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2" r:id="rId1"/>
  </p:sldMasterIdLst>
  <p:notesMasterIdLst>
    <p:notesMasterId r:id="rId25"/>
  </p:notesMasterIdLst>
  <p:sldIdLst>
    <p:sldId id="256" r:id="rId2"/>
    <p:sldId id="302" r:id="rId3"/>
    <p:sldId id="288" r:id="rId4"/>
    <p:sldId id="289" r:id="rId5"/>
    <p:sldId id="290" r:id="rId6"/>
    <p:sldId id="257" r:id="rId7"/>
    <p:sldId id="295" r:id="rId8"/>
    <p:sldId id="294" r:id="rId9"/>
    <p:sldId id="293" r:id="rId10"/>
    <p:sldId id="292" r:id="rId11"/>
    <p:sldId id="296" r:id="rId12"/>
    <p:sldId id="298" r:id="rId13"/>
    <p:sldId id="297" r:id="rId14"/>
    <p:sldId id="303" r:id="rId15"/>
    <p:sldId id="299" r:id="rId16"/>
    <p:sldId id="300" r:id="rId17"/>
    <p:sldId id="304" r:id="rId18"/>
    <p:sldId id="305" r:id="rId19"/>
    <p:sldId id="307" r:id="rId20"/>
    <p:sldId id="308" r:id="rId21"/>
    <p:sldId id="301" r:id="rId22"/>
    <p:sldId id="267" r:id="rId23"/>
    <p:sldId id="270" r:id="rId24"/>
  </p:sldIdLst>
  <p:sldSz cx="9144000" cy="5143500" type="screen16x9"/>
  <p:notesSz cx="6858000" cy="9144000"/>
  <p:embeddedFontLst>
    <p:embeddedFont>
      <p:font typeface="Cooper Black" panose="0208090404030B020404" pitchFamily="18" charset="0"/>
      <p:regular r:id="rId26"/>
    </p:embeddedFont>
    <p:embeddedFont>
      <p:font typeface="Fira Sans Extra Condensed" panose="020B0503050000020004" pitchFamily="34" charset="0"/>
      <p:regular r:id="rId27"/>
      <p:bold r:id="rId28"/>
      <p:italic r:id="rId29"/>
      <p:boldItalic r:id="rId30"/>
    </p:embeddedFont>
    <p:embeddedFont>
      <p:font typeface="Roboto" panose="02000000000000000000" pitchFamily="2" charset="0"/>
      <p:regular r:id="rId31"/>
      <p:bold r:id="rId32"/>
      <p:italic r:id="rId33"/>
      <p:boldItalic r:id="rId34"/>
    </p:embeddedFont>
    <p:embeddedFont>
      <p:font typeface="Tahoma" panose="020B0604030504040204" pitchFamily="34" charset="0"/>
      <p:regular r:id="rId35"/>
      <p:bold r:id="rId36"/>
    </p:embeddedFont>
  </p:embeddedFontLst>
  <p:defaultTextStyle>
    <a:defPPr>
      <a:defRPr lang="es-P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1BFFE"/>
    <a:srgbClr val="3765A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Estilo medio 2 - Énfasis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Estilo medio 2 - Énfasis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Estilo medio 2 - Énfasis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Estilo medio 2 - Énfasis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Estilo medio 2 - Énfasis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9" d="100"/>
          <a:sy n="139" d="100"/>
        </p:scale>
        <p:origin x="1386" y="11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dcb566e1d5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" name="Google Shape;44;gdcb566e1d5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7" name="Google Shape;2177;ge5ad14cf5b_0_7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8" name="Google Shape;2178;ge5ad14cf5b_0_7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767584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7" name="Google Shape;2177;ge5ad14cf5b_0_7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8" name="Google Shape;2178;ge5ad14cf5b_0_7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9648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7" name="Google Shape;2177;ge5ad14cf5b_0_7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8" name="Google Shape;2178;ge5ad14cf5b_0_7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13128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7" name="Google Shape;2177;ge5ad14cf5b_0_7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8" name="Google Shape;2178;ge5ad14cf5b_0_7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35575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7" name="Google Shape;2177;ge5ad14cf5b_0_7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8" name="Google Shape;2178;ge5ad14cf5b_0_7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92281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7" name="Google Shape;2177;ge5ad14cf5b_0_7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8" name="Google Shape;2178;ge5ad14cf5b_0_7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301892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7" name="Google Shape;2177;ge5ad14cf5b_0_7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8" name="Google Shape;2178;ge5ad14cf5b_0_7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78299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6">
          <a:extLst>
            <a:ext uri="{FF2B5EF4-FFF2-40B4-BE49-F238E27FC236}">
              <a16:creationId xmlns:a16="http://schemas.microsoft.com/office/drawing/2014/main" id="{FA61CBBC-0F06-9DAC-952E-4EC2D00AE8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7" name="Google Shape;2177;ge5ad14cf5b_0_764:notes">
            <a:extLst>
              <a:ext uri="{FF2B5EF4-FFF2-40B4-BE49-F238E27FC236}">
                <a16:creationId xmlns:a16="http://schemas.microsoft.com/office/drawing/2014/main" id="{8067B033-B446-0D94-0CF7-8DF56A4214B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8" name="Google Shape;2178;ge5ad14cf5b_0_764:notes">
            <a:extLst>
              <a:ext uri="{FF2B5EF4-FFF2-40B4-BE49-F238E27FC236}">
                <a16:creationId xmlns:a16="http://schemas.microsoft.com/office/drawing/2014/main" id="{473DDD8B-F2D1-7224-225A-2FD68EDD98A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799414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7" name="Google Shape;2177;ge5ad14cf5b_0_7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8" name="Google Shape;2178;ge5ad14cf5b_0_7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130087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ge5a1ee72d6_0_8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6" name="Google Shape;896;ge5a1ee72d6_0_8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dcb566e1d5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" name="Google Shape;44;gdcb566e1d5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6806106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135e18421cc_13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135e18421cc_13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dbe7b9546a_0_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dbe7b9546a_0_1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ge5a1ee72d6_0_5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5" name="Google Shape;755;ge5a1ee72d6_0_5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90468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ge5a1ee72d6_0_5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5" name="Google Shape;755;ge5a1ee72d6_0_5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06515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ge5a1ee72d6_0_5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5" name="Google Shape;755;ge5a1ee72d6_0_5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50727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ge5a1ee72d6_0_5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5" name="Google Shape;755;ge5a1ee72d6_0_5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08977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0" name="Google Shape;1660;ge5a1ee72d6_0_24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1" name="Google Shape;1661;ge5a1ee72d6_0_24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8818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2" name="Google Shape;2702;ge5ad14cf5b_0_2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3" name="Google Shape;2703;ge5ad14cf5b_0_2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422726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9BC04A-96B3-5CDF-F490-B7045A35E6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BBDFC50-B22D-98F2-D1BB-D05E25660D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s-ES"/>
              <a:t>Haga clic para modificar el estilo de subtítulo del patrón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5DE95E9-C4A4-90F6-7642-AF6D67525C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603D0-1F06-4F6E-9120-1A470574BB1F}" type="datetimeFigureOut">
              <a:rPr lang="es-PE" smtClean="0"/>
              <a:t>14/12/2024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5B6FEB2-7425-0470-2518-E8D5BD416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BE8B94D-BD2B-3C71-FF1B-F7051BB8C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C4FE2-2A72-471F-B99A-DDEC4A0A1376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228697181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542DBB-B092-3B35-5CBF-9FEFD25F3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84383709-7E08-D47F-43A7-0F25F7578E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9EB0BE9-224D-9A02-9716-2D43937A41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603D0-1F06-4F6E-9120-1A470574BB1F}" type="datetimeFigureOut">
              <a:rPr lang="es-PE" smtClean="0"/>
              <a:t>14/12/2024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0D7E16F-990F-8BC1-A5F7-80A1E3D198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085B184-F434-1AA1-504F-B7FD512753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C4FE2-2A72-471F-B99A-DDEC4A0A1376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90111875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A16BAADA-E67F-27E4-FC48-2AB0FE03EB3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11DE1994-36E5-1DE9-55AA-1C9EE052DF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DFA7E6A-5E7A-68FF-7842-6766C74045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603D0-1F06-4F6E-9120-1A470574BB1F}" type="datetimeFigureOut">
              <a:rPr lang="es-PE" smtClean="0"/>
              <a:t>14/12/2024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831C640-10FE-5C45-8B1B-7215CF48E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2BB5281-5537-25CF-AFC6-CE6E6E1DBE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C4FE2-2A72-471F-B99A-DDEC4A0A1376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050552861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5"/>
          <p:cNvSpPr txBox="1">
            <a:spLocks noGrp="1"/>
          </p:cNvSpPr>
          <p:nvPr>
            <p:ph type="title"/>
          </p:nvPr>
        </p:nvSpPr>
        <p:spPr>
          <a:xfrm>
            <a:off x="2347950" y="539510"/>
            <a:ext cx="4448100" cy="126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81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5"/>
          <p:cNvSpPr txBox="1">
            <a:spLocks noGrp="1"/>
          </p:cNvSpPr>
          <p:nvPr>
            <p:ph type="subTitle" idx="1"/>
          </p:nvPr>
        </p:nvSpPr>
        <p:spPr>
          <a:xfrm>
            <a:off x="2347950" y="1971000"/>
            <a:ext cx="4448100" cy="120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5"/>
          <p:cNvSpPr txBox="1"/>
          <p:nvPr/>
        </p:nvSpPr>
        <p:spPr>
          <a:xfrm>
            <a:off x="2536650" y="4018075"/>
            <a:ext cx="4070700" cy="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dk1"/>
                </a:solidFill>
                <a:latin typeface="Gantari"/>
                <a:ea typeface="Gantari"/>
                <a:cs typeface="Gantari"/>
                <a:sym typeface="Gantari"/>
              </a:rPr>
              <a:t>CREDITS:</a:t>
            </a:r>
            <a:r>
              <a:rPr lang="en" sz="1000">
                <a:solidFill>
                  <a:schemeClr val="dk1"/>
                </a:solidFill>
                <a:latin typeface="Gantari"/>
                <a:ea typeface="Gantari"/>
                <a:cs typeface="Gantari"/>
                <a:sym typeface="Gantari"/>
              </a:rPr>
              <a:t> This presentation template was created by </a:t>
            </a:r>
            <a:r>
              <a:rPr lang="en" sz="1000" b="1" u="sng">
                <a:solidFill>
                  <a:schemeClr val="dk1"/>
                </a:solidFill>
                <a:latin typeface="Gantari"/>
                <a:ea typeface="Gantari"/>
                <a:cs typeface="Gantari"/>
                <a:sym typeface="Gantari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Gantari"/>
                <a:ea typeface="Gantari"/>
                <a:cs typeface="Gantari"/>
                <a:sym typeface="Gantari"/>
              </a:rPr>
              <a:t>, and includes icons by </a:t>
            </a:r>
            <a:r>
              <a:rPr lang="en" sz="1000" b="1" u="sng">
                <a:solidFill>
                  <a:schemeClr val="dk1"/>
                </a:solidFill>
                <a:latin typeface="Gantari"/>
                <a:ea typeface="Gantari"/>
                <a:cs typeface="Gantari"/>
                <a:sym typeface="Ganta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Gantari"/>
                <a:ea typeface="Gantari"/>
                <a:cs typeface="Gantari"/>
                <a:sym typeface="Gantari"/>
              </a:rPr>
              <a:t>, and infographics &amp; images by </a:t>
            </a:r>
            <a:r>
              <a:rPr lang="en" sz="1000" b="1" u="sng">
                <a:solidFill>
                  <a:schemeClr val="dk1"/>
                </a:solidFill>
                <a:latin typeface="Gantari"/>
                <a:ea typeface="Gantari"/>
                <a:cs typeface="Gantari"/>
                <a:sym typeface="Ganta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000" u="sng">
                <a:solidFill>
                  <a:schemeClr val="dk1"/>
                </a:solidFill>
                <a:latin typeface="Gantari"/>
                <a:ea typeface="Gantari"/>
                <a:cs typeface="Gantari"/>
                <a:sym typeface="Gantari"/>
              </a:rPr>
              <a:t> </a:t>
            </a:r>
            <a:endParaRPr sz="1000" b="1" u="sng">
              <a:solidFill>
                <a:schemeClr val="dk1"/>
              </a:solidFill>
              <a:latin typeface="Gantari"/>
              <a:ea typeface="Gantari"/>
              <a:cs typeface="Gantari"/>
              <a:sym typeface="Gantari"/>
            </a:endParaRPr>
          </a:p>
        </p:txBody>
      </p:sp>
    </p:spTree>
    <p:extLst>
      <p:ext uri="{BB962C8B-B14F-4D97-AF65-F5344CB8AC3E}">
        <p14:creationId xmlns:p14="http://schemas.microsoft.com/office/powerpoint/2010/main" val="33461073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F33E20-276A-6C81-FFDA-F3128ADDD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879A98B-5C6E-423C-BCF1-09D63F4B68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60640B4-0013-344F-2CEC-94D11402B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9207EC-513D-44BB-92CB-2657665B415D}" type="datetimeFigureOut">
              <a:rPr lang="es-PE" smtClean="0"/>
              <a:t>14/12/2024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74A1FFE-64E4-C455-9853-044F1A3003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65A5747-6BA6-5A76-A2C5-5DD6E83C8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C7EB0-AD60-41AF-8402-6A898538BD88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1147121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791344-0FAB-35FF-A8EA-774BF10F4F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C5A57A4-00C9-BF87-7B68-B9997602DD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7071953-09A3-4BB0-7F5A-4D95C6F397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603D0-1F06-4F6E-9120-1A470574BB1F}" type="datetimeFigureOut">
              <a:rPr lang="es-PE" smtClean="0"/>
              <a:t>14/12/2024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26E41A4-9646-DF21-6C88-88194F3696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39600A0-1302-AF68-6C38-3468F3485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C4FE2-2A72-471F-B99A-DDEC4A0A1376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218760654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E4B4FD0-4F9B-1F3F-56E8-658F4E0E0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5A39033-0C21-0B4F-1317-533504542E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5688C105-90EF-367C-7249-C74D8FDCD1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1500FBD-8469-8A34-8BE5-FFFDADFCFE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603D0-1F06-4F6E-9120-1A470574BB1F}" type="datetimeFigureOut">
              <a:rPr lang="es-PE" smtClean="0"/>
              <a:t>14/12/2024</a:t>
            </a:fld>
            <a:endParaRPr lang="es-PE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4B3614B-859C-F041-38A7-A663DD7CA5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EC27EEA-7220-62BD-9E7A-68438420EB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C4FE2-2A72-471F-B99A-DDEC4A0A1376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089508815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433E0D-C9DC-F8C5-AB4A-4DA6E6CC3A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A97449A-5FAD-DAF9-6C08-10DE83BA67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522396BD-09BD-DD28-E8D9-08DF0ACFF0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D546DD05-6433-F0C1-33A7-864FCCEB6C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55C1D117-5456-A268-0AB9-96CD08B8A7D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EFAE29B9-BE62-A681-4E71-7D3604BF3A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603D0-1F06-4F6E-9120-1A470574BB1F}" type="datetimeFigureOut">
              <a:rPr lang="es-PE" smtClean="0"/>
              <a:t>14/12/2024</a:t>
            </a:fld>
            <a:endParaRPr lang="es-PE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B7E0E665-0AF7-0B25-1A3F-C7ED2AC941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31F9D37A-229E-4BD1-AAFA-14BC5D667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C4FE2-2A72-471F-B99A-DDEC4A0A1376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293010854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9604B7-6C78-08E2-0870-81164EC93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EBD2A665-1988-F708-6D27-D9EA2BEFEF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603D0-1F06-4F6E-9120-1A470574BB1F}" type="datetimeFigureOut">
              <a:rPr lang="es-PE" smtClean="0"/>
              <a:t>14/12/2024</a:t>
            </a:fld>
            <a:endParaRPr lang="es-PE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0E8858F-4B40-77BB-93DC-8E303C183A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6731D4D-BA59-4748-AB6F-B3DE90F2F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C4FE2-2A72-471F-B99A-DDEC4A0A1376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897047568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C24A3DF4-7722-9AF1-FE90-80E17C3B5A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603D0-1F06-4F6E-9120-1A470574BB1F}" type="datetimeFigureOut">
              <a:rPr lang="es-PE" smtClean="0"/>
              <a:t>14/12/2024</a:t>
            </a:fld>
            <a:endParaRPr lang="es-PE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0E08366A-4105-8BF4-F96A-D02D89A656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670A98D-C168-0E66-CF2A-5BA38CA942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C4FE2-2A72-471F-B99A-DDEC4A0A1376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196924874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C3FB43-E04D-76D4-EBE3-B0C50B05E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FB90096-F7F5-0251-D434-A79AE3A3F7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5EEA201-3C21-F153-D783-EEFD1D0893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CD31ECB-6BD5-0F97-132F-C6C4CCE139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603D0-1F06-4F6E-9120-1A470574BB1F}" type="datetimeFigureOut">
              <a:rPr lang="es-PE" smtClean="0"/>
              <a:t>14/12/2024</a:t>
            </a:fld>
            <a:endParaRPr lang="es-PE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DF284C5-4FDE-177D-448B-4FAB4A1D3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FA4B386-350D-6664-8383-FAC569187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C4FE2-2A72-471F-B99A-DDEC4A0A1376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165318495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B796BD-E7B1-FC65-3830-4FCE8CBC2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FF73D091-6C6A-A7AF-4AEC-3BC712CC5C9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s-PE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14CD8CD3-371C-3DE5-0210-6314C87DEB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31CA813-0136-F4FB-F144-8A42A2D8B4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603D0-1F06-4F6E-9120-1A470574BB1F}" type="datetimeFigureOut">
              <a:rPr lang="es-PE" smtClean="0"/>
              <a:t>14/12/2024</a:t>
            </a:fld>
            <a:endParaRPr lang="es-PE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1D6CAA1-51AA-A1D8-5F8C-5C367BC198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6200478-D1FF-4F6E-2BEF-67A44171A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C4FE2-2A72-471F-B99A-DDEC4A0A1376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611982714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BEA86932-F14C-2E32-2077-413C297162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C8DE128-C213-016A-D034-F13ECBBB20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9930094-2583-74A1-1D41-CBB3A2D3E8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C603D0-1F06-4F6E-9120-1A470574BB1F}" type="datetimeFigureOut">
              <a:rPr lang="es-PE" smtClean="0"/>
              <a:t>14/12/2024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02349EB-2E4D-4020-A7B9-A31E0F2B07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4CB88E0-B6BA-A863-9BCE-11333F24E9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8C4FE2-2A72-471F-B99A-DDEC4A0A1376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5909905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PE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9.png"/><Relationship Id="rId4" Type="http://schemas.openxmlformats.org/officeDocument/2006/relationships/image" Target="../media/image6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6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6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jpeg"/><Relationship Id="rId5" Type="http://schemas.openxmlformats.org/officeDocument/2006/relationships/image" Target="../media/image6.jpeg"/><Relationship Id="rId4" Type="http://schemas.openxmlformats.org/officeDocument/2006/relationships/image" Target="../media/image24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jpeg"/><Relationship Id="rId5" Type="http://schemas.openxmlformats.org/officeDocument/2006/relationships/image" Target="../media/image27.jpeg"/><Relationship Id="rId4" Type="http://schemas.openxmlformats.org/officeDocument/2006/relationships/image" Target="../media/image6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jpeg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jpeg"/><Relationship Id="rId5" Type="http://schemas.openxmlformats.org/officeDocument/2006/relationships/image" Target="../media/image25.jpeg"/><Relationship Id="rId4" Type="http://schemas.openxmlformats.org/officeDocument/2006/relationships/image" Target="../media/image27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jpeg"/><Relationship Id="rId4" Type="http://schemas.openxmlformats.org/officeDocument/2006/relationships/image" Target="../media/image28.jpe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acebook.com/profile.php?id=61554200604080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7.png"/><Relationship Id="rId4" Type="http://schemas.openxmlformats.org/officeDocument/2006/relationships/hyperlink" Target="https://www.youtube.com/channel/UCU3KtNgtLRPAB5_TEbYnXnw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2.png"/><Relationship Id="rId7" Type="http://schemas.openxmlformats.org/officeDocument/2006/relationships/image" Target="../media/image1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jpeg"/><Relationship Id="rId10" Type="http://schemas.openxmlformats.org/officeDocument/2006/relationships/image" Target="../media/image7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5"/>
          <p:cNvSpPr txBox="1">
            <a:spLocks noGrp="1"/>
          </p:cNvSpPr>
          <p:nvPr>
            <p:ph type="ctrTitle"/>
          </p:nvPr>
        </p:nvSpPr>
        <p:spPr>
          <a:xfrm>
            <a:off x="212428" y="132162"/>
            <a:ext cx="5148787" cy="30261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 dirty="0">
                <a:latin typeface="Cooper Black" panose="0208090404030B020404" pitchFamily="18" charset="0"/>
                <a:cs typeface="Arial" panose="020B0604020202020204" pitchFamily="34" charset="0"/>
              </a:rPr>
              <a:t>SISTEMA DE VETERINARIA CON LARAVEL 11 Y VUE 3</a:t>
            </a:r>
            <a:endParaRPr sz="4800" b="1" dirty="0">
              <a:latin typeface="Cooper Black" panose="0208090404030B020404" pitchFamily="18" charset="0"/>
              <a:cs typeface="Arial" panose="020B0604020202020204" pitchFamily="34" charset="0"/>
            </a:endParaRPr>
          </a:p>
        </p:txBody>
      </p:sp>
      <p:pic>
        <p:nvPicPr>
          <p:cNvPr id="1028" name="Picture 4" descr="43,688 en la categoría «Cartoon veterinarian» de fotos e imágenes de stock  libres de regalías | Shutterstock">
            <a:extLst>
              <a:ext uri="{FF2B5EF4-FFF2-40B4-BE49-F238E27FC236}">
                <a16:creationId xmlns:a16="http://schemas.microsoft.com/office/drawing/2014/main" id="{123D59B2-9C32-8F9D-6CEC-5EE1E40E4A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4331" y="2735363"/>
            <a:ext cx="3244232" cy="216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 descr="Curso Laravel - Jóvenes Programadores">
            <a:extLst>
              <a:ext uri="{FF2B5EF4-FFF2-40B4-BE49-F238E27FC236}">
                <a16:creationId xmlns:a16="http://schemas.microsoft.com/office/drawing/2014/main" id="{95171024-8D43-3168-0C66-9E2FB38947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5742" y="1379574"/>
            <a:ext cx="1304441" cy="1356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Building a Vue 3 Chat App with vue-advanced-chat | ChatKitty">
            <a:extLst>
              <a:ext uri="{FF2B5EF4-FFF2-40B4-BE49-F238E27FC236}">
                <a16:creationId xmlns:a16="http://schemas.microsoft.com/office/drawing/2014/main" id="{592EAA9F-2F84-EB1F-0D3C-A422EDE55D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79" t="22426" r="4032" b="17447"/>
          <a:stretch/>
        </p:blipFill>
        <p:spPr bwMode="auto">
          <a:xfrm>
            <a:off x="6954556" y="1671249"/>
            <a:ext cx="1928917" cy="772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upo 6">
            <a:extLst>
              <a:ext uri="{FF2B5EF4-FFF2-40B4-BE49-F238E27FC236}">
                <a16:creationId xmlns:a16="http://schemas.microsoft.com/office/drawing/2014/main" id="{77F2FC8A-A183-DAC1-47B6-CE7EEC758293}"/>
              </a:ext>
            </a:extLst>
          </p:cNvPr>
          <p:cNvGrpSpPr/>
          <p:nvPr/>
        </p:nvGrpSpPr>
        <p:grpSpPr>
          <a:xfrm>
            <a:off x="1552903" y="2872959"/>
            <a:ext cx="2109669" cy="2025225"/>
            <a:chOff x="2779110" y="2919263"/>
            <a:chExt cx="2109669" cy="2025225"/>
          </a:xfrm>
        </p:grpSpPr>
        <p:pic>
          <p:nvPicPr>
            <p:cNvPr id="4" name="Picture 10" descr="Index of /images/flaticon-png/big">
              <a:extLst>
                <a:ext uri="{FF2B5EF4-FFF2-40B4-BE49-F238E27FC236}">
                  <a16:creationId xmlns:a16="http://schemas.microsoft.com/office/drawing/2014/main" id="{184F477C-D976-FCFB-4739-EC7655ED2F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79110" y="2919263"/>
              <a:ext cx="2109669" cy="2025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Imagen 5">
              <a:extLst>
                <a:ext uri="{FF2B5EF4-FFF2-40B4-BE49-F238E27FC236}">
                  <a16:creationId xmlns:a16="http://schemas.microsoft.com/office/drawing/2014/main" id="{24DFDE63-EB5A-AC4C-37CB-38A66A8B302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826406" y="3207258"/>
              <a:ext cx="2010335" cy="1203763"/>
            </a:xfrm>
            <a:prstGeom prst="roundRect">
              <a:avLst>
                <a:gd name="adj" fmla="val 3202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</p:grpSp>
      <p:pic>
        <p:nvPicPr>
          <p:cNvPr id="1032" name="Picture 8" descr="Cómo dibujar un perro adorable - 6 pasos">
            <a:extLst>
              <a:ext uri="{FF2B5EF4-FFF2-40B4-BE49-F238E27FC236}">
                <a16:creationId xmlns:a16="http://schemas.microsoft.com/office/drawing/2014/main" id="{D66483DE-F37A-19AF-F5E0-7B5DF71986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9822" y="92877"/>
            <a:ext cx="1343651" cy="1343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PostgreSQL – Un poco de historia y características notables – SQL Training">
            <a:extLst>
              <a:ext uri="{FF2B5EF4-FFF2-40B4-BE49-F238E27FC236}">
                <a16:creationId xmlns:a16="http://schemas.microsoft.com/office/drawing/2014/main" id="{C4ED16F7-3C93-A3D7-CEBE-A9C77B6058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8097" y="132162"/>
            <a:ext cx="1414630" cy="1301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ow to Choose AWS EC2 instance types for your application | by ZyBiSys |  Medium">
            <a:extLst>
              <a:ext uri="{FF2B5EF4-FFF2-40B4-BE49-F238E27FC236}">
                <a16:creationId xmlns:a16="http://schemas.microsoft.com/office/drawing/2014/main" id="{BB752F66-3784-3DF8-E4B7-E6013B9F10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5136" y="2425520"/>
            <a:ext cx="1433022" cy="619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p24"/>
          <p:cNvSpPr/>
          <p:nvPr/>
        </p:nvSpPr>
        <p:spPr>
          <a:xfrm>
            <a:off x="6657900" y="3322363"/>
            <a:ext cx="2028900" cy="1409700"/>
          </a:xfrm>
          <a:prstGeom prst="roundRect">
            <a:avLst>
              <a:gd name="adj" fmla="val 16667"/>
            </a:avLst>
          </a:prstGeom>
          <a:solidFill>
            <a:srgbClr val="09C6F9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8" name="Google Shape;758;p24"/>
          <p:cNvSpPr/>
          <p:nvPr/>
        </p:nvSpPr>
        <p:spPr>
          <a:xfrm>
            <a:off x="4029075" y="3322363"/>
            <a:ext cx="2028900" cy="1409700"/>
          </a:xfrm>
          <a:prstGeom prst="roundRect">
            <a:avLst>
              <a:gd name="adj" fmla="val 16667"/>
            </a:avLst>
          </a:prstGeom>
          <a:solidFill>
            <a:srgbClr val="FE7670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9" name="Google Shape;759;p24"/>
          <p:cNvSpPr/>
          <p:nvPr/>
        </p:nvSpPr>
        <p:spPr>
          <a:xfrm>
            <a:off x="6657900" y="1504950"/>
            <a:ext cx="2028900" cy="1409700"/>
          </a:xfrm>
          <a:prstGeom prst="roundRect">
            <a:avLst>
              <a:gd name="adj" fmla="val 16667"/>
            </a:avLst>
          </a:prstGeom>
          <a:solidFill>
            <a:srgbClr val="C09BD9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0" name="Google Shape;760;p24"/>
          <p:cNvSpPr/>
          <p:nvPr/>
        </p:nvSpPr>
        <p:spPr>
          <a:xfrm>
            <a:off x="4029075" y="1504950"/>
            <a:ext cx="2028900" cy="1409700"/>
          </a:xfrm>
          <a:prstGeom prst="roundRect">
            <a:avLst>
              <a:gd name="adj" fmla="val 16667"/>
            </a:avLst>
          </a:prstGeom>
          <a:solidFill>
            <a:srgbClr val="00E4C9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62" name="Google Shape;762;p24"/>
          <p:cNvGrpSpPr/>
          <p:nvPr/>
        </p:nvGrpSpPr>
        <p:grpSpPr>
          <a:xfrm>
            <a:off x="4207446" y="2995650"/>
            <a:ext cx="1850454" cy="1595625"/>
            <a:chOff x="456825" y="2457450"/>
            <a:chExt cx="1850454" cy="1595625"/>
          </a:xfrm>
        </p:grpSpPr>
        <p:grpSp>
          <p:nvGrpSpPr>
            <p:cNvPr id="763" name="Google Shape;763;p24"/>
            <p:cNvGrpSpPr/>
            <p:nvPr/>
          </p:nvGrpSpPr>
          <p:grpSpPr>
            <a:xfrm>
              <a:off x="456825" y="3129359"/>
              <a:ext cx="1850454" cy="923716"/>
              <a:chOff x="533400" y="3808359"/>
              <a:chExt cx="1850454" cy="923716"/>
            </a:xfrm>
          </p:grpSpPr>
          <p:sp>
            <p:nvSpPr>
              <p:cNvPr id="764" name="Google Shape;764;p24"/>
              <p:cNvSpPr txBox="1"/>
              <p:nvPr/>
            </p:nvSpPr>
            <p:spPr>
              <a:xfrm>
                <a:off x="579112" y="3808359"/>
                <a:ext cx="165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b="1" dirty="0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Historial</a:t>
                </a:r>
                <a:endParaRPr sz="1800" b="1" dirty="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765" name="Google Shape;765;p24"/>
              <p:cNvSpPr txBox="1"/>
              <p:nvPr/>
            </p:nvSpPr>
            <p:spPr>
              <a:xfrm>
                <a:off x="533400" y="4249075"/>
                <a:ext cx="1850454" cy="483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dirty="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Registra diagnostico en el historial</a:t>
                </a:r>
                <a:endParaRPr dirty="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766" name="Google Shape;766;p24"/>
            <p:cNvSpPr/>
            <p:nvPr/>
          </p:nvSpPr>
          <p:spPr>
            <a:xfrm>
              <a:off x="948975" y="2457450"/>
              <a:ext cx="666900" cy="666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03</a:t>
              </a:r>
              <a:endParaRPr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767" name="Google Shape;767;p24"/>
          <p:cNvGrpSpPr/>
          <p:nvPr/>
        </p:nvGrpSpPr>
        <p:grpSpPr>
          <a:xfrm>
            <a:off x="4207445" y="1175600"/>
            <a:ext cx="1773025" cy="1567700"/>
            <a:chOff x="2663141" y="888375"/>
            <a:chExt cx="1773025" cy="1567700"/>
          </a:xfrm>
        </p:grpSpPr>
        <p:grpSp>
          <p:nvGrpSpPr>
            <p:cNvPr id="768" name="Google Shape;768;p24"/>
            <p:cNvGrpSpPr/>
            <p:nvPr/>
          </p:nvGrpSpPr>
          <p:grpSpPr>
            <a:xfrm>
              <a:off x="2663141" y="1570241"/>
              <a:ext cx="1773025" cy="885834"/>
              <a:chOff x="533399" y="1785766"/>
              <a:chExt cx="1773025" cy="885834"/>
            </a:xfrm>
          </p:grpSpPr>
          <p:sp>
            <p:nvSpPr>
              <p:cNvPr id="769" name="Google Shape;769;p24"/>
              <p:cNvSpPr txBox="1"/>
              <p:nvPr/>
            </p:nvSpPr>
            <p:spPr>
              <a:xfrm>
                <a:off x="543879" y="1785766"/>
                <a:ext cx="165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b="1" dirty="0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Pacientes</a:t>
                </a:r>
                <a:endParaRPr sz="1800" b="1" dirty="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770" name="Google Shape;770;p24"/>
              <p:cNvSpPr txBox="1"/>
              <p:nvPr/>
            </p:nvSpPr>
            <p:spPr>
              <a:xfrm>
                <a:off x="533399" y="2188600"/>
                <a:ext cx="1773025" cy="483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dirty="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Información general del paciente.</a:t>
                </a:r>
                <a:endParaRPr dirty="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771" name="Google Shape;771;p24"/>
            <p:cNvSpPr/>
            <p:nvPr/>
          </p:nvSpPr>
          <p:spPr>
            <a:xfrm>
              <a:off x="3155288" y="888375"/>
              <a:ext cx="666900" cy="6669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01</a:t>
              </a:r>
              <a:endParaRPr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772" name="Google Shape;772;p24"/>
          <p:cNvGrpSpPr/>
          <p:nvPr/>
        </p:nvGrpSpPr>
        <p:grpSpPr>
          <a:xfrm>
            <a:off x="6846747" y="1175600"/>
            <a:ext cx="1651210" cy="1567700"/>
            <a:chOff x="4843022" y="888375"/>
            <a:chExt cx="1651210" cy="1567700"/>
          </a:xfrm>
        </p:grpSpPr>
        <p:grpSp>
          <p:nvGrpSpPr>
            <p:cNvPr id="773" name="Google Shape;773;p24"/>
            <p:cNvGrpSpPr/>
            <p:nvPr/>
          </p:nvGrpSpPr>
          <p:grpSpPr>
            <a:xfrm>
              <a:off x="4843022" y="1631475"/>
              <a:ext cx="1651210" cy="824600"/>
              <a:chOff x="6959413" y="1847000"/>
              <a:chExt cx="1651210" cy="824600"/>
            </a:xfrm>
          </p:grpSpPr>
          <p:sp>
            <p:nvSpPr>
              <p:cNvPr id="774" name="Google Shape;774;p24"/>
              <p:cNvSpPr txBox="1"/>
              <p:nvPr/>
            </p:nvSpPr>
            <p:spPr>
              <a:xfrm>
                <a:off x="6959413" y="1847000"/>
                <a:ext cx="165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b="1" dirty="0">
                    <a:solidFill>
                      <a:srgbClr val="000000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Calendario</a:t>
                </a:r>
                <a:endParaRPr sz="1800" b="1" dirty="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775" name="Google Shape;775;p24"/>
              <p:cNvSpPr txBox="1"/>
              <p:nvPr/>
            </p:nvSpPr>
            <p:spPr>
              <a:xfrm>
                <a:off x="6959423" y="2188600"/>
                <a:ext cx="1651200" cy="483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dirty="0">
                    <a:latin typeface="Roboto"/>
                    <a:ea typeface="Roboto"/>
                    <a:cs typeface="Roboto"/>
                    <a:sym typeface="Roboto"/>
                  </a:rPr>
                  <a:t>Calendario de citas medicas</a:t>
                </a:r>
                <a:endParaRPr dirty="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776" name="Google Shape;776;p24"/>
            <p:cNvSpPr/>
            <p:nvPr/>
          </p:nvSpPr>
          <p:spPr>
            <a:xfrm>
              <a:off x="5348188" y="888375"/>
              <a:ext cx="666900" cy="6669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02</a:t>
              </a:r>
              <a:endParaRPr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777" name="Google Shape;777;p24"/>
          <p:cNvGrpSpPr/>
          <p:nvPr/>
        </p:nvGrpSpPr>
        <p:grpSpPr>
          <a:xfrm>
            <a:off x="6846748" y="2995650"/>
            <a:ext cx="1668602" cy="1595625"/>
            <a:chOff x="7035948" y="2457450"/>
            <a:chExt cx="1668602" cy="1595625"/>
          </a:xfrm>
        </p:grpSpPr>
        <p:grpSp>
          <p:nvGrpSpPr>
            <p:cNvPr id="778" name="Google Shape;778;p24"/>
            <p:cNvGrpSpPr/>
            <p:nvPr/>
          </p:nvGrpSpPr>
          <p:grpSpPr>
            <a:xfrm>
              <a:off x="7035948" y="3181312"/>
              <a:ext cx="1668602" cy="871763"/>
              <a:chOff x="6959423" y="3860312"/>
              <a:chExt cx="1668602" cy="871763"/>
            </a:xfrm>
          </p:grpSpPr>
          <p:sp>
            <p:nvSpPr>
              <p:cNvPr id="779" name="Google Shape;779;p24"/>
              <p:cNvSpPr txBox="1"/>
              <p:nvPr/>
            </p:nvSpPr>
            <p:spPr>
              <a:xfrm>
                <a:off x="6976825" y="3860312"/>
                <a:ext cx="165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b="1" dirty="0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Reporte</a:t>
                </a:r>
                <a:endParaRPr sz="1800" b="1" dirty="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780" name="Google Shape;780;p24"/>
              <p:cNvSpPr txBox="1"/>
              <p:nvPr/>
            </p:nvSpPr>
            <p:spPr>
              <a:xfrm>
                <a:off x="6959423" y="4249075"/>
                <a:ext cx="1651200" cy="483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dirty="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N° de atenciones y detalle</a:t>
                </a:r>
                <a:endParaRPr dirty="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781" name="Google Shape;781;p24"/>
            <p:cNvSpPr/>
            <p:nvPr/>
          </p:nvSpPr>
          <p:spPr>
            <a:xfrm>
              <a:off x="7528100" y="2457450"/>
              <a:ext cx="666900" cy="666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04</a:t>
              </a:r>
              <a:endParaRPr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cxnSp>
        <p:nvCxnSpPr>
          <p:cNvPr id="782" name="Google Shape;782;p24"/>
          <p:cNvCxnSpPr>
            <a:stCxn id="758" idx="3"/>
            <a:endCxn id="757" idx="1"/>
          </p:cNvCxnSpPr>
          <p:nvPr/>
        </p:nvCxnSpPr>
        <p:spPr>
          <a:xfrm>
            <a:off x="6057975" y="4027213"/>
            <a:ext cx="600000" cy="600"/>
          </a:xfrm>
          <a:prstGeom prst="bentConnector3">
            <a:avLst>
              <a:gd name="adj1" fmla="val 49994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83" name="Google Shape;783;p24"/>
          <p:cNvCxnSpPr>
            <a:stCxn id="760" idx="3"/>
            <a:endCxn id="759" idx="1"/>
          </p:cNvCxnSpPr>
          <p:nvPr/>
        </p:nvCxnSpPr>
        <p:spPr>
          <a:xfrm>
            <a:off x="6057975" y="2209800"/>
            <a:ext cx="600000" cy="600"/>
          </a:xfrm>
          <a:prstGeom prst="bentConnector3">
            <a:avLst>
              <a:gd name="adj1" fmla="val 49994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84" name="Google Shape;784;p24"/>
          <p:cNvCxnSpPr>
            <a:stCxn id="759" idx="1"/>
            <a:endCxn id="758" idx="3"/>
          </p:cNvCxnSpPr>
          <p:nvPr/>
        </p:nvCxnSpPr>
        <p:spPr>
          <a:xfrm flipH="1">
            <a:off x="6057900" y="2209800"/>
            <a:ext cx="600000" cy="1817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85" name="Google Shape;785;p24"/>
          <p:cNvGrpSpPr/>
          <p:nvPr/>
        </p:nvGrpSpPr>
        <p:grpSpPr>
          <a:xfrm>
            <a:off x="457200" y="1175600"/>
            <a:ext cx="3156231" cy="3967919"/>
            <a:chOff x="457200" y="1175600"/>
            <a:chExt cx="3156231" cy="3967919"/>
          </a:xfrm>
        </p:grpSpPr>
        <p:sp>
          <p:nvSpPr>
            <p:cNvPr id="786" name="Google Shape;786;p24"/>
            <p:cNvSpPr/>
            <p:nvPr/>
          </p:nvSpPr>
          <p:spPr>
            <a:xfrm>
              <a:off x="804886" y="2740682"/>
              <a:ext cx="2577561" cy="2400115"/>
            </a:xfrm>
            <a:custGeom>
              <a:avLst/>
              <a:gdLst/>
              <a:ahLst/>
              <a:cxnLst/>
              <a:rect l="l" t="t" r="r" b="b"/>
              <a:pathLst>
                <a:path w="58946" h="54888" extrusionOk="0">
                  <a:moveTo>
                    <a:pt x="28682" y="0"/>
                  </a:moveTo>
                  <a:lnTo>
                    <a:pt x="28086" y="10"/>
                  </a:lnTo>
                  <a:lnTo>
                    <a:pt x="27470" y="31"/>
                  </a:lnTo>
                  <a:lnTo>
                    <a:pt x="26853" y="72"/>
                  </a:lnTo>
                  <a:lnTo>
                    <a:pt x="26227" y="123"/>
                  </a:lnTo>
                  <a:lnTo>
                    <a:pt x="25600" y="195"/>
                  </a:lnTo>
                  <a:lnTo>
                    <a:pt x="24974" y="267"/>
                  </a:lnTo>
                  <a:lnTo>
                    <a:pt x="24367" y="349"/>
                  </a:lnTo>
                  <a:lnTo>
                    <a:pt x="23772" y="431"/>
                  </a:lnTo>
                  <a:lnTo>
                    <a:pt x="22631" y="616"/>
                  </a:lnTo>
                  <a:lnTo>
                    <a:pt x="21604" y="801"/>
                  </a:lnTo>
                  <a:lnTo>
                    <a:pt x="20012" y="1099"/>
                  </a:lnTo>
                  <a:lnTo>
                    <a:pt x="19847" y="1140"/>
                  </a:lnTo>
                  <a:lnTo>
                    <a:pt x="19642" y="1192"/>
                  </a:lnTo>
                  <a:lnTo>
                    <a:pt x="19416" y="1274"/>
                  </a:lnTo>
                  <a:lnTo>
                    <a:pt x="19159" y="1366"/>
                  </a:lnTo>
                  <a:lnTo>
                    <a:pt x="18553" y="1603"/>
                  </a:lnTo>
                  <a:lnTo>
                    <a:pt x="17865" y="1890"/>
                  </a:lnTo>
                  <a:lnTo>
                    <a:pt x="17105" y="2229"/>
                  </a:lnTo>
                  <a:lnTo>
                    <a:pt x="16283" y="2599"/>
                  </a:lnTo>
                  <a:lnTo>
                    <a:pt x="15420" y="3000"/>
                  </a:lnTo>
                  <a:lnTo>
                    <a:pt x="14536" y="3421"/>
                  </a:lnTo>
                  <a:lnTo>
                    <a:pt x="12749" y="4294"/>
                  </a:lnTo>
                  <a:lnTo>
                    <a:pt x="11054" y="5136"/>
                  </a:lnTo>
                  <a:lnTo>
                    <a:pt x="9595" y="5886"/>
                  </a:lnTo>
                  <a:lnTo>
                    <a:pt x="8486" y="6462"/>
                  </a:lnTo>
                  <a:lnTo>
                    <a:pt x="7448" y="6996"/>
                  </a:lnTo>
                  <a:lnTo>
                    <a:pt x="6195" y="7622"/>
                  </a:lnTo>
                  <a:lnTo>
                    <a:pt x="4818" y="8300"/>
                  </a:lnTo>
                  <a:lnTo>
                    <a:pt x="3442" y="8968"/>
                  </a:lnTo>
                  <a:lnTo>
                    <a:pt x="1130" y="10067"/>
                  </a:lnTo>
                  <a:lnTo>
                    <a:pt x="165" y="10519"/>
                  </a:lnTo>
                  <a:lnTo>
                    <a:pt x="144" y="11197"/>
                  </a:lnTo>
                  <a:lnTo>
                    <a:pt x="93" y="12944"/>
                  </a:lnTo>
                  <a:lnTo>
                    <a:pt x="62" y="14105"/>
                  </a:lnTo>
                  <a:lnTo>
                    <a:pt x="52" y="15389"/>
                  </a:lnTo>
                  <a:lnTo>
                    <a:pt x="52" y="16745"/>
                  </a:lnTo>
                  <a:lnTo>
                    <a:pt x="62" y="18121"/>
                  </a:lnTo>
                  <a:lnTo>
                    <a:pt x="82" y="19590"/>
                  </a:lnTo>
                  <a:lnTo>
                    <a:pt x="93" y="21213"/>
                  </a:lnTo>
                  <a:lnTo>
                    <a:pt x="93" y="23001"/>
                  </a:lnTo>
                  <a:lnTo>
                    <a:pt x="82" y="24963"/>
                  </a:lnTo>
                  <a:lnTo>
                    <a:pt x="41" y="29411"/>
                  </a:lnTo>
                  <a:lnTo>
                    <a:pt x="0" y="34568"/>
                  </a:lnTo>
                  <a:lnTo>
                    <a:pt x="0" y="36006"/>
                  </a:lnTo>
                  <a:lnTo>
                    <a:pt x="21" y="37547"/>
                  </a:lnTo>
                  <a:lnTo>
                    <a:pt x="62" y="39170"/>
                  </a:lnTo>
                  <a:lnTo>
                    <a:pt x="113" y="40845"/>
                  </a:lnTo>
                  <a:lnTo>
                    <a:pt x="185" y="42540"/>
                  </a:lnTo>
                  <a:lnTo>
                    <a:pt x="267" y="44225"/>
                  </a:lnTo>
                  <a:lnTo>
                    <a:pt x="349" y="45889"/>
                  </a:lnTo>
                  <a:lnTo>
                    <a:pt x="442" y="47481"/>
                  </a:lnTo>
                  <a:lnTo>
                    <a:pt x="617" y="50399"/>
                  </a:lnTo>
                  <a:lnTo>
                    <a:pt x="781" y="52741"/>
                  </a:lnTo>
                  <a:lnTo>
                    <a:pt x="935" y="54888"/>
                  </a:lnTo>
                  <a:lnTo>
                    <a:pt x="58946" y="54888"/>
                  </a:lnTo>
                  <a:lnTo>
                    <a:pt x="58895" y="53860"/>
                  </a:lnTo>
                  <a:lnTo>
                    <a:pt x="58761" y="51323"/>
                  </a:lnTo>
                  <a:lnTo>
                    <a:pt x="58607" y="48056"/>
                  </a:lnTo>
                  <a:lnTo>
                    <a:pt x="58535" y="46402"/>
                  </a:lnTo>
                  <a:lnTo>
                    <a:pt x="58473" y="44861"/>
                  </a:lnTo>
                  <a:lnTo>
                    <a:pt x="58401" y="42920"/>
                  </a:lnTo>
                  <a:lnTo>
                    <a:pt x="58278" y="40167"/>
                  </a:lnTo>
                  <a:lnTo>
                    <a:pt x="58145" y="36900"/>
                  </a:lnTo>
                  <a:lnTo>
                    <a:pt x="58001" y="33366"/>
                  </a:lnTo>
                  <a:lnTo>
                    <a:pt x="57939" y="31589"/>
                  </a:lnTo>
                  <a:lnTo>
                    <a:pt x="57888" y="29843"/>
                  </a:lnTo>
                  <a:lnTo>
                    <a:pt x="57836" y="28178"/>
                  </a:lnTo>
                  <a:lnTo>
                    <a:pt x="57806" y="26607"/>
                  </a:lnTo>
                  <a:lnTo>
                    <a:pt x="57795" y="25179"/>
                  </a:lnTo>
                  <a:lnTo>
                    <a:pt x="57806" y="23925"/>
                  </a:lnTo>
                  <a:lnTo>
                    <a:pt x="57816" y="23371"/>
                  </a:lnTo>
                  <a:lnTo>
                    <a:pt x="57826" y="22878"/>
                  </a:lnTo>
                  <a:lnTo>
                    <a:pt x="57847" y="22436"/>
                  </a:lnTo>
                  <a:lnTo>
                    <a:pt x="57878" y="22066"/>
                  </a:lnTo>
                  <a:lnTo>
                    <a:pt x="57929" y="21368"/>
                  </a:lnTo>
                  <a:lnTo>
                    <a:pt x="57980" y="20638"/>
                  </a:lnTo>
                  <a:lnTo>
                    <a:pt x="58021" y="19888"/>
                  </a:lnTo>
                  <a:lnTo>
                    <a:pt x="58042" y="19118"/>
                  </a:lnTo>
                  <a:lnTo>
                    <a:pt x="58062" y="18347"/>
                  </a:lnTo>
                  <a:lnTo>
                    <a:pt x="58083" y="17587"/>
                  </a:lnTo>
                  <a:lnTo>
                    <a:pt x="58093" y="16149"/>
                  </a:lnTo>
                  <a:lnTo>
                    <a:pt x="58093" y="14865"/>
                  </a:lnTo>
                  <a:lnTo>
                    <a:pt x="58083" y="13848"/>
                  </a:lnTo>
                  <a:lnTo>
                    <a:pt x="58062" y="12934"/>
                  </a:lnTo>
                  <a:lnTo>
                    <a:pt x="57898" y="12779"/>
                  </a:lnTo>
                  <a:lnTo>
                    <a:pt x="57415" y="12348"/>
                  </a:lnTo>
                  <a:lnTo>
                    <a:pt x="56645" y="11680"/>
                  </a:lnTo>
                  <a:lnTo>
                    <a:pt x="56152" y="11269"/>
                  </a:lnTo>
                  <a:lnTo>
                    <a:pt x="55607" y="10828"/>
                  </a:lnTo>
                  <a:lnTo>
                    <a:pt x="55299" y="10591"/>
                  </a:lnTo>
                  <a:lnTo>
                    <a:pt x="54970" y="10355"/>
                  </a:lnTo>
                  <a:lnTo>
                    <a:pt x="54621" y="10119"/>
                  </a:lnTo>
                  <a:lnTo>
                    <a:pt x="54261" y="9882"/>
                  </a:lnTo>
                  <a:lnTo>
                    <a:pt x="53871" y="9646"/>
                  </a:lnTo>
                  <a:lnTo>
                    <a:pt x="53470" y="9410"/>
                  </a:lnTo>
                  <a:lnTo>
                    <a:pt x="53049" y="9174"/>
                  </a:lnTo>
                  <a:lnTo>
                    <a:pt x="52618" y="8937"/>
                  </a:lnTo>
                  <a:lnTo>
                    <a:pt x="51724" y="8465"/>
                  </a:lnTo>
                  <a:lnTo>
                    <a:pt x="50800" y="7982"/>
                  </a:lnTo>
                  <a:lnTo>
                    <a:pt x="48889" y="7016"/>
                  </a:lnTo>
                  <a:lnTo>
                    <a:pt x="47851" y="6492"/>
                  </a:lnTo>
                  <a:lnTo>
                    <a:pt x="46670" y="5927"/>
                  </a:lnTo>
                  <a:lnTo>
                    <a:pt x="44040" y="4664"/>
                  </a:lnTo>
                  <a:lnTo>
                    <a:pt x="42653" y="3986"/>
                  </a:lnTo>
                  <a:lnTo>
                    <a:pt x="41277" y="3298"/>
                  </a:lnTo>
                  <a:lnTo>
                    <a:pt x="40599" y="2948"/>
                  </a:lnTo>
                  <a:lnTo>
                    <a:pt x="39931" y="2599"/>
                  </a:lnTo>
                  <a:lnTo>
                    <a:pt x="39284" y="2250"/>
                  </a:lnTo>
                  <a:lnTo>
                    <a:pt x="38657" y="1900"/>
                  </a:lnTo>
                  <a:lnTo>
                    <a:pt x="38359" y="1736"/>
                  </a:lnTo>
                  <a:lnTo>
                    <a:pt x="38051" y="1572"/>
                  </a:lnTo>
                  <a:lnTo>
                    <a:pt x="37732" y="1428"/>
                  </a:lnTo>
                  <a:lnTo>
                    <a:pt x="37424" y="1284"/>
                  </a:lnTo>
                  <a:lnTo>
                    <a:pt x="37116" y="1161"/>
                  </a:lnTo>
                  <a:lnTo>
                    <a:pt x="36798" y="1038"/>
                  </a:lnTo>
                  <a:lnTo>
                    <a:pt x="36489" y="925"/>
                  </a:lnTo>
                  <a:lnTo>
                    <a:pt x="36171" y="822"/>
                  </a:lnTo>
                  <a:lnTo>
                    <a:pt x="35852" y="729"/>
                  </a:lnTo>
                  <a:lnTo>
                    <a:pt x="35544" y="637"/>
                  </a:lnTo>
                  <a:lnTo>
                    <a:pt x="35226" y="555"/>
                  </a:lnTo>
                  <a:lnTo>
                    <a:pt x="34907" y="483"/>
                  </a:lnTo>
                  <a:lnTo>
                    <a:pt x="34589" y="421"/>
                  </a:lnTo>
                  <a:lnTo>
                    <a:pt x="34270" y="360"/>
                  </a:lnTo>
                  <a:lnTo>
                    <a:pt x="33634" y="257"/>
                  </a:lnTo>
                  <a:lnTo>
                    <a:pt x="33007" y="175"/>
                  </a:lnTo>
                  <a:lnTo>
                    <a:pt x="32370" y="113"/>
                  </a:lnTo>
                  <a:lnTo>
                    <a:pt x="31743" y="62"/>
                  </a:lnTo>
                  <a:lnTo>
                    <a:pt x="31117" y="31"/>
                  </a:lnTo>
                  <a:lnTo>
                    <a:pt x="30500" y="10"/>
                  </a:lnTo>
                  <a:lnTo>
                    <a:pt x="2988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24"/>
            <p:cNvSpPr/>
            <p:nvPr/>
          </p:nvSpPr>
          <p:spPr>
            <a:xfrm>
              <a:off x="457200" y="3194364"/>
              <a:ext cx="388606" cy="1946442"/>
            </a:xfrm>
            <a:custGeom>
              <a:avLst/>
              <a:gdLst/>
              <a:ahLst/>
              <a:cxnLst/>
              <a:rect l="l" t="t" r="r" b="b"/>
              <a:pathLst>
                <a:path w="8887" h="44513" extrusionOk="0">
                  <a:moveTo>
                    <a:pt x="8485" y="1"/>
                  </a:moveTo>
                  <a:lnTo>
                    <a:pt x="8321" y="52"/>
                  </a:lnTo>
                  <a:lnTo>
                    <a:pt x="8136" y="103"/>
                  </a:lnTo>
                  <a:lnTo>
                    <a:pt x="7920" y="185"/>
                  </a:lnTo>
                  <a:lnTo>
                    <a:pt x="7684" y="298"/>
                  </a:lnTo>
                  <a:lnTo>
                    <a:pt x="7438" y="422"/>
                  </a:lnTo>
                  <a:lnTo>
                    <a:pt x="7325" y="494"/>
                  </a:lnTo>
                  <a:lnTo>
                    <a:pt x="7212" y="566"/>
                  </a:lnTo>
                  <a:lnTo>
                    <a:pt x="7109" y="648"/>
                  </a:lnTo>
                  <a:lnTo>
                    <a:pt x="7016" y="730"/>
                  </a:lnTo>
                  <a:lnTo>
                    <a:pt x="6955" y="812"/>
                  </a:lnTo>
                  <a:lnTo>
                    <a:pt x="6893" y="935"/>
                  </a:lnTo>
                  <a:lnTo>
                    <a:pt x="6801" y="1131"/>
                  </a:lnTo>
                  <a:lnTo>
                    <a:pt x="6698" y="1367"/>
                  </a:lnTo>
                  <a:lnTo>
                    <a:pt x="6462" y="1993"/>
                  </a:lnTo>
                  <a:lnTo>
                    <a:pt x="6164" y="2795"/>
                  </a:lnTo>
                  <a:lnTo>
                    <a:pt x="5835" y="3750"/>
                  </a:lnTo>
                  <a:lnTo>
                    <a:pt x="5475" y="4819"/>
                  </a:lnTo>
                  <a:lnTo>
                    <a:pt x="5095" y="6000"/>
                  </a:lnTo>
                  <a:lnTo>
                    <a:pt x="4695" y="7243"/>
                  </a:lnTo>
                  <a:lnTo>
                    <a:pt x="4304" y="8537"/>
                  </a:lnTo>
                  <a:lnTo>
                    <a:pt x="3904" y="9852"/>
                  </a:lnTo>
                  <a:lnTo>
                    <a:pt x="3524" y="11177"/>
                  </a:lnTo>
                  <a:lnTo>
                    <a:pt x="3164" y="12472"/>
                  </a:lnTo>
                  <a:lnTo>
                    <a:pt x="2846" y="13715"/>
                  </a:lnTo>
                  <a:lnTo>
                    <a:pt x="2558" y="14886"/>
                  </a:lnTo>
                  <a:lnTo>
                    <a:pt x="2424" y="15441"/>
                  </a:lnTo>
                  <a:lnTo>
                    <a:pt x="2311" y="15965"/>
                  </a:lnTo>
                  <a:lnTo>
                    <a:pt x="2219" y="16447"/>
                  </a:lnTo>
                  <a:lnTo>
                    <a:pt x="2137" y="16910"/>
                  </a:lnTo>
                  <a:lnTo>
                    <a:pt x="2055" y="17372"/>
                  </a:lnTo>
                  <a:lnTo>
                    <a:pt x="1983" y="17875"/>
                  </a:lnTo>
                  <a:lnTo>
                    <a:pt x="1839" y="19005"/>
                  </a:lnTo>
                  <a:lnTo>
                    <a:pt x="1685" y="20269"/>
                  </a:lnTo>
                  <a:lnTo>
                    <a:pt x="1541" y="21656"/>
                  </a:lnTo>
                  <a:lnTo>
                    <a:pt x="1397" y="23125"/>
                  </a:lnTo>
                  <a:lnTo>
                    <a:pt x="1264" y="24655"/>
                  </a:lnTo>
                  <a:lnTo>
                    <a:pt x="1130" y="26227"/>
                  </a:lnTo>
                  <a:lnTo>
                    <a:pt x="1007" y="27809"/>
                  </a:lnTo>
                  <a:lnTo>
                    <a:pt x="781" y="30922"/>
                  </a:lnTo>
                  <a:lnTo>
                    <a:pt x="586" y="33778"/>
                  </a:lnTo>
                  <a:lnTo>
                    <a:pt x="431" y="36192"/>
                  </a:lnTo>
                  <a:lnTo>
                    <a:pt x="329" y="37959"/>
                  </a:lnTo>
                  <a:lnTo>
                    <a:pt x="195" y="40537"/>
                  </a:lnTo>
                  <a:lnTo>
                    <a:pt x="82" y="42612"/>
                  </a:lnTo>
                  <a:lnTo>
                    <a:pt x="0" y="44513"/>
                  </a:lnTo>
                  <a:lnTo>
                    <a:pt x="8886" y="44513"/>
                  </a:lnTo>
                  <a:lnTo>
                    <a:pt x="8485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24"/>
            <p:cNvSpPr/>
            <p:nvPr/>
          </p:nvSpPr>
          <p:spPr>
            <a:xfrm>
              <a:off x="3326797" y="3306221"/>
              <a:ext cx="286634" cy="1837298"/>
            </a:xfrm>
            <a:custGeom>
              <a:avLst/>
              <a:gdLst/>
              <a:ahLst/>
              <a:cxnLst/>
              <a:rect l="l" t="t" r="r" b="b"/>
              <a:pathLst>
                <a:path w="6555" h="42017" extrusionOk="0">
                  <a:moveTo>
                    <a:pt x="390" y="1"/>
                  </a:moveTo>
                  <a:lnTo>
                    <a:pt x="298" y="2836"/>
                  </a:lnTo>
                  <a:lnTo>
                    <a:pt x="216" y="5938"/>
                  </a:lnTo>
                  <a:lnTo>
                    <a:pt x="134" y="9749"/>
                  </a:lnTo>
                  <a:lnTo>
                    <a:pt x="93" y="11835"/>
                  </a:lnTo>
                  <a:lnTo>
                    <a:pt x="51" y="13982"/>
                  </a:lnTo>
                  <a:lnTo>
                    <a:pt x="31" y="16160"/>
                  </a:lnTo>
                  <a:lnTo>
                    <a:pt x="10" y="18317"/>
                  </a:lnTo>
                  <a:lnTo>
                    <a:pt x="0" y="20433"/>
                  </a:lnTo>
                  <a:lnTo>
                    <a:pt x="10" y="22467"/>
                  </a:lnTo>
                  <a:lnTo>
                    <a:pt x="31" y="24368"/>
                  </a:lnTo>
                  <a:lnTo>
                    <a:pt x="72" y="26114"/>
                  </a:lnTo>
                  <a:lnTo>
                    <a:pt x="103" y="27028"/>
                  </a:lnTo>
                  <a:lnTo>
                    <a:pt x="164" y="28076"/>
                  </a:lnTo>
                  <a:lnTo>
                    <a:pt x="236" y="29247"/>
                  </a:lnTo>
                  <a:lnTo>
                    <a:pt x="319" y="30490"/>
                  </a:lnTo>
                  <a:lnTo>
                    <a:pt x="514" y="33110"/>
                  </a:lnTo>
                  <a:lnTo>
                    <a:pt x="719" y="35740"/>
                  </a:lnTo>
                  <a:lnTo>
                    <a:pt x="925" y="38164"/>
                  </a:lnTo>
                  <a:lnTo>
                    <a:pt x="1110" y="40167"/>
                  </a:lnTo>
                  <a:lnTo>
                    <a:pt x="1274" y="42016"/>
                  </a:lnTo>
                  <a:lnTo>
                    <a:pt x="6554" y="42016"/>
                  </a:lnTo>
                  <a:lnTo>
                    <a:pt x="6338" y="40352"/>
                  </a:lnTo>
                  <a:lnTo>
                    <a:pt x="5845" y="36418"/>
                  </a:lnTo>
                  <a:lnTo>
                    <a:pt x="5558" y="34106"/>
                  </a:lnTo>
                  <a:lnTo>
                    <a:pt x="5280" y="31815"/>
                  </a:lnTo>
                  <a:lnTo>
                    <a:pt x="5054" y="29751"/>
                  </a:lnTo>
                  <a:lnTo>
                    <a:pt x="4952" y="28867"/>
                  </a:lnTo>
                  <a:lnTo>
                    <a:pt x="4880" y="28117"/>
                  </a:lnTo>
                  <a:lnTo>
                    <a:pt x="4787" y="27213"/>
                  </a:lnTo>
                  <a:lnTo>
                    <a:pt x="4623" y="25898"/>
                  </a:lnTo>
                  <a:lnTo>
                    <a:pt x="4397" y="24234"/>
                  </a:lnTo>
                  <a:lnTo>
                    <a:pt x="4140" y="22293"/>
                  </a:lnTo>
                  <a:lnTo>
                    <a:pt x="3513" y="17814"/>
                  </a:lnTo>
                  <a:lnTo>
                    <a:pt x="2815" y="12996"/>
                  </a:lnTo>
                  <a:lnTo>
                    <a:pt x="2147" y="8342"/>
                  </a:lnTo>
                  <a:lnTo>
                    <a:pt x="1562" y="4377"/>
                  </a:lnTo>
                  <a:lnTo>
                    <a:pt x="1007" y="586"/>
                  </a:lnTo>
                  <a:lnTo>
                    <a:pt x="390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24"/>
            <p:cNvSpPr/>
            <p:nvPr/>
          </p:nvSpPr>
          <p:spPr>
            <a:xfrm>
              <a:off x="2028541" y="2740682"/>
              <a:ext cx="1353935" cy="2400115"/>
            </a:xfrm>
            <a:custGeom>
              <a:avLst/>
              <a:gdLst/>
              <a:ahLst/>
              <a:cxnLst/>
              <a:rect l="l" t="t" r="r" b="b"/>
              <a:pathLst>
                <a:path w="30963" h="54888" extrusionOk="0">
                  <a:moveTo>
                    <a:pt x="350" y="0"/>
                  </a:moveTo>
                  <a:lnTo>
                    <a:pt x="257" y="1294"/>
                  </a:lnTo>
                  <a:lnTo>
                    <a:pt x="165" y="2589"/>
                  </a:lnTo>
                  <a:lnTo>
                    <a:pt x="103" y="3883"/>
                  </a:lnTo>
                  <a:lnTo>
                    <a:pt x="52" y="5188"/>
                  </a:lnTo>
                  <a:lnTo>
                    <a:pt x="21" y="6482"/>
                  </a:lnTo>
                  <a:lnTo>
                    <a:pt x="0" y="7787"/>
                  </a:lnTo>
                  <a:lnTo>
                    <a:pt x="0" y="9091"/>
                  </a:lnTo>
                  <a:lnTo>
                    <a:pt x="0" y="10396"/>
                  </a:lnTo>
                  <a:lnTo>
                    <a:pt x="21" y="11701"/>
                  </a:lnTo>
                  <a:lnTo>
                    <a:pt x="52" y="13005"/>
                  </a:lnTo>
                  <a:lnTo>
                    <a:pt x="83" y="14310"/>
                  </a:lnTo>
                  <a:lnTo>
                    <a:pt x="124" y="15615"/>
                  </a:lnTo>
                  <a:lnTo>
                    <a:pt x="226" y="18224"/>
                  </a:lnTo>
                  <a:lnTo>
                    <a:pt x="350" y="20844"/>
                  </a:lnTo>
                  <a:lnTo>
                    <a:pt x="617" y="26062"/>
                  </a:lnTo>
                  <a:lnTo>
                    <a:pt x="750" y="28671"/>
                  </a:lnTo>
                  <a:lnTo>
                    <a:pt x="853" y="31281"/>
                  </a:lnTo>
                  <a:lnTo>
                    <a:pt x="904" y="32585"/>
                  </a:lnTo>
                  <a:lnTo>
                    <a:pt x="935" y="33880"/>
                  </a:lnTo>
                  <a:lnTo>
                    <a:pt x="966" y="35184"/>
                  </a:lnTo>
                  <a:lnTo>
                    <a:pt x="987" y="36479"/>
                  </a:lnTo>
                  <a:lnTo>
                    <a:pt x="997" y="37773"/>
                  </a:lnTo>
                  <a:lnTo>
                    <a:pt x="997" y="39068"/>
                  </a:lnTo>
                  <a:lnTo>
                    <a:pt x="987" y="40362"/>
                  </a:lnTo>
                  <a:lnTo>
                    <a:pt x="956" y="41656"/>
                  </a:lnTo>
                  <a:lnTo>
                    <a:pt x="966" y="43269"/>
                  </a:lnTo>
                  <a:lnTo>
                    <a:pt x="987" y="44913"/>
                  </a:lnTo>
                  <a:lnTo>
                    <a:pt x="1017" y="46567"/>
                  </a:lnTo>
                  <a:lnTo>
                    <a:pt x="1048" y="48231"/>
                  </a:lnTo>
                  <a:lnTo>
                    <a:pt x="1048" y="49905"/>
                  </a:lnTo>
                  <a:lnTo>
                    <a:pt x="1048" y="50738"/>
                  </a:lnTo>
                  <a:lnTo>
                    <a:pt x="1038" y="51570"/>
                  </a:lnTo>
                  <a:lnTo>
                    <a:pt x="1007" y="52402"/>
                  </a:lnTo>
                  <a:lnTo>
                    <a:pt x="976" y="53234"/>
                  </a:lnTo>
                  <a:lnTo>
                    <a:pt x="935" y="54056"/>
                  </a:lnTo>
                  <a:lnTo>
                    <a:pt x="874" y="54888"/>
                  </a:lnTo>
                  <a:lnTo>
                    <a:pt x="30963" y="54888"/>
                  </a:lnTo>
                  <a:lnTo>
                    <a:pt x="30912" y="53860"/>
                  </a:lnTo>
                  <a:lnTo>
                    <a:pt x="30778" y="51323"/>
                  </a:lnTo>
                  <a:lnTo>
                    <a:pt x="30624" y="48056"/>
                  </a:lnTo>
                  <a:lnTo>
                    <a:pt x="30552" y="46402"/>
                  </a:lnTo>
                  <a:lnTo>
                    <a:pt x="30490" y="44861"/>
                  </a:lnTo>
                  <a:lnTo>
                    <a:pt x="30418" y="42920"/>
                  </a:lnTo>
                  <a:lnTo>
                    <a:pt x="30295" y="40167"/>
                  </a:lnTo>
                  <a:lnTo>
                    <a:pt x="30162" y="36900"/>
                  </a:lnTo>
                  <a:lnTo>
                    <a:pt x="30018" y="33366"/>
                  </a:lnTo>
                  <a:lnTo>
                    <a:pt x="29956" y="31589"/>
                  </a:lnTo>
                  <a:lnTo>
                    <a:pt x="29905" y="29843"/>
                  </a:lnTo>
                  <a:lnTo>
                    <a:pt x="29853" y="28178"/>
                  </a:lnTo>
                  <a:lnTo>
                    <a:pt x="29823" y="26607"/>
                  </a:lnTo>
                  <a:lnTo>
                    <a:pt x="29812" y="25179"/>
                  </a:lnTo>
                  <a:lnTo>
                    <a:pt x="29823" y="23925"/>
                  </a:lnTo>
                  <a:lnTo>
                    <a:pt x="29833" y="23371"/>
                  </a:lnTo>
                  <a:lnTo>
                    <a:pt x="29843" y="22878"/>
                  </a:lnTo>
                  <a:lnTo>
                    <a:pt x="29864" y="22436"/>
                  </a:lnTo>
                  <a:lnTo>
                    <a:pt x="29895" y="22066"/>
                  </a:lnTo>
                  <a:lnTo>
                    <a:pt x="29946" y="21368"/>
                  </a:lnTo>
                  <a:lnTo>
                    <a:pt x="29997" y="20638"/>
                  </a:lnTo>
                  <a:lnTo>
                    <a:pt x="30038" y="19888"/>
                  </a:lnTo>
                  <a:lnTo>
                    <a:pt x="30059" y="19118"/>
                  </a:lnTo>
                  <a:lnTo>
                    <a:pt x="30079" y="18347"/>
                  </a:lnTo>
                  <a:lnTo>
                    <a:pt x="30100" y="17587"/>
                  </a:lnTo>
                  <a:lnTo>
                    <a:pt x="30110" y="16149"/>
                  </a:lnTo>
                  <a:lnTo>
                    <a:pt x="30110" y="14865"/>
                  </a:lnTo>
                  <a:lnTo>
                    <a:pt x="30100" y="13848"/>
                  </a:lnTo>
                  <a:lnTo>
                    <a:pt x="30079" y="12934"/>
                  </a:lnTo>
                  <a:lnTo>
                    <a:pt x="29915" y="12779"/>
                  </a:lnTo>
                  <a:lnTo>
                    <a:pt x="29432" y="12348"/>
                  </a:lnTo>
                  <a:lnTo>
                    <a:pt x="28662" y="11680"/>
                  </a:lnTo>
                  <a:lnTo>
                    <a:pt x="28169" y="11269"/>
                  </a:lnTo>
                  <a:lnTo>
                    <a:pt x="27624" y="10828"/>
                  </a:lnTo>
                  <a:lnTo>
                    <a:pt x="27316" y="10591"/>
                  </a:lnTo>
                  <a:lnTo>
                    <a:pt x="26987" y="10355"/>
                  </a:lnTo>
                  <a:lnTo>
                    <a:pt x="26638" y="10119"/>
                  </a:lnTo>
                  <a:lnTo>
                    <a:pt x="26278" y="9882"/>
                  </a:lnTo>
                  <a:lnTo>
                    <a:pt x="25888" y="9646"/>
                  </a:lnTo>
                  <a:lnTo>
                    <a:pt x="25487" y="9410"/>
                  </a:lnTo>
                  <a:lnTo>
                    <a:pt x="25066" y="9174"/>
                  </a:lnTo>
                  <a:lnTo>
                    <a:pt x="24635" y="8937"/>
                  </a:lnTo>
                  <a:lnTo>
                    <a:pt x="23741" y="8465"/>
                  </a:lnTo>
                  <a:lnTo>
                    <a:pt x="22817" y="7982"/>
                  </a:lnTo>
                  <a:lnTo>
                    <a:pt x="20906" y="7016"/>
                  </a:lnTo>
                  <a:lnTo>
                    <a:pt x="19868" y="6492"/>
                  </a:lnTo>
                  <a:lnTo>
                    <a:pt x="18687" y="5927"/>
                  </a:lnTo>
                  <a:lnTo>
                    <a:pt x="16057" y="4664"/>
                  </a:lnTo>
                  <a:lnTo>
                    <a:pt x="14670" y="3986"/>
                  </a:lnTo>
                  <a:lnTo>
                    <a:pt x="13294" y="3298"/>
                  </a:lnTo>
                  <a:lnTo>
                    <a:pt x="12616" y="2948"/>
                  </a:lnTo>
                  <a:lnTo>
                    <a:pt x="11948" y="2599"/>
                  </a:lnTo>
                  <a:lnTo>
                    <a:pt x="11301" y="2250"/>
                  </a:lnTo>
                  <a:lnTo>
                    <a:pt x="10674" y="1900"/>
                  </a:lnTo>
                  <a:lnTo>
                    <a:pt x="10376" y="1736"/>
                  </a:lnTo>
                  <a:lnTo>
                    <a:pt x="10068" y="1572"/>
                  </a:lnTo>
                  <a:lnTo>
                    <a:pt x="9749" y="1428"/>
                  </a:lnTo>
                  <a:lnTo>
                    <a:pt x="9441" y="1284"/>
                  </a:lnTo>
                  <a:lnTo>
                    <a:pt x="9133" y="1161"/>
                  </a:lnTo>
                  <a:lnTo>
                    <a:pt x="8815" y="1038"/>
                  </a:lnTo>
                  <a:lnTo>
                    <a:pt x="8506" y="925"/>
                  </a:lnTo>
                  <a:lnTo>
                    <a:pt x="8188" y="822"/>
                  </a:lnTo>
                  <a:lnTo>
                    <a:pt x="7869" y="729"/>
                  </a:lnTo>
                  <a:lnTo>
                    <a:pt x="7561" y="637"/>
                  </a:lnTo>
                  <a:lnTo>
                    <a:pt x="7243" y="555"/>
                  </a:lnTo>
                  <a:lnTo>
                    <a:pt x="6924" y="483"/>
                  </a:lnTo>
                  <a:lnTo>
                    <a:pt x="6606" y="421"/>
                  </a:lnTo>
                  <a:lnTo>
                    <a:pt x="6287" y="360"/>
                  </a:lnTo>
                  <a:lnTo>
                    <a:pt x="5651" y="257"/>
                  </a:lnTo>
                  <a:lnTo>
                    <a:pt x="5024" y="175"/>
                  </a:lnTo>
                  <a:lnTo>
                    <a:pt x="4387" y="113"/>
                  </a:lnTo>
                  <a:lnTo>
                    <a:pt x="3760" y="62"/>
                  </a:lnTo>
                  <a:lnTo>
                    <a:pt x="3134" y="31"/>
                  </a:lnTo>
                  <a:lnTo>
                    <a:pt x="2517" y="10"/>
                  </a:lnTo>
                  <a:lnTo>
                    <a:pt x="1901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24"/>
            <p:cNvSpPr/>
            <p:nvPr/>
          </p:nvSpPr>
          <p:spPr>
            <a:xfrm>
              <a:off x="1626501" y="2740682"/>
              <a:ext cx="937999" cy="1242517"/>
            </a:xfrm>
            <a:custGeom>
              <a:avLst/>
              <a:gdLst/>
              <a:ahLst/>
              <a:cxnLst/>
              <a:rect l="l" t="t" r="r" b="b"/>
              <a:pathLst>
                <a:path w="21451" h="28415" extrusionOk="0">
                  <a:moveTo>
                    <a:pt x="9328" y="0"/>
                  </a:moveTo>
                  <a:lnTo>
                    <a:pt x="8753" y="31"/>
                  </a:lnTo>
                  <a:lnTo>
                    <a:pt x="8157" y="62"/>
                  </a:lnTo>
                  <a:lnTo>
                    <a:pt x="7571" y="113"/>
                  </a:lnTo>
                  <a:lnTo>
                    <a:pt x="6976" y="175"/>
                  </a:lnTo>
                  <a:lnTo>
                    <a:pt x="6380" y="247"/>
                  </a:lnTo>
                  <a:lnTo>
                    <a:pt x="5804" y="318"/>
                  </a:lnTo>
                  <a:lnTo>
                    <a:pt x="5229" y="401"/>
                  </a:lnTo>
                  <a:lnTo>
                    <a:pt x="4130" y="565"/>
                  </a:lnTo>
                  <a:lnTo>
                    <a:pt x="3123" y="740"/>
                  </a:lnTo>
                  <a:lnTo>
                    <a:pt x="2240" y="904"/>
                  </a:lnTo>
                  <a:lnTo>
                    <a:pt x="1500" y="1048"/>
                  </a:lnTo>
                  <a:lnTo>
                    <a:pt x="1254" y="1479"/>
                  </a:lnTo>
                  <a:lnTo>
                    <a:pt x="1038" y="1911"/>
                  </a:lnTo>
                  <a:lnTo>
                    <a:pt x="843" y="2342"/>
                  </a:lnTo>
                  <a:lnTo>
                    <a:pt x="668" y="2784"/>
                  </a:lnTo>
                  <a:lnTo>
                    <a:pt x="514" y="3215"/>
                  </a:lnTo>
                  <a:lnTo>
                    <a:pt x="380" y="3647"/>
                  </a:lnTo>
                  <a:lnTo>
                    <a:pt x="267" y="4089"/>
                  </a:lnTo>
                  <a:lnTo>
                    <a:pt x="175" y="4520"/>
                  </a:lnTo>
                  <a:lnTo>
                    <a:pt x="103" y="4962"/>
                  </a:lnTo>
                  <a:lnTo>
                    <a:pt x="52" y="5393"/>
                  </a:lnTo>
                  <a:lnTo>
                    <a:pt x="11" y="5835"/>
                  </a:lnTo>
                  <a:lnTo>
                    <a:pt x="0" y="6277"/>
                  </a:lnTo>
                  <a:lnTo>
                    <a:pt x="0" y="6708"/>
                  </a:lnTo>
                  <a:lnTo>
                    <a:pt x="11" y="7150"/>
                  </a:lnTo>
                  <a:lnTo>
                    <a:pt x="41" y="7592"/>
                  </a:lnTo>
                  <a:lnTo>
                    <a:pt x="93" y="8033"/>
                  </a:lnTo>
                  <a:lnTo>
                    <a:pt x="154" y="8465"/>
                  </a:lnTo>
                  <a:lnTo>
                    <a:pt x="226" y="8907"/>
                  </a:lnTo>
                  <a:lnTo>
                    <a:pt x="319" y="9348"/>
                  </a:lnTo>
                  <a:lnTo>
                    <a:pt x="421" y="9790"/>
                  </a:lnTo>
                  <a:lnTo>
                    <a:pt x="534" y="10221"/>
                  </a:lnTo>
                  <a:lnTo>
                    <a:pt x="668" y="10663"/>
                  </a:lnTo>
                  <a:lnTo>
                    <a:pt x="812" y="11105"/>
                  </a:lnTo>
                  <a:lnTo>
                    <a:pt x="956" y="11547"/>
                  </a:lnTo>
                  <a:lnTo>
                    <a:pt x="1120" y="11988"/>
                  </a:lnTo>
                  <a:lnTo>
                    <a:pt x="1295" y="12420"/>
                  </a:lnTo>
                  <a:lnTo>
                    <a:pt x="1480" y="12862"/>
                  </a:lnTo>
                  <a:lnTo>
                    <a:pt x="1664" y="13303"/>
                  </a:lnTo>
                  <a:lnTo>
                    <a:pt x="1870" y="13735"/>
                  </a:lnTo>
                  <a:lnTo>
                    <a:pt x="2075" y="14177"/>
                  </a:lnTo>
                  <a:lnTo>
                    <a:pt x="2291" y="14608"/>
                  </a:lnTo>
                  <a:lnTo>
                    <a:pt x="2517" y="15050"/>
                  </a:lnTo>
                  <a:lnTo>
                    <a:pt x="2979" y="15913"/>
                  </a:lnTo>
                  <a:lnTo>
                    <a:pt x="3462" y="16786"/>
                  </a:lnTo>
                  <a:lnTo>
                    <a:pt x="3966" y="17649"/>
                  </a:lnTo>
                  <a:lnTo>
                    <a:pt x="4479" y="18512"/>
                  </a:lnTo>
                  <a:lnTo>
                    <a:pt x="5003" y="19364"/>
                  </a:lnTo>
                  <a:lnTo>
                    <a:pt x="5537" y="20217"/>
                  </a:lnTo>
                  <a:lnTo>
                    <a:pt x="6595" y="21902"/>
                  </a:lnTo>
                  <a:lnTo>
                    <a:pt x="7109" y="22744"/>
                  </a:lnTo>
                  <a:lnTo>
                    <a:pt x="7612" y="23576"/>
                  </a:lnTo>
                  <a:lnTo>
                    <a:pt x="8106" y="24398"/>
                  </a:lnTo>
                  <a:lnTo>
                    <a:pt x="8568" y="25220"/>
                  </a:lnTo>
                  <a:lnTo>
                    <a:pt x="9010" y="26031"/>
                  </a:lnTo>
                  <a:lnTo>
                    <a:pt x="9225" y="26432"/>
                  </a:lnTo>
                  <a:lnTo>
                    <a:pt x="9431" y="26833"/>
                  </a:lnTo>
                  <a:lnTo>
                    <a:pt x="9626" y="27233"/>
                  </a:lnTo>
                  <a:lnTo>
                    <a:pt x="9811" y="27634"/>
                  </a:lnTo>
                  <a:lnTo>
                    <a:pt x="9985" y="28024"/>
                  </a:lnTo>
                  <a:lnTo>
                    <a:pt x="10150" y="28415"/>
                  </a:lnTo>
                  <a:lnTo>
                    <a:pt x="10746" y="27767"/>
                  </a:lnTo>
                  <a:lnTo>
                    <a:pt x="11342" y="27110"/>
                  </a:lnTo>
                  <a:lnTo>
                    <a:pt x="11917" y="26432"/>
                  </a:lnTo>
                  <a:lnTo>
                    <a:pt x="12482" y="25733"/>
                  </a:lnTo>
                  <a:lnTo>
                    <a:pt x="13037" y="25035"/>
                  </a:lnTo>
                  <a:lnTo>
                    <a:pt x="13571" y="24316"/>
                  </a:lnTo>
                  <a:lnTo>
                    <a:pt x="14095" y="23586"/>
                  </a:lnTo>
                  <a:lnTo>
                    <a:pt x="14608" y="22847"/>
                  </a:lnTo>
                  <a:lnTo>
                    <a:pt x="15101" y="22097"/>
                  </a:lnTo>
                  <a:lnTo>
                    <a:pt x="15584" y="21326"/>
                  </a:lnTo>
                  <a:lnTo>
                    <a:pt x="16046" y="20556"/>
                  </a:lnTo>
                  <a:lnTo>
                    <a:pt x="16498" y="19775"/>
                  </a:lnTo>
                  <a:lnTo>
                    <a:pt x="16930" y="18984"/>
                  </a:lnTo>
                  <a:lnTo>
                    <a:pt x="17341" y="18173"/>
                  </a:lnTo>
                  <a:lnTo>
                    <a:pt x="17742" y="17371"/>
                  </a:lnTo>
                  <a:lnTo>
                    <a:pt x="18122" y="16550"/>
                  </a:lnTo>
                  <a:lnTo>
                    <a:pt x="18481" y="15728"/>
                  </a:lnTo>
                  <a:lnTo>
                    <a:pt x="18830" y="14885"/>
                  </a:lnTo>
                  <a:lnTo>
                    <a:pt x="19149" y="14053"/>
                  </a:lnTo>
                  <a:lnTo>
                    <a:pt x="19457" y="13201"/>
                  </a:lnTo>
                  <a:lnTo>
                    <a:pt x="19745" y="12358"/>
                  </a:lnTo>
                  <a:lnTo>
                    <a:pt x="20002" y="11495"/>
                  </a:lnTo>
                  <a:lnTo>
                    <a:pt x="20248" y="10632"/>
                  </a:lnTo>
                  <a:lnTo>
                    <a:pt x="20474" y="9769"/>
                  </a:lnTo>
                  <a:lnTo>
                    <a:pt x="20669" y="8907"/>
                  </a:lnTo>
                  <a:lnTo>
                    <a:pt x="20854" y="8033"/>
                  </a:lnTo>
                  <a:lnTo>
                    <a:pt x="21008" y="7160"/>
                  </a:lnTo>
                  <a:lnTo>
                    <a:pt x="21142" y="6277"/>
                  </a:lnTo>
                  <a:lnTo>
                    <a:pt x="21255" y="5404"/>
                  </a:lnTo>
                  <a:lnTo>
                    <a:pt x="21347" y="4520"/>
                  </a:lnTo>
                  <a:lnTo>
                    <a:pt x="21409" y="3637"/>
                  </a:lnTo>
                  <a:lnTo>
                    <a:pt x="21429" y="3205"/>
                  </a:lnTo>
                  <a:lnTo>
                    <a:pt x="21450" y="2763"/>
                  </a:lnTo>
                  <a:lnTo>
                    <a:pt x="20638" y="2332"/>
                  </a:lnTo>
                  <a:lnTo>
                    <a:pt x="19868" y="1900"/>
                  </a:lnTo>
                  <a:lnTo>
                    <a:pt x="19570" y="1736"/>
                  </a:lnTo>
                  <a:lnTo>
                    <a:pt x="19262" y="1572"/>
                  </a:lnTo>
                  <a:lnTo>
                    <a:pt x="18943" y="1428"/>
                  </a:lnTo>
                  <a:lnTo>
                    <a:pt x="18635" y="1284"/>
                  </a:lnTo>
                  <a:lnTo>
                    <a:pt x="18327" y="1161"/>
                  </a:lnTo>
                  <a:lnTo>
                    <a:pt x="18009" y="1038"/>
                  </a:lnTo>
                  <a:lnTo>
                    <a:pt x="17700" y="925"/>
                  </a:lnTo>
                  <a:lnTo>
                    <a:pt x="17382" y="822"/>
                  </a:lnTo>
                  <a:lnTo>
                    <a:pt x="17063" y="729"/>
                  </a:lnTo>
                  <a:lnTo>
                    <a:pt x="16755" y="637"/>
                  </a:lnTo>
                  <a:lnTo>
                    <a:pt x="16437" y="555"/>
                  </a:lnTo>
                  <a:lnTo>
                    <a:pt x="16118" y="483"/>
                  </a:lnTo>
                  <a:lnTo>
                    <a:pt x="15800" y="421"/>
                  </a:lnTo>
                  <a:lnTo>
                    <a:pt x="15481" y="360"/>
                  </a:lnTo>
                  <a:lnTo>
                    <a:pt x="14845" y="257"/>
                  </a:lnTo>
                  <a:lnTo>
                    <a:pt x="14218" y="175"/>
                  </a:lnTo>
                  <a:lnTo>
                    <a:pt x="13581" y="113"/>
                  </a:lnTo>
                  <a:lnTo>
                    <a:pt x="12954" y="62"/>
                  </a:lnTo>
                  <a:lnTo>
                    <a:pt x="12328" y="31"/>
                  </a:lnTo>
                  <a:lnTo>
                    <a:pt x="11711" y="10"/>
                  </a:lnTo>
                  <a:lnTo>
                    <a:pt x="11095" y="0"/>
                  </a:lnTo>
                  <a:close/>
                </a:path>
              </a:pathLst>
            </a:custGeom>
            <a:solidFill>
              <a:srgbClr val="00D5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24"/>
            <p:cNvSpPr/>
            <p:nvPr/>
          </p:nvSpPr>
          <p:spPr>
            <a:xfrm>
              <a:off x="1613470" y="2771204"/>
              <a:ext cx="373345" cy="580876"/>
            </a:xfrm>
            <a:custGeom>
              <a:avLst/>
              <a:gdLst/>
              <a:ahLst/>
              <a:cxnLst/>
              <a:rect l="l" t="t" r="r" b="b"/>
              <a:pathLst>
                <a:path w="8538" h="13284" extrusionOk="0">
                  <a:moveTo>
                    <a:pt x="2928" y="1"/>
                  </a:moveTo>
                  <a:lnTo>
                    <a:pt x="2692" y="114"/>
                  </a:lnTo>
                  <a:lnTo>
                    <a:pt x="2476" y="227"/>
                  </a:lnTo>
                  <a:lnTo>
                    <a:pt x="2271" y="340"/>
                  </a:lnTo>
                  <a:lnTo>
                    <a:pt x="2075" y="473"/>
                  </a:lnTo>
                  <a:lnTo>
                    <a:pt x="1891" y="617"/>
                  </a:lnTo>
                  <a:lnTo>
                    <a:pt x="1695" y="792"/>
                  </a:lnTo>
                  <a:lnTo>
                    <a:pt x="1490" y="987"/>
                  </a:lnTo>
                  <a:lnTo>
                    <a:pt x="1264" y="1223"/>
                  </a:lnTo>
                  <a:lnTo>
                    <a:pt x="1171" y="1346"/>
                  </a:lnTo>
                  <a:lnTo>
                    <a:pt x="1069" y="1459"/>
                  </a:lnTo>
                  <a:lnTo>
                    <a:pt x="976" y="1593"/>
                  </a:lnTo>
                  <a:lnTo>
                    <a:pt x="894" y="1716"/>
                  </a:lnTo>
                  <a:lnTo>
                    <a:pt x="740" y="1983"/>
                  </a:lnTo>
                  <a:lnTo>
                    <a:pt x="596" y="2261"/>
                  </a:lnTo>
                  <a:lnTo>
                    <a:pt x="473" y="2548"/>
                  </a:lnTo>
                  <a:lnTo>
                    <a:pt x="360" y="2846"/>
                  </a:lnTo>
                  <a:lnTo>
                    <a:pt x="267" y="3144"/>
                  </a:lnTo>
                  <a:lnTo>
                    <a:pt x="185" y="3442"/>
                  </a:lnTo>
                  <a:lnTo>
                    <a:pt x="113" y="3740"/>
                  </a:lnTo>
                  <a:lnTo>
                    <a:pt x="62" y="4038"/>
                  </a:lnTo>
                  <a:lnTo>
                    <a:pt x="21" y="4346"/>
                  </a:lnTo>
                  <a:lnTo>
                    <a:pt x="11" y="4644"/>
                  </a:lnTo>
                  <a:lnTo>
                    <a:pt x="0" y="4952"/>
                  </a:lnTo>
                  <a:lnTo>
                    <a:pt x="21" y="5260"/>
                  </a:lnTo>
                  <a:lnTo>
                    <a:pt x="41" y="5568"/>
                  </a:lnTo>
                  <a:lnTo>
                    <a:pt x="83" y="5866"/>
                  </a:lnTo>
                  <a:lnTo>
                    <a:pt x="134" y="6175"/>
                  </a:lnTo>
                  <a:lnTo>
                    <a:pt x="196" y="6483"/>
                  </a:lnTo>
                  <a:lnTo>
                    <a:pt x="267" y="6791"/>
                  </a:lnTo>
                  <a:lnTo>
                    <a:pt x="339" y="7089"/>
                  </a:lnTo>
                  <a:lnTo>
                    <a:pt x="422" y="7387"/>
                  </a:lnTo>
                  <a:lnTo>
                    <a:pt x="514" y="7685"/>
                  </a:lnTo>
                  <a:lnTo>
                    <a:pt x="709" y="8280"/>
                  </a:lnTo>
                  <a:lnTo>
                    <a:pt x="832" y="8650"/>
                  </a:lnTo>
                  <a:lnTo>
                    <a:pt x="966" y="9000"/>
                  </a:lnTo>
                  <a:lnTo>
                    <a:pt x="1100" y="9328"/>
                  </a:lnTo>
                  <a:lnTo>
                    <a:pt x="1243" y="9657"/>
                  </a:lnTo>
                  <a:lnTo>
                    <a:pt x="1397" y="9975"/>
                  </a:lnTo>
                  <a:lnTo>
                    <a:pt x="1552" y="10273"/>
                  </a:lnTo>
                  <a:lnTo>
                    <a:pt x="1706" y="10571"/>
                  </a:lnTo>
                  <a:lnTo>
                    <a:pt x="1870" y="10869"/>
                  </a:lnTo>
                  <a:lnTo>
                    <a:pt x="2045" y="11167"/>
                  </a:lnTo>
                  <a:lnTo>
                    <a:pt x="2230" y="11455"/>
                  </a:lnTo>
                  <a:lnTo>
                    <a:pt x="2610" y="12040"/>
                  </a:lnTo>
                  <a:lnTo>
                    <a:pt x="3031" y="12646"/>
                  </a:lnTo>
                  <a:lnTo>
                    <a:pt x="3483" y="13283"/>
                  </a:lnTo>
                  <a:lnTo>
                    <a:pt x="3729" y="12718"/>
                  </a:lnTo>
                  <a:lnTo>
                    <a:pt x="3966" y="12215"/>
                  </a:lnTo>
                  <a:lnTo>
                    <a:pt x="4202" y="11763"/>
                  </a:lnTo>
                  <a:lnTo>
                    <a:pt x="4428" y="11331"/>
                  </a:lnTo>
                  <a:lnTo>
                    <a:pt x="4890" y="10448"/>
                  </a:lnTo>
                  <a:lnTo>
                    <a:pt x="5435" y="9421"/>
                  </a:lnTo>
                  <a:lnTo>
                    <a:pt x="5722" y="8876"/>
                  </a:lnTo>
                  <a:lnTo>
                    <a:pt x="6031" y="8332"/>
                  </a:lnTo>
                  <a:lnTo>
                    <a:pt x="6195" y="8065"/>
                  </a:lnTo>
                  <a:lnTo>
                    <a:pt x="6359" y="7798"/>
                  </a:lnTo>
                  <a:lnTo>
                    <a:pt x="6534" y="7551"/>
                  </a:lnTo>
                  <a:lnTo>
                    <a:pt x="6719" y="7305"/>
                  </a:lnTo>
                  <a:lnTo>
                    <a:pt x="6914" y="7058"/>
                  </a:lnTo>
                  <a:lnTo>
                    <a:pt x="7109" y="6832"/>
                  </a:lnTo>
                  <a:lnTo>
                    <a:pt x="7315" y="6616"/>
                  </a:lnTo>
                  <a:lnTo>
                    <a:pt x="7541" y="6411"/>
                  </a:lnTo>
                  <a:lnTo>
                    <a:pt x="7767" y="6216"/>
                  </a:lnTo>
                  <a:lnTo>
                    <a:pt x="8013" y="6031"/>
                  </a:lnTo>
                  <a:lnTo>
                    <a:pt x="8270" y="5866"/>
                  </a:lnTo>
                  <a:lnTo>
                    <a:pt x="8537" y="5712"/>
                  </a:lnTo>
                  <a:lnTo>
                    <a:pt x="8013" y="5527"/>
                  </a:lnTo>
                  <a:lnTo>
                    <a:pt x="7489" y="5332"/>
                  </a:lnTo>
                  <a:lnTo>
                    <a:pt x="6965" y="5116"/>
                  </a:lnTo>
                  <a:lnTo>
                    <a:pt x="6452" y="4890"/>
                  </a:lnTo>
                  <a:lnTo>
                    <a:pt x="6195" y="4767"/>
                  </a:lnTo>
                  <a:lnTo>
                    <a:pt x="5948" y="4644"/>
                  </a:lnTo>
                  <a:lnTo>
                    <a:pt x="5702" y="4500"/>
                  </a:lnTo>
                  <a:lnTo>
                    <a:pt x="5466" y="4367"/>
                  </a:lnTo>
                  <a:lnTo>
                    <a:pt x="5229" y="4212"/>
                  </a:lnTo>
                  <a:lnTo>
                    <a:pt x="5003" y="4058"/>
                  </a:lnTo>
                  <a:lnTo>
                    <a:pt x="4788" y="3884"/>
                  </a:lnTo>
                  <a:lnTo>
                    <a:pt x="4582" y="3709"/>
                  </a:lnTo>
                  <a:lnTo>
                    <a:pt x="4253" y="3421"/>
                  </a:lnTo>
                  <a:lnTo>
                    <a:pt x="3955" y="3165"/>
                  </a:lnTo>
                  <a:lnTo>
                    <a:pt x="3678" y="2918"/>
                  </a:lnTo>
                  <a:lnTo>
                    <a:pt x="3544" y="2785"/>
                  </a:lnTo>
                  <a:lnTo>
                    <a:pt x="3431" y="2661"/>
                  </a:lnTo>
                  <a:lnTo>
                    <a:pt x="3318" y="2528"/>
                  </a:lnTo>
                  <a:lnTo>
                    <a:pt x="3205" y="2394"/>
                  </a:lnTo>
                  <a:lnTo>
                    <a:pt x="3113" y="2250"/>
                  </a:lnTo>
                  <a:lnTo>
                    <a:pt x="3031" y="2096"/>
                  </a:lnTo>
                  <a:lnTo>
                    <a:pt x="2949" y="1932"/>
                  </a:lnTo>
                  <a:lnTo>
                    <a:pt x="2887" y="1747"/>
                  </a:lnTo>
                  <a:lnTo>
                    <a:pt x="2825" y="1562"/>
                  </a:lnTo>
                  <a:lnTo>
                    <a:pt x="2774" y="1357"/>
                  </a:lnTo>
                  <a:lnTo>
                    <a:pt x="2764" y="1254"/>
                  </a:lnTo>
                  <a:lnTo>
                    <a:pt x="2753" y="1151"/>
                  </a:lnTo>
                  <a:lnTo>
                    <a:pt x="2753" y="935"/>
                  </a:lnTo>
                  <a:lnTo>
                    <a:pt x="2784" y="709"/>
                  </a:lnTo>
                  <a:lnTo>
                    <a:pt x="2815" y="494"/>
                  </a:lnTo>
                  <a:lnTo>
                    <a:pt x="2856" y="298"/>
                  </a:lnTo>
                  <a:lnTo>
                    <a:pt x="2887" y="144"/>
                  </a:lnTo>
                  <a:lnTo>
                    <a:pt x="2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24"/>
            <p:cNvSpPr/>
            <p:nvPr/>
          </p:nvSpPr>
          <p:spPr>
            <a:xfrm>
              <a:off x="2112106" y="2720917"/>
              <a:ext cx="365256" cy="589359"/>
            </a:xfrm>
            <a:custGeom>
              <a:avLst/>
              <a:gdLst/>
              <a:ahLst/>
              <a:cxnLst/>
              <a:rect l="l" t="t" r="r" b="b"/>
              <a:pathLst>
                <a:path w="8353" h="13478" extrusionOk="0">
                  <a:moveTo>
                    <a:pt x="5712" y="0"/>
                  </a:moveTo>
                  <a:lnTo>
                    <a:pt x="5774" y="185"/>
                  </a:lnTo>
                  <a:lnTo>
                    <a:pt x="5835" y="380"/>
                  </a:lnTo>
                  <a:lnTo>
                    <a:pt x="5897" y="627"/>
                  </a:lnTo>
                  <a:lnTo>
                    <a:pt x="5958" y="904"/>
                  </a:lnTo>
                  <a:lnTo>
                    <a:pt x="6010" y="1181"/>
                  </a:lnTo>
                  <a:lnTo>
                    <a:pt x="6020" y="1325"/>
                  </a:lnTo>
                  <a:lnTo>
                    <a:pt x="6030" y="1459"/>
                  </a:lnTo>
                  <a:lnTo>
                    <a:pt x="6020" y="1582"/>
                  </a:lnTo>
                  <a:lnTo>
                    <a:pt x="6010" y="1705"/>
                  </a:lnTo>
                  <a:lnTo>
                    <a:pt x="5969" y="1921"/>
                  </a:lnTo>
                  <a:lnTo>
                    <a:pt x="5897" y="2126"/>
                  </a:lnTo>
                  <a:lnTo>
                    <a:pt x="5825" y="2332"/>
                  </a:lnTo>
                  <a:lnTo>
                    <a:pt x="5732" y="2537"/>
                  </a:lnTo>
                  <a:lnTo>
                    <a:pt x="5630" y="2733"/>
                  </a:lnTo>
                  <a:lnTo>
                    <a:pt x="5506" y="2928"/>
                  </a:lnTo>
                  <a:lnTo>
                    <a:pt x="5383" y="3123"/>
                  </a:lnTo>
                  <a:lnTo>
                    <a:pt x="5239" y="3308"/>
                  </a:lnTo>
                  <a:lnTo>
                    <a:pt x="5096" y="3482"/>
                  </a:lnTo>
                  <a:lnTo>
                    <a:pt x="4941" y="3667"/>
                  </a:lnTo>
                  <a:lnTo>
                    <a:pt x="4777" y="3832"/>
                  </a:lnTo>
                  <a:lnTo>
                    <a:pt x="4602" y="3996"/>
                  </a:lnTo>
                  <a:lnTo>
                    <a:pt x="4438" y="4161"/>
                  </a:lnTo>
                  <a:lnTo>
                    <a:pt x="4263" y="4315"/>
                  </a:lnTo>
                  <a:lnTo>
                    <a:pt x="3904" y="4613"/>
                  </a:lnTo>
                  <a:lnTo>
                    <a:pt x="3627" y="4818"/>
                  </a:lnTo>
                  <a:lnTo>
                    <a:pt x="3329" y="5034"/>
                  </a:lnTo>
                  <a:lnTo>
                    <a:pt x="3020" y="5249"/>
                  </a:lnTo>
                  <a:lnTo>
                    <a:pt x="2692" y="5455"/>
                  </a:lnTo>
                  <a:lnTo>
                    <a:pt x="2045" y="5866"/>
                  </a:lnTo>
                  <a:lnTo>
                    <a:pt x="1418" y="6236"/>
                  </a:lnTo>
                  <a:lnTo>
                    <a:pt x="863" y="6554"/>
                  </a:lnTo>
                  <a:lnTo>
                    <a:pt x="411" y="6801"/>
                  </a:lnTo>
                  <a:lnTo>
                    <a:pt x="0" y="7016"/>
                  </a:lnTo>
                  <a:lnTo>
                    <a:pt x="113" y="7047"/>
                  </a:lnTo>
                  <a:lnTo>
                    <a:pt x="257" y="7088"/>
                  </a:lnTo>
                  <a:lnTo>
                    <a:pt x="432" y="7170"/>
                  </a:lnTo>
                  <a:lnTo>
                    <a:pt x="647" y="7283"/>
                  </a:lnTo>
                  <a:lnTo>
                    <a:pt x="760" y="7355"/>
                  </a:lnTo>
                  <a:lnTo>
                    <a:pt x="884" y="7438"/>
                  </a:lnTo>
                  <a:lnTo>
                    <a:pt x="1007" y="7540"/>
                  </a:lnTo>
                  <a:lnTo>
                    <a:pt x="1141" y="7653"/>
                  </a:lnTo>
                  <a:lnTo>
                    <a:pt x="1264" y="7777"/>
                  </a:lnTo>
                  <a:lnTo>
                    <a:pt x="1397" y="7920"/>
                  </a:lnTo>
                  <a:lnTo>
                    <a:pt x="1551" y="8116"/>
                  </a:lnTo>
                  <a:lnTo>
                    <a:pt x="1736" y="8383"/>
                  </a:lnTo>
                  <a:lnTo>
                    <a:pt x="1952" y="8732"/>
                  </a:lnTo>
                  <a:lnTo>
                    <a:pt x="2199" y="9122"/>
                  </a:lnTo>
                  <a:lnTo>
                    <a:pt x="2723" y="10026"/>
                  </a:lnTo>
                  <a:lnTo>
                    <a:pt x="3267" y="11002"/>
                  </a:lnTo>
                  <a:lnTo>
                    <a:pt x="3781" y="11937"/>
                  </a:lnTo>
                  <a:lnTo>
                    <a:pt x="4202" y="12728"/>
                  </a:lnTo>
                  <a:lnTo>
                    <a:pt x="4602" y="13478"/>
                  </a:lnTo>
                  <a:lnTo>
                    <a:pt x="4726" y="13293"/>
                  </a:lnTo>
                  <a:lnTo>
                    <a:pt x="5054" y="12769"/>
                  </a:lnTo>
                  <a:lnTo>
                    <a:pt x="5527" y="11988"/>
                  </a:lnTo>
                  <a:lnTo>
                    <a:pt x="5794" y="11526"/>
                  </a:lnTo>
                  <a:lnTo>
                    <a:pt x="6082" y="11033"/>
                  </a:lnTo>
                  <a:lnTo>
                    <a:pt x="6380" y="10509"/>
                  </a:lnTo>
                  <a:lnTo>
                    <a:pt x="6678" y="9965"/>
                  </a:lnTo>
                  <a:lnTo>
                    <a:pt x="6955" y="9410"/>
                  </a:lnTo>
                  <a:lnTo>
                    <a:pt x="7232" y="8855"/>
                  </a:lnTo>
                  <a:lnTo>
                    <a:pt x="7479" y="8300"/>
                  </a:lnTo>
                  <a:lnTo>
                    <a:pt x="7695" y="7777"/>
                  </a:lnTo>
                  <a:lnTo>
                    <a:pt x="7787" y="7520"/>
                  </a:lnTo>
                  <a:lnTo>
                    <a:pt x="7880" y="7273"/>
                  </a:lnTo>
                  <a:lnTo>
                    <a:pt x="7951" y="7037"/>
                  </a:lnTo>
                  <a:lnTo>
                    <a:pt x="8013" y="6811"/>
                  </a:lnTo>
                  <a:lnTo>
                    <a:pt x="8106" y="6431"/>
                  </a:lnTo>
                  <a:lnTo>
                    <a:pt x="8188" y="6040"/>
                  </a:lnTo>
                  <a:lnTo>
                    <a:pt x="8249" y="5650"/>
                  </a:lnTo>
                  <a:lnTo>
                    <a:pt x="8290" y="5270"/>
                  </a:lnTo>
                  <a:lnTo>
                    <a:pt x="8321" y="4900"/>
                  </a:lnTo>
                  <a:lnTo>
                    <a:pt x="8342" y="4541"/>
                  </a:lnTo>
                  <a:lnTo>
                    <a:pt x="8352" y="4181"/>
                  </a:lnTo>
                  <a:lnTo>
                    <a:pt x="8342" y="3842"/>
                  </a:lnTo>
                  <a:lnTo>
                    <a:pt x="8321" y="3503"/>
                  </a:lnTo>
                  <a:lnTo>
                    <a:pt x="8280" y="3195"/>
                  </a:lnTo>
                  <a:lnTo>
                    <a:pt x="8239" y="2897"/>
                  </a:lnTo>
                  <a:lnTo>
                    <a:pt x="8177" y="2609"/>
                  </a:lnTo>
                  <a:lnTo>
                    <a:pt x="8106" y="2352"/>
                  </a:lnTo>
                  <a:lnTo>
                    <a:pt x="8013" y="2106"/>
                  </a:lnTo>
                  <a:lnTo>
                    <a:pt x="7921" y="1890"/>
                  </a:lnTo>
                  <a:lnTo>
                    <a:pt x="7818" y="1705"/>
                  </a:lnTo>
                  <a:lnTo>
                    <a:pt x="7695" y="1531"/>
                  </a:lnTo>
                  <a:lnTo>
                    <a:pt x="7551" y="1356"/>
                  </a:lnTo>
                  <a:lnTo>
                    <a:pt x="7397" y="1192"/>
                  </a:lnTo>
                  <a:lnTo>
                    <a:pt x="7232" y="1038"/>
                  </a:lnTo>
                  <a:lnTo>
                    <a:pt x="7058" y="883"/>
                  </a:lnTo>
                  <a:lnTo>
                    <a:pt x="6883" y="740"/>
                  </a:lnTo>
                  <a:lnTo>
                    <a:pt x="6708" y="616"/>
                  </a:lnTo>
                  <a:lnTo>
                    <a:pt x="6534" y="493"/>
                  </a:lnTo>
                  <a:lnTo>
                    <a:pt x="6215" y="288"/>
                  </a:lnTo>
                  <a:lnTo>
                    <a:pt x="5958" y="134"/>
                  </a:lnTo>
                  <a:lnTo>
                    <a:pt x="571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24"/>
            <p:cNvSpPr/>
            <p:nvPr/>
          </p:nvSpPr>
          <p:spPr>
            <a:xfrm>
              <a:off x="2148926" y="5032573"/>
              <a:ext cx="93927" cy="93446"/>
            </a:xfrm>
            <a:custGeom>
              <a:avLst/>
              <a:gdLst/>
              <a:ahLst/>
              <a:cxnLst/>
              <a:rect l="l" t="t" r="r" b="b"/>
              <a:pathLst>
                <a:path w="2148" h="2137" extrusionOk="0">
                  <a:moveTo>
                    <a:pt x="1079" y="0"/>
                  </a:moveTo>
                  <a:lnTo>
                    <a:pt x="966" y="10"/>
                  </a:lnTo>
                  <a:lnTo>
                    <a:pt x="864" y="21"/>
                  </a:lnTo>
                  <a:lnTo>
                    <a:pt x="761" y="51"/>
                  </a:lnTo>
                  <a:lnTo>
                    <a:pt x="658" y="82"/>
                  </a:lnTo>
                  <a:lnTo>
                    <a:pt x="566" y="134"/>
                  </a:lnTo>
                  <a:lnTo>
                    <a:pt x="473" y="185"/>
                  </a:lnTo>
                  <a:lnTo>
                    <a:pt x="391" y="247"/>
                  </a:lnTo>
                  <a:lnTo>
                    <a:pt x="319" y="308"/>
                  </a:lnTo>
                  <a:lnTo>
                    <a:pt x="247" y="390"/>
                  </a:lnTo>
                  <a:lnTo>
                    <a:pt x="186" y="473"/>
                  </a:lnTo>
                  <a:lnTo>
                    <a:pt x="134" y="555"/>
                  </a:lnTo>
                  <a:lnTo>
                    <a:pt x="93" y="657"/>
                  </a:lnTo>
                  <a:lnTo>
                    <a:pt x="52" y="750"/>
                  </a:lnTo>
                  <a:lnTo>
                    <a:pt x="31" y="853"/>
                  </a:lnTo>
                  <a:lnTo>
                    <a:pt x="11" y="955"/>
                  </a:lnTo>
                  <a:lnTo>
                    <a:pt x="1" y="1068"/>
                  </a:lnTo>
                  <a:lnTo>
                    <a:pt x="11" y="1181"/>
                  </a:lnTo>
                  <a:lnTo>
                    <a:pt x="31" y="1284"/>
                  </a:lnTo>
                  <a:lnTo>
                    <a:pt x="52" y="1387"/>
                  </a:lnTo>
                  <a:lnTo>
                    <a:pt x="93" y="1490"/>
                  </a:lnTo>
                  <a:lnTo>
                    <a:pt x="134" y="1582"/>
                  </a:lnTo>
                  <a:lnTo>
                    <a:pt x="186" y="1664"/>
                  </a:lnTo>
                  <a:lnTo>
                    <a:pt x="247" y="1746"/>
                  </a:lnTo>
                  <a:lnTo>
                    <a:pt x="319" y="1829"/>
                  </a:lnTo>
                  <a:lnTo>
                    <a:pt x="391" y="1890"/>
                  </a:lnTo>
                  <a:lnTo>
                    <a:pt x="473" y="1952"/>
                  </a:lnTo>
                  <a:lnTo>
                    <a:pt x="566" y="2013"/>
                  </a:lnTo>
                  <a:lnTo>
                    <a:pt x="658" y="2055"/>
                  </a:lnTo>
                  <a:lnTo>
                    <a:pt x="761" y="2096"/>
                  </a:lnTo>
                  <a:lnTo>
                    <a:pt x="864" y="2116"/>
                  </a:lnTo>
                  <a:lnTo>
                    <a:pt x="966" y="2137"/>
                  </a:lnTo>
                  <a:lnTo>
                    <a:pt x="1182" y="2137"/>
                  </a:lnTo>
                  <a:lnTo>
                    <a:pt x="1295" y="2116"/>
                  </a:lnTo>
                  <a:lnTo>
                    <a:pt x="1398" y="2096"/>
                  </a:lnTo>
                  <a:lnTo>
                    <a:pt x="1490" y="2055"/>
                  </a:lnTo>
                  <a:lnTo>
                    <a:pt x="1583" y="2013"/>
                  </a:lnTo>
                  <a:lnTo>
                    <a:pt x="1675" y="1952"/>
                  </a:lnTo>
                  <a:lnTo>
                    <a:pt x="1757" y="1890"/>
                  </a:lnTo>
                  <a:lnTo>
                    <a:pt x="1829" y="1829"/>
                  </a:lnTo>
                  <a:lnTo>
                    <a:pt x="1901" y="1746"/>
                  </a:lnTo>
                  <a:lnTo>
                    <a:pt x="1963" y="1664"/>
                  </a:lnTo>
                  <a:lnTo>
                    <a:pt x="2014" y="1582"/>
                  </a:lnTo>
                  <a:lnTo>
                    <a:pt x="2055" y="1490"/>
                  </a:lnTo>
                  <a:lnTo>
                    <a:pt x="2096" y="1387"/>
                  </a:lnTo>
                  <a:lnTo>
                    <a:pt x="2127" y="1284"/>
                  </a:lnTo>
                  <a:lnTo>
                    <a:pt x="2137" y="1181"/>
                  </a:lnTo>
                  <a:lnTo>
                    <a:pt x="2148" y="1068"/>
                  </a:lnTo>
                  <a:lnTo>
                    <a:pt x="2137" y="955"/>
                  </a:lnTo>
                  <a:lnTo>
                    <a:pt x="2127" y="853"/>
                  </a:lnTo>
                  <a:lnTo>
                    <a:pt x="2096" y="750"/>
                  </a:lnTo>
                  <a:lnTo>
                    <a:pt x="2055" y="657"/>
                  </a:lnTo>
                  <a:lnTo>
                    <a:pt x="2014" y="555"/>
                  </a:lnTo>
                  <a:lnTo>
                    <a:pt x="1963" y="473"/>
                  </a:lnTo>
                  <a:lnTo>
                    <a:pt x="1901" y="390"/>
                  </a:lnTo>
                  <a:lnTo>
                    <a:pt x="1829" y="308"/>
                  </a:lnTo>
                  <a:lnTo>
                    <a:pt x="1757" y="247"/>
                  </a:lnTo>
                  <a:lnTo>
                    <a:pt x="1675" y="185"/>
                  </a:lnTo>
                  <a:lnTo>
                    <a:pt x="1583" y="134"/>
                  </a:lnTo>
                  <a:lnTo>
                    <a:pt x="1490" y="82"/>
                  </a:lnTo>
                  <a:lnTo>
                    <a:pt x="1398" y="51"/>
                  </a:lnTo>
                  <a:lnTo>
                    <a:pt x="1295" y="21"/>
                  </a:lnTo>
                  <a:lnTo>
                    <a:pt x="1182" y="10"/>
                  </a:lnTo>
                  <a:lnTo>
                    <a:pt x="107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24"/>
            <p:cNvSpPr/>
            <p:nvPr/>
          </p:nvSpPr>
          <p:spPr>
            <a:xfrm>
              <a:off x="2148926" y="4568047"/>
              <a:ext cx="93927" cy="93489"/>
            </a:xfrm>
            <a:custGeom>
              <a:avLst/>
              <a:gdLst/>
              <a:ahLst/>
              <a:cxnLst/>
              <a:rect l="l" t="t" r="r" b="b"/>
              <a:pathLst>
                <a:path w="2148" h="2138" extrusionOk="0">
                  <a:moveTo>
                    <a:pt x="966" y="1"/>
                  </a:moveTo>
                  <a:lnTo>
                    <a:pt x="864" y="21"/>
                  </a:lnTo>
                  <a:lnTo>
                    <a:pt x="761" y="42"/>
                  </a:lnTo>
                  <a:lnTo>
                    <a:pt x="658" y="83"/>
                  </a:lnTo>
                  <a:lnTo>
                    <a:pt x="566" y="124"/>
                  </a:lnTo>
                  <a:lnTo>
                    <a:pt x="473" y="176"/>
                  </a:lnTo>
                  <a:lnTo>
                    <a:pt x="391" y="237"/>
                  </a:lnTo>
                  <a:lnTo>
                    <a:pt x="319" y="309"/>
                  </a:lnTo>
                  <a:lnTo>
                    <a:pt x="247" y="381"/>
                  </a:lnTo>
                  <a:lnTo>
                    <a:pt x="186" y="463"/>
                  </a:lnTo>
                  <a:lnTo>
                    <a:pt x="134" y="556"/>
                  </a:lnTo>
                  <a:lnTo>
                    <a:pt x="93" y="648"/>
                  </a:lnTo>
                  <a:lnTo>
                    <a:pt x="52" y="751"/>
                  </a:lnTo>
                  <a:lnTo>
                    <a:pt x="31" y="854"/>
                  </a:lnTo>
                  <a:lnTo>
                    <a:pt x="11" y="956"/>
                  </a:lnTo>
                  <a:lnTo>
                    <a:pt x="1" y="1069"/>
                  </a:lnTo>
                  <a:lnTo>
                    <a:pt x="11" y="1172"/>
                  </a:lnTo>
                  <a:lnTo>
                    <a:pt x="31" y="1285"/>
                  </a:lnTo>
                  <a:lnTo>
                    <a:pt x="52" y="1388"/>
                  </a:lnTo>
                  <a:lnTo>
                    <a:pt x="93" y="1480"/>
                  </a:lnTo>
                  <a:lnTo>
                    <a:pt x="134" y="1573"/>
                  </a:lnTo>
                  <a:lnTo>
                    <a:pt x="186" y="1665"/>
                  </a:lnTo>
                  <a:lnTo>
                    <a:pt x="247" y="1747"/>
                  </a:lnTo>
                  <a:lnTo>
                    <a:pt x="319" y="1819"/>
                  </a:lnTo>
                  <a:lnTo>
                    <a:pt x="391" y="1891"/>
                  </a:lnTo>
                  <a:lnTo>
                    <a:pt x="473" y="1953"/>
                  </a:lnTo>
                  <a:lnTo>
                    <a:pt x="566" y="2004"/>
                  </a:lnTo>
                  <a:lnTo>
                    <a:pt x="658" y="2055"/>
                  </a:lnTo>
                  <a:lnTo>
                    <a:pt x="761" y="2086"/>
                  </a:lnTo>
                  <a:lnTo>
                    <a:pt x="864" y="2117"/>
                  </a:lnTo>
                  <a:lnTo>
                    <a:pt x="966" y="2127"/>
                  </a:lnTo>
                  <a:lnTo>
                    <a:pt x="1079" y="2138"/>
                  </a:lnTo>
                  <a:lnTo>
                    <a:pt x="1182" y="2127"/>
                  </a:lnTo>
                  <a:lnTo>
                    <a:pt x="1295" y="2117"/>
                  </a:lnTo>
                  <a:lnTo>
                    <a:pt x="1398" y="2086"/>
                  </a:lnTo>
                  <a:lnTo>
                    <a:pt x="1490" y="2055"/>
                  </a:lnTo>
                  <a:lnTo>
                    <a:pt x="1583" y="2004"/>
                  </a:lnTo>
                  <a:lnTo>
                    <a:pt x="1675" y="1953"/>
                  </a:lnTo>
                  <a:lnTo>
                    <a:pt x="1757" y="1891"/>
                  </a:lnTo>
                  <a:lnTo>
                    <a:pt x="1829" y="1819"/>
                  </a:lnTo>
                  <a:lnTo>
                    <a:pt x="1901" y="1747"/>
                  </a:lnTo>
                  <a:lnTo>
                    <a:pt x="1963" y="1665"/>
                  </a:lnTo>
                  <a:lnTo>
                    <a:pt x="2014" y="1573"/>
                  </a:lnTo>
                  <a:lnTo>
                    <a:pt x="2055" y="1480"/>
                  </a:lnTo>
                  <a:lnTo>
                    <a:pt x="2096" y="1388"/>
                  </a:lnTo>
                  <a:lnTo>
                    <a:pt x="2127" y="1285"/>
                  </a:lnTo>
                  <a:lnTo>
                    <a:pt x="2137" y="1172"/>
                  </a:lnTo>
                  <a:lnTo>
                    <a:pt x="2148" y="1069"/>
                  </a:lnTo>
                  <a:lnTo>
                    <a:pt x="2137" y="956"/>
                  </a:lnTo>
                  <a:lnTo>
                    <a:pt x="2127" y="854"/>
                  </a:lnTo>
                  <a:lnTo>
                    <a:pt x="2096" y="751"/>
                  </a:lnTo>
                  <a:lnTo>
                    <a:pt x="2055" y="648"/>
                  </a:lnTo>
                  <a:lnTo>
                    <a:pt x="2014" y="556"/>
                  </a:lnTo>
                  <a:lnTo>
                    <a:pt x="1963" y="463"/>
                  </a:lnTo>
                  <a:lnTo>
                    <a:pt x="1901" y="381"/>
                  </a:lnTo>
                  <a:lnTo>
                    <a:pt x="1829" y="309"/>
                  </a:lnTo>
                  <a:lnTo>
                    <a:pt x="1757" y="237"/>
                  </a:lnTo>
                  <a:lnTo>
                    <a:pt x="1675" y="176"/>
                  </a:lnTo>
                  <a:lnTo>
                    <a:pt x="1583" y="124"/>
                  </a:lnTo>
                  <a:lnTo>
                    <a:pt x="1490" y="83"/>
                  </a:lnTo>
                  <a:lnTo>
                    <a:pt x="1398" y="42"/>
                  </a:lnTo>
                  <a:lnTo>
                    <a:pt x="1295" y="21"/>
                  </a:lnTo>
                  <a:lnTo>
                    <a:pt x="118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24"/>
            <p:cNvSpPr/>
            <p:nvPr/>
          </p:nvSpPr>
          <p:spPr>
            <a:xfrm>
              <a:off x="2148926" y="4135486"/>
              <a:ext cx="93927" cy="93446"/>
            </a:xfrm>
            <a:custGeom>
              <a:avLst/>
              <a:gdLst/>
              <a:ahLst/>
              <a:cxnLst/>
              <a:rect l="l" t="t" r="r" b="b"/>
              <a:pathLst>
                <a:path w="2148" h="2137" extrusionOk="0">
                  <a:moveTo>
                    <a:pt x="966" y="0"/>
                  </a:moveTo>
                  <a:lnTo>
                    <a:pt x="864" y="21"/>
                  </a:lnTo>
                  <a:lnTo>
                    <a:pt x="761" y="41"/>
                  </a:lnTo>
                  <a:lnTo>
                    <a:pt x="658" y="82"/>
                  </a:lnTo>
                  <a:lnTo>
                    <a:pt x="566" y="123"/>
                  </a:lnTo>
                  <a:lnTo>
                    <a:pt x="473" y="175"/>
                  </a:lnTo>
                  <a:lnTo>
                    <a:pt x="391" y="236"/>
                  </a:lnTo>
                  <a:lnTo>
                    <a:pt x="319" y="308"/>
                  </a:lnTo>
                  <a:lnTo>
                    <a:pt x="247" y="391"/>
                  </a:lnTo>
                  <a:lnTo>
                    <a:pt x="186" y="473"/>
                  </a:lnTo>
                  <a:lnTo>
                    <a:pt x="134" y="555"/>
                  </a:lnTo>
                  <a:lnTo>
                    <a:pt x="93" y="647"/>
                  </a:lnTo>
                  <a:lnTo>
                    <a:pt x="52" y="750"/>
                  </a:lnTo>
                  <a:lnTo>
                    <a:pt x="31" y="853"/>
                  </a:lnTo>
                  <a:lnTo>
                    <a:pt x="11" y="956"/>
                  </a:lnTo>
                  <a:lnTo>
                    <a:pt x="1" y="1069"/>
                  </a:lnTo>
                  <a:lnTo>
                    <a:pt x="11" y="1171"/>
                  </a:lnTo>
                  <a:lnTo>
                    <a:pt x="31" y="1284"/>
                  </a:lnTo>
                  <a:lnTo>
                    <a:pt x="52" y="1387"/>
                  </a:lnTo>
                  <a:lnTo>
                    <a:pt x="93" y="1479"/>
                  </a:lnTo>
                  <a:lnTo>
                    <a:pt x="134" y="1572"/>
                  </a:lnTo>
                  <a:lnTo>
                    <a:pt x="186" y="1664"/>
                  </a:lnTo>
                  <a:lnTo>
                    <a:pt x="247" y="1747"/>
                  </a:lnTo>
                  <a:lnTo>
                    <a:pt x="319" y="1818"/>
                  </a:lnTo>
                  <a:lnTo>
                    <a:pt x="391" y="1890"/>
                  </a:lnTo>
                  <a:lnTo>
                    <a:pt x="473" y="1952"/>
                  </a:lnTo>
                  <a:lnTo>
                    <a:pt x="566" y="2003"/>
                  </a:lnTo>
                  <a:lnTo>
                    <a:pt x="658" y="2055"/>
                  </a:lnTo>
                  <a:lnTo>
                    <a:pt x="761" y="2086"/>
                  </a:lnTo>
                  <a:lnTo>
                    <a:pt x="864" y="2116"/>
                  </a:lnTo>
                  <a:lnTo>
                    <a:pt x="966" y="2127"/>
                  </a:lnTo>
                  <a:lnTo>
                    <a:pt x="1079" y="2137"/>
                  </a:lnTo>
                  <a:lnTo>
                    <a:pt x="1182" y="2127"/>
                  </a:lnTo>
                  <a:lnTo>
                    <a:pt x="1295" y="2116"/>
                  </a:lnTo>
                  <a:lnTo>
                    <a:pt x="1398" y="2086"/>
                  </a:lnTo>
                  <a:lnTo>
                    <a:pt x="1490" y="2055"/>
                  </a:lnTo>
                  <a:lnTo>
                    <a:pt x="1583" y="2003"/>
                  </a:lnTo>
                  <a:lnTo>
                    <a:pt x="1675" y="1952"/>
                  </a:lnTo>
                  <a:lnTo>
                    <a:pt x="1757" y="1890"/>
                  </a:lnTo>
                  <a:lnTo>
                    <a:pt x="1829" y="1818"/>
                  </a:lnTo>
                  <a:lnTo>
                    <a:pt x="1901" y="1747"/>
                  </a:lnTo>
                  <a:lnTo>
                    <a:pt x="1963" y="1664"/>
                  </a:lnTo>
                  <a:lnTo>
                    <a:pt x="2014" y="1572"/>
                  </a:lnTo>
                  <a:lnTo>
                    <a:pt x="2055" y="1479"/>
                  </a:lnTo>
                  <a:lnTo>
                    <a:pt x="2096" y="1387"/>
                  </a:lnTo>
                  <a:lnTo>
                    <a:pt x="2127" y="1284"/>
                  </a:lnTo>
                  <a:lnTo>
                    <a:pt x="2137" y="1171"/>
                  </a:lnTo>
                  <a:lnTo>
                    <a:pt x="2148" y="1069"/>
                  </a:lnTo>
                  <a:lnTo>
                    <a:pt x="2137" y="956"/>
                  </a:lnTo>
                  <a:lnTo>
                    <a:pt x="2127" y="853"/>
                  </a:lnTo>
                  <a:lnTo>
                    <a:pt x="2096" y="750"/>
                  </a:lnTo>
                  <a:lnTo>
                    <a:pt x="2055" y="647"/>
                  </a:lnTo>
                  <a:lnTo>
                    <a:pt x="2014" y="555"/>
                  </a:lnTo>
                  <a:lnTo>
                    <a:pt x="1963" y="473"/>
                  </a:lnTo>
                  <a:lnTo>
                    <a:pt x="1901" y="391"/>
                  </a:lnTo>
                  <a:lnTo>
                    <a:pt x="1829" y="308"/>
                  </a:lnTo>
                  <a:lnTo>
                    <a:pt x="1757" y="236"/>
                  </a:lnTo>
                  <a:lnTo>
                    <a:pt x="1675" y="175"/>
                  </a:lnTo>
                  <a:lnTo>
                    <a:pt x="1583" y="123"/>
                  </a:lnTo>
                  <a:lnTo>
                    <a:pt x="1490" y="82"/>
                  </a:lnTo>
                  <a:lnTo>
                    <a:pt x="1398" y="41"/>
                  </a:lnTo>
                  <a:lnTo>
                    <a:pt x="1295" y="21"/>
                  </a:lnTo>
                  <a:lnTo>
                    <a:pt x="118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24"/>
            <p:cNvSpPr/>
            <p:nvPr/>
          </p:nvSpPr>
          <p:spPr>
            <a:xfrm>
              <a:off x="1904090" y="3313874"/>
              <a:ext cx="338757" cy="710222"/>
            </a:xfrm>
            <a:custGeom>
              <a:avLst/>
              <a:gdLst/>
              <a:ahLst/>
              <a:cxnLst/>
              <a:rect l="l" t="t" r="r" b="b"/>
              <a:pathLst>
                <a:path w="7747" h="16242" extrusionOk="0">
                  <a:moveTo>
                    <a:pt x="3802" y="0"/>
                  </a:moveTo>
                  <a:lnTo>
                    <a:pt x="3627" y="10"/>
                  </a:lnTo>
                  <a:lnTo>
                    <a:pt x="3453" y="31"/>
                  </a:lnTo>
                  <a:lnTo>
                    <a:pt x="3288" y="62"/>
                  </a:lnTo>
                  <a:lnTo>
                    <a:pt x="3124" y="103"/>
                  </a:lnTo>
                  <a:lnTo>
                    <a:pt x="2970" y="144"/>
                  </a:lnTo>
                  <a:lnTo>
                    <a:pt x="2816" y="195"/>
                  </a:lnTo>
                  <a:lnTo>
                    <a:pt x="2549" y="308"/>
                  </a:lnTo>
                  <a:lnTo>
                    <a:pt x="2323" y="421"/>
                  </a:lnTo>
                  <a:lnTo>
                    <a:pt x="2148" y="514"/>
                  </a:lnTo>
                  <a:lnTo>
                    <a:pt x="1994" y="606"/>
                  </a:lnTo>
                  <a:lnTo>
                    <a:pt x="1953" y="853"/>
                  </a:lnTo>
                  <a:lnTo>
                    <a:pt x="1819" y="1479"/>
                  </a:lnTo>
                  <a:lnTo>
                    <a:pt x="1727" y="1890"/>
                  </a:lnTo>
                  <a:lnTo>
                    <a:pt x="1624" y="2322"/>
                  </a:lnTo>
                  <a:lnTo>
                    <a:pt x="1511" y="2774"/>
                  </a:lnTo>
                  <a:lnTo>
                    <a:pt x="1398" y="3216"/>
                  </a:lnTo>
                  <a:lnTo>
                    <a:pt x="1264" y="3657"/>
                  </a:lnTo>
                  <a:lnTo>
                    <a:pt x="1110" y="4130"/>
                  </a:lnTo>
                  <a:lnTo>
                    <a:pt x="782" y="5116"/>
                  </a:lnTo>
                  <a:lnTo>
                    <a:pt x="443" y="6112"/>
                  </a:lnTo>
                  <a:lnTo>
                    <a:pt x="124" y="7027"/>
                  </a:lnTo>
                  <a:lnTo>
                    <a:pt x="93" y="7140"/>
                  </a:lnTo>
                  <a:lnTo>
                    <a:pt x="63" y="7263"/>
                  </a:lnTo>
                  <a:lnTo>
                    <a:pt x="42" y="7397"/>
                  </a:lnTo>
                  <a:lnTo>
                    <a:pt x="21" y="7540"/>
                  </a:lnTo>
                  <a:lnTo>
                    <a:pt x="1" y="7849"/>
                  </a:lnTo>
                  <a:lnTo>
                    <a:pt x="11" y="8198"/>
                  </a:lnTo>
                  <a:lnTo>
                    <a:pt x="32" y="8568"/>
                  </a:lnTo>
                  <a:lnTo>
                    <a:pt x="83" y="8958"/>
                  </a:lnTo>
                  <a:lnTo>
                    <a:pt x="145" y="9359"/>
                  </a:lnTo>
                  <a:lnTo>
                    <a:pt x="227" y="9780"/>
                  </a:lnTo>
                  <a:lnTo>
                    <a:pt x="319" y="10201"/>
                  </a:lnTo>
                  <a:lnTo>
                    <a:pt x="432" y="10622"/>
                  </a:lnTo>
                  <a:lnTo>
                    <a:pt x="556" y="11033"/>
                  </a:lnTo>
                  <a:lnTo>
                    <a:pt x="689" y="11444"/>
                  </a:lnTo>
                  <a:lnTo>
                    <a:pt x="833" y="11824"/>
                  </a:lnTo>
                  <a:lnTo>
                    <a:pt x="987" y="12194"/>
                  </a:lnTo>
                  <a:lnTo>
                    <a:pt x="1151" y="12533"/>
                  </a:lnTo>
                  <a:lnTo>
                    <a:pt x="1326" y="12841"/>
                  </a:lnTo>
                  <a:lnTo>
                    <a:pt x="1511" y="13129"/>
                  </a:lnTo>
                  <a:lnTo>
                    <a:pt x="1706" y="13427"/>
                  </a:lnTo>
                  <a:lnTo>
                    <a:pt x="2107" y="14023"/>
                  </a:lnTo>
                  <a:lnTo>
                    <a:pt x="2518" y="14588"/>
                  </a:lnTo>
                  <a:lnTo>
                    <a:pt x="2918" y="15122"/>
                  </a:lnTo>
                  <a:lnTo>
                    <a:pt x="3268" y="15574"/>
                  </a:lnTo>
                  <a:lnTo>
                    <a:pt x="3545" y="15933"/>
                  </a:lnTo>
                  <a:lnTo>
                    <a:pt x="3802" y="16241"/>
                  </a:lnTo>
                  <a:lnTo>
                    <a:pt x="4439" y="15461"/>
                  </a:lnTo>
                  <a:lnTo>
                    <a:pt x="5045" y="14721"/>
                  </a:lnTo>
                  <a:lnTo>
                    <a:pt x="5672" y="13971"/>
                  </a:lnTo>
                  <a:lnTo>
                    <a:pt x="5743" y="13879"/>
                  </a:lnTo>
                  <a:lnTo>
                    <a:pt x="5826" y="13766"/>
                  </a:lnTo>
                  <a:lnTo>
                    <a:pt x="5990" y="13519"/>
                  </a:lnTo>
                  <a:lnTo>
                    <a:pt x="6165" y="13221"/>
                  </a:lnTo>
                  <a:lnTo>
                    <a:pt x="6329" y="12903"/>
                  </a:lnTo>
                  <a:lnTo>
                    <a:pt x="6504" y="12554"/>
                  </a:lnTo>
                  <a:lnTo>
                    <a:pt x="6678" y="12184"/>
                  </a:lnTo>
                  <a:lnTo>
                    <a:pt x="7007" y="11454"/>
                  </a:lnTo>
                  <a:lnTo>
                    <a:pt x="7295" y="10756"/>
                  </a:lnTo>
                  <a:lnTo>
                    <a:pt x="7531" y="10181"/>
                  </a:lnTo>
                  <a:lnTo>
                    <a:pt x="7747" y="9626"/>
                  </a:lnTo>
                  <a:lnTo>
                    <a:pt x="7675" y="9246"/>
                  </a:lnTo>
                  <a:lnTo>
                    <a:pt x="7510" y="8342"/>
                  </a:lnTo>
                  <a:lnTo>
                    <a:pt x="7408" y="7797"/>
                  </a:lnTo>
                  <a:lnTo>
                    <a:pt x="7295" y="7263"/>
                  </a:lnTo>
                  <a:lnTo>
                    <a:pt x="7182" y="6760"/>
                  </a:lnTo>
                  <a:lnTo>
                    <a:pt x="7079" y="6359"/>
                  </a:lnTo>
                  <a:lnTo>
                    <a:pt x="6956" y="5969"/>
                  </a:lnTo>
                  <a:lnTo>
                    <a:pt x="6812" y="5527"/>
                  </a:lnTo>
                  <a:lnTo>
                    <a:pt x="6473" y="4520"/>
                  </a:lnTo>
                  <a:lnTo>
                    <a:pt x="6298" y="3986"/>
                  </a:lnTo>
                  <a:lnTo>
                    <a:pt x="6134" y="3462"/>
                  </a:lnTo>
                  <a:lnTo>
                    <a:pt x="5990" y="2948"/>
                  </a:lnTo>
                  <a:lnTo>
                    <a:pt x="5867" y="2476"/>
                  </a:lnTo>
                  <a:lnTo>
                    <a:pt x="5682" y="1664"/>
                  </a:lnTo>
                  <a:lnTo>
                    <a:pt x="5538" y="1058"/>
                  </a:lnTo>
                  <a:lnTo>
                    <a:pt x="5404" y="545"/>
                  </a:lnTo>
                  <a:lnTo>
                    <a:pt x="5281" y="452"/>
                  </a:lnTo>
                  <a:lnTo>
                    <a:pt x="5148" y="370"/>
                  </a:lnTo>
                  <a:lnTo>
                    <a:pt x="4952" y="278"/>
                  </a:lnTo>
                  <a:lnTo>
                    <a:pt x="4716" y="175"/>
                  </a:lnTo>
                  <a:lnTo>
                    <a:pt x="4583" y="134"/>
                  </a:lnTo>
                  <a:lnTo>
                    <a:pt x="4449" y="93"/>
                  </a:lnTo>
                  <a:lnTo>
                    <a:pt x="4295" y="52"/>
                  </a:lnTo>
                  <a:lnTo>
                    <a:pt x="4141" y="31"/>
                  </a:lnTo>
                  <a:lnTo>
                    <a:pt x="3976" y="10"/>
                  </a:lnTo>
                  <a:lnTo>
                    <a:pt x="380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24"/>
            <p:cNvSpPr/>
            <p:nvPr/>
          </p:nvSpPr>
          <p:spPr>
            <a:xfrm>
              <a:off x="1899148" y="3009743"/>
              <a:ext cx="312258" cy="376494"/>
            </a:xfrm>
            <a:custGeom>
              <a:avLst/>
              <a:gdLst/>
              <a:ahLst/>
              <a:cxnLst/>
              <a:rect l="l" t="t" r="r" b="b"/>
              <a:pathLst>
                <a:path w="7141" h="8610" extrusionOk="0">
                  <a:moveTo>
                    <a:pt x="3576" y="0"/>
                  </a:moveTo>
                  <a:lnTo>
                    <a:pt x="3381" y="11"/>
                  </a:lnTo>
                  <a:lnTo>
                    <a:pt x="2179" y="83"/>
                  </a:lnTo>
                  <a:lnTo>
                    <a:pt x="1377" y="144"/>
                  </a:lnTo>
                  <a:lnTo>
                    <a:pt x="1182" y="514"/>
                  </a:lnTo>
                  <a:lnTo>
                    <a:pt x="1008" y="894"/>
                  </a:lnTo>
                  <a:lnTo>
                    <a:pt x="854" y="1285"/>
                  </a:lnTo>
                  <a:lnTo>
                    <a:pt x="720" y="1675"/>
                  </a:lnTo>
                  <a:lnTo>
                    <a:pt x="597" y="2065"/>
                  </a:lnTo>
                  <a:lnTo>
                    <a:pt x="484" y="2445"/>
                  </a:lnTo>
                  <a:lnTo>
                    <a:pt x="391" y="2825"/>
                  </a:lnTo>
                  <a:lnTo>
                    <a:pt x="309" y="3195"/>
                  </a:lnTo>
                  <a:lnTo>
                    <a:pt x="247" y="3555"/>
                  </a:lnTo>
                  <a:lnTo>
                    <a:pt x="186" y="3904"/>
                  </a:lnTo>
                  <a:lnTo>
                    <a:pt x="93" y="4531"/>
                  </a:lnTo>
                  <a:lnTo>
                    <a:pt x="42" y="5055"/>
                  </a:lnTo>
                  <a:lnTo>
                    <a:pt x="1" y="5445"/>
                  </a:lnTo>
                  <a:lnTo>
                    <a:pt x="1" y="5609"/>
                  </a:lnTo>
                  <a:lnTo>
                    <a:pt x="1" y="5774"/>
                  </a:lnTo>
                  <a:lnTo>
                    <a:pt x="11" y="5938"/>
                  </a:lnTo>
                  <a:lnTo>
                    <a:pt x="42" y="6102"/>
                  </a:lnTo>
                  <a:lnTo>
                    <a:pt x="73" y="6267"/>
                  </a:lnTo>
                  <a:lnTo>
                    <a:pt x="114" y="6421"/>
                  </a:lnTo>
                  <a:lnTo>
                    <a:pt x="165" y="6585"/>
                  </a:lnTo>
                  <a:lnTo>
                    <a:pt x="217" y="6739"/>
                  </a:lnTo>
                  <a:lnTo>
                    <a:pt x="278" y="6894"/>
                  </a:lnTo>
                  <a:lnTo>
                    <a:pt x="350" y="7037"/>
                  </a:lnTo>
                  <a:lnTo>
                    <a:pt x="504" y="7325"/>
                  </a:lnTo>
                  <a:lnTo>
                    <a:pt x="669" y="7592"/>
                  </a:lnTo>
                  <a:lnTo>
                    <a:pt x="843" y="7828"/>
                  </a:lnTo>
                  <a:lnTo>
                    <a:pt x="925" y="7931"/>
                  </a:lnTo>
                  <a:lnTo>
                    <a:pt x="1018" y="8034"/>
                  </a:lnTo>
                  <a:lnTo>
                    <a:pt x="1110" y="8116"/>
                  </a:lnTo>
                  <a:lnTo>
                    <a:pt x="1203" y="8188"/>
                  </a:lnTo>
                  <a:lnTo>
                    <a:pt x="1295" y="8250"/>
                  </a:lnTo>
                  <a:lnTo>
                    <a:pt x="1377" y="8301"/>
                  </a:lnTo>
                  <a:lnTo>
                    <a:pt x="1552" y="8393"/>
                  </a:lnTo>
                  <a:lnTo>
                    <a:pt x="1696" y="8445"/>
                  </a:lnTo>
                  <a:lnTo>
                    <a:pt x="1809" y="8476"/>
                  </a:lnTo>
                  <a:lnTo>
                    <a:pt x="1912" y="8496"/>
                  </a:lnTo>
                  <a:lnTo>
                    <a:pt x="2055" y="8424"/>
                  </a:lnTo>
                  <a:lnTo>
                    <a:pt x="2240" y="8352"/>
                  </a:lnTo>
                  <a:lnTo>
                    <a:pt x="2466" y="8260"/>
                  </a:lnTo>
                  <a:lnTo>
                    <a:pt x="2744" y="8178"/>
                  </a:lnTo>
                  <a:lnTo>
                    <a:pt x="2898" y="8137"/>
                  </a:lnTo>
                  <a:lnTo>
                    <a:pt x="3062" y="8106"/>
                  </a:lnTo>
                  <a:lnTo>
                    <a:pt x="3237" y="8075"/>
                  </a:lnTo>
                  <a:lnTo>
                    <a:pt x="3411" y="8054"/>
                  </a:lnTo>
                  <a:lnTo>
                    <a:pt x="3596" y="8034"/>
                  </a:lnTo>
                  <a:lnTo>
                    <a:pt x="3966" y="8034"/>
                  </a:lnTo>
                  <a:lnTo>
                    <a:pt x="4151" y="8054"/>
                  </a:lnTo>
                  <a:lnTo>
                    <a:pt x="4336" y="8085"/>
                  </a:lnTo>
                  <a:lnTo>
                    <a:pt x="4521" y="8116"/>
                  </a:lnTo>
                  <a:lnTo>
                    <a:pt x="4685" y="8167"/>
                  </a:lnTo>
                  <a:lnTo>
                    <a:pt x="4860" y="8208"/>
                  </a:lnTo>
                  <a:lnTo>
                    <a:pt x="5158" y="8321"/>
                  </a:lnTo>
                  <a:lnTo>
                    <a:pt x="5415" y="8424"/>
                  </a:lnTo>
                  <a:lnTo>
                    <a:pt x="5620" y="8517"/>
                  </a:lnTo>
                  <a:lnTo>
                    <a:pt x="5795" y="8609"/>
                  </a:lnTo>
                  <a:lnTo>
                    <a:pt x="5918" y="8496"/>
                  </a:lnTo>
                  <a:lnTo>
                    <a:pt x="6062" y="8383"/>
                  </a:lnTo>
                  <a:lnTo>
                    <a:pt x="6226" y="8219"/>
                  </a:lnTo>
                  <a:lnTo>
                    <a:pt x="6401" y="8024"/>
                  </a:lnTo>
                  <a:lnTo>
                    <a:pt x="6493" y="7911"/>
                  </a:lnTo>
                  <a:lnTo>
                    <a:pt x="6576" y="7798"/>
                  </a:lnTo>
                  <a:lnTo>
                    <a:pt x="6658" y="7674"/>
                  </a:lnTo>
                  <a:lnTo>
                    <a:pt x="6730" y="7551"/>
                  </a:lnTo>
                  <a:lnTo>
                    <a:pt x="6802" y="7428"/>
                  </a:lnTo>
                  <a:lnTo>
                    <a:pt x="6853" y="7294"/>
                  </a:lnTo>
                  <a:lnTo>
                    <a:pt x="6904" y="7171"/>
                  </a:lnTo>
                  <a:lnTo>
                    <a:pt x="6966" y="7017"/>
                  </a:lnTo>
                  <a:lnTo>
                    <a:pt x="7028" y="6801"/>
                  </a:lnTo>
                  <a:lnTo>
                    <a:pt x="7058" y="6678"/>
                  </a:lnTo>
                  <a:lnTo>
                    <a:pt x="7089" y="6534"/>
                  </a:lnTo>
                  <a:lnTo>
                    <a:pt x="7110" y="6370"/>
                  </a:lnTo>
                  <a:lnTo>
                    <a:pt x="7130" y="6185"/>
                  </a:lnTo>
                  <a:lnTo>
                    <a:pt x="7141" y="5979"/>
                  </a:lnTo>
                  <a:lnTo>
                    <a:pt x="7141" y="5763"/>
                  </a:lnTo>
                  <a:lnTo>
                    <a:pt x="7141" y="5517"/>
                  </a:lnTo>
                  <a:lnTo>
                    <a:pt x="7120" y="5240"/>
                  </a:lnTo>
                  <a:lnTo>
                    <a:pt x="7089" y="4942"/>
                  </a:lnTo>
                  <a:lnTo>
                    <a:pt x="7048" y="4623"/>
                  </a:lnTo>
                  <a:lnTo>
                    <a:pt x="6986" y="4274"/>
                  </a:lnTo>
                  <a:lnTo>
                    <a:pt x="6904" y="3914"/>
                  </a:lnTo>
                  <a:lnTo>
                    <a:pt x="6812" y="3545"/>
                  </a:lnTo>
                  <a:lnTo>
                    <a:pt x="6709" y="3175"/>
                  </a:lnTo>
                  <a:lnTo>
                    <a:pt x="6606" y="2805"/>
                  </a:lnTo>
                  <a:lnTo>
                    <a:pt x="6483" y="2445"/>
                  </a:lnTo>
                  <a:lnTo>
                    <a:pt x="6247" y="1767"/>
                  </a:lnTo>
                  <a:lnTo>
                    <a:pt x="6021" y="1161"/>
                  </a:lnTo>
                  <a:lnTo>
                    <a:pt x="5826" y="689"/>
                  </a:lnTo>
                  <a:lnTo>
                    <a:pt x="5641" y="257"/>
                  </a:lnTo>
                  <a:lnTo>
                    <a:pt x="5435" y="216"/>
                  </a:lnTo>
                  <a:lnTo>
                    <a:pt x="5199" y="165"/>
                  </a:lnTo>
                  <a:lnTo>
                    <a:pt x="4901" y="113"/>
                  </a:lnTo>
                  <a:lnTo>
                    <a:pt x="4552" y="62"/>
                  </a:lnTo>
                  <a:lnTo>
                    <a:pt x="4172" y="31"/>
                  </a:lnTo>
                  <a:lnTo>
                    <a:pt x="3771" y="11"/>
                  </a:lnTo>
                  <a:lnTo>
                    <a:pt x="357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24"/>
            <p:cNvSpPr/>
            <p:nvPr/>
          </p:nvSpPr>
          <p:spPr>
            <a:xfrm>
              <a:off x="1423907" y="2781087"/>
              <a:ext cx="646424" cy="1242998"/>
            </a:xfrm>
            <a:custGeom>
              <a:avLst/>
              <a:gdLst/>
              <a:ahLst/>
              <a:cxnLst/>
              <a:rect l="l" t="t" r="r" b="b"/>
              <a:pathLst>
                <a:path w="14783" h="28426" extrusionOk="0">
                  <a:moveTo>
                    <a:pt x="6801" y="1"/>
                  </a:moveTo>
                  <a:lnTo>
                    <a:pt x="5856" y="175"/>
                  </a:lnTo>
                  <a:lnTo>
                    <a:pt x="5743" y="206"/>
                  </a:lnTo>
                  <a:lnTo>
                    <a:pt x="5609" y="237"/>
                  </a:lnTo>
                  <a:lnTo>
                    <a:pt x="5465" y="288"/>
                  </a:lnTo>
                  <a:lnTo>
                    <a:pt x="5311" y="350"/>
                  </a:lnTo>
                  <a:lnTo>
                    <a:pt x="4962" y="504"/>
                  </a:lnTo>
                  <a:lnTo>
                    <a:pt x="4582" y="709"/>
                  </a:lnTo>
                  <a:lnTo>
                    <a:pt x="4376" y="822"/>
                  </a:lnTo>
                  <a:lnTo>
                    <a:pt x="4171" y="946"/>
                  </a:lnTo>
                  <a:lnTo>
                    <a:pt x="3966" y="1079"/>
                  </a:lnTo>
                  <a:lnTo>
                    <a:pt x="3750" y="1233"/>
                  </a:lnTo>
                  <a:lnTo>
                    <a:pt x="3524" y="1387"/>
                  </a:lnTo>
                  <a:lnTo>
                    <a:pt x="3308" y="1552"/>
                  </a:lnTo>
                  <a:lnTo>
                    <a:pt x="3092" y="1726"/>
                  </a:lnTo>
                  <a:lnTo>
                    <a:pt x="2866" y="1911"/>
                  </a:lnTo>
                  <a:lnTo>
                    <a:pt x="2651" y="2106"/>
                  </a:lnTo>
                  <a:lnTo>
                    <a:pt x="2435" y="2312"/>
                  </a:lnTo>
                  <a:lnTo>
                    <a:pt x="2219" y="2528"/>
                  </a:lnTo>
                  <a:lnTo>
                    <a:pt x="2014" y="2754"/>
                  </a:lnTo>
                  <a:lnTo>
                    <a:pt x="1808" y="2990"/>
                  </a:lnTo>
                  <a:lnTo>
                    <a:pt x="1613" y="3226"/>
                  </a:lnTo>
                  <a:lnTo>
                    <a:pt x="1418" y="3483"/>
                  </a:lnTo>
                  <a:lnTo>
                    <a:pt x="1243" y="3740"/>
                  </a:lnTo>
                  <a:lnTo>
                    <a:pt x="1069" y="4007"/>
                  </a:lnTo>
                  <a:lnTo>
                    <a:pt x="904" y="4284"/>
                  </a:lnTo>
                  <a:lnTo>
                    <a:pt x="750" y="4562"/>
                  </a:lnTo>
                  <a:lnTo>
                    <a:pt x="617" y="4860"/>
                  </a:lnTo>
                  <a:lnTo>
                    <a:pt x="493" y="5158"/>
                  </a:lnTo>
                  <a:lnTo>
                    <a:pt x="380" y="5466"/>
                  </a:lnTo>
                  <a:lnTo>
                    <a:pt x="288" y="5784"/>
                  </a:lnTo>
                  <a:lnTo>
                    <a:pt x="206" y="6103"/>
                  </a:lnTo>
                  <a:lnTo>
                    <a:pt x="165" y="6349"/>
                  </a:lnTo>
                  <a:lnTo>
                    <a:pt x="123" y="6596"/>
                  </a:lnTo>
                  <a:lnTo>
                    <a:pt x="93" y="6842"/>
                  </a:lnTo>
                  <a:lnTo>
                    <a:pt x="62" y="7089"/>
                  </a:lnTo>
                  <a:lnTo>
                    <a:pt x="21" y="7592"/>
                  </a:lnTo>
                  <a:lnTo>
                    <a:pt x="0" y="8096"/>
                  </a:lnTo>
                  <a:lnTo>
                    <a:pt x="0" y="8599"/>
                  </a:lnTo>
                  <a:lnTo>
                    <a:pt x="21" y="9082"/>
                  </a:lnTo>
                  <a:lnTo>
                    <a:pt x="41" y="9554"/>
                  </a:lnTo>
                  <a:lnTo>
                    <a:pt x="72" y="9996"/>
                  </a:lnTo>
                  <a:lnTo>
                    <a:pt x="113" y="10417"/>
                  </a:lnTo>
                  <a:lnTo>
                    <a:pt x="165" y="10797"/>
                  </a:lnTo>
                  <a:lnTo>
                    <a:pt x="247" y="11424"/>
                  </a:lnTo>
                  <a:lnTo>
                    <a:pt x="319" y="11835"/>
                  </a:lnTo>
                  <a:lnTo>
                    <a:pt x="349" y="11989"/>
                  </a:lnTo>
                  <a:lnTo>
                    <a:pt x="534" y="12010"/>
                  </a:lnTo>
                  <a:lnTo>
                    <a:pt x="1079" y="12051"/>
                  </a:lnTo>
                  <a:lnTo>
                    <a:pt x="1469" y="12081"/>
                  </a:lnTo>
                  <a:lnTo>
                    <a:pt x="1921" y="12102"/>
                  </a:lnTo>
                  <a:lnTo>
                    <a:pt x="2445" y="12112"/>
                  </a:lnTo>
                  <a:lnTo>
                    <a:pt x="3020" y="12123"/>
                  </a:lnTo>
                  <a:lnTo>
                    <a:pt x="3298" y="12133"/>
                  </a:lnTo>
                  <a:lnTo>
                    <a:pt x="3575" y="12164"/>
                  </a:lnTo>
                  <a:lnTo>
                    <a:pt x="3863" y="12205"/>
                  </a:lnTo>
                  <a:lnTo>
                    <a:pt x="4140" y="12266"/>
                  </a:lnTo>
                  <a:lnTo>
                    <a:pt x="4418" y="12338"/>
                  </a:lnTo>
                  <a:lnTo>
                    <a:pt x="4674" y="12420"/>
                  </a:lnTo>
                  <a:lnTo>
                    <a:pt x="4931" y="12503"/>
                  </a:lnTo>
                  <a:lnTo>
                    <a:pt x="5178" y="12595"/>
                  </a:lnTo>
                  <a:lnTo>
                    <a:pt x="5599" y="12759"/>
                  </a:lnTo>
                  <a:lnTo>
                    <a:pt x="5928" y="12914"/>
                  </a:lnTo>
                  <a:lnTo>
                    <a:pt x="6226" y="13057"/>
                  </a:lnTo>
                  <a:lnTo>
                    <a:pt x="6154" y="13078"/>
                  </a:lnTo>
                  <a:lnTo>
                    <a:pt x="6061" y="13088"/>
                  </a:lnTo>
                  <a:lnTo>
                    <a:pt x="5804" y="13098"/>
                  </a:lnTo>
                  <a:lnTo>
                    <a:pt x="5137" y="13109"/>
                  </a:lnTo>
                  <a:lnTo>
                    <a:pt x="4736" y="13109"/>
                  </a:lnTo>
                  <a:lnTo>
                    <a:pt x="4335" y="13119"/>
                  </a:lnTo>
                  <a:lnTo>
                    <a:pt x="3935" y="13150"/>
                  </a:lnTo>
                  <a:lnTo>
                    <a:pt x="3740" y="13170"/>
                  </a:lnTo>
                  <a:lnTo>
                    <a:pt x="3555" y="13191"/>
                  </a:lnTo>
                  <a:lnTo>
                    <a:pt x="3288" y="13232"/>
                  </a:lnTo>
                  <a:lnTo>
                    <a:pt x="3041" y="13283"/>
                  </a:lnTo>
                  <a:lnTo>
                    <a:pt x="2579" y="13386"/>
                  </a:lnTo>
                  <a:lnTo>
                    <a:pt x="2168" y="13499"/>
                  </a:lnTo>
                  <a:lnTo>
                    <a:pt x="1819" y="13602"/>
                  </a:lnTo>
                  <a:lnTo>
                    <a:pt x="1531" y="13705"/>
                  </a:lnTo>
                  <a:lnTo>
                    <a:pt x="1325" y="13787"/>
                  </a:lnTo>
                  <a:lnTo>
                    <a:pt x="1151" y="13859"/>
                  </a:lnTo>
                  <a:lnTo>
                    <a:pt x="1192" y="13972"/>
                  </a:lnTo>
                  <a:lnTo>
                    <a:pt x="1346" y="14290"/>
                  </a:lnTo>
                  <a:lnTo>
                    <a:pt x="1593" y="14773"/>
                  </a:lnTo>
                  <a:lnTo>
                    <a:pt x="1747" y="15071"/>
                  </a:lnTo>
                  <a:lnTo>
                    <a:pt x="1932" y="15400"/>
                  </a:lnTo>
                  <a:lnTo>
                    <a:pt x="2137" y="15749"/>
                  </a:lnTo>
                  <a:lnTo>
                    <a:pt x="2363" y="16119"/>
                  </a:lnTo>
                  <a:lnTo>
                    <a:pt x="2620" y="16509"/>
                  </a:lnTo>
                  <a:lnTo>
                    <a:pt x="2897" y="16910"/>
                  </a:lnTo>
                  <a:lnTo>
                    <a:pt x="3195" y="17310"/>
                  </a:lnTo>
                  <a:lnTo>
                    <a:pt x="3514" y="17721"/>
                  </a:lnTo>
                  <a:lnTo>
                    <a:pt x="3853" y="18132"/>
                  </a:lnTo>
                  <a:lnTo>
                    <a:pt x="4222" y="18543"/>
                  </a:lnTo>
                  <a:lnTo>
                    <a:pt x="4952" y="19313"/>
                  </a:lnTo>
                  <a:lnTo>
                    <a:pt x="5712" y="20094"/>
                  </a:lnTo>
                  <a:lnTo>
                    <a:pt x="6482" y="20875"/>
                  </a:lnTo>
                  <a:lnTo>
                    <a:pt x="7243" y="21625"/>
                  </a:lnTo>
                  <a:lnTo>
                    <a:pt x="7972" y="22313"/>
                  </a:lnTo>
                  <a:lnTo>
                    <a:pt x="8321" y="22642"/>
                  </a:lnTo>
                  <a:lnTo>
                    <a:pt x="8660" y="22940"/>
                  </a:lnTo>
                  <a:lnTo>
                    <a:pt x="8979" y="23217"/>
                  </a:lnTo>
                  <a:lnTo>
                    <a:pt x="9287" y="23474"/>
                  </a:lnTo>
                  <a:lnTo>
                    <a:pt x="9575" y="23690"/>
                  </a:lnTo>
                  <a:lnTo>
                    <a:pt x="9831" y="23885"/>
                  </a:lnTo>
                  <a:lnTo>
                    <a:pt x="10109" y="24090"/>
                  </a:lnTo>
                  <a:lnTo>
                    <a:pt x="10427" y="24347"/>
                  </a:lnTo>
                  <a:lnTo>
                    <a:pt x="10787" y="24655"/>
                  </a:lnTo>
                  <a:lnTo>
                    <a:pt x="11167" y="24994"/>
                  </a:lnTo>
                  <a:lnTo>
                    <a:pt x="11989" y="25734"/>
                  </a:lnTo>
                  <a:lnTo>
                    <a:pt x="12810" y="26504"/>
                  </a:lnTo>
                  <a:lnTo>
                    <a:pt x="13571" y="27234"/>
                  </a:lnTo>
                  <a:lnTo>
                    <a:pt x="14197" y="27850"/>
                  </a:lnTo>
                  <a:lnTo>
                    <a:pt x="14783" y="28425"/>
                  </a:lnTo>
                  <a:lnTo>
                    <a:pt x="14259" y="27162"/>
                  </a:lnTo>
                  <a:lnTo>
                    <a:pt x="13694" y="25826"/>
                  </a:lnTo>
                  <a:lnTo>
                    <a:pt x="13026" y="24244"/>
                  </a:lnTo>
                  <a:lnTo>
                    <a:pt x="12317" y="22580"/>
                  </a:lnTo>
                  <a:lnTo>
                    <a:pt x="11619" y="21019"/>
                  </a:lnTo>
                  <a:lnTo>
                    <a:pt x="11311" y="20310"/>
                  </a:lnTo>
                  <a:lnTo>
                    <a:pt x="11023" y="19704"/>
                  </a:lnTo>
                  <a:lnTo>
                    <a:pt x="10776" y="19190"/>
                  </a:lnTo>
                  <a:lnTo>
                    <a:pt x="10571" y="18810"/>
                  </a:lnTo>
                  <a:lnTo>
                    <a:pt x="10068" y="17875"/>
                  </a:lnTo>
                  <a:lnTo>
                    <a:pt x="9318" y="16447"/>
                  </a:lnTo>
                  <a:lnTo>
                    <a:pt x="8424" y="14680"/>
                  </a:lnTo>
                  <a:lnTo>
                    <a:pt x="7941" y="13715"/>
                  </a:lnTo>
                  <a:lnTo>
                    <a:pt x="7458" y="12729"/>
                  </a:lnTo>
                  <a:lnTo>
                    <a:pt x="6975" y="11742"/>
                  </a:lnTo>
                  <a:lnTo>
                    <a:pt x="6513" y="10766"/>
                  </a:lnTo>
                  <a:lnTo>
                    <a:pt x="6071" y="9821"/>
                  </a:lnTo>
                  <a:lnTo>
                    <a:pt x="5671" y="8928"/>
                  </a:lnTo>
                  <a:lnTo>
                    <a:pt x="5322" y="8116"/>
                  </a:lnTo>
                  <a:lnTo>
                    <a:pt x="5034" y="7387"/>
                  </a:lnTo>
                  <a:lnTo>
                    <a:pt x="4921" y="7068"/>
                  </a:lnTo>
                  <a:lnTo>
                    <a:pt x="4818" y="6781"/>
                  </a:lnTo>
                  <a:lnTo>
                    <a:pt x="4746" y="6524"/>
                  </a:lnTo>
                  <a:lnTo>
                    <a:pt x="4685" y="6308"/>
                  </a:lnTo>
                  <a:lnTo>
                    <a:pt x="4654" y="6103"/>
                  </a:lnTo>
                  <a:lnTo>
                    <a:pt x="4623" y="5897"/>
                  </a:lnTo>
                  <a:lnTo>
                    <a:pt x="4592" y="5692"/>
                  </a:lnTo>
                  <a:lnTo>
                    <a:pt x="4582" y="5486"/>
                  </a:lnTo>
                  <a:lnTo>
                    <a:pt x="4572" y="5271"/>
                  </a:lnTo>
                  <a:lnTo>
                    <a:pt x="4582" y="5065"/>
                  </a:lnTo>
                  <a:lnTo>
                    <a:pt x="4582" y="4849"/>
                  </a:lnTo>
                  <a:lnTo>
                    <a:pt x="4602" y="4644"/>
                  </a:lnTo>
                  <a:lnTo>
                    <a:pt x="4623" y="4428"/>
                  </a:lnTo>
                  <a:lnTo>
                    <a:pt x="4654" y="4212"/>
                  </a:lnTo>
                  <a:lnTo>
                    <a:pt x="4726" y="3802"/>
                  </a:lnTo>
                  <a:lnTo>
                    <a:pt x="4818" y="3391"/>
                  </a:lnTo>
                  <a:lnTo>
                    <a:pt x="4941" y="2990"/>
                  </a:lnTo>
                  <a:lnTo>
                    <a:pt x="5075" y="2610"/>
                  </a:lnTo>
                  <a:lnTo>
                    <a:pt x="5219" y="2240"/>
                  </a:lnTo>
                  <a:lnTo>
                    <a:pt x="5383" y="1901"/>
                  </a:lnTo>
                  <a:lnTo>
                    <a:pt x="5558" y="1583"/>
                  </a:lnTo>
                  <a:lnTo>
                    <a:pt x="5732" y="1295"/>
                  </a:lnTo>
                  <a:lnTo>
                    <a:pt x="5917" y="1028"/>
                  </a:lnTo>
                  <a:lnTo>
                    <a:pt x="6010" y="915"/>
                  </a:lnTo>
                  <a:lnTo>
                    <a:pt x="6102" y="812"/>
                  </a:lnTo>
                  <a:lnTo>
                    <a:pt x="6195" y="709"/>
                  </a:lnTo>
                  <a:lnTo>
                    <a:pt x="6297" y="627"/>
                  </a:lnTo>
                  <a:lnTo>
                    <a:pt x="6452" y="473"/>
                  </a:lnTo>
                  <a:lnTo>
                    <a:pt x="6595" y="319"/>
                  </a:lnTo>
                  <a:lnTo>
                    <a:pt x="6708" y="155"/>
                  </a:lnTo>
                  <a:lnTo>
                    <a:pt x="6801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24"/>
            <p:cNvSpPr/>
            <p:nvPr/>
          </p:nvSpPr>
          <p:spPr>
            <a:xfrm>
              <a:off x="2070302" y="2799497"/>
              <a:ext cx="612797" cy="1224589"/>
            </a:xfrm>
            <a:custGeom>
              <a:avLst/>
              <a:gdLst/>
              <a:ahLst/>
              <a:cxnLst/>
              <a:rect l="l" t="t" r="r" b="b"/>
              <a:pathLst>
                <a:path w="14014" h="28005" extrusionOk="0">
                  <a:moveTo>
                    <a:pt x="9123" y="1"/>
                  </a:moveTo>
                  <a:lnTo>
                    <a:pt x="9144" y="114"/>
                  </a:lnTo>
                  <a:lnTo>
                    <a:pt x="9154" y="237"/>
                  </a:lnTo>
                  <a:lnTo>
                    <a:pt x="9175" y="453"/>
                  </a:lnTo>
                  <a:lnTo>
                    <a:pt x="9205" y="843"/>
                  </a:lnTo>
                  <a:lnTo>
                    <a:pt x="9236" y="1295"/>
                  </a:lnTo>
                  <a:lnTo>
                    <a:pt x="9267" y="1788"/>
                  </a:lnTo>
                  <a:lnTo>
                    <a:pt x="9277" y="2312"/>
                  </a:lnTo>
                  <a:lnTo>
                    <a:pt x="9277" y="2857"/>
                  </a:lnTo>
                  <a:lnTo>
                    <a:pt x="9257" y="3391"/>
                  </a:lnTo>
                  <a:lnTo>
                    <a:pt x="9216" y="3925"/>
                  </a:lnTo>
                  <a:lnTo>
                    <a:pt x="9185" y="4172"/>
                  </a:lnTo>
                  <a:lnTo>
                    <a:pt x="9154" y="4418"/>
                  </a:lnTo>
                  <a:lnTo>
                    <a:pt x="9041" y="5055"/>
                  </a:lnTo>
                  <a:lnTo>
                    <a:pt x="8866" y="6010"/>
                  </a:lnTo>
                  <a:lnTo>
                    <a:pt x="8743" y="6586"/>
                  </a:lnTo>
                  <a:lnTo>
                    <a:pt x="8610" y="7223"/>
                  </a:lnTo>
                  <a:lnTo>
                    <a:pt x="8445" y="7921"/>
                  </a:lnTo>
                  <a:lnTo>
                    <a:pt x="8271" y="8661"/>
                  </a:lnTo>
                  <a:lnTo>
                    <a:pt x="8065" y="9452"/>
                  </a:lnTo>
                  <a:lnTo>
                    <a:pt x="7839" y="10284"/>
                  </a:lnTo>
                  <a:lnTo>
                    <a:pt x="7603" y="11157"/>
                  </a:lnTo>
                  <a:lnTo>
                    <a:pt x="7325" y="12051"/>
                  </a:lnTo>
                  <a:lnTo>
                    <a:pt x="7038" y="12975"/>
                  </a:lnTo>
                  <a:lnTo>
                    <a:pt x="6719" y="13920"/>
                  </a:lnTo>
                  <a:lnTo>
                    <a:pt x="6380" y="14876"/>
                  </a:lnTo>
                  <a:lnTo>
                    <a:pt x="6010" y="15841"/>
                  </a:lnTo>
                  <a:lnTo>
                    <a:pt x="5805" y="16365"/>
                  </a:lnTo>
                  <a:lnTo>
                    <a:pt x="5589" y="16889"/>
                  </a:lnTo>
                  <a:lnTo>
                    <a:pt x="5137" y="17937"/>
                  </a:lnTo>
                  <a:lnTo>
                    <a:pt x="4665" y="19005"/>
                  </a:lnTo>
                  <a:lnTo>
                    <a:pt x="4172" y="20053"/>
                  </a:lnTo>
                  <a:lnTo>
                    <a:pt x="3668" y="21091"/>
                  </a:lnTo>
                  <a:lnTo>
                    <a:pt x="3175" y="22098"/>
                  </a:lnTo>
                  <a:lnTo>
                    <a:pt x="2682" y="23074"/>
                  </a:lnTo>
                  <a:lnTo>
                    <a:pt x="2199" y="23978"/>
                  </a:lnTo>
                  <a:lnTo>
                    <a:pt x="1758" y="24830"/>
                  </a:lnTo>
                  <a:lnTo>
                    <a:pt x="1336" y="25601"/>
                  </a:lnTo>
                  <a:lnTo>
                    <a:pt x="638" y="26874"/>
                  </a:lnTo>
                  <a:lnTo>
                    <a:pt x="165" y="27707"/>
                  </a:lnTo>
                  <a:lnTo>
                    <a:pt x="1" y="28004"/>
                  </a:lnTo>
                  <a:lnTo>
                    <a:pt x="278" y="27789"/>
                  </a:lnTo>
                  <a:lnTo>
                    <a:pt x="956" y="27234"/>
                  </a:lnTo>
                  <a:lnTo>
                    <a:pt x="1367" y="26895"/>
                  </a:lnTo>
                  <a:lnTo>
                    <a:pt x="1778" y="26535"/>
                  </a:lnTo>
                  <a:lnTo>
                    <a:pt x="2168" y="26186"/>
                  </a:lnTo>
                  <a:lnTo>
                    <a:pt x="2507" y="25868"/>
                  </a:lnTo>
                  <a:lnTo>
                    <a:pt x="2744" y="25631"/>
                  </a:lnTo>
                  <a:lnTo>
                    <a:pt x="3021" y="25385"/>
                  </a:lnTo>
                  <a:lnTo>
                    <a:pt x="3637" y="24830"/>
                  </a:lnTo>
                  <a:lnTo>
                    <a:pt x="5148" y="23505"/>
                  </a:lnTo>
                  <a:lnTo>
                    <a:pt x="6000" y="22745"/>
                  </a:lnTo>
                  <a:lnTo>
                    <a:pt x="6432" y="22334"/>
                  </a:lnTo>
                  <a:lnTo>
                    <a:pt x="6884" y="21913"/>
                  </a:lnTo>
                  <a:lnTo>
                    <a:pt x="7346" y="21471"/>
                  </a:lnTo>
                  <a:lnTo>
                    <a:pt x="7798" y="21019"/>
                  </a:lnTo>
                  <a:lnTo>
                    <a:pt x="8260" y="20546"/>
                  </a:lnTo>
                  <a:lnTo>
                    <a:pt x="8723" y="20053"/>
                  </a:lnTo>
                  <a:lnTo>
                    <a:pt x="9185" y="19540"/>
                  </a:lnTo>
                  <a:lnTo>
                    <a:pt x="9647" y="19016"/>
                  </a:lnTo>
                  <a:lnTo>
                    <a:pt x="10109" y="18482"/>
                  </a:lnTo>
                  <a:lnTo>
                    <a:pt x="10541" y="17958"/>
                  </a:lnTo>
                  <a:lnTo>
                    <a:pt x="10972" y="17434"/>
                  </a:lnTo>
                  <a:lnTo>
                    <a:pt x="11373" y="16930"/>
                  </a:lnTo>
                  <a:lnTo>
                    <a:pt x="12113" y="15985"/>
                  </a:lnTo>
                  <a:lnTo>
                    <a:pt x="12739" y="15163"/>
                  </a:lnTo>
                  <a:lnTo>
                    <a:pt x="13222" y="14516"/>
                  </a:lnTo>
                  <a:lnTo>
                    <a:pt x="13633" y="13941"/>
                  </a:lnTo>
                  <a:lnTo>
                    <a:pt x="13479" y="13869"/>
                  </a:lnTo>
                  <a:lnTo>
                    <a:pt x="13078" y="13684"/>
                  </a:lnTo>
                  <a:lnTo>
                    <a:pt x="12801" y="13561"/>
                  </a:lnTo>
                  <a:lnTo>
                    <a:pt x="12482" y="13448"/>
                  </a:lnTo>
                  <a:lnTo>
                    <a:pt x="12133" y="13325"/>
                  </a:lnTo>
                  <a:lnTo>
                    <a:pt x="11753" y="13212"/>
                  </a:lnTo>
                  <a:lnTo>
                    <a:pt x="11003" y="13016"/>
                  </a:lnTo>
                  <a:lnTo>
                    <a:pt x="10366" y="12842"/>
                  </a:lnTo>
                  <a:lnTo>
                    <a:pt x="10079" y="12760"/>
                  </a:lnTo>
                  <a:lnTo>
                    <a:pt x="9801" y="12667"/>
                  </a:lnTo>
                  <a:lnTo>
                    <a:pt x="9555" y="12564"/>
                  </a:lnTo>
                  <a:lnTo>
                    <a:pt x="9318" y="12462"/>
                  </a:lnTo>
                  <a:lnTo>
                    <a:pt x="9349" y="12451"/>
                  </a:lnTo>
                  <a:lnTo>
                    <a:pt x="9442" y="12421"/>
                  </a:lnTo>
                  <a:lnTo>
                    <a:pt x="9596" y="12380"/>
                  </a:lnTo>
                  <a:lnTo>
                    <a:pt x="9822" y="12328"/>
                  </a:lnTo>
                  <a:lnTo>
                    <a:pt x="10120" y="12297"/>
                  </a:lnTo>
                  <a:lnTo>
                    <a:pt x="10305" y="12287"/>
                  </a:lnTo>
                  <a:lnTo>
                    <a:pt x="10510" y="12277"/>
                  </a:lnTo>
                  <a:lnTo>
                    <a:pt x="10726" y="12277"/>
                  </a:lnTo>
                  <a:lnTo>
                    <a:pt x="10972" y="12287"/>
                  </a:lnTo>
                  <a:lnTo>
                    <a:pt x="11239" y="12308"/>
                  </a:lnTo>
                  <a:lnTo>
                    <a:pt x="11527" y="12338"/>
                  </a:lnTo>
                  <a:lnTo>
                    <a:pt x="11887" y="12380"/>
                  </a:lnTo>
                  <a:lnTo>
                    <a:pt x="12287" y="12441"/>
                  </a:lnTo>
                  <a:lnTo>
                    <a:pt x="13068" y="12575"/>
                  </a:lnTo>
                  <a:lnTo>
                    <a:pt x="13684" y="12688"/>
                  </a:lnTo>
                  <a:lnTo>
                    <a:pt x="13931" y="12739"/>
                  </a:lnTo>
                  <a:lnTo>
                    <a:pt x="13951" y="12564"/>
                  </a:lnTo>
                  <a:lnTo>
                    <a:pt x="13982" y="12082"/>
                  </a:lnTo>
                  <a:lnTo>
                    <a:pt x="14003" y="11743"/>
                  </a:lnTo>
                  <a:lnTo>
                    <a:pt x="14013" y="11342"/>
                  </a:lnTo>
                  <a:lnTo>
                    <a:pt x="14013" y="10900"/>
                  </a:lnTo>
                  <a:lnTo>
                    <a:pt x="14013" y="10417"/>
                  </a:lnTo>
                  <a:lnTo>
                    <a:pt x="13993" y="9904"/>
                  </a:lnTo>
                  <a:lnTo>
                    <a:pt x="13972" y="9370"/>
                  </a:lnTo>
                  <a:lnTo>
                    <a:pt x="13921" y="8815"/>
                  </a:lnTo>
                  <a:lnTo>
                    <a:pt x="13849" y="8240"/>
                  </a:lnTo>
                  <a:lnTo>
                    <a:pt x="13766" y="7675"/>
                  </a:lnTo>
                  <a:lnTo>
                    <a:pt x="13705" y="7387"/>
                  </a:lnTo>
                  <a:lnTo>
                    <a:pt x="13653" y="7110"/>
                  </a:lnTo>
                  <a:lnTo>
                    <a:pt x="13582" y="6832"/>
                  </a:lnTo>
                  <a:lnTo>
                    <a:pt x="13510" y="6555"/>
                  </a:lnTo>
                  <a:lnTo>
                    <a:pt x="13427" y="6288"/>
                  </a:lnTo>
                  <a:lnTo>
                    <a:pt x="13335" y="6021"/>
                  </a:lnTo>
                  <a:lnTo>
                    <a:pt x="12955" y="4993"/>
                  </a:lnTo>
                  <a:lnTo>
                    <a:pt x="12626" y="4110"/>
                  </a:lnTo>
                  <a:lnTo>
                    <a:pt x="12472" y="3709"/>
                  </a:lnTo>
                  <a:lnTo>
                    <a:pt x="12318" y="3350"/>
                  </a:lnTo>
                  <a:lnTo>
                    <a:pt x="12164" y="3011"/>
                  </a:lnTo>
                  <a:lnTo>
                    <a:pt x="12020" y="2703"/>
                  </a:lnTo>
                  <a:lnTo>
                    <a:pt x="11866" y="2415"/>
                  </a:lnTo>
                  <a:lnTo>
                    <a:pt x="11702" y="2148"/>
                  </a:lnTo>
                  <a:lnTo>
                    <a:pt x="11537" y="1901"/>
                  </a:lnTo>
                  <a:lnTo>
                    <a:pt x="11363" y="1675"/>
                  </a:lnTo>
                  <a:lnTo>
                    <a:pt x="11178" y="1459"/>
                  </a:lnTo>
                  <a:lnTo>
                    <a:pt x="10972" y="1264"/>
                  </a:lnTo>
                  <a:lnTo>
                    <a:pt x="10757" y="1079"/>
                  </a:lnTo>
                  <a:lnTo>
                    <a:pt x="10520" y="905"/>
                  </a:lnTo>
                  <a:lnTo>
                    <a:pt x="10212" y="689"/>
                  </a:lnTo>
                  <a:lnTo>
                    <a:pt x="9832" y="432"/>
                  </a:lnTo>
                  <a:lnTo>
                    <a:pt x="9442" y="186"/>
                  </a:lnTo>
                  <a:lnTo>
                    <a:pt x="9267" y="83"/>
                  </a:lnTo>
                  <a:lnTo>
                    <a:pt x="9123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24"/>
            <p:cNvSpPr/>
            <p:nvPr/>
          </p:nvSpPr>
          <p:spPr>
            <a:xfrm>
              <a:off x="1649415" y="2646754"/>
              <a:ext cx="823433" cy="817180"/>
            </a:xfrm>
            <a:custGeom>
              <a:avLst/>
              <a:gdLst/>
              <a:ahLst/>
              <a:cxnLst/>
              <a:rect l="l" t="t" r="r" b="b"/>
              <a:pathLst>
                <a:path w="18831" h="18688" fill="none" extrusionOk="0">
                  <a:moveTo>
                    <a:pt x="935" y="422"/>
                  </a:moveTo>
                  <a:lnTo>
                    <a:pt x="935" y="422"/>
                  </a:lnTo>
                  <a:lnTo>
                    <a:pt x="812" y="525"/>
                  </a:lnTo>
                  <a:lnTo>
                    <a:pt x="688" y="648"/>
                  </a:lnTo>
                  <a:lnTo>
                    <a:pt x="545" y="823"/>
                  </a:lnTo>
                  <a:lnTo>
                    <a:pt x="401" y="1028"/>
                  </a:lnTo>
                  <a:lnTo>
                    <a:pt x="401" y="1028"/>
                  </a:lnTo>
                  <a:lnTo>
                    <a:pt x="329" y="1152"/>
                  </a:lnTo>
                  <a:lnTo>
                    <a:pt x="267" y="1316"/>
                  </a:lnTo>
                  <a:lnTo>
                    <a:pt x="206" y="1501"/>
                  </a:lnTo>
                  <a:lnTo>
                    <a:pt x="154" y="1717"/>
                  </a:lnTo>
                  <a:lnTo>
                    <a:pt x="113" y="1963"/>
                  </a:lnTo>
                  <a:lnTo>
                    <a:pt x="72" y="2230"/>
                  </a:lnTo>
                  <a:lnTo>
                    <a:pt x="52" y="2518"/>
                  </a:lnTo>
                  <a:lnTo>
                    <a:pt x="31" y="2826"/>
                  </a:lnTo>
                  <a:lnTo>
                    <a:pt x="10" y="3155"/>
                  </a:lnTo>
                  <a:lnTo>
                    <a:pt x="0" y="3504"/>
                  </a:lnTo>
                  <a:lnTo>
                    <a:pt x="10" y="3874"/>
                  </a:lnTo>
                  <a:lnTo>
                    <a:pt x="10" y="4254"/>
                  </a:lnTo>
                  <a:lnTo>
                    <a:pt x="31" y="4644"/>
                  </a:lnTo>
                  <a:lnTo>
                    <a:pt x="52" y="5055"/>
                  </a:lnTo>
                  <a:lnTo>
                    <a:pt x="82" y="5476"/>
                  </a:lnTo>
                  <a:lnTo>
                    <a:pt x="113" y="5908"/>
                  </a:lnTo>
                  <a:lnTo>
                    <a:pt x="165" y="6339"/>
                  </a:lnTo>
                  <a:lnTo>
                    <a:pt x="216" y="6781"/>
                  </a:lnTo>
                  <a:lnTo>
                    <a:pt x="267" y="7233"/>
                  </a:lnTo>
                  <a:lnTo>
                    <a:pt x="339" y="7685"/>
                  </a:lnTo>
                  <a:lnTo>
                    <a:pt x="411" y="8137"/>
                  </a:lnTo>
                  <a:lnTo>
                    <a:pt x="493" y="8589"/>
                  </a:lnTo>
                  <a:lnTo>
                    <a:pt x="586" y="9031"/>
                  </a:lnTo>
                  <a:lnTo>
                    <a:pt x="678" y="9483"/>
                  </a:lnTo>
                  <a:lnTo>
                    <a:pt x="791" y="9925"/>
                  </a:lnTo>
                  <a:lnTo>
                    <a:pt x="904" y="10366"/>
                  </a:lnTo>
                  <a:lnTo>
                    <a:pt x="1017" y="10798"/>
                  </a:lnTo>
                  <a:lnTo>
                    <a:pt x="1151" y="11219"/>
                  </a:lnTo>
                  <a:lnTo>
                    <a:pt x="1284" y="11630"/>
                  </a:lnTo>
                  <a:lnTo>
                    <a:pt x="1428" y="12030"/>
                  </a:lnTo>
                  <a:lnTo>
                    <a:pt x="1582" y="12421"/>
                  </a:lnTo>
                  <a:lnTo>
                    <a:pt x="1736" y="12791"/>
                  </a:lnTo>
                  <a:lnTo>
                    <a:pt x="1736" y="12791"/>
                  </a:lnTo>
                  <a:lnTo>
                    <a:pt x="1880" y="13089"/>
                  </a:lnTo>
                  <a:lnTo>
                    <a:pt x="2024" y="13376"/>
                  </a:lnTo>
                  <a:lnTo>
                    <a:pt x="2178" y="13674"/>
                  </a:lnTo>
                  <a:lnTo>
                    <a:pt x="2342" y="13962"/>
                  </a:lnTo>
                  <a:lnTo>
                    <a:pt x="2517" y="14249"/>
                  </a:lnTo>
                  <a:lnTo>
                    <a:pt x="2702" y="14527"/>
                  </a:lnTo>
                  <a:lnTo>
                    <a:pt x="2887" y="14814"/>
                  </a:lnTo>
                  <a:lnTo>
                    <a:pt x="3082" y="15082"/>
                  </a:lnTo>
                  <a:lnTo>
                    <a:pt x="3288" y="15349"/>
                  </a:lnTo>
                  <a:lnTo>
                    <a:pt x="3503" y="15616"/>
                  </a:lnTo>
                  <a:lnTo>
                    <a:pt x="3729" y="15862"/>
                  </a:lnTo>
                  <a:lnTo>
                    <a:pt x="3955" y="16109"/>
                  </a:lnTo>
                  <a:lnTo>
                    <a:pt x="4192" y="16355"/>
                  </a:lnTo>
                  <a:lnTo>
                    <a:pt x="4438" y="16581"/>
                  </a:lnTo>
                  <a:lnTo>
                    <a:pt x="4685" y="16807"/>
                  </a:lnTo>
                  <a:lnTo>
                    <a:pt x="4941" y="17023"/>
                  </a:lnTo>
                  <a:lnTo>
                    <a:pt x="5209" y="17218"/>
                  </a:lnTo>
                  <a:lnTo>
                    <a:pt x="5476" y="17413"/>
                  </a:lnTo>
                  <a:lnTo>
                    <a:pt x="5753" y="17598"/>
                  </a:lnTo>
                  <a:lnTo>
                    <a:pt x="6041" y="17763"/>
                  </a:lnTo>
                  <a:lnTo>
                    <a:pt x="6328" y="17917"/>
                  </a:lnTo>
                  <a:lnTo>
                    <a:pt x="6626" y="18061"/>
                  </a:lnTo>
                  <a:lnTo>
                    <a:pt x="6934" y="18194"/>
                  </a:lnTo>
                  <a:lnTo>
                    <a:pt x="7243" y="18307"/>
                  </a:lnTo>
                  <a:lnTo>
                    <a:pt x="7551" y="18410"/>
                  </a:lnTo>
                  <a:lnTo>
                    <a:pt x="7869" y="18502"/>
                  </a:lnTo>
                  <a:lnTo>
                    <a:pt x="8198" y="18564"/>
                  </a:lnTo>
                  <a:lnTo>
                    <a:pt x="8527" y="18626"/>
                  </a:lnTo>
                  <a:lnTo>
                    <a:pt x="8855" y="18667"/>
                  </a:lnTo>
                  <a:lnTo>
                    <a:pt x="9194" y="18687"/>
                  </a:lnTo>
                  <a:lnTo>
                    <a:pt x="9544" y="18687"/>
                  </a:lnTo>
                  <a:lnTo>
                    <a:pt x="9893" y="18667"/>
                  </a:lnTo>
                  <a:lnTo>
                    <a:pt x="9893" y="18667"/>
                  </a:lnTo>
                  <a:lnTo>
                    <a:pt x="10242" y="18636"/>
                  </a:lnTo>
                  <a:lnTo>
                    <a:pt x="10581" y="18585"/>
                  </a:lnTo>
                  <a:lnTo>
                    <a:pt x="10931" y="18523"/>
                  </a:lnTo>
                  <a:lnTo>
                    <a:pt x="11270" y="18441"/>
                  </a:lnTo>
                  <a:lnTo>
                    <a:pt x="11598" y="18348"/>
                  </a:lnTo>
                  <a:lnTo>
                    <a:pt x="11927" y="18246"/>
                  </a:lnTo>
                  <a:lnTo>
                    <a:pt x="12256" y="18122"/>
                  </a:lnTo>
                  <a:lnTo>
                    <a:pt x="12574" y="17999"/>
                  </a:lnTo>
                  <a:lnTo>
                    <a:pt x="12882" y="17855"/>
                  </a:lnTo>
                  <a:lnTo>
                    <a:pt x="13191" y="17701"/>
                  </a:lnTo>
                  <a:lnTo>
                    <a:pt x="13488" y="17537"/>
                  </a:lnTo>
                  <a:lnTo>
                    <a:pt x="13786" y="17362"/>
                  </a:lnTo>
                  <a:lnTo>
                    <a:pt x="14074" y="17177"/>
                  </a:lnTo>
                  <a:lnTo>
                    <a:pt x="14351" y="16982"/>
                  </a:lnTo>
                  <a:lnTo>
                    <a:pt x="14618" y="16787"/>
                  </a:lnTo>
                  <a:lnTo>
                    <a:pt x="14886" y="16581"/>
                  </a:lnTo>
                  <a:lnTo>
                    <a:pt x="15142" y="16366"/>
                  </a:lnTo>
                  <a:lnTo>
                    <a:pt x="15389" y="16150"/>
                  </a:lnTo>
                  <a:lnTo>
                    <a:pt x="15625" y="15924"/>
                  </a:lnTo>
                  <a:lnTo>
                    <a:pt x="15861" y="15698"/>
                  </a:lnTo>
                  <a:lnTo>
                    <a:pt x="16077" y="15462"/>
                  </a:lnTo>
                  <a:lnTo>
                    <a:pt x="16283" y="15225"/>
                  </a:lnTo>
                  <a:lnTo>
                    <a:pt x="16488" y="14979"/>
                  </a:lnTo>
                  <a:lnTo>
                    <a:pt x="16673" y="14743"/>
                  </a:lnTo>
                  <a:lnTo>
                    <a:pt x="16858" y="14496"/>
                  </a:lnTo>
                  <a:lnTo>
                    <a:pt x="17022" y="14249"/>
                  </a:lnTo>
                  <a:lnTo>
                    <a:pt x="17176" y="14003"/>
                  </a:lnTo>
                  <a:lnTo>
                    <a:pt x="17320" y="13756"/>
                  </a:lnTo>
                  <a:lnTo>
                    <a:pt x="17454" y="13510"/>
                  </a:lnTo>
                  <a:lnTo>
                    <a:pt x="17577" y="13273"/>
                  </a:lnTo>
                  <a:lnTo>
                    <a:pt x="17680" y="13027"/>
                  </a:lnTo>
                  <a:lnTo>
                    <a:pt x="17783" y="12791"/>
                  </a:lnTo>
                  <a:lnTo>
                    <a:pt x="17783" y="12791"/>
                  </a:lnTo>
                  <a:lnTo>
                    <a:pt x="17865" y="12534"/>
                  </a:lnTo>
                  <a:lnTo>
                    <a:pt x="17947" y="12246"/>
                  </a:lnTo>
                  <a:lnTo>
                    <a:pt x="18029" y="11928"/>
                  </a:lnTo>
                  <a:lnTo>
                    <a:pt x="18111" y="11578"/>
                  </a:lnTo>
                  <a:lnTo>
                    <a:pt x="18183" y="11209"/>
                  </a:lnTo>
                  <a:lnTo>
                    <a:pt x="18255" y="10808"/>
                  </a:lnTo>
                  <a:lnTo>
                    <a:pt x="18327" y="10397"/>
                  </a:lnTo>
                  <a:lnTo>
                    <a:pt x="18389" y="9966"/>
                  </a:lnTo>
                  <a:lnTo>
                    <a:pt x="18512" y="9051"/>
                  </a:lnTo>
                  <a:lnTo>
                    <a:pt x="18615" y="8096"/>
                  </a:lnTo>
                  <a:lnTo>
                    <a:pt x="18697" y="7110"/>
                  </a:lnTo>
                  <a:lnTo>
                    <a:pt x="18758" y="6124"/>
                  </a:lnTo>
                  <a:lnTo>
                    <a:pt x="18810" y="5148"/>
                  </a:lnTo>
                  <a:lnTo>
                    <a:pt x="18830" y="4213"/>
                  </a:lnTo>
                  <a:lnTo>
                    <a:pt x="18830" y="3319"/>
                  </a:lnTo>
                  <a:lnTo>
                    <a:pt x="18830" y="2908"/>
                  </a:lnTo>
                  <a:lnTo>
                    <a:pt x="18810" y="2508"/>
                  </a:lnTo>
                  <a:lnTo>
                    <a:pt x="18789" y="2127"/>
                  </a:lnTo>
                  <a:lnTo>
                    <a:pt x="18758" y="1778"/>
                  </a:lnTo>
                  <a:lnTo>
                    <a:pt x="18728" y="1460"/>
                  </a:lnTo>
                  <a:lnTo>
                    <a:pt x="18687" y="1172"/>
                  </a:lnTo>
                  <a:lnTo>
                    <a:pt x="18635" y="915"/>
                  </a:lnTo>
                  <a:lnTo>
                    <a:pt x="18584" y="689"/>
                  </a:lnTo>
                  <a:lnTo>
                    <a:pt x="18522" y="504"/>
                  </a:lnTo>
                  <a:lnTo>
                    <a:pt x="18481" y="422"/>
                  </a:lnTo>
                  <a:lnTo>
                    <a:pt x="18450" y="361"/>
                  </a:lnTo>
                  <a:lnTo>
                    <a:pt x="18450" y="361"/>
                  </a:lnTo>
                  <a:lnTo>
                    <a:pt x="18409" y="309"/>
                  </a:lnTo>
                  <a:lnTo>
                    <a:pt x="18368" y="258"/>
                  </a:lnTo>
                  <a:lnTo>
                    <a:pt x="18255" y="165"/>
                  </a:lnTo>
                  <a:lnTo>
                    <a:pt x="18111" y="83"/>
                  </a:lnTo>
                  <a:lnTo>
                    <a:pt x="17947" y="1"/>
                  </a:lnTo>
                </a:path>
              </a:pathLst>
            </a:custGeom>
            <a:noFill/>
            <a:ln w="200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24"/>
            <p:cNvSpPr/>
            <p:nvPr/>
          </p:nvSpPr>
          <p:spPr>
            <a:xfrm>
              <a:off x="2383879" y="2639582"/>
              <a:ext cx="50330" cy="7215"/>
            </a:xfrm>
            <a:custGeom>
              <a:avLst/>
              <a:gdLst/>
              <a:ahLst/>
              <a:cxnLst/>
              <a:rect l="l" t="t" r="r" b="b"/>
              <a:pathLst>
                <a:path w="1151" h="165" fill="none" extrusionOk="0">
                  <a:moveTo>
                    <a:pt x="1151" y="165"/>
                  </a:moveTo>
                  <a:lnTo>
                    <a:pt x="1151" y="165"/>
                  </a:lnTo>
                  <a:lnTo>
                    <a:pt x="997" y="103"/>
                  </a:lnTo>
                  <a:lnTo>
                    <a:pt x="832" y="62"/>
                  </a:lnTo>
                  <a:lnTo>
                    <a:pt x="668" y="21"/>
                  </a:lnTo>
                  <a:lnTo>
                    <a:pt x="504" y="1"/>
                  </a:lnTo>
                  <a:lnTo>
                    <a:pt x="350" y="1"/>
                  </a:lnTo>
                  <a:lnTo>
                    <a:pt x="216" y="11"/>
                  </a:lnTo>
                  <a:lnTo>
                    <a:pt x="154" y="31"/>
                  </a:lnTo>
                  <a:lnTo>
                    <a:pt x="93" y="42"/>
                  </a:lnTo>
                  <a:lnTo>
                    <a:pt x="41" y="73"/>
                  </a:lnTo>
                  <a:lnTo>
                    <a:pt x="0" y="103"/>
                  </a:lnTo>
                </a:path>
              </a:pathLst>
            </a:custGeom>
            <a:noFill/>
            <a:ln w="30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24"/>
            <p:cNvSpPr/>
            <p:nvPr/>
          </p:nvSpPr>
          <p:spPr>
            <a:xfrm>
              <a:off x="1690301" y="2657992"/>
              <a:ext cx="31484" cy="7259"/>
            </a:xfrm>
            <a:custGeom>
              <a:avLst/>
              <a:gdLst/>
              <a:ahLst/>
              <a:cxnLst/>
              <a:rect l="l" t="t" r="r" b="b"/>
              <a:pathLst>
                <a:path w="720" h="166" fill="none" extrusionOk="0">
                  <a:moveTo>
                    <a:pt x="719" y="134"/>
                  </a:moveTo>
                  <a:lnTo>
                    <a:pt x="719" y="134"/>
                  </a:lnTo>
                  <a:lnTo>
                    <a:pt x="668" y="93"/>
                  </a:lnTo>
                  <a:lnTo>
                    <a:pt x="616" y="52"/>
                  </a:lnTo>
                  <a:lnTo>
                    <a:pt x="534" y="21"/>
                  </a:lnTo>
                  <a:lnTo>
                    <a:pt x="483" y="1"/>
                  </a:lnTo>
                  <a:lnTo>
                    <a:pt x="431" y="1"/>
                  </a:lnTo>
                  <a:lnTo>
                    <a:pt x="370" y="1"/>
                  </a:lnTo>
                  <a:lnTo>
                    <a:pt x="308" y="11"/>
                  </a:lnTo>
                  <a:lnTo>
                    <a:pt x="236" y="32"/>
                  </a:lnTo>
                  <a:lnTo>
                    <a:pt x="164" y="62"/>
                  </a:lnTo>
                  <a:lnTo>
                    <a:pt x="82" y="104"/>
                  </a:lnTo>
                  <a:lnTo>
                    <a:pt x="0" y="165"/>
                  </a:lnTo>
                </a:path>
              </a:pathLst>
            </a:custGeom>
            <a:noFill/>
            <a:ln w="30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24"/>
            <p:cNvSpPr/>
            <p:nvPr/>
          </p:nvSpPr>
          <p:spPr>
            <a:xfrm>
              <a:off x="2045158" y="3457171"/>
              <a:ext cx="808172" cy="573661"/>
            </a:xfrm>
            <a:custGeom>
              <a:avLst/>
              <a:gdLst/>
              <a:ahLst/>
              <a:cxnLst/>
              <a:rect l="l" t="t" r="r" b="b"/>
              <a:pathLst>
                <a:path w="18482" h="13119" fill="none" extrusionOk="0">
                  <a:moveTo>
                    <a:pt x="175" y="0"/>
                  </a:moveTo>
                  <a:lnTo>
                    <a:pt x="175" y="0"/>
                  </a:lnTo>
                  <a:lnTo>
                    <a:pt x="155" y="144"/>
                  </a:lnTo>
                  <a:lnTo>
                    <a:pt x="103" y="565"/>
                  </a:lnTo>
                  <a:lnTo>
                    <a:pt x="72" y="873"/>
                  </a:lnTo>
                  <a:lnTo>
                    <a:pt x="42" y="1233"/>
                  </a:lnTo>
                  <a:lnTo>
                    <a:pt x="21" y="1644"/>
                  </a:lnTo>
                  <a:lnTo>
                    <a:pt x="1" y="2106"/>
                  </a:lnTo>
                  <a:lnTo>
                    <a:pt x="1" y="2620"/>
                  </a:lnTo>
                  <a:lnTo>
                    <a:pt x="1" y="3174"/>
                  </a:lnTo>
                  <a:lnTo>
                    <a:pt x="21" y="3770"/>
                  </a:lnTo>
                  <a:lnTo>
                    <a:pt x="62" y="4397"/>
                  </a:lnTo>
                  <a:lnTo>
                    <a:pt x="114" y="5065"/>
                  </a:lnTo>
                  <a:lnTo>
                    <a:pt x="196" y="5763"/>
                  </a:lnTo>
                  <a:lnTo>
                    <a:pt x="309" y="6482"/>
                  </a:lnTo>
                  <a:lnTo>
                    <a:pt x="370" y="6852"/>
                  </a:lnTo>
                  <a:lnTo>
                    <a:pt x="442" y="7222"/>
                  </a:lnTo>
                  <a:lnTo>
                    <a:pt x="442" y="7222"/>
                  </a:lnTo>
                  <a:lnTo>
                    <a:pt x="596" y="7941"/>
                  </a:lnTo>
                  <a:lnTo>
                    <a:pt x="750" y="8619"/>
                  </a:lnTo>
                  <a:lnTo>
                    <a:pt x="925" y="9225"/>
                  </a:lnTo>
                  <a:lnTo>
                    <a:pt x="1018" y="9523"/>
                  </a:lnTo>
                  <a:lnTo>
                    <a:pt x="1110" y="9790"/>
                  </a:lnTo>
                  <a:lnTo>
                    <a:pt x="1203" y="10057"/>
                  </a:lnTo>
                  <a:lnTo>
                    <a:pt x="1295" y="10304"/>
                  </a:lnTo>
                  <a:lnTo>
                    <a:pt x="1398" y="10550"/>
                  </a:lnTo>
                  <a:lnTo>
                    <a:pt x="1500" y="10776"/>
                  </a:lnTo>
                  <a:lnTo>
                    <a:pt x="1613" y="10992"/>
                  </a:lnTo>
                  <a:lnTo>
                    <a:pt x="1726" y="11187"/>
                  </a:lnTo>
                  <a:lnTo>
                    <a:pt x="1839" y="11382"/>
                  </a:lnTo>
                  <a:lnTo>
                    <a:pt x="1963" y="11567"/>
                  </a:lnTo>
                  <a:lnTo>
                    <a:pt x="2086" y="11732"/>
                  </a:lnTo>
                  <a:lnTo>
                    <a:pt x="2209" y="11896"/>
                  </a:lnTo>
                  <a:lnTo>
                    <a:pt x="2343" y="12040"/>
                  </a:lnTo>
                  <a:lnTo>
                    <a:pt x="2487" y="12184"/>
                  </a:lnTo>
                  <a:lnTo>
                    <a:pt x="2630" y="12307"/>
                  </a:lnTo>
                  <a:lnTo>
                    <a:pt x="2774" y="12430"/>
                  </a:lnTo>
                  <a:lnTo>
                    <a:pt x="2928" y="12533"/>
                  </a:lnTo>
                  <a:lnTo>
                    <a:pt x="3093" y="12636"/>
                  </a:lnTo>
                  <a:lnTo>
                    <a:pt x="3257" y="12728"/>
                  </a:lnTo>
                  <a:lnTo>
                    <a:pt x="3421" y="12800"/>
                  </a:lnTo>
                  <a:lnTo>
                    <a:pt x="3606" y="12872"/>
                  </a:lnTo>
                  <a:lnTo>
                    <a:pt x="3791" y="12934"/>
                  </a:lnTo>
                  <a:lnTo>
                    <a:pt x="3976" y="12995"/>
                  </a:lnTo>
                  <a:lnTo>
                    <a:pt x="4171" y="13036"/>
                  </a:lnTo>
                  <a:lnTo>
                    <a:pt x="4377" y="13077"/>
                  </a:lnTo>
                  <a:lnTo>
                    <a:pt x="4582" y="13098"/>
                  </a:lnTo>
                  <a:lnTo>
                    <a:pt x="4582" y="13098"/>
                  </a:lnTo>
                  <a:lnTo>
                    <a:pt x="4798" y="13119"/>
                  </a:lnTo>
                  <a:lnTo>
                    <a:pt x="5003" y="13119"/>
                  </a:lnTo>
                  <a:lnTo>
                    <a:pt x="5199" y="13088"/>
                  </a:lnTo>
                  <a:lnTo>
                    <a:pt x="5404" y="13057"/>
                  </a:lnTo>
                  <a:lnTo>
                    <a:pt x="5589" y="12995"/>
                  </a:lnTo>
                  <a:lnTo>
                    <a:pt x="5784" y="12923"/>
                  </a:lnTo>
                  <a:lnTo>
                    <a:pt x="5969" y="12841"/>
                  </a:lnTo>
                  <a:lnTo>
                    <a:pt x="6144" y="12728"/>
                  </a:lnTo>
                  <a:lnTo>
                    <a:pt x="6318" y="12615"/>
                  </a:lnTo>
                  <a:lnTo>
                    <a:pt x="6493" y="12482"/>
                  </a:lnTo>
                  <a:lnTo>
                    <a:pt x="6668" y="12338"/>
                  </a:lnTo>
                  <a:lnTo>
                    <a:pt x="6832" y="12184"/>
                  </a:lnTo>
                  <a:lnTo>
                    <a:pt x="6996" y="12019"/>
                  </a:lnTo>
                  <a:lnTo>
                    <a:pt x="7150" y="11834"/>
                  </a:lnTo>
                  <a:lnTo>
                    <a:pt x="7305" y="11650"/>
                  </a:lnTo>
                  <a:lnTo>
                    <a:pt x="7459" y="11444"/>
                  </a:lnTo>
                  <a:lnTo>
                    <a:pt x="7602" y="11239"/>
                  </a:lnTo>
                  <a:lnTo>
                    <a:pt x="7757" y="11023"/>
                  </a:lnTo>
                  <a:lnTo>
                    <a:pt x="7890" y="10797"/>
                  </a:lnTo>
                  <a:lnTo>
                    <a:pt x="8034" y="10571"/>
                  </a:lnTo>
                  <a:lnTo>
                    <a:pt x="8311" y="10088"/>
                  </a:lnTo>
                  <a:lnTo>
                    <a:pt x="8568" y="9585"/>
                  </a:lnTo>
                  <a:lnTo>
                    <a:pt x="8825" y="9071"/>
                  </a:lnTo>
                  <a:lnTo>
                    <a:pt x="9061" y="8547"/>
                  </a:lnTo>
                  <a:lnTo>
                    <a:pt x="9298" y="8013"/>
                  </a:lnTo>
                  <a:lnTo>
                    <a:pt x="9534" y="7489"/>
                  </a:lnTo>
                  <a:lnTo>
                    <a:pt x="9534" y="7489"/>
                  </a:lnTo>
                  <a:lnTo>
                    <a:pt x="9647" y="7232"/>
                  </a:lnTo>
                  <a:lnTo>
                    <a:pt x="9780" y="6996"/>
                  </a:lnTo>
                  <a:lnTo>
                    <a:pt x="9924" y="6760"/>
                  </a:lnTo>
                  <a:lnTo>
                    <a:pt x="10078" y="6544"/>
                  </a:lnTo>
                  <a:lnTo>
                    <a:pt x="10253" y="6328"/>
                  </a:lnTo>
                  <a:lnTo>
                    <a:pt x="10438" y="6123"/>
                  </a:lnTo>
                  <a:lnTo>
                    <a:pt x="10623" y="5938"/>
                  </a:lnTo>
                  <a:lnTo>
                    <a:pt x="10828" y="5753"/>
                  </a:lnTo>
                  <a:lnTo>
                    <a:pt x="11034" y="5578"/>
                  </a:lnTo>
                  <a:lnTo>
                    <a:pt x="11260" y="5414"/>
                  </a:lnTo>
                  <a:lnTo>
                    <a:pt x="11486" y="5270"/>
                  </a:lnTo>
                  <a:lnTo>
                    <a:pt x="11712" y="5126"/>
                  </a:lnTo>
                  <a:lnTo>
                    <a:pt x="11948" y="4993"/>
                  </a:lnTo>
                  <a:lnTo>
                    <a:pt x="12194" y="4880"/>
                  </a:lnTo>
                  <a:lnTo>
                    <a:pt x="12441" y="4777"/>
                  </a:lnTo>
                  <a:lnTo>
                    <a:pt x="12688" y="4674"/>
                  </a:lnTo>
                  <a:lnTo>
                    <a:pt x="12944" y="4592"/>
                  </a:lnTo>
                  <a:lnTo>
                    <a:pt x="13201" y="4520"/>
                  </a:lnTo>
                  <a:lnTo>
                    <a:pt x="13458" y="4459"/>
                  </a:lnTo>
                  <a:lnTo>
                    <a:pt x="13705" y="4417"/>
                  </a:lnTo>
                  <a:lnTo>
                    <a:pt x="13961" y="4376"/>
                  </a:lnTo>
                  <a:lnTo>
                    <a:pt x="14218" y="4356"/>
                  </a:lnTo>
                  <a:lnTo>
                    <a:pt x="14465" y="4346"/>
                  </a:lnTo>
                  <a:lnTo>
                    <a:pt x="14711" y="4346"/>
                  </a:lnTo>
                  <a:lnTo>
                    <a:pt x="14958" y="4356"/>
                  </a:lnTo>
                  <a:lnTo>
                    <a:pt x="15194" y="4376"/>
                  </a:lnTo>
                  <a:lnTo>
                    <a:pt x="15430" y="4417"/>
                  </a:lnTo>
                  <a:lnTo>
                    <a:pt x="15656" y="4469"/>
                  </a:lnTo>
                  <a:lnTo>
                    <a:pt x="15872" y="4541"/>
                  </a:lnTo>
                  <a:lnTo>
                    <a:pt x="16088" y="4613"/>
                  </a:lnTo>
                  <a:lnTo>
                    <a:pt x="16283" y="4705"/>
                  </a:lnTo>
                  <a:lnTo>
                    <a:pt x="16478" y="4818"/>
                  </a:lnTo>
                  <a:lnTo>
                    <a:pt x="16478" y="4818"/>
                  </a:lnTo>
                  <a:lnTo>
                    <a:pt x="16663" y="4931"/>
                  </a:lnTo>
                  <a:lnTo>
                    <a:pt x="16838" y="5065"/>
                  </a:lnTo>
                  <a:lnTo>
                    <a:pt x="16992" y="5198"/>
                  </a:lnTo>
                  <a:lnTo>
                    <a:pt x="17146" y="5342"/>
                  </a:lnTo>
                  <a:lnTo>
                    <a:pt x="17280" y="5486"/>
                  </a:lnTo>
                  <a:lnTo>
                    <a:pt x="17413" y="5640"/>
                  </a:lnTo>
                  <a:lnTo>
                    <a:pt x="17526" y="5804"/>
                  </a:lnTo>
                  <a:lnTo>
                    <a:pt x="17639" y="5969"/>
                  </a:lnTo>
                  <a:lnTo>
                    <a:pt x="17742" y="6143"/>
                  </a:lnTo>
                  <a:lnTo>
                    <a:pt x="17834" y="6308"/>
                  </a:lnTo>
                  <a:lnTo>
                    <a:pt x="17916" y="6482"/>
                  </a:lnTo>
                  <a:lnTo>
                    <a:pt x="17999" y="6657"/>
                  </a:lnTo>
                  <a:lnTo>
                    <a:pt x="18071" y="6832"/>
                  </a:lnTo>
                  <a:lnTo>
                    <a:pt x="18132" y="6996"/>
                  </a:lnTo>
                  <a:lnTo>
                    <a:pt x="18235" y="7335"/>
                  </a:lnTo>
                  <a:lnTo>
                    <a:pt x="18317" y="7664"/>
                  </a:lnTo>
                  <a:lnTo>
                    <a:pt x="18379" y="7962"/>
                  </a:lnTo>
                  <a:lnTo>
                    <a:pt x="18420" y="8239"/>
                  </a:lnTo>
                  <a:lnTo>
                    <a:pt x="18451" y="8486"/>
                  </a:lnTo>
                  <a:lnTo>
                    <a:pt x="18481" y="8835"/>
                  </a:lnTo>
                  <a:lnTo>
                    <a:pt x="18481" y="8958"/>
                  </a:lnTo>
                </a:path>
              </a:pathLst>
            </a:custGeom>
            <a:noFill/>
            <a:ln w="200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24"/>
            <p:cNvSpPr/>
            <p:nvPr/>
          </p:nvSpPr>
          <p:spPr>
            <a:xfrm>
              <a:off x="1976898" y="3451312"/>
              <a:ext cx="169357" cy="14867"/>
            </a:xfrm>
            <a:custGeom>
              <a:avLst/>
              <a:gdLst/>
              <a:ahLst/>
              <a:cxnLst/>
              <a:rect l="l" t="t" r="r" b="b"/>
              <a:pathLst>
                <a:path w="3873" h="340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82" y="31"/>
                  </a:lnTo>
                  <a:lnTo>
                    <a:pt x="319" y="103"/>
                  </a:lnTo>
                  <a:lnTo>
                    <a:pt x="699" y="186"/>
                  </a:lnTo>
                  <a:lnTo>
                    <a:pt x="925" y="227"/>
                  </a:lnTo>
                  <a:lnTo>
                    <a:pt x="1181" y="268"/>
                  </a:lnTo>
                  <a:lnTo>
                    <a:pt x="1459" y="309"/>
                  </a:lnTo>
                  <a:lnTo>
                    <a:pt x="1767" y="329"/>
                  </a:lnTo>
                  <a:lnTo>
                    <a:pt x="2085" y="340"/>
                  </a:lnTo>
                  <a:lnTo>
                    <a:pt x="2424" y="340"/>
                  </a:lnTo>
                  <a:lnTo>
                    <a:pt x="2774" y="319"/>
                  </a:lnTo>
                  <a:lnTo>
                    <a:pt x="3133" y="288"/>
                  </a:lnTo>
                  <a:lnTo>
                    <a:pt x="3503" y="227"/>
                  </a:lnTo>
                  <a:lnTo>
                    <a:pt x="3688" y="186"/>
                  </a:lnTo>
                  <a:lnTo>
                    <a:pt x="3873" y="134"/>
                  </a:lnTo>
                </a:path>
              </a:pathLst>
            </a:custGeom>
            <a:noFill/>
            <a:ln w="30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24"/>
            <p:cNvSpPr/>
            <p:nvPr/>
          </p:nvSpPr>
          <p:spPr>
            <a:xfrm>
              <a:off x="2046951" y="3480522"/>
              <a:ext cx="44" cy="99742"/>
            </a:xfrm>
            <a:custGeom>
              <a:avLst/>
              <a:gdLst/>
              <a:ahLst/>
              <a:cxnLst/>
              <a:rect l="l" t="t" r="r" b="b"/>
              <a:pathLst>
                <a:path w="1" h="2281" fill="none" extrusionOk="0">
                  <a:moveTo>
                    <a:pt x="1" y="2281"/>
                  </a:moveTo>
                  <a:lnTo>
                    <a:pt x="1" y="2281"/>
                  </a:lnTo>
                  <a:lnTo>
                    <a:pt x="1" y="0"/>
                  </a:lnTo>
                </a:path>
              </a:pathLst>
            </a:custGeom>
            <a:noFill/>
            <a:ln w="30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24"/>
            <p:cNvSpPr/>
            <p:nvPr/>
          </p:nvSpPr>
          <p:spPr>
            <a:xfrm>
              <a:off x="1418965" y="1226806"/>
              <a:ext cx="1214706" cy="1791035"/>
            </a:xfrm>
            <a:custGeom>
              <a:avLst/>
              <a:gdLst/>
              <a:ahLst/>
              <a:cxnLst/>
              <a:rect l="l" t="t" r="r" b="b"/>
              <a:pathLst>
                <a:path w="27779" h="40959" extrusionOk="0">
                  <a:moveTo>
                    <a:pt x="14444" y="1"/>
                  </a:moveTo>
                  <a:lnTo>
                    <a:pt x="13992" y="21"/>
                  </a:lnTo>
                  <a:lnTo>
                    <a:pt x="13745" y="31"/>
                  </a:lnTo>
                  <a:lnTo>
                    <a:pt x="13478" y="52"/>
                  </a:lnTo>
                  <a:lnTo>
                    <a:pt x="13191" y="93"/>
                  </a:lnTo>
                  <a:lnTo>
                    <a:pt x="12893" y="134"/>
                  </a:lnTo>
                  <a:lnTo>
                    <a:pt x="12574" y="185"/>
                  </a:lnTo>
                  <a:lnTo>
                    <a:pt x="12235" y="247"/>
                  </a:lnTo>
                  <a:lnTo>
                    <a:pt x="11886" y="319"/>
                  </a:lnTo>
                  <a:lnTo>
                    <a:pt x="11516" y="411"/>
                  </a:lnTo>
                  <a:lnTo>
                    <a:pt x="11136" y="514"/>
                  </a:lnTo>
                  <a:lnTo>
                    <a:pt x="10746" y="637"/>
                  </a:lnTo>
                  <a:lnTo>
                    <a:pt x="10335" y="771"/>
                  </a:lnTo>
                  <a:lnTo>
                    <a:pt x="9914" y="925"/>
                  </a:lnTo>
                  <a:lnTo>
                    <a:pt x="9472" y="1100"/>
                  </a:lnTo>
                  <a:lnTo>
                    <a:pt x="9030" y="1285"/>
                  </a:lnTo>
                  <a:lnTo>
                    <a:pt x="8568" y="1500"/>
                  </a:lnTo>
                  <a:lnTo>
                    <a:pt x="8085" y="1726"/>
                  </a:lnTo>
                  <a:lnTo>
                    <a:pt x="7602" y="1983"/>
                  </a:lnTo>
                  <a:lnTo>
                    <a:pt x="7099" y="2261"/>
                  </a:lnTo>
                  <a:lnTo>
                    <a:pt x="6595" y="2559"/>
                  </a:lnTo>
                  <a:lnTo>
                    <a:pt x="6071" y="2887"/>
                  </a:lnTo>
                  <a:lnTo>
                    <a:pt x="5815" y="3062"/>
                  </a:lnTo>
                  <a:lnTo>
                    <a:pt x="5568" y="3247"/>
                  </a:lnTo>
                  <a:lnTo>
                    <a:pt x="5332" y="3442"/>
                  </a:lnTo>
                  <a:lnTo>
                    <a:pt x="5116" y="3637"/>
                  </a:lnTo>
                  <a:lnTo>
                    <a:pt x="4900" y="3853"/>
                  </a:lnTo>
                  <a:lnTo>
                    <a:pt x="4705" y="4069"/>
                  </a:lnTo>
                  <a:lnTo>
                    <a:pt x="4510" y="4295"/>
                  </a:lnTo>
                  <a:lnTo>
                    <a:pt x="4335" y="4531"/>
                  </a:lnTo>
                  <a:lnTo>
                    <a:pt x="4161" y="4767"/>
                  </a:lnTo>
                  <a:lnTo>
                    <a:pt x="3996" y="5024"/>
                  </a:lnTo>
                  <a:lnTo>
                    <a:pt x="3853" y="5271"/>
                  </a:lnTo>
                  <a:lnTo>
                    <a:pt x="3709" y="5527"/>
                  </a:lnTo>
                  <a:lnTo>
                    <a:pt x="3575" y="5794"/>
                  </a:lnTo>
                  <a:lnTo>
                    <a:pt x="3452" y="6062"/>
                  </a:lnTo>
                  <a:lnTo>
                    <a:pt x="3339" y="6339"/>
                  </a:lnTo>
                  <a:lnTo>
                    <a:pt x="3236" y="6616"/>
                  </a:lnTo>
                  <a:lnTo>
                    <a:pt x="3133" y="6904"/>
                  </a:lnTo>
                  <a:lnTo>
                    <a:pt x="3041" y="7181"/>
                  </a:lnTo>
                  <a:lnTo>
                    <a:pt x="2959" y="7469"/>
                  </a:lnTo>
                  <a:lnTo>
                    <a:pt x="2887" y="7767"/>
                  </a:lnTo>
                  <a:lnTo>
                    <a:pt x="2815" y="8054"/>
                  </a:lnTo>
                  <a:lnTo>
                    <a:pt x="2753" y="8352"/>
                  </a:lnTo>
                  <a:lnTo>
                    <a:pt x="2702" y="8650"/>
                  </a:lnTo>
                  <a:lnTo>
                    <a:pt x="2651" y="8948"/>
                  </a:lnTo>
                  <a:lnTo>
                    <a:pt x="2579" y="9544"/>
                  </a:lnTo>
                  <a:lnTo>
                    <a:pt x="2517" y="10140"/>
                  </a:lnTo>
                  <a:lnTo>
                    <a:pt x="2476" y="10725"/>
                  </a:lnTo>
                  <a:lnTo>
                    <a:pt x="2466" y="11311"/>
                  </a:lnTo>
                  <a:lnTo>
                    <a:pt x="2466" y="11876"/>
                  </a:lnTo>
                  <a:lnTo>
                    <a:pt x="2476" y="12441"/>
                  </a:lnTo>
                  <a:lnTo>
                    <a:pt x="2497" y="12975"/>
                  </a:lnTo>
                  <a:lnTo>
                    <a:pt x="2538" y="13499"/>
                  </a:lnTo>
                  <a:lnTo>
                    <a:pt x="2579" y="14002"/>
                  </a:lnTo>
                  <a:lnTo>
                    <a:pt x="2630" y="14475"/>
                  </a:lnTo>
                  <a:lnTo>
                    <a:pt x="2681" y="14917"/>
                  </a:lnTo>
                  <a:lnTo>
                    <a:pt x="2743" y="15317"/>
                  </a:lnTo>
                  <a:lnTo>
                    <a:pt x="2856" y="16026"/>
                  </a:lnTo>
                  <a:lnTo>
                    <a:pt x="2959" y="16560"/>
                  </a:lnTo>
                  <a:lnTo>
                    <a:pt x="3041" y="16899"/>
                  </a:lnTo>
                  <a:lnTo>
                    <a:pt x="3062" y="17023"/>
                  </a:lnTo>
                  <a:lnTo>
                    <a:pt x="3031" y="16982"/>
                  </a:lnTo>
                  <a:lnTo>
                    <a:pt x="2928" y="16879"/>
                  </a:lnTo>
                  <a:lnTo>
                    <a:pt x="2753" y="16745"/>
                  </a:lnTo>
                  <a:lnTo>
                    <a:pt x="2651" y="16663"/>
                  </a:lnTo>
                  <a:lnTo>
                    <a:pt x="2538" y="16591"/>
                  </a:lnTo>
                  <a:lnTo>
                    <a:pt x="2414" y="16509"/>
                  </a:lnTo>
                  <a:lnTo>
                    <a:pt x="2271" y="16447"/>
                  </a:lnTo>
                  <a:lnTo>
                    <a:pt x="2127" y="16375"/>
                  </a:lnTo>
                  <a:lnTo>
                    <a:pt x="1962" y="16324"/>
                  </a:lnTo>
                  <a:lnTo>
                    <a:pt x="1798" y="16283"/>
                  </a:lnTo>
                  <a:lnTo>
                    <a:pt x="1623" y="16262"/>
                  </a:lnTo>
                  <a:lnTo>
                    <a:pt x="1449" y="16252"/>
                  </a:lnTo>
                  <a:lnTo>
                    <a:pt x="1264" y="16273"/>
                  </a:lnTo>
                  <a:lnTo>
                    <a:pt x="1171" y="16293"/>
                  </a:lnTo>
                  <a:lnTo>
                    <a:pt x="1079" y="16324"/>
                  </a:lnTo>
                  <a:lnTo>
                    <a:pt x="986" y="16365"/>
                  </a:lnTo>
                  <a:lnTo>
                    <a:pt x="904" y="16417"/>
                  </a:lnTo>
                  <a:lnTo>
                    <a:pt x="822" y="16478"/>
                  </a:lnTo>
                  <a:lnTo>
                    <a:pt x="740" y="16550"/>
                  </a:lnTo>
                  <a:lnTo>
                    <a:pt x="658" y="16632"/>
                  </a:lnTo>
                  <a:lnTo>
                    <a:pt x="586" y="16725"/>
                  </a:lnTo>
                  <a:lnTo>
                    <a:pt x="514" y="16827"/>
                  </a:lnTo>
                  <a:lnTo>
                    <a:pt x="442" y="16940"/>
                  </a:lnTo>
                  <a:lnTo>
                    <a:pt x="380" y="17053"/>
                  </a:lnTo>
                  <a:lnTo>
                    <a:pt x="319" y="17177"/>
                  </a:lnTo>
                  <a:lnTo>
                    <a:pt x="267" y="17300"/>
                  </a:lnTo>
                  <a:lnTo>
                    <a:pt x="216" y="17444"/>
                  </a:lnTo>
                  <a:lnTo>
                    <a:pt x="175" y="17577"/>
                  </a:lnTo>
                  <a:lnTo>
                    <a:pt x="134" y="17731"/>
                  </a:lnTo>
                  <a:lnTo>
                    <a:pt x="93" y="17886"/>
                  </a:lnTo>
                  <a:lnTo>
                    <a:pt x="62" y="18040"/>
                  </a:lnTo>
                  <a:lnTo>
                    <a:pt x="41" y="18204"/>
                  </a:lnTo>
                  <a:lnTo>
                    <a:pt x="21" y="18368"/>
                  </a:lnTo>
                  <a:lnTo>
                    <a:pt x="10" y="18533"/>
                  </a:lnTo>
                  <a:lnTo>
                    <a:pt x="0" y="18707"/>
                  </a:lnTo>
                  <a:lnTo>
                    <a:pt x="10" y="18882"/>
                  </a:lnTo>
                  <a:lnTo>
                    <a:pt x="10" y="19057"/>
                  </a:lnTo>
                  <a:lnTo>
                    <a:pt x="31" y="19231"/>
                  </a:lnTo>
                  <a:lnTo>
                    <a:pt x="52" y="19406"/>
                  </a:lnTo>
                  <a:lnTo>
                    <a:pt x="82" y="19591"/>
                  </a:lnTo>
                  <a:lnTo>
                    <a:pt x="123" y="19765"/>
                  </a:lnTo>
                  <a:lnTo>
                    <a:pt x="165" y="19950"/>
                  </a:lnTo>
                  <a:lnTo>
                    <a:pt x="226" y="20125"/>
                  </a:lnTo>
                  <a:lnTo>
                    <a:pt x="288" y="20300"/>
                  </a:lnTo>
                  <a:lnTo>
                    <a:pt x="360" y="20485"/>
                  </a:lnTo>
                  <a:lnTo>
                    <a:pt x="514" y="20834"/>
                  </a:lnTo>
                  <a:lnTo>
                    <a:pt x="678" y="21163"/>
                  </a:lnTo>
                  <a:lnTo>
                    <a:pt x="843" y="21461"/>
                  </a:lnTo>
                  <a:lnTo>
                    <a:pt x="997" y="21748"/>
                  </a:lnTo>
                  <a:lnTo>
                    <a:pt x="1161" y="21995"/>
                  </a:lnTo>
                  <a:lnTo>
                    <a:pt x="1325" y="22231"/>
                  </a:lnTo>
                  <a:lnTo>
                    <a:pt x="1479" y="22447"/>
                  </a:lnTo>
                  <a:lnTo>
                    <a:pt x="1644" y="22642"/>
                  </a:lnTo>
                  <a:lnTo>
                    <a:pt x="1798" y="22817"/>
                  </a:lnTo>
                  <a:lnTo>
                    <a:pt x="1952" y="22971"/>
                  </a:lnTo>
                  <a:lnTo>
                    <a:pt x="2096" y="23104"/>
                  </a:lnTo>
                  <a:lnTo>
                    <a:pt x="2250" y="23227"/>
                  </a:lnTo>
                  <a:lnTo>
                    <a:pt x="2394" y="23340"/>
                  </a:lnTo>
                  <a:lnTo>
                    <a:pt x="2538" y="23433"/>
                  </a:lnTo>
                  <a:lnTo>
                    <a:pt x="2671" y="23505"/>
                  </a:lnTo>
                  <a:lnTo>
                    <a:pt x="2805" y="23577"/>
                  </a:lnTo>
                  <a:lnTo>
                    <a:pt x="2928" y="23628"/>
                  </a:lnTo>
                  <a:lnTo>
                    <a:pt x="3051" y="23679"/>
                  </a:lnTo>
                  <a:lnTo>
                    <a:pt x="3164" y="23710"/>
                  </a:lnTo>
                  <a:lnTo>
                    <a:pt x="3277" y="23741"/>
                  </a:lnTo>
                  <a:lnTo>
                    <a:pt x="3472" y="23772"/>
                  </a:lnTo>
                  <a:lnTo>
                    <a:pt x="3647" y="23782"/>
                  </a:lnTo>
                  <a:lnTo>
                    <a:pt x="3781" y="23772"/>
                  </a:lnTo>
                  <a:lnTo>
                    <a:pt x="3883" y="23762"/>
                  </a:lnTo>
                  <a:lnTo>
                    <a:pt x="3966" y="23741"/>
                  </a:lnTo>
                  <a:lnTo>
                    <a:pt x="3966" y="23782"/>
                  </a:lnTo>
                  <a:lnTo>
                    <a:pt x="3955" y="23926"/>
                  </a:lnTo>
                  <a:lnTo>
                    <a:pt x="3955" y="24162"/>
                  </a:lnTo>
                  <a:lnTo>
                    <a:pt x="3976" y="24522"/>
                  </a:lnTo>
                  <a:lnTo>
                    <a:pt x="4027" y="25005"/>
                  </a:lnTo>
                  <a:lnTo>
                    <a:pt x="4068" y="25303"/>
                  </a:lnTo>
                  <a:lnTo>
                    <a:pt x="4120" y="25621"/>
                  </a:lnTo>
                  <a:lnTo>
                    <a:pt x="4181" y="25981"/>
                  </a:lnTo>
                  <a:lnTo>
                    <a:pt x="4263" y="26381"/>
                  </a:lnTo>
                  <a:lnTo>
                    <a:pt x="4356" y="26823"/>
                  </a:lnTo>
                  <a:lnTo>
                    <a:pt x="4469" y="27295"/>
                  </a:lnTo>
                  <a:lnTo>
                    <a:pt x="4623" y="27902"/>
                  </a:lnTo>
                  <a:lnTo>
                    <a:pt x="4787" y="28477"/>
                  </a:lnTo>
                  <a:lnTo>
                    <a:pt x="4972" y="29011"/>
                  </a:lnTo>
                  <a:lnTo>
                    <a:pt x="5147" y="29514"/>
                  </a:lnTo>
                  <a:lnTo>
                    <a:pt x="5342" y="29977"/>
                  </a:lnTo>
                  <a:lnTo>
                    <a:pt x="5527" y="30408"/>
                  </a:lnTo>
                  <a:lnTo>
                    <a:pt x="5712" y="30809"/>
                  </a:lnTo>
                  <a:lnTo>
                    <a:pt x="5897" y="31168"/>
                  </a:lnTo>
                  <a:lnTo>
                    <a:pt x="6071" y="31497"/>
                  </a:lnTo>
                  <a:lnTo>
                    <a:pt x="6236" y="31785"/>
                  </a:lnTo>
                  <a:lnTo>
                    <a:pt x="6390" y="32052"/>
                  </a:lnTo>
                  <a:lnTo>
                    <a:pt x="6534" y="32278"/>
                  </a:lnTo>
                  <a:lnTo>
                    <a:pt x="6770" y="32637"/>
                  </a:lnTo>
                  <a:lnTo>
                    <a:pt x="6924" y="32863"/>
                  </a:lnTo>
                  <a:lnTo>
                    <a:pt x="7181" y="33285"/>
                  </a:lnTo>
                  <a:lnTo>
                    <a:pt x="7243" y="33408"/>
                  </a:lnTo>
                  <a:lnTo>
                    <a:pt x="7273" y="33469"/>
                  </a:lnTo>
                  <a:lnTo>
                    <a:pt x="7294" y="33511"/>
                  </a:lnTo>
                  <a:lnTo>
                    <a:pt x="7284" y="33521"/>
                  </a:lnTo>
                  <a:lnTo>
                    <a:pt x="7273" y="33511"/>
                  </a:lnTo>
                  <a:lnTo>
                    <a:pt x="7294" y="33552"/>
                  </a:lnTo>
                  <a:lnTo>
                    <a:pt x="7345" y="33675"/>
                  </a:lnTo>
                  <a:lnTo>
                    <a:pt x="7417" y="33850"/>
                  </a:lnTo>
                  <a:lnTo>
                    <a:pt x="7448" y="33963"/>
                  </a:lnTo>
                  <a:lnTo>
                    <a:pt x="7479" y="34086"/>
                  </a:lnTo>
                  <a:lnTo>
                    <a:pt x="7499" y="34219"/>
                  </a:lnTo>
                  <a:lnTo>
                    <a:pt x="7510" y="34363"/>
                  </a:lnTo>
                  <a:lnTo>
                    <a:pt x="7520" y="34517"/>
                  </a:lnTo>
                  <a:lnTo>
                    <a:pt x="7510" y="34671"/>
                  </a:lnTo>
                  <a:lnTo>
                    <a:pt x="7489" y="34836"/>
                  </a:lnTo>
                  <a:lnTo>
                    <a:pt x="7448" y="35000"/>
                  </a:lnTo>
                  <a:lnTo>
                    <a:pt x="7386" y="35175"/>
                  </a:lnTo>
                  <a:lnTo>
                    <a:pt x="7314" y="35349"/>
                  </a:lnTo>
                  <a:lnTo>
                    <a:pt x="7376" y="35319"/>
                  </a:lnTo>
                  <a:lnTo>
                    <a:pt x="7335" y="35462"/>
                  </a:lnTo>
                  <a:lnTo>
                    <a:pt x="7304" y="35616"/>
                  </a:lnTo>
                  <a:lnTo>
                    <a:pt x="7263" y="35812"/>
                  </a:lnTo>
                  <a:lnTo>
                    <a:pt x="7232" y="36027"/>
                  </a:lnTo>
                  <a:lnTo>
                    <a:pt x="7201" y="36253"/>
                  </a:lnTo>
                  <a:lnTo>
                    <a:pt x="7201" y="36469"/>
                  </a:lnTo>
                  <a:lnTo>
                    <a:pt x="7212" y="36572"/>
                  </a:lnTo>
                  <a:lnTo>
                    <a:pt x="7222" y="36675"/>
                  </a:lnTo>
                  <a:lnTo>
                    <a:pt x="7273" y="36880"/>
                  </a:lnTo>
                  <a:lnTo>
                    <a:pt x="7335" y="37065"/>
                  </a:lnTo>
                  <a:lnTo>
                    <a:pt x="7397" y="37250"/>
                  </a:lnTo>
                  <a:lnTo>
                    <a:pt x="7479" y="37414"/>
                  </a:lnTo>
                  <a:lnTo>
                    <a:pt x="7561" y="37568"/>
                  </a:lnTo>
                  <a:lnTo>
                    <a:pt x="7653" y="37712"/>
                  </a:lnTo>
                  <a:lnTo>
                    <a:pt x="7766" y="37846"/>
                  </a:lnTo>
                  <a:lnTo>
                    <a:pt x="7879" y="37979"/>
                  </a:lnTo>
                  <a:lnTo>
                    <a:pt x="7992" y="38103"/>
                  </a:lnTo>
                  <a:lnTo>
                    <a:pt x="8126" y="38236"/>
                  </a:lnTo>
                  <a:lnTo>
                    <a:pt x="8403" y="38483"/>
                  </a:lnTo>
                  <a:lnTo>
                    <a:pt x="8701" y="38739"/>
                  </a:lnTo>
                  <a:lnTo>
                    <a:pt x="9030" y="39027"/>
                  </a:lnTo>
                  <a:lnTo>
                    <a:pt x="9215" y="39191"/>
                  </a:lnTo>
                  <a:lnTo>
                    <a:pt x="9410" y="39346"/>
                  </a:lnTo>
                  <a:lnTo>
                    <a:pt x="9616" y="39489"/>
                  </a:lnTo>
                  <a:lnTo>
                    <a:pt x="9821" y="39623"/>
                  </a:lnTo>
                  <a:lnTo>
                    <a:pt x="10037" y="39756"/>
                  </a:lnTo>
                  <a:lnTo>
                    <a:pt x="10263" y="39880"/>
                  </a:lnTo>
                  <a:lnTo>
                    <a:pt x="10479" y="40003"/>
                  </a:lnTo>
                  <a:lnTo>
                    <a:pt x="10715" y="40116"/>
                  </a:lnTo>
                  <a:lnTo>
                    <a:pt x="11177" y="40332"/>
                  </a:lnTo>
                  <a:lnTo>
                    <a:pt x="11650" y="40537"/>
                  </a:lnTo>
                  <a:lnTo>
                    <a:pt x="12122" y="40722"/>
                  </a:lnTo>
                  <a:lnTo>
                    <a:pt x="12605" y="40897"/>
                  </a:lnTo>
                  <a:lnTo>
                    <a:pt x="13499" y="40825"/>
                  </a:lnTo>
                  <a:lnTo>
                    <a:pt x="13982" y="40794"/>
                  </a:lnTo>
                  <a:lnTo>
                    <a:pt x="14362" y="40784"/>
                  </a:lnTo>
                  <a:lnTo>
                    <a:pt x="14721" y="40794"/>
                  </a:lnTo>
                  <a:lnTo>
                    <a:pt x="15204" y="40835"/>
                  </a:lnTo>
                  <a:lnTo>
                    <a:pt x="15728" y="40886"/>
                  </a:lnTo>
                  <a:lnTo>
                    <a:pt x="15975" y="40917"/>
                  </a:lnTo>
                  <a:lnTo>
                    <a:pt x="16201" y="40958"/>
                  </a:lnTo>
                  <a:lnTo>
                    <a:pt x="16889" y="40589"/>
                  </a:lnTo>
                  <a:lnTo>
                    <a:pt x="17331" y="40342"/>
                  </a:lnTo>
                  <a:lnTo>
                    <a:pt x="17813" y="40065"/>
                  </a:lnTo>
                  <a:lnTo>
                    <a:pt x="18317" y="39756"/>
                  </a:lnTo>
                  <a:lnTo>
                    <a:pt x="18820" y="39438"/>
                  </a:lnTo>
                  <a:lnTo>
                    <a:pt x="19313" y="39109"/>
                  </a:lnTo>
                  <a:lnTo>
                    <a:pt x="19539" y="38945"/>
                  </a:lnTo>
                  <a:lnTo>
                    <a:pt x="19755" y="38781"/>
                  </a:lnTo>
                  <a:lnTo>
                    <a:pt x="20114" y="38483"/>
                  </a:lnTo>
                  <a:lnTo>
                    <a:pt x="20289" y="38329"/>
                  </a:lnTo>
                  <a:lnTo>
                    <a:pt x="20453" y="38164"/>
                  </a:lnTo>
                  <a:lnTo>
                    <a:pt x="20628" y="38000"/>
                  </a:lnTo>
                  <a:lnTo>
                    <a:pt x="20792" y="37835"/>
                  </a:lnTo>
                  <a:lnTo>
                    <a:pt x="20947" y="37650"/>
                  </a:lnTo>
                  <a:lnTo>
                    <a:pt x="21090" y="37476"/>
                  </a:lnTo>
                  <a:lnTo>
                    <a:pt x="21234" y="37291"/>
                  </a:lnTo>
                  <a:lnTo>
                    <a:pt x="21357" y="37096"/>
                  </a:lnTo>
                  <a:lnTo>
                    <a:pt x="21481" y="36901"/>
                  </a:lnTo>
                  <a:lnTo>
                    <a:pt x="21583" y="36705"/>
                  </a:lnTo>
                  <a:lnTo>
                    <a:pt x="21676" y="36500"/>
                  </a:lnTo>
                  <a:lnTo>
                    <a:pt x="21748" y="36294"/>
                  </a:lnTo>
                  <a:lnTo>
                    <a:pt x="21820" y="36089"/>
                  </a:lnTo>
                  <a:lnTo>
                    <a:pt x="21861" y="35873"/>
                  </a:lnTo>
                  <a:lnTo>
                    <a:pt x="21871" y="35750"/>
                  </a:lnTo>
                  <a:lnTo>
                    <a:pt x="21881" y="35627"/>
                  </a:lnTo>
                  <a:lnTo>
                    <a:pt x="21871" y="35493"/>
                  </a:lnTo>
                  <a:lnTo>
                    <a:pt x="21861" y="35349"/>
                  </a:lnTo>
                  <a:lnTo>
                    <a:pt x="21809" y="35072"/>
                  </a:lnTo>
                  <a:lnTo>
                    <a:pt x="21748" y="34795"/>
                  </a:lnTo>
                  <a:lnTo>
                    <a:pt x="21686" y="34548"/>
                  </a:lnTo>
                  <a:lnTo>
                    <a:pt x="21625" y="34353"/>
                  </a:lnTo>
                  <a:lnTo>
                    <a:pt x="21563" y="34168"/>
                  </a:lnTo>
                  <a:lnTo>
                    <a:pt x="21707" y="34250"/>
                  </a:lnTo>
                  <a:lnTo>
                    <a:pt x="21676" y="33973"/>
                  </a:lnTo>
                  <a:lnTo>
                    <a:pt x="21655" y="33747"/>
                  </a:lnTo>
                  <a:lnTo>
                    <a:pt x="21645" y="33531"/>
                  </a:lnTo>
                  <a:lnTo>
                    <a:pt x="21676" y="33398"/>
                  </a:lnTo>
                  <a:lnTo>
                    <a:pt x="21768" y="33059"/>
                  </a:lnTo>
                  <a:lnTo>
                    <a:pt x="21830" y="32874"/>
                  </a:lnTo>
                  <a:lnTo>
                    <a:pt x="21902" y="32689"/>
                  </a:lnTo>
                  <a:lnTo>
                    <a:pt x="21984" y="32524"/>
                  </a:lnTo>
                  <a:lnTo>
                    <a:pt x="22025" y="32463"/>
                  </a:lnTo>
                  <a:lnTo>
                    <a:pt x="22066" y="32411"/>
                  </a:lnTo>
                  <a:lnTo>
                    <a:pt x="22159" y="32309"/>
                  </a:lnTo>
                  <a:lnTo>
                    <a:pt x="22241" y="32196"/>
                  </a:lnTo>
                  <a:lnTo>
                    <a:pt x="22416" y="31949"/>
                  </a:lnTo>
                  <a:lnTo>
                    <a:pt x="22580" y="31672"/>
                  </a:lnTo>
                  <a:lnTo>
                    <a:pt x="22744" y="31374"/>
                  </a:lnTo>
                  <a:lnTo>
                    <a:pt x="23094" y="30696"/>
                  </a:lnTo>
                  <a:lnTo>
                    <a:pt x="23289" y="30316"/>
                  </a:lnTo>
                  <a:lnTo>
                    <a:pt x="23515" y="29905"/>
                  </a:lnTo>
                  <a:lnTo>
                    <a:pt x="23638" y="29669"/>
                  </a:lnTo>
                  <a:lnTo>
                    <a:pt x="23761" y="29422"/>
                  </a:lnTo>
                  <a:lnTo>
                    <a:pt x="23864" y="29175"/>
                  </a:lnTo>
                  <a:lnTo>
                    <a:pt x="23957" y="28929"/>
                  </a:lnTo>
                  <a:lnTo>
                    <a:pt x="24039" y="28672"/>
                  </a:lnTo>
                  <a:lnTo>
                    <a:pt x="24111" y="28425"/>
                  </a:lnTo>
                  <a:lnTo>
                    <a:pt x="24183" y="28179"/>
                  </a:lnTo>
                  <a:lnTo>
                    <a:pt x="24244" y="27922"/>
                  </a:lnTo>
                  <a:lnTo>
                    <a:pt x="24296" y="27676"/>
                  </a:lnTo>
                  <a:lnTo>
                    <a:pt x="24337" y="27429"/>
                  </a:lnTo>
                  <a:lnTo>
                    <a:pt x="24398" y="26946"/>
                  </a:lnTo>
                  <a:lnTo>
                    <a:pt x="24450" y="26484"/>
                  </a:lnTo>
                  <a:lnTo>
                    <a:pt x="24470" y="26042"/>
                  </a:lnTo>
                  <a:lnTo>
                    <a:pt x="24470" y="25631"/>
                  </a:lnTo>
                  <a:lnTo>
                    <a:pt x="24470" y="25261"/>
                  </a:lnTo>
                  <a:lnTo>
                    <a:pt x="24450" y="24922"/>
                  </a:lnTo>
                  <a:lnTo>
                    <a:pt x="24429" y="24645"/>
                  </a:lnTo>
                  <a:lnTo>
                    <a:pt x="24388" y="24234"/>
                  </a:lnTo>
                  <a:lnTo>
                    <a:pt x="24367" y="24090"/>
                  </a:lnTo>
                  <a:lnTo>
                    <a:pt x="24419" y="24131"/>
                  </a:lnTo>
                  <a:lnTo>
                    <a:pt x="24470" y="24173"/>
                  </a:lnTo>
                  <a:lnTo>
                    <a:pt x="24552" y="24214"/>
                  </a:lnTo>
                  <a:lnTo>
                    <a:pt x="24665" y="24255"/>
                  </a:lnTo>
                  <a:lnTo>
                    <a:pt x="24789" y="24286"/>
                  </a:lnTo>
                  <a:lnTo>
                    <a:pt x="24943" y="24306"/>
                  </a:lnTo>
                  <a:lnTo>
                    <a:pt x="25025" y="24296"/>
                  </a:lnTo>
                  <a:lnTo>
                    <a:pt x="25117" y="24296"/>
                  </a:lnTo>
                  <a:lnTo>
                    <a:pt x="25261" y="24265"/>
                  </a:lnTo>
                  <a:lnTo>
                    <a:pt x="25395" y="24234"/>
                  </a:lnTo>
                  <a:lnTo>
                    <a:pt x="25528" y="24183"/>
                  </a:lnTo>
                  <a:lnTo>
                    <a:pt x="25652" y="24131"/>
                  </a:lnTo>
                  <a:lnTo>
                    <a:pt x="25775" y="24060"/>
                  </a:lnTo>
                  <a:lnTo>
                    <a:pt x="25908" y="23977"/>
                  </a:lnTo>
                  <a:lnTo>
                    <a:pt x="26032" y="23875"/>
                  </a:lnTo>
                  <a:lnTo>
                    <a:pt x="26155" y="23762"/>
                  </a:lnTo>
                  <a:lnTo>
                    <a:pt x="26278" y="23628"/>
                  </a:lnTo>
                  <a:lnTo>
                    <a:pt x="26401" y="23474"/>
                  </a:lnTo>
                  <a:lnTo>
                    <a:pt x="26535" y="23299"/>
                  </a:lnTo>
                  <a:lnTo>
                    <a:pt x="26658" y="23114"/>
                  </a:lnTo>
                  <a:lnTo>
                    <a:pt x="26802" y="22899"/>
                  </a:lnTo>
                  <a:lnTo>
                    <a:pt x="26936" y="22673"/>
                  </a:lnTo>
                  <a:lnTo>
                    <a:pt x="27079" y="22416"/>
                  </a:lnTo>
                  <a:lnTo>
                    <a:pt x="27223" y="22139"/>
                  </a:lnTo>
                  <a:lnTo>
                    <a:pt x="27347" y="21871"/>
                  </a:lnTo>
                  <a:lnTo>
                    <a:pt x="27460" y="21584"/>
                  </a:lnTo>
                  <a:lnTo>
                    <a:pt x="27552" y="21296"/>
                  </a:lnTo>
                  <a:lnTo>
                    <a:pt x="27624" y="20998"/>
                  </a:lnTo>
                  <a:lnTo>
                    <a:pt x="27686" y="20700"/>
                  </a:lnTo>
                  <a:lnTo>
                    <a:pt x="27737" y="20402"/>
                  </a:lnTo>
                  <a:lnTo>
                    <a:pt x="27757" y="20104"/>
                  </a:lnTo>
                  <a:lnTo>
                    <a:pt x="27778" y="19807"/>
                  </a:lnTo>
                  <a:lnTo>
                    <a:pt x="27778" y="19529"/>
                  </a:lnTo>
                  <a:lnTo>
                    <a:pt x="27757" y="19262"/>
                  </a:lnTo>
                  <a:lnTo>
                    <a:pt x="27727" y="19005"/>
                  </a:lnTo>
                  <a:lnTo>
                    <a:pt x="27686" y="18769"/>
                  </a:lnTo>
                  <a:lnTo>
                    <a:pt x="27624" y="18553"/>
                  </a:lnTo>
                  <a:lnTo>
                    <a:pt x="27552" y="18368"/>
                  </a:lnTo>
                  <a:lnTo>
                    <a:pt x="27511" y="18286"/>
                  </a:lnTo>
                  <a:lnTo>
                    <a:pt x="27470" y="18204"/>
                  </a:lnTo>
                  <a:lnTo>
                    <a:pt x="27429" y="18132"/>
                  </a:lnTo>
                  <a:lnTo>
                    <a:pt x="27377" y="18070"/>
                  </a:lnTo>
                  <a:lnTo>
                    <a:pt x="27264" y="17957"/>
                  </a:lnTo>
                  <a:lnTo>
                    <a:pt x="27151" y="17865"/>
                  </a:lnTo>
                  <a:lnTo>
                    <a:pt x="27038" y="17783"/>
                  </a:lnTo>
                  <a:lnTo>
                    <a:pt x="26925" y="17711"/>
                  </a:lnTo>
                  <a:lnTo>
                    <a:pt x="26823" y="17660"/>
                  </a:lnTo>
                  <a:lnTo>
                    <a:pt x="26720" y="17629"/>
                  </a:lnTo>
                  <a:lnTo>
                    <a:pt x="26617" y="17598"/>
                  </a:lnTo>
                  <a:lnTo>
                    <a:pt x="26514" y="17588"/>
                  </a:lnTo>
                  <a:lnTo>
                    <a:pt x="26412" y="17588"/>
                  </a:lnTo>
                  <a:lnTo>
                    <a:pt x="26319" y="17598"/>
                  </a:lnTo>
                  <a:lnTo>
                    <a:pt x="26217" y="17608"/>
                  </a:lnTo>
                  <a:lnTo>
                    <a:pt x="26124" y="17639"/>
                  </a:lnTo>
                  <a:lnTo>
                    <a:pt x="26042" y="17670"/>
                  </a:lnTo>
                  <a:lnTo>
                    <a:pt x="25949" y="17711"/>
                  </a:lnTo>
                  <a:lnTo>
                    <a:pt x="25795" y="17803"/>
                  </a:lnTo>
                  <a:lnTo>
                    <a:pt x="25641" y="17916"/>
                  </a:lnTo>
                  <a:lnTo>
                    <a:pt x="25518" y="18040"/>
                  </a:lnTo>
                  <a:lnTo>
                    <a:pt x="25395" y="18153"/>
                  </a:lnTo>
                  <a:lnTo>
                    <a:pt x="25302" y="18266"/>
                  </a:lnTo>
                  <a:lnTo>
                    <a:pt x="25169" y="18451"/>
                  </a:lnTo>
                  <a:lnTo>
                    <a:pt x="25117" y="18522"/>
                  </a:lnTo>
                  <a:lnTo>
                    <a:pt x="25117" y="18522"/>
                  </a:lnTo>
                  <a:lnTo>
                    <a:pt x="25241" y="17999"/>
                  </a:lnTo>
                  <a:lnTo>
                    <a:pt x="25374" y="17403"/>
                  </a:lnTo>
                  <a:lnTo>
                    <a:pt x="25518" y="16673"/>
                  </a:lnTo>
                  <a:lnTo>
                    <a:pt x="25672" y="15841"/>
                  </a:lnTo>
                  <a:lnTo>
                    <a:pt x="25734" y="15410"/>
                  </a:lnTo>
                  <a:lnTo>
                    <a:pt x="25795" y="14978"/>
                  </a:lnTo>
                  <a:lnTo>
                    <a:pt x="25847" y="14537"/>
                  </a:lnTo>
                  <a:lnTo>
                    <a:pt x="25888" y="14115"/>
                  </a:lnTo>
                  <a:lnTo>
                    <a:pt x="25908" y="13705"/>
                  </a:lnTo>
                  <a:lnTo>
                    <a:pt x="25919" y="13314"/>
                  </a:lnTo>
                  <a:lnTo>
                    <a:pt x="25908" y="12914"/>
                  </a:lnTo>
                  <a:lnTo>
                    <a:pt x="25888" y="12482"/>
                  </a:lnTo>
                  <a:lnTo>
                    <a:pt x="25836" y="12010"/>
                  </a:lnTo>
                  <a:lnTo>
                    <a:pt x="25765" y="11496"/>
                  </a:lnTo>
                  <a:lnTo>
                    <a:pt x="25672" y="10962"/>
                  </a:lnTo>
                  <a:lnTo>
                    <a:pt x="25559" y="10386"/>
                  </a:lnTo>
                  <a:lnTo>
                    <a:pt x="25426" y="9801"/>
                  </a:lnTo>
                  <a:lnTo>
                    <a:pt x="25271" y="9174"/>
                  </a:lnTo>
                  <a:lnTo>
                    <a:pt x="25087" y="8537"/>
                  </a:lnTo>
                  <a:lnTo>
                    <a:pt x="24881" y="7880"/>
                  </a:lnTo>
                  <a:lnTo>
                    <a:pt x="24655" y="7202"/>
                  </a:lnTo>
                  <a:lnTo>
                    <a:pt x="24398" y="6514"/>
                  </a:lnTo>
                  <a:lnTo>
                    <a:pt x="24121" y="5815"/>
                  </a:lnTo>
                  <a:lnTo>
                    <a:pt x="23813" y="5116"/>
                  </a:lnTo>
                  <a:lnTo>
                    <a:pt x="23474" y="4408"/>
                  </a:lnTo>
                  <a:lnTo>
                    <a:pt x="23114" y="3689"/>
                  </a:lnTo>
                  <a:lnTo>
                    <a:pt x="23022" y="3514"/>
                  </a:lnTo>
                  <a:lnTo>
                    <a:pt x="22919" y="3339"/>
                  </a:lnTo>
                  <a:lnTo>
                    <a:pt x="22806" y="3175"/>
                  </a:lnTo>
                  <a:lnTo>
                    <a:pt x="22703" y="3021"/>
                  </a:lnTo>
                  <a:lnTo>
                    <a:pt x="22580" y="2867"/>
                  </a:lnTo>
                  <a:lnTo>
                    <a:pt x="22467" y="2723"/>
                  </a:lnTo>
                  <a:lnTo>
                    <a:pt x="22344" y="2579"/>
                  </a:lnTo>
                  <a:lnTo>
                    <a:pt x="22210" y="2435"/>
                  </a:lnTo>
                  <a:lnTo>
                    <a:pt x="21943" y="2178"/>
                  </a:lnTo>
                  <a:lnTo>
                    <a:pt x="21666" y="1942"/>
                  </a:lnTo>
                  <a:lnTo>
                    <a:pt x="21378" y="1716"/>
                  </a:lnTo>
                  <a:lnTo>
                    <a:pt x="21080" y="1521"/>
                  </a:lnTo>
                  <a:lnTo>
                    <a:pt x="20772" y="1336"/>
                  </a:lnTo>
                  <a:lnTo>
                    <a:pt x="20464" y="1161"/>
                  </a:lnTo>
                  <a:lnTo>
                    <a:pt x="20145" y="1007"/>
                  </a:lnTo>
                  <a:lnTo>
                    <a:pt x="19827" y="874"/>
                  </a:lnTo>
                  <a:lnTo>
                    <a:pt x="19498" y="750"/>
                  </a:lnTo>
                  <a:lnTo>
                    <a:pt x="19180" y="637"/>
                  </a:lnTo>
                  <a:lnTo>
                    <a:pt x="18861" y="545"/>
                  </a:lnTo>
                  <a:lnTo>
                    <a:pt x="18553" y="453"/>
                  </a:lnTo>
                  <a:lnTo>
                    <a:pt x="18245" y="381"/>
                  </a:lnTo>
                  <a:lnTo>
                    <a:pt x="17947" y="319"/>
                  </a:lnTo>
                  <a:lnTo>
                    <a:pt x="17659" y="268"/>
                  </a:lnTo>
                  <a:lnTo>
                    <a:pt x="17382" y="216"/>
                  </a:lnTo>
                  <a:lnTo>
                    <a:pt x="16858" y="155"/>
                  </a:lnTo>
                  <a:lnTo>
                    <a:pt x="16406" y="103"/>
                  </a:lnTo>
                  <a:lnTo>
                    <a:pt x="16026" y="83"/>
                  </a:lnTo>
                  <a:lnTo>
                    <a:pt x="15492" y="83"/>
                  </a:lnTo>
                  <a:lnTo>
                    <a:pt x="15317" y="52"/>
                  </a:lnTo>
                  <a:lnTo>
                    <a:pt x="15112" y="31"/>
                  </a:lnTo>
                  <a:lnTo>
                    <a:pt x="14814" y="11"/>
                  </a:lnTo>
                  <a:lnTo>
                    <a:pt x="14444" y="1"/>
                  </a:lnTo>
                  <a:close/>
                </a:path>
              </a:pathLst>
            </a:custGeom>
            <a:solidFill>
              <a:srgbClr val="FBC6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24"/>
            <p:cNvSpPr/>
            <p:nvPr/>
          </p:nvSpPr>
          <p:spPr>
            <a:xfrm>
              <a:off x="2522236" y="3834504"/>
              <a:ext cx="515285" cy="521582"/>
            </a:xfrm>
            <a:custGeom>
              <a:avLst/>
              <a:gdLst/>
              <a:ahLst/>
              <a:cxnLst/>
              <a:rect l="l" t="t" r="r" b="b"/>
              <a:pathLst>
                <a:path w="11784" h="11928" extrusionOk="0">
                  <a:moveTo>
                    <a:pt x="9862" y="0"/>
                  </a:moveTo>
                  <a:lnTo>
                    <a:pt x="8188" y="21"/>
                  </a:lnTo>
                  <a:lnTo>
                    <a:pt x="6308" y="62"/>
                  </a:lnTo>
                  <a:lnTo>
                    <a:pt x="5815" y="83"/>
                  </a:lnTo>
                  <a:lnTo>
                    <a:pt x="5311" y="103"/>
                  </a:lnTo>
                  <a:lnTo>
                    <a:pt x="4264" y="165"/>
                  </a:lnTo>
                  <a:lnTo>
                    <a:pt x="3226" y="237"/>
                  </a:lnTo>
                  <a:lnTo>
                    <a:pt x="2250" y="319"/>
                  </a:lnTo>
                  <a:lnTo>
                    <a:pt x="709" y="463"/>
                  </a:lnTo>
                  <a:lnTo>
                    <a:pt x="93" y="535"/>
                  </a:lnTo>
                  <a:lnTo>
                    <a:pt x="72" y="904"/>
                  </a:lnTo>
                  <a:lnTo>
                    <a:pt x="31" y="1860"/>
                  </a:lnTo>
                  <a:lnTo>
                    <a:pt x="11" y="2476"/>
                  </a:lnTo>
                  <a:lnTo>
                    <a:pt x="0" y="3154"/>
                  </a:lnTo>
                  <a:lnTo>
                    <a:pt x="11" y="3853"/>
                  </a:lnTo>
                  <a:lnTo>
                    <a:pt x="21" y="4541"/>
                  </a:lnTo>
                  <a:lnTo>
                    <a:pt x="52" y="5198"/>
                  </a:lnTo>
                  <a:lnTo>
                    <a:pt x="103" y="5846"/>
                  </a:lnTo>
                  <a:lnTo>
                    <a:pt x="154" y="6493"/>
                  </a:lnTo>
                  <a:lnTo>
                    <a:pt x="226" y="7119"/>
                  </a:lnTo>
                  <a:lnTo>
                    <a:pt x="298" y="7736"/>
                  </a:lnTo>
                  <a:lnTo>
                    <a:pt x="380" y="8332"/>
                  </a:lnTo>
                  <a:lnTo>
                    <a:pt x="463" y="8897"/>
                  </a:lnTo>
                  <a:lnTo>
                    <a:pt x="545" y="9421"/>
                  </a:lnTo>
                  <a:lnTo>
                    <a:pt x="699" y="10345"/>
                  </a:lnTo>
                  <a:lnTo>
                    <a:pt x="832" y="11064"/>
                  </a:lnTo>
                  <a:lnTo>
                    <a:pt x="956" y="11691"/>
                  </a:lnTo>
                  <a:lnTo>
                    <a:pt x="1336" y="11742"/>
                  </a:lnTo>
                  <a:lnTo>
                    <a:pt x="1778" y="11794"/>
                  </a:lnTo>
                  <a:lnTo>
                    <a:pt x="2384" y="11845"/>
                  </a:lnTo>
                  <a:lnTo>
                    <a:pt x="3144" y="11886"/>
                  </a:lnTo>
                  <a:lnTo>
                    <a:pt x="3575" y="11907"/>
                  </a:lnTo>
                  <a:lnTo>
                    <a:pt x="4027" y="11917"/>
                  </a:lnTo>
                  <a:lnTo>
                    <a:pt x="4520" y="11927"/>
                  </a:lnTo>
                  <a:lnTo>
                    <a:pt x="5044" y="11927"/>
                  </a:lnTo>
                  <a:lnTo>
                    <a:pt x="5599" y="11917"/>
                  </a:lnTo>
                  <a:lnTo>
                    <a:pt x="6174" y="11896"/>
                  </a:lnTo>
                  <a:lnTo>
                    <a:pt x="6791" y="11855"/>
                  </a:lnTo>
                  <a:lnTo>
                    <a:pt x="7376" y="11804"/>
                  </a:lnTo>
                  <a:lnTo>
                    <a:pt x="7931" y="11742"/>
                  </a:lnTo>
                  <a:lnTo>
                    <a:pt x="8465" y="11681"/>
                  </a:lnTo>
                  <a:lnTo>
                    <a:pt x="8958" y="11598"/>
                  </a:lnTo>
                  <a:lnTo>
                    <a:pt x="9421" y="11516"/>
                  </a:lnTo>
                  <a:lnTo>
                    <a:pt x="9842" y="11424"/>
                  </a:lnTo>
                  <a:lnTo>
                    <a:pt x="10232" y="11342"/>
                  </a:lnTo>
                  <a:lnTo>
                    <a:pt x="10581" y="11249"/>
                  </a:lnTo>
                  <a:lnTo>
                    <a:pt x="10890" y="11167"/>
                  </a:lnTo>
                  <a:lnTo>
                    <a:pt x="11383" y="11023"/>
                  </a:lnTo>
                  <a:lnTo>
                    <a:pt x="11681" y="10931"/>
                  </a:lnTo>
                  <a:lnTo>
                    <a:pt x="11783" y="10890"/>
                  </a:lnTo>
                  <a:lnTo>
                    <a:pt x="11516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24"/>
            <p:cNvSpPr/>
            <p:nvPr/>
          </p:nvSpPr>
          <p:spPr>
            <a:xfrm>
              <a:off x="2678128" y="3999359"/>
              <a:ext cx="213390" cy="213434"/>
            </a:xfrm>
            <a:custGeom>
              <a:avLst/>
              <a:gdLst/>
              <a:ahLst/>
              <a:cxnLst/>
              <a:rect l="l" t="t" r="r" b="b"/>
              <a:pathLst>
                <a:path w="4880" h="4881" extrusionOk="0">
                  <a:moveTo>
                    <a:pt x="3144" y="0"/>
                  </a:moveTo>
                  <a:lnTo>
                    <a:pt x="1541" y="72"/>
                  </a:lnTo>
                  <a:lnTo>
                    <a:pt x="1603" y="1675"/>
                  </a:lnTo>
                  <a:lnTo>
                    <a:pt x="0" y="1737"/>
                  </a:lnTo>
                  <a:lnTo>
                    <a:pt x="72" y="3339"/>
                  </a:lnTo>
                  <a:lnTo>
                    <a:pt x="1675" y="3278"/>
                  </a:lnTo>
                  <a:lnTo>
                    <a:pt x="1736" y="4880"/>
                  </a:lnTo>
                  <a:lnTo>
                    <a:pt x="3339" y="4818"/>
                  </a:lnTo>
                  <a:lnTo>
                    <a:pt x="3277" y="3206"/>
                  </a:lnTo>
                  <a:lnTo>
                    <a:pt x="4880" y="3144"/>
                  </a:lnTo>
                  <a:lnTo>
                    <a:pt x="4808" y="1541"/>
                  </a:lnTo>
                  <a:lnTo>
                    <a:pt x="3205" y="1603"/>
                  </a:lnTo>
                  <a:lnTo>
                    <a:pt x="314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09" name="Google Shape;809;p24"/>
            <p:cNvGrpSpPr/>
            <p:nvPr/>
          </p:nvGrpSpPr>
          <p:grpSpPr>
            <a:xfrm>
              <a:off x="1469734" y="1175600"/>
              <a:ext cx="1221991" cy="1118950"/>
              <a:chOff x="1469734" y="1175600"/>
              <a:chExt cx="1221991" cy="1118950"/>
            </a:xfrm>
          </p:grpSpPr>
          <p:sp>
            <p:nvSpPr>
              <p:cNvPr id="810" name="Google Shape;810;p24"/>
              <p:cNvSpPr/>
              <p:nvPr/>
            </p:nvSpPr>
            <p:spPr>
              <a:xfrm>
                <a:off x="1469734" y="1175600"/>
                <a:ext cx="1160790" cy="904722"/>
              </a:xfrm>
              <a:custGeom>
                <a:avLst/>
                <a:gdLst/>
                <a:ahLst/>
                <a:cxnLst/>
                <a:rect l="l" t="t" r="r" b="b"/>
                <a:pathLst>
                  <a:path w="26546" h="20690" extrusionOk="0">
                    <a:moveTo>
                      <a:pt x="13694" y="0"/>
                    </a:moveTo>
                    <a:lnTo>
                      <a:pt x="13118" y="11"/>
                    </a:lnTo>
                    <a:lnTo>
                      <a:pt x="12553" y="52"/>
                    </a:lnTo>
                    <a:lnTo>
                      <a:pt x="11978" y="113"/>
                    </a:lnTo>
                    <a:lnTo>
                      <a:pt x="11413" y="196"/>
                    </a:lnTo>
                    <a:lnTo>
                      <a:pt x="10848" y="309"/>
                    </a:lnTo>
                    <a:lnTo>
                      <a:pt x="10293" y="442"/>
                    </a:lnTo>
                    <a:lnTo>
                      <a:pt x="10016" y="514"/>
                    </a:lnTo>
                    <a:lnTo>
                      <a:pt x="9749" y="596"/>
                    </a:lnTo>
                    <a:lnTo>
                      <a:pt x="9472" y="678"/>
                    </a:lnTo>
                    <a:lnTo>
                      <a:pt x="9205" y="771"/>
                    </a:lnTo>
                    <a:lnTo>
                      <a:pt x="8937" y="874"/>
                    </a:lnTo>
                    <a:lnTo>
                      <a:pt x="8670" y="976"/>
                    </a:lnTo>
                    <a:lnTo>
                      <a:pt x="8414" y="1089"/>
                    </a:lnTo>
                    <a:lnTo>
                      <a:pt x="8146" y="1213"/>
                    </a:lnTo>
                    <a:lnTo>
                      <a:pt x="7890" y="1326"/>
                    </a:lnTo>
                    <a:lnTo>
                      <a:pt x="7643" y="1459"/>
                    </a:lnTo>
                    <a:lnTo>
                      <a:pt x="7386" y="1593"/>
                    </a:lnTo>
                    <a:lnTo>
                      <a:pt x="7140" y="1737"/>
                    </a:lnTo>
                    <a:lnTo>
                      <a:pt x="6893" y="1880"/>
                    </a:lnTo>
                    <a:lnTo>
                      <a:pt x="6657" y="2034"/>
                    </a:lnTo>
                    <a:lnTo>
                      <a:pt x="6421" y="2199"/>
                    </a:lnTo>
                    <a:lnTo>
                      <a:pt x="6184" y="2363"/>
                    </a:lnTo>
                    <a:lnTo>
                      <a:pt x="5958" y="2528"/>
                    </a:lnTo>
                    <a:lnTo>
                      <a:pt x="5732" y="2712"/>
                    </a:lnTo>
                    <a:lnTo>
                      <a:pt x="5404" y="2969"/>
                    </a:lnTo>
                    <a:lnTo>
                      <a:pt x="5085" y="3247"/>
                    </a:lnTo>
                    <a:lnTo>
                      <a:pt x="4777" y="3514"/>
                    </a:lnTo>
                    <a:lnTo>
                      <a:pt x="4448" y="3781"/>
                    </a:lnTo>
                    <a:lnTo>
                      <a:pt x="4130" y="4038"/>
                    </a:lnTo>
                    <a:lnTo>
                      <a:pt x="3791" y="4274"/>
                    </a:lnTo>
                    <a:lnTo>
                      <a:pt x="3616" y="4387"/>
                    </a:lnTo>
                    <a:lnTo>
                      <a:pt x="3441" y="4500"/>
                    </a:lnTo>
                    <a:lnTo>
                      <a:pt x="3257" y="4603"/>
                    </a:lnTo>
                    <a:lnTo>
                      <a:pt x="3072" y="4695"/>
                    </a:lnTo>
                    <a:lnTo>
                      <a:pt x="2763" y="4829"/>
                    </a:lnTo>
                    <a:lnTo>
                      <a:pt x="2455" y="4952"/>
                    </a:lnTo>
                    <a:lnTo>
                      <a:pt x="2157" y="5096"/>
                    </a:lnTo>
                    <a:lnTo>
                      <a:pt x="2003" y="5168"/>
                    </a:lnTo>
                    <a:lnTo>
                      <a:pt x="1859" y="5260"/>
                    </a:lnTo>
                    <a:lnTo>
                      <a:pt x="1675" y="5394"/>
                    </a:lnTo>
                    <a:lnTo>
                      <a:pt x="1500" y="5548"/>
                    </a:lnTo>
                    <a:lnTo>
                      <a:pt x="1346" y="5712"/>
                    </a:lnTo>
                    <a:lnTo>
                      <a:pt x="1192" y="5887"/>
                    </a:lnTo>
                    <a:lnTo>
                      <a:pt x="1058" y="6072"/>
                    </a:lnTo>
                    <a:lnTo>
                      <a:pt x="925" y="6277"/>
                    </a:lnTo>
                    <a:lnTo>
                      <a:pt x="812" y="6472"/>
                    </a:lnTo>
                    <a:lnTo>
                      <a:pt x="709" y="6688"/>
                    </a:lnTo>
                    <a:lnTo>
                      <a:pt x="565" y="7017"/>
                    </a:lnTo>
                    <a:lnTo>
                      <a:pt x="442" y="7346"/>
                    </a:lnTo>
                    <a:lnTo>
                      <a:pt x="339" y="7685"/>
                    </a:lnTo>
                    <a:lnTo>
                      <a:pt x="247" y="8034"/>
                    </a:lnTo>
                    <a:lnTo>
                      <a:pt x="175" y="8383"/>
                    </a:lnTo>
                    <a:lnTo>
                      <a:pt x="113" y="8732"/>
                    </a:lnTo>
                    <a:lnTo>
                      <a:pt x="72" y="9092"/>
                    </a:lnTo>
                    <a:lnTo>
                      <a:pt x="31" y="9451"/>
                    </a:lnTo>
                    <a:lnTo>
                      <a:pt x="10" y="9811"/>
                    </a:lnTo>
                    <a:lnTo>
                      <a:pt x="0" y="10171"/>
                    </a:lnTo>
                    <a:lnTo>
                      <a:pt x="0" y="10540"/>
                    </a:lnTo>
                    <a:lnTo>
                      <a:pt x="0" y="10900"/>
                    </a:lnTo>
                    <a:lnTo>
                      <a:pt x="21" y="11629"/>
                    </a:lnTo>
                    <a:lnTo>
                      <a:pt x="51" y="12348"/>
                    </a:lnTo>
                    <a:lnTo>
                      <a:pt x="236" y="16427"/>
                    </a:lnTo>
                    <a:lnTo>
                      <a:pt x="257" y="16673"/>
                    </a:lnTo>
                    <a:lnTo>
                      <a:pt x="267" y="16807"/>
                    </a:lnTo>
                    <a:lnTo>
                      <a:pt x="288" y="16930"/>
                    </a:lnTo>
                    <a:lnTo>
                      <a:pt x="308" y="17053"/>
                    </a:lnTo>
                    <a:lnTo>
                      <a:pt x="349" y="17177"/>
                    </a:lnTo>
                    <a:lnTo>
                      <a:pt x="390" y="17290"/>
                    </a:lnTo>
                    <a:lnTo>
                      <a:pt x="442" y="17403"/>
                    </a:lnTo>
                    <a:lnTo>
                      <a:pt x="493" y="17475"/>
                    </a:lnTo>
                    <a:lnTo>
                      <a:pt x="555" y="17546"/>
                    </a:lnTo>
                    <a:lnTo>
                      <a:pt x="606" y="17618"/>
                    </a:lnTo>
                    <a:lnTo>
                      <a:pt x="678" y="17680"/>
                    </a:lnTo>
                    <a:lnTo>
                      <a:pt x="812" y="17793"/>
                    </a:lnTo>
                    <a:lnTo>
                      <a:pt x="966" y="17896"/>
                    </a:lnTo>
                    <a:lnTo>
                      <a:pt x="1120" y="17988"/>
                    </a:lnTo>
                    <a:lnTo>
                      <a:pt x="1284" y="18070"/>
                    </a:lnTo>
                    <a:lnTo>
                      <a:pt x="1613" y="18255"/>
                    </a:lnTo>
                    <a:lnTo>
                      <a:pt x="1777" y="18358"/>
                    </a:lnTo>
                    <a:lnTo>
                      <a:pt x="1942" y="18461"/>
                    </a:lnTo>
                    <a:lnTo>
                      <a:pt x="2096" y="18584"/>
                    </a:lnTo>
                    <a:lnTo>
                      <a:pt x="2240" y="18707"/>
                    </a:lnTo>
                    <a:lnTo>
                      <a:pt x="2383" y="18841"/>
                    </a:lnTo>
                    <a:lnTo>
                      <a:pt x="2517" y="18985"/>
                    </a:lnTo>
                    <a:lnTo>
                      <a:pt x="2640" y="19128"/>
                    </a:lnTo>
                    <a:lnTo>
                      <a:pt x="2763" y="19283"/>
                    </a:lnTo>
                    <a:lnTo>
                      <a:pt x="2876" y="19447"/>
                    </a:lnTo>
                    <a:lnTo>
                      <a:pt x="2979" y="19611"/>
                    </a:lnTo>
                    <a:lnTo>
                      <a:pt x="3072" y="19786"/>
                    </a:lnTo>
                    <a:lnTo>
                      <a:pt x="3164" y="19961"/>
                    </a:lnTo>
                    <a:lnTo>
                      <a:pt x="3236" y="20135"/>
                    </a:lnTo>
                    <a:lnTo>
                      <a:pt x="3308" y="20320"/>
                    </a:lnTo>
                    <a:lnTo>
                      <a:pt x="3370" y="20505"/>
                    </a:lnTo>
                    <a:lnTo>
                      <a:pt x="3421" y="20690"/>
                    </a:lnTo>
                    <a:lnTo>
                      <a:pt x="3328" y="18348"/>
                    </a:lnTo>
                    <a:lnTo>
                      <a:pt x="3277" y="18081"/>
                    </a:lnTo>
                    <a:lnTo>
                      <a:pt x="3236" y="17803"/>
                    </a:lnTo>
                    <a:lnTo>
                      <a:pt x="3195" y="17526"/>
                    </a:lnTo>
                    <a:lnTo>
                      <a:pt x="3164" y="17249"/>
                    </a:lnTo>
                    <a:lnTo>
                      <a:pt x="3144" y="16981"/>
                    </a:lnTo>
                    <a:lnTo>
                      <a:pt x="3123" y="16704"/>
                    </a:lnTo>
                    <a:lnTo>
                      <a:pt x="3113" y="16427"/>
                    </a:lnTo>
                    <a:lnTo>
                      <a:pt x="3102" y="16149"/>
                    </a:lnTo>
                    <a:lnTo>
                      <a:pt x="3102" y="15872"/>
                    </a:lnTo>
                    <a:lnTo>
                      <a:pt x="3113" y="15595"/>
                    </a:lnTo>
                    <a:lnTo>
                      <a:pt x="3144" y="15040"/>
                    </a:lnTo>
                    <a:lnTo>
                      <a:pt x="3205" y="14485"/>
                    </a:lnTo>
                    <a:lnTo>
                      <a:pt x="3287" y="13941"/>
                    </a:lnTo>
                    <a:lnTo>
                      <a:pt x="3390" y="13396"/>
                    </a:lnTo>
                    <a:lnTo>
                      <a:pt x="3513" y="12862"/>
                    </a:lnTo>
                    <a:lnTo>
                      <a:pt x="3667" y="12328"/>
                    </a:lnTo>
                    <a:lnTo>
                      <a:pt x="3842" y="11804"/>
                    </a:lnTo>
                    <a:lnTo>
                      <a:pt x="3935" y="11537"/>
                    </a:lnTo>
                    <a:lnTo>
                      <a:pt x="4037" y="11280"/>
                    </a:lnTo>
                    <a:lnTo>
                      <a:pt x="4150" y="11023"/>
                    </a:lnTo>
                    <a:lnTo>
                      <a:pt x="4263" y="10777"/>
                    </a:lnTo>
                    <a:lnTo>
                      <a:pt x="4387" y="10530"/>
                    </a:lnTo>
                    <a:lnTo>
                      <a:pt x="4510" y="10273"/>
                    </a:lnTo>
                    <a:lnTo>
                      <a:pt x="4643" y="10037"/>
                    </a:lnTo>
                    <a:lnTo>
                      <a:pt x="4777" y="9790"/>
                    </a:lnTo>
                    <a:lnTo>
                      <a:pt x="10119" y="13591"/>
                    </a:lnTo>
                    <a:lnTo>
                      <a:pt x="10992" y="14208"/>
                    </a:lnTo>
                    <a:lnTo>
                      <a:pt x="11434" y="14516"/>
                    </a:lnTo>
                    <a:lnTo>
                      <a:pt x="11886" y="14804"/>
                    </a:lnTo>
                    <a:lnTo>
                      <a:pt x="12338" y="15091"/>
                    </a:lnTo>
                    <a:lnTo>
                      <a:pt x="12800" y="15369"/>
                    </a:lnTo>
                    <a:lnTo>
                      <a:pt x="13262" y="15636"/>
                    </a:lnTo>
                    <a:lnTo>
                      <a:pt x="13735" y="15882"/>
                    </a:lnTo>
                    <a:lnTo>
                      <a:pt x="14207" y="16098"/>
                    </a:lnTo>
                    <a:lnTo>
                      <a:pt x="14680" y="16303"/>
                    </a:lnTo>
                    <a:lnTo>
                      <a:pt x="15173" y="16488"/>
                    </a:lnTo>
                    <a:lnTo>
                      <a:pt x="15656" y="16653"/>
                    </a:lnTo>
                    <a:lnTo>
                      <a:pt x="16159" y="16797"/>
                    </a:lnTo>
                    <a:lnTo>
                      <a:pt x="16663" y="16920"/>
                    </a:lnTo>
                    <a:lnTo>
                      <a:pt x="17166" y="17033"/>
                    </a:lnTo>
                    <a:lnTo>
                      <a:pt x="17680" y="17115"/>
                    </a:lnTo>
                    <a:lnTo>
                      <a:pt x="18193" y="17187"/>
                    </a:lnTo>
                    <a:lnTo>
                      <a:pt x="18707" y="17238"/>
                    </a:lnTo>
                    <a:lnTo>
                      <a:pt x="19221" y="17269"/>
                    </a:lnTo>
                    <a:lnTo>
                      <a:pt x="19744" y="17279"/>
                    </a:lnTo>
                    <a:lnTo>
                      <a:pt x="20258" y="17269"/>
                    </a:lnTo>
                    <a:lnTo>
                      <a:pt x="20782" y="17238"/>
                    </a:lnTo>
                    <a:lnTo>
                      <a:pt x="21296" y="17187"/>
                    </a:lnTo>
                    <a:lnTo>
                      <a:pt x="21809" y="17115"/>
                    </a:lnTo>
                    <a:lnTo>
                      <a:pt x="21830" y="16889"/>
                    </a:lnTo>
                    <a:lnTo>
                      <a:pt x="21840" y="16653"/>
                    </a:lnTo>
                    <a:lnTo>
                      <a:pt x="21840" y="16416"/>
                    </a:lnTo>
                    <a:lnTo>
                      <a:pt x="21840" y="16190"/>
                    </a:lnTo>
                    <a:lnTo>
                      <a:pt x="21830" y="15954"/>
                    </a:lnTo>
                    <a:lnTo>
                      <a:pt x="21820" y="15728"/>
                    </a:lnTo>
                    <a:lnTo>
                      <a:pt x="21799" y="15492"/>
                    </a:lnTo>
                    <a:lnTo>
                      <a:pt x="21768" y="15266"/>
                    </a:lnTo>
                    <a:lnTo>
                      <a:pt x="21727" y="15040"/>
                    </a:lnTo>
                    <a:lnTo>
                      <a:pt x="21686" y="14814"/>
                    </a:lnTo>
                    <a:lnTo>
                      <a:pt x="21635" y="14588"/>
                    </a:lnTo>
                    <a:lnTo>
                      <a:pt x="21573" y="14362"/>
                    </a:lnTo>
                    <a:lnTo>
                      <a:pt x="21511" y="14136"/>
                    </a:lnTo>
                    <a:lnTo>
                      <a:pt x="21440" y="13920"/>
                    </a:lnTo>
                    <a:lnTo>
                      <a:pt x="21368" y="13694"/>
                    </a:lnTo>
                    <a:lnTo>
                      <a:pt x="21275" y="13478"/>
                    </a:lnTo>
                    <a:lnTo>
                      <a:pt x="21275" y="13478"/>
                    </a:lnTo>
                    <a:lnTo>
                      <a:pt x="21594" y="13828"/>
                    </a:lnTo>
                    <a:lnTo>
                      <a:pt x="21892" y="14187"/>
                    </a:lnTo>
                    <a:lnTo>
                      <a:pt x="22169" y="14557"/>
                    </a:lnTo>
                    <a:lnTo>
                      <a:pt x="22436" y="14937"/>
                    </a:lnTo>
                    <a:lnTo>
                      <a:pt x="22683" y="15317"/>
                    </a:lnTo>
                    <a:lnTo>
                      <a:pt x="22919" y="15718"/>
                    </a:lnTo>
                    <a:lnTo>
                      <a:pt x="23145" y="16129"/>
                    </a:lnTo>
                    <a:lnTo>
                      <a:pt x="23350" y="16550"/>
                    </a:lnTo>
                    <a:lnTo>
                      <a:pt x="23535" y="16971"/>
                    </a:lnTo>
                    <a:lnTo>
                      <a:pt x="23710" y="17403"/>
                    </a:lnTo>
                    <a:lnTo>
                      <a:pt x="23864" y="17844"/>
                    </a:lnTo>
                    <a:lnTo>
                      <a:pt x="23997" y="18286"/>
                    </a:lnTo>
                    <a:lnTo>
                      <a:pt x="24110" y="18738"/>
                    </a:lnTo>
                    <a:lnTo>
                      <a:pt x="24213" y="19190"/>
                    </a:lnTo>
                    <a:lnTo>
                      <a:pt x="24295" y="19642"/>
                    </a:lnTo>
                    <a:lnTo>
                      <a:pt x="24357" y="20104"/>
                    </a:lnTo>
                    <a:lnTo>
                      <a:pt x="24521" y="19868"/>
                    </a:lnTo>
                    <a:lnTo>
                      <a:pt x="24675" y="19632"/>
                    </a:lnTo>
                    <a:lnTo>
                      <a:pt x="24830" y="19385"/>
                    </a:lnTo>
                    <a:lnTo>
                      <a:pt x="24973" y="19139"/>
                    </a:lnTo>
                    <a:lnTo>
                      <a:pt x="25107" y="18882"/>
                    </a:lnTo>
                    <a:lnTo>
                      <a:pt x="25230" y="18625"/>
                    </a:lnTo>
                    <a:lnTo>
                      <a:pt x="25353" y="18368"/>
                    </a:lnTo>
                    <a:lnTo>
                      <a:pt x="25477" y="18111"/>
                    </a:lnTo>
                    <a:lnTo>
                      <a:pt x="25590" y="17855"/>
                    </a:lnTo>
                    <a:lnTo>
                      <a:pt x="25692" y="17588"/>
                    </a:lnTo>
                    <a:lnTo>
                      <a:pt x="25795" y="17320"/>
                    </a:lnTo>
                    <a:lnTo>
                      <a:pt x="25888" y="17053"/>
                    </a:lnTo>
                    <a:lnTo>
                      <a:pt x="25970" y="16776"/>
                    </a:lnTo>
                    <a:lnTo>
                      <a:pt x="26052" y="16499"/>
                    </a:lnTo>
                    <a:lnTo>
                      <a:pt x="26124" y="16232"/>
                    </a:lnTo>
                    <a:lnTo>
                      <a:pt x="26196" y="15954"/>
                    </a:lnTo>
                    <a:lnTo>
                      <a:pt x="26257" y="15677"/>
                    </a:lnTo>
                    <a:lnTo>
                      <a:pt x="26309" y="15389"/>
                    </a:lnTo>
                    <a:lnTo>
                      <a:pt x="26401" y="14824"/>
                    </a:lnTo>
                    <a:lnTo>
                      <a:pt x="26473" y="14259"/>
                    </a:lnTo>
                    <a:lnTo>
                      <a:pt x="26525" y="13694"/>
                    </a:lnTo>
                    <a:lnTo>
                      <a:pt x="26545" y="13119"/>
                    </a:lnTo>
                    <a:lnTo>
                      <a:pt x="26545" y="12544"/>
                    </a:lnTo>
                    <a:lnTo>
                      <a:pt x="26514" y="11968"/>
                    </a:lnTo>
                    <a:lnTo>
                      <a:pt x="26473" y="11403"/>
                    </a:lnTo>
                    <a:lnTo>
                      <a:pt x="26401" y="10828"/>
                    </a:lnTo>
                    <a:lnTo>
                      <a:pt x="26299" y="10263"/>
                    </a:lnTo>
                    <a:lnTo>
                      <a:pt x="26186" y="9708"/>
                    </a:lnTo>
                    <a:lnTo>
                      <a:pt x="26042" y="9154"/>
                    </a:lnTo>
                    <a:lnTo>
                      <a:pt x="25877" y="8599"/>
                    </a:lnTo>
                    <a:lnTo>
                      <a:pt x="25692" y="8065"/>
                    </a:lnTo>
                    <a:lnTo>
                      <a:pt x="25477" y="7530"/>
                    </a:lnTo>
                    <a:lnTo>
                      <a:pt x="25364" y="7263"/>
                    </a:lnTo>
                    <a:lnTo>
                      <a:pt x="25251" y="7007"/>
                    </a:lnTo>
                    <a:lnTo>
                      <a:pt x="25127" y="6750"/>
                    </a:lnTo>
                    <a:lnTo>
                      <a:pt x="24994" y="6503"/>
                    </a:lnTo>
                    <a:lnTo>
                      <a:pt x="24860" y="6246"/>
                    </a:lnTo>
                    <a:lnTo>
                      <a:pt x="24717" y="6000"/>
                    </a:lnTo>
                    <a:lnTo>
                      <a:pt x="24562" y="5753"/>
                    </a:lnTo>
                    <a:lnTo>
                      <a:pt x="24419" y="5517"/>
                    </a:lnTo>
                    <a:lnTo>
                      <a:pt x="24254" y="5281"/>
                    </a:lnTo>
                    <a:lnTo>
                      <a:pt x="24090" y="5044"/>
                    </a:lnTo>
                    <a:lnTo>
                      <a:pt x="23926" y="4818"/>
                    </a:lnTo>
                    <a:lnTo>
                      <a:pt x="23751" y="4592"/>
                    </a:lnTo>
                    <a:lnTo>
                      <a:pt x="23566" y="4366"/>
                    </a:lnTo>
                    <a:lnTo>
                      <a:pt x="23381" y="4151"/>
                    </a:lnTo>
                    <a:lnTo>
                      <a:pt x="23196" y="3935"/>
                    </a:lnTo>
                    <a:lnTo>
                      <a:pt x="22991" y="3730"/>
                    </a:lnTo>
                    <a:lnTo>
                      <a:pt x="22796" y="3524"/>
                    </a:lnTo>
                    <a:lnTo>
                      <a:pt x="22590" y="3329"/>
                    </a:lnTo>
                    <a:lnTo>
                      <a:pt x="22374" y="3134"/>
                    </a:lnTo>
                    <a:lnTo>
                      <a:pt x="22159" y="2949"/>
                    </a:lnTo>
                    <a:lnTo>
                      <a:pt x="21933" y="2764"/>
                    </a:lnTo>
                    <a:lnTo>
                      <a:pt x="21707" y="2589"/>
                    </a:lnTo>
                    <a:lnTo>
                      <a:pt x="21481" y="2425"/>
                    </a:lnTo>
                    <a:lnTo>
                      <a:pt x="21244" y="2260"/>
                    </a:lnTo>
                    <a:lnTo>
                      <a:pt x="21008" y="2096"/>
                    </a:lnTo>
                    <a:lnTo>
                      <a:pt x="20772" y="1942"/>
                    </a:lnTo>
                    <a:lnTo>
                      <a:pt x="20525" y="1798"/>
                    </a:lnTo>
                    <a:lnTo>
                      <a:pt x="20279" y="1654"/>
                    </a:lnTo>
                    <a:lnTo>
                      <a:pt x="20032" y="1521"/>
                    </a:lnTo>
                    <a:lnTo>
                      <a:pt x="19775" y="1387"/>
                    </a:lnTo>
                    <a:lnTo>
                      <a:pt x="19518" y="1264"/>
                    </a:lnTo>
                    <a:lnTo>
                      <a:pt x="19262" y="1151"/>
                    </a:lnTo>
                    <a:lnTo>
                      <a:pt x="18995" y="1038"/>
                    </a:lnTo>
                    <a:lnTo>
                      <a:pt x="18738" y="925"/>
                    </a:lnTo>
                    <a:lnTo>
                      <a:pt x="18471" y="822"/>
                    </a:lnTo>
                    <a:lnTo>
                      <a:pt x="18193" y="730"/>
                    </a:lnTo>
                    <a:lnTo>
                      <a:pt x="17649" y="555"/>
                    </a:lnTo>
                    <a:lnTo>
                      <a:pt x="17104" y="411"/>
                    </a:lnTo>
                    <a:lnTo>
                      <a:pt x="16539" y="278"/>
                    </a:lnTo>
                    <a:lnTo>
                      <a:pt x="15974" y="175"/>
                    </a:lnTo>
                    <a:lnTo>
                      <a:pt x="15409" y="93"/>
                    </a:lnTo>
                    <a:lnTo>
                      <a:pt x="14844" y="42"/>
                    </a:lnTo>
                    <a:lnTo>
                      <a:pt x="14269" y="11"/>
                    </a:lnTo>
                    <a:lnTo>
                      <a:pt x="1369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1" name="Google Shape;811;p24"/>
              <p:cNvSpPr/>
              <p:nvPr/>
            </p:nvSpPr>
            <p:spPr>
              <a:xfrm>
                <a:off x="2522225" y="2125050"/>
                <a:ext cx="169500" cy="169500"/>
              </a:xfrm>
              <a:prstGeom prst="ellipse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812" name="Google Shape;812;p24"/>
          <p:cNvCxnSpPr>
            <a:stCxn id="811" idx="6"/>
            <a:endCxn id="760" idx="1"/>
          </p:cNvCxnSpPr>
          <p:nvPr/>
        </p:nvCxnSpPr>
        <p:spPr>
          <a:xfrm>
            <a:off x="2691725" y="2209800"/>
            <a:ext cx="1337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" name="Google Shape;138;p16">
            <a:extLst>
              <a:ext uri="{FF2B5EF4-FFF2-40B4-BE49-F238E27FC236}">
                <a16:creationId xmlns:a16="http://schemas.microsoft.com/office/drawing/2014/main" id="{84F4DC39-0411-CECE-46E1-3B29AC06E73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b="1" dirty="0">
                <a:latin typeface="Fira Sans Extra Condensed" panose="020B0503050000020004" pitchFamily="34" charset="0"/>
              </a:rPr>
              <a:t>Roles y Permisos : Veterinario</a:t>
            </a:r>
            <a:endParaRPr sz="4400" b="1" dirty="0">
              <a:latin typeface="Fira Sans Extra Condensed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31588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63" name="Google Shape;1663;p34"/>
          <p:cNvCxnSpPr>
            <a:stCxn id="1664" idx="6"/>
            <a:endCxn id="1665" idx="1"/>
          </p:cNvCxnSpPr>
          <p:nvPr/>
        </p:nvCxnSpPr>
        <p:spPr>
          <a:xfrm rot="10800000" flipH="1">
            <a:off x="4483125" y="1411863"/>
            <a:ext cx="1764600" cy="1425000"/>
          </a:xfrm>
          <a:prstGeom prst="curvedConnector3">
            <a:avLst>
              <a:gd name="adj1" fmla="val 4999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66" name="Google Shape;1666;p34"/>
          <p:cNvCxnSpPr>
            <a:stCxn id="1664" idx="6"/>
            <a:endCxn id="1667" idx="1"/>
          </p:cNvCxnSpPr>
          <p:nvPr/>
        </p:nvCxnSpPr>
        <p:spPr>
          <a:xfrm>
            <a:off x="4483125" y="2836863"/>
            <a:ext cx="1764600" cy="1500300"/>
          </a:xfrm>
          <a:prstGeom prst="curvedConnector3">
            <a:avLst>
              <a:gd name="adj1" fmla="val 4999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68" name="Google Shape;1668;p34"/>
          <p:cNvCxnSpPr>
            <a:stCxn id="1664" idx="6"/>
            <a:endCxn id="1669" idx="1"/>
          </p:cNvCxnSpPr>
          <p:nvPr/>
        </p:nvCxnSpPr>
        <p:spPr>
          <a:xfrm>
            <a:off x="4483125" y="2836863"/>
            <a:ext cx="1764600" cy="34200"/>
          </a:xfrm>
          <a:prstGeom prst="curvedConnector3">
            <a:avLst>
              <a:gd name="adj1" fmla="val 4999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670" name="Google Shape;1670;p34"/>
          <p:cNvGrpSpPr/>
          <p:nvPr/>
        </p:nvGrpSpPr>
        <p:grpSpPr>
          <a:xfrm>
            <a:off x="450313" y="1127663"/>
            <a:ext cx="4230000" cy="3575625"/>
            <a:chOff x="450313" y="1161800"/>
            <a:chExt cx="4230000" cy="3575625"/>
          </a:xfrm>
        </p:grpSpPr>
        <p:grpSp>
          <p:nvGrpSpPr>
            <p:cNvPr id="1671" name="Google Shape;1671;p34"/>
            <p:cNvGrpSpPr/>
            <p:nvPr/>
          </p:nvGrpSpPr>
          <p:grpSpPr>
            <a:xfrm>
              <a:off x="450313" y="1161800"/>
              <a:ext cx="4230000" cy="3575625"/>
              <a:chOff x="450313" y="1161800"/>
              <a:chExt cx="4230000" cy="3575625"/>
            </a:xfrm>
          </p:grpSpPr>
          <p:grpSp>
            <p:nvGrpSpPr>
              <p:cNvPr id="1672" name="Google Shape;1672;p34"/>
              <p:cNvGrpSpPr/>
              <p:nvPr/>
            </p:nvGrpSpPr>
            <p:grpSpPr>
              <a:xfrm>
                <a:off x="457200" y="1161800"/>
                <a:ext cx="4216248" cy="3570255"/>
                <a:chOff x="457200" y="1161800"/>
                <a:chExt cx="4216248" cy="3570255"/>
              </a:xfrm>
            </p:grpSpPr>
            <p:sp>
              <p:nvSpPr>
                <p:cNvPr id="1673" name="Google Shape;1673;p34"/>
                <p:cNvSpPr/>
                <p:nvPr/>
              </p:nvSpPr>
              <p:spPr>
                <a:xfrm>
                  <a:off x="2370868" y="1161800"/>
                  <a:ext cx="657508" cy="6529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11" h="19474" extrusionOk="0">
                      <a:moveTo>
                        <a:pt x="8950" y="0"/>
                      </a:moveTo>
                      <a:lnTo>
                        <a:pt x="8676" y="17"/>
                      </a:lnTo>
                      <a:lnTo>
                        <a:pt x="8402" y="34"/>
                      </a:lnTo>
                      <a:lnTo>
                        <a:pt x="8129" y="68"/>
                      </a:lnTo>
                      <a:lnTo>
                        <a:pt x="7855" y="103"/>
                      </a:lnTo>
                      <a:lnTo>
                        <a:pt x="7307" y="240"/>
                      </a:lnTo>
                      <a:lnTo>
                        <a:pt x="6760" y="394"/>
                      </a:lnTo>
                      <a:lnTo>
                        <a:pt x="6246" y="582"/>
                      </a:lnTo>
                      <a:lnTo>
                        <a:pt x="5733" y="804"/>
                      </a:lnTo>
                      <a:lnTo>
                        <a:pt x="5220" y="1061"/>
                      </a:lnTo>
                      <a:lnTo>
                        <a:pt x="4740" y="1352"/>
                      </a:lnTo>
                      <a:lnTo>
                        <a:pt x="4278" y="1660"/>
                      </a:lnTo>
                      <a:lnTo>
                        <a:pt x="3851" y="2019"/>
                      </a:lnTo>
                      <a:lnTo>
                        <a:pt x="3577" y="2259"/>
                      </a:lnTo>
                      <a:lnTo>
                        <a:pt x="3303" y="2515"/>
                      </a:lnTo>
                      <a:lnTo>
                        <a:pt x="3046" y="2789"/>
                      </a:lnTo>
                      <a:lnTo>
                        <a:pt x="2807" y="3063"/>
                      </a:lnTo>
                      <a:lnTo>
                        <a:pt x="2584" y="3354"/>
                      </a:lnTo>
                      <a:lnTo>
                        <a:pt x="2362" y="3662"/>
                      </a:lnTo>
                      <a:lnTo>
                        <a:pt x="2157" y="3970"/>
                      </a:lnTo>
                      <a:lnTo>
                        <a:pt x="1968" y="4278"/>
                      </a:lnTo>
                      <a:lnTo>
                        <a:pt x="1780" y="4603"/>
                      </a:lnTo>
                      <a:lnTo>
                        <a:pt x="1626" y="4945"/>
                      </a:lnTo>
                      <a:lnTo>
                        <a:pt x="1472" y="5288"/>
                      </a:lnTo>
                      <a:lnTo>
                        <a:pt x="1335" y="5630"/>
                      </a:lnTo>
                      <a:lnTo>
                        <a:pt x="1215" y="5972"/>
                      </a:lnTo>
                      <a:lnTo>
                        <a:pt x="1113" y="6331"/>
                      </a:lnTo>
                      <a:lnTo>
                        <a:pt x="1010" y="6691"/>
                      </a:lnTo>
                      <a:lnTo>
                        <a:pt x="942" y="7050"/>
                      </a:lnTo>
                      <a:lnTo>
                        <a:pt x="890" y="7375"/>
                      </a:lnTo>
                      <a:lnTo>
                        <a:pt x="856" y="7700"/>
                      </a:lnTo>
                      <a:lnTo>
                        <a:pt x="805" y="8351"/>
                      </a:lnTo>
                      <a:lnTo>
                        <a:pt x="788" y="9001"/>
                      </a:lnTo>
                      <a:lnTo>
                        <a:pt x="788" y="9651"/>
                      </a:lnTo>
                      <a:lnTo>
                        <a:pt x="805" y="10301"/>
                      </a:lnTo>
                      <a:lnTo>
                        <a:pt x="839" y="10969"/>
                      </a:lnTo>
                      <a:lnTo>
                        <a:pt x="907" y="12269"/>
                      </a:lnTo>
                      <a:lnTo>
                        <a:pt x="925" y="12800"/>
                      </a:lnTo>
                      <a:lnTo>
                        <a:pt x="925" y="13330"/>
                      </a:lnTo>
                      <a:lnTo>
                        <a:pt x="907" y="13860"/>
                      </a:lnTo>
                      <a:lnTo>
                        <a:pt x="873" y="14391"/>
                      </a:lnTo>
                      <a:lnTo>
                        <a:pt x="822" y="14767"/>
                      </a:lnTo>
                      <a:lnTo>
                        <a:pt x="771" y="15161"/>
                      </a:lnTo>
                      <a:lnTo>
                        <a:pt x="685" y="15537"/>
                      </a:lnTo>
                      <a:lnTo>
                        <a:pt x="599" y="15914"/>
                      </a:lnTo>
                      <a:lnTo>
                        <a:pt x="480" y="16290"/>
                      </a:lnTo>
                      <a:lnTo>
                        <a:pt x="343" y="16650"/>
                      </a:lnTo>
                      <a:lnTo>
                        <a:pt x="172" y="17009"/>
                      </a:lnTo>
                      <a:lnTo>
                        <a:pt x="1" y="17351"/>
                      </a:lnTo>
                      <a:lnTo>
                        <a:pt x="223" y="17625"/>
                      </a:lnTo>
                      <a:lnTo>
                        <a:pt x="480" y="17865"/>
                      </a:lnTo>
                      <a:lnTo>
                        <a:pt x="753" y="18087"/>
                      </a:lnTo>
                      <a:lnTo>
                        <a:pt x="1044" y="18292"/>
                      </a:lnTo>
                      <a:lnTo>
                        <a:pt x="1352" y="18464"/>
                      </a:lnTo>
                      <a:lnTo>
                        <a:pt x="1678" y="18618"/>
                      </a:lnTo>
                      <a:lnTo>
                        <a:pt x="2020" y="18754"/>
                      </a:lnTo>
                      <a:lnTo>
                        <a:pt x="2362" y="18874"/>
                      </a:lnTo>
                      <a:lnTo>
                        <a:pt x="2704" y="18960"/>
                      </a:lnTo>
                      <a:lnTo>
                        <a:pt x="3046" y="19028"/>
                      </a:lnTo>
                      <a:lnTo>
                        <a:pt x="3406" y="19097"/>
                      </a:lnTo>
                      <a:lnTo>
                        <a:pt x="3748" y="19148"/>
                      </a:lnTo>
                      <a:lnTo>
                        <a:pt x="4467" y="19216"/>
                      </a:lnTo>
                      <a:lnTo>
                        <a:pt x="5185" y="19268"/>
                      </a:lnTo>
                      <a:lnTo>
                        <a:pt x="7102" y="19405"/>
                      </a:lnTo>
                      <a:lnTo>
                        <a:pt x="8060" y="19439"/>
                      </a:lnTo>
                      <a:lnTo>
                        <a:pt x="9018" y="19473"/>
                      </a:lnTo>
                      <a:lnTo>
                        <a:pt x="9994" y="19473"/>
                      </a:lnTo>
                      <a:lnTo>
                        <a:pt x="10952" y="19439"/>
                      </a:lnTo>
                      <a:lnTo>
                        <a:pt x="11431" y="19405"/>
                      </a:lnTo>
                      <a:lnTo>
                        <a:pt x="11910" y="19353"/>
                      </a:lnTo>
                      <a:lnTo>
                        <a:pt x="12372" y="19302"/>
                      </a:lnTo>
                      <a:lnTo>
                        <a:pt x="12851" y="19234"/>
                      </a:lnTo>
                      <a:lnTo>
                        <a:pt x="13331" y="19148"/>
                      </a:lnTo>
                      <a:lnTo>
                        <a:pt x="13810" y="19045"/>
                      </a:lnTo>
                      <a:lnTo>
                        <a:pt x="14272" y="18943"/>
                      </a:lnTo>
                      <a:lnTo>
                        <a:pt x="14734" y="18806"/>
                      </a:lnTo>
                      <a:lnTo>
                        <a:pt x="15196" y="18652"/>
                      </a:lnTo>
                      <a:lnTo>
                        <a:pt x="15658" y="18498"/>
                      </a:lnTo>
                      <a:lnTo>
                        <a:pt x="16103" y="18310"/>
                      </a:lnTo>
                      <a:lnTo>
                        <a:pt x="16548" y="18121"/>
                      </a:lnTo>
                      <a:lnTo>
                        <a:pt x="16975" y="17899"/>
                      </a:lnTo>
                      <a:lnTo>
                        <a:pt x="17386" y="17676"/>
                      </a:lnTo>
                      <a:lnTo>
                        <a:pt x="17797" y="17420"/>
                      </a:lnTo>
                      <a:lnTo>
                        <a:pt x="18190" y="17146"/>
                      </a:lnTo>
                      <a:lnTo>
                        <a:pt x="18567" y="16855"/>
                      </a:lnTo>
                      <a:lnTo>
                        <a:pt x="18926" y="16547"/>
                      </a:lnTo>
                      <a:lnTo>
                        <a:pt x="19285" y="16222"/>
                      </a:lnTo>
                      <a:lnTo>
                        <a:pt x="19611" y="15880"/>
                      </a:lnTo>
                      <a:lnTo>
                        <a:pt x="19593" y="15794"/>
                      </a:lnTo>
                      <a:lnTo>
                        <a:pt x="19525" y="15589"/>
                      </a:lnTo>
                      <a:lnTo>
                        <a:pt x="19320" y="14990"/>
                      </a:lnTo>
                      <a:lnTo>
                        <a:pt x="19097" y="14374"/>
                      </a:lnTo>
                      <a:lnTo>
                        <a:pt x="18977" y="13997"/>
                      </a:lnTo>
                      <a:lnTo>
                        <a:pt x="18875" y="13450"/>
                      </a:lnTo>
                      <a:lnTo>
                        <a:pt x="18789" y="12902"/>
                      </a:lnTo>
                      <a:lnTo>
                        <a:pt x="18738" y="12355"/>
                      </a:lnTo>
                      <a:lnTo>
                        <a:pt x="18687" y="11790"/>
                      </a:lnTo>
                      <a:lnTo>
                        <a:pt x="18669" y="11242"/>
                      </a:lnTo>
                      <a:lnTo>
                        <a:pt x="18652" y="10695"/>
                      </a:lnTo>
                      <a:lnTo>
                        <a:pt x="18618" y="9583"/>
                      </a:lnTo>
                      <a:lnTo>
                        <a:pt x="18601" y="8487"/>
                      </a:lnTo>
                      <a:lnTo>
                        <a:pt x="18567" y="7940"/>
                      </a:lnTo>
                      <a:lnTo>
                        <a:pt x="18533" y="7375"/>
                      </a:lnTo>
                      <a:lnTo>
                        <a:pt x="18481" y="6862"/>
                      </a:lnTo>
                      <a:lnTo>
                        <a:pt x="18430" y="6366"/>
                      </a:lnTo>
                      <a:lnTo>
                        <a:pt x="18344" y="5852"/>
                      </a:lnTo>
                      <a:lnTo>
                        <a:pt x="18242" y="5356"/>
                      </a:lnTo>
                      <a:lnTo>
                        <a:pt x="18105" y="4860"/>
                      </a:lnTo>
                      <a:lnTo>
                        <a:pt x="17968" y="4381"/>
                      </a:lnTo>
                      <a:lnTo>
                        <a:pt x="17780" y="3919"/>
                      </a:lnTo>
                      <a:lnTo>
                        <a:pt x="17574" y="3457"/>
                      </a:lnTo>
                      <a:lnTo>
                        <a:pt x="17352" y="3029"/>
                      </a:lnTo>
                      <a:lnTo>
                        <a:pt x="17078" y="2618"/>
                      </a:lnTo>
                      <a:lnTo>
                        <a:pt x="16941" y="2413"/>
                      </a:lnTo>
                      <a:lnTo>
                        <a:pt x="16787" y="2225"/>
                      </a:lnTo>
                      <a:lnTo>
                        <a:pt x="16616" y="2036"/>
                      </a:lnTo>
                      <a:lnTo>
                        <a:pt x="16445" y="1865"/>
                      </a:lnTo>
                      <a:lnTo>
                        <a:pt x="16274" y="1694"/>
                      </a:lnTo>
                      <a:lnTo>
                        <a:pt x="16086" y="1523"/>
                      </a:lnTo>
                      <a:lnTo>
                        <a:pt x="15880" y="1369"/>
                      </a:lnTo>
                      <a:lnTo>
                        <a:pt x="15675" y="1232"/>
                      </a:lnTo>
                      <a:lnTo>
                        <a:pt x="15452" y="1078"/>
                      </a:lnTo>
                      <a:lnTo>
                        <a:pt x="15230" y="958"/>
                      </a:lnTo>
                      <a:lnTo>
                        <a:pt x="14990" y="821"/>
                      </a:lnTo>
                      <a:lnTo>
                        <a:pt x="14734" y="719"/>
                      </a:lnTo>
                      <a:lnTo>
                        <a:pt x="14426" y="582"/>
                      </a:lnTo>
                      <a:lnTo>
                        <a:pt x="14101" y="462"/>
                      </a:lnTo>
                      <a:lnTo>
                        <a:pt x="13775" y="342"/>
                      </a:lnTo>
                      <a:lnTo>
                        <a:pt x="13450" y="274"/>
                      </a:lnTo>
                      <a:lnTo>
                        <a:pt x="13159" y="222"/>
                      </a:lnTo>
                      <a:lnTo>
                        <a:pt x="12886" y="205"/>
                      </a:lnTo>
                      <a:lnTo>
                        <a:pt x="12321" y="188"/>
                      </a:lnTo>
                      <a:lnTo>
                        <a:pt x="11773" y="171"/>
                      </a:lnTo>
                      <a:lnTo>
                        <a:pt x="11209" y="137"/>
                      </a:lnTo>
                      <a:lnTo>
                        <a:pt x="10079" y="51"/>
                      </a:lnTo>
                      <a:lnTo>
                        <a:pt x="9515" y="17"/>
                      </a:lnTo>
                      <a:lnTo>
                        <a:pt x="8950" y="0"/>
                      </a:lnTo>
                      <a:close/>
                    </a:path>
                  </a:pathLst>
                </a:custGeom>
                <a:solidFill>
                  <a:srgbClr val="43434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74" name="Google Shape;1674;p34"/>
                <p:cNvSpPr/>
                <p:nvPr/>
              </p:nvSpPr>
              <p:spPr>
                <a:xfrm>
                  <a:off x="2370868" y="1161800"/>
                  <a:ext cx="657508" cy="6529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11" h="19474" fill="none" extrusionOk="0">
                      <a:moveTo>
                        <a:pt x="873" y="14391"/>
                      </a:moveTo>
                      <a:lnTo>
                        <a:pt x="873" y="14391"/>
                      </a:lnTo>
                      <a:lnTo>
                        <a:pt x="907" y="13860"/>
                      </a:lnTo>
                      <a:lnTo>
                        <a:pt x="925" y="13330"/>
                      </a:lnTo>
                      <a:lnTo>
                        <a:pt x="925" y="12800"/>
                      </a:lnTo>
                      <a:lnTo>
                        <a:pt x="907" y="12269"/>
                      </a:lnTo>
                      <a:lnTo>
                        <a:pt x="907" y="12269"/>
                      </a:lnTo>
                      <a:lnTo>
                        <a:pt x="839" y="10969"/>
                      </a:lnTo>
                      <a:lnTo>
                        <a:pt x="805" y="10301"/>
                      </a:lnTo>
                      <a:lnTo>
                        <a:pt x="788" y="9651"/>
                      </a:lnTo>
                      <a:lnTo>
                        <a:pt x="788" y="9001"/>
                      </a:lnTo>
                      <a:lnTo>
                        <a:pt x="805" y="8351"/>
                      </a:lnTo>
                      <a:lnTo>
                        <a:pt x="856" y="7700"/>
                      </a:lnTo>
                      <a:lnTo>
                        <a:pt x="890" y="7375"/>
                      </a:lnTo>
                      <a:lnTo>
                        <a:pt x="942" y="7050"/>
                      </a:lnTo>
                      <a:lnTo>
                        <a:pt x="942" y="7050"/>
                      </a:lnTo>
                      <a:lnTo>
                        <a:pt x="1010" y="6691"/>
                      </a:lnTo>
                      <a:lnTo>
                        <a:pt x="1113" y="6331"/>
                      </a:lnTo>
                      <a:lnTo>
                        <a:pt x="1215" y="5972"/>
                      </a:lnTo>
                      <a:lnTo>
                        <a:pt x="1335" y="5630"/>
                      </a:lnTo>
                      <a:lnTo>
                        <a:pt x="1472" y="5288"/>
                      </a:lnTo>
                      <a:lnTo>
                        <a:pt x="1626" y="4945"/>
                      </a:lnTo>
                      <a:lnTo>
                        <a:pt x="1780" y="4603"/>
                      </a:lnTo>
                      <a:lnTo>
                        <a:pt x="1968" y="4278"/>
                      </a:lnTo>
                      <a:lnTo>
                        <a:pt x="2157" y="3970"/>
                      </a:lnTo>
                      <a:lnTo>
                        <a:pt x="2362" y="3662"/>
                      </a:lnTo>
                      <a:lnTo>
                        <a:pt x="2584" y="3354"/>
                      </a:lnTo>
                      <a:lnTo>
                        <a:pt x="2807" y="3063"/>
                      </a:lnTo>
                      <a:lnTo>
                        <a:pt x="3046" y="2789"/>
                      </a:lnTo>
                      <a:lnTo>
                        <a:pt x="3303" y="2515"/>
                      </a:lnTo>
                      <a:lnTo>
                        <a:pt x="3577" y="2259"/>
                      </a:lnTo>
                      <a:lnTo>
                        <a:pt x="3851" y="2019"/>
                      </a:lnTo>
                      <a:lnTo>
                        <a:pt x="3851" y="2019"/>
                      </a:lnTo>
                      <a:lnTo>
                        <a:pt x="4278" y="1660"/>
                      </a:lnTo>
                      <a:lnTo>
                        <a:pt x="4740" y="1352"/>
                      </a:lnTo>
                      <a:lnTo>
                        <a:pt x="5220" y="1061"/>
                      </a:lnTo>
                      <a:lnTo>
                        <a:pt x="5733" y="804"/>
                      </a:lnTo>
                      <a:lnTo>
                        <a:pt x="6246" y="582"/>
                      </a:lnTo>
                      <a:lnTo>
                        <a:pt x="6760" y="394"/>
                      </a:lnTo>
                      <a:lnTo>
                        <a:pt x="7307" y="240"/>
                      </a:lnTo>
                      <a:lnTo>
                        <a:pt x="7855" y="103"/>
                      </a:lnTo>
                      <a:lnTo>
                        <a:pt x="7855" y="103"/>
                      </a:lnTo>
                      <a:lnTo>
                        <a:pt x="8129" y="68"/>
                      </a:lnTo>
                      <a:lnTo>
                        <a:pt x="8402" y="34"/>
                      </a:lnTo>
                      <a:lnTo>
                        <a:pt x="8676" y="17"/>
                      </a:lnTo>
                      <a:lnTo>
                        <a:pt x="8950" y="0"/>
                      </a:lnTo>
                      <a:lnTo>
                        <a:pt x="9515" y="17"/>
                      </a:lnTo>
                      <a:lnTo>
                        <a:pt x="10079" y="51"/>
                      </a:lnTo>
                      <a:lnTo>
                        <a:pt x="11209" y="137"/>
                      </a:lnTo>
                      <a:lnTo>
                        <a:pt x="11773" y="171"/>
                      </a:lnTo>
                      <a:lnTo>
                        <a:pt x="12321" y="188"/>
                      </a:lnTo>
                      <a:lnTo>
                        <a:pt x="12321" y="188"/>
                      </a:lnTo>
                      <a:lnTo>
                        <a:pt x="12886" y="205"/>
                      </a:lnTo>
                      <a:lnTo>
                        <a:pt x="13159" y="222"/>
                      </a:lnTo>
                      <a:lnTo>
                        <a:pt x="13450" y="274"/>
                      </a:lnTo>
                      <a:lnTo>
                        <a:pt x="13450" y="274"/>
                      </a:lnTo>
                      <a:lnTo>
                        <a:pt x="13775" y="342"/>
                      </a:lnTo>
                      <a:lnTo>
                        <a:pt x="14101" y="462"/>
                      </a:lnTo>
                      <a:lnTo>
                        <a:pt x="14426" y="582"/>
                      </a:lnTo>
                      <a:lnTo>
                        <a:pt x="14734" y="719"/>
                      </a:lnTo>
                      <a:lnTo>
                        <a:pt x="14734" y="719"/>
                      </a:lnTo>
                      <a:lnTo>
                        <a:pt x="14990" y="821"/>
                      </a:lnTo>
                      <a:lnTo>
                        <a:pt x="15230" y="958"/>
                      </a:lnTo>
                      <a:lnTo>
                        <a:pt x="15452" y="1078"/>
                      </a:lnTo>
                      <a:lnTo>
                        <a:pt x="15675" y="1232"/>
                      </a:lnTo>
                      <a:lnTo>
                        <a:pt x="15880" y="1369"/>
                      </a:lnTo>
                      <a:lnTo>
                        <a:pt x="16086" y="1523"/>
                      </a:lnTo>
                      <a:lnTo>
                        <a:pt x="16274" y="1694"/>
                      </a:lnTo>
                      <a:lnTo>
                        <a:pt x="16445" y="1865"/>
                      </a:lnTo>
                      <a:lnTo>
                        <a:pt x="16616" y="2036"/>
                      </a:lnTo>
                      <a:lnTo>
                        <a:pt x="16787" y="2225"/>
                      </a:lnTo>
                      <a:lnTo>
                        <a:pt x="16941" y="2413"/>
                      </a:lnTo>
                      <a:lnTo>
                        <a:pt x="17078" y="2618"/>
                      </a:lnTo>
                      <a:lnTo>
                        <a:pt x="17352" y="3029"/>
                      </a:lnTo>
                      <a:lnTo>
                        <a:pt x="17574" y="3457"/>
                      </a:lnTo>
                      <a:lnTo>
                        <a:pt x="17780" y="3919"/>
                      </a:lnTo>
                      <a:lnTo>
                        <a:pt x="17968" y="4381"/>
                      </a:lnTo>
                      <a:lnTo>
                        <a:pt x="18105" y="4860"/>
                      </a:lnTo>
                      <a:lnTo>
                        <a:pt x="18242" y="5356"/>
                      </a:lnTo>
                      <a:lnTo>
                        <a:pt x="18344" y="5852"/>
                      </a:lnTo>
                      <a:lnTo>
                        <a:pt x="18430" y="6366"/>
                      </a:lnTo>
                      <a:lnTo>
                        <a:pt x="18481" y="6862"/>
                      </a:lnTo>
                      <a:lnTo>
                        <a:pt x="18533" y="7375"/>
                      </a:lnTo>
                      <a:lnTo>
                        <a:pt x="18533" y="7375"/>
                      </a:lnTo>
                      <a:lnTo>
                        <a:pt x="18567" y="7940"/>
                      </a:lnTo>
                      <a:lnTo>
                        <a:pt x="18601" y="8487"/>
                      </a:lnTo>
                      <a:lnTo>
                        <a:pt x="18618" y="9583"/>
                      </a:lnTo>
                      <a:lnTo>
                        <a:pt x="18652" y="10695"/>
                      </a:lnTo>
                      <a:lnTo>
                        <a:pt x="18669" y="11242"/>
                      </a:lnTo>
                      <a:lnTo>
                        <a:pt x="18687" y="11790"/>
                      </a:lnTo>
                      <a:lnTo>
                        <a:pt x="18687" y="11790"/>
                      </a:lnTo>
                      <a:lnTo>
                        <a:pt x="18738" y="12355"/>
                      </a:lnTo>
                      <a:lnTo>
                        <a:pt x="18789" y="12902"/>
                      </a:lnTo>
                      <a:lnTo>
                        <a:pt x="18875" y="13450"/>
                      </a:lnTo>
                      <a:lnTo>
                        <a:pt x="18977" y="13997"/>
                      </a:lnTo>
                      <a:lnTo>
                        <a:pt x="18977" y="13997"/>
                      </a:lnTo>
                      <a:lnTo>
                        <a:pt x="19097" y="14374"/>
                      </a:lnTo>
                      <a:lnTo>
                        <a:pt x="19320" y="14990"/>
                      </a:lnTo>
                      <a:lnTo>
                        <a:pt x="19525" y="15589"/>
                      </a:lnTo>
                      <a:lnTo>
                        <a:pt x="19593" y="15794"/>
                      </a:lnTo>
                      <a:lnTo>
                        <a:pt x="19611" y="15880"/>
                      </a:lnTo>
                      <a:lnTo>
                        <a:pt x="19611" y="15880"/>
                      </a:lnTo>
                      <a:lnTo>
                        <a:pt x="19285" y="16222"/>
                      </a:lnTo>
                      <a:lnTo>
                        <a:pt x="18926" y="16547"/>
                      </a:lnTo>
                      <a:lnTo>
                        <a:pt x="18567" y="16855"/>
                      </a:lnTo>
                      <a:lnTo>
                        <a:pt x="18190" y="17146"/>
                      </a:lnTo>
                      <a:lnTo>
                        <a:pt x="17797" y="17420"/>
                      </a:lnTo>
                      <a:lnTo>
                        <a:pt x="17386" y="17676"/>
                      </a:lnTo>
                      <a:lnTo>
                        <a:pt x="16975" y="17899"/>
                      </a:lnTo>
                      <a:lnTo>
                        <a:pt x="16548" y="18121"/>
                      </a:lnTo>
                      <a:lnTo>
                        <a:pt x="16103" y="18310"/>
                      </a:lnTo>
                      <a:lnTo>
                        <a:pt x="15658" y="18498"/>
                      </a:lnTo>
                      <a:lnTo>
                        <a:pt x="15196" y="18652"/>
                      </a:lnTo>
                      <a:lnTo>
                        <a:pt x="14734" y="18806"/>
                      </a:lnTo>
                      <a:lnTo>
                        <a:pt x="14272" y="18943"/>
                      </a:lnTo>
                      <a:lnTo>
                        <a:pt x="13810" y="19045"/>
                      </a:lnTo>
                      <a:lnTo>
                        <a:pt x="13331" y="19148"/>
                      </a:lnTo>
                      <a:lnTo>
                        <a:pt x="12851" y="19234"/>
                      </a:lnTo>
                      <a:lnTo>
                        <a:pt x="12851" y="19234"/>
                      </a:lnTo>
                      <a:lnTo>
                        <a:pt x="12372" y="19302"/>
                      </a:lnTo>
                      <a:lnTo>
                        <a:pt x="11910" y="19353"/>
                      </a:lnTo>
                      <a:lnTo>
                        <a:pt x="11431" y="19405"/>
                      </a:lnTo>
                      <a:lnTo>
                        <a:pt x="10952" y="19439"/>
                      </a:lnTo>
                      <a:lnTo>
                        <a:pt x="9994" y="19473"/>
                      </a:lnTo>
                      <a:lnTo>
                        <a:pt x="9018" y="19473"/>
                      </a:lnTo>
                      <a:lnTo>
                        <a:pt x="8060" y="19439"/>
                      </a:lnTo>
                      <a:lnTo>
                        <a:pt x="7102" y="19405"/>
                      </a:lnTo>
                      <a:lnTo>
                        <a:pt x="5185" y="19268"/>
                      </a:lnTo>
                      <a:lnTo>
                        <a:pt x="5185" y="19268"/>
                      </a:lnTo>
                      <a:lnTo>
                        <a:pt x="4467" y="19216"/>
                      </a:lnTo>
                      <a:lnTo>
                        <a:pt x="3748" y="19148"/>
                      </a:lnTo>
                      <a:lnTo>
                        <a:pt x="3406" y="19097"/>
                      </a:lnTo>
                      <a:lnTo>
                        <a:pt x="3046" y="19028"/>
                      </a:lnTo>
                      <a:lnTo>
                        <a:pt x="2704" y="18960"/>
                      </a:lnTo>
                      <a:lnTo>
                        <a:pt x="2362" y="18874"/>
                      </a:lnTo>
                      <a:lnTo>
                        <a:pt x="2362" y="18874"/>
                      </a:lnTo>
                      <a:lnTo>
                        <a:pt x="2020" y="18754"/>
                      </a:lnTo>
                      <a:lnTo>
                        <a:pt x="1678" y="18618"/>
                      </a:lnTo>
                      <a:lnTo>
                        <a:pt x="1352" y="18464"/>
                      </a:lnTo>
                      <a:lnTo>
                        <a:pt x="1044" y="18292"/>
                      </a:lnTo>
                      <a:lnTo>
                        <a:pt x="753" y="18087"/>
                      </a:lnTo>
                      <a:lnTo>
                        <a:pt x="480" y="17865"/>
                      </a:lnTo>
                      <a:lnTo>
                        <a:pt x="223" y="17625"/>
                      </a:lnTo>
                      <a:lnTo>
                        <a:pt x="1" y="17351"/>
                      </a:lnTo>
                      <a:lnTo>
                        <a:pt x="1" y="17351"/>
                      </a:lnTo>
                      <a:lnTo>
                        <a:pt x="172" y="17009"/>
                      </a:lnTo>
                      <a:lnTo>
                        <a:pt x="343" y="16650"/>
                      </a:lnTo>
                      <a:lnTo>
                        <a:pt x="480" y="16290"/>
                      </a:lnTo>
                      <a:lnTo>
                        <a:pt x="599" y="15914"/>
                      </a:lnTo>
                      <a:lnTo>
                        <a:pt x="685" y="15537"/>
                      </a:lnTo>
                      <a:lnTo>
                        <a:pt x="771" y="15161"/>
                      </a:lnTo>
                      <a:lnTo>
                        <a:pt x="822" y="14767"/>
                      </a:lnTo>
                      <a:lnTo>
                        <a:pt x="873" y="14391"/>
                      </a:lnTo>
                    </a:path>
                  </a:pathLst>
                </a:custGeom>
                <a:solidFill>
                  <a:srgbClr val="43434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75" name="Google Shape;1675;p34"/>
                <p:cNvSpPr/>
                <p:nvPr/>
              </p:nvSpPr>
              <p:spPr>
                <a:xfrm>
                  <a:off x="2370868" y="1161800"/>
                  <a:ext cx="657508" cy="6517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11" h="19439" extrusionOk="0">
                      <a:moveTo>
                        <a:pt x="9104" y="0"/>
                      </a:moveTo>
                      <a:lnTo>
                        <a:pt x="8796" y="17"/>
                      </a:lnTo>
                      <a:lnTo>
                        <a:pt x="8471" y="34"/>
                      </a:lnTo>
                      <a:lnTo>
                        <a:pt x="8163" y="68"/>
                      </a:lnTo>
                      <a:lnTo>
                        <a:pt x="7855" y="103"/>
                      </a:lnTo>
                      <a:lnTo>
                        <a:pt x="7307" y="240"/>
                      </a:lnTo>
                      <a:lnTo>
                        <a:pt x="6760" y="394"/>
                      </a:lnTo>
                      <a:lnTo>
                        <a:pt x="6246" y="582"/>
                      </a:lnTo>
                      <a:lnTo>
                        <a:pt x="5733" y="804"/>
                      </a:lnTo>
                      <a:lnTo>
                        <a:pt x="5220" y="1061"/>
                      </a:lnTo>
                      <a:lnTo>
                        <a:pt x="4740" y="1352"/>
                      </a:lnTo>
                      <a:lnTo>
                        <a:pt x="4278" y="1660"/>
                      </a:lnTo>
                      <a:lnTo>
                        <a:pt x="3851" y="2019"/>
                      </a:lnTo>
                      <a:lnTo>
                        <a:pt x="3577" y="2259"/>
                      </a:lnTo>
                      <a:lnTo>
                        <a:pt x="3303" y="2515"/>
                      </a:lnTo>
                      <a:lnTo>
                        <a:pt x="3046" y="2789"/>
                      </a:lnTo>
                      <a:lnTo>
                        <a:pt x="2807" y="3063"/>
                      </a:lnTo>
                      <a:lnTo>
                        <a:pt x="2584" y="3354"/>
                      </a:lnTo>
                      <a:lnTo>
                        <a:pt x="2362" y="3662"/>
                      </a:lnTo>
                      <a:lnTo>
                        <a:pt x="2157" y="3970"/>
                      </a:lnTo>
                      <a:lnTo>
                        <a:pt x="1968" y="4278"/>
                      </a:lnTo>
                      <a:lnTo>
                        <a:pt x="1780" y="4603"/>
                      </a:lnTo>
                      <a:lnTo>
                        <a:pt x="1626" y="4945"/>
                      </a:lnTo>
                      <a:lnTo>
                        <a:pt x="1472" y="5288"/>
                      </a:lnTo>
                      <a:lnTo>
                        <a:pt x="1335" y="5630"/>
                      </a:lnTo>
                      <a:lnTo>
                        <a:pt x="1215" y="5972"/>
                      </a:lnTo>
                      <a:lnTo>
                        <a:pt x="1113" y="6331"/>
                      </a:lnTo>
                      <a:lnTo>
                        <a:pt x="1010" y="6691"/>
                      </a:lnTo>
                      <a:lnTo>
                        <a:pt x="942" y="7050"/>
                      </a:lnTo>
                      <a:lnTo>
                        <a:pt x="873" y="7563"/>
                      </a:lnTo>
                      <a:lnTo>
                        <a:pt x="822" y="8077"/>
                      </a:lnTo>
                      <a:lnTo>
                        <a:pt x="788" y="8590"/>
                      </a:lnTo>
                      <a:lnTo>
                        <a:pt x="788" y="9103"/>
                      </a:lnTo>
                      <a:lnTo>
                        <a:pt x="788" y="9891"/>
                      </a:lnTo>
                      <a:lnTo>
                        <a:pt x="839" y="10695"/>
                      </a:lnTo>
                      <a:lnTo>
                        <a:pt x="873" y="11482"/>
                      </a:lnTo>
                      <a:lnTo>
                        <a:pt x="907" y="12269"/>
                      </a:lnTo>
                      <a:lnTo>
                        <a:pt x="925" y="13056"/>
                      </a:lnTo>
                      <a:lnTo>
                        <a:pt x="907" y="13724"/>
                      </a:lnTo>
                      <a:lnTo>
                        <a:pt x="873" y="14391"/>
                      </a:lnTo>
                      <a:lnTo>
                        <a:pt x="822" y="14767"/>
                      </a:lnTo>
                      <a:lnTo>
                        <a:pt x="771" y="15161"/>
                      </a:lnTo>
                      <a:lnTo>
                        <a:pt x="685" y="15537"/>
                      </a:lnTo>
                      <a:lnTo>
                        <a:pt x="599" y="15914"/>
                      </a:lnTo>
                      <a:lnTo>
                        <a:pt x="480" y="16290"/>
                      </a:lnTo>
                      <a:lnTo>
                        <a:pt x="343" y="16650"/>
                      </a:lnTo>
                      <a:lnTo>
                        <a:pt x="172" y="17009"/>
                      </a:lnTo>
                      <a:lnTo>
                        <a:pt x="1" y="17351"/>
                      </a:lnTo>
                      <a:lnTo>
                        <a:pt x="223" y="17625"/>
                      </a:lnTo>
                      <a:lnTo>
                        <a:pt x="480" y="17865"/>
                      </a:lnTo>
                      <a:lnTo>
                        <a:pt x="753" y="18087"/>
                      </a:lnTo>
                      <a:lnTo>
                        <a:pt x="1044" y="18292"/>
                      </a:lnTo>
                      <a:lnTo>
                        <a:pt x="1352" y="18464"/>
                      </a:lnTo>
                      <a:lnTo>
                        <a:pt x="1678" y="18618"/>
                      </a:lnTo>
                      <a:lnTo>
                        <a:pt x="2020" y="18754"/>
                      </a:lnTo>
                      <a:lnTo>
                        <a:pt x="2362" y="18874"/>
                      </a:lnTo>
                      <a:lnTo>
                        <a:pt x="2704" y="18960"/>
                      </a:lnTo>
                      <a:lnTo>
                        <a:pt x="3046" y="19028"/>
                      </a:lnTo>
                      <a:lnTo>
                        <a:pt x="3406" y="19097"/>
                      </a:lnTo>
                      <a:lnTo>
                        <a:pt x="3748" y="19148"/>
                      </a:lnTo>
                      <a:lnTo>
                        <a:pt x="4467" y="19216"/>
                      </a:lnTo>
                      <a:lnTo>
                        <a:pt x="5185" y="19268"/>
                      </a:lnTo>
                      <a:lnTo>
                        <a:pt x="6554" y="19370"/>
                      </a:lnTo>
                      <a:lnTo>
                        <a:pt x="7923" y="19439"/>
                      </a:lnTo>
                      <a:lnTo>
                        <a:pt x="7906" y="19268"/>
                      </a:lnTo>
                      <a:lnTo>
                        <a:pt x="7615" y="19199"/>
                      </a:lnTo>
                      <a:lnTo>
                        <a:pt x="7376" y="19148"/>
                      </a:lnTo>
                      <a:lnTo>
                        <a:pt x="7136" y="19080"/>
                      </a:lnTo>
                      <a:lnTo>
                        <a:pt x="6897" y="19011"/>
                      </a:lnTo>
                      <a:lnTo>
                        <a:pt x="6674" y="18908"/>
                      </a:lnTo>
                      <a:lnTo>
                        <a:pt x="6452" y="18789"/>
                      </a:lnTo>
                      <a:lnTo>
                        <a:pt x="6263" y="18652"/>
                      </a:lnTo>
                      <a:lnTo>
                        <a:pt x="6075" y="18498"/>
                      </a:lnTo>
                      <a:lnTo>
                        <a:pt x="5921" y="18310"/>
                      </a:lnTo>
                      <a:lnTo>
                        <a:pt x="5853" y="18190"/>
                      </a:lnTo>
                      <a:lnTo>
                        <a:pt x="5528" y="18019"/>
                      </a:lnTo>
                      <a:lnTo>
                        <a:pt x="5203" y="17813"/>
                      </a:lnTo>
                      <a:lnTo>
                        <a:pt x="4895" y="17574"/>
                      </a:lnTo>
                      <a:lnTo>
                        <a:pt x="4758" y="17454"/>
                      </a:lnTo>
                      <a:lnTo>
                        <a:pt x="4621" y="17317"/>
                      </a:lnTo>
                      <a:lnTo>
                        <a:pt x="4484" y="17146"/>
                      </a:lnTo>
                      <a:lnTo>
                        <a:pt x="4364" y="16975"/>
                      </a:lnTo>
                      <a:lnTo>
                        <a:pt x="4244" y="16804"/>
                      </a:lnTo>
                      <a:lnTo>
                        <a:pt x="4142" y="16633"/>
                      </a:lnTo>
                      <a:lnTo>
                        <a:pt x="3953" y="16256"/>
                      </a:lnTo>
                      <a:lnTo>
                        <a:pt x="3799" y="15863"/>
                      </a:lnTo>
                      <a:lnTo>
                        <a:pt x="3680" y="15452"/>
                      </a:lnTo>
                      <a:lnTo>
                        <a:pt x="3577" y="15041"/>
                      </a:lnTo>
                      <a:lnTo>
                        <a:pt x="3508" y="14613"/>
                      </a:lnTo>
                      <a:lnTo>
                        <a:pt x="3440" y="14203"/>
                      </a:lnTo>
                      <a:lnTo>
                        <a:pt x="3337" y="13416"/>
                      </a:lnTo>
                      <a:lnTo>
                        <a:pt x="2961" y="13433"/>
                      </a:lnTo>
                      <a:lnTo>
                        <a:pt x="2807" y="13433"/>
                      </a:lnTo>
                      <a:lnTo>
                        <a:pt x="2602" y="13416"/>
                      </a:lnTo>
                      <a:lnTo>
                        <a:pt x="2499" y="13398"/>
                      </a:lnTo>
                      <a:lnTo>
                        <a:pt x="2396" y="13364"/>
                      </a:lnTo>
                      <a:lnTo>
                        <a:pt x="2276" y="13313"/>
                      </a:lnTo>
                      <a:lnTo>
                        <a:pt x="2174" y="13244"/>
                      </a:lnTo>
                      <a:lnTo>
                        <a:pt x="2071" y="13159"/>
                      </a:lnTo>
                      <a:lnTo>
                        <a:pt x="1986" y="13073"/>
                      </a:lnTo>
                      <a:lnTo>
                        <a:pt x="1849" y="12885"/>
                      </a:lnTo>
                      <a:lnTo>
                        <a:pt x="1729" y="12680"/>
                      </a:lnTo>
                      <a:lnTo>
                        <a:pt x="1626" y="12474"/>
                      </a:lnTo>
                      <a:lnTo>
                        <a:pt x="1541" y="12252"/>
                      </a:lnTo>
                      <a:lnTo>
                        <a:pt x="1489" y="12012"/>
                      </a:lnTo>
                      <a:lnTo>
                        <a:pt x="1455" y="11790"/>
                      </a:lnTo>
                      <a:lnTo>
                        <a:pt x="1438" y="11550"/>
                      </a:lnTo>
                      <a:lnTo>
                        <a:pt x="1438" y="11311"/>
                      </a:lnTo>
                      <a:lnTo>
                        <a:pt x="1455" y="11054"/>
                      </a:lnTo>
                      <a:lnTo>
                        <a:pt x="1489" y="10934"/>
                      </a:lnTo>
                      <a:lnTo>
                        <a:pt x="1524" y="10815"/>
                      </a:lnTo>
                      <a:lnTo>
                        <a:pt x="1575" y="10695"/>
                      </a:lnTo>
                      <a:lnTo>
                        <a:pt x="1626" y="10575"/>
                      </a:lnTo>
                      <a:lnTo>
                        <a:pt x="1695" y="10472"/>
                      </a:lnTo>
                      <a:lnTo>
                        <a:pt x="1780" y="10387"/>
                      </a:lnTo>
                      <a:lnTo>
                        <a:pt x="1900" y="10284"/>
                      </a:lnTo>
                      <a:lnTo>
                        <a:pt x="2020" y="10216"/>
                      </a:lnTo>
                      <a:lnTo>
                        <a:pt x="2140" y="10181"/>
                      </a:lnTo>
                      <a:lnTo>
                        <a:pt x="2259" y="10164"/>
                      </a:lnTo>
                      <a:lnTo>
                        <a:pt x="2328" y="10164"/>
                      </a:lnTo>
                      <a:lnTo>
                        <a:pt x="2396" y="10181"/>
                      </a:lnTo>
                      <a:lnTo>
                        <a:pt x="2533" y="10250"/>
                      </a:lnTo>
                      <a:lnTo>
                        <a:pt x="2670" y="10335"/>
                      </a:lnTo>
                      <a:lnTo>
                        <a:pt x="2790" y="10472"/>
                      </a:lnTo>
                      <a:lnTo>
                        <a:pt x="2910" y="10609"/>
                      </a:lnTo>
                      <a:lnTo>
                        <a:pt x="3012" y="10780"/>
                      </a:lnTo>
                      <a:lnTo>
                        <a:pt x="3115" y="10951"/>
                      </a:lnTo>
                      <a:lnTo>
                        <a:pt x="3200" y="11123"/>
                      </a:lnTo>
                      <a:lnTo>
                        <a:pt x="3218" y="10199"/>
                      </a:lnTo>
                      <a:lnTo>
                        <a:pt x="3252" y="9275"/>
                      </a:lnTo>
                      <a:lnTo>
                        <a:pt x="3252" y="8932"/>
                      </a:lnTo>
                      <a:lnTo>
                        <a:pt x="2790" y="9035"/>
                      </a:lnTo>
                      <a:lnTo>
                        <a:pt x="2328" y="9155"/>
                      </a:lnTo>
                      <a:lnTo>
                        <a:pt x="2294" y="8898"/>
                      </a:lnTo>
                      <a:lnTo>
                        <a:pt x="2259" y="8641"/>
                      </a:lnTo>
                      <a:lnTo>
                        <a:pt x="2242" y="8385"/>
                      </a:lnTo>
                      <a:lnTo>
                        <a:pt x="2242" y="8111"/>
                      </a:lnTo>
                      <a:lnTo>
                        <a:pt x="2259" y="7854"/>
                      </a:lnTo>
                      <a:lnTo>
                        <a:pt x="2276" y="7598"/>
                      </a:lnTo>
                      <a:lnTo>
                        <a:pt x="2311" y="7341"/>
                      </a:lnTo>
                      <a:lnTo>
                        <a:pt x="2362" y="7084"/>
                      </a:lnTo>
                      <a:lnTo>
                        <a:pt x="2430" y="6828"/>
                      </a:lnTo>
                      <a:lnTo>
                        <a:pt x="2499" y="6571"/>
                      </a:lnTo>
                      <a:lnTo>
                        <a:pt x="2584" y="6314"/>
                      </a:lnTo>
                      <a:lnTo>
                        <a:pt x="2670" y="6058"/>
                      </a:lnTo>
                      <a:lnTo>
                        <a:pt x="2790" y="5818"/>
                      </a:lnTo>
                      <a:lnTo>
                        <a:pt x="2892" y="5578"/>
                      </a:lnTo>
                      <a:lnTo>
                        <a:pt x="3029" y="5339"/>
                      </a:lnTo>
                      <a:lnTo>
                        <a:pt x="3166" y="5099"/>
                      </a:lnTo>
                      <a:lnTo>
                        <a:pt x="3303" y="4877"/>
                      </a:lnTo>
                      <a:lnTo>
                        <a:pt x="3457" y="4654"/>
                      </a:lnTo>
                      <a:lnTo>
                        <a:pt x="3799" y="4227"/>
                      </a:lnTo>
                      <a:lnTo>
                        <a:pt x="4176" y="3816"/>
                      </a:lnTo>
                      <a:lnTo>
                        <a:pt x="4569" y="3422"/>
                      </a:lnTo>
                      <a:lnTo>
                        <a:pt x="4997" y="3063"/>
                      </a:lnTo>
                      <a:lnTo>
                        <a:pt x="5459" y="2721"/>
                      </a:lnTo>
                      <a:lnTo>
                        <a:pt x="5938" y="2396"/>
                      </a:lnTo>
                      <a:lnTo>
                        <a:pt x="6435" y="2105"/>
                      </a:lnTo>
                      <a:lnTo>
                        <a:pt x="6982" y="1831"/>
                      </a:lnTo>
                      <a:lnTo>
                        <a:pt x="7530" y="1574"/>
                      </a:lnTo>
                      <a:lnTo>
                        <a:pt x="8112" y="1369"/>
                      </a:lnTo>
                      <a:lnTo>
                        <a:pt x="8710" y="1181"/>
                      </a:lnTo>
                      <a:lnTo>
                        <a:pt x="9309" y="1044"/>
                      </a:lnTo>
                      <a:lnTo>
                        <a:pt x="9925" y="941"/>
                      </a:lnTo>
                      <a:lnTo>
                        <a:pt x="10233" y="890"/>
                      </a:lnTo>
                      <a:lnTo>
                        <a:pt x="10541" y="873"/>
                      </a:lnTo>
                      <a:lnTo>
                        <a:pt x="10849" y="856"/>
                      </a:lnTo>
                      <a:lnTo>
                        <a:pt x="11157" y="856"/>
                      </a:lnTo>
                      <a:lnTo>
                        <a:pt x="11705" y="873"/>
                      </a:lnTo>
                      <a:lnTo>
                        <a:pt x="12047" y="890"/>
                      </a:lnTo>
                      <a:lnTo>
                        <a:pt x="12389" y="941"/>
                      </a:lnTo>
                      <a:lnTo>
                        <a:pt x="12732" y="992"/>
                      </a:lnTo>
                      <a:lnTo>
                        <a:pt x="13057" y="1078"/>
                      </a:lnTo>
                      <a:lnTo>
                        <a:pt x="13399" y="1164"/>
                      </a:lnTo>
                      <a:lnTo>
                        <a:pt x="13724" y="1266"/>
                      </a:lnTo>
                      <a:lnTo>
                        <a:pt x="14049" y="1386"/>
                      </a:lnTo>
                      <a:lnTo>
                        <a:pt x="14357" y="1506"/>
                      </a:lnTo>
                      <a:lnTo>
                        <a:pt x="14665" y="1660"/>
                      </a:lnTo>
                      <a:lnTo>
                        <a:pt x="14956" y="1814"/>
                      </a:lnTo>
                      <a:lnTo>
                        <a:pt x="15247" y="1985"/>
                      </a:lnTo>
                      <a:lnTo>
                        <a:pt x="15521" y="2173"/>
                      </a:lnTo>
                      <a:lnTo>
                        <a:pt x="15778" y="2361"/>
                      </a:lnTo>
                      <a:lnTo>
                        <a:pt x="16017" y="2584"/>
                      </a:lnTo>
                      <a:lnTo>
                        <a:pt x="16257" y="2806"/>
                      </a:lnTo>
                      <a:lnTo>
                        <a:pt x="16462" y="3046"/>
                      </a:lnTo>
                      <a:lnTo>
                        <a:pt x="16736" y="3388"/>
                      </a:lnTo>
                      <a:lnTo>
                        <a:pt x="16975" y="3747"/>
                      </a:lnTo>
                      <a:lnTo>
                        <a:pt x="17181" y="4124"/>
                      </a:lnTo>
                      <a:lnTo>
                        <a:pt x="17352" y="4517"/>
                      </a:lnTo>
                      <a:lnTo>
                        <a:pt x="17506" y="4911"/>
                      </a:lnTo>
                      <a:lnTo>
                        <a:pt x="17608" y="5322"/>
                      </a:lnTo>
                      <a:lnTo>
                        <a:pt x="17694" y="5732"/>
                      </a:lnTo>
                      <a:lnTo>
                        <a:pt x="17745" y="6160"/>
                      </a:lnTo>
                      <a:lnTo>
                        <a:pt x="17780" y="6588"/>
                      </a:lnTo>
                      <a:lnTo>
                        <a:pt x="17780" y="7016"/>
                      </a:lnTo>
                      <a:lnTo>
                        <a:pt x="17762" y="7444"/>
                      </a:lnTo>
                      <a:lnTo>
                        <a:pt x="17711" y="7871"/>
                      </a:lnTo>
                      <a:lnTo>
                        <a:pt x="17643" y="8299"/>
                      </a:lnTo>
                      <a:lnTo>
                        <a:pt x="17557" y="8727"/>
                      </a:lnTo>
                      <a:lnTo>
                        <a:pt x="17472" y="9155"/>
                      </a:lnTo>
                      <a:lnTo>
                        <a:pt x="17352" y="9565"/>
                      </a:lnTo>
                      <a:lnTo>
                        <a:pt x="17129" y="9429"/>
                      </a:lnTo>
                      <a:lnTo>
                        <a:pt x="16924" y="9309"/>
                      </a:lnTo>
                      <a:lnTo>
                        <a:pt x="16702" y="9206"/>
                      </a:lnTo>
                      <a:lnTo>
                        <a:pt x="16462" y="9121"/>
                      </a:lnTo>
                      <a:lnTo>
                        <a:pt x="16428" y="10438"/>
                      </a:lnTo>
                      <a:lnTo>
                        <a:pt x="16548" y="10318"/>
                      </a:lnTo>
                      <a:lnTo>
                        <a:pt x="16684" y="10233"/>
                      </a:lnTo>
                      <a:lnTo>
                        <a:pt x="16821" y="10181"/>
                      </a:lnTo>
                      <a:lnTo>
                        <a:pt x="16958" y="10164"/>
                      </a:lnTo>
                      <a:lnTo>
                        <a:pt x="17061" y="10181"/>
                      </a:lnTo>
                      <a:lnTo>
                        <a:pt x="17181" y="10216"/>
                      </a:lnTo>
                      <a:lnTo>
                        <a:pt x="17300" y="10284"/>
                      </a:lnTo>
                      <a:lnTo>
                        <a:pt x="17420" y="10387"/>
                      </a:lnTo>
                      <a:lnTo>
                        <a:pt x="17506" y="10472"/>
                      </a:lnTo>
                      <a:lnTo>
                        <a:pt x="17574" y="10575"/>
                      </a:lnTo>
                      <a:lnTo>
                        <a:pt x="17643" y="10695"/>
                      </a:lnTo>
                      <a:lnTo>
                        <a:pt x="17677" y="10815"/>
                      </a:lnTo>
                      <a:lnTo>
                        <a:pt x="17711" y="10934"/>
                      </a:lnTo>
                      <a:lnTo>
                        <a:pt x="17745" y="11054"/>
                      </a:lnTo>
                      <a:lnTo>
                        <a:pt x="17780" y="11311"/>
                      </a:lnTo>
                      <a:lnTo>
                        <a:pt x="17780" y="11550"/>
                      </a:lnTo>
                      <a:lnTo>
                        <a:pt x="17762" y="11790"/>
                      </a:lnTo>
                      <a:lnTo>
                        <a:pt x="17728" y="12012"/>
                      </a:lnTo>
                      <a:lnTo>
                        <a:pt x="17660" y="12252"/>
                      </a:lnTo>
                      <a:lnTo>
                        <a:pt x="17591" y="12474"/>
                      </a:lnTo>
                      <a:lnTo>
                        <a:pt x="17489" y="12680"/>
                      </a:lnTo>
                      <a:lnTo>
                        <a:pt x="17369" y="12885"/>
                      </a:lnTo>
                      <a:lnTo>
                        <a:pt x="17215" y="13073"/>
                      </a:lnTo>
                      <a:lnTo>
                        <a:pt x="17129" y="13159"/>
                      </a:lnTo>
                      <a:lnTo>
                        <a:pt x="17027" y="13244"/>
                      </a:lnTo>
                      <a:lnTo>
                        <a:pt x="16924" y="13313"/>
                      </a:lnTo>
                      <a:lnTo>
                        <a:pt x="16821" y="13364"/>
                      </a:lnTo>
                      <a:lnTo>
                        <a:pt x="16719" y="13398"/>
                      </a:lnTo>
                      <a:lnTo>
                        <a:pt x="16616" y="13416"/>
                      </a:lnTo>
                      <a:lnTo>
                        <a:pt x="16394" y="13433"/>
                      </a:lnTo>
                      <a:lnTo>
                        <a:pt x="16205" y="13433"/>
                      </a:lnTo>
                      <a:lnTo>
                        <a:pt x="16137" y="13878"/>
                      </a:lnTo>
                      <a:lnTo>
                        <a:pt x="16068" y="14340"/>
                      </a:lnTo>
                      <a:lnTo>
                        <a:pt x="15966" y="14836"/>
                      </a:lnTo>
                      <a:lnTo>
                        <a:pt x="15846" y="15332"/>
                      </a:lnTo>
                      <a:lnTo>
                        <a:pt x="15692" y="15811"/>
                      </a:lnTo>
                      <a:lnTo>
                        <a:pt x="15504" y="16290"/>
                      </a:lnTo>
                      <a:lnTo>
                        <a:pt x="15401" y="16513"/>
                      </a:lnTo>
                      <a:lnTo>
                        <a:pt x="15281" y="16752"/>
                      </a:lnTo>
                      <a:lnTo>
                        <a:pt x="15162" y="16958"/>
                      </a:lnTo>
                      <a:lnTo>
                        <a:pt x="15025" y="17180"/>
                      </a:lnTo>
                      <a:lnTo>
                        <a:pt x="14888" y="17368"/>
                      </a:lnTo>
                      <a:lnTo>
                        <a:pt x="14734" y="17574"/>
                      </a:lnTo>
                      <a:lnTo>
                        <a:pt x="14563" y="17745"/>
                      </a:lnTo>
                      <a:lnTo>
                        <a:pt x="14374" y="17916"/>
                      </a:lnTo>
                      <a:lnTo>
                        <a:pt x="14203" y="18070"/>
                      </a:lnTo>
                      <a:lnTo>
                        <a:pt x="14015" y="18207"/>
                      </a:lnTo>
                      <a:lnTo>
                        <a:pt x="13827" y="18327"/>
                      </a:lnTo>
                      <a:lnTo>
                        <a:pt x="13639" y="18429"/>
                      </a:lnTo>
                      <a:lnTo>
                        <a:pt x="13433" y="18549"/>
                      </a:lnTo>
                      <a:lnTo>
                        <a:pt x="13228" y="18635"/>
                      </a:lnTo>
                      <a:lnTo>
                        <a:pt x="13005" y="18720"/>
                      </a:lnTo>
                      <a:lnTo>
                        <a:pt x="12783" y="18789"/>
                      </a:lnTo>
                      <a:lnTo>
                        <a:pt x="12578" y="18926"/>
                      </a:lnTo>
                      <a:lnTo>
                        <a:pt x="12355" y="19045"/>
                      </a:lnTo>
                      <a:lnTo>
                        <a:pt x="12133" y="19148"/>
                      </a:lnTo>
                      <a:lnTo>
                        <a:pt x="11893" y="19234"/>
                      </a:lnTo>
                      <a:lnTo>
                        <a:pt x="11893" y="19353"/>
                      </a:lnTo>
                      <a:lnTo>
                        <a:pt x="12372" y="19302"/>
                      </a:lnTo>
                      <a:lnTo>
                        <a:pt x="12851" y="19234"/>
                      </a:lnTo>
                      <a:lnTo>
                        <a:pt x="13331" y="19148"/>
                      </a:lnTo>
                      <a:lnTo>
                        <a:pt x="13810" y="19045"/>
                      </a:lnTo>
                      <a:lnTo>
                        <a:pt x="14272" y="18943"/>
                      </a:lnTo>
                      <a:lnTo>
                        <a:pt x="14734" y="18806"/>
                      </a:lnTo>
                      <a:lnTo>
                        <a:pt x="15196" y="18652"/>
                      </a:lnTo>
                      <a:lnTo>
                        <a:pt x="15658" y="18498"/>
                      </a:lnTo>
                      <a:lnTo>
                        <a:pt x="16103" y="18310"/>
                      </a:lnTo>
                      <a:lnTo>
                        <a:pt x="16548" y="18121"/>
                      </a:lnTo>
                      <a:lnTo>
                        <a:pt x="16975" y="17899"/>
                      </a:lnTo>
                      <a:lnTo>
                        <a:pt x="17386" y="17676"/>
                      </a:lnTo>
                      <a:lnTo>
                        <a:pt x="17797" y="17420"/>
                      </a:lnTo>
                      <a:lnTo>
                        <a:pt x="18190" y="17146"/>
                      </a:lnTo>
                      <a:lnTo>
                        <a:pt x="18567" y="16855"/>
                      </a:lnTo>
                      <a:lnTo>
                        <a:pt x="18926" y="16547"/>
                      </a:lnTo>
                      <a:lnTo>
                        <a:pt x="19285" y="16222"/>
                      </a:lnTo>
                      <a:lnTo>
                        <a:pt x="19611" y="15880"/>
                      </a:lnTo>
                      <a:lnTo>
                        <a:pt x="19611" y="15863"/>
                      </a:lnTo>
                      <a:lnTo>
                        <a:pt x="19576" y="15760"/>
                      </a:lnTo>
                      <a:lnTo>
                        <a:pt x="19508" y="15537"/>
                      </a:lnTo>
                      <a:lnTo>
                        <a:pt x="19303" y="14956"/>
                      </a:lnTo>
                      <a:lnTo>
                        <a:pt x="19097" y="14357"/>
                      </a:lnTo>
                      <a:lnTo>
                        <a:pt x="18977" y="13997"/>
                      </a:lnTo>
                      <a:lnTo>
                        <a:pt x="18875" y="13450"/>
                      </a:lnTo>
                      <a:lnTo>
                        <a:pt x="18789" y="12902"/>
                      </a:lnTo>
                      <a:lnTo>
                        <a:pt x="18738" y="12355"/>
                      </a:lnTo>
                      <a:lnTo>
                        <a:pt x="18687" y="11790"/>
                      </a:lnTo>
                      <a:lnTo>
                        <a:pt x="18669" y="11242"/>
                      </a:lnTo>
                      <a:lnTo>
                        <a:pt x="18652" y="10695"/>
                      </a:lnTo>
                      <a:lnTo>
                        <a:pt x="18618" y="9583"/>
                      </a:lnTo>
                      <a:lnTo>
                        <a:pt x="18601" y="8487"/>
                      </a:lnTo>
                      <a:lnTo>
                        <a:pt x="18567" y="7940"/>
                      </a:lnTo>
                      <a:lnTo>
                        <a:pt x="18533" y="7375"/>
                      </a:lnTo>
                      <a:lnTo>
                        <a:pt x="18481" y="6862"/>
                      </a:lnTo>
                      <a:lnTo>
                        <a:pt x="18430" y="6366"/>
                      </a:lnTo>
                      <a:lnTo>
                        <a:pt x="18344" y="5852"/>
                      </a:lnTo>
                      <a:lnTo>
                        <a:pt x="18242" y="5356"/>
                      </a:lnTo>
                      <a:lnTo>
                        <a:pt x="18105" y="4860"/>
                      </a:lnTo>
                      <a:lnTo>
                        <a:pt x="17968" y="4381"/>
                      </a:lnTo>
                      <a:lnTo>
                        <a:pt x="17780" y="3919"/>
                      </a:lnTo>
                      <a:lnTo>
                        <a:pt x="17574" y="3457"/>
                      </a:lnTo>
                      <a:lnTo>
                        <a:pt x="17352" y="3029"/>
                      </a:lnTo>
                      <a:lnTo>
                        <a:pt x="17078" y="2618"/>
                      </a:lnTo>
                      <a:lnTo>
                        <a:pt x="16941" y="2413"/>
                      </a:lnTo>
                      <a:lnTo>
                        <a:pt x="16787" y="2225"/>
                      </a:lnTo>
                      <a:lnTo>
                        <a:pt x="16616" y="2036"/>
                      </a:lnTo>
                      <a:lnTo>
                        <a:pt x="16445" y="1865"/>
                      </a:lnTo>
                      <a:lnTo>
                        <a:pt x="16274" y="1694"/>
                      </a:lnTo>
                      <a:lnTo>
                        <a:pt x="16086" y="1523"/>
                      </a:lnTo>
                      <a:lnTo>
                        <a:pt x="15880" y="1369"/>
                      </a:lnTo>
                      <a:lnTo>
                        <a:pt x="15675" y="1232"/>
                      </a:lnTo>
                      <a:lnTo>
                        <a:pt x="15452" y="1078"/>
                      </a:lnTo>
                      <a:lnTo>
                        <a:pt x="15230" y="958"/>
                      </a:lnTo>
                      <a:lnTo>
                        <a:pt x="14990" y="821"/>
                      </a:lnTo>
                      <a:lnTo>
                        <a:pt x="14734" y="719"/>
                      </a:lnTo>
                      <a:lnTo>
                        <a:pt x="14426" y="582"/>
                      </a:lnTo>
                      <a:lnTo>
                        <a:pt x="14101" y="462"/>
                      </a:lnTo>
                      <a:lnTo>
                        <a:pt x="13775" y="342"/>
                      </a:lnTo>
                      <a:lnTo>
                        <a:pt x="13450" y="274"/>
                      </a:lnTo>
                      <a:lnTo>
                        <a:pt x="13159" y="222"/>
                      </a:lnTo>
                      <a:lnTo>
                        <a:pt x="12886" y="205"/>
                      </a:lnTo>
                      <a:lnTo>
                        <a:pt x="12321" y="188"/>
                      </a:lnTo>
                      <a:lnTo>
                        <a:pt x="11927" y="188"/>
                      </a:lnTo>
                      <a:lnTo>
                        <a:pt x="11517" y="154"/>
                      </a:lnTo>
                      <a:lnTo>
                        <a:pt x="10712" y="103"/>
                      </a:lnTo>
                      <a:lnTo>
                        <a:pt x="9908" y="34"/>
                      </a:lnTo>
                      <a:lnTo>
                        <a:pt x="9515" y="17"/>
                      </a:lnTo>
                      <a:lnTo>
                        <a:pt x="9104" y="0"/>
                      </a:lnTo>
                      <a:close/>
                    </a:path>
                  </a:pathLst>
                </a:custGeom>
                <a:solidFill>
                  <a:srgbClr val="43434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76" name="Google Shape;1676;p34"/>
                <p:cNvSpPr/>
                <p:nvPr/>
              </p:nvSpPr>
              <p:spPr>
                <a:xfrm>
                  <a:off x="2370868" y="1161800"/>
                  <a:ext cx="657508" cy="6517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11" h="19439" fill="none" extrusionOk="0">
                      <a:moveTo>
                        <a:pt x="9104" y="0"/>
                      </a:moveTo>
                      <a:lnTo>
                        <a:pt x="9104" y="0"/>
                      </a:lnTo>
                      <a:lnTo>
                        <a:pt x="8796" y="17"/>
                      </a:lnTo>
                      <a:lnTo>
                        <a:pt x="8471" y="34"/>
                      </a:lnTo>
                      <a:lnTo>
                        <a:pt x="8163" y="68"/>
                      </a:lnTo>
                      <a:lnTo>
                        <a:pt x="7855" y="103"/>
                      </a:lnTo>
                      <a:lnTo>
                        <a:pt x="7855" y="103"/>
                      </a:lnTo>
                      <a:lnTo>
                        <a:pt x="7307" y="240"/>
                      </a:lnTo>
                      <a:lnTo>
                        <a:pt x="6760" y="394"/>
                      </a:lnTo>
                      <a:lnTo>
                        <a:pt x="6246" y="582"/>
                      </a:lnTo>
                      <a:lnTo>
                        <a:pt x="5733" y="804"/>
                      </a:lnTo>
                      <a:lnTo>
                        <a:pt x="5220" y="1061"/>
                      </a:lnTo>
                      <a:lnTo>
                        <a:pt x="4740" y="1352"/>
                      </a:lnTo>
                      <a:lnTo>
                        <a:pt x="4278" y="1660"/>
                      </a:lnTo>
                      <a:lnTo>
                        <a:pt x="3851" y="2019"/>
                      </a:lnTo>
                      <a:lnTo>
                        <a:pt x="3851" y="2019"/>
                      </a:lnTo>
                      <a:lnTo>
                        <a:pt x="3577" y="2259"/>
                      </a:lnTo>
                      <a:lnTo>
                        <a:pt x="3303" y="2515"/>
                      </a:lnTo>
                      <a:lnTo>
                        <a:pt x="3046" y="2789"/>
                      </a:lnTo>
                      <a:lnTo>
                        <a:pt x="2807" y="3063"/>
                      </a:lnTo>
                      <a:lnTo>
                        <a:pt x="2584" y="3354"/>
                      </a:lnTo>
                      <a:lnTo>
                        <a:pt x="2362" y="3662"/>
                      </a:lnTo>
                      <a:lnTo>
                        <a:pt x="2157" y="3970"/>
                      </a:lnTo>
                      <a:lnTo>
                        <a:pt x="1968" y="4278"/>
                      </a:lnTo>
                      <a:lnTo>
                        <a:pt x="1780" y="4603"/>
                      </a:lnTo>
                      <a:lnTo>
                        <a:pt x="1626" y="4945"/>
                      </a:lnTo>
                      <a:lnTo>
                        <a:pt x="1472" y="5288"/>
                      </a:lnTo>
                      <a:lnTo>
                        <a:pt x="1335" y="5630"/>
                      </a:lnTo>
                      <a:lnTo>
                        <a:pt x="1215" y="5972"/>
                      </a:lnTo>
                      <a:lnTo>
                        <a:pt x="1113" y="6331"/>
                      </a:lnTo>
                      <a:lnTo>
                        <a:pt x="1010" y="6691"/>
                      </a:lnTo>
                      <a:lnTo>
                        <a:pt x="942" y="7050"/>
                      </a:lnTo>
                      <a:lnTo>
                        <a:pt x="942" y="7050"/>
                      </a:lnTo>
                      <a:lnTo>
                        <a:pt x="873" y="7563"/>
                      </a:lnTo>
                      <a:lnTo>
                        <a:pt x="822" y="8077"/>
                      </a:lnTo>
                      <a:lnTo>
                        <a:pt x="788" y="8590"/>
                      </a:lnTo>
                      <a:lnTo>
                        <a:pt x="788" y="9103"/>
                      </a:lnTo>
                      <a:lnTo>
                        <a:pt x="788" y="9103"/>
                      </a:lnTo>
                      <a:lnTo>
                        <a:pt x="788" y="9891"/>
                      </a:lnTo>
                      <a:lnTo>
                        <a:pt x="839" y="10695"/>
                      </a:lnTo>
                      <a:lnTo>
                        <a:pt x="873" y="11482"/>
                      </a:lnTo>
                      <a:lnTo>
                        <a:pt x="907" y="12269"/>
                      </a:lnTo>
                      <a:lnTo>
                        <a:pt x="907" y="12269"/>
                      </a:lnTo>
                      <a:lnTo>
                        <a:pt x="925" y="13056"/>
                      </a:lnTo>
                      <a:lnTo>
                        <a:pt x="925" y="13056"/>
                      </a:lnTo>
                      <a:lnTo>
                        <a:pt x="907" y="13724"/>
                      </a:lnTo>
                      <a:lnTo>
                        <a:pt x="873" y="14391"/>
                      </a:lnTo>
                      <a:lnTo>
                        <a:pt x="873" y="14391"/>
                      </a:lnTo>
                      <a:lnTo>
                        <a:pt x="822" y="14767"/>
                      </a:lnTo>
                      <a:lnTo>
                        <a:pt x="771" y="15161"/>
                      </a:lnTo>
                      <a:lnTo>
                        <a:pt x="685" y="15537"/>
                      </a:lnTo>
                      <a:lnTo>
                        <a:pt x="599" y="15914"/>
                      </a:lnTo>
                      <a:lnTo>
                        <a:pt x="480" y="16290"/>
                      </a:lnTo>
                      <a:lnTo>
                        <a:pt x="343" y="16650"/>
                      </a:lnTo>
                      <a:lnTo>
                        <a:pt x="172" y="17009"/>
                      </a:lnTo>
                      <a:lnTo>
                        <a:pt x="1" y="17351"/>
                      </a:lnTo>
                      <a:lnTo>
                        <a:pt x="1" y="17351"/>
                      </a:lnTo>
                      <a:lnTo>
                        <a:pt x="223" y="17625"/>
                      </a:lnTo>
                      <a:lnTo>
                        <a:pt x="480" y="17865"/>
                      </a:lnTo>
                      <a:lnTo>
                        <a:pt x="753" y="18087"/>
                      </a:lnTo>
                      <a:lnTo>
                        <a:pt x="1044" y="18292"/>
                      </a:lnTo>
                      <a:lnTo>
                        <a:pt x="1352" y="18464"/>
                      </a:lnTo>
                      <a:lnTo>
                        <a:pt x="1678" y="18618"/>
                      </a:lnTo>
                      <a:lnTo>
                        <a:pt x="2020" y="18754"/>
                      </a:lnTo>
                      <a:lnTo>
                        <a:pt x="2362" y="18874"/>
                      </a:lnTo>
                      <a:lnTo>
                        <a:pt x="2362" y="18874"/>
                      </a:lnTo>
                      <a:lnTo>
                        <a:pt x="2704" y="18960"/>
                      </a:lnTo>
                      <a:lnTo>
                        <a:pt x="3046" y="19028"/>
                      </a:lnTo>
                      <a:lnTo>
                        <a:pt x="3406" y="19097"/>
                      </a:lnTo>
                      <a:lnTo>
                        <a:pt x="3748" y="19148"/>
                      </a:lnTo>
                      <a:lnTo>
                        <a:pt x="4467" y="19216"/>
                      </a:lnTo>
                      <a:lnTo>
                        <a:pt x="5185" y="19268"/>
                      </a:lnTo>
                      <a:lnTo>
                        <a:pt x="5185" y="19268"/>
                      </a:lnTo>
                      <a:lnTo>
                        <a:pt x="6554" y="19370"/>
                      </a:lnTo>
                      <a:lnTo>
                        <a:pt x="7923" y="19439"/>
                      </a:lnTo>
                      <a:lnTo>
                        <a:pt x="7923" y="19439"/>
                      </a:lnTo>
                      <a:lnTo>
                        <a:pt x="7906" y="19268"/>
                      </a:lnTo>
                      <a:lnTo>
                        <a:pt x="7906" y="19268"/>
                      </a:lnTo>
                      <a:lnTo>
                        <a:pt x="7615" y="19199"/>
                      </a:lnTo>
                      <a:lnTo>
                        <a:pt x="7615" y="19199"/>
                      </a:lnTo>
                      <a:lnTo>
                        <a:pt x="7376" y="19148"/>
                      </a:lnTo>
                      <a:lnTo>
                        <a:pt x="7136" y="19080"/>
                      </a:lnTo>
                      <a:lnTo>
                        <a:pt x="6897" y="19011"/>
                      </a:lnTo>
                      <a:lnTo>
                        <a:pt x="6674" y="18908"/>
                      </a:lnTo>
                      <a:lnTo>
                        <a:pt x="6452" y="18789"/>
                      </a:lnTo>
                      <a:lnTo>
                        <a:pt x="6263" y="18652"/>
                      </a:lnTo>
                      <a:lnTo>
                        <a:pt x="6075" y="18498"/>
                      </a:lnTo>
                      <a:lnTo>
                        <a:pt x="5921" y="18310"/>
                      </a:lnTo>
                      <a:lnTo>
                        <a:pt x="5921" y="18310"/>
                      </a:lnTo>
                      <a:lnTo>
                        <a:pt x="5853" y="18190"/>
                      </a:lnTo>
                      <a:lnTo>
                        <a:pt x="5853" y="18190"/>
                      </a:lnTo>
                      <a:lnTo>
                        <a:pt x="5528" y="18019"/>
                      </a:lnTo>
                      <a:lnTo>
                        <a:pt x="5203" y="17813"/>
                      </a:lnTo>
                      <a:lnTo>
                        <a:pt x="4895" y="17574"/>
                      </a:lnTo>
                      <a:lnTo>
                        <a:pt x="4758" y="17454"/>
                      </a:lnTo>
                      <a:lnTo>
                        <a:pt x="4621" y="17317"/>
                      </a:lnTo>
                      <a:lnTo>
                        <a:pt x="4621" y="17317"/>
                      </a:lnTo>
                      <a:lnTo>
                        <a:pt x="4484" y="17146"/>
                      </a:lnTo>
                      <a:lnTo>
                        <a:pt x="4364" y="16975"/>
                      </a:lnTo>
                      <a:lnTo>
                        <a:pt x="4244" y="16804"/>
                      </a:lnTo>
                      <a:lnTo>
                        <a:pt x="4142" y="16633"/>
                      </a:lnTo>
                      <a:lnTo>
                        <a:pt x="3953" y="16256"/>
                      </a:lnTo>
                      <a:lnTo>
                        <a:pt x="3799" y="15863"/>
                      </a:lnTo>
                      <a:lnTo>
                        <a:pt x="3680" y="15452"/>
                      </a:lnTo>
                      <a:lnTo>
                        <a:pt x="3577" y="15041"/>
                      </a:lnTo>
                      <a:lnTo>
                        <a:pt x="3508" y="14613"/>
                      </a:lnTo>
                      <a:lnTo>
                        <a:pt x="3440" y="14203"/>
                      </a:lnTo>
                      <a:lnTo>
                        <a:pt x="3440" y="14203"/>
                      </a:lnTo>
                      <a:lnTo>
                        <a:pt x="3337" y="13416"/>
                      </a:lnTo>
                      <a:lnTo>
                        <a:pt x="3337" y="13416"/>
                      </a:lnTo>
                      <a:lnTo>
                        <a:pt x="2961" y="13433"/>
                      </a:lnTo>
                      <a:lnTo>
                        <a:pt x="2961" y="13433"/>
                      </a:lnTo>
                      <a:lnTo>
                        <a:pt x="2807" y="13433"/>
                      </a:lnTo>
                      <a:lnTo>
                        <a:pt x="2807" y="13433"/>
                      </a:lnTo>
                      <a:lnTo>
                        <a:pt x="2602" y="13416"/>
                      </a:lnTo>
                      <a:lnTo>
                        <a:pt x="2499" y="13398"/>
                      </a:lnTo>
                      <a:lnTo>
                        <a:pt x="2396" y="13364"/>
                      </a:lnTo>
                      <a:lnTo>
                        <a:pt x="2396" y="13364"/>
                      </a:lnTo>
                      <a:lnTo>
                        <a:pt x="2276" y="13313"/>
                      </a:lnTo>
                      <a:lnTo>
                        <a:pt x="2174" y="13244"/>
                      </a:lnTo>
                      <a:lnTo>
                        <a:pt x="2071" y="13159"/>
                      </a:lnTo>
                      <a:lnTo>
                        <a:pt x="1986" y="13073"/>
                      </a:lnTo>
                      <a:lnTo>
                        <a:pt x="1986" y="13073"/>
                      </a:lnTo>
                      <a:lnTo>
                        <a:pt x="1849" y="12885"/>
                      </a:lnTo>
                      <a:lnTo>
                        <a:pt x="1729" y="12680"/>
                      </a:lnTo>
                      <a:lnTo>
                        <a:pt x="1626" y="12474"/>
                      </a:lnTo>
                      <a:lnTo>
                        <a:pt x="1541" y="12252"/>
                      </a:lnTo>
                      <a:lnTo>
                        <a:pt x="1489" y="12012"/>
                      </a:lnTo>
                      <a:lnTo>
                        <a:pt x="1455" y="11790"/>
                      </a:lnTo>
                      <a:lnTo>
                        <a:pt x="1438" y="11550"/>
                      </a:lnTo>
                      <a:lnTo>
                        <a:pt x="1438" y="11311"/>
                      </a:lnTo>
                      <a:lnTo>
                        <a:pt x="1438" y="11311"/>
                      </a:lnTo>
                      <a:lnTo>
                        <a:pt x="1455" y="11054"/>
                      </a:lnTo>
                      <a:lnTo>
                        <a:pt x="1489" y="10934"/>
                      </a:lnTo>
                      <a:lnTo>
                        <a:pt x="1524" y="10815"/>
                      </a:lnTo>
                      <a:lnTo>
                        <a:pt x="1575" y="10695"/>
                      </a:lnTo>
                      <a:lnTo>
                        <a:pt x="1626" y="10575"/>
                      </a:lnTo>
                      <a:lnTo>
                        <a:pt x="1695" y="10472"/>
                      </a:lnTo>
                      <a:lnTo>
                        <a:pt x="1780" y="10387"/>
                      </a:lnTo>
                      <a:lnTo>
                        <a:pt x="1780" y="10387"/>
                      </a:lnTo>
                      <a:lnTo>
                        <a:pt x="1900" y="10284"/>
                      </a:lnTo>
                      <a:lnTo>
                        <a:pt x="2020" y="10216"/>
                      </a:lnTo>
                      <a:lnTo>
                        <a:pt x="2140" y="10181"/>
                      </a:lnTo>
                      <a:lnTo>
                        <a:pt x="2259" y="10164"/>
                      </a:lnTo>
                      <a:lnTo>
                        <a:pt x="2259" y="10164"/>
                      </a:lnTo>
                      <a:lnTo>
                        <a:pt x="2328" y="10164"/>
                      </a:lnTo>
                      <a:lnTo>
                        <a:pt x="2396" y="10181"/>
                      </a:lnTo>
                      <a:lnTo>
                        <a:pt x="2533" y="10250"/>
                      </a:lnTo>
                      <a:lnTo>
                        <a:pt x="2670" y="10335"/>
                      </a:lnTo>
                      <a:lnTo>
                        <a:pt x="2790" y="10472"/>
                      </a:lnTo>
                      <a:lnTo>
                        <a:pt x="2910" y="10609"/>
                      </a:lnTo>
                      <a:lnTo>
                        <a:pt x="3012" y="10780"/>
                      </a:lnTo>
                      <a:lnTo>
                        <a:pt x="3115" y="10951"/>
                      </a:lnTo>
                      <a:lnTo>
                        <a:pt x="3200" y="11123"/>
                      </a:lnTo>
                      <a:lnTo>
                        <a:pt x="3200" y="11123"/>
                      </a:lnTo>
                      <a:lnTo>
                        <a:pt x="3218" y="10199"/>
                      </a:lnTo>
                      <a:lnTo>
                        <a:pt x="3252" y="9275"/>
                      </a:lnTo>
                      <a:lnTo>
                        <a:pt x="3252" y="8932"/>
                      </a:lnTo>
                      <a:lnTo>
                        <a:pt x="3252" y="8932"/>
                      </a:lnTo>
                      <a:lnTo>
                        <a:pt x="2790" y="9035"/>
                      </a:lnTo>
                      <a:lnTo>
                        <a:pt x="2328" y="9155"/>
                      </a:lnTo>
                      <a:lnTo>
                        <a:pt x="2328" y="9155"/>
                      </a:lnTo>
                      <a:lnTo>
                        <a:pt x="2294" y="8898"/>
                      </a:lnTo>
                      <a:lnTo>
                        <a:pt x="2259" y="8641"/>
                      </a:lnTo>
                      <a:lnTo>
                        <a:pt x="2242" y="8385"/>
                      </a:lnTo>
                      <a:lnTo>
                        <a:pt x="2242" y="8111"/>
                      </a:lnTo>
                      <a:lnTo>
                        <a:pt x="2259" y="7854"/>
                      </a:lnTo>
                      <a:lnTo>
                        <a:pt x="2276" y="7598"/>
                      </a:lnTo>
                      <a:lnTo>
                        <a:pt x="2311" y="7341"/>
                      </a:lnTo>
                      <a:lnTo>
                        <a:pt x="2362" y="7084"/>
                      </a:lnTo>
                      <a:lnTo>
                        <a:pt x="2430" y="6828"/>
                      </a:lnTo>
                      <a:lnTo>
                        <a:pt x="2499" y="6571"/>
                      </a:lnTo>
                      <a:lnTo>
                        <a:pt x="2584" y="6314"/>
                      </a:lnTo>
                      <a:lnTo>
                        <a:pt x="2670" y="6058"/>
                      </a:lnTo>
                      <a:lnTo>
                        <a:pt x="2790" y="5818"/>
                      </a:lnTo>
                      <a:lnTo>
                        <a:pt x="2892" y="5578"/>
                      </a:lnTo>
                      <a:lnTo>
                        <a:pt x="3029" y="5339"/>
                      </a:lnTo>
                      <a:lnTo>
                        <a:pt x="3166" y="5099"/>
                      </a:lnTo>
                      <a:lnTo>
                        <a:pt x="3166" y="5099"/>
                      </a:lnTo>
                      <a:lnTo>
                        <a:pt x="3303" y="4877"/>
                      </a:lnTo>
                      <a:lnTo>
                        <a:pt x="3457" y="4654"/>
                      </a:lnTo>
                      <a:lnTo>
                        <a:pt x="3799" y="4227"/>
                      </a:lnTo>
                      <a:lnTo>
                        <a:pt x="4176" y="3816"/>
                      </a:lnTo>
                      <a:lnTo>
                        <a:pt x="4569" y="3422"/>
                      </a:lnTo>
                      <a:lnTo>
                        <a:pt x="4997" y="3063"/>
                      </a:lnTo>
                      <a:lnTo>
                        <a:pt x="5459" y="2721"/>
                      </a:lnTo>
                      <a:lnTo>
                        <a:pt x="5938" y="2396"/>
                      </a:lnTo>
                      <a:lnTo>
                        <a:pt x="6435" y="2105"/>
                      </a:lnTo>
                      <a:lnTo>
                        <a:pt x="6435" y="2105"/>
                      </a:lnTo>
                      <a:lnTo>
                        <a:pt x="6982" y="1831"/>
                      </a:lnTo>
                      <a:lnTo>
                        <a:pt x="7530" y="1574"/>
                      </a:lnTo>
                      <a:lnTo>
                        <a:pt x="8112" y="1369"/>
                      </a:lnTo>
                      <a:lnTo>
                        <a:pt x="8710" y="1181"/>
                      </a:lnTo>
                      <a:lnTo>
                        <a:pt x="9309" y="1044"/>
                      </a:lnTo>
                      <a:lnTo>
                        <a:pt x="9925" y="941"/>
                      </a:lnTo>
                      <a:lnTo>
                        <a:pt x="10233" y="890"/>
                      </a:lnTo>
                      <a:lnTo>
                        <a:pt x="10541" y="873"/>
                      </a:lnTo>
                      <a:lnTo>
                        <a:pt x="10849" y="856"/>
                      </a:lnTo>
                      <a:lnTo>
                        <a:pt x="11157" y="856"/>
                      </a:lnTo>
                      <a:lnTo>
                        <a:pt x="11157" y="856"/>
                      </a:lnTo>
                      <a:lnTo>
                        <a:pt x="11705" y="873"/>
                      </a:lnTo>
                      <a:lnTo>
                        <a:pt x="11705" y="873"/>
                      </a:lnTo>
                      <a:lnTo>
                        <a:pt x="12047" y="890"/>
                      </a:lnTo>
                      <a:lnTo>
                        <a:pt x="12389" y="941"/>
                      </a:lnTo>
                      <a:lnTo>
                        <a:pt x="12732" y="992"/>
                      </a:lnTo>
                      <a:lnTo>
                        <a:pt x="13057" y="1078"/>
                      </a:lnTo>
                      <a:lnTo>
                        <a:pt x="13399" y="1164"/>
                      </a:lnTo>
                      <a:lnTo>
                        <a:pt x="13724" y="1266"/>
                      </a:lnTo>
                      <a:lnTo>
                        <a:pt x="14049" y="1386"/>
                      </a:lnTo>
                      <a:lnTo>
                        <a:pt x="14357" y="1506"/>
                      </a:lnTo>
                      <a:lnTo>
                        <a:pt x="14665" y="1660"/>
                      </a:lnTo>
                      <a:lnTo>
                        <a:pt x="14956" y="1814"/>
                      </a:lnTo>
                      <a:lnTo>
                        <a:pt x="15247" y="1985"/>
                      </a:lnTo>
                      <a:lnTo>
                        <a:pt x="15521" y="2173"/>
                      </a:lnTo>
                      <a:lnTo>
                        <a:pt x="15778" y="2361"/>
                      </a:lnTo>
                      <a:lnTo>
                        <a:pt x="16017" y="2584"/>
                      </a:lnTo>
                      <a:lnTo>
                        <a:pt x="16257" y="2806"/>
                      </a:lnTo>
                      <a:lnTo>
                        <a:pt x="16462" y="3046"/>
                      </a:lnTo>
                      <a:lnTo>
                        <a:pt x="16462" y="3046"/>
                      </a:lnTo>
                      <a:lnTo>
                        <a:pt x="16736" y="3388"/>
                      </a:lnTo>
                      <a:lnTo>
                        <a:pt x="16975" y="3747"/>
                      </a:lnTo>
                      <a:lnTo>
                        <a:pt x="17181" y="4124"/>
                      </a:lnTo>
                      <a:lnTo>
                        <a:pt x="17352" y="4517"/>
                      </a:lnTo>
                      <a:lnTo>
                        <a:pt x="17506" y="4911"/>
                      </a:lnTo>
                      <a:lnTo>
                        <a:pt x="17608" y="5322"/>
                      </a:lnTo>
                      <a:lnTo>
                        <a:pt x="17694" y="5732"/>
                      </a:lnTo>
                      <a:lnTo>
                        <a:pt x="17745" y="6160"/>
                      </a:lnTo>
                      <a:lnTo>
                        <a:pt x="17780" y="6588"/>
                      </a:lnTo>
                      <a:lnTo>
                        <a:pt x="17780" y="7016"/>
                      </a:lnTo>
                      <a:lnTo>
                        <a:pt x="17762" y="7444"/>
                      </a:lnTo>
                      <a:lnTo>
                        <a:pt x="17711" y="7871"/>
                      </a:lnTo>
                      <a:lnTo>
                        <a:pt x="17643" y="8299"/>
                      </a:lnTo>
                      <a:lnTo>
                        <a:pt x="17557" y="8727"/>
                      </a:lnTo>
                      <a:lnTo>
                        <a:pt x="17472" y="9155"/>
                      </a:lnTo>
                      <a:lnTo>
                        <a:pt x="17352" y="9565"/>
                      </a:lnTo>
                      <a:lnTo>
                        <a:pt x="17352" y="9565"/>
                      </a:lnTo>
                      <a:lnTo>
                        <a:pt x="17129" y="9429"/>
                      </a:lnTo>
                      <a:lnTo>
                        <a:pt x="16924" y="9309"/>
                      </a:lnTo>
                      <a:lnTo>
                        <a:pt x="16702" y="9206"/>
                      </a:lnTo>
                      <a:lnTo>
                        <a:pt x="16462" y="9121"/>
                      </a:lnTo>
                      <a:lnTo>
                        <a:pt x="16462" y="9121"/>
                      </a:lnTo>
                      <a:lnTo>
                        <a:pt x="16428" y="10438"/>
                      </a:lnTo>
                      <a:lnTo>
                        <a:pt x="16428" y="10438"/>
                      </a:lnTo>
                      <a:lnTo>
                        <a:pt x="16548" y="10318"/>
                      </a:lnTo>
                      <a:lnTo>
                        <a:pt x="16684" y="10233"/>
                      </a:lnTo>
                      <a:lnTo>
                        <a:pt x="16821" y="10181"/>
                      </a:lnTo>
                      <a:lnTo>
                        <a:pt x="16958" y="10164"/>
                      </a:lnTo>
                      <a:lnTo>
                        <a:pt x="16958" y="10164"/>
                      </a:lnTo>
                      <a:lnTo>
                        <a:pt x="17061" y="10181"/>
                      </a:lnTo>
                      <a:lnTo>
                        <a:pt x="17181" y="10216"/>
                      </a:lnTo>
                      <a:lnTo>
                        <a:pt x="17300" y="10284"/>
                      </a:lnTo>
                      <a:lnTo>
                        <a:pt x="17420" y="10387"/>
                      </a:lnTo>
                      <a:lnTo>
                        <a:pt x="17420" y="10387"/>
                      </a:lnTo>
                      <a:lnTo>
                        <a:pt x="17506" y="10472"/>
                      </a:lnTo>
                      <a:lnTo>
                        <a:pt x="17574" y="10575"/>
                      </a:lnTo>
                      <a:lnTo>
                        <a:pt x="17643" y="10695"/>
                      </a:lnTo>
                      <a:lnTo>
                        <a:pt x="17677" y="10815"/>
                      </a:lnTo>
                      <a:lnTo>
                        <a:pt x="17711" y="10934"/>
                      </a:lnTo>
                      <a:lnTo>
                        <a:pt x="17745" y="11054"/>
                      </a:lnTo>
                      <a:lnTo>
                        <a:pt x="17780" y="11311"/>
                      </a:lnTo>
                      <a:lnTo>
                        <a:pt x="17780" y="11311"/>
                      </a:lnTo>
                      <a:lnTo>
                        <a:pt x="17780" y="11550"/>
                      </a:lnTo>
                      <a:lnTo>
                        <a:pt x="17762" y="11790"/>
                      </a:lnTo>
                      <a:lnTo>
                        <a:pt x="17728" y="12012"/>
                      </a:lnTo>
                      <a:lnTo>
                        <a:pt x="17660" y="12252"/>
                      </a:lnTo>
                      <a:lnTo>
                        <a:pt x="17591" y="12474"/>
                      </a:lnTo>
                      <a:lnTo>
                        <a:pt x="17489" y="12680"/>
                      </a:lnTo>
                      <a:lnTo>
                        <a:pt x="17369" y="12885"/>
                      </a:lnTo>
                      <a:lnTo>
                        <a:pt x="17215" y="13073"/>
                      </a:lnTo>
                      <a:lnTo>
                        <a:pt x="17215" y="13073"/>
                      </a:lnTo>
                      <a:lnTo>
                        <a:pt x="17129" y="13159"/>
                      </a:lnTo>
                      <a:lnTo>
                        <a:pt x="17027" y="13244"/>
                      </a:lnTo>
                      <a:lnTo>
                        <a:pt x="16924" y="13313"/>
                      </a:lnTo>
                      <a:lnTo>
                        <a:pt x="16821" y="13364"/>
                      </a:lnTo>
                      <a:lnTo>
                        <a:pt x="16821" y="13364"/>
                      </a:lnTo>
                      <a:lnTo>
                        <a:pt x="16719" y="13398"/>
                      </a:lnTo>
                      <a:lnTo>
                        <a:pt x="16616" y="13416"/>
                      </a:lnTo>
                      <a:lnTo>
                        <a:pt x="16394" y="13433"/>
                      </a:lnTo>
                      <a:lnTo>
                        <a:pt x="16394" y="13433"/>
                      </a:lnTo>
                      <a:lnTo>
                        <a:pt x="16240" y="13433"/>
                      </a:lnTo>
                      <a:lnTo>
                        <a:pt x="16240" y="13433"/>
                      </a:lnTo>
                      <a:lnTo>
                        <a:pt x="16205" y="13433"/>
                      </a:lnTo>
                      <a:lnTo>
                        <a:pt x="16205" y="13433"/>
                      </a:lnTo>
                      <a:lnTo>
                        <a:pt x="16137" y="13878"/>
                      </a:lnTo>
                      <a:lnTo>
                        <a:pt x="16068" y="14340"/>
                      </a:lnTo>
                      <a:lnTo>
                        <a:pt x="16068" y="14340"/>
                      </a:lnTo>
                      <a:lnTo>
                        <a:pt x="15966" y="14836"/>
                      </a:lnTo>
                      <a:lnTo>
                        <a:pt x="15846" y="15332"/>
                      </a:lnTo>
                      <a:lnTo>
                        <a:pt x="15692" y="15811"/>
                      </a:lnTo>
                      <a:lnTo>
                        <a:pt x="15504" y="16290"/>
                      </a:lnTo>
                      <a:lnTo>
                        <a:pt x="15401" y="16513"/>
                      </a:lnTo>
                      <a:lnTo>
                        <a:pt x="15281" y="16752"/>
                      </a:lnTo>
                      <a:lnTo>
                        <a:pt x="15162" y="16958"/>
                      </a:lnTo>
                      <a:lnTo>
                        <a:pt x="15025" y="17180"/>
                      </a:lnTo>
                      <a:lnTo>
                        <a:pt x="14888" y="17368"/>
                      </a:lnTo>
                      <a:lnTo>
                        <a:pt x="14734" y="17574"/>
                      </a:lnTo>
                      <a:lnTo>
                        <a:pt x="14563" y="17745"/>
                      </a:lnTo>
                      <a:lnTo>
                        <a:pt x="14374" y="17916"/>
                      </a:lnTo>
                      <a:lnTo>
                        <a:pt x="14374" y="17916"/>
                      </a:lnTo>
                      <a:lnTo>
                        <a:pt x="14203" y="18070"/>
                      </a:lnTo>
                      <a:lnTo>
                        <a:pt x="14015" y="18207"/>
                      </a:lnTo>
                      <a:lnTo>
                        <a:pt x="13827" y="18327"/>
                      </a:lnTo>
                      <a:lnTo>
                        <a:pt x="13639" y="18429"/>
                      </a:lnTo>
                      <a:lnTo>
                        <a:pt x="13433" y="18549"/>
                      </a:lnTo>
                      <a:lnTo>
                        <a:pt x="13228" y="18635"/>
                      </a:lnTo>
                      <a:lnTo>
                        <a:pt x="13005" y="18720"/>
                      </a:lnTo>
                      <a:lnTo>
                        <a:pt x="12783" y="18789"/>
                      </a:lnTo>
                      <a:lnTo>
                        <a:pt x="12783" y="18789"/>
                      </a:lnTo>
                      <a:lnTo>
                        <a:pt x="12578" y="18926"/>
                      </a:lnTo>
                      <a:lnTo>
                        <a:pt x="12355" y="19045"/>
                      </a:lnTo>
                      <a:lnTo>
                        <a:pt x="12133" y="19148"/>
                      </a:lnTo>
                      <a:lnTo>
                        <a:pt x="11893" y="19234"/>
                      </a:lnTo>
                      <a:lnTo>
                        <a:pt x="11893" y="19234"/>
                      </a:lnTo>
                      <a:lnTo>
                        <a:pt x="11893" y="19353"/>
                      </a:lnTo>
                      <a:lnTo>
                        <a:pt x="11893" y="19353"/>
                      </a:lnTo>
                      <a:lnTo>
                        <a:pt x="12372" y="19302"/>
                      </a:lnTo>
                      <a:lnTo>
                        <a:pt x="12851" y="19234"/>
                      </a:lnTo>
                      <a:lnTo>
                        <a:pt x="12851" y="19234"/>
                      </a:lnTo>
                      <a:lnTo>
                        <a:pt x="13331" y="19148"/>
                      </a:lnTo>
                      <a:lnTo>
                        <a:pt x="13810" y="19045"/>
                      </a:lnTo>
                      <a:lnTo>
                        <a:pt x="14272" y="18943"/>
                      </a:lnTo>
                      <a:lnTo>
                        <a:pt x="14734" y="18806"/>
                      </a:lnTo>
                      <a:lnTo>
                        <a:pt x="15196" y="18652"/>
                      </a:lnTo>
                      <a:lnTo>
                        <a:pt x="15658" y="18498"/>
                      </a:lnTo>
                      <a:lnTo>
                        <a:pt x="16103" y="18310"/>
                      </a:lnTo>
                      <a:lnTo>
                        <a:pt x="16548" y="18121"/>
                      </a:lnTo>
                      <a:lnTo>
                        <a:pt x="16975" y="17899"/>
                      </a:lnTo>
                      <a:lnTo>
                        <a:pt x="17386" y="17676"/>
                      </a:lnTo>
                      <a:lnTo>
                        <a:pt x="17797" y="17420"/>
                      </a:lnTo>
                      <a:lnTo>
                        <a:pt x="18190" y="17146"/>
                      </a:lnTo>
                      <a:lnTo>
                        <a:pt x="18567" y="16855"/>
                      </a:lnTo>
                      <a:lnTo>
                        <a:pt x="18926" y="16547"/>
                      </a:lnTo>
                      <a:lnTo>
                        <a:pt x="19285" y="16222"/>
                      </a:lnTo>
                      <a:lnTo>
                        <a:pt x="19611" y="15880"/>
                      </a:lnTo>
                      <a:lnTo>
                        <a:pt x="19611" y="15880"/>
                      </a:lnTo>
                      <a:lnTo>
                        <a:pt x="19611" y="15863"/>
                      </a:lnTo>
                      <a:lnTo>
                        <a:pt x="19611" y="15863"/>
                      </a:lnTo>
                      <a:lnTo>
                        <a:pt x="19576" y="15760"/>
                      </a:lnTo>
                      <a:lnTo>
                        <a:pt x="19508" y="15537"/>
                      </a:lnTo>
                      <a:lnTo>
                        <a:pt x="19303" y="14956"/>
                      </a:lnTo>
                      <a:lnTo>
                        <a:pt x="19097" y="14357"/>
                      </a:lnTo>
                      <a:lnTo>
                        <a:pt x="18977" y="13997"/>
                      </a:lnTo>
                      <a:lnTo>
                        <a:pt x="18977" y="13997"/>
                      </a:lnTo>
                      <a:lnTo>
                        <a:pt x="18875" y="13450"/>
                      </a:lnTo>
                      <a:lnTo>
                        <a:pt x="18789" y="12902"/>
                      </a:lnTo>
                      <a:lnTo>
                        <a:pt x="18738" y="12355"/>
                      </a:lnTo>
                      <a:lnTo>
                        <a:pt x="18687" y="11790"/>
                      </a:lnTo>
                      <a:lnTo>
                        <a:pt x="18687" y="11790"/>
                      </a:lnTo>
                      <a:lnTo>
                        <a:pt x="18669" y="11242"/>
                      </a:lnTo>
                      <a:lnTo>
                        <a:pt x="18652" y="10695"/>
                      </a:lnTo>
                      <a:lnTo>
                        <a:pt x="18618" y="9583"/>
                      </a:lnTo>
                      <a:lnTo>
                        <a:pt x="18601" y="8487"/>
                      </a:lnTo>
                      <a:lnTo>
                        <a:pt x="18567" y="7940"/>
                      </a:lnTo>
                      <a:lnTo>
                        <a:pt x="18533" y="7375"/>
                      </a:lnTo>
                      <a:lnTo>
                        <a:pt x="18533" y="7375"/>
                      </a:lnTo>
                      <a:lnTo>
                        <a:pt x="18481" y="6862"/>
                      </a:lnTo>
                      <a:lnTo>
                        <a:pt x="18430" y="6366"/>
                      </a:lnTo>
                      <a:lnTo>
                        <a:pt x="18344" y="5852"/>
                      </a:lnTo>
                      <a:lnTo>
                        <a:pt x="18242" y="5356"/>
                      </a:lnTo>
                      <a:lnTo>
                        <a:pt x="18105" y="4860"/>
                      </a:lnTo>
                      <a:lnTo>
                        <a:pt x="17968" y="4381"/>
                      </a:lnTo>
                      <a:lnTo>
                        <a:pt x="17780" y="3919"/>
                      </a:lnTo>
                      <a:lnTo>
                        <a:pt x="17574" y="3457"/>
                      </a:lnTo>
                      <a:lnTo>
                        <a:pt x="17352" y="3029"/>
                      </a:lnTo>
                      <a:lnTo>
                        <a:pt x="17078" y="2618"/>
                      </a:lnTo>
                      <a:lnTo>
                        <a:pt x="16941" y="2413"/>
                      </a:lnTo>
                      <a:lnTo>
                        <a:pt x="16787" y="2225"/>
                      </a:lnTo>
                      <a:lnTo>
                        <a:pt x="16616" y="2036"/>
                      </a:lnTo>
                      <a:lnTo>
                        <a:pt x="16445" y="1865"/>
                      </a:lnTo>
                      <a:lnTo>
                        <a:pt x="16274" y="1694"/>
                      </a:lnTo>
                      <a:lnTo>
                        <a:pt x="16086" y="1523"/>
                      </a:lnTo>
                      <a:lnTo>
                        <a:pt x="15880" y="1369"/>
                      </a:lnTo>
                      <a:lnTo>
                        <a:pt x="15675" y="1232"/>
                      </a:lnTo>
                      <a:lnTo>
                        <a:pt x="15452" y="1078"/>
                      </a:lnTo>
                      <a:lnTo>
                        <a:pt x="15230" y="958"/>
                      </a:lnTo>
                      <a:lnTo>
                        <a:pt x="14990" y="821"/>
                      </a:lnTo>
                      <a:lnTo>
                        <a:pt x="14734" y="719"/>
                      </a:lnTo>
                      <a:lnTo>
                        <a:pt x="14734" y="719"/>
                      </a:lnTo>
                      <a:lnTo>
                        <a:pt x="14426" y="582"/>
                      </a:lnTo>
                      <a:lnTo>
                        <a:pt x="14101" y="462"/>
                      </a:lnTo>
                      <a:lnTo>
                        <a:pt x="13775" y="342"/>
                      </a:lnTo>
                      <a:lnTo>
                        <a:pt x="13450" y="274"/>
                      </a:lnTo>
                      <a:lnTo>
                        <a:pt x="13450" y="274"/>
                      </a:lnTo>
                      <a:lnTo>
                        <a:pt x="13159" y="222"/>
                      </a:lnTo>
                      <a:lnTo>
                        <a:pt x="12886" y="205"/>
                      </a:lnTo>
                      <a:lnTo>
                        <a:pt x="12321" y="188"/>
                      </a:lnTo>
                      <a:lnTo>
                        <a:pt x="12321" y="188"/>
                      </a:lnTo>
                      <a:lnTo>
                        <a:pt x="11927" y="188"/>
                      </a:lnTo>
                      <a:lnTo>
                        <a:pt x="11517" y="154"/>
                      </a:lnTo>
                      <a:lnTo>
                        <a:pt x="10712" y="103"/>
                      </a:lnTo>
                      <a:lnTo>
                        <a:pt x="9908" y="34"/>
                      </a:lnTo>
                      <a:lnTo>
                        <a:pt x="9515" y="17"/>
                      </a:lnTo>
                      <a:lnTo>
                        <a:pt x="9104" y="0"/>
                      </a:lnTo>
                    </a:path>
                  </a:pathLst>
                </a:custGeom>
                <a:solidFill>
                  <a:srgbClr val="43434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77" name="Google Shape;1677;p34"/>
                <p:cNvSpPr/>
                <p:nvPr/>
              </p:nvSpPr>
              <p:spPr>
                <a:xfrm>
                  <a:off x="3007696" y="2238646"/>
                  <a:ext cx="210016" cy="7579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64" h="22606" extrusionOk="0">
                      <a:moveTo>
                        <a:pt x="3594" y="1"/>
                      </a:moveTo>
                      <a:lnTo>
                        <a:pt x="1" y="514"/>
                      </a:lnTo>
                      <a:lnTo>
                        <a:pt x="1164" y="5049"/>
                      </a:lnTo>
                      <a:lnTo>
                        <a:pt x="1369" y="5887"/>
                      </a:lnTo>
                      <a:lnTo>
                        <a:pt x="1592" y="6726"/>
                      </a:lnTo>
                      <a:lnTo>
                        <a:pt x="1849" y="7564"/>
                      </a:lnTo>
                      <a:lnTo>
                        <a:pt x="2105" y="8385"/>
                      </a:lnTo>
                      <a:lnTo>
                        <a:pt x="2465" y="9429"/>
                      </a:lnTo>
                      <a:lnTo>
                        <a:pt x="2636" y="9943"/>
                      </a:lnTo>
                      <a:lnTo>
                        <a:pt x="2773" y="10473"/>
                      </a:lnTo>
                      <a:lnTo>
                        <a:pt x="2875" y="10969"/>
                      </a:lnTo>
                      <a:lnTo>
                        <a:pt x="2961" y="11448"/>
                      </a:lnTo>
                      <a:lnTo>
                        <a:pt x="3012" y="11945"/>
                      </a:lnTo>
                      <a:lnTo>
                        <a:pt x="3081" y="12441"/>
                      </a:lnTo>
                      <a:lnTo>
                        <a:pt x="4073" y="21904"/>
                      </a:lnTo>
                      <a:lnTo>
                        <a:pt x="4090" y="22058"/>
                      </a:lnTo>
                      <a:lnTo>
                        <a:pt x="4124" y="22195"/>
                      </a:lnTo>
                      <a:lnTo>
                        <a:pt x="4176" y="22331"/>
                      </a:lnTo>
                      <a:lnTo>
                        <a:pt x="4210" y="22400"/>
                      </a:lnTo>
                      <a:lnTo>
                        <a:pt x="4261" y="22451"/>
                      </a:lnTo>
                      <a:lnTo>
                        <a:pt x="4313" y="22503"/>
                      </a:lnTo>
                      <a:lnTo>
                        <a:pt x="4364" y="22537"/>
                      </a:lnTo>
                      <a:lnTo>
                        <a:pt x="4501" y="22588"/>
                      </a:lnTo>
                      <a:lnTo>
                        <a:pt x="4638" y="22605"/>
                      </a:lnTo>
                      <a:lnTo>
                        <a:pt x="4775" y="22571"/>
                      </a:lnTo>
                      <a:lnTo>
                        <a:pt x="4912" y="22537"/>
                      </a:lnTo>
                      <a:lnTo>
                        <a:pt x="5048" y="22451"/>
                      </a:lnTo>
                      <a:lnTo>
                        <a:pt x="5185" y="22366"/>
                      </a:lnTo>
                      <a:lnTo>
                        <a:pt x="5288" y="22263"/>
                      </a:lnTo>
                      <a:lnTo>
                        <a:pt x="5493" y="21989"/>
                      </a:lnTo>
                      <a:lnTo>
                        <a:pt x="5682" y="21715"/>
                      </a:lnTo>
                      <a:lnTo>
                        <a:pt x="5836" y="21442"/>
                      </a:lnTo>
                      <a:lnTo>
                        <a:pt x="5955" y="21168"/>
                      </a:lnTo>
                      <a:lnTo>
                        <a:pt x="6058" y="20894"/>
                      </a:lnTo>
                      <a:lnTo>
                        <a:pt x="6127" y="20586"/>
                      </a:lnTo>
                      <a:lnTo>
                        <a:pt x="6178" y="20261"/>
                      </a:lnTo>
                      <a:lnTo>
                        <a:pt x="6212" y="19919"/>
                      </a:lnTo>
                      <a:lnTo>
                        <a:pt x="6246" y="19097"/>
                      </a:lnTo>
                      <a:lnTo>
                        <a:pt x="6263" y="18293"/>
                      </a:lnTo>
                      <a:lnTo>
                        <a:pt x="6263" y="17489"/>
                      </a:lnTo>
                      <a:lnTo>
                        <a:pt x="6229" y="16667"/>
                      </a:lnTo>
                      <a:lnTo>
                        <a:pt x="6178" y="15880"/>
                      </a:lnTo>
                      <a:lnTo>
                        <a:pt x="6127" y="15110"/>
                      </a:lnTo>
                      <a:lnTo>
                        <a:pt x="6041" y="14323"/>
                      </a:lnTo>
                      <a:lnTo>
                        <a:pt x="5955" y="13553"/>
                      </a:lnTo>
                      <a:lnTo>
                        <a:pt x="5853" y="12766"/>
                      </a:lnTo>
                      <a:lnTo>
                        <a:pt x="5733" y="11996"/>
                      </a:lnTo>
                      <a:lnTo>
                        <a:pt x="5493" y="10439"/>
                      </a:lnTo>
                      <a:lnTo>
                        <a:pt x="5254" y="9138"/>
                      </a:lnTo>
                      <a:lnTo>
                        <a:pt x="4997" y="7838"/>
                      </a:lnTo>
                      <a:lnTo>
                        <a:pt x="4484" y="5237"/>
                      </a:lnTo>
                      <a:lnTo>
                        <a:pt x="4227" y="3919"/>
                      </a:lnTo>
                      <a:lnTo>
                        <a:pt x="3988" y="2619"/>
                      </a:lnTo>
                      <a:lnTo>
                        <a:pt x="3782" y="1301"/>
                      </a:lnTo>
                      <a:lnTo>
                        <a:pt x="3594" y="1"/>
                      </a:lnTo>
                      <a:close/>
                    </a:path>
                  </a:pathLst>
                </a:custGeom>
                <a:solidFill>
                  <a:srgbClr val="F4D8B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78" name="Google Shape;1678;p34"/>
                <p:cNvSpPr/>
                <p:nvPr/>
              </p:nvSpPr>
              <p:spPr>
                <a:xfrm>
                  <a:off x="3007696" y="2238646"/>
                  <a:ext cx="210016" cy="7579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64" h="22606" fill="none" extrusionOk="0">
                      <a:moveTo>
                        <a:pt x="3594" y="1"/>
                      </a:moveTo>
                      <a:lnTo>
                        <a:pt x="3594" y="1"/>
                      </a:lnTo>
                      <a:lnTo>
                        <a:pt x="3782" y="1301"/>
                      </a:lnTo>
                      <a:lnTo>
                        <a:pt x="3988" y="2619"/>
                      </a:lnTo>
                      <a:lnTo>
                        <a:pt x="4227" y="3919"/>
                      </a:lnTo>
                      <a:lnTo>
                        <a:pt x="4484" y="5237"/>
                      </a:lnTo>
                      <a:lnTo>
                        <a:pt x="4997" y="7838"/>
                      </a:lnTo>
                      <a:lnTo>
                        <a:pt x="5254" y="9138"/>
                      </a:lnTo>
                      <a:lnTo>
                        <a:pt x="5493" y="10439"/>
                      </a:lnTo>
                      <a:lnTo>
                        <a:pt x="5493" y="10439"/>
                      </a:lnTo>
                      <a:lnTo>
                        <a:pt x="5733" y="11996"/>
                      </a:lnTo>
                      <a:lnTo>
                        <a:pt x="5853" y="12766"/>
                      </a:lnTo>
                      <a:lnTo>
                        <a:pt x="5955" y="13553"/>
                      </a:lnTo>
                      <a:lnTo>
                        <a:pt x="6041" y="14323"/>
                      </a:lnTo>
                      <a:lnTo>
                        <a:pt x="6127" y="15110"/>
                      </a:lnTo>
                      <a:lnTo>
                        <a:pt x="6178" y="15880"/>
                      </a:lnTo>
                      <a:lnTo>
                        <a:pt x="6229" y="16667"/>
                      </a:lnTo>
                      <a:lnTo>
                        <a:pt x="6229" y="16667"/>
                      </a:lnTo>
                      <a:lnTo>
                        <a:pt x="6263" y="17489"/>
                      </a:lnTo>
                      <a:lnTo>
                        <a:pt x="6263" y="18293"/>
                      </a:lnTo>
                      <a:lnTo>
                        <a:pt x="6246" y="19097"/>
                      </a:lnTo>
                      <a:lnTo>
                        <a:pt x="6212" y="19919"/>
                      </a:lnTo>
                      <a:lnTo>
                        <a:pt x="6212" y="19919"/>
                      </a:lnTo>
                      <a:lnTo>
                        <a:pt x="6178" y="20261"/>
                      </a:lnTo>
                      <a:lnTo>
                        <a:pt x="6127" y="20586"/>
                      </a:lnTo>
                      <a:lnTo>
                        <a:pt x="6058" y="20894"/>
                      </a:lnTo>
                      <a:lnTo>
                        <a:pt x="5955" y="21168"/>
                      </a:lnTo>
                      <a:lnTo>
                        <a:pt x="5836" y="21442"/>
                      </a:lnTo>
                      <a:lnTo>
                        <a:pt x="5682" y="21715"/>
                      </a:lnTo>
                      <a:lnTo>
                        <a:pt x="5493" y="21989"/>
                      </a:lnTo>
                      <a:lnTo>
                        <a:pt x="5288" y="22263"/>
                      </a:lnTo>
                      <a:lnTo>
                        <a:pt x="5288" y="22263"/>
                      </a:lnTo>
                      <a:lnTo>
                        <a:pt x="5185" y="22366"/>
                      </a:lnTo>
                      <a:lnTo>
                        <a:pt x="5048" y="22451"/>
                      </a:lnTo>
                      <a:lnTo>
                        <a:pt x="4912" y="22537"/>
                      </a:lnTo>
                      <a:lnTo>
                        <a:pt x="4775" y="22571"/>
                      </a:lnTo>
                      <a:lnTo>
                        <a:pt x="4638" y="22605"/>
                      </a:lnTo>
                      <a:lnTo>
                        <a:pt x="4501" y="22588"/>
                      </a:lnTo>
                      <a:lnTo>
                        <a:pt x="4364" y="22537"/>
                      </a:lnTo>
                      <a:lnTo>
                        <a:pt x="4313" y="22503"/>
                      </a:lnTo>
                      <a:lnTo>
                        <a:pt x="4261" y="22451"/>
                      </a:lnTo>
                      <a:lnTo>
                        <a:pt x="4261" y="22451"/>
                      </a:lnTo>
                      <a:lnTo>
                        <a:pt x="4210" y="22400"/>
                      </a:lnTo>
                      <a:lnTo>
                        <a:pt x="4176" y="22331"/>
                      </a:lnTo>
                      <a:lnTo>
                        <a:pt x="4124" y="22195"/>
                      </a:lnTo>
                      <a:lnTo>
                        <a:pt x="4090" y="22058"/>
                      </a:lnTo>
                      <a:lnTo>
                        <a:pt x="4073" y="21904"/>
                      </a:lnTo>
                      <a:lnTo>
                        <a:pt x="4073" y="21904"/>
                      </a:lnTo>
                      <a:lnTo>
                        <a:pt x="3081" y="12441"/>
                      </a:lnTo>
                      <a:lnTo>
                        <a:pt x="3081" y="12441"/>
                      </a:lnTo>
                      <a:lnTo>
                        <a:pt x="3012" y="11945"/>
                      </a:lnTo>
                      <a:lnTo>
                        <a:pt x="2961" y="11448"/>
                      </a:lnTo>
                      <a:lnTo>
                        <a:pt x="2875" y="10969"/>
                      </a:lnTo>
                      <a:lnTo>
                        <a:pt x="2773" y="10473"/>
                      </a:lnTo>
                      <a:lnTo>
                        <a:pt x="2773" y="10473"/>
                      </a:lnTo>
                      <a:lnTo>
                        <a:pt x="2636" y="9943"/>
                      </a:lnTo>
                      <a:lnTo>
                        <a:pt x="2465" y="9429"/>
                      </a:lnTo>
                      <a:lnTo>
                        <a:pt x="2105" y="8385"/>
                      </a:lnTo>
                      <a:lnTo>
                        <a:pt x="2105" y="8385"/>
                      </a:lnTo>
                      <a:lnTo>
                        <a:pt x="1849" y="7564"/>
                      </a:lnTo>
                      <a:lnTo>
                        <a:pt x="1592" y="6726"/>
                      </a:lnTo>
                      <a:lnTo>
                        <a:pt x="1369" y="5887"/>
                      </a:lnTo>
                      <a:lnTo>
                        <a:pt x="1164" y="5049"/>
                      </a:lnTo>
                      <a:lnTo>
                        <a:pt x="1164" y="5049"/>
                      </a:lnTo>
                      <a:lnTo>
                        <a:pt x="1" y="514"/>
                      </a:lnTo>
                      <a:lnTo>
                        <a:pt x="3594" y="1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79" name="Google Shape;1679;p34"/>
                <p:cNvSpPr/>
                <p:nvPr/>
              </p:nvSpPr>
              <p:spPr>
                <a:xfrm>
                  <a:off x="2319236" y="3157174"/>
                  <a:ext cx="64876" cy="1480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5" h="4416" extrusionOk="0">
                      <a:moveTo>
                        <a:pt x="103" y="1"/>
                      </a:moveTo>
                      <a:lnTo>
                        <a:pt x="69" y="35"/>
                      </a:lnTo>
                      <a:lnTo>
                        <a:pt x="35" y="120"/>
                      </a:lnTo>
                      <a:lnTo>
                        <a:pt x="1" y="189"/>
                      </a:lnTo>
                      <a:lnTo>
                        <a:pt x="1" y="274"/>
                      </a:lnTo>
                      <a:lnTo>
                        <a:pt x="1" y="463"/>
                      </a:lnTo>
                      <a:lnTo>
                        <a:pt x="35" y="805"/>
                      </a:lnTo>
                      <a:lnTo>
                        <a:pt x="86" y="1164"/>
                      </a:lnTo>
                      <a:lnTo>
                        <a:pt x="155" y="1506"/>
                      </a:lnTo>
                      <a:lnTo>
                        <a:pt x="240" y="1849"/>
                      </a:lnTo>
                      <a:lnTo>
                        <a:pt x="343" y="2191"/>
                      </a:lnTo>
                      <a:lnTo>
                        <a:pt x="463" y="2516"/>
                      </a:lnTo>
                      <a:lnTo>
                        <a:pt x="599" y="2841"/>
                      </a:lnTo>
                      <a:lnTo>
                        <a:pt x="753" y="3149"/>
                      </a:lnTo>
                      <a:lnTo>
                        <a:pt x="925" y="3474"/>
                      </a:lnTo>
                      <a:lnTo>
                        <a:pt x="1113" y="3765"/>
                      </a:lnTo>
                      <a:lnTo>
                        <a:pt x="1301" y="4056"/>
                      </a:lnTo>
                      <a:lnTo>
                        <a:pt x="1369" y="4159"/>
                      </a:lnTo>
                      <a:lnTo>
                        <a:pt x="1438" y="4244"/>
                      </a:lnTo>
                      <a:lnTo>
                        <a:pt x="1523" y="4330"/>
                      </a:lnTo>
                      <a:lnTo>
                        <a:pt x="1626" y="4381"/>
                      </a:lnTo>
                      <a:lnTo>
                        <a:pt x="1677" y="4398"/>
                      </a:lnTo>
                      <a:lnTo>
                        <a:pt x="1729" y="4415"/>
                      </a:lnTo>
                      <a:lnTo>
                        <a:pt x="1780" y="4398"/>
                      </a:lnTo>
                      <a:lnTo>
                        <a:pt x="1831" y="4381"/>
                      </a:lnTo>
                      <a:lnTo>
                        <a:pt x="1866" y="4347"/>
                      </a:lnTo>
                      <a:lnTo>
                        <a:pt x="1900" y="4313"/>
                      </a:lnTo>
                      <a:lnTo>
                        <a:pt x="1900" y="4261"/>
                      </a:lnTo>
                      <a:lnTo>
                        <a:pt x="1900" y="4210"/>
                      </a:lnTo>
                      <a:lnTo>
                        <a:pt x="1883" y="4107"/>
                      </a:lnTo>
                      <a:lnTo>
                        <a:pt x="1831" y="4005"/>
                      </a:lnTo>
                      <a:lnTo>
                        <a:pt x="1609" y="3611"/>
                      </a:lnTo>
                      <a:lnTo>
                        <a:pt x="1387" y="3235"/>
                      </a:lnTo>
                      <a:lnTo>
                        <a:pt x="1455" y="3320"/>
                      </a:lnTo>
                      <a:lnTo>
                        <a:pt x="1541" y="3406"/>
                      </a:lnTo>
                      <a:lnTo>
                        <a:pt x="1643" y="3474"/>
                      </a:lnTo>
                      <a:lnTo>
                        <a:pt x="1746" y="3526"/>
                      </a:lnTo>
                      <a:lnTo>
                        <a:pt x="1849" y="3526"/>
                      </a:lnTo>
                      <a:lnTo>
                        <a:pt x="1900" y="3508"/>
                      </a:lnTo>
                      <a:lnTo>
                        <a:pt x="1917" y="3440"/>
                      </a:lnTo>
                      <a:lnTo>
                        <a:pt x="1934" y="3372"/>
                      </a:lnTo>
                      <a:lnTo>
                        <a:pt x="1917" y="3320"/>
                      </a:lnTo>
                      <a:lnTo>
                        <a:pt x="1866" y="3200"/>
                      </a:lnTo>
                      <a:lnTo>
                        <a:pt x="1797" y="3115"/>
                      </a:lnTo>
                      <a:lnTo>
                        <a:pt x="1643" y="2944"/>
                      </a:lnTo>
                      <a:lnTo>
                        <a:pt x="1455" y="2756"/>
                      </a:lnTo>
                      <a:lnTo>
                        <a:pt x="1284" y="2567"/>
                      </a:lnTo>
                      <a:lnTo>
                        <a:pt x="1147" y="2379"/>
                      </a:lnTo>
                      <a:lnTo>
                        <a:pt x="1079" y="2259"/>
                      </a:lnTo>
                      <a:lnTo>
                        <a:pt x="1027" y="2157"/>
                      </a:lnTo>
                      <a:lnTo>
                        <a:pt x="1027" y="2157"/>
                      </a:lnTo>
                      <a:lnTo>
                        <a:pt x="1164" y="2259"/>
                      </a:lnTo>
                      <a:lnTo>
                        <a:pt x="1301" y="2328"/>
                      </a:lnTo>
                      <a:lnTo>
                        <a:pt x="1472" y="2379"/>
                      </a:lnTo>
                      <a:lnTo>
                        <a:pt x="1626" y="2379"/>
                      </a:lnTo>
                      <a:lnTo>
                        <a:pt x="1643" y="2328"/>
                      </a:lnTo>
                      <a:lnTo>
                        <a:pt x="1643" y="2276"/>
                      </a:lnTo>
                      <a:lnTo>
                        <a:pt x="1626" y="2225"/>
                      </a:lnTo>
                      <a:lnTo>
                        <a:pt x="1592" y="2174"/>
                      </a:lnTo>
                      <a:lnTo>
                        <a:pt x="1506" y="2071"/>
                      </a:lnTo>
                      <a:lnTo>
                        <a:pt x="1421" y="1985"/>
                      </a:lnTo>
                      <a:lnTo>
                        <a:pt x="1267" y="1866"/>
                      </a:lnTo>
                      <a:lnTo>
                        <a:pt x="1130" y="1746"/>
                      </a:lnTo>
                      <a:lnTo>
                        <a:pt x="890" y="1472"/>
                      </a:lnTo>
                      <a:lnTo>
                        <a:pt x="668" y="1181"/>
                      </a:lnTo>
                      <a:lnTo>
                        <a:pt x="480" y="856"/>
                      </a:lnTo>
                      <a:lnTo>
                        <a:pt x="343" y="565"/>
                      </a:lnTo>
                      <a:lnTo>
                        <a:pt x="240" y="274"/>
                      </a:lnTo>
                      <a:lnTo>
                        <a:pt x="206" y="155"/>
                      </a:lnTo>
                      <a:lnTo>
                        <a:pt x="172" y="52"/>
                      </a:lnTo>
                      <a:lnTo>
                        <a:pt x="137" y="18"/>
                      </a:lnTo>
                      <a:lnTo>
                        <a:pt x="103" y="1"/>
                      </a:lnTo>
                      <a:close/>
                    </a:path>
                  </a:pathLst>
                </a:custGeom>
                <a:solidFill>
                  <a:srgbClr val="F4D8B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80" name="Google Shape;1680;p34"/>
                <p:cNvSpPr/>
                <p:nvPr/>
              </p:nvSpPr>
              <p:spPr>
                <a:xfrm>
                  <a:off x="2319236" y="3157174"/>
                  <a:ext cx="64876" cy="1480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5" h="4416" fill="none" extrusionOk="0">
                      <a:moveTo>
                        <a:pt x="1421" y="1985"/>
                      </a:moveTo>
                      <a:lnTo>
                        <a:pt x="1421" y="1985"/>
                      </a:lnTo>
                      <a:lnTo>
                        <a:pt x="1506" y="2071"/>
                      </a:lnTo>
                      <a:lnTo>
                        <a:pt x="1592" y="2174"/>
                      </a:lnTo>
                      <a:lnTo>
                        <a:pt x="1626" y="2225"/>
                      </a:lnTo>
                      <a:lnTo>
                        <a:pt x="1643" y="2276"/>
                      </a:lnTo>
                      <a:lnTo>
                        <a:pt x="1643" y="2328"/>
                      </a:lnTo>
                      <a:lnTo>
                        <a:pt x="1626" y="2379"/>
                      </a:lnTo>
                      <a:lnTo>
                        <a:pt x="1626" y="2379"/>
                      </a:lnTo>
                      <a:lnTo>
                        <a:pt x="1472" y="2379"/>
                      </a:lnTo>
                      <a:lnTo>
                        <a:pt x="1301" y="2328"/>
                      </a:lnTo>
                      <a:lnTo>
                        <a:pt x="1164" y="2259"/>
                      </a:lnTo>
                      <a:lnTo>
                        <a:pt x="1027" y="2157"/>
                      </a:lnTo>
                      <a:lnTo>
                        <a:pt x="1027" y="2157"/>
                      </a:lnTo>
                      <a:lnTo>
                        <a:pt x="1079" y="2259"/>
                      </a:lnTo>
                      <a:lnTo>
                        <a:pt x="1147" y="2379"/>
                      </a:lnTo>
                      <a:lnTo>
                        <a:pt x="1284" y="2567"/>
                      </a:lnTo>
                      <a:lnTo>
                        <a:pt x="1455" y="2756"/>
                      </a:lnTo>
                      <a:lnTo>
                        <a:pt x="1643" y="2944"/>
                      </a:lnTo>
                      <a:lnTo>
                        <a:pt x="1643" y="2944"/>
                      </a:lnTo>
                      <a:lnTo>
                        <a:pt x="1797" y="3115"/>
                      </a:lnTo>
                      <a:lnTo>
                        <a:pt x="1866" y="3200"/>
                      </a:lnTo>
                      <a:lnTo>
                        <a:pt x="1917" y="3320"/>
                      </a:lnTo>
                      <a:lnTo>
                        <a:pt x="1917" y="3320"/>
                      </a:lnTo>
                      <a:lnTo>
                        <a:pt x="1934" y="3372"/>
                      </a:lnTo>
                      <a:lnTo>
                        <a:pt x="1917" y="3440"/>
                      </a:lnTo>
                      <a:lnTo>
                        <a:pt x="1900" y="3508"/>
                      </a:lnTo>
                      <a:lnTo>
                        <a:pt x="1849" y="3526"/>
                      </a:lnTo>
                      <a:lnTo>
                        <a:pt x="1849" y="3526"/>
                      </a:lnTo>
                      <a:lnTo>
                        <a:pt x="1797" y="3526"/>
                      </a:lnTo>
                      <a:lnTo>
                        <a:pt x="1746" y="3526"/>
                      </a:lnTo>
                      <a:lnTo>
                        <a:pt x="1746" y="3526"/>
                      </a:lnTo>
                      <a:lnTo>
                        <a:pt x="1643" y="3474"/>
                      </a:lnTo>
                      <a:lnTo>
                        <a:pt x="1541" y="3406"/>
                      </a:lnTo>
                      <a:lnTo>
                        <a:pt x="1455" y="3320"/>
                      </a:lnTo>
                      <a:lnTo>
                        <a:pt x="1387" y="3235"/>
                      </a:lnTo>
                      <a:lnTo>
                        <a:pt x="1387" y="3235"/>
                      </a:lnTo>
                      <a:lnTo>
                        <a:pt x="1609" y="3611"/>
                      </a:lnTo>
                      <a:lnTo>
                        <a:pt x="1831" y="4005"/>
                      </a:lnTo>
                      <a:lnTo>
                        <a:pt x="1831" y="4005"/>
                      </a:lnTo>
                      <a:lnTo>
                        <a:pt x="1883" y="4107"/>
                      </a:lnTo>
                      <a:lnTo>
                        <a:pt x="1900" y="4210"/>
                      </a:lnTo>
                      <a:lnTo>
                        <a:pt x="1900" y="4261"/>
                      </a:lnTo>
                      <a:lnTo>
                        <a:pt x="1900" y="4313"/>
                      </a:lnTo>
                      <a:lnTo>
                        <a:pt x="1866" y="4347"/>
                      </a:lnTo>
                      <a:lnTo>
                        <a:pt x="1831" y="4381"/>
                      </a:lnTo>
                      <a:lnTo>
                        <a:pt x="1831" y="4381"/>
                      </a:lnTo>
                      <a:lnTo>
                        <a:pt x="1780" y="4398"/>
                      </a:lnTo>
                      <a:lnTo>
                        <a:pt x="1729" y="4415"/>
                      </a:lnTo>
                      <a:lnTo>
                        <a:pt x="1677" y="4398"/>
                      </a:lnTo>
                      <a:lnTo>
                        <a:pt x="1626" y="4381"/>
                      </a:lnTo>
                      <a:lnTo>
                        <a:pt x="1626" y="4381"/>
                      </a:lnTo>
                      <a:lnTo>
                        <a:pt x="1523" y="4330"/>
                      </a:lnTo>
                      <a:lnTo>
                        <a:pt x="1438" y="4244"/>
                      </a:lnTo>
                      <a:lnTo>
                        <a:pt x="1369" y="4159"/>
                      </a:lnTo>
                      <a:lnTo>
                        <a:pt x="1301" y="4056"/>
                      </a:lnTo>
                      <a:lnTo>
                        <a:pt x="1301" y="4056"/>
                      </a:lnTo>
                      <a:lnTo>
                        <a:pt x="1113" y="3765"/>
                      </a:lnTo>
                      <a:lnTo>
                        <a:pt x="925" y="3474"/>
                      </a:lnTo>
                      <a:lnTo>
                        <a:pt x="753" y="3149"/>
                      </a:lnTo>
                      <a:lnTo>
                        <a:pt x="599" y="2841"/>
                      </a:lnTo>
                      <a:lnTo>
                        <a:pt x="463" y="2516"/>
                      </a:lnTo>
                      <a:lnTo>
                        <a:pt x="343" y="2191"/>
                      </a:lnTo>
                      <a:lnTo>
                        <a:pt x="240" y="1849"/>
                      </a:lnTo>
                      <a:lnTo>
                        <a:pt x="155" y="1506"/>
                      </a:lnTo>
                      <a:lnTo>
                        <a:pt x="155" y="1506"/>
                      </a:lnTo>
                      <a:lnTo>
                        <a:pt x="86" y="1164"/>
                      </a:lnTo>
                      <a:lnTo>
                        <a:pt x="35" y="805"/>
                      </a:lnTo>
                      <a:lnTo>
                        <a:pt x="35" y="805"/>
                      </a:lnTo>
                      <a:lnTo>
                        <a:pt x="1" y="463"/>
                      </a:lnTo>
                      <a:lnTo>
                        <a:pt x="1" y="274"/>
                      </a:lnTo>
                      <a:lnTo>
                        <a:pt x="1" y="189"/>
                      </a:lnTo>
                      <a:lnTo>
                        <a:pt x="35" y="120"/>
                      </a:lnTo>
                      <a:lnTo>
                        <a:pt x="35" y="120"/>
                      </a:lnTo>
                      <a:lnTo>
                        <a:pt x="69" y="35"/>
                      </a:lnTo>
                      <a:lnTo>
                        <a:pt x="103" y="1"/>
                      </a:lnTo>
                      <a:lnTo>
                        <a:pt x="137" y="18"/>
                      </a:lnTo>
                      <a:lnTo>
                        <a:pt x="172" y="52"/>
                      </a:lnTo>
                      <a:lnTo>
                        <a:pt x="206" y="155"/>
                      </a:lnTo>
                      <a:lnTo>
                        <a:pt x="240" y="274"/>
                      </a:lnTo>
                      <a:lnTo>
                        <a:pt x="240" y="274"/>
                      </a:lnTo>
                      <a:lnTo>
                        <a:pt x="343" y="565"/>
                      </a:lnTo>
                      <a:lnTo>
                        <a:pt x="480" y="856"/>
                      </a:lnTo>
                      <a:lnTo>
                        <a:pt x="480" y="856"/>
                      </a:lnTo>
                      <a:lnTo>
                        <a:pt x="668" y="1181"/>
                      </a:lnTo>
                      <a:lnTo>
                        <a:pt x="890" y="1472"/>
                      </a:lnTo>
                      <a:lnTo>
                        <a:pt x="1130" y="1746"/>
                      </a:lnTo>
                      <a:lnTo>
                        <a:pt x="1267" y="1866"/>
                      </a:lnTo>
                      <a:lnTo>
                        <a:pt x="1421" y="1985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81" name="Google Shape;1681;p34"/>
                <p:cNvSpPr/>
                <p:nvPr/>
              </p:nvSpPr>
              <p:spPr>
                <a:xfrm>
                  <a:off x="2276789" y="2258729"/>
                  <a:ext cx="183597" cy="10476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76" h="31247" extrusionOk="0">
                      <a:moveTo>
                        <a:pt x="2807" y="1"/>
                      </a:moveTo>
                      <a:lnTo>
                        <a:pt x="2687" y="18"/>
                      </a:lnTo>
                      <a:lnTo>
                        <a:pt x="2550" y="52"/>
                      </a:lnTo>
                      <a:lnTo>
                        <a:pt x="2430" y="86"/>
                      </a:lnTo>
                      <a:lnTo>
                        <a:pt x="2310" y="120"/>
                      </a:lnTo>
                      <a:lnTo>
                        <a:pt x="2208" y="189"/>
                      </a:lnTo>
                      <a:lnTo>
                        <a:pt x="2105" y="274"/>
                      </a:lnTo>
                      <a:lnTo>
                        <a:pt x="2037" y="343"/>
                      </a:lnTo>
                      <a:lnTo>
                        <a:pt x="1985" y="428"/>
                      </a:lnTo>
                      <a:lnTo>
                        <a:pt x="1900" y="617"/>
                      </a:lnTo>
                      <a:lnTo>
                        <a:pt x="1831" y="805"/>
                      </a:lnTo>
                      <a:lnTo>
                        <a:pt x="1797" y="1010"/>
                      </a:lnTo>
                      <a:lnTo>
                        <a:pt x="1711" y="1506"/>
                      </a:lnTo>
                      <a:lnTo>
                        <a:pt x="1660" y="2003"/>
                      </a:lnTo>
                      <a:lnTo>
                        <a:pt x="1626" y="2482"/>
                      </a:lnTo>
                      <a:lnTo>
                        <a:pt x="1626" y="2961"/>
                      </a:lnTo>
                      <a:lnTo>
                        <a:pt x="1626" y="3919"/>
                      </a:lnTo>
                      <a:lnTo>
                        <a:pt x="1626" y="4398"/>
                      </a:lnTo>
                      <a:lnTo>
                        <a:pt x="1626" y="4895"/>
                      </a:lnTo>
                      <a:lnTo>
                        <a:pt x="1609" y="5511"/>
                      </a:lnTo>
                      <a:lnTo>
                        <a:pt x="1557" y="6127"/>
                      </a:lnTo>
                      <a:lnTo>
                        <a:pt x="1506" y="6743"/>
                      </a:lnTo>
                      <a:lnTo>
                        <a:pt x="1438" y="7359"/>
                      </a:lnTo>
                      <a:lnTo>
                        <a:pt x="1301" y="8591"/>
                      </a:lnTo>
                      <a:lnTo>
                        <a:pt x="1164" y="9806"/>
                      </a:lnTo>
                      <a:lnTo>
                        <a:pt x="240" y="19474"/>
                      </a:lnTo>
                      <a:lnTo>
                        <a:pt x="137" y="20637"/>
                      </a:lnTo>
                      <a:lnTo>
                        <a:pt x="52" y="21801"/>
                      </a:lnTo>
                      <a:lnTo>
                        <a:pt x="17" y="22468"/>
                      </a:lnTo>
                      <a:lnTo>
                        <a:pt x="0" y="23119"/>
                      </a:lnTo>
                      <a:lnTo>
                        <a:pt x="0" y="23786"/>
                      </a:lnTo>
                      <a:lnTo>
                        <a:pt x="17" y="24453"/>
                      </a:lnTo>
                      <a:lnTo>
                        <a:pt x="52" y="25103"/>
                      </a:lnTo>
                      <a:lnTo>
                        <a:pt x="120" y="25754"/>
                      </a:lnTo>
                      <a:lnTo>
                        <a:pt x="206" y="26421"/>
                      </a:lnTo>
                      <a:lnTo>
                        <a:pt x="342" y="27054"/>
                      </a:lnTo>
                      <a:lnTo>
                        <a:pt x="496" y="27687"/>
                      </a:lnTo>
                      <a:lnTo>
                        <a:pt x="685" y="28303"/>
                      </a:lnTo>
                      <a:lnTo>
                        <a:pt x="804" y="28611"/>
                      </a:lnTo>
                      <a:lnTo>
                        <a:pt x="924" y="28902"/>
                      </a:lnTo>
                      <a:lnTo>
                        <a:pt x="1061" y="29210"/>
                      </a:lnTo>
                      <a:lnTo>
                        <a:pt x="1198" y="29501"/>
                      </a:lnTo>
                      <a:lnTo>
                        <a:pt x="1335" y="29724"/>
                      </a:lnTo>
                      <a:lnTo>
                        <a:pt x="1455" y="29946"/>
                      </a:lnTo>
                      <a:lnTo>
                        <a:pt x="1609" y="30134"/>
                      </a:lnTo>
                      <a:lnTo>
                        <a:pt x="1763" y="30357"/>
                      </a:lnTo>
                      <a:lnTo>
                        <a:pt x="2105" y="30836"/>
                      </a:lnTo>
                      <a:lnTo>
                        <a:pt x="2327" y="31127"/>
                      </a:lnTo>
                      <a:lnTo>
                        <a:pt x="2413" y="31212"/>
                      </a:lnTo>
                      <a:lnTo>
                        <a:pt x="2447" y="31247"/>
                      </a:lnTo>
                      <a:lnTo>
                        <a:pt x="2481" y="31161"/>
                      </a:lnTo>
                      <a:lnTo>
                        <a:pt x="2516" y="31075"/>
                      </a:lnTo>
                      <a:lnTo>
                        <a:pt x="2533" y="30990"/>
                      </a:lnTo>
                      <a:lnTo>
                        <a:pt x="2533" y="30904"/>
                      </a:lnTo>
                      <a:lnTo>
                        <a:pt x="2499" y="30716"/>
                      </a:lnTo>
                      <a:lnTo>
                        <a:pt x="2464" y="30528"/>
                      </a:lnTo>
                      <a:lnTo>
                        <a:pt x="2310" y="30032"/>
                      </a:lnTo>
                      <a:lnTo>
                        <a:pt x="2139" y="29553"/>
                      </a:lnTo>
                      <a:lnTo>
                        <a:pt x="1968" y="29056"/>
                      </a:lnTo>
                      <a:lnTo>
                        <a:pt x="1814" y="28577"/>
                      </a:lnTo>
                      <a:lnTo>
                        <a:pt x="1729" y="28286"/>
                      </a:lnTo>
                      <a:lnTo>
                        <a:pt x="1660" y="27978"/>
                      </a:lnTo>
                      <a:lnTo>
                        <a:pt x="1592" y="27653"/>
                      </a:lnTo>
                      <a:lnTo>
                        <a:pt x="1540" y="27311"/>
                      </a:lnTo>
                      <a:lnTo>
                        <a:pt x="1523" y="26986"/>
                      </a:lnTo>
                      <a:lnTo>
                        <a:pt x="1540" y="26661"/>
                      </a:lnTo>
                      <a:lnTo>
                        <a:pt x="1557" y="26507"/>
                      </a:lnTo>
                      <a:lnTo>
                        <a:pt x="1592" y="26353"/>
                      </a:lnTo>
                      <a:lnTo>
                        <a:pt x="1643" y="26216"/>
                      </a:lnTo>
                      <a:lnTo>
                        <a:pt x="1694" y="26079"/>
                      </a:lnTo>
                      <a:lnTo>
                        <a:pt x="1711" y="26079"/>
                      </a:lnTo>
                      <a:lnTo>
                        <a:pt x="1763" y="26096"/>
                      </a:lnTo>
                      <a:lnTo>
                        <a:pt x="1917" y="26199"/>
                      </a:lnTo>
                      <a:lnTo>
                        <a:pt x="2139" y="26387"/>
                      </a:lnTo>
                      <a:lnTo>
                        <a:pt x="2225" y="26507"/>
                      </a:lnTo>
                      <a:lnTo>
                        <a:pt x="2293" y="26644"/>
                      </a:lnTo>
                      <a:lnTo>
                        <a:pt x="2327" y="26780"/>
                      </a:lnTo>
                      <a:lnTo>
                        <a:pt x="2379" y="26917"/>
                      </a:lnTo>
                      <a:lnTo>
                        <a:pt x="2481" y="27294"/>
                      </a:lnTo>
                      <a:lnTo>
                        <a:pt x="2516" y="27431"/>
                      </a:lnTo>
                      <a:lnTo>
                        <a:pt x="2567" y="27585"/>
                      </a:lnTo>
                      <a:lnTo>
                        <a:pt x="2635" y="27704"/>
                      </a:lnTo>
                      <a:lnTo>
                        <a:pt x="2721" y="27824"/>
                      </a:lnTo>
                      <a:lnTo>
                        <a:pt x="2772" y="27876"/>
                      </a:lnTo>
                      <a:lnTo>
                        <a:pt x="2824" y="27927"/>
                      </a:lnTo>
                      <a:lnTo>
                        <a:pt x="2892" y="27961"/>
                      </a:lnTo>
                      <a:lnTo>
                        <a:pt x="2978" y="27978"/>
                      </a:lnTo>
                      <a:lnTo>
                        <a:pt x="3115" y="27978"/>
                      </a:lnTo>
                      <a:lnTo>
                        <a:pt x="3183" y="27961"/>
                      </a:lnTo>
                      <a:lnTo>
                        <a:pt x="3251" y="27927"/>
                      </a:lnTo>
                      <a:lnTo>
                        <a:pt x="3303" y="27893"/>
                      </a:lnTo>
                      <a:lnTo>
                        <a:pt x="3337" y="27824"/>
                      </a:lnTo>
                      <a:lnTo>
                        <a:pt x="3371" y="27773"/>
                      </a:lnTo>
                      <a:lnTo>
                        <a:pt x="3388" y="27704"/>
                      </a:lnTo>
                      <a:lnTo>
                        <a:pt x="3423" y="27568"/>
                      </a:lnTo>
                      <a:lnTo>
                        <a:pt x="3423" y="27414"/>
                      </a:lnTo>
                      <a:lnTo>
                        <a:pt x="3388" y="27037"/>
                      </a:lnTo>
                      <a:lnTo>
                        <a:pt x="3320" y="26644"/>
                      </a:lnTo>
                      <a:lnTo>
                        <a:pt x="3234" y="26250"/>
                      </a:lnTo>
                      <a:lnTo>
                        <a:pt x="3132" y="25873"/>
                      </a:lnTo>
                      <a:lnTo>
                        <a:pt x="2875" y="25103"/>
                      </a:lnTo>
                      <a:lnTo>
                        <a:pt x="2618" y="24368"/>
                      </a:lnTo>
                      <a:lnTo>
                        <a:pt x="2362" y="23598"/>
                      </a:lnTo>
                      <a:lnTo>
                        <a:pt x="2242" y="23204"/>
                      </a:lnTo>
                      <a:lnTo>
                        <a:pt x="2139" y="22811"/>
                      </a:lnTo>
                      <a:lnTo>
                        <a:pt x="2054" y="22417"/>
                      </a:lnTo>
                      <a:lnTo>
                        <a:pt x="1985" y="22006"/>
                      </a:lnTo>
                      <a:lnTo>
                        <a:pt x="1934" y="21613"/>
                      </a:lnTo>
                      <a:lnTo>
                        <a:pt x="1917" y="21202"/>
                      </a:lnTo>
                      <a:lnTo>
                        <a:pt x="1917" y="20945"/>
                      </a:lnTo>
                      <a:lnTo>
                        <a:pt x="1934" y="20689"/>
                      </a:lnTo>
                      <a:lnTo>
                        <a:pt x="1968" y="20449"/>
                      </a:lnTo>
                      <a:lnTo>
                        <a:pt x="2002" y="20192"/>
                      </a:lnTo>
                      <a:lnTo>
                        <a:pt x="2105" y="19696"/>
                      </a:lnTo>
                      <a:lnTo>
                        <a:pt x="2242" y="19200"/>
                      </a:lnTo>
                      <a:lnTo>
                        <a:pt x="2396" y="18721"/>
                      </a:lnTo>
                      <a:lnTo>
                        <a:pt x="2567" y="18242"/>
                      </a:lnTo>
                      <a:lnTo>
                        <a:pt x="2909" y="17283"/>
                      </a:lnTo>
                      <a:lnTo>
                        <a:pt x="3269" y="16274"/>
                      </a:lnTo>
                      <a:lnTo>
                        <a:pt x="3594" y="15281"/>
                      </a:lnTo>
                      <a:lnTo>
                        <a:pt x="3902" y="14255"/>
                      </a:lnTo>
                      <a:lnTo>
                        <a:pt x="4175" y="13245"/>
                      </a:lnTo>
                      <a:lnTo>
                        <a:pt x="4432" y="12218"/>
                      </a:lnTo>
                      <a:lnTo>
                        <a:pt x="4655" y="11175"/>
                      </a:lnTo>
                      <a:lnTo>
                        <a:pt x="4843" y="10148"/>
                      </a:lnTo>
                      <a:lnTo>
                        <a:pt x="5014" y="9104"/>
                      </a:lnTo>
                      <a:lnTo>
                        <a:pt x="5168" y="8043"/>
                      </a:lnTo>
                      <a:lnTo>
                        <a:pt x="5288" y="6999"/>
                      </a:lnTo>
                      <a:lnTo>
                        <a:pt x="5373" y="5938"/>
                      </a:lnTo>
                      <a:lnTo>
                        <a:pt x="5442" y="4895"/>
                      </a:lnTo>
                      <a:lnTo>
                        <a:pt x="5476" y="3834"/>
                      </a:lnTo>
                      <a:lnTo>
                        <a:pt x="5476" y="2773"/>
                      </a:lnTo>
                      <a:lnTo>
                        <a:pt x="5476" y="1712"/>
                      </a:lnTo>
                      <a:lnTo>
                        <a:pt x="5425" y="651"/>
                      </a:lnTo>
                      <a:lnTo>
                        <a:pt x="5151" y="514"/>
                      </a:lnTo>
                      <a:lnTo>
                        <a:pt x="4877" y="394"/>
                      </a:lnTo>
                      <a:lnTo>
                        <a:pt x="4586" y="274"/>
                      </a:lnTo>
                      <a:lnTo>
                        <a:pt x="4295" y="189"/>
                      </a:lnTo>
                      <a:lnTo>
                        <a:pt x="3987" y="120"/>
                      </a:lnTo>
                      <a:lnTo>
                        <a:pt x="3696" y="69"/>
                      </a:lnTo>
                      <a:lnTo>
                        <a:pt x="3388" y="18"/>
                      </a:lnTo>
                      <a:lnTo>
                        <a:pt x="3080" y="1"/>
                      </a:lnTo>
                      <a:close/>
                    </a:path>
                  </a:pathLst>
                </a:custGeom>
                <a:solidFill>
                  <a:srgbClr val="F4D8B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82" name="Google Shape;1682;p34"/>
                <p:cNvSpPr/>
                <p:nvPr/>
              </p:nvSpPr>
              <p:spPr>
                <a:xfrm>
                  <a:off x="2276789" y="2258729"/>
                  <a:ext cx="183597" cy="10476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76" h="31247" fill="none" extrusionOk="0">
                      <a:moveTo>
                        <a:pt x="240" y="19474"/>
                      </a:moveTo>
                      <a:lnTo>
                        <a:pt x="240" y="19474"/>
                      </a:lnTo>
                      <a:lnTo>
                        <a:pt x="137" y="20637"/>
                      </a:lnTo>
                      <a:lnTo>
                        <a:pt x="52" y="21801"/>
                      </a:lnTo>
                      <a:lnTo>
                        <a:pt x="52" y="21801"/>
                      </a:lnTo>
                      <a:lnTo>
                        <a:pt x="17" y="22468"/>
                      </a:lnTo>
                      <a:lnTo>
                        <a:pt x="0" y="23119"/>
                      </a:lnTo>
                      <a:lnTo>
                        <a:pt x="0" y="23786"/>
                      </a:lnTo>
                      <a:lnTo>
                        <a:pt x="17" y="24453"/>
                      </a:lnTo>
                      <a:lnTo>
                        <a:pt x="52" y="25103"/>
                      </a:lnTo>
                      <a:lnTo>
                        <a:pt x="120" y="25754"/>
                      </a:lnTo>
                      <a:lnTo>
                        <a:pt x="206" y="26421"/>
                      </a:lnTo>
                      <a:lnTo>
                        <a:pt x="342" y="27054"/>
                      </a:lnTo>
                      <a:lnTo>
                        <a:pt x="342" y="27054"/>
                      </a:lnTo>
                      <a:lnTo>
                        <a:pt x="496" y="27687"/>
                      </a:lnTo>
                      <a:lnTo>
                        <a:pt x="685" y="28303"/>
                      </a:lnTo>
                      <a:lnTo>
                        <a:pt x="804" y="28611"/>
                      </a:lnTo>
                      <a:lnTo>
                        <a:pt x="924" y="28902"/>
                      </a:lnTo>
                      <a:lnTo>
                        <a:pt x="1061" y="29210"/>
                      </a:lnTo>
                      <a:lnTo>
                        <a:pt x="1198" y="29501"/>
                      </a:lnTo>
                      <a:lnTo>
                        <a:pt x="1198" y="29501"/>
                      </a:lnTo>
                      <a:lnTo>
                        <a:pt x="1335" y="29724"/>
                      </a:lnTo>
                      <a:lnTo>
                        <a:pt x="1455" y="29946"/>
                      </a:lnTo>
                      <a:lnTo>
                        <a:pt x="1609" y="30134"/>
                      </a:lnTo>
                      <a:lnTo>
                        <a:pt x="1763" y="30357"/>
                      </a:lnTo>
                      <a:lnTo>
                        <a:pt x="1763" y="30357"/>
                      </a:lnTo>
                      <a:lnTo>
                        <a:pt x="2105" y="30836"/>
                      </a:lnTo>
                      <a:lnTo>
                        <a:pt x="2327" y="31127"/>
                      </a:lnTo>
                      <a:lnTo>
                        <a:pt x="2413" y="31212"/>
                      </a:lnTo>
                      <a:lnTo>
                        <a:pt x="2447" y="31247"/>
                      </a:lnTo>
                      <a:lnTo>
                        <a:pt x="2447" y="31247"/>
                      </a:lnTo>
                      <a:lnTo>
                        <a:pt x="2481" y="31161"/>
                      </a:lnTo>
                      <a:lnTo>
                        <a:pt x="2516" y="31075"/>
                      </a:lnTo>
                      <a:lnTo>
                        <a:pt x="2533" y="30990"/>
                      </a:lnTo>
                      <a:lnTo>
                        <a:pt x="2533" y="30904"/>
                      </a:lnTo>
                      <a:lnTo>
                        <a:pt x="2499" y="30716"/>
                      </a:lnTo>
                      <a:lnTo>
                        <a:pt x="2464" y="30528"/>
                      </a:lnTo>
                      <a:lnTo>
                        <a:pt x="2464" y="30528"/>
                      </a:lnTo>
                      <a:lnTo>
                        <a:pt x="2310" y="30032"/>
                      </a:lnTo>
                      <a:lnTo>
                        <a:pt x="2139" y="29553"/>
                      </a:lnTo>
                      <a:lnTo>
                        <a:pt x="1968" y="29056"/>
                      </a:lnTo>
                      <a:lnTo>
                        <a:pt x="1814" y="28577"/>
                      </a:lnTo>
                      <a:lnTo>
                        <a:pt x="1814" y="28577"/>
                      </a:lnTo>
                      <a:lnTo>
                        <a:pt x="1729" y="28286"/>
                      </a:lnTo>
                      <a:lnTo>
                        <a:pt x="1660" y="27978"/>
                      </a:lnTo>
                      <a:lnTo>
                        <a:pt x="1592" y="27653"/>
                      </a:lnTo>
                      <a:lnTo>
                        <a:pt x="1540" y="27311"/>
                      </a:lnTo>
                      <a:lnTo>
                        <a:pt x="1523" y="26986"/>
                      </a:lnTo>
                      <a:lnTo>
                        <a:pt x="1540" y="26661"/>
                      </a:lnTo>
                      <a:lnTo>
                        <a:pt x="1557" y="26507"/>
                      </a:lnTo>
                      <a:lnTo>
                        <a:pt x="1592" y="26353"/>
                      </a:lnTo>
                      <a:lnTo>
                        <a:pt x="1643" y="26216"/>
                      </a:lnTo>
                      <a:lnTo>
                        <a:pt x="1694" y="26079"/>
                      </a:lnTo>
                      <a:lnTo>
                        <a:pt x="1694" y="26079"/>
                      </a:lnTo>
                      <a:lnTo>
                        <a:pt x="1711" y="26079"/>
                      </a:lnTo>
                      <a:lnTo>
                        <a:pt x="1763" y="26096"/>
                      </a:lnTo>
                      <a:lnTo>
                        <a:pt x="1917" y="26199"/>
                      </a:lnTo>
                      <a:lnTo>
                        <a:pt x="2139" y="26387"/>
                      </a:lnTo>
                      <a:lnTo>
                        <a:pt x="2139" y="26387"/>
                      </a:lnTo>
                      <a:lnTo>
                        <a:pt x="2225" y="26507"/>
                      </a:lnTo>
                      <a:lnTo>
                        <a:pt x="2293" y="26644"/>
                      </a:lnTo>
                      <a:lnTo>
                        <a:pt x="2327" y="26780"/>
                      </a:lnTo>
                      <a:lnTo>
                        <a:pt x="2379" y="26917"/>
                      </a:lnTo>
                      <a:lnTo>
                        <a:pt x="2379" y="26917"/>
                      </a:lnTo>
                      <a:lnTo>
                        <a:pt x="2481" y="27294"/>
                      </a:lnTo>
                      <a:lnTo>
                        <a:pt x="2481" y="27294"/>
                      </a:lnTo>
                      <a:lnTo>
                        <a:pt x="2516" y="27431"/>
                      </a:lnTo>
                      <a:lnTo>
                        <a:pt x="2567" y="27585"/>
                      </a:lnTo>
                      <a:lnTo>
                        <a:pt x="2635" y="27704"/>
                      </a:lnTo>
                      <a:lnTo>
                        <a:pt x="2721" y="27824"/>
                      </a:lnTo>
                      <a:lnTo>
                        <a:pt x="2721" y="27824"/>
                      </a:lnTo>
                      <a:lnTo>
                        <a:pt x="2772" y="27876"/>
                      </a:lnTo>
                      <a:lnTo>
                        <a:pt x="2824" y="27927"/>
                      </a:lnTo>
                      <a:lnTo>
                        <a:pt x="2892" y="27961"/>
                      </a:lnTo>
                      <a:lnTo>
                        <a:pt x="2978" y="27978"/>
                      </a:lnTo>
                      <a:lnTo>
                        <a:pt x="3046" y="27978"/>
                      </a:lnTo>
                      <a:lnTo>
                        <a:pt x="3115" y="27978"/>
                      </a:lnTo>
                      <a:lnTo>
                        <a:pt x="3183" y="27961"/>
                      </a:lnTo>
                      <a:lnTo>
                        <a:pt x="3251" y="27927"/>
                      </a:lnTo>
                      <a:lnTo>
                        <a:pt x="3251" y="27927"/>
                      </a:lnTo>
                      <a:lnTo>
                        <a:pt x="3303" y="27893"/>
                      </a:lnTo>
                      <a:lnTo>
                        <a:pt x="3337" y="27824"/>
                      </a:lnTo>
                      <a:lnTo>
                        <a:pt x="3371" y="27773"/>
                      </a:lnTo>
                      <a:lnTo>
                        <a:pt x="3388" y="27704"/>
                      </a:lnTo>
                      <a:lnTo>
                        <a:pt x="3423" y="27568"/>
                      </a:lnTo>
                      <a:lnTo>
                        <a:pt x="3423" y="27414"/>
                      </a:lnTo>
                      <a:lnTo>
                        <a:pt x="3423" y="27414"/>
                      </a:lnTo>
                      <a:lnTo>
                        <a:pt x="3388" y="27037"/>
                      </a:lnTo>
                      <a:lnTo>
                        <a:pt x="3320" y="26644"/>
                      </a:lnTo>
                      <a:lnTo>
                        <a:pt x="3234" y="26250"/>
                      </a:lnTo>
                      <a:lnTo>
                        <a:pt x="3132" y="25873"/>
                      </a:lnTo>
                      <a:lnTo>
                        <a:pt x="2875" y="25103"/>
                      </a:lnTo>
                      <a:lnTo>
                        <a:pt x="2618" y="24368"/>
                      </a:lnTo>
                      <a:lnTo>
                        <a:pt x="2618" y="24368"/>
                      </a:lnTo>
                      <a:lnTo>
                        <a:pt x="2362" y="23598"/>
                      </a:lnTo>
                      <a:lnTo>
                        <a:pt x="2242" y="23204"/>
                      </a:lnTo>
                      <a:lnTo>
                        <a:pt x="2139" y="22811"/>
                      </a:lnTo>
                      <a:lnTo>
                        <a:pt x="2054" y="22417"/>
                      </a:lnTo>
                      <a:lnTo>
                        <a:pt x="1985" y="22006"/>
                      </a:lnTo>
                      <a:lnTo>
                        <a:pt x="1934" y="21613"/>
                      </a:lnTo>
                      <a:lnTo>
                        <a:pt x="1917" y="21202"/>
                      </a:lnTo>
                      <a:lnTo>
                        <a:pt x="1917" y="21202"/>
                      </a:lnTo>
                      <a:lnTo>
                        <a:pt x="1917" y="20945"/>
                      </a:lnTo>
                      <a:lnTo>
                        <a:pt x="1934" y="20689"/>
                      </a:lnTo>
                      <a:lnTo>
                        <a:pt x="1968" y="20449"/>
                      </a:lnTo>
                      <a:lnTo>
                        <a:pt x="2002" y="20192"/>
                      </a:lnTo>
                      <a:lnTo>
                        <a:pt x="2105" y="19696"/>
                      </a:lnTo>
                      <a:lnTo>
                        <a:pt x="2242" y="19200"/>
                      </a:lnTo>
                      <a:lnTo>
                        <a:pt x="2396" y="18721"/>
                      </a:lnTo>
                      <a:lnTo>
                        <a:pt x="2567" y="18242"/>
                      </a:lnTo>
                      <a:lnTo>
                        <a:pt x="2909" y="17283"/>
                      </a:lnTo>
                      <a:lnTo>
                        <a:pt x="2909" y="17283"/>
                      </a:lnTo>
                      <a:lnTo>
                        <a:pt x="3269" y="16274"/>
                      </a:lnTo>
                      <a:lnTo>
                        <a:pt x="3594" y="15281"/>
                      </a:lnTo>
                      <a:lnTo>
                        <a:pt x="3902" y="14255"/>
                      </a:lnTo>
                      <a:lnTo>
                        <a:pt x="4175" y="13245"/>
                      </a:lnTo>
                      <a:lnTo>
                        <a:pt x="4432" y="12218"/>
                      </a:lnTo>
                      <a:lnTo>
                        <a:pt x="4655" y="11175"/>
                      </a:lnTo>
                      <a:lnTo>
                        <a:pt x="4843" y="10148"/>
                      </a:lnTo>
                      <a:lnTo>
                        <a:pt x="5014" y="9104"/>
                      </a:lnTo>
                      <a:lnTo>
                        <a:pt x="5168" y="8043"/>
                      </a:lnTo>
                      <a:lnTo>
                        <a:pt x="5288" y="6999"/>
                      </a:lnTo>
                      <a:lnTo>
                        <a:pt x="5373" y="5938"/>
                      </a:lnTo>
                      <a:lnTo>
                        <a:pt x="5442" y="4895"/>
                      </a:lnTo>
                      <a:lnTo>
                        <a:pt x="5476" y="3834"/>
                      </a:lnTo>
                      <a:lnTo>
                        <a:pt x="5476" y="2773"/>
                      </a:lnTo>
                      <a:lnTo>
                        <a:pt x="5476" y="1712"/>
                      </a:lnTo>
                      <a:lnTo>
                        <a:pt x="5425" y="651"/>
                      </a:lnTo>
                      <a:lnTo>
                        <a:pt x="5425" y="651"/>
                      </a:lnTo>
                      <a:lnTo>
                        <a:pt x="5151" y="514"/>
                      </a:lnTo>
                      <a:lnTo>
                        <a:pt x="4877" y="394"/>
                      </a:lnTo>
                      <a:lnTo>
                        <a:pt x="4586" y="274"/>
                      </a:lnTo>
                      <a:lnTo>
                        <a:pt x="4295" y="189"/>
                      </a:lnTo>
                      <a:lnTo>
                        <a:pt x="3987" y="120"/>
                      </a:lnTo>
                      <a:lnTo>
                        <a:pt x="3696" y="69"/>
                      </a:lnTo>
                      <a:lnTo>
                        <a:pt x="3388" y="18"/>
                      </a:lnTo>
                      <a:lnTo>
                        <a:pt x="3080" y="1"/>
                      </a:lnTo>
                      <a:lnTo>
                        <a:pt x="3080" y="1"/>
                      </a:lnTo>
                      <a:lnTo>
                        <a:pt x="2807" y="1"/>
                      </a:lnTo>
                      <a:lnTo>
                        <a:pt x="2687" y="18"/>
                      </a:lnTo>
                      <a:lnTo>
                        <a:pt x="2550" y="52"/>
                      </a:lnTo>
                      <a:lnTo>
                        <a:pt x="2430" y="86"/>
                      </a:lnTo>
                      <a:lnTo>
                        <a:pt x="2310" y="120"/>
                      </a:lnTo>
                      <a:lnTo>
                        <a:pt x="2208" y="189"/>
                      </a:lnTo>
                      <a:lnTo>
                        <a:pt x="2105" y="274"/>
                      </a:lnTo>
                      <a:lnTo>
                        <a:pt x="2105" y="274"/>
                      </a:lnTo>
                      <a:lnTo>
                        <a:pt x="2037" y="343"/>
                      </a:lnTo>
                      <a:lnTo>
                        <a:pt x="1985" y="428"/>
                      </a:lnTo>
                      <a:lnTo>
                        <a:pt x="1900" y="617"/>
                      </a:lnTo>
                      <a:lnTo>
                        <a:pt x="1831" y="805"/>
                      </a:lnTo>
                      <a:lnTo>
                        <a:pt x="1797" y="1010"/>
                      </a:lnTo>
                      <a:lnTo>
                        <a:pt x="1797" y="1010"/>
                      </a:lnTo>
                      <a:lnTo>
                        <a:pt x="1711" y="1506"/>
                      </a:lnTo>
                      <a:lnTo>
                        <a:pt x="1660" y="2003"/>
                      </a:lnTo>
                      <a:lnTo>
                        <a:pt x="1626" y="2482"/>
                      </a:lnTo>
                      <a:lnTo>
                        <a:pt x="1626" y="2961"/>
                      </a:lnTo>
                      <a:lnTo>
                        <a:pt x="1626" y="3919"/>
                      </a:lnTo>
                      <a:lnTo>
                        <a:pt x="1626" y="4398"/>
                      </a:lnTo>
                      <a:lnTo>
                        <a:pt x="1626" y="4895"/>
                      </a:lnTo>
                      <a:lnTo>
                        <a:pt x="1626" y="4895"/>
                      </a:lnTo>
                      <a:lnTo>
                        <a:pt x="1609" y="5511"/>
                      </a:lnTo>
                      <a:lnTo>
                        <a:pt x="1557" y="6127"/>
                      </a:lnTo>
                      <a:lnTo>
                        <a:pt x="1506" y="6743"/>
                      </a:lnTo>
                      <a:lnTo>
                        <a:pt x="1438" y="7359"/>
                      </a:lnTo>
                      <a:lnTo>
                        <a:pt x="1301" y="8591"/>
                      </a:lnTo>
                      <a:lnTo>
                        <a:pt x="1164" y="9806"/>
                      </a:lnTo>
                      <a:lnTo>
                        <a:pt x="1164" y="9806"/>
                      </a:lnTo>
                      <a:lnTo>
                        <a:pt x="240" y="19474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83" name="Google Shape;1683;p34"/>
                <p:cNvSpPr/>
                <p:nvPr/>
              </p:nvSpPr>
              <p:spPr>
                <a:xfrm>
                  <a:off x="2419651" y="2903033"/>
                  <a:ext cx="580026" cy="15662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00" h="46716" extrusionOk="0">
                      <a:moveTo>
                        <a:pt x="17300" y="0"/>
                      </a:moveTo>
                      <a:lnTo>
                        <a:pt x="633" y="479"/>
                      </a:lnTo>
                      <a:lnTo>
                        <a:pt x="479" y="3354"/>
                      </a:lnTo>
                      <a:lnTo>
                        <a:pt x="359" y="6212"/>
                      </a:lnTo>
                      <a:lnTo>
                        <a:pt x="240" y="9086"/>
                      </a:lnTo>
                      <a:lnTo>
                        <a:pt x="154" y="11961"/>
                      </a:lnTo>
                      <a:lnTo>
                        <a:pt x="86" y="14836"/>
                      </a:lnTo>
                      <a:lnTo>
                        <a:pt x="51" y="17711"/>
                      </a:lnTo>
                      <a:lnTo>
                        <a:pt x="17" y="20585"/>
                      </a:lnTo>
                      <a:lnTo>
                        <a:pt x="0" y="23460"/>
                      </a:lnTo>
                      <a:lnTo>
                        <a:pt x="17" y="26318"/>
                      </a:lnTo>
                      <a:lnTo>
                        <a:pt x="51" y="29193"/>
                      </a:lnTo>
                      <a:lnTo>
                        <a:pt x="103" y="32067"/>
                      </a:lnTo>
                      <a:lnTo>
                        <a:pt x="171" y="34942"/>
                      </a:lnTo>
                      <a:lnTo>
                        <a:pt x="257" y="37817"/>
                      </a:lnTo>
                      <a:lnTo>
                        <a:pt x="359" y="40692"/>
                      </a:lnTo>
                      <a:lnTo>
                        <a:pt x="479" y="43549"/>
                      </a:lnTo>
                      <a:lnTo>
                        <a:pt x="616" y="46424"/>
                      </a:lnTo>
                      <a:lnTo>
                        <a:pt x="975" y="46475"/>
                      </a:lnTo>
                      <a:lnTo>
                        <a:pt x="1335" y="46510"/>
                      </a:lnTo>
                      <a:lnTo>
                        <a:pt x="1694" y="46527"/>
                      </a:lnTo>
                      <a:lnTo>
                        <a:pt x="2053" y="46544"/>
                      </a:lnTo>
                      <a:lnTo>
                        <a:pt x="2413" y="46527"/>
                      </a:lnTo>
                      <a:lnTo>
                        <a:pt x="2772" y="46493"/>
                      </a:lnTo>
                      <a:lnTo>
                        <a:pt x="3131" y="46458"/>
                      </a:lnTo>
                      <a:lnTo>
                        <a:pt x="3491" y="46390"/>
                      </a:lnTo>
                      <a:lnTo>
                        <a:pt x="4261" y="38433"/>
                      </a:lnTo>
                      <a:lnTo>
                        <a:pt x="4672" y="34446"/>
                      </a:lnTo>
                      <a:lnTo>
                        <a:pt x="5082" y="30476"/>
                      </a:lnTo>
                      <a:lnTo>
                        <a:pt x="5493" y="26506"/>
                      </a:lnTo>
                      <a:lnTo>
                        <a:pt x="5938" y="22519"/>
                      </a:lnTo>
                      <a:lnTo>
                        <a:pt x="6383" y="18549"/>
                      </a:lnTo>
                      <a:lnTo>
                        <a:pt x="6845" y="14579"/>
                      </a:lnTo>
                      <a:lnTo>
                        <a:pt x="6982" y="13570"/>
                      </a:lnTo>
                      <a:lnTo>
                        <a:pt x="7050" y="13073"/>
                      </a:lnTo>
                      <a:lnTo>
                        <a:pt x="7153" y="12577"/>
                      </a:lnTo>
                      <a:lnTo>
                        <a:pt x="7255" y="12081"/>
                      </a:lnTo>
                      <a:lnTo>
                        <a:pt x="7392" y="11602"/>
                      </a:lnTo>
                      <a:lnTo>
                        <a:pt x="7563" y="11123"/>
                      </a:lnTo>
                      <a:lnTo>
                        <a:pt x="7752" y="10661"/>
                      </a:lnTo>
                      <a:lnTo>
                        <a:pt x="7820" y="10524"/>
                      </a:lnTo>
                      <a:lnTo>
                        <a:pt x="7889" y="10404"/>
                      </a:lnTo>
                      <a:lnTo>
                        <a:pt x="7991" y="10301"/>
                      </a:lnTo>
                      <a:lnTo>
                        <a:pt x="8094" y="10233"/>
                      </a:lnTo>
                      <a:lnTo>
                        <a:pt x="8197" y="10199"/>
                      </a:lnTo>
                      <a:lnTo>
                        <a:pt x="8282" y="10182"/>
                      </a:lnTo>
                      <a:lnTo>
                        <a:pt x="8368" y="10182"/>
                      </a:lnTo>
                      <a:lnTo>
                        <a:pt x="8453" y="10199"/>
                      </a:lnTo>
                      <a:lnTo>
                        <a:pt x="8522" y="10233"/>
                      </a:lnTo>
                      <a:lnTo>
                        <a:pt x="8607" y="10267"/>
                      </a:lnTo>
                      <a:lnTo>
                        <a:pt x="8676" y="10336"/>
                      </a:lnTo>
                      <a:lnTo>
                        <a:pt x="8744" y="10404"/>
                      </a:lnTo>
                      <a:lnTo>
                        <a:pt x="8881" y="10575"/>
                      </a:lnTo>
                      <a:lnTo>
                        <a:pt x="8984" y="10746"/>
                      </a:lnTo>
                      <a:lnTo>
                        <a:pt x="9069" y="10952"/>
                      </a:lnTo>
                      <a:lnTo>
                        <a:pt x="9138" y="11157"/>
                      </a:lnTo>
                      <a:lnTo>
                        <a:pt x="9257" y="11687"/>
                      </a:lnTo>
                      <a:lnTo>
                        <a:pt x="9377" y="12218"/>
                      </a:lnTo>
                      <a:lnTo>
                        <a:pt x="9463" y="12748"/>
                      </a:lnTo>
                      <a:lnTo>
                        <a:pt x="9565" y="13279"/>
                      </a:lnTo>
                      <a:lnTo>
                        <a:pt x="9702" y="14357"/>
                      </a:lnTo>
                      <a:lnTo>
                        <a:pt x="9839" y="15418"/>
                      </a:lnTo>
                      <a:lnTo>
                        <a:pt x="10062" y="17454"/>
                      </a:lnTo>
                      <a:lnTo>
                        <a:pt x="10250" y="19490"/>
                      </a:lnTo>
                      <a:lnTo>
                        <a:pt x="10404" y="21509"/>
                      </a:lnTo>
                      <a:lnTo>
                        <a:pt x="10541" y="23546"/>
                      </a:lnTo>
                      <a:lnTo>
                        <a:pt x="10661" y="25582"/>
                      </a:lnTo>
                      <a:lnTo>
                        <a:pt x="10763" y="27635"/>
                      </a:lnTo>
                      <a:lnTo>
                        <a:pt x="10832" y="29672"/>
                      </a:lnTo>
                      <a:lnTo>
                        <a:pt x="10900" y="31708"/>
                      </a:lnTo>
                      <a:lnTo>
                        <a:pt x="10934" y="33471"/>
                      </a:lnTo>
                      <a:lnTo>
                        <a:pt x="10952" y="35284"/>
                      </a:lnTo>
                      <a:lnTo>
                        <a:pt x="10969" y="37132"/>
                      </a:lnTo>
                      <a:lnTo>
                        <a:pt x="10969" y="38981"/>
                      </a:lnTo>
                      <a:lnTo>
                        <a:pt x="10952" y="40846"/>
                      </a:lnTo>
                      <a:lnTo>
                        <a:pt x="10917" y="42677"/>
                      </a:lnTo>
                      <a:lnTo>
                        <a:pt x="10849" y="46270"/>
                      </a:lnTo>
                      <a:lnTo>
                        <a:pt x="10849" y="46321"/>
                      </a:lnTo>
                      <a:lnTo>
                        <a:pt x="10866" y="46373"/>
                      </a:lnTo>
                      <a:lnTo>
                        <a:pt x="10917" y="46441"/>
                      </a:lnTo>
                      <a:lnTo>
                        <a:pt x="10986" y="46475"/>
                      </a:lnTo>
                      <a:lnTo>
                        <a:pt x="11123" y="46544"/>
                      </a:lnTo>
                      <a:lnTo>
                        <a:pt x="11260" y="46595"/>
                      </a:lnTo>
                      <a:lnTo>
                        <a:pt x="11414" y="46647"/>
                      </a:lnTo>
                      <a:lnTo>
                        <a:pt x="11585" y="46664"/>
                      </a:lnTo>
                      <a:lnTo>
                        <a:pt x="11927" y="46715"/>
                      </a:lnTo>
                      <a:lnTo>
                        <a:pt x="12646" y="46715"/>
                      </a:lnTo>
                      <a:lnTo>
                        <a:pt x="13005" y="46698"/>
                      </a:lnTo>
                      <a:lnTo>
                        <a:pt x="13672" y="46664"/>
                      </a:lnTo>
                      <a:lnTo>
                        <a:pt x="13775" y="46647"/>
                      </a:lnTo>
                      <a:lnTo>
                        <a:pt x="13809" y="46629"/>
                      </a:lnTo>
                      <a:lnTo>
                        <a:pt x="13843" y="46612"/>
                      </a:lnTo>
                      <a:lnTo>
                        <a:pt x="13895" y="46544"/>
                      </a:lnTo>
                      <a:lnTo>
                        <a:pt x="13912" y="46475"/>
                      </a:lnTo>
                      <a:lnTo>
                        <a:pt x="14100" y="45500"/>
                      </a:lnTo>
                      <a:lnTo>
                        <a:pt x="14271" y="44490"/>
                      </a:lnTo>
                      <a:lnTo>
                        <a:pt x="14425" y="43498"/>
                      </a:lnTo>
                      <a:lnTo>
                        <a:pt x="14579" y="42471"/>
                      </a:lnTo>
                      <a:lnTo>
                        <a:pt x="14699" y="41445"/>
                      </a:lnTo>
                      <a:lnTo>
                        <a:pt x="14819" y="40418"/>
                      </a:lnTo>
                      <a:lnTo>
                        <a:pt x="15041" y="38364"/>
                      </a:lnTo>
                      <a:lnTo>
                        <a:pt x="15212" y="36294"/>
                      </a:lnTo>
                      <a:lnTo>
                        <a:pt x="15383" y="34223"/>
                      </a:lnTo>
                      <a:lnTo>
                        <a:pt x="15555" y="32187"/>
                      </a:lnTo>
                      <a:lnTo>
                        <a:pt x="15726" y="30185"/>
                      </a:lnTo>
                      <a:lnTo>
                        <a:pt x="15897" y="28166"/>
                      </a:lnTo>
                      <a:lnTo>
                        <a:pt x="16068" y="26147"/>
                      </a:lnTo>
                      <a:lnTo>
                        <a:pt x="16222" y="24128"/>
                      </a:lnTo>
                      <a:lnTo>
                        <a:pt x="16359" y="22108"/>
                      </a:lnTo>
                      <a:lnTo>
                        <a:pt x="16479" y="20089"/>
                      </a:lnTo>
                      <a:lnTo>
                        <a:pt x="16598" y="18070"/>
                      </a:lnTo>
                      <a:lnTo>
                        <a:pt x="16804" y="14032"/>
                      </a:lnTo>
                      <a:lnTo>
                        <a:pt x="16958" y="10524"/>
                      </a:lnTo>
                      <a:lnTo>
                        <a:pt x="17078" y="7016"/>
                      </a:lnTo>
                      <a:lnTo>
                        <a:pt x="17197" y="3508"/>
                      </a:lnTo>
                      <a:lnTo>
                        <a:pt x="17300" y="0"/>
                      </a:lnTo>
                      <a:close/>
                    </a:path>
                  </a:pathLst>
                </a:custGeom>
                <a:solidFill>
                  <a:srgbClr val="74E8B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84" name="Google Shape;1684;p34"/>
                <p:cNvSpPr/>
                <p:nvPr/>
              </p:nvSpPr>
              <p:spPr>
                <a:xfrm>
                  <a:off x="2419651" y="2903033"/>
                  <a:ext cx="580026" cy="15662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00" h="46716" fill="none" extrusionOk="0">
                      <a:moveTo>
                        <a:pt x="633" y="479"/>
                      </a:moveTo>
                      <a:lnTo>
                        <a:pt x="633" y="479"/>
                      </a:lnTo>
                      <a:lnTo>
                        <a:pt x="479" y="3354"/>
                      </a:lnTo>
                      <a:lnTo>
                        <a:pt x="359" y="6212"/>
                      </a:lnTo>
                      <a:lnTo>
                        <a:pt x="240" y="9086"/>
                      </a:lnTo>
                      <a:lnTo>
                        <a:pt x="154" y="11961"/>
                      </a:lnTo>
                      <a:lnTo>
                        <a:pt x="86" y="14836"/>
                      </a:lnTo>
                      <a:lnTo>
                        <a:pt x="51" y="17711"/>
                      </a:lnTo>
                      <a:lnTo>
                        <a:pt x="17" y="20585"/>
                      </a:lnTo>
                      <a:lnTo>
                        <a:pt x="0" y="23460"/>
                      </a:lnTo>
                      <a:lnTo>
                        <a:pt x="17" y="26318"/>
                      </a:lnTo>
                      <a:lnTo>
                        <a:pt x="51" y="29193"/>
                      </a:lnTo>
                      <a:lnTo>
                        <a:pt x="103" y="32067"/>
                      </a:lnTo>
                      <a:lnTo>
                        <a:pt x="171" y="34942"/>
                      </a:lnTo>
                      <a:lnTo>
                        <a:pt x="257" y="37817"/>
                      </a:lnTo>
                      <a:lnTo>
                        <a:pt x="359" y="40692"/>
                      </a:lnTo>
                      <a:lnTo>
                        <a:pt x="479" y="43549"/>
                      </a:lnTo>
                      <a:lnTo>
                        <a:pt x="616" y="46424"/>
                      </a:lnTo>
                      <a:lnTo>
                        <a:pt x="616" y="46424"/>
                      </a:lnTo>
                      <a:lnTo>
                        <a:pt x="975" y="46475"/>
                      </a:lnTo>
                      <a:lnTo>
                        <a:pt x="1335" y="46510"/>
                      </a:lnTo>
                      <a:lnTo>
                        <a:pt x="1694" y="46527"/>
                      </a:lnTo>
                      <a:lnTo>
                        <a:pt x="2053" y="46544"/>
                      </a:lnTo>
                      <a:lnTo>
                        <a:pt x="2413" y="46527"/>
                      </a:lnTo>
                      <a:lnTo>
                        <a:pt x="2772" y="46493"/>
                      </a:lnTo>
                      <a:lnTo>
                        <a:pt x="3131" y="46458"/>
                      </a:lnTo>
                      <a:lnTo>
                        <a:pt x="3491" y="46390"/>
                      </a:lnTo>
                      <a:lnTo>
                        <a:pt x="3491" y="46390"/>
                      </a:lnTo>
                      <a:lnTo>
                        <a:pt x="4261" y="38433"/>
                      </a:lnTo>
                      <a:lnTo>
                        <a:pt x="4672" y="34446"/>
                      </a:lnTo>
                      <a:lnTo>
                        <a:pt x="5082" y="30476"/>
                      </a:lnTo>
                      <a:lnTo>
                        <a:pt x="5493" y="26506"/>
                      </a:lnTo>
                      <a:lnTo>
                        <a:pt x="5938" y="22519"/>
                      </a:lnTo>
                      <a:lnTo>
                        <a:pt x="6383" y="18549"/>
                      </a:lnTo>
                      <a:lnTo>
                        <a:pt x="6845" y="14579"/>
                      </a:lnTo>
                      <a:lnTo>
                        <a:pt x="6845" y="14579"/>
                      </a:lnTo>
                      <a:lnTo>
                        <a:pt x="6982" y="13570"/>
                      </a:lnTo>
                      <a:lnTo>
                        <a:pt x="7050" y="13073"/>
                      </a:lnTo>
                      <a:lnTo>
                        <a:pt x="7153" y="12577"/>
                      </a:lnTo>
                      <a:lnTo>
                        <a:pt x="7255" y="12081"/>
                      </a:lnTo>
                      <a:lnTo>
                        <a:pt x="7392" y="11602"/>
                      </a:lnTo>
                      <a:lnTo>
                        <a:pt x="7563" y="11123"/>
                      </a:lnTo>
                      <a:lnTo>
                        <a:pt x="7752" y="10661"/>
                      </a:lnTo>
                      <a:lnTo>
                        <a:pt x="7752" y="10661"/>
                      </a:lnTo>
                      <a:lnTo>
                        <a:pt x="7820" y="10524"/>
                      </a:lnTo>
                      <a:lnTo>
                        <a:pt x="7889" y="10404"/>
                      </a:lnTo>
                      <a:lnTo>
                        <a:pt x="7991" y="10301"/>
                      </a:lnTo>
                      <a:lnTo>
                        <a:pt x="8094" y="10233"/>
                      </a:lnTo>
                      <a:lnTo>
                        <a:pt x="8094" y="10233"/>
                      </a:lnTo>
                      <a:lnTo>
                        <a:pt x="8197" y="10199"/>
                      </a:lnTo>
                      <a:lnTo>
                        <a:pt x="8282" y="10182"/>
                      </a:lnTo>
                      <a:lnTo>
                        <a:pt x="8368" y="10182"/>
                      </a:lnTo>
                      <a:lnTo>
                        <a:pt x="8453" y="10199"/>
                      </a:lnTo>
                      <a:lnTo>
                        <a:pt x="8522" y="10233"/>
                      </a:lnTo>
                      <a:lnTo>
                        <a:pt x="8607" y="10267"/>
                      </a:lnTo>
                      <a:lnTo>
                        <a:pt x="8676" y="10336"/>
                      </a:lnTo>
                      <a:lnTo>
                        <a:pt x="8744" y="10404"/>
                      </a:lnTo>
                      <a:lnTo>
                        <a:pt x="8881" y="10575"/>
                      </a:lnTo>
                      <a:lnTo>
                        <a:pt x="8984" y="10746"/>
                      </a:lnTo>
                      <a:lnTo>
                        <a:pt x="9069" y="10952"/>
                      </a:lnTo>
                      <a:lnTo>
                        <a:pt x="9138" y="11157"/>
                      </a:lnTo>
                      <a:lnTo>
                        <a:pt x="9138" y="11157"/>
                      </a:lnTo>
                      <a:lnTo>
                        <a:pt x="9257" y="11687"/>
                      </a:lnTo>
                      <a:lnTo>
                        <a:pt x="9377" y="12218"/>
                      </a:lnTo>
                      <a:lnTo>
                        <a:pt x="9463" y="12748"/>
                      </a:lnTo>
                      <a:lnTo>
                        <a:pt x="9565" y="13279"/>
                      </a:lnTo>
                      <a:lnTo>
                        <a:pt x="9702" y="14357"/>
                      </a:lnTo>
                      <a:lnTo>
                        <a:pt x="9839" y="15418"/>
                      </a:lnTo>
                      <a:lnTo>
                        <a:pt x="9839" y="15418"/>
                      </a:lnTo>
                      <a:lnTo>
                        <a:pt x="10062" y="17454"/>
                      </a:lnTo>
                      <a:lnTo>
                        <a:pt x="10250" y="19490"/>
                      </a:lnTo>
                      <a:lnTo>
                        <a:pt x="10404" y="21509"/>
                      </a:lnTo>
                      <a:lnTo>
                        <a:pt x="10541" y="23546"/>
                      </a:lnTo>
                      <a:lnTo>
                        <a:pt x="10661" y="25582"/>
                      </a:lnTo>
                      <a:lnTo>
                        <a:pt x="10763" y="27635"/>
                      </a:lnTo>
                      <a:lnTo>
                        <a:pt x="10832" y="29672"/>
                      </a:lnTo>
                      <a:lnTo>
                        <a:pt x="10900" y="31708"/>
                      </a:lnTo>
                      <a:lnTo>
                        <a:pt x="10900" y="31708"/>
                      </a:lnTo>
                      <a:lnTo>
                        <a:pt x="10934" y="33471"/>
                      </a:lnTo>
                      <a:lnTo>
                        <a:pt x="10952" y="35284"/>
                      </a:lnTo>
                      <a:lnTo>
                        <a:pt x="10969" y="37132"/>
                      </a:lnTo>
                      <a:lnTo>
                        <a:pt x="10969" y="38981"/>
                      </a:lnTo>
                      <a:lnTo>
                        <a:pt x="10952" y="40846"/>
                      </a:lnTo>
                      <a:lnTo>
                        <a:pt x="10917" y="42677"/>
                      </a:lnTo>
                      <a:lnTo>
                        <a:pt x="10849" y="46270"/>
                      </a:lnTo>
                      <a:lnTo>
                        <a:pt x="10849" y="46270"/>
                      </a:lnTo>
                      <a:lnTo>
                        <a:pt x="10849" y="46321"/>
                      </a:lnTo>
                      <a:lnTo>
                        <a:pt x="10866" y="46373"/>
                      </a:lnTo>
                      <a:lnTo>
                        <a:pt x="10866" y="46373"/>
                      </a:lnTo>
                      <a:lnTo>
                        <a:pt x="10917" y="46441"/>
                      </a:lnTo>
                      <a:lnTo>
                        <a:pt x="10986" y="46475"/>
                      </a:lnTo>
                      <a:lnTo>
                        <a:pt x="10986" y="46475"/>
                      </a:lnTo>
                      <a:lnTo>
                        <a:pt x="11123" y="46544"/>
                      </a:lnTo>
                      <a:lnTo>
                        <a:pt x="11260" y="46595"/>
                      </a:lnTo>
                      <a:lnTo>
                        <a:pt x="11414" y="46647"/>
                      </a:lnTo>
                      <a:lnTo>
                        <a:pt x="11585" y="46664"/>
                      </a:lnTo>
                      <a:lnTo>
                        <a:pt x="11927" y="46715"/>
                      </a:lnTo>
                      <a:lnTo>
                        <a:pt x="12286" y="46715"/>
                      </a:lnTo>
                      <a:lnTo>
                        <a:pt x="12646" y="46715"/>
                      </a:lnTo>
                      <a:lnTo>
                        <a:pt x="13005" y="46698"/>
                      </a:lnTo>
                      <a:lnTo>
                        <a:pt x="13672" y="46664"/>
                      </a:lnTo>
                      <a:lnTo>
                        <a:pt x="13672" y="46664"/>
                      </a:lnTo>
                      <a:lnTo>
                        <a:pt x="13775" y="46647"/>
                      </a:lnTo>
                      <a:lnTo>
                        <a:pt x="13809" y="46629"/>
                      </a:lnTo>
                      <a:lnTo>
                        <a:pt x="13843" y="46612"/>
                      </a:lnTo>
                      <a:lnTo>
                        <a:pt x="13843" y="46612"/>
                      </a:lnTo>
                      <a:lnTo>
                        <a:pt x="13895" y="46544"/>
                      </a:lnTo>
                      <a:lnTo>
                        <a:pt x="13912" y="46475"/>
                      </a:lnTo>
                      <a:lnTo>
                        <a:pt x="13912" y="46475"/>
                      </a:lnTo>
                      <a:lnTo>
                        <a:pt x="14100" y="45500"/>
                      </a:lnTo>
                      <a:lnTo>
                        <a:pt x="14271" y="44490"/>
                      </a:lnTo>
                      <a:lnTo>
                        <a:pt x="14425" y="43498"/>
                      </a:lnTo>
                      <a:lnTo>
                        <a:pt x="14579" y="42471"/>
                      </a:lnTo>
                      <a:lnTo>
                        <a:pt x="14699" y="41445"/>
                      </a:lnTo>
                      <a:lnTo>
                        <a:pt x="14819" y="40418"/>
                      </a:lnTo>
                      <a:lnTo>
                        <a:pt x="15041" y="38364"/>
                      </a:lnTo>
                      <a:lnTo>
                        <a:pt x="15212" y="36294"/>
                      </a:lnTo>
                      <a:lnTo>
                        <a:pt x="15383" y="34223"/>
                      </a:lnTo>
                      <a:lnTo>
                        <a:pt x="15555" y="32187"/>
                      </a:lnTo>
                      <a:lnTo>
                        <a:pt x="15726" y="30185"/>
                      </a:lnTo>
                      <a:lnTo>
                        <a:pt x="15726" y="30185"/>
                      </a:lnTo>
                      <a:lnTo>
                        <a:pt x="15897" y="28166"/>
                      </a:lnTo>
                      <a:lnTo>
                        <a:pt x="16068" y="26147"/>
                      </a:lnTo>
                      <a:lnTo>
                        <a:pt x="16222" y="24128"/>
                      </a:lnTo>
                      <a:lnTo>
                        <a:pt x="16359" y="22108"/>
                      </a:lnTo>
                      <a:lnTo>
                        <a:pt x="16479" y="20089"/>
                      </a:lnTo>
                      <a:lnTo>
                        <a:pt x="16598" y="18070"/>
                      </a:lnTo>
                      <a:lnTo>
                        <a:pt x="16804" y="14032"/>
                      </a:lnTo>
                      <a:lnTo>
                        <a:pt x="16804" y="14032"/>
                      </a:lnTo>
                      <a:lnTo>
                        <a:pt x="16958" y="10524"/>
                      </a:lnTo>
                      <a:lnTo>
                        <a:pt x="17078" y="7016"/>
                      </a:lnTo>
                      <a:lnTo>
                        <a:pt x="17197" y="3508"/>
                      </a:lnTo>
                      <a:lnTo>
                        <a:pt x="17300" y="0"/>
                      </a:lnTo>
                      <a:lnTo>
                        <a:pt x="633" y="479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85" name="Google Shape;1685;p34"/>
                <p:cNvSpPr/>
                <p:nvPr/>
              </p:nvSpPr>
              <p:spPr>
                <a:xfrm>
                  <a:off x="2230320" y="1876646"/>
                  <a:ext cx="960429" cy="1234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646" h="36825" extrusionOk="0">
                      <a:moveTo>
                        <a:pt x="17865" y="0"/>
                      </a:moveTo>
                      <a:lnTo>
                        <a:pt x="17471" y="17"/>
                      </a:lnTo>
                      <a:lnTo>
                        <a:pt x="12286" y="257"/>
                      </a:lnTo>
                      <a:lnTo>
                        <a:pt x="10849" y="325"/>
                      </a:lnTo>
                      <a:lnTo>
                        <a:pt x="10609" y="342"/>
                      </a:lnTo>
                      <a:lnTo>
                        <a:pt x="10490" y="360"/>
                      </a:lnTo>
                      <a:lnTo>
                        <a:pt x="10370" y="394"/>
                      </a:lnTo>
                      <a:lnTo>
                        <a:pt x="10250" y="445"/>
                      </a:lnTo>
                      <a:lnTo>
                        <a:pt x="10147" y="531"/>
                      </a:lnTo>
                      <a:lnTo>
                        <a:pt x="9942" y="685"/>
                      </a:lnTo>
                      <a:lnTo>
                        <a:pt x="9720" y="856"/>
                      </a:lnTo>
                      <a:lnTo>
                        <a:pt x="9514" y="1010"/>
                      </a:lnTo>
                      <a:lnTo>
                        <a:pt x="9052" y="1301"/>
                      </a:lnTo>
                      <a:lnTo>
                        <a:pt x="8573" y="1557"/>
                      </a:lnTo>
                      <a:lnTo>
                        <a:pt x="8077" y="1780"/>
                      </a:lnTo>
                      <a:lnTo>
                        <a:pt x="7564" y="1968"/>
                      </a:lnTo>
                      <a:lnTo>
                        <a:pt x="7050" y="2122"/>
                      </a:lnTo>
                      <a:lnTo>
                        <a:pt x="6520" y="2225"/>
                      </a:lnTo>
                      <a:lnTo>
                        <a:pt x="6246" y="2259"/>
                      </a:lnTo>
                      <a:lnTo>
                        <a:pt x="5989" y="2293"/>
                      </a:lnTo>
                      <a:lnTo>
                        <a:pt x="5561" y="2327"/>
                      </a:lnTo>
                      <a:lnTo>
                        <a:pt x="5356" y="2344"/>
                      </a:lnTo>
                      <a:lnTo>
                        <a:pt x="5151" y="2379"/>
                      </a:lnTo>
                      <a:lnTo>
                        <a:pt x="4945" y="2430"/>
                      </a:lnTo>
                      <a:lnTo>
                        <a:pt x="4757" y="2481"/>
                      </a:lnTo>
                      <a:lnTo>
                        <a:pt x="4569" y="2567"/>
                      </a:lnTo>
                      <a:lnTo>
                        <a:pt x="4398" y="2670"/>
                      </a:lnTo>
                      <a:lnTo>
                        <a:pt x="4295" y="2755"/>
                      </a:lnTo>
                      <a:lnTo>
                        <a:pt x="4210" y="2841"/>
                      </a:lnTo>
                      <a:lnTo>
                        <a:pt x="4056" y="3046"/>
                      </a:lnTo>
                      <a:lnTo>
                        <a:pt x="3919" y="3269"/>
                      </a:lnTo>
                      <a:lnTo>
                        <a:pt x="3782" y="3491"/>
                      </a:lnTo>
                      <a:lnTo>
                        <a:pt x="3251" y="4501"/>
                      </a:lnTo>
                      <a:lnTo>
                        <a:pt x="2755" y="5510"/>
                      </a:lnTo>
                      <a:lnTo>
                        <a:pt x="2276" y="6554"/>
                      </a:lnTo>
                      <a:lnTo>
                        <a:pt x="1814" y="7598"/>
                      </a:lnTo>
                      <a:lnTo>
                        <a:pt x="1403" y="8659"/>
                      </a:lnTo>
                      <a:lnTo>
                        <a:pt x="1010" y="9720"/>
                      </a:lnTo>
                      <a:lnTo>
                        <a:pt x="650" y="10798"/>
                      </a:lnTo>
                      <a:lnTo>
                        <a:pt x="308" y="11893"/>
                      </a:lnTo>
                      <a:lnTo>
                        <a:pt x="52" y="12834"/>
                      </a:lnTo>
                      <a:lnTo>
                        <a:pt x="17" y="12988"/>
                      </a:lnTo>
                      <a:lnTo>
                        <a:pt x="0" y="13056"/>
                      </a:lnTo>
                      <a:lnTo>
                        <a:pt x="17" y="13142"/>
                      </a:lnTo>
                      <a:lnTo>
                        <a:pt x="52" y="13228"/>
                      </a:lnTo>
                      <a:lnTo>
                        <a:pt x="103" y="13296"/>
                      </a:lnTo>
                      <a:lnTo>
                        <a:pt x="240" y="13433"/>
                      </a:lnTo>
                      <a:lnTo>
                        <a:pt x="462" y="13604"/>
                      </a:lnTo>
                      <a:lnTo>
                        <a:pt x="685" y="13775"/>
                      </a:lnTo>
                      <a:lnTo>
                        <a:pt x="924" y="13929"/>
                      </a:lnTo>
                      <a:lnTo>
                        <a:pt x="1164" y="14083"/>
                      </a:lnTo>
                      <a:lnTo>
                        <a:pt x="1403" y="14220"/>
                      </a:lnTo>
                      <a:lnTo>
                        <a:pt x="1643" y="14340"/>
                      </a:lnTo>
                      <a:lnTo>
                        <a:pt x="1900" y="14460"/>
                      </a:lnTo>
                      <a:lnTo>
                        <a:pt x="2156" y="14579"/>
                      </a:lnTo>
                      <a:lnTo>
                        <a:pt x="2430" y="14682"/>
                      </a:lnTo>
                      <a:lnTo>
                        <a:pt x="2687" y="14768"/>
                      </a:lnTo>
                      <a:lnTo>
                        <a:pt x="2961" y="14853"/>
                      </a:lnTo>
                      <a:lnTo>
                        <a:pt x="3234" y="14922"/>
                      </a:lnTo>
                      <a:lnTo>
                        <a:pt x="3508" y="14973"/>
                      </a:lnTo>
                      <a:lnTo>
                        <a:pt x="3782" y="15024"/>
                      </a:lnTo>
                      <a:lnTo>
                        <a:pt x="4056" y="15058"/>
                      </a:lnTo>
                      <a:lnTo>
                        <a:pt x="4329" y="15093"/>
                      </a:lnTo>
                      <a:lnTo>
                        <a:pt x="4980" y="15093"/>
                      </a:lnTo>
                      <a:lnTo>
                        <a:pt x="5236" y="15076"/>
                      </a:lnTo>
                      <a:lnTo>
                        <a:pt x="5561" y="15076"/>
                      </a:lnTo>
                      <a:lnTo>
                        <a:pt x="5476" y="17129"/>
                      </a:lnTo>
                      <a:lnTo>
                        <a:pt x="5373" y="19439"/>
                      </a:lnTo>
                      <a:lnTo>
                        <a:pt x="5185" y="24487"/>
                      </a:lnTo>
                      <a:lnTo>
                        <a:pt x="4997" y="29518"/>
                      </a:lnTo>
                      <a:lnTo>
                        <a:pt x="4911" y="31828"/>
                      </a:lnTo>
                      <a:lnTo>
                        <a:pt x="4809" y="33881"/>
                      </a:lnTo>
                      <a:lnTo>
                        <a:pt x="4791" y="34138"/>
                      </a:lnTo>
                      <a:lnTo>
                        <a:pt x="4809" y="34412"/>
                      </a:lnTo>
                      <a:lnTo>
                        <a:pt x="4826" y="34669"/>
                      </a:lnTo>
                      <a:lnTo>
                        <a:pt x="4860" y="34788"/>
                      </a:lnTo>
                      <a:lnTo>
                        <a:pt x="4894" y="34908"/>
                      </a:lnTo>
                      <a:lnTo>
                        <a:pt x="4945" y="35028"/>
                      </a:lnTo>
                      <a:lnTo>
                        <a:pt x="5014" y="35148"/>
                      </a:lnTo>
                      <a:lnTo>
                        <a:pt x="5082" y="35250"/>
                      </a:lnTo>
                      <a:lnTo>
                        <a:pt x="5168" y="35353"/>
                      </a:lnTo>
                      <a:lnTo>
                        <a:pt x="5339" y="35524"/>
                      </a:lnTo>
                      <a:lnTo>
                        <a:pt x="5544" y="35678"/>
                      </a:lnTo>
                      <a:lnTo>
                        <a:pt x="5784" y="35815"/>
                      </a:lnTo>
                      <a:lnTo>
                        <a:pt x="6024" y="35935"/>
                      </a:lnTo>
                      <a:lnTo>
                        <a:pt x="6280" y="36037"/>
                      </a:lnTo>
                      <a:lnTo>
                        <a:pt x="6520" y="36123"/>
                      </a:lnTo>
                      <a:lnTo>
                        <a:pt x="6948" y="36243"/>
                      </a:lnTo>
                      <a:lnTo>
                        <a:pt x="7358" y="36345"/>
                      </a:lnTo>
                      <a:lnTo>
                        <a:pt x="7786" y="36448"/>
                      </a:lnTo>
                      <a:lnTo>
                        <a:pt x="8197" y="36534"/>
                      </a:lnTo>
                      <a:lnTo>
                        <a:pt x="8624" y="36602"/>
                      </a:lnTo>
                      <a:lnTo>
                        <a:pt x="9052" y="36653"/>
                      </a:lnTo>
                      <a:lnTo>
                        <a:pt x="9925" y="36739"/>
                      </a:lnTo>
                      <a:lnTo>
                        <a:pt x="10781" y="36790"/>
                      </a:lnTo>
                      <a:lnTo>
                        <a:pt x="11653" y="36825"/>
                      </a:lnTo>
                      <a:lnTo>
                        <a:pt x="13399" y="36825"/>
                      </a:lnTo>
                      <a:lnTo>
                        <a:pt x="15555" y="36790"/>
                      </a:lnTo>
                      <a:lnTo>
                        <a:pt x="16633" y="36773"/>
                      </a:lnTo>
                      <a:lnTo>
                        <a:pt x="17711" y="36739"/>
                      </a:lnTo>
                      <a:lnTo>
                        <a:pt x="18789" y="36688"/>
                      </a:lnTo>
                      <a:lnTo>
                        <a:pt x="19867" y="36602"/>
                      </a:lnTo>
                      <a:lnTo>
                        <a:pt x="20945" y="36517"/>
                      </a:lnTo>
                      <a:lnTo>
                        <a:pt x="22023" y="36397"/>
                      </a:lnTo>
                      <a:lnTo>
                        <a:pt x="22263" y="36345"/>
                      </a:lnTo>
                      <a:lnTo>
                        <a:pt x="22519" y="36294"/>
                      </a:lnTo>
                      <a:lnTo>
                        <a:pt x="22776" y="36209"/>
                      </a:lnTo>
                      <a:lnTo>
                        <a:pt x="23015" y="36123"/>
                      </a:lnTo>
                      <a:lnTo>
                        <a:pt x="23238" y="35986"/>
                      </a:lnTo>
                      <a:lnTo>
                        <a:pt x="23443" y="35849"/>
                      </a:lnTo>
                      <a:lnTo>
                        <a:pt x="23529" y="35764"/>
                      </a:lnTo>
                      <a:lnTo>
                        <a:pt x="23614" y="35661"/>
                      </a:lnTo>
                      <a:lnTo>
                        <a:pt x="23683" y="35575"/>
                      </a:lnTo>
                      <a:lnTo>
                        <a:pt x="23751" y="35456"/>
                      </a:lnTo>
                      <a:lnTo>
                        <a:pt x="23837" y="35302"/>
                      </a:lnTo>
                      <a:lnTo>
                        <a:pt x="23888" y="35131"/>
                      </a:lnTo>
                      <a:lnTo>
                        <a:pt x="23939" y="34977"/>
                      </a:lnTo>
                      <a:lnTo>
                        <a:pt x="23957" y="34788"/>
                      </a:lnTo>
                      <a:lnTo>
                        <a:pt x="23991" y="34429"/>
                      </a:lnTo>
                      <a:lnTo>
                        <a:pt x="23991" y="34087"/>
                      </a:lnTo>
                      <a:lnTo>
                        <a:pt x="23939" y="31280"/>
                      </a:lnTo>
                      <a:lnTo>
                        <a:pt x="23888" y="27807"/>
                      </a:lnTo>
                      <a:lnTo>
                        <a:pt x="23803" y="24333"/>
                      </a:lnTo>
                      <a:lnTo>
                        <a:pt x="23768" y="22810"/>
                      </a:lnTo>
                      <a:lnTo>
                        <a:pt x="23717" y="21544"/>
                      </a:lnTo>
                      <a:lnTo>
                        <a:pt x="23597" y="19354"/>
                      </a:lnTo>
                      <a:lnTo>
                        <a:pt x="23460" y="17146"/>
                      </a:lnTo>
                      <a:lnTo>
                        <a:pt x="23375" y="16051"/>
                      </a:lnTo>
                      <a:lnTo>
                        <a:pt x="23323" y="15503"/>
                      </a:lnTo>
                      <a:lnTo>
                        <a:pt x="23289" y="14956"/>
                      </a:lnTo>
                      <a:lnTo>
                        <a:pt x="23289" y="14785"/>
                      </a:lnTo>
                      <a:lnTo>
                        <a:pt x="23306" y="14614"/>
                      </a:lnTo>
                      <a:lnTo>
                        <a:pt x="23323" y="14254"/>
                      </a:lnTo>
                      <a:lnTo>
                        <a:pt x="23341" y="14066"/>
                      </a:lnTo>
                      <a:lnTo>
                        <a:pt x="23323" y="13895"/>
                      </a:lnTo>
                      <a:lnTo>
                        <a:pt x="23289" y="13724"/>
                      </a:lnTo>
                      <a:lnTo>
                        <a:pt x="23221" y="13570"/>
                      </a:lnTo>
                      <a:lnTo>
                        <a:pt x="23922" y="13347"/>
                      </a:lnTo>
                      <a:lnTo>
                        <a:pt x="24607" y="13108"/>
                      </a:lnTo>
                      <a:lnTo>
                        <a:pt x="25257" y="12834"/>
                      </a:lnTo>
                      <a:lnTo>
                        <a:pt x="25907" y="12526"/>
                      </a:lnTo>
                      <a:lnTo>
                        <a:pt x="26523" y="12167"/>
                      </a:lnTo>
                      <a:lnTo>
                        <a:pt x="27122" y="11790"/>
                      </a:lnTo>
                      <a:lnTo>
                        <a:pt x="27704" y="11362"/>
                      </a:lnTo>
                      <a:lnTo>
                        <a:pt x="28286" y="10900"/>
                      </a:lnTo>
                      <a:lnTo>
                        <a:pt x="28388" y="10815"/>
                      </a:lnTo>
                      <a:lnTo>
                        <a:pt x="28491" y="10695"/>
                      </a:lnTo>
                      <a:lnTo>
                        <a:pt x="28577" y="10592"/>
                      </a:lnTo>
                      <a:lnTo>
                        <a:pt x="28628" y="10455"/>
                      </a:lnTo>
                      <a:lnTo>
                        <a:pt x="28645" y="10370"/>
                      </a:lnTo>
                      <a:lnTo>
                        <a:pt x="28645" y="10301"/>
                      </a:lnTo>
                      <a:lnTo>
                        <a:pt x="28628" y="10147"/>
                      </a:lnTo>
                      <a:lnTo>
                        <a:pt x="28577" y="9993"/>
                      </a:lnTo>
                      <a:lnTo>
                        <a:pt x="28508" y="9839"/>
                      </a:lnTo>
                      <a:lnTo>
                        <a:pt x="28217" y="9189"/>
                      </a:lnTo>
                      <a:lnTo>
                        <a:pt x="27704" y="8026"/>
                      </a:lnTo>
                      <a:lnTo>
                        <a:pt x="27139" y="6896"/>
                      </a:lnTo>
                      <a:lnTo>
                        <a:pt x="26558" y="5767"/>
                      </a:lnTo>
                      <a:lnTo>
                        <a:pt x="25959" y="4655"/>
                      </a:lnTo>
                      <a:lnTo>
                        <a:pt x="25668" y="4175"/>
                      </a:lnTo>
                      <a:lnTo>
                        <a:pt x="25360" y="3713"/>
                      </a:lnTo>
                      <a:lnTo>
                        <a:pt x="25189" y="3474"/>
                      </a:lnTo>
                      <a:lnTo>
                        <a:pt x="25017" y="3269"/>
                      </a:lnTo>
                      <a:lnTo>
                        <a:pt x="24829" y="3046"/>
                      </a:lnTo>
                      <a:lnTo>
                        <a:pt x="24641" y="2841"/>
                      </a:lnTo>
                      <a:lnTo>
                        <a:pt x="24436" y="2653"/>
                      </a:lnTo>
                      <a:lnTo>
                        <a:pt x="24230" y="2481"/>
                      </a:lnTo>
                      <a:lnTo>
                        <a:pt x="24008" y="2310"/>
                      </a:lnTo>
                      <a:lnTo>
                        <a:pt x="23768" y="2139"/>
                      </a:lnTo>
                      <a:lnTo>
                        <a:pt x="23529" y="2002"/>
                      </a:lnTo>
                      <a:lnTo>
                        <a:pt x="23289" y="1865"/>
                      </a:lnTo>
                      <a:lnTo>
                        <a:pt x="23033" y="1763"/>
                      </a:lnTo>
                      <a:lnTo>
                        <a:pt x="22759" y="1660"/>
                      </a:lnTo>
                      <a:lnTo>
                        <a:pt x="22331" y="1540"/>
                      </a:lnTo>
                      <a:lnTo>
                        <a:pt x="21886" y="1455"/>
                      </a:lnTo>
                      <a:lnTo>
                        <a:pt x="20996" y="1301"/>
                      </a:lnTo>
                      <a:lnTo>
                        <a:pt x="20568" y="1198"/>
                      </a:lnTo>
                      <a:lnTo>
                        <a:pt x="20141" y="1078"/>
                      </a:lnTo>
                      <a:lnTo>
                        <a:pt x="19935" y="1010"/>
                      </a:lnTo>
                      <a:lnTo>
                        <a:pt x="19730" y="924"/>
                      </a:lnTo>
                      <a:lnTo>
                        <a:pt x="19542" y="839"/>
                      </a:lnTo>
                      <a:lnTo>
                        <a:pt x="19354" y="719"/>
                      </a:lnTo>
                      <a:lnTo>
                        <a:pt x="19080" y="548"/>
                      </a:lnTo>
                      <a:lnTo>
                        <a:pt x="18806" y="342"/>
                      </a:lnTo>
                      <a:lnTo>
                        <a:pt x="18686" y="257"/>
                      </a:lnTo>
                      <a:lnTo>
                        <a:pt x="18532" y="188"/>
                      </a:lnTo>
                      <a:lnTo>
                        <a:pt x="18395" y="120"/>
                      </a:lnTo>
                      <a:lnTo>
                        <a:pt x="18241" y="69"/>
                      </a:lnTo>
                      <a:lnTo>
                        <a:pt x="18053" y="17"/>
                      </a:lnTo>
                      <a:lnTo>
                        <a:pt x="17865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86" name="Google Shape;1686;p34"/>
                <p:cNvSpPr/>
                <p:nvPr/>
              </p:nvSpPr>
              <p:spPr>
                <a:xfrm>
                  <a:off x="2230320" y="1876646"/>
                  <a:ext cx="960429" cy="1234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646" h="36825" fill="none" extrusionOk="0">
                      <a:moveTo>
                        <a:pt x="12286" y="257"/>
                      </a:moveTo>
                      <a:lnTo>
                        <a:pt x="12286" y="257"/>
                      </a:lnTo>
                      <a:lnTo>
                        <a:pt x="10849" y="325"/>
                      </a:lnTo>
                      <a:lnTo>
                        <a:pt x="10849" y="325"/>
                      </a:lnTo>
                      <a:lnTo>
                        <a:pt x="10609" y="342"/>
                      </a:lnTo>
                      <a:lnTo>
                        <a:pt x="10490" y="360"/>
                      </a:lnTo>
                      <a:lnTo>
                        <a:pt x="10370" y="394"/>
                      </a:lnTo>
                      <a:lnTo>
                        <a:pt x="10370" y="394"/>
                      </a:lnTo>
                      <a:lnTo>
                        <a:pt x="10250" y="445"/>
                      </a:lnTo>
                      <a:lnTo>
                        <a:pt x="10147" y="531"/>
                      </a:lnTo>
                      <a:lnTo>
                        <a:pt x="9942" y="685"/>
                      </a:lnTo>
                      <a:lnTo>
                        <a:pt x="9942" y="685"/>
                      </a:lnTo>
                      <a:lnTo>
                        <a:pt x="9720" y="856"/>
                      </a:lnTo>
                      <a:lnTo>
                        <a:pt x="9514" y="1010"/>
                      </a:lnTo>
                      <a:lnTo>
                        <a:pt x="9052" y="1301"/>
                      </a:lnTo>
                      <a:lnTo>
                        <a:pt x="8573" y="1557"/>
                      </a:lnTo>
                      <a:lnTo>
                        <a:pt x="8077" y="1780"/>
                      </a:lnTo>
                      <a:lnTo>
                        <a:pt x="7564" y="1968"/>
                      </a:lnTo>
                      <a:lnTo>
                        <a:pt x="7050" y="2122"/>
                      </a:lnTo>
                      <a:lnTo>
                        <a:pt x="6520" y="2225"/>
                      </a:lnTo>
                      <a:lnTo>
                        <a:pt x="6246" y="2259"/>
                      </a:lnTo>
                      <a:lnTo>
                        <a:pt x="5989" y="2293"/>
                      </a:lnTo>
                      <a:lnTo>
                        <a:pt x="5989" y="2293"/>
                      </a:lnTo>
                      <a:lnTo>
                        <a:pt x="5561" y="2327"/>
                      </a:lnTo>
                      <a:lnTo>
                        <a:pt x="5356" y="2344"/>
                      </a:lnTo>
                      <a:lnTo>
                        <a:pt x="5151" y="2379"/>
                      </a:lnTo>
                      <a:lnTo>
                        <a:pt x="4945" y="2430"/>
                      </a:lnTo>
                      <a:lnTo>
                        <a:pt x="4757" y="2481"/>
                      </a:lnTo>
                      <a:lnTo>
                        <a:pt x="4569" y="2567"/>
                      </a:lnTo>
                      <a:lnTo>
                        <a:pt x="4398" y="2670"/>
                      </a:lnTo>
                      <a:lnTo>
                        <a:pt x="4398" y="2670"/>
                      </a:lnTo>
                      <a:lnTo>
                        <a:pt x="4295" y="2755"/>
                      </a:lnTo>
                      <a:lnTo>
                        <a:pt x="4210" y="2841"/>
                      </a:lnTo>
                      <a:lnTo>
                        <a:pt x="4056" y="3046"/>
                      </a:lnTo>
                      <a:lnTo>
                        <a:pt x="3919" y="3269"/>
                      </a:lnTo>
                      <a:lnTo>
                        <a:pt x="3782" y="3491"/>
                      </a:lnTo>
                      <a:lnTo>
                        <a:pt x="3782" y="3491"/>
                      </a:lnTo>
                      <a:lnTo>
                        <a:pt x="3251" y="4501"/>
                      </a:lnTo>
                      <a:lnTo>
                        <a:pt x="2755" y="5510"/>
                      </a:lnTo>
                      <a:lnTo>
                        <a:pt x="2276" y="6554"/>
                      </a:lnTo>
                      <a:lnTo>
                        <a:pt x="1814" y="7598"/>
                      </a:lnTo>
                      <a:lnTo>
                        <a:pt x="1403" y="8659"/>
                      </a:lnTo>
                      <a:lnTo>
                        <a:pt x="1010" y="9720"/>
                      </a:lnTo>
                      <a:lnTo>
                        <a:pt x="650" y="10798"/>
                      </a:lnTo>
                      <a:lnTo>
                        <a:pt x="308" y="11893"/>
                      </a:lnTo>
                      <a:lnTo>
                        <a:pt x="308" y="11893"/>
                      </a:lnTo>
                      <a:lnTo>
                        <a:pt x="52" y="12834"/>
                      </a:lnTo>
                      <a:lnTo>
                        <a:pt x="52" y="12834"/>
                      </a:lnTo>
                      <a:lnTo>
                        <a:pt x="17" y="12988"/>
                      </a:lnTo>
                      <a:lnTo>
                        <a:pt x="0" y="13056"/>
                      </a:lnTo>
                      <a:lnTo>
                        <a:pt x="17" y="13142"/>
                      </a:lnTo>
                      <a:lnTo>
                        <a:pt x="17" y="13142"/>
                      </a:lnTo>
                      <a:lnTo>
                        <a:pt x="52" y="13228"/>
                      </a:lnTo>
                      <a:lnTo>
                        <a:pt x="103" y="13296"/>
                      </a:lnTo>
                      <a:lnTo>
                        <a:pt x="240" y="13433"/>
                      </a:lnTo>
                      <a:lnTo>
                        <a:pt x="240" y="13433"/>
                      </a:lnTo>
                      <a:lnTo>
                        <a:pt x="462" y="13604"/>
                      </a:lnTo>
                      <a:lnTo>
                        <a:pt x="685" y="13775"/>
                      </a:lnTo>
                      <a:lnTo>
                        <a:pt x="924" y="13929"/>
                      </a:lnTo>
                      <a:lnTo>
                        <a:pt x="1164" y="14083"/>
                      </a:lnTo>
                      <a:lnTo>
                        <a:pt x="1403" y="14220"/>
                      </a:lnTo>
                      <a:lnTo>
                        <a:pt x="1643" y="14340"/>
                      </a:lnTo>
                      <a:lnTo>
                        <a:pt x="1900" y="14460"/>
                      </a:lnTo>
                      <a:lnTo>
                        <a:pt x="2156" y="14579"/>
                      </a:lnTo>
                      <a:lnTo>
                        <a:pt x="2430" y="14682"/>
                      </a:lnTo>
                      <a:lnTo>
                        <a:pt x="2687" y="14768"/>
                      </a:lnTo>
                      <a:lnTo>
                        <a:pt x="2961" y="14853"/>
                      </a:lnTo>
                      <a:lnTo>
                        <a:pt x="3234" y="14922"/>
                      </a:lnTo>
                      <a:lnTo>
                        <a:pt x="3508" y="14973"/>
                      </a:lnTo>
                      <a:lnTo>
                        <a:pt x="3782" y="15024"/>
                      </a:lnTo>
                      <a:lnTo>
                        <a:pt x="4056" y="15058"/>
                      </a:lnTo>
                      <a:lnTo>
                        <a:pt x="4329" y="15093"/>
                      </a:lnTo>
                      <a:lnTo>
                        <a:pt x="4329" y="15093"/>
                      </a:lnTo>
                      <a:lnTo>
                        <a:pt x="4706" y="15093"/>
                      </a:lnTo>
                      <a:lnTo>
                        <a:pt x="4980" y="15093"/>
                      </a:lnTo>
                      <a:lnTo>
                        <a:pt x="4980" y="15093"/>
                      </a:lnTo>
                      <a:lnTo>
                        <a:pt x="5236" y="15076"/>
                      </a:lnTo>
                      <a:lnTo>
                        <a:pt x="5561" y="15076"/>
                      </a:lnTo>
                      <a:lnTo>
                        <a:pt x="5561" y="15076"/>
                      </a:lnTo>
                      <a:lnTo>
                        <a:pt x="5476" y="17129"/>
                      </a:lnTo>
                      <a:lnTo>
                        <a:pt x="5373" y="19439"/>
                      </a:lnTo>
                      <a:lnTo>
                        <a:pt x="5185" y="24487"/>
                      </a:lnTo>
                      <a:lnTo>
                        <a:pt x="4997" y="29518"/>
                      </a:lnTo>
                      <a:lnTo>
                        <a:pt x="4911" y="31828"/>
                      </a:lnTo>
                      <a:lnTo>
                        <a:pt x="4809" y="33881"/>
                      </a:lnTo>
                      <a:lnTo>
                        <a:pt x="4809" y="33881"/>
                      </a:lnTo>
                      <a:lnTo>
                        <a:pt x="4791" y="34138"/>
                      </a:lnTo>
                      <a:lnTo>
                        <a:pt x="4809" y="34412"/>
                      </a:lnTo>
                      <a:lnTo>
                        <a:pt x="4826" y="34669"/>
                      </a:lnTo>
                      <a:lnTo>
                        <a:pt x="4860" y="34788"/>
                      </a:lnTo>
                      <a:lnTo>
                        <a:pt x="4894" y="34908"/>
                      </a:lnTo>
                      <a:lnTo>
                        <a:pt x="4894" y="34908"/>
                      </a:lnTo>
                      <a:lnTo>
                        <a:pt x="4945" y="35028"/>
                      </a:lnTo>
                      <a:lnTo>
                        <a:pt x="5014" y="35148"/>
                      </a:lnTo>
                      <a:lnTo>
                        <a:pt x="5082" y="35250"/>
                      </a:lnTo>
                      <a:lnTo>
                        <a:pt x="5168" y="35353"/>
                      </a:lnTo>
                      <a:lnTo>
                        <a:pt x="5339" y="35524"/>
                      </a:lnTo>
                      <a:lnTo>
                        <a:pt x="5544" y="35678"/>
                      </a:lnTo>
                      <a:lnTo>
                        <a:pt x="5784" y="35815"/>
                      </a:lnTo>
                      <a:lnTo>
                        <a:pt x="6024" y="35935"/>
                      </a:lnTo>
                      <a:lnTo>
                        <a:pt x="6280" y="36037"/>
                      </a:lnTo>
                      <a:lnTo>
                        <a:pt x="6520" y="36123"/>
                      </a:lnTo>
                      <a:lnTo>
                        <a:pt x="6520" y="36123"/>
                      </a:lnTo>
                      <a:lnTo>
                        <a:pt x="6948" y="36243"/>
                      </a:lnTo>
                      <a:lnTo>
                        <a:pt x="7358" y="36345"/>
                      </a:lnTo>
                      <a:lnTo>
                        <a:pt x="7786" y="36448"/>
                      </a:lnTo>
                      <a:lnTo>
                        <a:pt x="8197" y="36534"/>
                      </a:lnTo>
                      <a:lnTo>
                        <a:pt x="8624" y="36602"/>
                      </a:lnTo>
                      <a:lnTo>
                        <a:pt x="9052" y="36653"/>
                      </a:lnTo>
                      <a:lnTo>
                        <a:pt x="9925" y="36739"/>
                      </a:lnTo>
                      <a:lnTo>
                        <a:pt x="10781" y="36790"/>
                      </a:lnTo>
                      <a:lnTo>
                        <a:pt x="11653" y="36825"/>
                      </a:lnTo>
                      <a:lnTo>
                        <a:pt x="12526" y="36825"/>
                      </a:lnTo>
                      <a:lnTo>
                        <a:pt x="13399" y="36825"/>
                      </a:lnTo>
                      <a:lnTo>
                        <a:pt x="13399" y="36825"/>
                      </a:lnTo>
                      <a:lnTo>
                        <a:pt x="15555" y="36790"/>
                      </a:lnTo>
                      <a:lnTo>
                        <a:pt x="16633" y="36773"/>
                      </a:lnTo>
                      <a:lnTo>
                        <a:pt x="17711" y="36739"/>
                      </a:lnTo>
                      <a:lnTo>
                        <a:pt x="18789" y="36688"/>
                      </a:lnTo>
                      <a:lnTo>
                        <a:pt x="19867" y="36602"/>
                      </a:lnTo>
                      <a:lnTo>
                        <a:pt x="20945" y="36517"/>
                      </a:lnTo>
                      <a:lnTo>
                        <a:pt x="22023" y="36397"/>
                      </a:lnTo>
                      <a:lnTo>
                        <a:pt x="22023" y="36397"/>
                      </a:lnTo>
                      <a:lnTo>
                        <a:pt x="22263" y="36345"/>
                      </a:lnTo>
                      <a:lnTo>
                        <a:pt x="22519" y="36294"/>
                      </a:lnTo>
                      <a:lnTo>
                        <a:pt x="22776" y="36209"/>
                      </a:lnTo>
                      <a:lnTo>
                        <a:pt x="23015" y="36123"/>
                      </a:lnTo>
                      <a:lnTo>
                        <a:pt x="23238" y="35986"/>
                      </a:lnTo>
                      <a:lnTo>
                        <a:pt x="23443" y="35849"/>
                      </a:lnTo>
                      <a:lnTo>
                        <a:pt x="23529" y="35764"/>
                      </a:lnTo>
                      <a:lnTo>
                        <a:pt x="23614" y="35661"/>
                      </a:lnTo>
                      <a:lnTo>
                        <a:pt x="23683" y="35575"/>
                      </a:lnTo>
                      <a:lnTo>
                        <a:pt x="23751" y="35456"/>
                      </a:lnTo>
                      <a:lnTo>
                        <a:pt x="23751" y="35456"/>
                      </a:lnTo>
                      <a:lnTo>
                        <a:pt x="23837" y="35302"/>
                      </a:lnTo>
                      <a:lnTo>
                        <a:pt x="23888" y="35131"/>
                      </a:lnTo>
                      <a:lnTo>
                        <a:pt x="23939" y="34977"/>
                      </a:lnTo>
                      <a:lnTo>
                        <a:pt x="23957" y="34788"/>
                      </a:lnTo>
                      <a:lnTo>
                        <a:pt x="23991" y="34429"/>
                      </a:lnTo>
                      <a:lnTo>
                        <a:pt x="23991" y="34087"/>
                      </a:lnTo>
                      <a:lnTo>
                        <a:pt x="23991" y="34087"/>
                      </a:lnTo>
                      <a:lnTo>
                        <a:pt x="23939" y="31280"/>
                      </a:lnTo>
                      <a:lnTo>
                        <a:pt x="23888" y="27807"/>
                      </a:lnTo>
                      <a:lnTo>
                        <a:pt x="23803" y="24333"/>
                      </a:lnTo>
                      <a:lnTo>
                        <a:pt x="23768" y="22810"/>
                      </a:lnTo>
                      <a:lnTo>
                        <a:pt x="23717" y="21544"/>
                      </a:lnTo>
                      <a:lnTo>
                        <a:pt x="23717" y="21544"/>
                      </a:lnTo>
                      <a:lnTo>
                        <a:pt x="23597" y="19354"/>
                      </a:lnTo>
                      <a:lnTo>
                        <a:pt x="23460" y="17146"/>
                      </a:lnTo>
                      <a:lnTo>
                        <a:pt x="23460" y="17146"/>
                      </a:lnTo>
                      <a:lnTo>
                        <a:pt x="23375" y="16051"/>
                      </a:lnTo>
                      <a:lnTo>
                        <a:pt x="23323" y="15503"/>
                      </a:lnTo>
                      <a:lnTo>
                        <a:pt x="23289" y="14956"/>
                      </a:lnTo>
                      <a:lnTo>
                        <a:pt x="23289" y="14956"/>
                      </a:lnTo>
                      <a:lnTo>
                        <a:pt x="23289" y="14785"/>
                      </a:lnTo>
                      <a:lnTo>
                        <a:pt x="23306" y="14614"/>
                      </a:lnTo>
                      <a:lnTo>
                        <a:pt x="23323" y="14254"/>
                      </a:lnTo>
                      <a:lnTo>
                        <a:pt x="23341" y="14066"/>
                      </a:lnTo>
                      <a:lnTo>
                        <a:pt x="23323" y="13895"/>
                      </a:lnTo>
                      <a:lnTo>
                        <a:pt x="23289" y="13724"/>
                      </a:lnTo>
                      <a:lnTo>
                        <a:pt x="23221" y="13570"/>
                      </a:lnTo>
                      <a:lnTo>
                        <a:pt x="23221" y="13570"/>
                      </a:lnTo>
                      <a:lnTo>
                        <a:pt x="23922" y="13347"/>
                      </a:lnTo>
                      <a:lnTo>
                        <a:pt x="24607" y="13108"/>
                      </a:lnTo>
                      <a:lnTo>
                        <a:pt x="25257" y="12834"/>
                      </a:lnTo>
                      <a:lnTo>
                        <a:pt x="25907" y="12526"/>
                      </a:lnTo>
                      <a:lnTo>
                        <a:pt x="26523" y="12167"/>
                      </a:lnTo>
                      <a:lnTo>
                        <a:pt x="27122" y="11790"/>
                      </a:lnTo>
                      <a:lnTo>
                        <a:pt x="27704" y="11362"/>
                      </a:lnTo>
                      <a:lnTo>
                        <a:pt x="28286" y="10900"/>
                      </a:lnTo>
                      <a:lnTo>
                        <a:pt x="28286" y="10900"/>
                      </a:lnTo>
                      <a:lnTo>
                        <a:pt x="28388" y="10815"/>
                      </a:lnTo>
                      <a:lnTo>
                        <a:pt x="28491" y="10695"/>
                      </a:lnTo>
                      <a:lnTo>
                        <a:pt x="28577" y="10592"/>
                      </a:lnTo>
                      <a:lnTo>
                        <a:pt x="28628" y="10455"/>
                      </a:lnTo>
                      <a:lnTo>
                        <a:pt x="28628" y="10455"/>
                      </a:lnTo>
                      <a:lnTo>
                        <a:pt x="28645" y="10370"/>
                      </a:lnTo>
                      <a:lnTo>
                        <a:pt x="28645" y="10301"/>
                      </a:lnTo>
                      <a:lnTo>
                        <a:pt x="28628" y="10147"/>
                      </a:lnTo>
                      <a:lnTo>
                        <a:pt x="28577" y="9993"/>
                      </a:lnTo>
                      <a:lnTo>
                        <a:pt x="28508" y="9839"/>
                      </a:lnTo>
                      <a:lnTo>
                        <a:pt x="28508" y="9839"/>
                      </a:lnTo>
                      <a:lnTo>
                        <a:pt x="28217" y="9189"/>
                      </a:lnTo>
                      <a:lnTo>
                        <a:pt x="28217" y="9189"/>
                      </a:lnTo>
                      <a:lnTo>
                        <a:pt x="27704" y="8026"/>
                      </a:lnTo>
                      <a:lnTo>
                        <a:pt x="27139" y="6896"/>
                      </a:lnTo>
                      <a:lnTo>
                        <a:pt x="26558" y="5767"/>
                      </a:lnTo>
                      <a:lnTo>
                        <a:pt x="25959" y="4655"/>
                      </a:lnTo>
                      <a:lnTo>
                        <a:pt x="25959" y="4655"/>
                      </a:lnTo>
                      <a:lnTo>
                        <a:pt x="25668" y="4175"/>
                      </a:lnTo>
                      <a:lnTo>
                        <a:pt x="25360" y="3713"/>
                      </a:lnTo>
                      <a:lnTo>
                        <a:pt x="25189" y="3474"/>
                      </a:lnTo>
                      <a:lnTo>
                        <a:pt x="25017" y="3269"/>
                      </a:lnTo>
                      <a:lnTo>
                        <a:pt x="24829" y="3046"/>
                      </a:lnTo>
                      <a:lnTo>
                        <a:pt x="24641" y="2841"/>
                      </a:lnTo>
                      <a:lnTo>
                        <a:pt x="24436" y="2653"/>
                      </a:lnTo>
                      <a:lnTo>
                        <a:pt x="24230" y="2481"/>
                      </a:lnTo>
                      <a:lnTo>
                        <a:pt x="24008" y="2310"/>
                      </a:lnTo>
                      <a:lnTo>
                        <a:pt x="23768" y="2139"/>
                      </a:lnTo>
                      <a:lnTo>
                        <a:pt x="23529" y="2002"/>
                      </a:lnTo>
                      <a:lnTo>
                        <a:pt x="23289" y="1865"/>
                      </a:lnTo>
                      <a:lnTo>
                        <a:pt x="23033" y="1763"/>
                      </a:lnTo>
                      <a:lnTo>
                        <a:pt x="22759" y="1660"/>
                      </a:lnTo>
                      <a:lnTo>
                        <a:pt x="22759" y="1660"/>
                      </a:lnTo>
                      <a:lnTo>
                        <a:pt x="22331" y="1540"/>
                      </a:lnTo>
                      <a:lnTo>
                        <a:pt x="21886" y="1455"/>
                      </a:lnTo>
                      <a:lnTo>
                        <a:pt x="20996" y="1301"/>
                      </a:lnTo>
                      <a:lnTo>
                        <a:pt x="20568" y="1198"/>
                      </a:lnTo>
                      <a:lnTo>
                        <a:pt x="20141" y="1078"/>
                      </a:lnTo>
                      <a:lnTo>
                        <a:pt x="19935" y="1010"/>
                      </a:lnTo>
                      <a:lnTo>
                        <a:pt x="19730" y="924"/>
                      </a:lnTo>
                      <a:lnTo>
                        <a:pt x="19542" y="839"/>
                      </a:lnTo>
                      <a:lnTo>
                        <a:pt x="19354" y="719"/>
                      </a:lnTo>
                      <a:lnTo>
                        <a:pt x="19354" y="719"/>
                      </a:lnTo>
                      <a:lnTo>
                        <a:pt x="19080" y="548"/>
                      </a:lnTo>
                      <a:lnTo>
                        <a:pt x="18806" y="342"/>
                      </a:lnTo>
                      <a:lnTo>
                        <a:pt x="18686" y="257"/>
                      </a:lnTo>
                      <a:lnTo>
                        <a:pt x="18532" y="188"/>
                      </a:lnTo>
                      <a:lnTo>
                        <a:pt x="18395" y="120"/>
                      </a:lnTo>
                      <a:lnTo>
                        <a:pt x="18241" y="69"/>
                      </a:lnTo>
                      <a:lnTo>
                        <a:pt x="18241" y="69"/>
                      </a:lnTo>
                      <a:lnTo>
                        <a:pt x="18053" y="17"/>
                      </a:lnTo>
                      <a:lnTo>
                        <a:pt x="17865" y="0"/>
                      </a:lnTo>
                      <a:lnTo>
                        <a:pt x="17471" y="17"/>
                      </a:lnTo>
                      <a:lnTo>
                        <a:pt x="17471" y="17"/>
                      </a:lnTo>
                      <a:lnTo>
                        <a:pt x="12286" y="257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87" name="Google Shape;1687;p34"/>
                <p:cNvSpPr/>
                <p:nvPr/>
              </p:nvSpPr>
              <p:spPr>
                <a:xfrm>
                  <a:off x="3000253" y="2184733"/>
                  <a:ext cx="190503" cy="1468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82" h="4381" extrusionOk="0">
                      <a:moveTo>
                        <a:pt x="5253" y="0"/>
                      </a:moveTo>
                      <a:lnTo>
                        <a:pt x="4997" y="257"/>
                      </a:lnTo>
                      <a:lnTo>
                        <a:pt x="4706" y="514"/>
                      </a:lnTo>
                      <a:lnTo>
                        <a:pt x="4415" y="770"/>
                      </a:lnTo>
                      <a:lnTo>
                        <a:pt x="4107" y="1010"/>
                      </a:lnTo>
                      <a:lnTo>
                        <a:pt x="3799" y="1249"/>
                      </a:lnTo>
                      <a:lnTo>
                        <a:pt x="3474" y="1472"/>
                      </a:lnTo>
                      <a:lnTo>
                        <a:pt x="3149" y="1677"/>
                      </a:lnTo>
                      <a:lnTo>
                        <a:pt x="2824" y="1882"/>
                      </a:lnTo>
                      <a:lnTo>
                        <a:pt x="2481" y="2071"/>
                      </a:lnTo>
                      <a:lnTo>
                        <a:pt x="2139" y="2259"/>
                      </a:lnTo>
                      <a:lnTo>
                        <a:pt x="1780" y="2430"/>
                      </a:lnTo>
                      <a:lnTo>
                        <a:pt x="1437" y="2601"/>
                      </a:lnTo>
                      <a:lnTo>
                        <a:pt x="1078" y="2755"/>
                      </a:lnTo>
                      <a:lnTo>
                        <a:pt x="719" y="2892"/>
                      </a:lnTo>
                      <a:lnTo>
                        <a:pt x="359" y="3012"/>
                      </a:lnTo>
                      <a:lnTo>
                        <a:pt x="0" y="3132"/>
                      </a:lnTo>
                      <a:lnTo>
                        <a:pt x="257" y="4381"/>
                      </a:lnTo>
                      <a:lnTo>
                        <a:pt x="958" y="4158"/>
                      </a:lnTo>
                      <a:lnTo>
                        <a:pt x="1643" y="3919"/>
                      </a:lnTo>
                      <a:lnTo>
                        <a:pt x="2293" y="3645"/>
                      </a:lnTo>
                      <a:lnTo>
                        <a:pt x="2943" y="3337"/>
                      </a:lnTo>
                      <a:lnTo>
                        <a:pt x="3559" y="2978"/>
                      </a:lnTo>
                      <a:lnTo>
                        <a:pt x="4158" y="2601"/>
                      </a:lnTo>
                      <a:lnTo>
                        <a:pt x="4740" y="2173"/>
                      </a:lnTo>
                      <a:lnTo>
                        <a:pt x="5322" y="1711"/>
                      </a:lnTo>
                      <a:lnTo>
                        <a:pt x="5424" y="1626"/>
                      </a:lnTo>
                      <a:lnTo>
                        <a:pt x="5527" y="1506"/>
                      </a:lnTo>
                      <a:lnTo>
                        <a:pt x="5613" y="1403"/>
                      </a:lnTo>
                      <a:lnTo>
                        <a:pt x="5664" y="1266"/>
                      </a:lnTo>
                      <a:lnTo>
                        <a:pt x="5681" y="1130"/>
                      </a:lnTo>
                      <a:lnTo>
                        <a:pt x="5664" y="1010"/>
                      </a:lnTo>
                      <a:lnTo>
                        <a:pt x="5647" y="890"/>
                      </a:lnTo>
                      <a:lnTo>
                        <a:pt x="5544" y="650"/>
                      </a:lnTo>
                      <a:lnTo>
                        <a:pt x="5253" y="0"/>
                      </a:lnTo>
                      <a:close/>
                    </a:path>
                  </a:pathLst>
                </a:custGeom>
                <a:solidFill>
                  <a:srgbClr val="00D5B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88" name="Google Shape;1688;p34"/>
                <p:cNvSpPr/>
                <p:nvPr/>
              </p:nvSpPr>
              <p:spPr>
                <a:xfrm>
                  <a:off x="2376032" y="2382078"/>
                  <a:ext cx="40769" cy="6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16" h="18" extrusionOk="0">
                      <a:moveTo>
                        <a:pt x="120" y="18"/>
                      </a:moveTo>
                      <a:lnTo>
                        <a:pt x="120" y="18"/>
                      </a:lnTo>
                      <a:lnTo>
                        <a:pt x="137" y="18"/>
                      </a:lnTo>
                      <a:lnTo>
                        <a:pt x="137" y="18"/>
                      </a:lnTo>
                      <a:lnTo>
                        <a:pt x="120" y="18"/>
                      </a:lnTo>
                      <a:close/>
                      <a:moveTo>
                        <a:pt x="120" y="18"/>
                      </a:moveTo>
                      <a:lnTo>
                        <a:pt x="120" y="18"/>
                      </a:lnTo>
                      <a:lnTo>
                        <a:pt x="120" y="18"/>
                      </a:lnTo>
                      <a:lnTo>
                        <a:pt x="120" y="18"/>
                      </a:lnTo>
                      <a:lnTo>
                        <a:pt x="120" y="18"/>
                      </a:lnTo>
                      <a:close/>
                      <a:moveTo>
                        <a:pt x="86" y="18"/>
                      </a:moveTo>
                      <a:lnTo>
                        <a:pt x="86" y="18"/>
                      </a:lnTo>
                      <a:lnTo>
                        <a:pt x="103" y="18"/>
                      </a:lnTo>
                      <a:lnTo>
                        <a:pt x="103" y="18"/>
                      </a:lnTo>
                      <a:lnTo>
                        <a:pt x="86" y="18"/>
                      </a:lnTo>
                      <a:close/>
                      <a:moveTo>
                        <a:pt x="35" y="18"/>
                      </a:moveTo>
                      <a:lnTo>
                        <a:pt x="35" y="18"/>
                      </a:lnTo>
                      <a:lnTo>
                        <a:pt x="69" y="18"/>
                      </a:lnTo>
                      <a:lnTo>
                        <a:pt x="69" y="18"/>
                      </a:lnTo>
                      <a:lnTo>
                        <a:pt x="35" y="18"/>
                      </a:lnTo>
                      <a:close/>
                      <a:moveTo>
                        <a:pt x="35" y="18"/>
                      </a:moveTo>
                      <a:lnTo>
                        <a:pt x="35" y="18"/>
                      </a:lnTo>
                      <a:lnTo>
                        <a:pt x="35" y="18"/>
                      </a:lnTo>
                      <a:lnTo>
                        <a:pt x="35" y="18"/>
                      </a:lnTo>
                      <a:lnTo>
                        <a:pt x="35" y="18"/>
                      </a:lnTo>
                      <a:close/>
                      <a:moveTo>
                        <a:pt x="1" y="18"/>
                      </a:moveTo>
                      <a:lnTo>
                        <a:pt x="1" y="18"/>
                      </a:lnTo>
                      <a:lnTo>
                        <a:pt x="18" y="18"/>
                      </a:lnTo>
                      <a:lnTo>
                        <a:pt x="18" y="18"/>
                      </a:lnTo>
                      <a:lnTo>
                        <a:pt x="1" y="18"/>
                      </a:lnTo>
                      <a:close/>
                      <a:moveTo>
                        <a:pt x="1198" y="1"/>
                      </a:moveTo>
                      <a:lnTo>
                        <a:pt x="1198" y="1"/>
                      </a:lnTo>
                      <a:lnTo>
                        <a:pt x="1215" y="1"/>
                      </a:lnTo>
                      <a:lnTo>
                        <a:pt x="1215" y="1"/>
                      </a:lnTo>
                      <a:lnTo>
                        <a:pt x="1198" y="1"/>
                      </a:lnTo>
                      <a:close/>
                      <a:moveTo>
                        <a:pt x="1198" y="1"/>
                      </a:moveTo>
                      <a:lnTo>
                        <a:pt x="1198" y="1"/>
                      </a:lnTo>
                      <a:lnTo>
                        <a:pt x="1198" y="1"/>
                      </a:lnTo>
                      <a:lnTo>
                        <a:pt x="1198" y="1"/>
                      </a:lnTo>
                      <a:lnTo>
                        <a:pt x="1198" y="1"/>
                      </a:lnTo>
                      <a:close/>
                      <a:moveTo>
                        <a:pt x="1079" y="1"/>
                      </a:moveTo>
                      <a:lnTo>
                        <a:pt x="1079" y="1"/>
                      </a:lnTo>
                      <a:lnTo>
                        <a:pt x="1181" y="1"/>
                      </a:lnTo>
                      <a:lnTo>
                        <a:pt x="1181" y="1"/>
                      </a:lnTo>
                      <a:lnTo>
                        <a:pt x="1079" y="1"/>
                      </a:lnTo>
                      <a:close/>
                      <a:moveTo>
                        <a:pt x="1079" y="1"/>
                      </a:moveTo>
                      <a:lnTo>
                        <a:pt x="1079" y="1"/>
                      </a:lnTo>
                      <a:lnTo>
                        <a:pt x="1079" y="1"/>
                      </a:lnTo>
                      <a:lnTo>
                        <a:pt x="1079" y="1"/>
                      </a:lnTo>
                      <a:lnTo>
                        <a:pt x="1079" y="1"/>
                      </a:lnTo>
                      <a:close/>
                      <a:moveTo>
                        <a:pt x="1061" y="1"/>
                      </a:moveTo>
                      <a:lnTo>
                        <a:pt x="1061" y="1"/>
                      </a:lnTo>
                      <a:lnTo>
                        <a:pt x="1061" y="1"/>
                      </a:lnTo>
                      <a:lnTo>
                        <a:pt x="1061" y="1"/>
                      </a:lnTo>
                      <a:lnTo>
                        <a:pt x="1061" y="1"/>
                      </a:lnTo>
                      <a:close/>
                    </a:path>
                  </a:pathLst>
                </a:custGeom>
                <a:solidFill>
                  <a:srgbClr val="EEC7A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89" name="Google Shape;1689;p34"/>
                <p:cNvSpPr/>
                <p:nvPr/>
              </p:nvSpPr>
              <p:spPr>
                <a:xfrm>
                  <a:off x="2380055" y="2382648"/>
                  <a:ext cx="603" cy="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" h="1" fill="none" extrusionOk="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7" y="1"/>
                      </a:lnTo>
                      <a:lnTo>
                        <a:pt x="17" y="1"/>
                      </a:lnTo>
                      <a:lnTo>
                        <a:pt x="0" y="1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90" name="Google Shape;1690;p34"/>
                <p:cNvSpPr/>
                <p:nvPr/>
              </p:nvSpPr>
              <p:spPr>
                <a:xfrm>
                  <a:off x="2380055" y="2382648"/>
                  <a:ext cx="34" cy="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fill="none" extrusionOk="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91" name="Google Shape;1691;p34"/>
                <p:cNvSpPr/>
                <p:nvPr/>
              </p:nvSpPr>
              <p:spPr>
                <a:xfrm>
                  <a:off x="2378915" y="2382648"/>
                  <a:ext cx="603" cy="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" h="1" fill="none" extrusionOk="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7" y="1"/>
                      </a:lnTo>
                      <a:lnTo>
                        <a:pt x="17" y="1"/>
                      </a:lnTo>
                      <a:lnTo>
                        <a:pt x="0" y="1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92" name="Google Shape;1692;p34"/>
                <p:cNvSpPr/>
                <p:nvPr/>
              </p:nvSpPr>
              <p:spPr>
                <a:xfrm>
                  <a:off x="2377172" y="2382648"/>
                  <a:ext cx="1173" cy="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" h="1" fill="none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5" y="1"/>
                      </a:lnTo>
                      <a:lnTo>
                        <a:pt x="35" y="1"/>
                      </a:lnTo>
                      <a:lnTo>
                        <a:pt x="1" y="1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93" name="Google Shape;1693;p34"/>
                <p:cNvSpPr/>
                <p:nvPr/>
              </p:nvSpPr>
              <p:spPr>
                <a:xfrm>
                  <a:off x="2377172" y="2382648"/>
                  <a:ext cx="34" cy="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fill="none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94" name="Google Shape;1694;p34"/>
                <p:cNvSpPr/>
                <p:nvPr/>
              </p:nvSpPr>
              <p:spPr>
                <a:xfrm>
                  <a:off x="2376032" y="2382648"/>
                  <a:ext cx="603" cy="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" h="1" fill="none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8" y="1"/>
                      </a:lnTo>
                      <a:lnTo>
                        <a:pt x="18" y="1"/>
                      </a:lnTo>
                      <a:lnTo>
                        <a:pt x="1" y="1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95" name="Google Shape;1695;p34"/>
                <p:cNvSpPr/>
                <p:nvPr/>
              </p:nvSpPr>
              <p:spPr>
                <a:xfrm>
                  <a:off x="2416198" y="2382078"/>
                  <a:ext cx="603" cy="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" h="1" fill="none" extrusionOk="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7" y="1"/>
                      </a:lnTo>
                      <a:lnTo>
                        <a:pt x="17" y="1"/>
                      </a:lnTo>
                      <a:lnTo>
                        <a:pt x="0" y="1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96" name="Google Shape;1696;p34"/>
                <p:cNvSpPr/>
                <p:nvPr/>
              </p:nvSpPr>
              <p:spPr>
                <a:xfrm>
                  <a:off x="2416198" y="2382078"/>
                  <a:ext cx="34" cy="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fill="none" extrusionOk="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97" name="Google Shape;1697;p34"/>
                <p:cNvSpPr/>
                <p:nvPr/>
              </p:nvSpPr>
              <p:spPr>
                <a:xfrm>
                  <a:off x="2412175" y="2382078"/>
                  <a:ext cx="3487" cy="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" h="1" fill="none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03" y="1"/>
                      </a:lnTo>
                      <a:lnTo>
                        <a:pt x="103" y="1"/>
                      </a:lnTo>
                      <a:lnTo>
                        <a:pt x="1" y="1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98" name="Google Shape;1698;p34"/>
                <p:cNvSpPr/>
                <p:nvPr/>
              </p:nvSpPr>
              <p:spPr>
                <a:xfrm>
                  <a:off x="2412175" y="2382078"/>
                  <a:ext cx="34" cy="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fill="none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99" name="Google Shape;1699;p34"/>
                <p:cNvSpPr/>
                <p:nvPr/>
              </p:nvSpPr>
              <p:spPr>
                <a:xfrm>
                  <a:off x="2411605" y="2382078"/>
                  <a:ext cx="34" cy="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fill="none" extrusionOk="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00" name="Google Shape;1700;p34"/>
                <p:cNvSpPr/>
                <p:nvPr/>
              </p:nvSpPr>
              <p:spPr>
                <a:xfrm>
                  <a:off x="2230320" y="2275359"/>
                  <a:ext cx="195097" cy="1073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19" h="3201" extrusionOk="0">
                      <a:moveTo>
                        <a:pt x="308" y="1"/>
                      </a:moveTo>
                      <a:lnTo>
                        <a:pt x="52" y="942"/>
                      </a:lnTo>
                      <a:lnTo>
                        <a:pt x="17" y="1045"/>
                      </a:lnTo>
                      <a:lnTo>
                        <a:pt x="0" y="1164"/>
                      </a:lnTo>
                      <a:lnTo>
                        <a:pt x="17" y="1250"/>
                      </a:lnTo>
                      <a:lnTo>
                        <a:pt x="52" y="1336"/>
                      </a:lnTo>
                      <a:lnTo>
                        <a:pt x="103" y="1404"/>
                      </a:lnTo>
                      <a:lnTo>
                        <a:pt x="240" y="1541"/>
                      </a:lnTo>
                      <a:lnTo>
                        <a:pt x="462" y="1712"/>
                      </a:lnTo>
                      <a:lnTo>
                        <a:pt x="685" y="1883"/>
                      </a:lnTo>
                      <a:lnTo>
                        <a:pt x="924" y="2037"/>
                      </a:lnTo>
                      <a:lnTo>
                        <a:pt x="1164" y="2191"/>
                      </a:lnTo>
                      <a:lnTo>
                        <a:pt x="1403" y="2328"/>
                      </a:lnTo>
                      <a:lnTo>
                        <a:pt x="1643" y="2448"/>
                      </a:lnTo>
                      <a:lnTo>
                        <a:pt x="1900" y="2568"/>
                      </a:lnTo>
                      <a:lnTo>
                        <a:pt x="2156" y="2687"/>
                      </a:lnTo>
                      <a:lnTo>
                        <a:pt x="2430" y="2790"/>
                      </a:lnTo>
                      <a:lnTo>
                        <a:pt x="2687" y="2876"/>
                      </a:lnTo>
                      <a:lnTo>
                        <a:pt x="2961" y="2961"/>
                      </a:lnTo>
                      <a:lnTo>
                        <a:pt x="3234" y="3030"/>
                      </a:lnTo>
                      <a:lnTo>
                        <a:pt x="3508" y="3081"/>
                      </a:lnTo>
                      <a:lnTo>
                        <a:pt x="3782" y="3132"/>
                      </a:lnTo>
                      <a:lnTo>
                        <a:pt x="4056" y="3166"/>
                      </a:lnTo>
                      <a:lnTo>
                        <a:pt x="4329" y="3201"/>
                      </a:lnTo>
                      <a:lnTo>
                        <a:pt x="4980" y="3201"/>
                      </a:lnTo>
                      <a:lnTo>
                        <a:pt x="5339" y="3184"/>
                      </a:lnTo>
                      <a:lnTo>
                        <a:pt x="5561" y="3184"/>
                      </a:lnTo>
                      <a:lnTo>
                        <a:pt x="5818" y="1507"/>
                      </a:lnTo>
                      <a:lnTo>
                        <a:pt x="5442" y="1490"/>
                      </a:lnTo>
                      <a:lnTo>
                        <a:pt x="5082" y="1472"/>
                      </a:lnTo>
                      <a:lnTo>
                        <a:pt x="4723" y="1438"/>
                      </a:lnTo>
                      <a:lnTo>
                        <a:pt x="4364" y="1404"/>
                      </a:lnTo>
                      <a:lnTo>
                        <a:pt x="4004" y="1353"/>
                      </a:lnTo>
                      <a:lnTo>
                        <a:pt x="3645" y="1284"/>
                      </a:lnTo>
                      <a:lnTo>
                        <a:pt x="3303" y="1199"/>
                      </a:lnTo>
                      <a:lnTo>
                        <a:pt x="2961" y="1113"/>
                      </a:lnTo>
                      <a:lnTo>
                        <a:pt x="2618" y="1010"/>
                      </a:lnTo>
                      <a:lnTo>
                        <a:pt x="2293" y="908"/>
                      </a:lnTo>
                      <a:lnTo>
                        <a:pt x="1951" y="788"/>
                      </a:lnTo>
                      <a:lnTo>
                        <a:pt x="1626" y="651"/>
                      </a:lnTo>
                      <a:lnTo>
                        <a:pt x="1284" y="514"/>
                      </a:lnTo>
                      <a:lnTo>
                        <a:pt x="958" y="343"/>
                      </a:lnTo>
                      <a:lnTo>
                        <a:pt x="633" y="172"/>
                      </a:lnTo>
                      <a:lnTo>
                        <a:pt x="308" y="1"/>
                      </a:lnTo>
                      <a:close/>
                    </a:path>
                  </a:pathLst>
                </a:custGeom>
                <a:solidFill>
                  <a:srgbClr val="00D5B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01" name="Google Shape;1701;p34"/>
                <p:cNvSpPr/>
                <p:nvPr/>
              </p:nvSpPr>
              <p:spPr>
                <a:xfrm>
                  <a:off x="2230320" y="2275359"/>
                  <a:ext cx="195097" cy="1073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19" h="3201" fill="none" extrusionOk="0">
                      <a:moveTo>
                        <a:pt x="308" y="1"/>
                      </a:moveTo>
                      <a:lnTo>
                        <a:pt x="308" y="1"/>
                      </a:lnTo>
                      <a:lnTo>
                        <a:pt x="308" y="1"/>
                      </a:lnTo>
                      <a:lnTo>
                        <a:pt x="52" y="942"/>
                      </a:lnTo>
                      <a:lnTo>
                        <a:pt x="52" y="942"/>
                      </a:lnTo>
                      <a:lnTo>
                        <a:pt x="17" y="1045"/>
                      </a:lnTo>
                      <a:lnTo>
                        <a:pt x="0" y="1164"/>
                      </a:lnTo>
                      <a:lnTo>
                        <a:pt x="0" y="1164"/>
                      </a:lnTo>
                      <a:lnTo>
                        <a:pt x="17" y="1250"/>
                      </a:lnTo>
                      <a:lnTo>
                        <a:pt x="17" y="1250"/>
                      </a:lnTo>
                      <a:lnTo>
                        <a:pt x="52" y="1336"/>
                      </a:lnTo>
                      <a:lnTo>
                        <a:pt x="103" y="1404"/>
                      </a:lnTo>
                      <a:lnTo>
                        <a:pt x="240" y="1541"/>
                      </a:lnTo>
                      <a:lnTo>
                        <a:pt x="240" y="1541"/>
                      </a:lnTo>
                      <a:lnTo>
                        <a:pt x="462" y="1712"/>
                      </a:lnTo>
                      <a:lnTo>
                        <a:pt x="685" y="1883"/>
                      </a:lnTo>
                      <a:lnTo>
                        <a:pt x="924" y="2037"/>
                      </a:lnTo>
                      <a:lnTo>
                        <a:pt x="1164" y="2191"/>
                      </a:lnTo>
                      <a:lnTo>
                        <a:pt x="1403" y="2328"/>
                      </a:lnTo>
                      <a:lnTo>
                        <a:pt x="1643" y="2448"/>
                      </a:lnTo>
                      <a:lnTo>
                        <a:pt x="1900" y="2568"/>
                      </a:lnTo>
                      <a:lnTo>
                        <a:pt x="2156" y="2687"/>
                      </a:lnTo>
                      <a:lnTo>
                        <a:pt x="2430" y="2790"/>
                      </a:lnTo>
                      <a:lnTo>
                        <a:pt x="2687" y="2876"/>
                      </a:lnTo>
                      <a:lnTo>
                        <a:pt x="2961" y="2961"/>
                      </a:lnTo>
                      <a:lnTo>
                        <a:pt x="3234" y="3030"/>
                      </a:lnTo>
                      <a:lnTo>
                        <a:pt x="3508" y="3081"/>
                      </a:lnTo>
                      <a:lnTo>
                        <a:pt x="3782" y="3132"/>
                      </a:lnTo>
                      <a:lnTo>
                        <a:pt x="4056" y="3166"/>
                      </a:lnTo>
                      <a:lnTo>
                        <a:pt x="4329" y="3201"/>
                      </a:lnTo>
                      <a:lnTo>
                        <a:pt x="4329" y="3201"/>
                      </a:lnTo>
                      <a:lnTo>
                        <a:pt x="4347" y="3201"/>
                      </a:lnTo>
                      <a:lnTo>
                        <a:pt x="4347" y="3201"/>
                      </a:lnTo>
                      <a:lnTo>
                        <a:pt x="4364" y="3201"/>
                      </a:lnTo>
                      <a:lnTo>
                        <a:pt x="4364" y="3201"/>
                      </a:lnTo>
                      <a:lnTo>
                        <a:pt x="4381" y="3201"/>
                      </a:lnTo>
                      <a:lnTo>
                        <a:pt x="4381" y="3201"/>
                      </a:lnTo>
                      <a:lnTo>
                        <a:pt x="4381" y="3201"/>
                      </a:lnTo>
                      <a:lnTo>
                        <a:pt x="4381" y="3201"/>
                      </a:lnTo>
                      <a:lnTo>
                        <a:pt x="4381" y="3201"/>
                      </a:lnTo>
                      <a:lnTo>
                        <a:pt x="4381" y="3201"/>
                      </a:lnTo>
                      <a:lnTo>
                        <a:pt x="4415" y="3201"/>
                      </a:lnTo>
                      <a:lnTo>
                        <a:pt x="4415" y="3201"/>
                      </a:lnTo>
                      <a:lnTo>
                        <a:pt x="4432" y="3201"/>
                      </a:lnTo>
                      <a:lnTo>
                        <a:pt x="4432" y="3201"/>
                      </a:lnTo>
                      <a:lnTo>
                        <a:pt x="4449" y="3201"/>
                      </a:lnTo>
                      <a:lnTo>
                        <a:pt x="4449" y="3201"/>
                      </a:lnTo>
                      <a:lnTo>
                        <a:pt x="4466" y="3201"/>
                      </a:lnTo>
                      <a:lnTo>
                        <a:pt x="4466" y="3201"/>
                      </a:lnTo>
                      <a:lnTo>
                        <a:pt x="4466" y="3201"/>
                      </a:lnTo>
                      <a:lnTo>
                        <a:pt x="4466" y="3201"/>
                      </a:lnTo>
                      <a:lnTo>
                        <a:pt x="4466" y="3201"/>
                      </a:lnTo>
                      <a:lnTo>
                        <a:pt x="4466" y="3201"/>
                      </a:lnTo>
                      <a:lnTo>
                        <a:pt x="4483" y="3201"/>
                      </a:lnTo>
                      <a:lnTo>
                        <a:pt x="4483" y="3201"/>
                      </a:lnTo>
                      <a:lnTo>
                        <a:pt x="4655" y="3201"/>
                      </a:lnTo>
                      <a:lnTo>
                        <a:pt x="4655" y="3201"/>
                      </a:lnTo>
                      <a:lnTo>
                        <a:pt x="4980" y="3201"/>
                      </a:lnTo>
                      <a:lnTo>
                        <a:pt x="4980" y="3201"/>
                      </a:lnTo>
                      <a:lnTo>
                        <a:pt x="5339" y="3184"/>
                      </a:lnTo>
                      <a:lnTo>
                        <a:pt x="5339" y="3184"/>
                      </a:lnTo>
                      <a:lnTo>
                        <a:pt x="5407" y="3184"/>
                      </a:lnTo>
                      <a:lnTo>
                        <a:pt x="5407" y="3184"/>
                      </a:lnTo>
                      <a:lnTo>
                        <a:pt x="5407" y="3184"/>
                      </a:lnTo>
                      <a:lnTo>
                        <a:pt x="5407" y="3184"/>
                      </a:lnTo>
                      <a:lnTo>
                        <a:pt x="5425" y="3184"/>
                      </a:lnTo>
                      <a:lnTo>
                        <a:pt x="5425" y="3184"/>
                      </a:lnTo>
                      <a:lnTo>
                        <a:pt x="5425" y="3184"/>
                      </a:lnTo>
                      <a:lnTo>
                        <a:pt x="5425" y="3184"/>
                      </a:lnTo>
                      <a:lnTo>
                        <a:pt x="5425" y="3184"/>
                      </a:lnTo>
                      <a:lnTo>
                        <a:pt x="5425" y="3184"/>
                      </a:lnTo>
                      <a:lnTo>
                        <a:pt x="5527" y="3184"/>
                      </a:lnTo>
                      <a:lnTo>
                        <a:pt x="5527" y="3184"/>
                      </a:lnTo>
                      <a:lnTo>
                        <a:pt x="5544" y="3184"/>
                      </a:lnTo>
                      <a:lnTo>
                        <a:pt x="5544" y="3184"/>
                      </a:lnTo>
                      <a:lnTo>
                        <a:pt x="5544" y="3184"/>
                      </a:lnTo>
                      <a:lnTo>
                        <a:pt x="5544" y="3184"/>
                      </a:lnTo>
                      <a:lnTo>
                        <a:pt x="5544" y="3184"/>
                      </a:lnTo>
                      <a:lnTo>
                        <a:pt x="5544" y="3184"/>
                      </a:lnTo>
                      <a:lnTo>
                        <a:pt x="5561" y="3184"/>
                      </a:lnTo>
                      <a:lnTo>
                        <a:pt x="5561" y="3184"/>
                      </a:lnTo>
                      <a:lnTo>
                        <a:pt x="5561" y="3184"/>
                      </a:lnTo>
                      <a:lnTo>
                        <a:pt x="5818" y="1507"/>
                      </a:lnTo>
                      <a:lnTo>
                        <a:pt x="5818" y="1507"/>
                      </a:lnTo>
                      <a:lnTo>
                        <a:pt x="5442" y="1490"/>
                      </a:lnTo>
                      <a:lnTo>
                        <a:pt x="5082" y="1472"/>
                      </a:lnTo>
                      <a:lnTo>
                        <a:pt x="4723" y="1438"/>
                      </a:lnTo>
                      <a:lnTo>
                        <a:pt x="4364" y="1404"/>
                      </a:lnTo>
                      <a:lnTo>
                        <a:pt x="4004" y="1353"/>
                      </a:lnTo>
                      <a:lnTo>
                        <a:pt x="3645" y="1284"/>
                      </a:lnTo>
                      <a:lnTo>
                        <a:pt x="3303" y="1199"/>
                      </a:lnTo>
                      <a:lnTo>
                        <a:pt x="2961" y="1113"/>
                      </a:lnTo>
                      <a:lnTo>
                        <a:pt x="2618" y="1010"/>
                      </a:lnTo>
                      <a:lnTo>
                        <a:pt x="2293" y="908"/>
                      </a:lnTo>
                      <a:lnTo>
                        <a:pt x="1951" y="788"/>
                      </a:lnTo>
                      <a:lnTo>
                        <a:pt x="1626" y="651"/>
                      </a:lnTo>
                      <a:lnTo>
                        <a:pt x="1284" y="514"/>
                      </a:lnTo>
                      <a:lnTo>
                        <a:pt x="958" y="343"/>
                      </a:lnTo>
                      <a:lnTo>
                        <a:pt x="633" y="172"/>
                      </a:lnTo>
                      <a:lnTo>
                        <a:pt x="308" y="1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02" name="Google Shape;1702;p34"/>
                <p:cNvSpPr/>
                <p:nvPr/>
              </p:nvSpPr>
              <p:spPr>
                <a:xfrm>
                  <a:off x="2570527" y="1763054"/>
                  <a:ext cx="277708" cy="2782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83" h="8300" extrusionOk="0">
                      <a:moveTo>
                        <a:pt x="5955" y="0"/>
                      </a:moveTo>
                      <a:lnTo>
                        <a:pt x="1712" y="69"/>
                      </a:lnTo>
                      <a:lnTo>
                        <a:pt x="1866" y="787"/>
                      </a:lnTo>
                      <a:lnTo>
                        <a:pt x="1917" y="1147"/>
                      </a:lnTo>
                      <a:lnTo>
                        <a:pt x="1968" y="1506"/>
                      </a:lnTo>
                      <a:lnTo>
                        <a:pt x="1985" y="1865"/>
                      </a:lnTo>
                      <a:lnTo>
                        <a:pt x="1985" y="2225"/>
                      </a:lnTo>
                      <a:lnTo>
                        <a:pt x="1968" y="2584"/>
                      </a:lnTo>
                      <a:lnTo>
                        <a:pt x="1900" y="2926"/>
                      </a:lnTo>
                      <a:lnTo>
                        <a:pt x="1848" y="3114"/>
                      </a:lnTo>
                      <a:lnTo>
                        <a:pt x="1797" y="3286"/>
                      </a:lnTo>
                      <a:lnTo>
                        <a:pt x="1729" y="3457"/>
                      </a:lnTo>
                      <a:lnTo>
                        <a:pt x="1643" y="3611"/>
                      </a:lnTo>
                      <a:lnTo>
                        <a:pt x="1558" y="3782"/>
                      </a:lnTo>
                      <a:lnTo>
                        <a:pt x="1455" y="3936"/>
                      </a:lnTo>
                      <a:lnTo>
                        <a:pt x="1352" y="4073"/>
                      </a:lnTo>
                      <a:lnTo>
                        <a:pt x="1232" y="4210"/>
                      </a:lnTo>
                      <a:lnTo>
                        <a:pt x="1096" y="4346"/>
                      </a:lnTo>
                      <a:lnTo>
                        <a:pt x="959" y="4449"/>
                      </a:lnTo>
                      <a:lnTo>
                        <a:pt x="822" y="4569"/>
                      </a:lnTo>
                      <a:lnTo>
                        <a:pt x="668" y="4654"/>
                      </a:lnTo>
                      <a:lnTo>
                        <a:pt x="514" y="4723"/>
                      </a:lnTo>
                      <a:lnTo>
                        <a:pt x="343" y="4791"/>
                      </a:lnTo>
                      <a:lnTo>
                        <a:pt x="189" y="4843"/>
                      </a:lnTo>
                      <a:lnTo>
                        <a:pt x="0" y="4877"/>
                      </a:lnTo>
                      <a:lnTo>
                        <a:pt x="4484" y="8179"/>
                      </a:lnTo>
                      <a:lnTo>
                        <a:pt x="4603" y="8265"/>
                      </a:lnTo>
                      <a:lnTo>
                        <a:pt x="4672" y="8282"/>
                      </a:lnTo>
                      <a:lnTo>
                        <a:pt x="4740" y="8299"/>
                      </a:lnTo>
                      <a:lnTo>
                        <a:pt x="4843" y="8299"/>
                      </a:lnTo>
                      <a:lnTo>
                        <a:pt x="4929" y="8248"/>
                      </a:lnTo>
                      <a:lnTo>
                        <a:pt x="5014" y="8197"/>
                      </a:lnTo>
                      <a:lnTo>
                        <a:pt x="5100" y="8128"/>
                      </a:lnTo>
                      <a:lnTo>
                        <a:pt x="5545" y="7717"/>
                      </a:lnTo>
                      <a:lnTo>
                        <a:pt x="5972" y="7307"/>
                      </a:lnTo>
                      <a:lnTo>
                        <a:pt x="6383" y="6879"/>
                      </a:lnTo>
                      <a:lnTo>
                        <a:pt x="6794" y="6434"/>
                      </a:lnTo>
                      <a:lnTo>
                        <a:pt x="7187" y="5989"/>
                      </a:lnTo>
                      <a:lnTo>
                        <a:pt x="7564" y="5527"/>
                      </a:lnTo>
                      <a:lnTo>
                        <a:pt x="7923" y="5048"/>
                      </a:lnTo>
                      <a:lnTo>
                        <a:pt x="8282" y="4569"/>
                      </a:lnTo>
                      <a:lnTo>
                        <a:pt x="8026" y="4432"/>
                      </a:lnTo>
                      <a:lnTo>
                        <a:pt x="7769" y="4312"/>
                      </a:lnTo>
                      <a:lnTo>
                        <a:pt x="7239" y="4107"/>
                      </a:lnTo>
                      <a:lnTo>
                        <a:pt x="6982" y="3987"/>
                      </a:lnTo>
                      <a:lnTo>
                        <a:pt x="6742" y="3850"/>
                      </a:lnTo>
                      <a:lnTo>
                        <a:pt x="6623" y="3782"/>
                      </a:lnTo>
                      <a:lnTo>
                        <a:pt x="6520" y="3679"/>
                      </a:lnTo>
                      <a:lnTo>
                        <a:pt x="6434" y="3594"/>
                      </a:lnTo>
                      <a:lnTo>
                        <a:pt x="6349" y="3474"/>
                      </a:lnTo>
                      <a:lnTo>
                        <a:pt x="6298" y="3388"/>
                      </a:lnTo>
                      <a:lnTo>
                        <a:pt x="6246" y="3286"/>
                      </a:lnTo>
                      <a:lnTo>
                        <a:pt x="6161" y="3063"/>
                      </a:lnTo>
                      <a:lnTo>
                        <a:pt x="6109" y="2841"/>
                      </a:lnTo>
                      <a:lnTo>
                        <a:pt x="6075" y="2618"/>
                      </a:lnTo>
                      <a:lnTo>
                        <a:pt x="5990" y="1968"/>
                      </a:lnTo>
                      <a:lnTo>
                        <a:pt x="5938" y="1318"/>
                      </a:lnTo>
                      <a:lnTo>
                        <a:pt x="5921" y="667"/>
                      </a:lnTo>
                      <a:lnTo>
                        <a:pt x="5955" y="0"/>
                      </a:lnTo>
                      <a:close/>
                    </a:path>
                  </a:pathLst>
                </a:custGeom>
                <a:solidFill>
                  <a:srgbClr val="F4D8B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03" name="Google Shape;1703;p34"/>
                <p:cNvSpPr/>
                <p:nvPr/>
              </p:nvSpPr>
              <p:spPr>
                <a:xfrm>
                  <a:off x="2570527" y="1763054"/>
                  <a:ext cx="277708" cy="2782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83" h="8300" fill="none" extrusionOk="0">
                      <a:moveTo>
                        <a:pt x="1712" y="69"/>
                      </a:moveTo>
                      <a:lnTo>
                        <a:pt x="1712" y="69"/>
                      </a:lnTo>
                      <a:lnTo>
                        <a:pt x="1866" y="787"/>
                      </a:lnTo>
                      <a:lnTo>
                        <a:pt x="1917" y="1147"/>
                      </a:lnTo>
                      <a:lnTo>
                        <a:pt x="1968" y="1506"/>
                      </a:lnTo>
                      <a:lnTo>
                        <a:pt x="1985" y="1865"/>
                      </a:lnTo>
                      <a:lnTo>
                        <a:pt x="1985" y="2225"/>
                      </a:lnTo>
                      <a:lnTo>
                        <a:pt x="1968" y="2584"/>
                      </a:lnTo>
                      <a:lnTo>
                        <a:pt x="1900" y="2926"/>
                      </a:lnTo>
                      <a:lnTo>
                        <a:pt x="1900" y="2926"/>
                      </a:lnTo>
                      <a:lnTo>
                        <a:pt x="1848" y="3114"/>
                      </a:lnTo>
                      <a:lnTo>
                        <a:pt x="1797" y="3286"/>
                      </a:lnTo>
                      <a:lnTo>
                        <a:pt x="1729" y="3457"/>
                      </a:lnTo>
                      <a:lnTo>
                        <a:pt x="1643" y="3611"/>
                      </a:lnTo>
                      <a:lnTo>
                        <a:pt x="1558" y="3782"/>
                      </a:lnTo>
                      <a:lnTo>
                        <a:pt x="1455" y="3936"/>
                      </a:lnTo>
                      <a:lnTo>
                        <a:pt x="1352" y="4073"/>
                      </a:lnTo>
                      <a:lnTo>
                        <a:pt x="1232" y="4210"/>
                      </a:lnTo>
                      <a:lnTo>
                        <a:pt x="1096" y="4346"/>
                      </a:lnTo>
                      <a:lnTo>
                        <a:pt x="959" y="4449"/>
                      </a:lnTo>
                      <a:lnTo>
                        <a:pt x="822" y="4569"/>
                      </a:lnTo>
                      <a:lnTo>
                        <a:pt x="668" y="4654"/>
                      </a:lnTo>
                      <a:lnTo>
                        <a:pt x="514" y="4723"/>
                      </a:lnTo>
                      <a:lnTo>
                        <a:pt x="343" y="4791"/>
                      </a:lnTo>
                      <a:lnTo>
                        <a:pt x="189" y="4843"/>
                      </a:lnTo>
                      <a:lnTo>
                        <a:pt x="0" y="4877"/>
                      </a:lnTo>
                      <a:lnTo>
                        <a:pt x="0" y="4877"/>
                      </a:lnTo>
                      <a:lnTo>
                        <a:pt x="4484" y="8179"/>
                      </a:lnTo>
                      <a:lnTo>
                        <a:pt x="4484" y="8179"/>
                      </a:lnTo>
                      <a:lnTo>
                        <a:pt x="4603" y="8265"/>
                      </a:lnTo>
                      <a:lnTo>
                        <a:pt x="4672" y="8282"/>
                      </a:lnTo>
                      <a:lnTo>
                        <a:pt x="4740" y="8299"/>
                      </a:lnTo>
                      <a:lnTo>
                        <a:pt x="4740" y="8299"/>
                      </a:lnTo>
                      <a:lnTo>
                        <a:pt x="4843" y="8299"/>
                      </a:lnTo>
                      <a:lnTo>
                        <a:pt x="4929" y="8248"/>
                      </a:lnTo>
                      <a:lnTo>
                        <a:pt x="5014" y="8197"/>
                      </a:lnTo>
                      <a:lnTo>
                        <a:pt x="5100" y="8128"/>
                      </a:lnTo>
                      <a:lnTo>
                        <a:pt x="5100" y="8128"/>
                      </a:lnTo>
                      <a:lnTo>
                        <a:pt x="5545" y="7717"/>
                      </a:lnTo>
                      <a:lnTo>
                        <a:pt x="5972" y="7307"/>
                      </a:lnTo>
                      <a:lnTo>
                        <a:pt x="6383" y="6879"/>
                      </a:lnTo>
                      <a:lnTo>
                        <a:pt x="6794" y="6434"/>
                      </a:lnTo>
                      <a:lnTo>
                        <a:pt x="7187" y="5989"/>
                      </a:lnTo>
                      <a:lnTo>
                        <a:pt x="7564" y="5527"/>
                      </a:lnTo>
                      <a:lnTo>
                        <a:pt x="7923" y="5048"/>
                      </a:lnTo>
                      <a:lnTo>
                        <a:pt x="8282" y="4569"/>
                      </a:lnTo>
                      <a:lnTo>
                        <a:pt x="8282" y="4569"/>
                      </a:lnTo>
                      <a:lnTo>
                        <a:pt x="8026" y="4432"/>
                      </a:lnTo>
                      <a:lnTo>
                        <a:pt x="7769" y="4312"/>
                      </a:lnTo>
                      <a:lnTo>
                        <a:pt x="7239" y="4107"/>
                      </a:lnTo>
                      <a:lnTo>
                        <a:pt x="6982" y="3987"/>
                      </a:lnTo>
                      <a:lnTo>
                        <a:pt x="6742" y="3850"/>
                      </a:lnTo>
                      <a:lnTo>
                        <a:pt x="6623" y="3782"/>
                      </a:lnTo>
                      <a:lnTo>
                        <a:pt x="6520" y="3679"/>
                      </a:lnTo>
                      <a:lnTo>
                        <a:pt x="6434" y="3594"/>
                      </a:lnTo>
                      <a:lnTo>
                        <a:pt x="6349" y="3474"/>
                      </a:lnTo>
                      <a:lnTo>
                        <a:pt x="6349" y="3474"/>
                      </a:lnTo>
                      <a:lnTo>
                        <a:pt x="6298" y="3388"/>
                      </a:lnTo>
                      <a:lnTo>
                        <a:pt x="6246" y="3286"/>
                      </a:lnTo>
                      <a:lnTo>
                        <a:pt x="6161" y="3063"/>
                      </a:lnTo>
                      <a:lnTo>
                        <a:pt x="6109" y="2841"/>
                      </a:lnTo>
                      <a:lnTo>
                        <a:pt x="6075" y="2618"/>
                      </a:lnTo>
                      <a:lnTo>
                        <a:pt x="6075" y="2618"/>
                      </a:lnTo>
                      <a:lnTo>
                        <a:pt x="5990" y="1968"/>
                      </a:lnTo>
                      <a:lnTo>
                        <a:pt x="5938" y="1318"/>
                      </a:lnTo>
                      <a:lnTo>
                        <a:pt x="5921" y="667"/>
                      </a:lnTo>
                      <a:lnTo>
                        <a:pt x="5955" y="0"/>
                      </a:lnTo>
                      <a:lnTo>
                        <a:pt x="1712" y="69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04" name="Google Shape;1704;p34"/>
                <p:cNvSpPr/>
                <p:nvPr/>
              </p:nvSpPr>
              <p:spPr>
                <a:xfrm>
                  <a:off x="2657163" y="1809524"/>
                  <a:ext cx="102728" cy="166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4" h="497" extrusionOk="0">
                      <a:moveTo>
                        <a:pt x="3063" y="0"/>
                      </a:moveTo>
                      <a:lnTo>
                        <a:pt x="2687" y="86"/>
                      </a:lnTo>
                      <a:lnTo>
                        <a:pt x="2293" y="137"/>
                      </a:lnTo>
                      <a:lnTo>
                        <a:pt x="1900" y="171"/>
                      </a:lnTo>
                      <a:lnTo>
                        <a:pt x="1130" y="171"/>
                      </a:lnTo>
                      <a:lnTo>
                        <a:pt x="753" y="154"/>
                      </a:lnTo>
                      <a:lnTo>
                        <a:pt x="377" y="103"/>
                      </a:lnTo>
                      <a:lnTo>
                        <a:pt x="0" y="51"/>
                      </a:lnTo>
                      <a:lnTo>
                        <a:pt x="0" y="51"/>
                      </a:lnTo>
                      <a:lnTo>
                        <a:pt x="171" y="154"/>
                      </a:lnTo>
                      <a:lnTo>
                        <a:pt x="343" y="240"/>
                      </a:lnTo>
                      <a:lnTo>
                        <a:pt x="531" y="308"/>
                      </a:lnTo>
                      <a:lnTo>
                        <a:pt x="719" y="377"/>
                      </a:lnTo>
                      <a:lnTo>
                        <a:pt x="907" y="411"/>
                      </a:lnTo>
                      <a:lnTo>
                        <a:pt x="1095" y="462"/>
                      </a:lnTo>
                      <a:lnTo>
                        <a:pt x="1284" y="479"/>
                      </a:lnTo>
                      <a:lnTo>
                        <a:pt x="1472" y="496"/>
                      </a:lnTo>
                      <a:lnTo>
                        <a:pt x="1883" y="496"/>
                      </a:lnTo>
                      <a:lnTo>
                        <a:pt x="2122" y="462"/>
                      </a:lnTo>
                      <a:lnTo>
                        <a:pt x="2362" y="394"/>
                      </a:lnTo>
                      <a:lnTo>
                        <a:pt x="2601" y="308"/>
                      </a:lnTo>
                      <a:lnTo>
                        <a:pt x="2721" y="257"/>
                      </a:lnTo>
                      <a:lnTo>
                        <a:pt x="2841" y="171"/>
                      </a:lnTo>
                      <a:lnTo>
                        <a:pt x="2944" y="103"/>
                      </a:lnTo>
                      <a:lnTo>
                        <a:pt x="3063" y="0"/>
                      </a:lnTo>
                      <a:close/>
                    </a:path>
                  </a:pathLst>
                </a:custGeom>
                <a:solidFill>
                  <a:srgbClr val="EEC7A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05" name="Google Shape;1705;p34"/>
                <p:cNvSpPr/>
                <p:nvPr/>
              </p:nvSpPr>
              <p:spPr>
                <a:xfrm>
                  <a:off x="2657163" y="1809524"/>
                  <a:ext cx="102728" cy="166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4" h="497" fill="none" extrusionOk="0">
                      <a:moveTo>
                        <a:pt x="3063" y="0"/>
                      </a:moveTo>
                      <a:lnTo>
                        <a:pt x="3063" y="0"/>
                      </a:lnTo>
                      <a:lnTo>
                        <a:pt x="2687" y="86"/>
                      </a:lnTo>
                      <a:lnTo>
                        <a:pt x="2293" y="137"/>
                      </a:lnTo>
                      <a:lnTo>
                        <a:pt x="1900" y="171"/>
                      </a:lnTo>
                      <a:lnTo>
                        <a:pt x="1506" y="171"/>
                      </a:lnTo>
                      <a:lnTo>
                        <a:pt x="1506" y="171"/>
                      </a:lnTo>
                      <a:lnTo>
                        <a:pt x="1130" y="171"/>
                      </a:lnTo>
                      <a:lnTo>
                        <a:pt x="753" y="154"/>
                      </a:lnTo>
                      <a:lnTo>
                        <a:pt x="377" y="103"/>
                      </a:lnTo>
                      <a:lnTo>
                        <a:pt x="0" y="51"/>
                      </a:lnTo>
                      <a:lnTo>
                        <a:pt x="0" y="51"/>
                      </a:lnTo>
                      <a:lnTo>
                        <a:pt x="171" y="154"/>
                      </a:lnTo>
                      <a:lnTo>
                        <a:pt x="343" y="240"/>
                      </a:lnTo>
                      <a:lnTo>
                        <a:pt x="531" y="308"/>
                      </a:lnTo>
                      <a:lnTo>
                        <a:pt x="719" y="377"/>
                      </a:lnTo>
                      <a:lnTo>
                        <a:pt x="907" y="411"/>
                      </a:lnTo>
                      <a:lnTo>
                        <a:pt x="1095" y="462"/>
                      </a:lnTo>
                      <a:lnTo>
                        <a:pt x="1284" y="479"/>
                      </a:lnTo>
                      <a:lnTo>
                        <a:pt x="1472" y="496"/>
                      </a:lnTo>
                      <a:lnTo>
                        <a:pt x="1472" y="496"/>
                      </a:lnTo>
                      <a:lnTo>
                        <a:pt x="1643" y="496"/>
                      </a:lnTo>
                      <a:lnTo>
                        <a:pt x="1643" y="496"/>
                      </a:lnTo>
                      <a:lnTo>
                        <a:pt x="1883" y="496"/>
                      </a:lnTo>
                      <a:lnTo>
                        <a:pt x="2122" y="462"/>
                      </a:lnTo>
                      <a:lnTo>
                        <a:pt x="2362" y="394"/>
                      </a:lnTo>
                      <a:lnTo>
                        <a:pt x="2601" y="308"/>
                      </a:lnTo>
                      <a:lnTo>
                        <a:pt x="2601" y="308"/>
                      </a:lnTo>
                      <a:lnTo>
                        <a:pt x="2721" y="257"/>
                      </a:lnTo>
                      <a:lnTo>
                        <a:pt x="2841" y="171"/>
                      </a:lnTo>
                      <a:lnTo>
                        <a:pt x="2944" y="103"/>
                      </a:lnTo>
                      <a:lnTo>
                        <a:pt x="3063" y="0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06" name="Google Shape;1706;p34"/>
                <p:cNvSpPr/>
                <p:nvPr/>
              </p:nvSpPr>
              <p:spPr>
                <a:xfrm>
                  <a:off x="2478157" y="1224329"/>
                  <a:ext cx="445245" cy="5783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80" h="17249" extrusionOk="0">
                      <a:moveTo>
                        <a:pt x="7324" y="0"/>
                      </a:moveTo>
                      <a:lnTo>
                        <a:pt x="6777" y="17"/>
                      </a:lnTo>
                      <a:lnTo>
                        <a:pt x="6229" y="69"/>
                      </a:lnTo>
                      <a:lnTo>
                        <a:pt x="5699" y="171"/>
                      </a:lnTo>
                      <a:lnTo>
                        <a:pt x="5408" y="223"/>
                      </a:lnTo>
                      <a:lnTo>
                        <a:pt x="5117" y="308"/>
                      </a:lnTo>
                      <a:lnTo>
                        <a:pt x="4826" y="394"/>
                      </a:lnTo>
                      <a:lnTo>
                        <a:pt x="4552" y="479"/>
                      </a:lnTo>
                      <a:lnTo>
                        <a:pt x="4278" y="582"/>
                      </a:lnTo>
                      <a:lnTo>
                        <a:pt x="4005" y="702"/>
                      </a:lnTo>
                      <a:lnTo>
                        <a:pt x="3731" y="822"/>
                      </a:lnTo>
                      <a:lnTo>
                        <a:pt x="3457" y="958"/>
                      </a:lnTo>
                      <a:lnTo>
                        <a:pt x="3200" y="1112"/>
                      </a:lnTo>
                      <a:lnTo>
                        <a:pt x="2961" y="1266"/>
                      </a:lnTo>
                      <a:lnTo>
                        <a:pt x="2704" y="1420"/>
                      </a:lnTo>
                      <a:lnTo>
                        <a:pt x="2465" y="1609"/>
                      </a:lnTo>
                      <a:lnTo>
                        <a:pt x="2242" y="1797"/>
                      </a:lnTo>
                      <a:lnTo>
                        <a:pt x="2020" y="1985"/>
                      </a:lnTo>
                      <a:lnTo>
                        <a:pt x="1797" y="2190"/>
                      </a:lnTo>
                      <a:lnTo>
                        <a:pt x="1592" y="2396"/>
                      </a:lnTo>
                      <a:lnTo>
                        <a:pt x="1404" y="2635"/>
                      </a:lnTo>
                      <a:lnTo>
                        <a:pt x="1215" y="2858"/>
                      </a:lnTo>
                      <a:lnTo>
                        <a:pt x="1044" y="3097"/>
                      </a:lnTo>
                      <a:lnTo>
                        <a:pt x="890" y="3354"/>
                      </a:lnTo>
                      <a:lnTo>
                        <a:pt x="736" y="3611"/>
                      </a:lnTo>
                      <a:lnTo>
                        <a:pt x="599" y="3867"/>
                      </a:lnTo>
                      <a:lnTo>
                        <a:pt x="480" y="4141"/>
                      </a:lnTo>
                      <a:lnTo>
                        <a:pt x="377" y="4415"/>
                      </a:lnTo>
                      <a:lnTo>
                        <a:pt x="274" y="4706"/>
                      </a:lnTo>
                      <a:lnTo>
                        <a:pt x="206" y="4980"/>
                      </a:lnTo>
                      <a:lnTo>
                        <a:pt x="137" y="5271"/>
                      </a:lnTo>
                      <a:lnTo>
                        <a:pt x="86" y="5561"/>
                      </a:lnTo>
                      <a:lnTo>
                        <a:pt x="52" y="5852"/>
                      </a:lnTo>
                      <a:lnTo>
                        <a:pt x="35" y="6160"/>
                      </a:lnTo>
                      <a:lnTo>
                        <a:pt x="35" y="6451"/>
                      </a:lnTo>
                      <a:lnTo>
                        <a:pt x="52" y="6742"/>
                      </a:lnTo>
                      <a:lnTo>
                        <a:pt x="52" y="7410"/>
                      </a:lnTo>
                      <a:lnTo>
                        <a:pt x="18" y="8026"/>
                      </a:lnTo>
                      <a:lnTo>
                        <a:pt x="0" y="8642"/>
                      </a:lnTo>
                      <a:lnTo>
                        <a:pt x="0" y="9258"/>
                      </a:lnTo>
                      <a:lnTo>
                        <a:pt x="18" y="9874"/>
                      </a:lnTo>
                      <a:lnTo>
                        <a:pt x="52" y="10490"/>
                      </a:lnTo>
                      <a:lnTo>
                        <a:pt x="86" y="11106"/>
                      </a:lnTo>
                      <a:lnTo>
                        <a:pt x="154" y="11722"/>
                      </a:lnTo>
                      <a:lnTo>
                        <a:pt x="240" y="12338"/>
                      </a:lnTo>
                      <a:lnTo>
                        <a:pt x="308" y="12748"/>
                      </a:lnTo>
                      <a:lnTo>
                        <a:pt x="377" y="13176"/>
                      </a:lnTo>
                      <a:lnTo>
                        <a:pt x="480" y="13587"/>
                      </a:lnTo>
                      <a:lnTo>
                        <a:pt x="599" y="13998"/>
                      </a:lnTo>
                      <a:lnTo>
                        <a:pt x="753" y="14391"/>
                      </a:lnTo>
                      <a:lnTo>
                        <a:pt x="942" y="14768"/>
                      </a:lnTo>
                      <a:lnTo>
                        <a:pt x="1044" y="14939"/>
                      </a:lnTo>
                      <a:lnTo>
                        <a:pt x="1164" y="15110"/>
                      </a:lnTo>
                      <a:lnTo>
                        <a:pt x="1284" y="15281"/>
                      </a:lnTo>
                      <a:lnTo>
                        <a:pt x="1421" y="15452"/>
                      </a:lnTo>
                      <a:lnTo>
                        <a:pt x="1592" y="15623"/>
                      </a:lnTo>
                      <a:lnTo>
                        <a:pt x="1780" y="15777"/>
                      </a:lnTo>
                      <a:lnTo>
                        <a:pt x="1968" y="15931"/>
                      </a:lnTo>
                      <a:lnTo>
                        <a:pt x="2174" y="16068"/>
                      </a:lnTo>
                      <a:lnTo>
                        <a:pt x="2379" y="16188"/>
                      </a:lnTo>
                      <a:lnTo>
                        <a:pt x="2601" y="16291"/>
                      </a:lnTo>
                      <a:lnTo>
                        <a:pt x="2824" y="16393"/>
                      </a:lnTo>
                      <a:lnTo>
                        <a:pt x="3046" y="16496"/>
                      </a:lnTo>
                      <a:lnTo>
                        <a:pt x="3508" y="16650"/>
                      </a:lnTo>
                      <a:lnTo>
                        <a:pt x="3987" y="16787"/>
                      </a:lnTo>
                      <a:lnTo>
                        <a:pt x="4467" y="16907"/>
                      </a:lnTo>
                      <a:lnTo>
                        <a:pt x="4963" y="17009"/>
                      </a:lnTo>
                      <a:lnTo>
                        <a:pt x="5339" y="17078"/>
                      </a:lnTo>
                      <a:lnTo>
                        <a:pt x="5716" y="17146"/>
                      </a:lnTo>
                      <a:lnTo>
                        <a:pt x="6126" y="17197"/>
                      </a:lnTo>
                      <a:lnTo>
                        <a:pt x="6537" y="17232"/>
                      </a:lnTo>
                      <a:lnTo>
                        <a:pt x="6948" y="17249"/>
                      </a:lnTo>
                      <a:lnTo>
                        <a:pt x="7786" y="17249"/>
                      </a:lnTo>
                      <a:lnTo>
                        <a:pt x="8214" y="17215"/>
                      </a:lnTo>
                      <a:lnTo>
                        <a:pt x="8625" y="17163"/>
                      </a:lnTo>
                      <a:lnTo>
                        <a:pt x="9035" y="17078"/>
                      </a:lnTo>
                      <a:lnTo>
                        <a:pt x="9429" y="16975"/>
                      </a:lnTo>
                      <a:lnTo>
                        <a:pt x="9805" y="16855"/>
                      </a:lnTo>
                      <a:lnTo>
                        <a:pt x="10182" y="16701"/>
                      </a:lnTo>
                      <a:lnTo>
                        <a:pt x="10541" y="16513"/>
                      </a:lnTo>
                      <a:lnTo>
                        <a:pt x="10866" y="16308"/>
                      </a:lnTo>
                      <a:lnTo>
                        <a:pt x="11020" y="16188"/>
                      </a:lnTo>
                      <a:lnTo>
                        <a:pt x="11174" y="16051"/>
                      </a:lnTo>
                      <a:lnTo>
                        <a:pt x="11363" y="15880"/>
                      </a:lnTo>
                      <a:lnTo>
                        <a:pt x="11534" y="15709"/>
                      </a:lnTo>
                      <a:lnTo>
                        <a:pt x="11688" y="15503"/>
                      </a:lnTo>
                      <a:lnTo>
                        <a:pt x="11825" y="15315"/>
                      </a:lnTo>
                      <a:lnTo>
                        <a:pt x="11962" y="15093"/>
                      </a:lnTo>
                      <a:lnTo>
                        <a:pt x="12081" y="14887"/>
                      </a:lnTo>
                      <a:lnTo>
                        <a:pt x="12201" y="14648"/>
                      </a:lnTo>
                      <a:lnTo>
                        <a:pt x="12304" y="14425"/>
                      </a:lnTo>
                      <a:lnTo>
                        <a:pt x="12492" y="13946"/>
                      </a:lnTo>
                      <a:lnTo>
                        <a:pt x="12646" y="13467"/>
                      </a:lnTo>
                      <a:lnTo>
                        <a:pt x="12766" y="12971"/>
                      </a:lnTo>
                      <a:lnTo>
                        <a:pt x="12868" y="12475"/>
                      </a:lnTo>
                      <a:lnTo>
                        <a:pt x="12971" y="11773"/>
                      </a:lnTo>
                      <a:lnTo>
                        <a:pt x="13074" y="11089"/>
                      </a:lnTo>
                      <a:lnTo>
                        <a:pt x="13125" y="10387"/>
                      </a:lnTo>
                      <a:lnTo>
                        <a:pt x="13176" y="9685"/>
                      </a:lnTo>
                      <a:lnTo>
                        <a:pt x="13211" y="8984"/>
                      </a:lnTo>
                      <a:lnTo>
                        <a:pt x="13245" y="8282"/>
                      </a:lnTo>
                      <a:lnTo>
                        <a:pt x="13279" y="6896"/>
                      </a:lnTo>
                      <a:lnTo>
                        <a:pt x="13279" y="6058"/>
                      </a:lnTo>
                      <a:lnTo>
                        <a:pt x="13279" y="5647"/>
                      </a:lnTo>
                      <a:lnTo>
                        <a:pt x="13262" y="5219"/>
                      </a:lnTo>
                      <a:lnTo>
                        <a:pt x="13228" y="4809"/>
                      </a:lnTo>
                      <a:lnTo>
                        <a:pt x="13159" y="4398"/>
                      </a:lnTo>
                      <a:lnTo>
                        <a:pt x="13074" y="4004"/>
                      </a:lnTo>
                      <a:lnTo>
                        <a:pt x="12954" y="3611"/>
                      </a:lnTo>
                      <a:lnTo>
                        <a:pt x="12851" y="3354"/>
                      </a:lnTo>
                      <a:lnTo>
                        <a:pt x="12749" y="3097"/>
                      </a:lnTo>
                      <a:lnTo>
                        <a:pt x="12612" y="2858"/>
                      </a:lnTo>
                      <a:lnTo>
                        <a:pt x="12475" y="2618"/>
                      </a:lnTo>
                      <a:lnTo>
                        <a:pt x="12321" y="2396"/>
                      </a:lnTo>
                      <a:lnTo>
                        <a:pt x="12167" y="2173"/>
                      </a:lnTo>
                      <a:lnTo>
                        <a:pt x="11979" y="1968"/>
                      </a:lnTo>
                      <a:lnTo>
                        <a:pt x="11790" y="1763"/>
                      </a:lnTo>
                      <a:lnTo>
                        <a:pt x="11602" y="1574"/>
                      </a:lnTo>
                      <a:lnTo>
                        <a:pt x="11397" y="1403"/>
                      </a:lnTo>
                      <a:lnTo>
                        <a:pt x="11174" y="1232"/>
                      </a:lnTo>
                      <a:lnTo>
                        <a:pt x="10952" y="1061"/>
                      </a:lnTo>
                      <a:lnTo>
                        <a:pt x="10729" y="924"/>
                      </a:lnTo>
                      <a:lnTo>
                        <a:pt x="10490" y="770"/>
                      </a:lnTo>
                      <a:lnTo>
                        <a:pt x="10250" y="650"/>
                      </a:lnTo>
                      <a:lnTo>
                        <a:pt x="9994" y="531"/>
                      </a:lnTo>
                      <a:lnTo>
                        <a:pt x="9737" y="428"/>
                      </a:lnTo>
                      <a:lnTo>
                        <a:pt x="9480" y="342"/>
                      </a:lnTo>
                      <a:lnTo>
                        <a:pt x="9224" y="257"/>
                      </a:lnTo>
                      <a:lnTo>
                        <a:pt x="8967" y="188"/>
                      </a:lnTo>
                      <a:lnTo>
                        <a:pt x="8693" y="137"/>
                      </a:lnTo>
                      <a:lnTo>
                        <a:pt x="8419" y="86"/>
                      </a:lnTo>
                      <a:lnTo>
                        <a:pt x="8146" y="52"/>
                      </a:lnTo>
                      <a:lnTo>
                        <a:pt x="7872" y="17"/>
                      </a:lnTo>
                      <a:lnTo>
                        <a:pt x="7324" y="0"/>
                      </a:lnTo>
                      <a:close/>
                    </a:path>
                  </a:pathLst>
                </a:custGeom>
                <a:solidFill>
                  <a:srgbClr val="F4D8B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07" name="Google Shape;1707;p34"/>
                <p:cNvSpPr/>
                <p:nvPr/>
              </p:nvSpPr>
              <p:spPr>
                <a:xfrm>
                  <a:off x="2478157" y="1224329"/>
                  <a:ext cx="445245" cy="5783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80" h="17249" fill="none" extrusionOk="0">
                      <a:moveTo>
                        <a:pt x="52" y="7410"/>
                      </a:moveTo>
                      <a:lnTo>
                        <a:pt x="52" y="7410"/>
                      </a:lnTo>
                      <a:lnTo>
                        <a:pt x="18" y="8026"/>
                      </a:lnTo>
                      <a:lnTo>
                        <a:pt x="0" y="8642"/>
                      </a:lnTo>
                      <a:lnTo>
                        <a:pt x="0" y="9258"/>
                      </a:lnTo>
                      <a:lnTo>
                        <a:pt x="18" y="9874"/>
                      </a:lnTo>
                      <a:lnTo>
                        <a:pt x="52" y="10490"/>
                      </a:lnTo>
                      <a:lnTo>
                        <a:pt x="86" y="11106"/>
                      </a:lnTo>
                      <a:lnTo>
                        <a:pt x="154" y="11722"/>
                      </a:lnTo>
                      <a:lnTo>
                        <a:pt x="240" y="12338"/>
                      </a:lnTo>
                      <a:lnTo>
                        <a:pt x="240" y="12338"/>
                      </a:lnTo>
                      <a:lnTo>
                        <a:pt x="308" y="12748"/>
                      </a:lnTo>
                      <a:lnTo>
                        <a:pt x="377" y="13176"/>
                      </a:lnTo>
                      <a:lnTo>
                        <a:pt x="480" y="13587"/>
                      </a:lnTo>
                      <a:lnTo>
                        <a:pt x="599" y="13998"/>
                      </a:lnTo>
                      <a:lnTo>
                        <a:pt x="753" y="14391"/>
                      </a:lnTo>
                      <a:lnTo>
                        <a:pt x="942" y="14768"/>
                      </a:lnTo>
                      <a:lnTo>
                        <a:pt x="1044" y="14939"/>
                      </a:lnTo>
                      <a:lnTo>
                        <a:pt x="1164" y="15110"/>
                      </a:lnTo>
                      <a:lnTo>
                        <a:pt x="1284" y="15281"/>
                      </a:lnTo>
                      <a:lnTo>
                        <a:pt x="1421" y="15452"/>
                      </a:lnTo>
                      <a:lnTo>
                        <a:pt x="1421" y="15452"/>
                      </a:lnTo>
                      <a:lnTo>
                        <a:pt x="1592" y="15623"/>
                      </a:lnTo>
                      <a:lnTo>
                        <a:pt x="1780" y="15777"/>
                      </a:lnTo>
                      <a:lnTo>
                        <a:pt x="1968" y="15931"/>
                      </a:lnTo>
                      <a:lnTo>
                        <a:pt x="2174" y="16068"/>
                      </a:lnTo>
                      <a:lnTo>
                        <a:pt x="2379" y="16188"/>
                      </a:lnTo>
                      <a:lnTo>
                        <a:pt x="2601" y="16291"/>
                      </a:lnTo>
                      <a:lnTo>
                        <a:pt x="2824" y="16393"/>
                      </a:lnTo>
                      <a:lnTo>
                        <a:pt x="3046" y="16496"/>
                      </a:lnTo>
                      <a:lnTo>
                        <a:pt x="3508" y="16650"/>
                      </a:lnTo>
                      <a:lnTo>
                        <a:pt x="3987" y="16787"/>
                      </a:lnTo>
                      <a:lnTo>
                        <a:pt x="4467" y="16907"/>
                      </a:lnTo>
                      <a:lnTo>
                        <a:pt x="4963" y="17009"/>
                      </a:lnTo>
                      <a:lnTo>
                        <a:pt x="4963" y="17009"/>
                      </a:lnTo>
                      <a:lnTo>
                        <a:pt x="5339" y="17078"/>
                      </a:lnTo>
                      <a:lnTo>
                        <a:pt x="5716" y="17146"/>
                      </a:lnTo>
                      <a:lnTo>
                        <a:pt x="6126" y="17197"/>
                      </a:lnTo>
                      <a:lnTo>
                        <a:pt x="6537" y="17232"/>
                      </a:lnTo>
                      <a:lnTo>
                        <a:pt x="6948" y="17249"/>
                      </a:lnTo>
                      <a:lnTo>
                        <a:pt x="7358" y="17249"/>
                      </a:lnTo>
                      <a:lnTo>
                        <a:pt x="7786" y="17249"/>
                      </a:lnTo>
                      <a:lnTo>
                        <a:pt x="8214" y="17215"/>
                      </a:lnTo>
                      <a:lnTo>
                        <a:pt x="8625" y="17163"/>
                      </a:lnTo>
                      <a:lnTo>
                        <a:pt x="9035" y="17078"/>
                      </a:lnTo>
                      <a:lnTo>
                        <a:pt x="9429" y="16975"/>
                      </a:lnTo>
                      <a:lnTo>
                        <a:pt x="9805" y="16855"/>
                      </a:lnTo>
                      <a:lnTo>
                        <a:pt x="10182" y="16701"/>
                      </a:lnTo>
                      <a:lnTo>
                        <a:pt x="10541" y="16513"/>
                      </a:lnTo>
                      <a:lnTo>
                        <a:pt x="10866" y="16308"/>
                      </a:lnTo>
                      <a:lnTo>
                        <a:pt x="11020" y="16188"/>
                      </a:lnTo>
                      <a:lnTo>
                        <a:pt x="11174" y="16051"/>
                      </a:lnTo>
                      <a:lnTo>
                        <a:pt x="11174" y="16051"/>
                      </a:lnTo>
                      <a:lnTo>
                        <a:pt x="11363" y="15880"/>
                      </a:lnTo>
                      <a:lnTo>
                        <a:pt x="11534" y="15709"/>
                      </a:lnTo>
                      <a:lnTo>
                        <a:pt x="11688" y="15503"/>
                      </a:lnTo>
                      <a:lnTo>
                        <a:pt x="11825" y="15315"/>
                      </a:lnTo>
                      <a:lnTo>
                        <a:pt x="11962" y="15093"/>
                      </a:lnTo>
                      <a:lnTo>
                        <a:pt x="12081" y="14887"/>
                      </a:lnTo>
                      <a:lnTo>
                        <a:pt x="12201" y="14648"/>
                      </a:lnTo>
                      <a:lnTo>
                        <a:pt x="12304" y="14425"/>
                      </a:lnTo>
                      <a:lnTo>
                        <a:pt x="12492" y="13946"/>
                      </a:lnTo>
                      <a:lnTo>
                        <a:pt x="12646" y="13467"/>
                      </a:lnTo>
                      <a:lnTo>
                        <a:pt x="12766" y="12971"/>
                      </a:lnTo>
                      <a:lnTo>
                        <a:pt x="12868" y="12475"/>
                      </a:lnTo>
                      <a:lnTo>
                        <a:pt x="12868" y="12475"/>
                      </a:lnTo>
                      <a:lnTo>
                        <a:pt x="12971" y="11773"/>
                      </a:lnTo>
                      <a:lnTo>
                        <a:pt x="13074" y="11089"/>
                      </a:lnTo>
                      <a:lnTo>
                        <a:pt x="13125" y="10387"/>
                      </a:lnTo>
                      <a:lnTo>
                        <a:pt x="13176" y="9685"/>
                      </a:lnTo>
                      <a:lnTo>
                        <a:pt x="13211" y="8984"/>
                      </a:lnTo>
                      <a:lnTo>
                        <a:pt x="13245" y="8282"/>
                      </a:lnTo>
                      <a:lnTo>
                        <a:pt x="13279" y="6896"/>
                      </a:lnTo>
                      <a:lnTo>
                        <a:pt x="13279" y="6896"/>
                      </a:lnTo>
                      <a:lnTo>
                        <a:pt x="13279" y="6058"/>
                      </a:lnTo>
                      <a:lnTo>
                        <a:pt x="13279" y="5647"/>
                      </a:lnTo>
                      <a:lnTo>
                        <a:pt x="13262" y="5219"/>
                      </a:lnTo>
                      <a:lnTo>
                        <a:pt x="13228" y="4809"/>
                      </a:lnTo>
                      <a:lnTo>
                        <a:pt x="13159" y="4398"/>
                      </a:lnTo>
                      <a:lnTo>
                        <a:pt x="13074" y="4004"/>
                      </a:lnTo>
                      <a:lnTo>
                        <a:pt x="12954" y="3611"/>
                      </a:lnTo>
                      <a:lnTo>
                        <a:pt x="12954" y="3611"/>
                      </a:lnTo>
                      <a:lnTo>
                        <a:pt x="12851" y="3354"/>
                      </a:lnTo>
                      <a:lnTo>
                        <a:pt x="12749" y="3097"/>
                      </a:lnTo>
                      <a:lnTo>
                        <a:pt x="12612" y="2858"/>
                      </a:lnTo>
                      <a:lnTo>
                        <a:pt x="12475" y="2618"/>
                      </a:lnTo>
                      <a:lnTo>
                        <a:pt x="12321" y="2396"/>
                      </a:lnTo>
                      <a:lnTo>
                        <a:pt x="12167" y="2173"/>
                      </a:lnTo>
                      <a:lnTo>
                        <a:pt x="11979" y="1968"/>
                      </a:lnTo>
                      <a:lnTo>
                        <a:pt x="11790" y="1763"/>
                      </a:lnTo>
                      <a:lnTo>
                        <a:pt x="11602" y="1574"/>
                      </a:lnTo>
                      <a:lnTo>
                        <a:pt x="11397" y="1403"/>
                      </a:lnTo>
                      <a:lnTo>
                        <a:pt x="11174" y="1232"/>
                      </a:lnTo>
                      <a:lnTo>
                        <a:pt x="10952" y="1061"/>
                      </a:lnTo>
                      <a:lnTo>
                        <a:pt x="10729" y="924"/>
                      </a:lnTo>
                      <a:lnTo>
                        <a:pt x="10490" y="770"/>
                      </a:lnTo>
                      <a:lnTo>
                        <a:pt x="10250" y="650"/>
                      </a:lnTo>
                      <a:lnTo>
                        <a:pt x="9994" y="531"/>
                      </a:lnTo>
                      <a:lnTo>
                        <a:pt x="9994" y="531"/>
                      </a:lnTo>
                      <a:lnTo>
                        <a:pt x="9737" y="428"/>
                      </a:lnTo>
                      <a:lnTo>
                        <a:pt x="9480" y="342"/>
                      </a:lnTo>
                      <a:lnTo>
                        <a:pt x="9224" y="257"/>
                      </a:lnTo>
                      <a:lnTo>
                        <a:pt x="8967" y="188"/>
                      </a:lnTo>
                      <a:lnTo>
                        <a:pt x="8693" y="137"/>
                      </a:lnTo>
                      <a:lnTo>
                        <a:pt x="8419" y="86"/>
                      </a:lnTo>
                      <a:lnTo>
                        <a:pt x="8146" y="52"/>
                      </a:lnTo>
                      <a:lnTo>
                        <a:pt x="7872" y="17"/>
                      </a:lnTo>
                      <a:lnTo>
                        <a:pt x="7324" y="0"/>
                      </a:lnTo>
                      <a:lnTo>
                        <a:pt x="6777" y="17"/>
                      </a:lnTo>
                      <a:lnTo>
                        <a:pt x="6229" y="69"/>
                      </a:lnTo>
                      <a:lnTo>
                        <a:pt x="5699" y="171"/>
                      </a:lnTo>
                      <a:lnTo>
                        <a:pt x="5699" y="171"/>
                      </a:lnTo>
                      <a:lnTo>
                        <a:pt x="5408" y="223"/>
                      </a:lnTo>
                      <a:lnTo>
                        <a:pt x="5117" y="308"/>
                      </a:lnTo>
                      <a:lnTo>
                        <a:pt x="4826" y="394"/>
                      </a:lnTo>
                      <a:lnTo>
                        <a:pt x="4552" y="479"/>
                      </a:lnTo>
                      <a:lnTo>
                        <a:pt x="4278" y="582"/>
                      </a:lnTo>
                      <a:lnTo>
                        <a:pt x="4005" y="702"/>
                      </a:lnTo>
                      <a:lnTo>
                        <a:pt x="3731" y="822"/>
                      </a:lnTo>
                      <a:lnTo>
                        <a:pt x="3457" y="958"/>
                      </a:lnTo>
                      <a:lnTo>
                        <a:pt x="3200" y="1112"/>
                      </a:lnTo>
                      <a:lnTo>
                        <a:pt x="2961" y="1266"/>
                      </a:lnTo>
                      <a:lnTo>
                        <a:pt x="2704" y="1420"/>
                      </a:lnTo>
                      <a:lnTo>
                        <a:pt x="2465" y="1609"/>
                      </a:lnTo>
                      <a:lnTo>
                        <a:pt x="2242" y="1797"/>
                      </a:lnTo>
                      <a:lnTo>
                        <a:pt x="2020" y="1985"/>
                      </a:lnTo>
                      <a:lnTo>
                        <a:pt x="1797" y="2190"/>
                      </a:lnTo>
                      <a:lnTo>
                        <a:pt x="1592" y="2396"/>
                      </a:lnTo>
                      <a:lnTo>
                        <a:pt x="1592" y="2396"/>
                      </a:lnTo>
                      <a:lnTo>
                        <a:pt x="1404" y="2635"/>
                      </a:lnTo>
                      <a:lnTo>
                        <a:pt x="1215" y="2858"/>
                      </a:lnTo>
                      <a:lnTo>
                        <a:pt x="1044" y="3097"/>
                      </a:lnTo>
                      <a:lnTo>
                        <a:pt x="890" y="3354"/>
                      </a:lnTo>
                      <a:lnTo>
                        <a:pt x="736" y="3611"/>
                      </a:lnTo>
                      <a:lnTo>
                        <a:pt x="599" y="3867"/>
                      </a:lnTo>
                      <a:lnTo>
                        <a:pt x="480" y="4141"/>
                      </a:lnTo>
                      <a:lnTo>
                        <a:pt x="377" y="4415"/>
                      </a:lnTo>
                      <a:lnTo>
                        <a:pt x="274" y="4706"/>
                      </a:lnTo>
                      <a:lnTo>
                        <a:pt x="206" y="4980"/>
                      </a:lnTo>
                      <a:lnTo>
                        <a:pt x="137" y="5271"/>
                      </a:lnTo>
                      <a:lnTo>
                        <a:pt x="86" y="5561"/>
                      </a:lnTo>
                      <a:lnTo>
                        <a:pt x="52" y="5852"/>
                      </a:lnTo>
                      <a:lnTo>
                        <a:pt x="35" y="6160"/>
                      </a:lnTo>
                      <a:lnTo>
                        <a:pt x="35" y="6451"/>
                      </a:lnTo>
                      <a:lnTo>
                        <a:pt x="52" y="6742"/>
                      </a:lnTo>
                      <a:lnTo>
                        <a:pt x="52" y="7410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08" name="Google Shape;1708;p34"/>
                <p:cNvSpPr/>
                <p:nvPr/>
              </p:nvSpPr>
              <p:spPr>
                <a:xfrm>
                  <a:off x="2564223" y="1510590"/>
                  <a:ext cx="91228" cy="683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1" h="2038" extrusionOk="0">
                      <a:moveTo>
                        <a:pt x="1301" y="1"/>
                      </a:moveTo>
                      <a:lnTo>
                        <a:pt x="1147" y="18"/>
                      </a:lnTo>
                      <a:lnTo>
                        <a:pt x="976" y="52"/>
                      </a:lnTo>
                      <a:lnTo>
                        <a:pt x="822" y="121"/>
                      </a:lnTo>
                      <a:lnTo>
                        <a:pt x="685" y="189"/>
                      </a:lnTo>
                      <a:lnTo>
                        <a:pt x="548" y="292"/>
                      </a:lnTo>
                      <a:lnTo>
                        <a:pt x="445" y="394"/>
                      </a:lnTo>
                      <a:lnTo>
                        <a:pt x="342" y="497"/>
                      </a:lnTo>
                      <a:lnTo>
                        <a:pt x="257" y="617"/>
                      </a:lnTo>
                      <a:lnTo>
                        <a:pt x="188" y="737"/>
                      </a:lnTo>
                      <a:lnTo>
                        <a:pt x="137" y="857"/>
                      </a:lnTo>
                      <a:lnTo>
                        <a:pt x="86" y="976"/>
                      </a:lnTo>
                      <a:lnTo>
                        <a:pt x="34" y="1113"/>
                      </a:lnTo>
                      <a:lnTo>
                        <a:pt x="0" y="1233"/>
                      </a:lnTo>
                      <a:lnTo>
                        <a:pt x="34" y="1267"/>
                      </a:lnTo>
                      <a:lnTo>
                        <a:pt x="206" y="1079"/>
                      </a:lnTo>
                      <a:lnTo>
                        <a:pt x="360" y="908"/>
                      </a:lnTo>
                      <a:lnTo>
                        <a:pt x="548" y="737"/>
                      </a:lnTo>
                      <a:lnTo>
                        <a:pt x="736" y="600"/>
                      </a:lnTo>
                      <a:lnTo>
                        <a:pt x="839" y="531"/>
                      </a:lnTo>
                      <a:lnTo>
                        <a:pt x="958" y="497"/>
                      </a:lnTo>
                      <a:lnTo>
                        <a:pt x="1061" y="463"/>
                      </a:lnTo>
                      <a:lnTo>
                        <a:pt x="1181" y="429"/>
                      </a:lnTo>
                      <a:lnTo>
                        <a:pt x="1301" y="429"/>
                      </a:lnTo>
                      <a:lnTo>
                        <a:pt x="1420" y="446"/>
                      </a:lnTo>
                      <a:lnTo>
                        <a:pt x="1660" y="480"/>
                      </a:lnTo>
                      <a:lnTo>
                        <a:pt x="1763" y="514"/>
                      </a:lnTo>
                      <a:lnTo>
                        <a:pt x="1882" y="566"/>
                      </a:lnTo>
                      <a:lnTo>
                        <a:pt x="1985" y="634"/>
                      </a:lnTo>
                      <a:lnTo>
                        <a:pt x="2071" y="703"/>
                      </a:lnTo>
                      <a:lnTo>
                        <a:pt x="2156" y="788"/>
                      </a:lnTo>
                      <a:lnTo>
                        <a:pt x="2225" y="891"/>
                      </a:lnTo>
                      <a:lnTo>
                        <a:pt x="2293" y="993"/>
                      </a:lnTo>
                      <a:lnTo>
                        <a:pt x="2345" y="1096"/>
                      </a:lnTo>
                      <a:lnTo>
                        <a:pt x="2430" y="1319"/>
                      </a:lnTo>
                      <a:lnTo>
                        <a:pt x="2481" y="1558"/>
                      </a:lnTo>
                      <a:lnTo>
                        <a:pt x="2533" y="1798"/>
                      </a:lnTo>
                      <a:lnTo>
                        <a:pt x="2567" y="2037"/>
                      </a:lnTo>
                      <a:lnTo>
                        <a:pt x="2601" y="2037"/>
                      </a:lnTo>
                      <a:lnTo>
                        <a:pt x="2653" y="1900"/>
                      </a:lnTo>
                      <a:lnTo>
                        <a:pt x="2687" y="1781"/>
                      </a:lnTo>
                      <a:lnTo>
                        <a:pt x="2704" y="1644"/>
                      </a:lnTo>
                      <a:lnTo>
                        <a:pt x="2721" y="1507"/>
                      </a:lnTo>
                      <a:lnTo>
                        <a:pt x="2721" y="1370"/>
                      </a:lnTo>
                      <a:lnTo>
                        <a:pt x="2721" y="1233"/>
                      </a:lnTo>
                      <a:lnTo>
                        <a:pt x="2704" y="1096"/>
                      </a:lnTo>
                      <a:lnTo>
                        <a:pt x="2670" y="942"/>
                      </a:lnTo>
                      <a:lnTo>
                        <a:pt x="2618" y="805"/>
                      </a:lnTo>
                      <a:lnTo>
                        <a:pt x="2550" y="668"/>
                      </a:lnTo>
                      <a:lnTo>
                        <a:pt x="2464" y="531"/>
                      </a:lnTo>
                      <a:lnTo>
                        <a:pt x="2362" y="394"/>
                      </a:lnTo>
                      <a:lnTo>
                        <a:pt x="2242" y="275"/>
                      </a:lnTo>
                      <a:lnTo>
                        <a:pt x="2088" y="189"/>
                      </a:lnTo>
                      <a:lnTo>
                        <a:pt x="1934" y="104"/>
                      </a:lnTo>
                      <a:lnTo>
                        <a:pt x="1780" y="52"/>
                      </a:lnTo>
                      <a:lnTo>
                        <a:pt x="1626" y="18"/>
                      </a:lnTo>
                      <a:lnTo>
                        <a:pt x="1472" y="1"/>
                      </a:lnTo>
                      <a:close/>
                    </a:path>
                  </a:pathLst>
                </a:custGeom>
                <a:solidFill>
                  <a:srgbClr val="7A625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09" name="Google Shape;1709;p34"/>
                <p:cNvSpPr/>
                <p:nvPr/>
              </p:nvSpPr>
              <p:spPr>
                <a:xfrm>
                  <a:off x="2564223" y="1510590"/>
                  <a:ext cx="91228" cy="683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1" h="2038" fill="none" extrusionOk="0">
                      <a:moveTo>
                        <a:pt x="0" y="1233"/>
                      </a:moveTo>
                      <a:lnTo>
                        <a:pt x="0" y="1233"/>
                      </a:lnTo>
                      <a:lnTo>
                        <a:pt x="34" y="1113"/>
                      </a:lnTo>
                      <a:lnTo>
                        <a:pt x="34" y="1113"/>
                      </a:lnTo>
                      <a:lnTo>
                        <a:pt x="86" y="976"/>
                      </a:lnTo>
                      <a:lnTo>
                        <a:pt x="86" y="976"/>
                      </a:lnTo>
                      <a:lnTo>
                        <a:pt x="137" y="857"/>
                      </a:lnTo>
                      <a:lnTo>
                        <a:pt x="188" y="737"/>
                      </a:lnTo>
                      <a:lnTo>
                        <a:pt x="188" y="737"/>
                      </a:lnTo>
                      <a:lnTo>
                        <a:pt x="257" y="617"/>
                      </a:lnTo>
                      <a:lnTo>
                        <a:pt x="342" y="497"/>
                      </a:lnTo>
                      <a:lnTo>
                        <a:pt x="445" y="394"/>
                      </a:lnTo>
                      <a:lnTo>
                        <a:pt x="548" y="292"/>
                      </a:lnTo>
                      <a:lnTo>
                        <a:pt x="548" y="292"/>
                      </a:lnTo>
                      <a:lnTo>
                        <a:pt x="685" y="189"/>
                      </a:lnTo>
                      <a:lnTo>
                        <a:pt x="822" y="121"/>
                      </a:lnTo>
                      <a:lnTo>
                        <a:pt x="976" y="52"/>
                      </a:lnTo>
                      <a:lnTo>
                        <a:pt x="1147" y="18"/>
                      </a:lnTo>
                      <a:lnTo>
                        <a:pt x="1147" y="18"/>
                      </a:lnTo>
                      <a:lnTo>
                        <a:pt x="1301" y="1"/>
                      </a:lnTo>
                      <a:lnTo>
                        <a:pt x="1472" y="1"/>
                      </a:lnTo>
                      <a:lnTo>
                        <a:pt x="1472" y="1"/>
                      </a:lnTo>
                      <a:lnTo>
                        <a:pt x="1626" y="18"/>
                      </a:lnTo>
                      <a:lnTo>
                        <a:pt x="1780" y="52"/>
                      </a:lnTo>
                      <a:lnTo>
                        <a:pt x="1780" y="52"/>
                      </a:lnTo>
                      <a:lnTo>
                        <a:pt x="1934" y="104"/>
                      </a:lnTo>
                      <a:lnTo>
                        <a:pt x="2088" y="189"/>
                      </a:lnTo>
                      <a:lnTo>
                        <a:pt x="2088" y="189"/>
                      </a:lnTo>
                      <a:lnTo>
                        <a:pt x="2242" y="275"/>
                      </a:lnTo>
                      <a:lnTo>
                        <a:pt x="2362" y="394"/>
                      </a:lnTo>
                      <a:lnTo>
                        <a:pt x="2362" y="394"/>
                      </a:lnTo>
                      <a:lnTo>
                        <a:pt x="2464" y="531"/>
                      </a:lnTo>
                      <a:lnTo>
                        <a:pt x="2550" y="668"/>
                      </a:lnTo>
                      <a:lnTo>
                        <a:pt x="2618" y="805"/>
                      </a:lnTo>
                      <a:lnTo>
                        <a:pt x="2670" y="942"/>
                      </a:lnTo>
                      <a:lnTo>
                        <a:pt x="2670" y="942"/>
                      </a:lnTo>
                      <a:lnTo>
                        <a:pt x="2704" y="1096"/>
                      </a:lnTo>
                      <a:lnTo>
                        <a:pt x="2721" y="1233"/>
                      </a:lnTo>
                      <a:lnTo>
                        <a:pt x="2721" y="1370"/>
                      </a:lnTo>
                      <a:lnTo>
                        <a:pt x="2721" y="1507"/>
                      </a:lnTo>
                      <a:lnTo>
                        <a:pt x="2721" y="1507"/>
                      </a:lnTo>
                      <a:lnTo>
                        <a:pt x="2704" y="1644"/>
                      </a:lnTo>
                      <a:lnTo>
                        <a:pt x="2687" y="1781"/>
                      </a:lnTo>
                      <a:lnTo>
                        <a:pt x="2687" y="1781"/>
                      </a:lnTo>
                      <a:lnTo>
                        <a:pt x="2653" y="1900"/>
                      </a:lnTo>
                      <a:lnTo>
                        <a:pt x="2653" y="1900"/>
                      </a:lnTo>
                      <a:lnTo>
                        <a:pt x="2601" y="2037"/>
                      </a:lnTo>
                      <a:lnTo>
                        <a:pt x="2567" y="2037"/>
                      </a:lnTo>
                      <a:lnTo>
                        <a:pt x="2567" y="2037"/>
                      </a:lnTo>
                      <a:lnTo>
                        <a:pt x="2533" y="1798"/>
                      </a:lnTo>
                      <a:lnTo>
                        <a:pt x="2481" y="1558"/>
                      </a:lnTo>
                      <a:lnTo>
                        <a:pt x="2481" y="1558"/>
                      </a:lnTo>
                      <a:lnTo>
                        <a:pt x="2430" y="1319"/>
                      </a:lnTo>
                      <a:lnTo>
                        <a:pt x="2345" y="1096"/>
                      </a:lnTo>
                      <a:lnTo>
                        <a:pt x="2345" y="1096"/>
                      </a:lnTo>
                      <a:lnTo>
                        <a:pt x="2293" y="993"/>
                      </a:lnTo>
                      <a:lnTo>
                        <a:pt x="2225" y="891"/>
                      </a:lnTo>
                      <a:lnTo>
                        <a:pt x="2156" y="788"/>
                      </a:lnTo>
                      <a:lnTo>
                        <a:pt x="2071" y="703"/>
                      </a:lnTo>
                      <a:lnTo>
                        <a:pt x="2071" y="703"/>
                      </a:lnTo>
                      <a:lnTo>
                        <a:pt x="1985" y="634"/>
                      </a:lnTo>
                      <a:lnTo>
                        <a:pt x="1882" y="566"/>
                      </a:lnTo>
                      <a:lnTo>
                        <a:pt x="1763" y="514"/>
                      </a:lnTo>
                      <a:lnTo>
                        <a:pt x="1660" y="480"/>
                      </a:lnTo>
                      <a:lnTo>
                        <a:pt x="1660" y="480"/>
                      </a:lnTo>
                      <a:lnTo>
                        <a:pt x="1420" y="446"/>
                      </a:lnTo>
                      <a:lnTo>
                        <a:pt x="1301" y="429"/>
                      </a:lnTo>
                      <a:lnTo>
                        <a:pt x="1181" y="429"/>
                      </a:lnTo>
                      <a:lnTo>
                        <a:pt x="1181" y="429"/>
                      </a:lnTo>
                      <a:lnTo>
                        <a:pt x="1061" y="463"/>
                      </a:lnTo>
                      <a:lnTo>
                        <a:pt x="958" y="497"/>
                      </a:lnTo>
                      <a:lnTo>
                        <a:pt x="839" y="531"/>
                      </a:lnTo>
                      <a:lnTo>
                        <a:pt x="736" y="600"/>
                      </a:lnTo>
                      <a:lnTo>
                        <a:pt x="736" y="600"/>
                      </a:lnTo>
                      <a:lnTo>
                        <a:pt x="548" y="737"/>
                      </a:lnTo>
                      <a:lnTo>
                        <a:pt x="360" y="908"/>
                      </a:lnTo>
                      <a:lnTo>
                        <a:pt x="360" y="908"/>
                      </a:lnTo>
                      <a:lnTo>
                        <a:pt x="206" y="1079"/>
                      </a:lnTo>
                      <a:lnTo>
                        <a:pt x="34" y="1267"/>
                      </a:lnTo>
                      <a:lnTo>
                        <a:pt x="0" y="1233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10" name="Google Shape;1710;p34"/>
                <p:cNvSpPr/>
                <p:nvPr/>
              </p:nvSpPr>
              <p:spPr>
                <a:xfrm>
                  <a:off x="2751242" y="1510590"/>
                  <a:ext cx="91262" cy="683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2" h="2038" extrusionOk="0">
                      <a:moveTo>
                        <a:pt x="1267" y="1"/>
                      </a:moveTo>
                      <a:lnTo>
                        <a:pt x="1113" y="18"/>
                      </a:lnTo>
                      <a:lnTo>
                        <a:pt x="959" y="52"/>
                      </a:lnTo>
                      <a:lnTo>
                        <a:pt x="805" y="104"/>
                      </a:lnTo>
                      <a:lnTo>
                        <a:pt x="634" y="189"/>
                      </a:lnTo>
                      <a:lnTo>
                        <a:pt x="497" y="275"/>
                      </a:lnTo>
                      <a:lnTo>
                        <a:pt x="377" y="394"/>
                      </a:lnTo>
                      <a:lnTo>
                        <a:pt x="257" y="531"/>
                      </a:lnTo>
                      <a:lnTo>
                        <a:pt x="172" y="668"/>
                      </a:lnTo>
                      <a:lnTo>
                        <a:pt x="120" y="805"/>
                      </a:lnTo>
                      <a:lnTo>
                        <a:pt x="69" y="942"/>
                      </a:lnTo>
                      <a:lnTo>
                        <a:pt x="35" y="1096"/>
                      </a:lnTo>
                      <a:lnTo>
                        <a:pt x="1" y="1233"/>
                      </a:lnTo>
                      <a:lnTo>
                        <a:pt x="1" y="1370"/>
                      </a:lnTo>
                      <a:lnTo>
                        <a:pt x="1" y="1507"/>
                      </a:lnTo>
                      <a:lnTo>
                        <a:pt x="18" y="1644"/>
                      </a:lnTo>
                      <a:lnTo>
                        <a:pt x="52" y="1781"/>
                      </a:lnTo>
                      <a:lnTo>
                        <a:pt x="86" y="1900"/>
                      </a:lnTo>
                      <a:lnTo>
                        <a:pt x="120" y="2037"/>
                      </a:lnTo>
                      <a:lnTo>
                        <a:pt x="172" y="2037"/>
                      </a:lnTo>
                      <a:lnTo>
                        <a:pt x="206" y="1798"/>
                      </a:lnTo>
                      <a:lnTo>
                        <a:pt x="240" y="1558"/>
                      </a:lnTo>
                      <a:lnTo>
                        <a:pt x="309" y="1319"/>
                      </a:lnTo>
                      <a:lnTo>
                        <a:pt x="394" y="1096"/>
                      </a:lnTo>
                      <a:lnTo>
                        <a:pt x="446" y="993"/>
                      </a:lnTo>
                      <a:lnTo>
                        <a:pt x="514" y="891"/>
                      </a:lnTo>
                      <a:lnTo>
                        <a:pt x="582" y="788"/>
                      </a:lnTo>
                      <a:lnTo>
                        <a:pt x="668" y="703"/>
                      </a:lnTo>
                      <a:lnTo>
                        <a:pt x="754" y="634"/>
                      </a:lnTo>
                      <a:lnTo>
                        <a:pt x="856" y="566"/>
                      </a:lnTo>
                      <a:lnTo>
                        <a:pt x="959" y="514"/>
                      </a:lnTo>
                      <a:lnTo>
                        <a:pt x="1079" y="480"/>
                      </a:lnTo>
                      <a:lnTo>
                        <a:pt x="1301" y="446"/>
                      </a:lnTo>
                      <a:lnTo>
                        <a:pt x="1421" y="429"/>
                      </a:lnTo>
                      <a:lnTo>
                        <a:pt x="1541" y="429"/>
                      </a:lnTo>
                      <a:lnTo>
                        <a:pt x="1660" y="463"/>
                      </a:lnTo>
                      <a:lnTo>
                        <a:pt x="1780" y="497"/>
                      </a:lnTo>
                      <a:lnTo>
                        <a:pt x="1883" y="531"/>
                      </a:lnTo>
                      <a:lnTo>
                        <a:pt x="1986" y="600"/>
                      </a:lnTo>
                      <a:lnTo>
                        <a:pt x="2191" y="737"/>
                      </a:lnTo>
                      <a:lnTo>
                        <a:pt x="2362" y="908"/>
                      </a:lnTo>
                      <a:lnTo>
                        <a:pt x="2533" y="1079"/>
                      </a:lnTo>
                      <a:lnTo>
                        <a:pt x="2687" y="1267"/>
                      </a:lnTo>
                      <a:lnTo>
                        <a:pt x="2721" y="1233"/>
                      </a:lnTo>
                      <a:lnTo>
                        <a:pt x="2687" y="1113"/>
                      </a:lnTo>
                      <a:lnTo>
                        <a:pt x="2653" y="976"/>
                      </a:lnTo>
                      <a:lnTo>
                        <a:pt x="2602" y="857"/>
                      </a:lnTo>
                      <a:lnTo>
                        <a:pt x="2533" y="737"/>
                      </a:lnTo>
                      <a:lnTo>
                        <a:pt x="2465" y="617"/>
                      </a:lnTo>
                      <a:lnTo>
                        <a:pt x="2379" y="497"/>
                      </a:lnTo>
                      <a:lnTo>
                        <a:pt x="2294" y="394"/>
                      </a:lnTo>
                      <a:lnTo>
                        <a:pt x="2174" y="292"/>
                      </a:lnTo>
                      <a:lnTo>
                        <a:pt x="2054" y="189"/>
                      </a:lnTo>
                      <a:lnTo>
                        <a:pt x="1917" y="121"/>
                      </a:lnTo>
                      <a:lnTo>
                        <a:pt x="1763" y="52"/>
                      </a:lnTo>
                      <a:lnTo>
                        <a:pt x="1592" y="18"/>
                      </a:lnTo>
                      <a:lnTo>
                        <a:pt x="1421" y="1"/>
                      </a:lnTo>
                      <a:close/>
                    </a:path>
                  </a:pathLst>
                </a:custGeom>
                <a:solidFill>
                  <a:srgbClr val="7A625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11" name="Google Shape;1711;p34"/>
                <p:cNvSpPr/>
                <p:nvPr/>
              </p:nvSpPr>
              <p:spPr>
                <a:xfrm>
                  <a:off x="2751242" y="1510590"/>
                  <a:ext cx="91262" cy="683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2" h="2038" fill="none" extrusionOk="0">
                      <a:moveTo>
                        <a:pt x="2687" y="1267"/>
                      </a:moveTo>
                      <a:lnTo>
                        <a:pt x="2687" y="1267"/>
                      </a:lnTo>
                      <a:lnTo>
                        <a:pt x="2533" y="1079"/>
                      </a:lnTo>
                      <a:lnTo>
                        <a:pt x="2362" y="908"/>
                      </a:lnTo>
                      <a:lnTo>
                        <a:pt x="2362" y="908"/>
                      </a:lnTo>
                      <a:lnTo>
                        <a:pt x="2191" y="737"/>
                      </a:lnTo>
                      <a:lnTo>
                        <a:pt x="1986" y="600"/>
                      </a:lnTo>
                      <a:lnTo>
                        <a:pt x="1986" y="600"/>
                      </a:lnTo>
                      <a:lnTo>
                        <a:pt x="1883" y="531"/>
                      </a:lnTo>
                      <a:lnTo>
                        <a:pt x="1780" y="497"/>
                      </a:lnTo>
                      <a:lnTo>
                        <a:pt x="1660" y="463"/>
                      </a:lnTo>
                      <a:lnTo>
                        <a:pt x="1541" y="429"/>
                      </a:lnTo>
                      <a:lnTo>
                        <a:pt x="1541" y="429"/>
                      </a:lnTo>
                      <a:lnTo>
                        <a:pt x="1421" y="429"/>
                      </a:lnTo>
                      <a:lnTo>
                        <a:pt x="1301" y="446"/>
                      </a:lnTo>
                      <a:lnTo>
                        <a:pt x="1079" y="480"/>
                      </a:lnTo>
                      <a:lnTo>
                        <a:pt x="1079" y="480"/>
                      </a:lnTo>
                      <a:lnTo>
                        <a:pt x="959" y="514"/>
                      </a:lnTo>
                      <a:lnTo>
                        <a:pt x="856" y="566"/>
                      </a:lnTo>
                      <a:lnTo>
                        <a:pt x="754" y="634"/>
                      </a:lnTo>
                      <a:lnTo>
                        <a:pt x="668" y="703"/>
                      </a:lnTo>
                      <a:lnTo>
                        <a:pt x="668" y="703"/>
                      </a:lnTo>
                      <a:lnTo>
                        <a:pt x="582" y="788"/>
                      </a:lnTo>
                      <a:lnTo>
                        <a:pt x="514" y="891"/>
                      </a:lnTo>
                      <a:lnTo>
                        <a:pt x="446" y="993"/>
                      </a:lnTo>
                      <a:lnTo>
                        <a:pt x="394" y="1096"/>
                      </a:lnTo>
                      <a:lnTo>
                        <a:pt x="394" y="1096"/>
                      </a:lnTo>
                      <a:lnTo>
                        <a:pt x="309" y="1319"/>
                      </a:lnTo>
                      <a:lnTo>
                        <a:pt x="240" y="1558"/>
                      </a:lnTo>
                      <a:lnTo>
                        <a:pt x="240" y="1558"/>
                      </a:lnTo>
                      <a:lnTo>
                        <a:pt x="206" y="1798"/>
                      </a:lnTo>
                      <a:lnTo>
                        <a:pt x="172" y="2037"/>
                      </a:lnTo>
                      <a:lnTo>
                        <a:pt x="120" y="2037"/>
                      </a:lnTo>
                      <a:lnTo>
                        <a:pt x="120" y="2037"/>
                      </a:lnTo>
                      <a:lnTo>
                        <a:pt x="86" y="1900"/>
                      </a:lnTo>
                      <a:lnTo>
                        <a:pt x="86" y="1900"/>
                      </a:lnTo>
                      <a:lnTo>
                        <a:pt x="52" y="1781"/>
                      </a:lnTo>
                      <a:lnTo>
                        <a:pt x="52" y="1781"/>
                      </a:lnTo>
                      <a:lnTo>
                        <a:pt x="18" y="1644"/>
                      </a:lnTo>
                      <a:lnTo>
                        <a:pt x="1" y="1507"/>
                      </a:lnTo>
                      <a:lnTo>
                        <a:pt x="1" y="1507"/>
                      </a:lnTo>
                      <a:lnTo>
                        <a:pt x="1" y="1370"/>
                      </a:lnTo>
                      <a:lnTo>
                        <a:pt x="1" y="1233"/>
                      </a:lnTo>
                      <a:lnTo>
                        <a:pt x="35" y="1096"/>
                      </a:lnTo>
                      <a:lnTo>
                        <a:pt x="69" y="942"/>
                      </a:lnTo>
                      <a:lnTo>
                        <a:pt x="69" y="942"/>
                      </a:lnTo>
                      <a:lnTo>
                        <a:pt x="120" y="805"/>
                      </a:lnTo>
                      <a:lnTo>
                        <a:pt x="172" y="668"/>
                      </a:lnTo>
                      <a:lnTo>
                        <a:pt x="257" y="531"/>
                      </a:lnTo>
                      <a:lnTo>
                        <a:pt x="377" y="394"/>
                      </a:lnTo>
                      <a:lnTo>
                        <a:pt x="377" y="394"/>
                      </a:lnTo>
                      <a:lnTo>
                        <a:pt x="497" y="275"/>
                      </a:lnTo>
                      <a:lnTo>
                        <a:pt x="634" y="189"/>
                      </a:lnTo>
                      <a:lnTo>
                        <a:pt x="634" y="189"/>
                      </a:lnTo>
                      <a:lnTo>
                        <a:pt x="805" y="104"/>
                      </a:lnTo>
                      <a:lnTo>
                        <a:pt x="959" y="52"/>
                      </a:lnTo>
                      <a:lnTo>
                        <a:pt x="959" y="52"/>
                      </a:lnTo>
                      <a:lnTo>
                        <a:pt x="1113" y="18"/>
                      </a:lnTo>
                      <a:lnTo>
                        <a:pt x="1267" y="1"/>
                      </a:lnTo>
                      <a:lnTo>
                        <a:pt x="1267" y="1"/>
                      </a:lnTo>
                      <a:lnTo>
                        <a:pt x="1421" y="1"/>
                      </a:lnTo>
                      <a:lnTo>
                        <a:pt x="1592" y="18"/>
                      </a:lnTo>
                      <a:lnTo>
                        <a:pt x="1592" y="18"/>
                      </a:lnTo>
                      <a:lnTo>
                        <a:pt x="1763" y="52"/>
                      </a:lnTo>
                      <a:lnTo>
                        <a:pt x="1917" y="121"/>
                      </a:lnTo>
                      <a:lnTo>
                        <a:pt x="2054" y="189"/>
                      </a:lnTo>
                      <a:lnTo>
                        <a:pt x="2174" y="292"/>
                      </a:lnTo>
                      <a:lnTo>
                        <a:pt x="2174" y="292"/>
                      </a:lnTo>
                      <a:lnTo>
                        <a:pt x="2294" y="394"/>
                      </a:lnTo>
                      <a:lnTo>
                        <a:pt x="2379" y="497"/>
                      </a:lnTo>
                      <a:lnTo>
                        <a:pt x="2465" y="617"/>
                      </a:lnTo>
                      <a:lnTo>
                        <a:pt x="2533" y="737"/>
                      </a:lnTo>
                      <a:lnTo>
                        <a:pt x="2533" y="737"/>
                      </a:lnTo>
                      <a:lnTo>
                        <a:pt x="2602" y="857"/>
                      </a:lnTo>
                      <a:lnTo>
                        <a:pt x="2653" y="976"/>
                      </a:lnTo>
                      <a:lnTo>
                        <a:pt x="2653" y="976"/>
                      </a:lnTo>
                      <a:lnTo>
                        <a:pt x="2687" y="1113"/>
                      </a:lnTo>
                      <a:lnTo>
                        <a:pt x="2687" y="1113"/>
                      </a:lnTo>
                      <a:lnTo>
                        <a:pt x="2721" y="1233"/>
                      </a:lnTo>
                      <a:lnTo>
                        <a:pt x="2687" y="1267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12" name="Google Shape;1712;p34"/>
                <p:cNvSpPr/>
                <p:nvPr/>
              </p:nvSpPr>
              <p:spPr>
                <a:xfrm>
                  <a:off x="2681839" y="1557059"/>
                  <a:ext cx="31013" cy="516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5" h="1542" extrusionOk="0">
                      <a:moveTo>
                        <a:pt x="548" y="1"/>
                      </a:moveTo>
                      <a:lnTo>
                        <a:pt x="394" y="395"/>
                      </a:lnTo>
                      <a:lnTo>
                        <a:pt x="257" y="771"/>
                      </a:lnTo>
                      <a:lnTo>
                        <a:pt x="0" y="1541"/>
                      </a:lnTo>
                      <a:lnTo>
                        <a:pt x="0" y="1541"/>
                      </a:lnTo>
                      <a:lnTo>
                        <a:pt x="411" y="1524"/>
                      </a:lnTo>
                      <a:lnTo>
                        <a:pt x="667" y="1524"/>
                      </a:lnTo>
                      <a:lnTo>
                        <a:pt x="924" y="1541"/>
                      </a:lnTo>
                      <a:lnTo>
                        <a:pt x="907" y="1473"/>
                      </a:lnTo>
                      <a:lnTo>
                        <a:pt x="548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13" name="Google Shape;1713;p34"/>
                <p:cNvSpPr/>
                <p:nvPr/>
              </p:nvSpPr>
              <p:spPr>
                <a:xfrm>
                  <a:off x="2610123" y="1675848"/>
                  <a:ext cx="172130" cy="26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34" h="788" extrusionOk="0">
                      <a:moveTo>
                        <a:pt x="5117" y="0"/>
                      </a:moveTo>
                      <a:lnTo>
                        <a:pt x="4791" y="120"/>
                      </a:lnTo>
                      <a:lnTo>
                        <a:pt x="4483" y="205"/>
                      </a:lnTo>
                      <a:lnTo>
                        <a:pt x="4158" y="291"/>
                      </a:lnTo>
                      <a:lnTo>
                        <a:pt x="3850" y="359"/>
                      </a:lnTo>
                      <a:lnTo>
                        <a:pt x="3525" y="411"/>
                      </a:lnTo>
                      <a:lnTo>
                        <a:pt x="3217" y="445"/>
                      </a:lnTo>
                      <a:lnTo>
                        <a:pt x="2892" y="479"/>
                      </a:lnTo>
                      <a:lnTo>
                        <a:pt x="2584" y="496"/>
                      </a:lnTo>
                      <a:lnTo>
                        <a:pt x="2259" y="479"/>
                      </a:lnTo>
                      <a:lnTo>
                        <a:pt x="1934" y="462"/>
                      </a:lnTo>
                      <a:lnTo>
                        <a:pt x="1626" y="445"/>
                      </a:lnTo>
                      <a:lnTo>
                        <a:pt x="1455" y="411"/>
                      </a:lnTo>
                      <a:lnTo>
                        <a:pt x="1301" y="394"/>
                      </a:lnTo>
                      <a:lnTo>
                        <a:pt x="993" y="325"/>
                      </a:lnTo>
                      <a:lnTo>
                        <a:pt x="667" y="257"/>
                      </a:lnTo>
                      <a:lnTo>
                        <a:pt x="17" y="69"/>
                      </a:lnTo>
                      <a:lnTo>
                        <a:pt x="0" y="103"/>
                      </a:lnTo>
                      <a:lnTo>
                        <a:pt x="291" y="257"/>
                      </a:lnTo>
                      <a:lnTo>
                        <a:pt x="599" y="411"/>
                      </a:lnTo>
                      <a:lnTo>
                        <a:pt x="924" y="531"/>
                      </a:lnTo>
                      <a:lnTo>
                        <a:pt x="1249" y="616"/>
                      </a:lnTo>
                      <a:lnTo>
                        <a:pt x="1574" y="702"/>
                      </a:lnTo>
                      <a:lnTo>
                        <a:pt x="1900" y="753"/>
                      </a:lnTo>
                      <a:lnTo>
                        <a:pt x="2242" y="770"/>
                      </a:lnTo>
                      <a:lnTo>
                        <a:pt x="2584" y="787"/>
                      </a:lnTo>
                      <a:lnTo>
                        <a:pt x="2909" y="770"/>
                      </a:lnTo>
                      <a:lnTo>
                        <a:pt x="3251" y="736"/>
                      </a:lnTo>
                      <a:lnTo>
                        <a:pt x="3576" y="667"/>
                      </a:lnTo>
                      <a:lnTo>
                        <a:pt x="3919" y="582"/>
                      </a:lnTo>
                      <a:lnTo>
                        <a:pt x="4227" y="479"/>
                      </a:lnTo>
                      <a:lnTo>
                        <a:pt x="4552" y="359"/>
                      </a:lnTo>
                      <a:lnTo>
                        <a:pt x="4843" y="205"/>
                      </a:lnTo>
                      <a:lnTo>
                        <a:pt x="5134" y="34"/>
                      </a:lnTo>
                      <a:lnTo>
                        <a:pt x="5117" y="0"/>
                      </a:lnTo>
                      <a:close/>
                    </a:path>
                  </a:pathLst>
                </a:custGeom>
                <a:solidFill>
                  <a:srgbClr val="D1B39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14" name="Google Shape;1714;p34"/>
                <p:cNvSpPr/>
                <p:nvPr/>
              </p:nvSpPr>
              <p:spPr>
                <a:xfrm>
                  <a:off x="2610123" y="1675848"/>
                  <a:ext cx="172130" cy="26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34" h="788" fill="none" extrusionOk="0">
                      <a:moveTo>
                        <a:pt x="17" y="69"/>
                      </a:moveTo>
                      <a:lnTo>
                        <a:pt x="17" y="69"/>
                      </a:lnTo>
                      <a:lnTo>
                        <a:pt x="667" y="257"/>
                      </a:lnTo>
                      <a:lnTo>
                        <a:pt x="993" y="325"/>
                      </a:lnTo>
                      <a:lnTo>
                        <a:pt x="1301" y="394"/>
                      </a:lnTo>
                      <a:lnTo>
                        <a:pt x="1455" y="411"/>
                      </a:lnTo>
                      <a:lnTo>
                        <a:pt x="1626" y="445"/>
                      </a:lnTo>
                      <a:lnTo>
                        <a:pt x="1934" y="462"/>
                      </a:lnTo>
                      <a:lnTo>
                        <a:pt x="1934" y="462"/>
                      </a:lnTo>
                      <a:lnTo>
                        <a:pt x="2259" y="479"/>
                      </a:lnTo>
                      <a:lnTo>
                        <a:pt x="2584" y="496"/>
                      </a:lnTo>
                      <a:lnTo>
                        <a:pt x="2892" y="479"/>
                      </a:lnTo>
                      <a:lnTo>
                        <a:pt x="2892" y="479"/>
                      </a:lnTo>
                      <a:lnTo>
                        <a:pt x="3217" y="445"/>
                      </a:lnTo>
                      <a:lnTo>
                        <a:pt x="3525" y="411"/>
                      </a:lnTo>
                      <a:lnTo>
                        <a:pt x="3525" y="411"/>
                      </a:lnTo>
                      <a:lnTo>
                        <a:pt x="3850" y="359"/>
                      </a:lnTo>
                      <a:lnTo>
                        <a:pt x="3850" y="359"/>
                      </a:lnTo>
                      <a:lnTo>
                        <a:pt x="4158" y="291"/>
                      </a:lnTo>
                      <a:lnTo>
                        <a:pt x="4483" y="205"/>
                      </a:lnTo>
                      <a:lnTo>
                        <a:pt x="4791" y="120"/>
                      </a:lnTo>
                      <a:lnTo>
                        <a:pt x="5117" y="0"/>
                      </a:lnTo>
                      <a:lnTo>
                        <a:pt x="5134" y="34"/>
                      </a:lnTo>
                      <a:lnTo>
                        <a:pt x="4843" y="205"/>
                      </a:lnTo>
                      <a:lnTo>
                        <a:pt x="4552" y="359"/>
                      </a:lnTo>
                      <a:lnTo>
                        <a:pt x="4227" y="479"/>
                      </a:lnTo>
                      <a:lnTo>
                        <a:pt x="3919" y="582"/>
                      </a:lnTo>
                      <a:lnTo>
                        <a:pt x="3919" y="582"/>
                      </a:lnTo>
                      <a:lnTo>
                        <a:pt x="3576" y="667"/>
                      </a:lnTo>
                      <a:lnTo>
                        <a:pt x="3251" y="736"/>
                      </a:lnTo>
                      <a:lnTo>
                        <a:pt x="2909" y="770"/>
                      </a:lnTo>
                      <a:lnTo>
                        <a:pt x="2584" y="787"/>
                      </a:lnTo>
                      <a:lnTo>
                        <a:pt x="2584" y="787"/>
                      </a:lnTo>
                      <a:lnTo>
                        <a:pt x="2242" y="770"/>
                      </a:lnTo>
                      <a:lnTo>
                        <a:pt x="1900" y="753"/>
                      </a:lnTo>
                      <a:lnTo>
                        <a:pt x="1574" y="702"/>
                      </a:lnTo>
                      <a:lnTo>
                        <a:pt x="1249" y="616"/>
                      </a:lnTo>
                      <a:lnTo>
                        <a:pt x="924" y="531"/>
                      </a:lnTo>
                      <a:lnTo>
                        <a:pt x="599" y="411"/>
                      </a:lnTo>
                      <a:lnTo>
                        <a:pt x="291" y="257"/>
                      </a:lnTo>
                      <a:lnTo>
                        <a:pt x="0" y="103"/>
                      </a:lnTo>
                      <a:lnTo>
                        <a:pt x="17" y="69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15" name="Google Shape;1715;p34"/>
                <p:cNvSpPr/>
                <p:nvPr/>
              </p:nvSpPr>
              <p:spPr>
                <a:xfrm>
                  <a:off x="2446038" y="1190466"/>
                  <a:ext cx="520950" cy="2920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38" h="8711" extrusionOk="0">
                      <a:moveTo>
                        <a:pt x="8419" y="1"/>
                      </a:moveTo>
                      <a:lnTo>
                        <a:pt x="8077" y="35"/>
                      </a:lnTo>
                      <a:lnTo>
                        <a:pt x="7735" y="69"/>
                      </a:lnTo>
                      <a:lnTo>
                        <a:pt x="7392" y="120"/>
                      </a:lnTo>
                      <a:lnTo>
                        <a:pt x="7050" y="189"/>
                      </a:lnTo>
                      <a:lnTo>
                        <a:pt x="6725" y="257"/>
                      </a:lnTo>
                      <a:lnTo>
                        <a:pt x="6383" y="343"/>
                      </a:lnTo>
                      <a:lnTo>
                        <a:pt x="6058" y="445"/>
                      </a:lnTo>
                      <a:lnTo>
                        <a:pt x="5733" y="565"/>
                      </a:lnTo>
                      <a:lnTo>
                        <a:pt x="5425" y="685"/>
                      </a:lnTo>
                      <a:lnTo>
                        <a:pt x="5099" y="805"/>
                      </a:lnTo>
                      <a:lnTo>
                        <a:pt x="4791" y="942"/>
                      </a:lnTo>
                      <a:lnTo>
                        <a:pt x="4483" y="1096"/>
                      </a:lnTo>
                      <a:lnTo>
                        <a:pt x="4193" y="1250"/>
                      </a:lnTo>
                      <a:lnTo>
                        <a:pt x="3696" y="1541"/>
                      </a:lnTo>
                      <a:lnTo>
                        <a:pt x="3217" y="1866"/>
                      </a:lnTo>
                      <a:lnTo>
                        <a:pt x="2755" y="2208"/>
                      </a:lnTo>
                      <a:lnTo>
                        <a:pt x="2327" y="2567"/>
                      </a:lnTo>
                      <a:lnTo>
                        <a:pt x="1934" y="2961"/>
                      </a:lnTo>
                      <a:lnTo>
                        <a:pt x="1557" y="3372"/>
                      </a:lnTo>
                      <a:lnTo>
                        <a:pt x="1215" y="3799"/>
                      </a:lnTo>
                      <a:lnTo>
                        <a:pt x="1061" y="4022"/>
                      </a:lnTo>
                      <a:lnTo>
                        <a:pt x="924" y="4244"/>
                      </a:lnTo>
                      <a:lnTo>
                        <a:pt x="787" y="4484"/>
                      </a:lnTo>
                      <a:lnTo>
                        <a:pt x="650" y="4723"/>
                      </a:lnTo>
                      <a:lnTo>
                        <a:pt x="548" y="4963"/>
                      </a:lnTo>
                      <a:lnTo>
                        <a:pt x="428" y="5203"/>
                      </a:lnTo>
                      <a:lnTo>
                        <a:pt x="342" y="5459"/>
                      </a:lnTo>
                      <a:lnTo>
                        <a:pt x="257" y="5716"/>
                      </a:lnTo>
                      <a:lnTo>
                        <a:pt x="188" y="5973"/>
                      </a:lnTo>
                      <a:lnTo>
                        <a:pt x="120" y="6229"/>
                      </a:lnTo>
                      <a:lnTo>
                        <a:pt x="69" y="6486"/>
                      </a:lnTo>
                      <a:lnTo>
                        <a:pt x="34" y="6743"/>
                      </a:lnTo>
                      <a:lnTo>
                        <a:pt x="17" y="6999"/>
                      </a:lnTo>
                      <a:lnTo>
                        <a:pt x="0" y="7256"/>
                      </a:lnTo>
                      <a:lnTo>
                        <a:pt x="0" y="7530"/>
                      </a:lnTo>
                      <a:lnTo>
                        <a:pt x="17" y="7786"/>
                      </a:lnTo>
                      <a:lnTo>
                        <a:pt x="52" y="8043"/>
                      </a:lnTo>
                      <a:lnTo>
                        <a:pt x="86" y="8300"/>
                      </a:lnTo>
                      <a:lnTo>
                        <a:pt x="565" y="8180"/>
                      </a:lnTo>
                      <a:lnTo>
                        <a:pt x="1044" y="8077"/>
                      </a:lnTo>
                      <a:lnTo>
                        <a:pt x="1523" y="7992"/>
                      </a:lnTo>
                      <a:lnTo>
                        <a:pt x="2019" y="7906"/>
                      </a:lnTo>
                      <a:lnTo>
                        <a:pt x="2498" y="7855"/>
                      </a:lnTo>
                      <a:lnTo>
                        <a:pt x="2995" y="7804"/>
                      </a:lnTo>
                      <a:lnTo>
                        <a:pt x="3491" y="7752"/>
                      </a:lnTo>
                      <a:lnTo>
                        <a:pt x="3987" y="7735"/>
                      </a:lnTo>
                      <a:lnTo>
                        <a:pt x="5818" y="7684"/>
                      </a:lnTo>
                      <a:lnTo>
                        <a:pt x="7632" y="7667"/>
                      </a:lnTo>
                      <a:lnTo>
                        <a:pt x="9463" y="7684"/>
                      </a:lnTo>
                      <a:lnTo>
                        <a:pt x="11277" y="7735"/>
                      </a:lnTo>
                      <a:lnTo>
                        <a:pt x="11431" y="7342"/>
                      </a:lnTo>
                      <a:lnTo>
                        <a:pt x="11585" y="6931"/>
                      </a:lnTo>
                      <a:lnTo>
                        <a:pt x="11705" y="6520"/>
                      </a:lnTo>
                      <a:lnTo>
                        <a:pt x="11807" y="6092"/>
                      </a:lnTo>
                      <a:lnTo>
                        <a:pt x="11876" y="5665"/>
                      </a:lnTo>
                      <a:lnTo>
                        <a:pt x="11944" y="5254"/>
                      </a:lnTo>
                      <a:lnTo>
                        <a:pt x="11978" y="4826"/>
                      </a:lnTo>
                      <a:lnTo>
                        <a:pt x="12013" y="4398"/>
                      </a:lnTo>
                      <a:lnTo>
                        <a:pt x="12201" y="4809"/>
                      </a:lnTo>
                      <a:lnTo>
                        <a:pt x="12372" y="5237"/>
                      </a:lnTo>
                      <a:lnTo>
                        <a:pt x="12509" y="5682"/>
                      </a:lnTo>
                      <a:lnTo>
                        <a:pt x="12612" y="6127"/>
                      </a:lnTo>
                      <a:lnTo>
                        <a:pt x="12697" y="6571"/>
                      </a:lnTo>
                      <a:lnTo>
                        <a:pt x="12731" y="7033"/>
                      </a:lnTo>
                      <a:lnTo>
                        <a:pt x="12748" y="7478"/>
                      </a:lnTo>
                      <a:lnTo>
                        <a:pt x="12748" y="7940"/>
                      </a:lnTo>
                      <a:lnTo>
                        <a:pt x="13056" y="7975"/>
                      </a:lnTo>
                      <a:lnTo>
                        <a:pt x="13382" y="8009"/>
                      </a:lnTo>
                      <a:lnTo>
                        <a:pt x="13690" y="8077"/>
                      </a:lnTo>
                      <a:lnTo>
                        <a:pt x="13980" y="8180"/>
                      </a:lnTo>
                      <a:lnTo>
                        <a:pt x="14288" y="8283"/>
                      </a:lnTo>
                      <a:lnTo>
                        <a:pt x="14562" y="8402"/>
                      </a:lnTo>
                      <a:lnTo>
                        <a:pt x="14836" y="8539"/>
                      </a:lnTo>
                      <a:lnTo>
                        <a:pt x="15110" y="8710"/>
                      </a:lnTo>
                      <a:lnTo>
                        <a:pt x="15230" y="8300"/>
                      </a:lnTo>
                      <a:lnTo>
                        <a:pt x="15315" y="7872"/>
                      </a:lnTo>
                      <a:lnTo>
                        <a:pt x="15401" y="7444"/>
                      </a:lnTo>
                      <a:lnTo>
                        <a:pt x="15469" y="7016"/>
                      </a:lnTo>
                      <a:lnTo>
                        <a:pt x="15520" y="6589"/>
                      </a:lnTo>
                      <a:lnTo>
                        <a:pt x="15538" y="6161"/>
                      </a:lnTo>
                      <a:lnTo>
                        <a:pt x="15538" y="5733"/>
                      </a:lnTo>
                      <a:lnTo>
                        <a:pt x="15503" y="5305"/>
                      </a:lnTo>
                      <a:lnTo>
                        <a:pt x="15452" y="4877"/>
                      </a:lnTo>
                      <a:lnTo>
                        <a:pt x="15366" y="4467"/>
                      </a:lnTo>
                      <a:lnTo>
                        <a:pt x="15264" y="4056"/>
                      </a:lnTo>
                      <a:lnTo>
                        <a:pt x="15110" y="3662"/>
                      </a:lnTo>
                      <a:lnTo>
                        <a:pt x="14939" y="3269"/>
                      </a:lnTo>
                      <a:lnTo>
                        <a:pt x="14733" y="2892"/>
                      </a:lnTo>
                      <a:lnTo>
                        <a:pt x="14494" y="2533"/>
                      </a:lnTo>
                      <a:lnTo>
                        <a:pt x="14220" y="2191"/>
                      </a:lnTo>
                      <a:lnTo>
                        <a:pt x="14015" y="1951"/>
                      </a:lnTo>
                      <a:lnTo>
                        <a:pt x="13775" y="1729"/>
                      </a:lnTo>
                      <a:lnTo>
                        <a:pt x="13536" y="1506"/>
                      </a:lnTo>
                      <a:lnTo>
                        <a:pt x="13279" y="1318"/>
                      </a:lnTo>
                      <a:lnTo>
                        <a:pt x="13005" y="1130"/>
                      </a:lnTo>
                      <a:lnTo>
                        <a:pt x="12714" y="959"/>
                      </a:lnTo>
                      <a:lnTo>
                        <a:pt x="12423" y="805"/>
                      </a:lnTo>
                      <a:lnTo>
                        <a:pt x="12115" y="651"/>
                      </a:lnTo>
                      <a:lnTo>
                        <a:pt x="11807" y="531"/>
                      </a:lnTo>
                      <a:lnTo>
                        <a:pt x="11482" y="411"/>
                      </a:lnTo>
                      <a:lnTo>
                        <a:pt x="11157" y="309"/>
                      </a:lnTo>
                      <a:lnTo>
                        <a:pt x="10815" y="223"/>
                      </a:lnTo>
                      <a:lnTo>
                        <a:pt x="10490" y="137"/>
                      </a:lnTo>
                      <a:lnTo>
                        <a:pt x="10147" y="86"/>
                      </a:lnTo>
                      <a:lnTo>
                        <a:pt x="9805" y="35"/>
                      </a:lnTo>
                      <a:lnTo>
                        <a:pt x="9463" y="18"/>
                      </a:lnTo>
                      <a:lnTo>
                        <a:pt x="9104" y="1"/>
                      </a:lnTo>
                      <a:close/>
                    </a:path>
                  </a:pathLst>
                </a:custGeom>
                <a:solidFill>
                  <a:srgbClr val="43434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16" name="Google Shape;1716;p34"/>
                <p:cNvSpPr/>
                <p:nvPr/>
              </p:nvSpPr>
              <p:spPr>
                <a:xfrm>
                  <a:off x="2556177" y="1468144"/>
                  <a:ext cx="103298" cy="281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81" h="840" extrusionOk="0">
                      <a:moveTo>
                        <a:pt x="2105" y="1"/>
                      </a:moveTo>
                      <a:lnTo>
                        <a:pt x="1712" y="18"/>
                      </a:lnTo>
                      <a:lnTo>
                        <a:pt x="1318" y="52"/>
                      </a:lnTo>
                      <a:lnTo>
                        <a:pt x="1130" y="86"/>
                      </a:lnTo>
                      <a:lnTo>
                        <a:pt x="925" y="138"/>
                      </a:lnTo>
                      <a:lnTo>
                        <a:pt x="839" y="172"/>
                      </a:lnTo>
                      <a:lnTo>
                        <a:pt x="771" y="223"/>
                      </a:lnTo>
                      <a:lnTo>
                        <a:pt x="1" y="839"/>
                      </a:lnTo>
                      <a:lnTo>
                        <a:pt x="411" y="685"/>
                      </a:lnTo>
                      <a:lnTo>
                        <a:pt x="805" y="548"/>
                      </a:lnTo>
                      <a:lnTo>
                        <a:pt x="1181" y="446"/>
                      </a:lnTo>
                      <a:lnTo>
                        <a:pt x="1558" y="377"/>
                      </a:lnTo>
                      <a:lnTo>
                        <a:pt x="1934" y="343"/>
                      </a:lnTo>
                      <a:lnTo>
                        <a:pt x="2294" y="343"/>
                      </a:lnTo>
                      <a:lnTo>
                        <a:pt x="2482" y="360"/>
                      </a:lnTo>
                      <a:lnTo>
                        <a:pt x="2670" y="377"/>
                      </a:lnTo>
                      <a:lnTo>
                        <a:pt x="2858" y="428"/>
                      </a:lnTo>
                      <a:lnTo>
                        <a:pt x="3047" y="480"/>
                      </a:lnTo>
                      <a:lnTo>
                        <a:pt x="3064" y="428"/>
                      </a:lnTo>
                      <a:lnTo>
                        <a:pt x="3081" y="377"/>
                      </a:lnTo>
                      <a:lnTo>
                        <a:pt x="3081" y="326"/>
                      </a:lnTo>
                      <a:lnTo>
                        <a:pt x="3081" y="274"/>
                      </a:lnTo>
                      <a:lnTo>
                        <a:pt x="3029" y="172"/>
                      </a:lnTo>
                      <a:lnTo>
                        <a:pt x="2995" y="120"/>
                      </a:lnTo>
                      <a:lnTo>
                        <a:pt x="2944" y="86"/>
                      </a:lnTo>
                      <a:lnTo>
                        <a:pt x="2841" y="52"/>
                      </a:lnTo>
                      <a:lnTo>
                        <a:pt x="2739" y="18"/>
                      </a:lnTo>
                      <a:lnTo>
                        <a:pt x="2619" y="1"/>
                      </a:lnTo>
                      <a:close/>
                    </a:path>
                  </a:pathLst>
                </a:custGeom>
                <a:solidFill>
                  <a:srgbClr val="43434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17" name="Google Shape;1717;p34"/>
                <p:cNvSpPr/>
                <p:nvPr/>
              </p:nvSpPr>
              <p:spPr>
                <a:xfrm>
                  <a:off x="2749532" y="1468144"/>
                  <a:ext cx="103868" cy="281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98" h="840" extrusionOk="0">
                      <a:moveTo>
                        <a:pt x="462" y="1"/>
                      </a:moveTo>
                      <a:lnTo>
                        <a:pt x="360" y="18"/>
                      </a:lnTo>
                      <a:lnTo>
                        <a:pt x="257" y="52"/>
                      </a:lnTo>
                      <a:lnTo>
                        <a:pt x="154" y="86"/>
                      </a:lnTo>
                      <a:lnTo>
                        <a:pt x="103" y="120"/>
                      </a:lnTo>
                      <a:lnTo>
                        <a:pt x="69" y="172"/>
                      </a:lnTo>
                      <a:lnTo>
                        <a:pt x="17" y="274"/>
                      </a:lnTo>
                      <a:lnTo>
                        <a:pt x="0" y="326"/>
                      </a:lnTo>
                      <a:lnTo>
                        <a:pt x="0" y="377"/>
                      </a:lnTo>
                      <a:lnTo>
                        <a:pt x="17" y="428"/>
                      </a:lnTo>
                      <a:lnTo>
                        <a:pt x="52" y="480"/>
                      </a:lnTo>
                      <a:lnTo>
                        <a:pt x="240" y="428"/>
                      </a:lnTo>
                      <a:lnTo>
                        <a:pt x="428" y="377"/>
                      </a:lnTo>
                      <a:lnTo>
                        <a:pt x="616" y="360"/>
                      </a:lnTo>
                      <a:lnTo>
                        <a:pt x="787" y="343"/>
                      </a:lnTo>
                      <a:lnTo>
                        <a:pt x="1164" y="343"/>
                      </a:lnTo>
                      <a:lnTo>
                        <a:pt x="1540" y="377"/>
                      </a:lnTo>
                      <a:lnTo>
                        <a:pt x="1900" y="446"/>
                      </a:lnTo>
                      <a:lnTo>
                        <a:pt x="2293" y="548"/>
                      </a:lnTo>
                      <a:lnTo>
                        <a:pt x="2687" y="685"/>
                      </a:lnTo>
                      <a:lnTo>
                        <a:pt x="3097" y="839"/>
                      </a:lnTo>
                      <a:lnTo>
                        <a:pt x="2327" y="223"/>
                      </a:lnTo>
                      <a:lnTo>
                        <a:pt x="2242" y="172"/>
                      </a:lnTo>
                      <a:lnTo>
                        <a:pt x="2156" y="138"/>
                      </a:lnTo>
                      <a:lnTo>
                        <a:pt x="1968" y="86"/>
                      </a:lnTo>
                      <a:lnTo>
                        <a:pt x="1780" y="52"/>
                      </a:lnTo>
                      <a:lnTo>
                        <a:pt x="1386" y="18"/>
                      </a:lnTo>
                      <a:lnTo>
                        <a:pt x="976" y="1"/>
                      </a:lnTo>
                      <a:close/>
                    </a:path>
                  </a:pathLst>
                </a:custGeom>
                <a:solidFill>
                  <a:srgbClr val="43434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18" name="Google Shape;1718;p34"/>
                <p:cNvSpPr/>
                <p:nvPr/>
              </p:nvSpPr>
              <p:spPr>
                <a:xfrm>
                  <a:off x="2547560" y="1932302"/>
                  <a:ext cx="315024" cy="1715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96" h="5117" extrusionOk="0">
                      <a:moveTo>
                        <a:pt x="9395" y="0"/>
                      </a:moveTo>
                      <a:lnTo>
                        <a:pt x="8523" y="1472"/>
                      </a:lnTo>
                      <a:lnTo>
                        <a:pt x="8061" y="2190"/>
                      </a:lnTo>
                      <a:lnTo>
                        <a:pt x="7821" y="2533"/>
                      </a:lnTo>
                      <a:lnTo>
                        <a:pt x="7581" y="2875"/>
                      </a:lnTo>
                      <a:lnTo>
                        <a:pt x="7325" y="3217"/>
                      </a:lnTo>
                      <a:lnTo>
                        <a:pt x="7068" y="3559"/>
                      </a:lnTo>
                      <a:lnTo>
                        <a:pt x="6794" y="3867"/>
                      </a:lnTo>
                      <a:lnTo>
                        <a:pt x="6503" y="4175"/>
                      </a:lnTo>
                      <a:lnTo>
                        <a:pt x="6349" y="4329"/>
                      </a:lnTo>
                      <a:lnTo>
                        <a:pt x="6195" y="4449"/>
                      </a:lnTo>
                      <a:lnTo>
                        <a:pt x="6041" y="4569"/>
                      </a:lnTo>
                      <a:lnTo>
                        <a:pt x="5870" y="4672"/>
                      </a:lnTo>
                      <a:lnTo>
                        <a:pt x="5750" y="4740"/>
                      </a:lnTo>
                      <a:lnTo>
                        <a:pt x="5614" y="4774"/>
                      </a:lnTo>
                      <a:lnTo>
                        <a:pt x="5494" y="4808"/>
                      </a:lnTo>
                      <a:lnTo>
                        <a:pt x="5357" y="4826"/>
                      </a:lnTo>
                      <a:lnTo>
                        <a:pt x="5254" y="4808"/>
                      </a:lnTo>
                      <a:lnTo>
                        <a:pt x="5152" y="4791"/>
                      </a:lnTo>
                      <a:lnTo>
                        <a:pt x="5083" y="4757"/>
                      </a:lnTo>
                      <a:lnTo>
                        <a:pt x="4998" y="4723"/>
                      </a:lnTo>
                      <a:lnTo>
                        <a:pt x="4826" y="4620"/>
                      </a:lnTo>
                      <a:lnTo>
                        <a:pt x="4501" y="4346"/>
                      </a:lnTo>
                      <a:lnTo>
                        <a:pt x="3851" y="3799"/>
                      </a:lnTo>
                      <a:lnTo>
                        <a:pt x="2568" y="2687"/>
                      </a:lnTo>
                      <a:lnTo>
                        <a:pt x="1284" y="1557"/>
                      </a:lnTo>
                      <a:lnTo>
                        <a:pt x="1" y="428"/>
                      </a:lnTo>
                      <a:lnTo>
                        <a:pt x="583" y="1061"/>
                      </a:lnTo>
                      <a:lnTo>
                        <a:pt x="1182" y="1677"/>
                      </a:lnTo>
                      <a:lnTo>
                        <a:pt x="1798" y="2276"/>
                      </a:lnTo>
                      <a:lnTo>
                        <a:pt x="2414" y="2858"/>
                      </a:lnTo>
                      <a:lnTo>
                        <a:pt x="3030" y="3439"/>
                      </a:lnTo>
                      <a:lnTo>
                        <a:pt x="3680" y="4021"/>
                      </a:lnTo>
                      <a:lnTo>
                        <a:pt x="4313" y="4569"/>
                      </a:lnTo>
                      <a:lnTo>
                        <a:pt x="4655" y="4860"/>
                      </a:lnTo>
                      <a:lnTo>
                        <a:pt x="4844" y="4980"/>
                      </a:lnTo>
                      <a:lnTo>
                        <a:pt x="4963" y="5031"/>
                      </a:lnTo>
                      <a:lnTo>
                        <a:pt x="5083" y="5082"/>
                      </a:lnTo>
                      <a:lnTo>
                        <a:pt x="5220" y="5099"/>
                      </a:lnTo>
                      <a:lnTo>
                        <a:pt x="5357" y="5116"/>
                      </a:lnTo>
                      <a:lnTo>
                        <a:pt x="5562" y="5099"/>
                      </a:lnTo>
                      <a:lnTo>
                        <a:pt x="5682" y="5065"/>
                      </a:lnTo>
                      <a:lnTo>
                        <a:pt x="5802" y="5031"/>
                      </a:lnTo>
                      <a:lnTo>
                        <a:pt x="6007" y="4928"/>
                      </a:lnTo>
                      <a:lnTo>
                        <a:pt x="6195" y="4808"/>
                      </a:lnTo>
                      <a:lnTo>
                        <a:pt x="6384" y="4672"/>
                      </a:lnTo>
                      <a:lnTo>
                        <a:pt x="6555" y="4535"/>
                      </a:lnTo>
                      <a:lnTo>
                        <a:pt x="6709" y="4381"/>
                      </a:lnTo>
                      <a:lnTo>
                        <a:pt x="7000" y="4056"/>
                      </a:lnTo>
                      <a:lnTo>
                        <a:pt x="7273" y="3713"/>
                      </a:lnTo>
                      <a:lnTo>
                        <a:pt x="7530" y="3371"/>
                      </a:lnTo>
                      <a:lnTo>
                        <a:pt x="7770" y="3012"/>
                      </a:lnTo>
                      <a:lnTo>
                        <a:pt x="8009" y="2652"/>
                      </a:lnTo>
                      <a:lnTo>
                        <a:pt x="8232" y="2293"/>
                      </a:lnTo>
                      <a:lnTo>
                        <a:pt x="8437" y="1917"/>
                      </a:lnTo>
                      <a:lnTo>
                        <a:pt x="8642" y="1540"/>
                      </a:lnTo>
                      <a:lnTo>
                        <a:pt x="9019" y="770"/>
                      </a:lnTo>
                      <a:lnTo>
                        <a:pt x="9395" y="0"/>
                      </a:lnTo>
                      <a:close/>
                    </a:path>
                  </a:pathLst>
                </a:custGeom>
                <a:solidFill>
                  <a:srgbClr val="00D5B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19" name="Google Shape;1719;p34"/>
                <p:cNvSpPr/>
                <p:nvPr/>
              </p:nvSpPr>
              <p:spPr>
                <a:xfrm>
                  <a:off x="2475274" y="2202503"/>
                  <a:ext cx="168710" cy="1124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32" h="3355" extrusionOk="0">
                      <a:moveTo>
                        <a:pt x="1" y="1"/>
                      </a:moveTo>
                      <a:lnTo>
                        <a:pt x="1" y="3355"/>
                      </a:lnTo>
                      <a:lnTo>
                        <a:pt x="5032" y="3355"/>
                      </a:lnTo>
                      <a:lnTo>
                        <a:pt x="5032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20" name="Google Shape;1720;p34"/>
                <p:cNvSpPr/>
                <p:nvPr/>
              </p:nvSpPr>
              <p:spPr>
                <a:xfrm>
                  <a:off x="2538977" y="2183560"/>
                  <a:ext cx="40769" cy="419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16" h="1251" extrusionOk="0">
                      <a:moveTo>
                        <a:pt x="103" y="1"/>
                      </a:moveTo>
                      <a:lnTo>
                        <a:pt x="52" y="18"/>
                      </a:lnTo>
                      <a:lnTo>
                        <a:pt x="17" y="52"/>
                      </a:lnTo>
                      <a:lnTo>
                        <a:pt x="0" y="87"/>
                      </a:lnTo>
                      <a:lnTo>
                        <a:pt x="0" y="138"/>
                      </a:lnTo>
                      <a:lnTo>
                        <a:pt x="411" y="1182"/>
                      </a:lnTo>
                      <a:lnTo>
                        <a:pt x="445" y="1233"/>
                      </a:lnTo>
                      <a:lnTo>
                        <a:pt x="497" y="1250"/>
                      </a:lnTo>
                      <a:lnTo>
                        <a:pt x="548" y="1233"/>
                      </a:lnTo>
                      <a:lnTo>
                        <a:pt x="582" y="1199"/>
                      </a:lnTo>
                      <a:lnTo>
                        <a:pt x="1198" y="189"/>
                      </a:lnTo>
                      <a:lnTo>
                        <a:pt x="1215" y="138"/>
                      </a:lnTo>
                      <a:lnTo>
                        <a:pt x="1215" y="87"/>
                      </a:lnTo>
                      <a:lnTo>
                        <a:pt x="1181" y="52"/>
                      </a:lnTo>
                      <a:lnTo>
                        <a:pt x="1130" y="35"/>
                      </a:lnTo>
                      <a:lnTo>
                        <a:pt x="103" y="1"/>
                      </a:lnTo>
                      <a:close/>
                    </a:path>
                  </a:pathLst>
                </a:custGeom>
                <a:solidFill>
                  <a:srgbClr val="2926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21" name="Google Shape;1721;p34"/>
                <p:cNvSpPr/>
                <p:nvPr/>
              </p:nvSpPr>
              <p:spPr>
                <a:xfrm>
                  <a:off x="2490194" y="2241529"/>
                  <a:ext cx="77482" cy="8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11" h="240" extrusionOk="0">
                      <a:moveTo>
                        <a:pt x="1" y="0"/>
                      </a:moveTo>
                      <a:lnTo>
                        <a:pt x="1" y="240"/>
                      </a:lnTo>
                      <a:lnTo>
                        <a:pt x="2311" y="240"/>
                      </a:lnTo>
                      <a:lnTo>
                        <a:pt x="2311" y="0"/>
                      </a:lnTo>
                      <a:close/>
                    </a:path>
                  </a:pathLst>
                </a:custGeom>
                <a:solidFill>
                  <a:srgbClr val="2926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22" name="Google Shape;1722;p34"/>
                <p:cNvSpPr/>
                <p:nvPr/>
              </p:nvSpPr>
              <p:spPr>
                <a:xfrm>
                  <a:off x="2490194" y="2262752"/>
                  <a:ext cx="127404" cy="74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00" h="223" extrusionOk="0">
                      <a:moveTo>
                        <a:pt x="1" y="0"/>
                      </a:moveTo>
                      <a:lnTo>
                        <a:pt x="1" y="223"/>
                      </a:lnTo>
                      <a:lnTo>
                        <a:pt x="3800" y="223"/>
                      </a:lnTo>
                      <a:lnTo>
                        <a:pt x="380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23" name="Google Shape;1723;p34"/>
                <p:cNvSpPr/>
                <p:nvPr/>
              </p:nvSpPr>
              <p:spPr>
                <a:xfrm>
                  <a:off x="2490194" y="2278242"/>
                  <a:ext cx="102158" cy="74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47" h="223" extrusionOk="0">
                      <a:moveTo>
                        <a:pt x="1" y="0"/>
                      </a:moveTo>
                      <a:lnTo>
                        <a:pt x="1" y="223"/>
                      </a:lnTo>
                      <a:lnTo>
                        <a:pt x="3047" y="223"/>
                      </a:lnTo>
                      <a:lnTo>
                        <a:pt x="3047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24" name="Google Shape;1724;p34"/>
                <p:cNvSpPr/>
                <p:nvPr/>
              </p:nvSpPr>
              <p:spPr>
                <a:xfrm>
                  <a:off x="2782221" y="2278242"/>
                  <a:ext cx="141184" cy="241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11" h="720" extrusionOk="0">
                      <a:moveTo>
                        <a:pt x="1" y="0"/>
                      </a:moveTo>
                      <a:lnTo>
                        <a:pt x="1" y="719"/>
                      </a:lnTo>
                      <a:lnTo>
                        <a:pt x="4210" y="719"/>
                      </a:lnTo>
                      <a:lnTo>
                        <a:pt x="4210" y="0"/>
                      </a:lnTo>
                      <a:close/>
                    </a:path>
                  </a:pathLst>
                </a:custGeom>
                <a:solidFill>
                  <a:srgbClr val="00D5B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25" name="Google Shape;1725;p34"/>
                <p:cNvSpPr/>
                <p:nvPr/>
              </p:nvSpPr>
              <p:spPr>
                <a:xfrm>
                  <a:off x="2769615" y="1819850"/>
                  <a:ext cx="155501" cy="355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38" h="10593" extrusionOk="0">
                      <a:moveTo>
                        <a:pt x="257" y="0"/>
                      </a:moveTo>
                      <a:lnTo>
                        <a:pt x="0" y="17"/>
                      </a:lnTo>
                      <a:lnTo>
                        <a:pt x="69" y="616"/>
                      </a:lnTo>
                      <a:lnTo>
                        <a:pt x="274" y="599"/>
                      </a:lnTo>
                      <a:lnTo>
                        <a:pt x="702" y="599"/>
                      </a:lnTo>
                      <a:lnTo>
                        <a:pt x="907" y="633"/>
                      </a:lnTo>
                      <a:lnTo>
                        <a:pt x="1112" y="667"/>
                      </a:lnTo>
                      <a:lnTo>
                        <a:pt x="1301" y="719"/>
                      </a:lnTo>
                      <a:lnTo>
                        <a:pt x="1506" y="787"/>
                      </a:lnTo>
                      <a:lnTo>
                        <a:pt x="1694" y="873"/>
                      </a:lnTo>
                      <a:lnTo>
                        <a:pt x="1882" y="958"/>
                      </a:lnTo>
                      <a:lnTo>
                        <a:pt x="2054" y="1061"/>
                      </a:lnTo>
                      <a:lnTo>
                        <a:pt x="2225" y="1164"/>
                      </a:lnTo>
                      <a:lnTo>
                        <a:pt x="2396" y="1284"/>
                      </a:lnTo>
                      <a:lnTo>
                        <a:pt x="2550" y="1420"/>
                      </a:lnTo>
                      <a:lnTo>
                        <a:pt x="2704" y="1557"/>
                      </a:lnTo>
                      <a:lnTo>
                        <a:pt x="2841" y="1711"/>
                      </a:lnTo>
                      <a:lnTo>
                        <a:pt x="2961" y="1882"/>
                      </a:lnTo>
                      <a:lnTo>
                        <a:pt x="3166" y="2190"/>
                      </a:lnTo>
                      <a:lnTo>
                        <a:pt x="3354" y="2533"/>
                      </a:lnTo>
                      <a:lnTo>
                        <a:pt x="3508" y="2892"/>
                      </a:lnTo>
                      <a:lnTo>
                        <a:pt x="3662" y="3286"/>
                      </a:lnTo>
                      <a:lnTo>
                        <a:pt x="3782" y="3713"/>
                      </a:lnTo>
                      <a:lnTo>
                        <a:pt x="3867" y="4158"/>
                      </a:lnTo>
                      <a:lnTo>
                        <a:pt x="3953" y="4655"/>
                      </a:lnTo>
                      <a:lnTo>
                        <a:pt x="4004" y="5168"/>
                      </a:lnTo>
                      <a:lnTo>
                        <a:pt x="4039" y="5818"/>
                      </a:lnTo>
                      <a:lnTo>
                        <a:pt x="4039" y="6485"/>
                      </a:lnTo>
                      <a:lnTo>
                        <a:pt x="4021" y="7153"/>
                      </a:lnTo>
                      <a:lnTo>
                        <a:pt x="3970" y="7820"/>
                      </a:lnTo>
                      <a:lnTo>
                        <a:pt x="3885" y="8470"/>
                      </a:lnTo>
                      <a:lnTo>
                        <a:pt x="3765" y="9138"/>
                      </a:lnTo>
                      <a:lnTo>
                        <a:pt x="3611" y="9771"/>
                      </a:lnTo>
                      <a:lnTo>
                        <a:pt x="3440" y="10421"/>
                      </a:lnTo>
                      <a:lnTo>
                        <a:pt x="4004" y="10592"/>
                      </a:lnTo>
                      <a:lnTo>
                        <a:pt x="4193" y="9925"/>
                      </a:lnTo>
                      <a:lnTo>
                        <a:pt x="4347" y="9258"/>
                      </a:lnTo>
                      <a:lnTo>
                        <a:pt x="4466" y="8573"/>
                      </a:lnTo>
                      <a:lnTo>
                        <a:pt x="4552" y="7872"/>
                      </a:lnTo>
                      <a:lnTo>
                        <a:pt x="4620" y="7187"/>
                      </a:lnTo>
                      <a:lnTo>
                        <a:pt x="4637" y="6503"/>
                      </a:lnTo>
                      <a:lnTo>
                        <a:pt x="4637" y="5801"/>
                      </a:lnTo>
                      <a:lnTo>
                        <a:pt x="4586" y="5117"/>
                      </a:lnTo>
                      <a:lnTo>
                        <a:pt x="4535" y="4552"/>
                      </a:lnTo>
                      <a:lnTo>
                        <a:pt x="4449" y="4038"/>
                      </a:lnTo>
                      <a:lnTo>
                        <a:pt x="4347" y="3542"/>
                      </a:lnTo>
                      <a:lnTo>
                        <a:pt x="4210" y="3080"/>
                      </a:lnTo>
                      <a:lnTo>
                        <a:pt x="4056" y="2652"/>
                      </a:lnTo>
                      <a:lnTo>
                        <a:pt x="3885" y="2242"/>
                      </a:lnTo>
                      <a:lnTo>
                        <a:pt x="3679" y="1865"/>
                      </a:lnTo>
                      <a:lnTo>
                        <a:pt x="3440" y="1523"/>
                      </a:lnTo>
                      <a:lnTo>
                        <a:pt x="3286" y="1335"/>
                      </a:lnTo>
                      <a:lnTo>
                        <a:pt x="3132" y="1147"/>
                      </a:lnTo>
                      <a:lnTo>
                        <a:pt x="2943" y="975"/>
                      </a:lnTo>
                      <a:lnTo>
                        <a:pt x="2755" y="821"/>
                      </a:lnTo>
                      <a:lnTo>
                        <a:pt x="2567" y="685"/>
                      </a:lnTo>
                      <a:lnTo>
                        <a:pt x="2362" y="548"/>
                      </a:lnTo>
                      <a:lnTo>
                        <a:pt x="2156" y="428"/>
                      </a:lnTo>
                      <a:lnTo>
                        <a:pt x="1934" y="325"/>
                      </a:lnTo>
                      <a:lnTo>
                        <a:pt x="1711" y="240"/>
                      </a:lnTo>
                      <a:lnTo>
                        <a:pt x="1472" y="154"/>
                      </a:lnTo>
                      <a:lnTo>
                        <a:pt x="1232" y="86"/>
                      </a:lnTo>
                      <a:lnTo>
                        <a:pt x="993" y="51"/>
                      </a:lnTo>
                      <a:lnTo>
                        <a:pt x="753" y="17"/>
                      </a:lnTo>
                      <a:lnTo>
                        <a:pt x="514" y="0"/>
                      </a:lnTo>
                      <a:close/>
                    </a:path>
                  </a:pathLst>
                </a:custGeom>
                <a:solidFill>
                  <a:srgbClr val="2926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26" name="Google Shape;1726;p34"/>
                <p:cNvSpPr/>
                <p:nvPr/>
              </p:nvSpPr>
              <p:spPr>
                <a:xfrm>
                  <a:off x="2851658" y="2134240"/>
                  <a:ext cx="75169" cy="751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2" h="2242" extrusionOk="0">
                      <a:moveTo>
                        <a:pt x="1010" y="0"/>
                      </a:moveTo>
                      <a:lnTo>
                        <a:pt x="890" y="17"/>
                      </a:lnTo>
                      <a:lnTo>
                        <a:pt x="787" y="52"/>
                      </a:lnTo>
                      <a:lnTo>
                        <a:pt x="685" y="86"/>
                      </a:lnTo>
                      <a:lnTo>
                        <a:pt x="582" y="137"/>
                      </a:lnTo>
                      <a:lnTo>
                        <a:pt x="496" y="189"/>
                      </a:lnTo>
                      <a:lnTo>
                        <a:pt x="411" y="257"/>
                      </a:lnTo>
                      <a:lnTo>
                        <a:pt x="325" y="325"/>
                      </a:lnTo>
                      <a:lnTo>
                        <a:pt x="257" y="411"/>
                      </a:lnTo>
                      <a:lnTo>
                        <a:pt x="188" y="497"/>
                      </a:lnTo>
                      <a:lnTo>
                        <a:pt x="137" y="582"/>
                      </a:lnTo>
                      <a:lnTo>
                        <a:pt x="86" y="685"/>
                      </a:lnTo>
                      <a:lnTo>
                        <a:pt x="51" y="787"/>
                      </a:lnTo>
                      <a:lnTo>
                        <a:pt x="17" y="890"/>
                      </a:lnTo>
                      <a:lnTo>
                        <a:pt x="0" y="1010"/>
                      </a:lnTo>
                      <a:lnTo>
                        <a:pt x="0" y="1130"/>
                      </a:lnTo>
                      <a:lnTo>
                        <a:pt x="0" y="1232"/>
                      </a:lnTo>
                      <a:lnTo>
                        <a:pt x="17" y="1352"/>
                      </a:lnTo>
                      <a:lnTo>
                        <a:pt x="51" y="1455"/>
                      </a:lnTo>
                      <a:lnTo>
                        <a:pt x="86" y="1558"/>
                      </a:lnTo>
                      <a:lnTo>
                        <a:pt x="137" y="1660"/>
                      </a:lnTo>
                      <a:lnTo>
                        <a:pt x="188" y="1746"/>
                      </a:lnTo>
                      <a:lnTo>
                        <a:pt x="257" y="1831"/>
                      </a:lnTo>
                      <a:lnTo>
                        <a:pt x="325" y="1917"/>
                      </a:lnTo>
                      <a:lnTo>
                        <a:pt x="411" y="1985"/>
                      </a:lnTo>
                      <a:lnTo>
                        <a:pt x="496" y="2054"/>
                      </a:lnTo>
                      <a:lnTo>
                        <a:pt x="582" y="2105"/>
                      </a:lnTo>
                      <a:lnTo>
                        <a:pt x="685" y="2156"/>
                      </a:lnTo>
                      <a:lnTo>
                        <a:pt x="787" y="2191"/>
                      </a:lnTo>
                      <a:lnTo>
                        <a:pt x="890" y="2225"/>
                      </a:lnTo>
                      <a:lnTo>
                        <a:pt x="1010" y="2242"/>
                      </a:lnTo>
                      <a:lnTo>
                        <a:pt x="1232" y="2242"/>
                      </a:lnTo>
                      <a:lnTo>
                        <a:pt x="1335" y="2225"/>
                      </a:lnTo>
                      <a:lnTo>
                        <a:pt x="1455" y="2191"/>
                      </a:lnTo>
                      <a:lnTo>
                        <a:pt x="1557" y="2156"/>
                      </a:lnTo>
                      <a:lnTo>
                        <a:pt x="1660" y="2105"/>
                      </a:lnTo>
                      <a:lnTo>
                        <a:pt x="1746" y="2054"/>
                      </a:lnTo>
                      <a:lnTo>
                        <a:pt x="1831" y="1985"/>
                      </a:lnTo>
                      <a:lnTo>
                        <a:pt x="1917" y="1917"/>
                      </a:lnTo>
                      <a:lnTo>
                        <a:pt x="1985" y="1831"/>
                      </a:lnTo>
                      <a:lnTo>
                        <a:pt x="2054" y="1746"/>
                      </a:lnTo>
                      <a:lnTo>
                        <a:pt x="2105" y="1660"/>
                      </a:lnTo>
                      <a:lnTo>
                        <a:pt x="2156" y="1558"/>
                      </a:lnTo>
                      <a:lnTo>
                        <a:pt x="2190" y="1455"/>
                      </a:lnTo>
                      <a:lnTo>
                        <a:pt x="2208" y="1352"/>
                      </a:lnTo>
                      <a:lnTo>
                        <a:pt x="2225" y="1232"/>
                      </a:lnTo>
                      <a:lnTo>
                        <a:pt x="2242" y="1130"/>
                      </a:lnTo>
                      <a:lnTo>
                        <a:pt x="2225" y="1010"/>
                      </a:lnTo>
                      <a:lnTo>
                        <a:pt x="2208" y="890"/>
                      </a:lnTo>
                      <a:lnTo>
                        <a:pt x="2190" y="787"/>
                      </a:lnTo>
                      <a:lnTo>
                        <a:pt x="2156" y="685"/>
                      </a:lnTo>
                      <a:lnTo>
                        <a:pt x="2105" y="582"/>
                      </a:lnTo>
                      <a:lnTo>
                        <a:pt x="2054" y="497"/>
                      </a:lnTo>
                      <a:lnTo>
                        <a:pt x="1985" y="411"/>
                      </a:lnTo>
                      <a:lnTo>
                        <a:pt x="1917" y="325"/>
                      </a:lnTo>
                      <a:lnTo>
                        <a:pt x="1831" y="257"/>
                      </a:lnTo>
                      <a:lnTo>
                        <a:pt x="1746" y="189"/>
                      </a:lnTo>
                      <a:lnTo>
                        <a:pt x="1660" y="137"/>
                      </a:lnTo>
                      <a:lnTo>
                        <a:pt x="1557" y="86"/>
                      </a:lnTo>
                      <a:lnTo>
                        <a:pt x="1455" y="52"/>
                      </a:lnTo>
                      <a:lnTo>
                        <a:pt x="1335" y="17"/>
                      </a:lnTo>
                      <a:lnTo>
                        <a:pt x="1232" y="0"/>
                      </a:lnTo>
                      <a:close/>
                    </a:path>
                  </a:pathLst>
                </a:custGeom>
                <a:solidFill>
                  <a:srgbClr val="2926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27" name="Google Shape;1727;p34"/>
                <p:cNvSpPr/>
                <p:nvPr/>
              </p:nvSpPr>
              <p:spPr>
                <a:xfrm>
                  <a:off x="2862554" y="2145137"/>
                  <a:ext cx="53376" cy="533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92" h="1592" extrusionOk="0">
                      <a:moveTo>
                        <a:pt x="787" y="0"/>
                      </a:moveTo>
                      <a:lnTo>
                        <a:pt x="633" y="18"/>
                      </a:lnTo>
                      <a:lnTo>
                        <a:pt x="479" y="69"/>
                      </a:lnTo>
                      <a:lnTo>
                        <a:pt x="343" y="137"/>
                      </a:lnTo>
                      <a:lnTo>
                        <a:pt x="240" y="240"/>
                      </a:lnTo>
                      <a:lnTo>
                        <a:pt x="137" y="360"/>
                      </a:lnTo>
                      <a:lnTo>
                        <a:pt x="69" y="497"/>
                      </a:lnTo>
                      <a:lnTo>
                        <a:pt x="17" y="634"/>
                      </a:lnTo>
                      <a:lnTo>
                        <a:pt x="0" y="805"/>
                      </a:lnTo>
                      <a:lnTo>
                        <a:pt x="17" y="959"/>
                      </a:lnTo>
                      <a:lnTo>
                        <a:pt x="69" y="1113"/>
                      </a:lnTo>
                      <a:lnTo>
                        <a:pt x="137" y="1233"/>
                      </a:lnTo>
                      <a:lnTo>
                        <a:pt x="240" y="1352"/>
                      </a:lnTo>
                      <a:lnTo>
                        <a:pt x="343" y="1455"/>
                      </a:lnTo>
                      <a:lnTo>
                        <a:pt x="479" y="1523"/>
                      </a:lnTo>
                      <a:lnTo>
                        <a:pt x="633" y="1575"/>
                      </a:lnTo>
                      <a:lnTo>
                        <a:pt x="787" y="1592"/>
                      </a:lnTo>
                      <a:lnTo>
                        <a:pt x="959" y="1575"/>
                      </a:lnTo>
                      <a:lnTo>
                        <a:pt x="1095" y="1523"/>
                      </a:lnTo>
                      <a:lnTo>
                        <a:pt x="1232" y="1455"/>
                      </a:lnTo>
                      <a:lnTo>
                        <a:pt x="1352" y="1352"/>
                      </a:lnTo>
                      <a:lnTo>
                        <a:pt x="1455" y="1233"/>
                      </a:lnTo>
                      <a:lnTo>
                        <a:pt x="1523" y="1113"/>
                      </a:lnTo>
                      <a:lnTo>
                        <a:pt x="1575" y="959"/>
                      </a:lnTo>
                      <a:lnTo>
                        <a:pt x="1592" y="805"/>
                      </a:lnTo>
                      <a:lnTo>
                        <a:pt x="1575" y="634"/>
                      </a:lnTo>
                      <a:lnTo>
                        <a:pt x="1523" y="497"/>
                      </a:lnTo>
                      <a:lnTo>
                        <a:pt x="1455" y="360"/>
                      </a:lnTo>
                      <a:lnTo>
                        <a:pt x="1352" y="240"/>
                      </a:lnTo>
                      <a:lnTo>
                        <a:pt x="1232" y="137"/>
                      </a:lnTo>
                      <a:lnTo>
                        <a:pt x="1095" y="69"/>
                      </a:lnTo>
                      <a:lnTo>
                        <a:pt x="959" y="18"/>
                      </a:lnTo>
                      <a:lnTo>
                        <a:pt x="787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28" name="Google Shape;1728;p34"/>
                <p:cNvSpPr/>
                <p:nvPr/>
              </p:nvSpPr>
              <p:spPr>
                <a:xfrm>
                  <a:off x="2388068" y="1823270"/>
                  <a:ext cx="249612" cy="372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45" h="11124" extrusionOk="0">
                      <a:moveTo>
                        <a:pt x="7290" y="1"/>
                      </a:moveTo>
                      <a:lnTo>
                        <a:pt x="7136" y="35"/>
                      </a:lnTo>
                      <a:lnTo>
                        <a:pt x="6982" y="69"/>
                      </a:lnTo>
                      <a:lnTo>
                        <a:pt x="6846" y="121"/>
                      </a:lnTo>
                      <a:lnTo>
                        <a:pt x="6692" y="189"/>
                      </a:lnTo>
                      <a:lnTo>
                        <a:pt x="6555" y="257"/>
                      </a:lnTo>
                      <a:lnTo>
                        <a:pt x="6264" y="429"/>
                      </a:lnTo>
                      <a:lnTo>
                        <a:pt x="5973" y="634"/>
                      </a:lnTo>
                      <a:lnTo>
                        <a:pt x="5699" y="856"/>
                      </a:lnTo>
                      <a:lnTo>
                        <a:pt x="5186" y="1301"/>
                      </a:lnTo>
                      <a:lnTo>
                        <a:pt x="5134" y="1353"/>
                      </a:lnTo>
                      <a:lnTo>
                        <a:pt x="4895" y="1575"/>
                      </a:lnTo>
                      <a:lnTo>
                        <a:pt x="4672" y="1815"/>
                      </a:lnTo>
                      <a:lnTo>
                        <a:pt x="4279" y="2242"/>
                      </a:lnTo>
                      <a:lnTo>
                        <a:pt x="3834" y="2756"/>
                      </a:lnTo>
                      <a:lnTo>
                        <a:pt x="3389" y="3286"/>
                      </a:lnTo>
                      <a:lnTo>
                        <a:pt x="2995" y="3834"/>
                      </a:lnTo>
                      <a:lnTo>
                        <a:pt x="2602" y="4381"/>
                      </a:lnTo>
                      <a:lnTo>
                        <a:pt x="2260" y="4912"/>
                      </a:lnTo>
                      <a:lnTo>
                        <a:pt x="1917" y="5477"/>
                      </a:lnTo>
                      <a:lnTo>
                        <a:pt x="1609" y="6024"/>
                      </a:lnTo>
                      <a:lnTo>
                        <a:pt x="1336" y="6572"/>
                      </a:lnTo>
                      <a:lnTo>
                        <a:pt x="1079" y="7136"/>
                      </a:lnTo>
                      <a:lnTo>
                        <a:pt x="839" y="7701"/>
                      </a:lnTo>
                      <a:lnTo>
                        <a:pt x="634" y="8266"/>
                      </a:lnTo>
                      <a:lnTo>
                        <a:pt x="463" y="8813"/>
                      </a:lnTo>
                      <a:lnTo>
                        <a:pt x="309" y="9378"/>
                      </a:lnTo>
                      <a:lnTo>
                        <a:pt x="172" y="9943"/>
                      </a:lnTo>
                      <a:lnTo>
                        <a:pt x="69" y="10507"/>
                      </a:lnTo>
                      <a:lnTo>
                        <a:pt x="1" y="11072"/>
                      </a:lnTo>
                      <a:lnTo>
                        <a:pt x="446" y="11123"/>
                      </a:lnTo>
                      <a:lnTo>
                        <a:pt x="531" y="10439"/>
                      </a:lnTo>
                      <a:lnTo>
                        <a:pt x="668" y="9772"/>
                      </a:lnTo>
                      <a:lnTo>
                        <a:pt x="839" y="9121"/>
                      </a:lnTo>
                      <a:lnTo>
                        <a:pt x="1028" y="8505"/>
                      </a:lnTo>
                      <a:lnTo>
                        <a:pt x="1250" y="7889"/>
                      </a:lnTo>
                      <a:lnTo>
                        <a:pt x="1490" y="7290"/>
                      </a:lnTo>
                      <a:lnTo>
                        <a:pt x="1763" y="6726"/>
                      </a:lnTo>
                      <a:lnTo>
                        <a:pt x="2037" y="6161"/>
                      </a:lnTo>
                      <a:lnTo>
                        <a:pt x="2345" y="5631"/>
                      </a:lnTo>
                      <a:lnTo>
                        <a:pt x="2653" y="5117"/>
                      </a:lnTo>
                      <a:lnTo>
                        <a:pt x="2978" y="4621"/>
                      </a:lnTo>
                      <a:lnTo>
                        <a:pt x="3303" y="4159"/>
                      </a:lnTo>
                      <a:lnTo>
                        <a:pt x="3629" y="3714"/>
                      </a:lnTo>
                      <a:lnTo>
                        <a:pt x="3971" y="3303"/>
                      </a:lnTo>
                      <a:lnTo>
                        <a:pt x="4296" y="2893"/>
                      </a:lnTo>
                      <a:lnTo>
                        <a:pt x="4604" y="2533"/>
                      </a:lnTo>
                      <a:lnTo>
                        <a:pt x="4980" y="2123"/>
                      </a:lnTo>
                      <a:lnTo>
                        <a:pt x="5203" y="1900"/>
                      </a:lnTo>
                      <a:lnTo>
                        <a:pt x="5442" y="1678"/>
                      </a:lnTo>
                      <a:lnTo>
                        <a:pt x="5494" y="1626"/>
                      </a:lnTo>
                      <a:lnTo>
                        <a:pt x="5939" y="1233"/>
                      </a:lnTo>
                      <a:lnTo>
                        <a:pt x="6195" y="1045"/>
                      </a:lnTo>
                      <a:lnTo>
                        <a:pt x="6435" y="856"/>
                      </a:lnTo>
                      <a:lnTo>
                        <a:pt x="6692" y="685"/>
                      </a:lnTo>
                      <a:lnTo>
                        <a:pt x="6948" y="565"/>
                      </a:lnTo>
                      <a:lnTo>
                        <a:pt x="7068" y="514"/>
                      </a:lnTo>
                      <a:lnTo>
                        <a:pt x="7205" y="480"/>
                      </a:lnTo>
                      <a:lnTo>
                        <a:pt x="7325" y="446"/>
                      </a:lnTo>
                      <a:lnTo>
                        <a:pt x="7444" y="446"/>
                      </a:lnTo>
                      <a:lnTo>
                        <a:pt x="7444" y="1"/>
                      </a:lnTo>
                      <a:close/>
                    </a:path>
                  </a:pathLst>
                </a:custGeom>
                <a:solidFill>
                  <a:srgbClr val="2926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29" name="Google Shape;1729;p34"/>
                <p:cNvSpPr/>
                <p:nvPr/>
              </p:nvSpPr>
              <p:spPr>
                <a:xfrm>
                  <a:off x="2381765" y="2181280"/>
                  <a:ext cx="27593" cy="275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3" h="822" extrusionOk="0">
                      <a:moveTo>
                        <a:pt x="411" y="1"/>
                      </a:moveTo>
                      <a:lnTo>
                        <a:pt x="326" y="18"/>
                      </a:lnTo>
                      <a:lnTo>
                        <a:pt x="257" y="35"/>
                      </a:lnTo>
                      <a:lnTo>
                        <a:pt x="189" y="69"/>
                      </a:lnTo>
                      <a:lnTo>
                        <a:pt x="120" y="120"/>
                      </a:lnTo>
                      <a:lnTo>
                        <a:pt x="69" y="189"/>
                      </a:lnTo>
                      <a:lnTo>
                        <a:pt x="35" y="257"/>
                      </a:lnTo>
                      <a:lnTo>
                        <a:pt x="18" y="326"/>
                      </a:lnTo>
                      <a:lnTo>
                        <a:pt x="1" y="411"/>
                      </a:lnTo>
                      <a:lnTo>
                        <a:pt x="18" y="497"/>
                      </a:lnTo>
                      <a:lnTo>
                        <a:pt x="35" y="582"/>
                      </a:lnTo>
                      <a:lnTo>
                        <a:pt x="69" y="651"/>
                      </a:lnTo>
                      <a:lnTo>
                        <a:pt x="120" y="702"/>
                      </a:lnTo>
                      <a:lnTo>
                        <a:pt x="189" y="753"/>
                      </a:lnTo>
                      <a:lnTo>
                        <a:pt x="257" y="788"/>
                      </a:lnTo>
                      <a:lnTo>
                        <a:pt x="326" y="822"/>
                      </a:lnTo>
                      <a:lnTo>
                        <a:pt x="497" y="822"/>
                      </a:lnTo>
                      <a:lnTo>
                        <a:pt x="582" y="788"/>
                      </a:lnTo>
                      <a:lnTo>
                        <a:pt x="651" y="753"/>
                      </a:lnTo>
                      <a:lnTo>
                        <a:pt x="702" y="702"/>
                      </a:lnTo>
                      <a:lnTo>
                        <a:pt x="754" y="651"/>
                      </a:lnTo>
                      <a:lnTo>
                        <a:pt x="788" y="582"/>
                      </a:lnTo>
                      <a:lnTo>
                        <a:pt x="822" y="497"/>
                      </a:lnTo>
                      <a:lnTo>
                        <a:pt x="822" y="411"/>
                      </a:lnTo>
                      <a:lnTo>
                        <a:pt x="822" y="326"/>
                      </a:lnTo>
                      <a:lnTo>
                        <a:pt x="788" y="257"/>
                      </a:lnTo>
                      <a:lnTo>
                        <a:pt x="754" y="189"/>
                      </a:lnTo>
                      <a:lnTo>
                        <a:pt x="702" y="120"/>
                      </a:lnTo>
                      <a:lnTo>
                        <a:pt x="651" y="69"/>
                      </a:lnTo>
                      <a:lnTo>
                        <a:pt x="582" y="35"/>
                      </a:lnTo>
                      <a:lnTo>
                        <a:pt x="497" y="18"/>
                      </a:lnTo>
                      <a:lnTo>
                        <a:pt x="411" y="1"/>
                      </a:lnTo>
                      <a:close/>
                    </a:path>
                  </a:pathLst>
                </a:custGeom>
                <a:solidFill>
                  <a:srgbClr val="02020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0" name="Google Shape;1730;p34"/>
                <p:cNvSpPr/>
                <p:nvPr/>
              </p:nvSpPr>
              <p:spPr>
                <a:xfrm>
                  <a:off x="2464948" y="1990238"/>
                  <a:ext cx="36780" cy="1772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7" h="5288" extrusionOk="0">
                      <a:moveTo>
                        <a:pt x="412" y="0"/>
                      </a:moveTo>
                      <a:lnTo>
                        <a:pt x="1" y="171"/>
                      </a:lnTo>
                      <a:lnTo>
                        <a:pt x="121" y="479"/>
                      </a:lnTo>
                      <a:lnTo>
                        <a:pt x="223" y="787"/>
                      </a:lnTo>
                      <a:lnTo>
                        <a:pt x="326" y="1095"/>
                      </a:lnTo>
                      <a:lnTo>
                        <a:pt x="394" y="1421"/>
                      </a:lnTo>
                      <a:lnTo>
                        <a:pt x="463" y="1746"/>
                      </a:lnTo>
                      <a:lnTo>
                        <a:pt x="514" y="2071"/>
                      </a:lnTo>
                      <a:lnTo>
                        <a:pt x="600" y="2721"/>
                      </a:lnTo>
                      <a:lnTo>
                        <a:pt x="634" y="3371"/>
                      </a:lnTo>
                      <a:lnTo>
                        <a:pt x="651" y="4022"/>
                      </a:lnTo>
                      <a:lnTo>
                        <a:pt x="651" y="4655"/>
                      </a:lnTo>
                      <a:lnTo>
                        <a:pt x="651" y="5288"/>
                      </a:lnTo>
                      <a:lnTo>
                        <a:pt x="1096" y="5288"/>
                      </a:lnTo>
                      <a:lnTo>
                        <a:pt x="1096" y="4655"/>
                      </a:lnTo>
                      <a:lnTo>
                        <a:pt x="1096" y="3987"/>
                      </a:lnTo>
                      <a:lnTo>
                        <a:pt x="1079" y="3320"/>
                      </a:lnTo>
                      <a:lnTo>
                        <a:pt x="1028" y="2653"/>
                      </a:lnTo>
                      <a:lnTo>
                        <a:pt x="993" y="2310"/>
                      </a:lnTo>
                      <a:lnTo>
                        <a:pt x="959" y="1968"/>
                      </a:lnTo>
                      <a:lnTo>
                        <a:pt x="891" y="1643"/>
                      </a:lnTo>
                      <a:lnTo>
                        <a:pt x="822" y="1301"/>
                      </a:lnTo>
                      <a:lnTo>
                        <a:pt x="754" y="976"/>
                      </a:lnTo>
                      <a:lnTo>
                        <a:pt x="651" y="651"/>
                      </a:lnTo>
                      <a:lnTo>
                        <a:pt x="531" y="325"/>
                      </a:lnTo>
                      <a:lnTo>
                        <a:pt x="412" y="0"/>
                      </a:lnTo>
                      <a:close/>
                    </a:path>
                  </a:pathLst>
                </a:custGeom>
                <a:solidFill>
                  <a:srgbClr val="2926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1" name="Google Shape;1731;p34"/>
                <p:cNvSpPr/>
                <p:nvPr/>
              </p:nvSpPr>
              <p:spPr>
                <a:xfrm>
                  <a:off x="2480437" y="2156033"/>
                  <a:ext cx="27593" cy="275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3" h="822" extrusionOk="0">
                      <a:moveTo>
                        <a:pt x="412" y="1"/>
                      </a:moveTo>
                      <a:lnTo>
                        <a:pt x="326" y="18"/>
                      </a:lnTo>
                      <a:lnTo>
                        <a:pt x="258" y="35"/>
                      </a:lnTo>
                      <a:lnTo>
                        <a:pt x="189" y="69"/>
                      </a:lnTo>
                      <a:lnTo>
                        <a:pt x="121" y="120"/>
                      </a:lnTo>
                      <a:lnTo>
                        <a:pt x="69" y="189"/>
                      </a:lnTo>
                      <a:lnTo>
                        <a:pt x="35" y="257"/>
                      </a:lnTo>
                      <a:lnTo>
                        <a:pt x="18" y="326"/>
                      </a:lnTo>
                      <a:lnTo>
                        <a:pt x="1" y="411"/>
                      </a:lnTo>
                      <a:lnTo>
                        <a:pt x="18" y="497"/>
                      </a:lnTo>
                      <a:lnTo>
                        <a:pt x="35" y="582"/>
                      </a:lnTo>
                      <a:lnTo>
                        <a:pt x="69" y="651"/>
                      </a:lnTo>
                      <a:lnTo>
                        <a:pt x="121" y="702"/>
                      </a:lnTo>
                      <a:lnTo>
                        <a:pt x="189" y="754"/>
                      </a:lnTo>
                      <a:lnTo>
                        <a:pt x="258" y="788"/>
                      </a:lnTo>
                      <a:lnTo>
                        <a:pt x="326" y="822"/>
                      </a:lnTo>
                      <a:lnTo>
                        <a:pt x="497" y="822"/>
                      </a:lnTo>
                      <a:lnTo>
                        <a:pt x="583" y="788"/>
                      </a:lnTo>
                      <a:lnTo>
                        <a:pt x="651" y="754"/>
                      </a:lnTo>
                      <a:lnTo>
                        <a:pt x="702" y="702"/>
                      </a:lnTo>
                      <a:lnTo>
                        <a:pt x="754" y="651"/>
                      </a:lnTo>
                      <a:lnTo>
                        <a:pt x="788" y="582"/>
                      </a:lnTo>
                      <a:lnTo>
                        <a:pt x="822" y="497"/>
                      </a:lnTo>
                      <a:lnTo>
                        <a:pt x="822" y="411"/>
                      </a:lnTo>
                      <a:lnTo>
                        <a:pt x="822" y="326"/>
                      </a:lnTo>
                      <a:lnTo>
                        <a:pt x="788" y="257"/>
                      </a:lnTo>
                      <a:lnTo>
                        <a:pt x="754" y="189"/>
                      </a:lnTo>
                      <a:lnTo>
                        <a:pt x="702" y="120"/>
                      </a:lnTo>
                      <a:lnTo>
                        <a:pt x="651" y="69"/>
                      </a:lnTo>
                      <a:lnTo>
                        <a:pt x="583" y="35"/>
                      </a:lnTo>
                      <a:lnTo>
                        <a:pt x="497" y="18"/>
                      </a:lnTo>
                      <a:lnTo>
                        <a:pt x="412" y="1"/>
                      </a:lnTo>
                      <a:close/>
                    </a:path>
                  </a:pathLst>
                </a:custGeom>
                <a:solidFill>
                  <a:srgbClr val="02020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2" name="Google Shape;1732;p34"/>
                <p:cNvSpPr/>
                <p:nvPr/>
              </p:nvSpPr>
              <p:spPr>
                <a:xfrm>
                  <a:off x="2488484" y="1220876"/>
                  <a:ext cx="394183" cy="1956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57" h="5836" extrusionOk="0">
                      <a:moveTo>
                        <a:pt x="6092" y="514"/>
                      </a:moveTo>
                      <a:lnTo>
                        <a:pt x="6571" y="531"/>
                      </a:lnTo>
                      <a:lnTo>
                        <a:pt x="7050" y="565"/>
                      </a:lnTo>
                      <a:lnTo>
                        <a:pt x="7701" y="634"/>
                      </a:lnTo>
                      <a:lnTo>
                        <a:pt x="8163" y="685"/>
                      </a:lnTo>
                      <a:lnTo>
                        <a:pt x="8539" y="702"/>
                      </a:lnTo>
                      <a:lnTo>
                        <a:pt x="8642" y="702"/>
                      </a:lnTo>
                      <a:lnTo>
                        <a:pt x="8693" y="668"/>
                      </a:lnTo>
                      <a:lnTo>
                        <a:pt x="7992" y="1660"/>
                      </a:lnTo>
                      <a:lnTo>
                        <a:pt x="7940" y="1729"/>
                      </a:lnTo>
                      <a:lnTo>
                        <a:pt x="7889" y="1780"/>
                      </a:lnTo>
                      <a:lnTo>
                        <a:pt x="7821" y="1814"/>
                      </a:lnTo>
                      <a:lnTo>
                        <a:pt x="7752" y="1814"/>
                      </a:lnTo>
                      <a:lnTo>
                        <a:pt x="7615" y="1797"/>
                      </a:lnTo>
                      <a:lnTo>
                        <a:pt x="7324" y="1763"/>
                      </a:lnTo>
                      <a:lnTo>
                        <a:pt x="7033" y="1729"/>
                      </a:lnTo>
                      <a:lnTo>
                        <a:pt x="6742" y="1712"/>
                      </a:lnTo>
                      <a:lnTo>
                        <a:pt x="6178" y="1712"/>
                      </a:lnTo>
                      <a:lnTo>
                        <a:pt x="5904" y="1729"/>
                      </a:lnTo>
                      <a:lnTo>
                        <a:pt x="5630" y="1746"/>
                      </a:lnTo>
                      <a:lnTo>
                        <a:pt x="5356" y="1797"/>
                      </a:lnTo>
                      <a:lnTo>
                        <a:pt x="5339" y="1609"/>
                      </a:lnTo>
                      <a:lnTo>
                        <a:pt x="4912" y="1729"/>
                      </a:lnTo>
                      <a:lnTo>
                        <a:pt x="4484" y="1849"/>
                      </a:lnTo>
                      <a:lnTo>
                        <a:pt x="4056" y="1985"/>
                      </a:lnTo>
                      <a:lnTo>
                        <a:pt x="3628" y="2139"/>
                      </a:lnTo>
                      <a:lnTo>
                        <a:pt x="3816" y="1883"/>
                      </a:lnTo>
                      <a:lnTo>
                        <a:pt x="4022" y="1626"/>
                      </a:lnTo>
                      <a:lnTo>
                        <a:pt x="4244" y="1369"/>
                      </a:lnTo>
                      <a:lnTo>
                        <a:pt x="4501" y="1130"/>
                      </a:lnTo>
                      <a:lnTo>
                        <a:pt x="4775" y="925"/>
                      </a:lnTo>
                      <a:lnTo>
                        <a:pt x="4929" y="822"/>
                      </a:lnTo>
                      <a:lnTo>
                        <a:pt x="5066" y="736"/>
                      </a:lnTo>
                      <a:lnTo>
                        <a:pt x="5220" y="668"/>
                      </a:lnTo>
                      <a:lnTo>
                        <a:pt x="5374" y="617"/>
                      </a:lnTo>
                      <a:lnTo>
                        <a:pt x="5528" y="565"/>
                      </a:lnTo>
                      <a:lnTo>
                        <a:pt x="5682" y="531"/>
                      </a:lnTo>
                      <a:lnTo>
                        <a:pt x="5870" y="514"/>
                      </a:lnTo>
                      <a:close/>
                      <a:moveTo>
                        <a:pt x="6931" y="1"/>
                      </a:moveTo>
                      <a:lnTo>
                        <a:pt x="6417" y="18"/>
                      </a:lnTo>
                      <a:lnTo>
                        <a:pt x="5921" y="52"/>
                      </a:lnTo>
                      <a:lnTo>
                        <a:pt x="5425" y="120"/>
                      </a:lnTo>
                      <a:lnTo>
                        <a:pt x="4929" y="206"/>
                      </a:lnTo>
                      <a:lnTo>
                        <a:pt x="4689" y="257"/>
                      </a:lnTo>
                      <a:lnTo>
                        <a:pt x="4449" y="326"/>
                      </a:lnTo>
                      <a:lnTo>
                        <a:pt x="4210" y="411"/>
                      </a:lnTo>
                      <a:lnTo>
                        <a:pt x="3987" y="497"/>
                      </a:lnTo>
                      <a:lnTo>
                        <a:pt x="3765" y="599"/>
                      </a:lnTo>
                      <a:lnTo>
                        <a:pt x="3543" y="719"/>
                      </a:lnTo>
                      <a:lnTo>
                        <a:pt x="3098" y="976"/>
                      </a:lnTo>
                      <a:lnTo>
                        <a:pt x="2687" y="1284"/>
                      </a:lnTo>
                      <a:lnTo>
                        <a:pt x="2293" y="1609"/>
                      </a:lnTo>
                      <a:lnTo>
                        <a:pt x="1917" y="1951"/>
                      </a:lnTo>
                      <a:lnTo>
                        <a:pt x="1575" y="2328"/>
                      </a:lnTo>
                      <a:lnTo>
                        <a:pt x="1250" y="2738"/>
                      </a:lnTo>
                      <a:lnTo>
                        <a:pt x="959" y="3166"/>
                      </a:lnTo>
                      <a:lnTo>
                        <a:pt x="702" y="3611"/>
                      </a:lnTo>
                      <a:lnTo>
                        <a:pt x="565" y="3868"/>
                      </a:lnTo>
                      <a:lnTo>
                        <a:pt x="462" y="4142"/>
                      </a:lnTo>
                      <a:lnTo>
                        <a:pt x="343" y="4415"/>
                      </a:lnTo>
                      <a:lnTo>
                        <a:pt x="257" y="4689"/>
                      </a:lnTo>
                      <a:lnTo>
                        <a:pt x="172" y="4980"/>
                      </a:lnTo>
                      <a:lnTo>
                        <a:pt x="103" y="5254"/>
                      </a:lnTo>
                      <a:lnTo>
                        <a:pt x="35" y="5545"/>
                      </a:lnTo>
                      <a:lnTo>
                        <a:pt x="0" y="5836"/>
                      </a:lnTo>
                      <a:lnTo>
                        <a:pt x="0" y="5836"/>
                      </a:lnTo>
                      <a:lnTo>
                        <a:pt x="462" y="5801"/>
                      </a:lnTo>
                      <a:lnTo>
                        <a:pt x="907" y="5801"/>
                      </a:lnTo>
                      <a:lnTo>
                        <a:pt x="1523" y="5818"/>
                      </a:lnTo>
                      <a:lnTo>
                        <a:pt x="1849" y="5818"/>
                      </a:lnTo>
                      <a:lnTo>
                        <a:pt x="2054" y="5767"/>
                      </a:lnTo>
                      <a:lnTo>
                        <a:pt x="2242" y="5716"/>
                      </a:lnTo>
                      <a:lnTo>
                        <a:pt x="2362" y="5682"/>
                      </a:lnTo>
                      <a:lnTo>
                        <a:pt x="2482" y="5682"/>
                      </a:lnTo>
                      <a:lnTo>
                        <a:pt x="2721" y="5664"/>
                      </a:lnTo>
                      <a:lnTo>
                        <a:pt x="2773" y="5664"/>
                      </a:lnTo>
                      <a:lnTo>
                        <a:pt x="3953" y="5682"/>
                      </a:lnTo>
                      <a:lnTo>
                        <a:pt x="5117" y="5699"/>
                      </a:lnTo>
                      <a:lnTo>
                        <a:pt x="6298" y="5733"/>
                      </a:lnTo>
                      <a:lnTo>
                        <a:pt x="7478" y="5784"/>
                      </a:lnTo>
                      <a:lnTo>
                        <a:pt x="8710" y="3611"/>
                      </a:lnTo>
                      <a:lnTo>
                        <a:pt x="8727" y="4142"/>
                      </a:lnTo>
                      <a:lnTo>
                        <a:pt x="8727" y="4655"/>
                      </a:lnTo>
                      <a:lnTo>
                        <a:pt x="8710" y="5185"/>
                      </a:lnTo>
                      <a:lnTo>
                        <a:pt x="8659" y="5699"/>
                      </a:lnTo>
                      <a:lnTo>
                        <a:pt x="9463" y="5699"/>
                      </a:lnTo>
                      <a:lnTo>
                        <a:pt x="9600" y="5459"/>
                      </a:lnTo>
                      <a:lnTo>
                        <a:pt x="9720" y="5220"/>
                      </a:lnTo>
                      <a:lnTo>
                        <a:pt x="9823" y="4980"/>
                      </a:lnTo>
                      <a:lnTo>
                        <a:pt x="9908" y="4723"/>
                      </a:lnTo>
                      <a:lnTo>
                        <a:pt x="9994" y="4467"/>
                      </a:lnTo>
                      <a:lnTo>
                        <a:pt x="10062" y="4210"/>
                      </a:lnTo>
                      <a:lnTo>
                        <a:pt x="10113" y="3953"/>
                      </a:lnTo>
                      <a:lnTo>
                        <a:pt x="10165" y="3680"/>
                      </a:lnTo>
                      <a:lnTo>
                        <a:pt x="10233" y="3149"/>
                      </a:lnTo>
                      <a:lnTo>
                        <a:pt x="10267" y="2601"/>
                      </a:lnTo>
                      <a:lnTo>
                        <a:pt x="10285" y="2054"/>
                      </a:lnTo>
                      <a:lnTo>
                        <a:pt x="10285" y="1523"/>
                      </a:lnTo>
                      <a:lnTo>
                        <a:pt x="10507" y="1746"/>
                      </a:lnTo>
                      <a:lnTo>
                        <a:pt x="10729" y="1985"/>
                      </a:lnTo>
                      <a:lnTo>
                        <a:pt x="10918" y="2242"/>
                      </a:lnTo>
                      <a:lnTo>
                        <a:pt x="11106" y="2499"/>
                      </a:lnTo>
                      <a:lnTo>
                        <a:pt x="11294" y="2773"/>
                      </a:lnTo>
                      <a:lnTo>
                        <a:pt x="11448" y="3046"/>
                      </a:lnTo>
                      <a:lnTo>
                        <a:pt x="11602" y="3337"/>
                      </a:lnTo>
                      <a:lnTo>
                        <a:pt x="11739" y="3628"/>
                      </a:lnTo>
                      <a:lnTo>
                        <a:pt x="11756" y="3354"/>
                      </a:lnTo>
                      <a:lnTo>
                        <a:pt x="11739" y="3098"/>
                      </a:lnTo>
                      <a:lnTo>
                        <a:pt x="11722" y="2824"/>
                      </a:lnTo>
                      <a:lnTo>
                        <a:pt x="11688" y="2567"/>
                      </a:lnTo>
                      <a:lnTo>
                        <a:pt x="11619" y="2311"/>
                      </a:lnTo>
                      <a:lnTo>
                        <a:pt x="11551" y="2054"/>
                      </a:lnTo>
                      <a:lnTo>
                        <a:pt x="11448" y="1814"/>
                      </a:lnTo>
                      <a:lnTo>
                        <a:pt x="11328" y="1575"/>
                      </a:lnTo>
                      <a:lnTo>
                        <a:pt x="11192" y="1352"/>
                      </a:lnTo>
                      <a:lnTo>
                        <a:pt x="11020" y="1147"/>
                      </a:lnTo>
                      <a:lnTo>
                        <a:pt x="10849" y="942"/>
                      </a:lnTo>
                      <a:lnTo>
                        <a:pt x="10661" y="753"/>
                      </a:lnTo>
                      <a:lnTo>
                        <a:pt x="10456" y="599"/>
                      </a:lnTo>
                      <a:lnTo>
                        <a:pt x="10233" y="445"/>
                      </a:lnTo>
                      <a:lnTo>
                        <a:pt x="9994" y="326"/>
                      </a:lnTo>
                      <a:lnTo>
                        <a:pt x="9754" y="223"/>
                      </a:lnTo>
                      <a:lnTo>
                        <a:pt x="9549" y="155"/>
                      </a:lnTo>
                      <a:lnTo>
                        <a:pt x="9326" y="103"/>
                      </a:lnTo>
                      <a:lnTo>
                        <a:pt x="9104" y="69"/>
                      </a:lnTo>
                      <a:lnTo>
                        <a:pt x="8899" y="35"/>
                      </a:lnTo>
                      <a:lnTo>
                        <a:pt x="8454" y="18"/>
                      </a:lnTo>
                      <a:lnTo>
                        <a:pt x="8009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3" name="Google Shape;1733;p34"/>
                <p:cNvSpPr/>
                <p:nvPr/>
              </p:nvSpPr>
              <p:spPr>
                <a:xfrm>
                  <a:off x="2610123" y="1238076"/>
                  <a:ext cx="169850" cy="545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66" h="1627" fill="none" extrusionOk="0">
                      <a:moveTo>
                        <a:pt x="0" y="1626"/>
                      </a:moveTo>
                      <a:lnTo>
                        <a:pt x="0" y="1626"/>
                      </a:lnTo>
                      <a:lnTo>
                        <a:pt x="188" y="1370"/>
                      </a:lnTo>
                      <a:lnTo>
                        <a:pt x="394" y="1113"/>
                      </a:lnTo>
                      <a:lnTo>
                        <a:pt x="616" y="856"/>
                      </a:lnTo>
                      <a:lnTo>
                        <a:pt x="873" y="617"/>
                      </a:lnTo>
                      <a:lnTo>
                        <a:pt x="1147" y="412"/>
                      </a:lnTo>
                      <a:lnTo>
                        <a:pt x="1301" y="309"/>
                      </a:lnTo>
                      <a:lnTo>
                        <a:pt x="1438" y="223"/>
                      </a:lnTo>
                      <a:lnTo>
                        <a:pt x="1592" y="155"/>
                      </a:lnTo>
                      <a:lnTo>
                        <a:pt x="1746" y="104"/>
                      </a:lnTo>
                      <a:lnTo>
                        <a:pt x="1900" y="52"/>
                      </a:lnTo>
                      <a:lnTo>
                        <a:pt x="2054" y="18"/>
                      </a:lnTo>
                      <a:lnTo>
                        <a:pt x="2054" y="18"/>
                      </a:lnTo>
                      <a:lnTo>
                        <a:pt x="2242" y="1"/>
                      </a:lnTo>
                      <a:lnTo>
                        <a:pt x="2464" y="1"/>
                      </a:lnTo>
                      <a:lnTo>
                        <a:pt x="2464" y="1"/>
                      </a:lnTo>
                      <a:lnTo>
                        <a:pt x="2943" y="18"/>
                      </a:lnTo>
                      <a:lnTo>
                        <a:pt x="3422" y="52"/>
                      </a:lnTo>
                      <a:lnTo>
                        <a:pt x="3422" y="52"/>
                      </a:lnTo>
                      <a:lnTo>
                        <a:pt x="4073" y="121"/>
                      </a:lnTo>
                      <a:lnTo>
                        <a:pt x="4535" y="172"/>
                      </a:lnTo>
                      <a:lnTo>
                        <a:pt x="4911" y="189"/>
                      </a:lnTo>
                      <a:lnTo>
                        <a:pt x="4911" y="189"/>
                      </a:lnTo>
                      <a:lnTo>
                        <a:pt x="5014" y="189"/>
                      </a:lnTo>
                      <a:lnTo>
                        <a:pt x="5065" y="155"/>
                      </a:lnTo>
                      <a:lnTo>
                        <a:pt x="5065" y="155"/>
                      </a:lnTo>
                      <a:lnTo>
                        <a:pt x="4364" y="1147"/>
                      </a:lnTo>
                      <a:lnTo>
                        <a:pt x="4364" y="1147"/>
                      </a:lnTo>
                      <a:lnTo>
                        <a:pt x="4312" y="1216"/>
                      </a:lnTo>
                      <a:lnTo>
                        <a:pt x="4261" y="1267"/>
                      </a:lnTo>
                      <a:lnTo>
                        <a:pt x="4261" y="1267"/>
                      </a:lnTo>
                      <a:lnTo>
                        <a:pt x="4193" y="1301"/>
                      </a:lnTo>
                      <a:lnTo>
                        <a:pt x="4124" y="1301"/>
                      </a:lnTo>
                      <a:lnTo>
                        <a:pt x="4124" y="1301"/>
                      </a:lnTo>
                      <a:lnTo>
                        <a:pt x="3987" y="1284"/>
                      </a:lnTo>
                      <a:lnTo>
                        <a:pt x="3987" y="1284"/>
                      </a:lnTo>
                      <a:lnTo>
                        <a:pt x="3696" y="1250"/>
                      </a:lnTo>
                      <a:lnTo>
                        <a:pt x="3405" y="1216"/>
                      </a:lnTo>
                      <a:lnTo>
                        <a:pt x="3114" y="1199"/>
                      </a:lnTo>
                      <a:lnTo>
                        <a:pt x="2824" y="1199"/>
                      </a:lnTo>
                      <a:lnTo>
                        <a:pt x="2824" y="1199"/>
                      </a:lnTo>
                      <a:lnTo>
                        <a:pt x="2550" y="1199"/>
                      </a:lnTo>
                      <a:lnTo>
                        <a:pt x="2276" y="1216"/>
                      </a:lnTo>
                      <a:lnTo>
                        <a:pt x="2002" y="1233"/>
                      </a:lnTo>
                      <a:lnTo>
                        <a:pt x="1728" y="1284"/>
                      </a:lnTo>
                      <a:lnTo>
                        <a:pt x="1728" y="1284"/>
                      </a:lnTo>
                      <a:lnTo>
                        <a:pt x="1711" y="1096"/>
                      </a:lnTo>
                      <a:lnTo>
                        <a:pt x="1711" y="1096"/>
                      </a:lnTo>
                      <a:lnTo>
                        <a:pt x="1284" y="1216"/>
                      </a:lnTo>
                      <a:lnTo>
                        <a:pt x="856" y="1336"/>
                      </a:lnTo>
                      <a:lnTo>
                        <a:pt x="428" y="1472"/>
                      </a:lnTo>
                      <a:lnTo>
                        <a:pt x="0" y="1626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4" name="Google Shape;1734;p34"/>
                <p:cNvSpPr/>
                <p:nvPr/>
              </p:nvSpPr>
              <p:spPr>
                <a:xfrm>
                  <a:off x="2488484" y="1220876"/>
                  <a:ext cx="394183" cy="1956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57" h="5836" fill="none" extrusionOk="0">
                      <a:moveTo>
                        <a:pt x="7427" y="1"/>
                      </a:moveTo>
                      <a:lnTo>
                        <a:pt x="7427" y="1"/>
                      </a:lnTo>
                      <a:lnTo>
                        <a:pt x="6931" y="1"/>
                      </a:lnTo>
                      <a:lnTo>
                        <a:pt x="6417" y="18"/>
                      </a:lnTo>
                      <a:lnTo>
                        <a:pt x="5921" y="52"/>
                      </a:lnTo>
                      <a:lnTo>
                        <a:pt x="5425" y="120"/>
                      </a:lnTo>
                      <a:lnTo>
                        <a:pt x="4929" y="206"/>
                      </a:lnTo>
                      <a:lnTo>
                        <a:pt x="4689" y="257"/>
                      </a:lnTo>
                      <a:lnTo>
                        <a:pt x="4449" y="326"/>
                      </a:lnTo>
                      <a:lnTo>
                        <a:pt x="4210" y="411"/>
                      </a:lnTo>
                      <a:lnTo>
                        <a:pt x="3987" y="497"/>
                      </a:lnTo>
                      <a:lnTo>
                        <a:pt x="3765" y="599"/>
                      </a:lnTo>
                      <a:lnTo>
                        <a:pt x="3543" y="719"/>
                      </a:lnTo>
                      <a:lnTo>
                        <a:pt x="3543" y="719"/>
                      </a:lnTo>
                      <a:lnTo>
                        <a:pt x="3098" y="976"/>
                      </a:lnTo>
                      <a:lnTo>
                        <a:pt x="2687" y="1284"/>
                      </a:lnTo>
                      <a:lnTo>
                        <a:pt x="2293" y="1609"/>
                      </a:lnTo>
                      <a:lnTo>
                        <a:pt x="1917" y="1951"/>
                      </a:lnTo>
                      <a:lnTo>
                        <a:pt x="1575" y="2328"/>
                      </a:lnTo>
                      <a:lnTo>
                        <a:pt x="1250" y="2738"/>
                      </a:lnTo>
                      <a:lnTo>
                        <a:pt x="959" y="3166"/>
                      </a:lnTo>
                      <a:lnTo>
                        <a:pt x="702" y="3611"/>
                      </a:lnTo>
                      <a:lnTo>
                        <a:pt x="702" y="3611"/>
                      </a:lnTo>
                      <a:lnTo>
                        <a:pt x="565" y="3868"/>
                      </a:lnTo>
                      <a:lnTo>
                        <a:pt x="462" y="4142"/>
                      </a:lnTo>
                      <a:lnTo>
                        <a:pt x="343" y="4415"/>
                      </a:lnTo>
                      <a:lnTo>
                        <a:pt x="257" y="4689"/>
                      </a:lnTo>
                      <a:lnTo>
                        <a:pt x="172" y="4980"/>
                      </a:lnTo>
                      <a:lnTo>
                        <a:pt x="103" y="5254"/>
                      </a:lnTo>
                      <a:lnTo>
                        <a:pt x="35" y="5545"/>
                      </a:lnTo>
                      <a:lnTo>
                        <a:pt x="0" y="5836"/>
                      </a:lnTo>
                      <a:lnTo>
                        <a:pt x="0" y="5836"/>
                      </a:lnTo>
                      <a:lnTo>
                        <a:pt x="462" y="5801"/>
                      </a:lnTo>
                      <a:lnTo>
                        <a:pt x="907" y="5801"/>
                      </a:lnTo>
                      <a:lnTo>
                        <a:pt x="907" y="5801"/>
                      </a:lnTo>
                      <a:lnTo>
                        <a:pt x="1523" y="5818"/>
                      </a:lnTo>
                      <a:lnTo>
                        <a:pt x="1523" y="5818"/>
                      </a:lnTo>
                      <a:lnTo>
                        <a:pt x="1712" y="5818"/>
                      </a:lnTo>
                      <a:lnTo>
                        <a:pt x="1712" y="5818"/>
                      </a:lnTo>
                      <a:lnTo>
                        <a:pt x="1849" y="5818"/>
                      </a:lnTo>
                      <a:lnTo>
                        <a:pt x="1849" y="5818"/>
                      </a:lnTo>
                      <a:lnTo>
                        <a:pt x="2054" y="5767"/>
                      </a:lnTo>
                      <a:lnTo>
                        <a:pt x="2242" y="5716"/>
                      </a:lnTo>
                      <a:lnTo>
                        <a:pt x="2242" y="5716"/>
                      </a:lnTo>
                      <a:lnTo>
                        <a:pt x="2362" y="5682"/>
                      </a:lnTo>
                      <a:lnTo>
                        <a:pt x="2482" y="5682"/>
                      </a:lnTo>
                      <a:lnTo>
                        <a:pt x="2721" y="5664"/>
                      </a:lnTo>
                      <a:lnTo>
                        <a:pt x="2721" y="5664"/>
                      </a:lnTo>
                      <a:lnTo>
                        <a:pt x="2773" y="5664"/>
                      </a:lnTo>
                      <a:lnTo>
                        <a:pt x="2773" y="5664"/>
                      </a:lnTo>
                      <a:lnTo>
                        <a:pt x="3953" y="5682"/>
                      </a:lnTo>
                      <a:lnTo>
                        <a:pt x="5117" y="5699"/>
                      </a:lnTo>
                      <a:lnTo>
                        <a:pt x="6298" y="5733"/>
                      </a:lnTo>
                      <a:lnTo>
                        <a:pt x="7478" y="5784"/>
                      </a:lnTo>
                      <a:lnTo>
                        <a:pt x="7478" y="5784"/>
                      </a:lnTo>
                      <a:lnTo>
                        <a:pt x="8710" y="3611"/>
                      </a:lnTo>
                      <a:lnTo>
                        <a:pt x="8710" y="3611"/>
                      </a:lnTo>
                      <a:lnTo>
                        <a:pt x="8727" y="4142"/>
                      </a:lnTo>
                      <a:lnTo>
                        <a:pt x="8727" y="4655"/>
                      </a:lnTo>
                      <a:lnTo>
                        <a:pt x="8710" y="5185"/>
                      </a:lnTo>
                      <a:lnTo>
                        <a:pt x="8659" y="5699"/>
                      </a:lnTo>
                      <a:lnTo>
                        <a:pt x="8659" y="5699"/>
                      </a:lnTo>
                      <a:lnTo>
                        <a:pt x="9463" y="5699"/>
                      </a:lnTo>
                      <a:lnTo>
                        <a:pt x="9463" y="5699"/>
                      </a:lnTo>
                      <a:lnTo>
                        <a:pt x="9600" y="5459"/>
                      </a:lnTo>
                      <a:lnTo>
                        <a:pt x="9720" y="5220"/>
                      </a:lnTo>
                      <a:lnTo>
                        <a:pt x="9823" y="4980"/>
                      </a:lnTo>
                      <a:lnTo>
                        <a:pt x="9908" y="4723"/>
                      </a:lnTo>
                      <a:lnTo>
                        <a:pt x="9994" y="4467"/>
                      </a:lnTo>
                      <a:lnTo>
                        <a:pt x="10062" y="4210"/>
                      </a:lnTo>
                      <a:lnTo>
                        <a:pt x="10113" y="3953"/>
                      </a:lnTo>
                      <a:lnTo>
                        <a:pt x="10165" y="3680"/>
                      </a:lnTo>
                      <a:lnTo>
                        <a:pt x="10233" y="3149"/>
                      </a:lnTo>
                      <a:lnTo>
                        <a:pt x="10267" y="2601"/>
                      </a:lnTo>
                      <a:lnTo>
                        <a:pt x="10285" y="2054"/>
                      </a:lnTo>
                      <a:lnTo>
                        <a:pt x="10285" y="1523"/>
                      </a:lnTo>
                      <a:lnTo>
                        <a:pt x="10285" y="1523"/>
                      </a:lnTo>
                      <a:lnTo>
                        <a:pt x="10507" y="1746"/>
                      </a:lnTo>
                      <a:lnTo>
                        <a:pt x="10729" y="1985"/>
                      </a:lnTo>
                      <a:lnTo>
                        <a:pt x="10918" y="2242"/>
                      </a:lnTo>
                      <a:lnTo>
                        <a:pt x="11106" y="2499"/>
                      </a:lnTo>
                      <a:lnTo>
                        <a:pt x="11294" y="2773"/>
                      </a:lnTo>
                      <a:lnTo>
                        <a:pt x="11448" y="3046"/>
                      </a:lnTo>
                      <a:lnTo>
                        <a:pt x="11602" y="3337"/>
                      </a:lnTo>
                      <a:lnTo>
                        <a:pt x="11739" y="3628"/>
                      </a:lnTo>
                      <a:lnTo>
                        <a:pt x="11739" y="3628"/>
                      </a:lnTo>
                      <a:lnTo>
                        <a:pt x="11756" y="3354"/>
                      </a:lnTo>
                      <a:lnTo>
                        <a:pt x="11739" y="3098"/>
                      </a:lnTo>
                      <a:lnTo>
                        <a:pt x="11722" y="2824"/>
                      </a:lnTo>
                      <a:lnTo>
                        <a:pt x="11688" y="2567"/>
                      </a:lnTo>
                      <a:lnTo>
                        <a:pt x="11619" y="2311"/>
                      </a:lnTo>
                      <a:lnTo>
                        <a:pt x="11551" y="2054"/>
                      </a:lnTo>
                      <a:lnTo>
                        <a:pt x="11448" y="1814"/>
                      </a:lnTo>
                      <a:lnTo>
                        <a:pt x="11328" y="1575"/>
                      </a:lnTo>
                      <a:lnTo>
                        <a:pt x="11328" y="1575"/>
                      </a:lnTo>
                      <a:lnTo>
                        <a:pt x="11192" y="1352"/>
                      </a:lnTo>
                      <a:lnTo>
                        <a:pt x="11020" y="1147"/>
                      </a:lnTo>
                      <a:lnTo>
                        <a:pt x="10849" y="942"/>
                      </a:lnTo>
                      <a:lnTo>
                        <a:pt x="10661" y="753"/>
                      </a:lnTo>
                      <a:lnTo>
                        <a:pt x="10456" y="599"/>
                      </a:lnTo>
                      <a:lnTo>
                        <a:pt x="10233" y="445"/>
                      </a:lnTo>
                      <a:lnTo>
                        <a:pt x="9994" y="326"/>
                      </a:lnTo>
                      <a:lnTo>
                        <a:pt x="9754" y="223"/>
                      </a:lnTo>
                      <a:lnTo>
                        <a:pt x="9754" y="223"/>
                      </a:lnTo>
                      <a:lnTo>
                        <a:pt x="9549" y="155"/>
                      </a:lnTo>
                      <a:lnTo>
                        <a:pt x="9326" y="103"/>
                      </a:lnTo>
                      <a:lnTo>
                        <a:pt x="9104" y="69"/>
                      </a:lnTo>
                      <a:lnTo>
                        <a:pt x="8899" y="35"/>
                      </a:lnTo>
                      <a:lnTo>
                        <a:pt x="8454" y="18"/>
                      </a:lnTo>
                      <a:lnTo>
                        <a:pt x="8009" y="1"/>
                      </a:lnTo>
                      <a:lnTo>
                        <a:pt x="8009" y="1"/>
                      </a:lnTo>
                      <a:lnTo>
                        <a:pt x="7427" y="1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5" name="Google Shape;1735;p34"/>
                <p:cNvSpPr/>
                <p:nvPr/>
              </p:nvSpPr>
              <p:spPr>
                <a:xfrm>
                  <a:off x="2610123" y="1238076"/>
                  <a:ext cx="169850" cy="545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66" h="1627" extrusionOk="0">
                      <a:moveTo>
                        <a:pt x="2242" y="1"/>
                      </a:moveTo>
                      <a:lnTo>
                        <a:pt x="2054" y="18"/>
                      </a:lnTo>
                      <a:lnTo>
                        <a:pt x="1900" y="52"/>
                      </a:lnTo>
                      <a:lnTo>
                        <a:pt x="1746" y="104"/>
                      </a:lnTo>
                      <a:lnTo>
                        <a:pt x="1592" y="155"/>
                      </a:lnTo>
                      <a:lnTo>
                        <a:pt x="1438" y="223"/>
                      </a:lnTo>
                      <a:lnTo>
                        <a:pt x="1301" y="309"/>
                      </a:lnTo>
                      <a:lnTo>
                        <a:pt x="1147" y="412"/>
                      </a:lnTo>
                      <a:lnTo>
                        <a:pt x="873" y="617"/>
                      </a:lnTo>
                      <a:lnTo>
                        <a:pt x="616" y="856"/>
                      </a:lnTo>
                      <a:lnTo>
                        <a:pt x="394" y="1113"/>
                      </a:lnTo>
                      <a:lnTo>
                        <a:pt x="188" y="1370"/>
                      </a:lnTo>
                      <a:lnTo>
                        <a:pt x="0" y="1626"/>
                      </a:lnTo>
                      <a:lnTo>
                        <a:pt x="428" y="1472"/>
                      </a:lnTo>
                      <a:lnTo>
                        <a:pt x="856" y="1336"/>
                      </a:lnTo>
                      <a:lnTo>
                        <a:pt x="1284" y="1216"/>
                      </a:lnTo>
                      <a:lnTo>
                        <a:pt x="1711" y="1096"/>
                      </a:lnTo>
                      <a:lnTo>
                        <a:pt x="1728" y="1284"/>
                      </a:lnTo>
                      <a:lnTo>
                        <a:pt x="2002" y="1233"/>
                      </a:lnTo>
                      <a:lnTo>
                        <a:pt x="2276" y="1216"/>
                      </a:lnTo>
                      <a:lnTo>
                        <a:pt x="2550" y="1199"/>
                      </a:lnTo>
                      <a:lnTo>
                        <a:pt x="3114" y="1199"/>
                      </a:lnTo>
                      <a:lnTo>
                        <a:pt x="3405" y="1216"/>
                      </a:lnTo>
                      <a:lnTo>
                        <a:pt x="3696" y="1250"/>
                      </a:lnTo>
                      <a:lnTo>
                        <a:pt x="3987" y="1284"/>
                      </a:lnTo>
                      <a:lnTo>
                        <a:pt x="4124" y="1301"/>
                      </a:lnTo>
                      <a:lnTo>
                        <a:pt x="4193" y="1301"/>
                      </a:lnTo>
                      <a:lnTo>
                        <a:pt x="4261" y="1267"/>
                      </a:lnTo>
                      <a:lnTo>
                        <a:pt x="4312" y="1216"/>
                      </a:lnTo>
                      <a:lnTo>
                        <a:pt x="4364" y="1147"/>
                      </a:lnTo>
                      <a:lnTo>
                        <a:pt x="5065" y="155"/>
                      </a:lnTo>
                      <a:lnTo>
                        <a:pt x="5014" y="189"/>
                      </a:lnTo>
                      <a:lnTo>
                        <a:pt x="4911" y="189"/>
                      </a:lnTo>
                      <a:lnTo>
                        <a:pt x="4535" y="172"/>
                      </a:lnTo>
                      <a:lnTo>
                        <a:pt x="4073" y="121"/>
                      </a:lnTo>
                      <a:lnTo>
                        <a:pt x="3422" y="52"/>
                      </a:lnTo>
                      <a:lnTo>
                        <a:pt x="2943" y="18"/>
                      </a:lnTo>
                      <a:lnTo>
                        <a:pt x="2464" y="1"/>
                      </a:lnTo>
                      <a:close/>
                    </a:path>
                  </a:pathLst>
                </a:custGeom>
                <a:solidFill>
                  <a:srgbClr val="99999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6" name="Google Shape;1736;p34"/>
                <p:cNvSpPr/>
                <p:nvPr/>
              </p:nvSpPr>
              <p:spPr>
                <a:xfrm>
                  <a:off x="2837878" y="1555349"/>
                  <a:ext cx="24710" cy="109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7" h="326" extrusionOk="0">
                      <a:moveTo>
                        <a:pt x="377" y="1"/>
                      </a:moveTo>
                      <a:lnTo>
                        <a:pt x="308" y="18"/>
                      </a:lnTo>
                      <a:lnTo>
                        <a:pt x="206" y="52"/>
                      </a:lnTo>
                      <a:lnTo>
                        <a:pt x="120" y="120"/>
                      </a:lnTo>
                      <a:lnTo>
                        <a:pt x="52" y="206"/>
                      </a:lnTo>
                      <a:lnTo>
                        <a:pt x="18" y="274"/>
                      </a:lnTo>
                      <a:lnTo>
                        <a:pt x="0" y="326"/>
                      </a:lnTo>
                      <a:lnTo>
                        <a:pt x="35" y="326"/>
                      </a:lnTo>
                      <a:lnTo>
                        <a:pt x="223" y="309"/>
                      </a:lnTo>
                      <a:lnTo>
                        <a:pt x="394" y="274"/>
                      </a:lnTo>
                      <a:lnTo>
                        <a:pt x="548" y="223"/>
                      </a:lnTo>
                      <a:lnTo>
                        <a:pt x="634" y="172"/>
                      </a:lnTo>
                      <a:lnTo>
                        <a:pt x="736" y="103"/>
                      </a:lnTo>
                      <a:lnTo>
                        <a:pt x="685" y="69"/>
                      </a:lnTo>
                      <a:lnTo>
                        <a:pt x="634" y="35"/>
                      </a:lnTo>
                      <a:lnTo>
                        <a:pt x="531" y="1"/>
                      </a:lnTo>
                      <a:close/>
                    </a:path>
                  </a:pathLst>
                </a:custGeom>
                <a:solidFill>
                  <a:srgbClr val="E9B68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7" name="Google Shape;1737;p34"/>
                <p:cNvSpPr/>
                <p:nvPr/>
              </p:nvSpPr>
              <p:spPr>
                <a:xfrm>
                  <a:off x="2837878" y="1555349"/>
                  <a:ext cx="24710" cy="109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7" h="326" fill="none" extrusionOk="0">
                      <a:moveTo>
                        <a:pt x="445" y="1"/>
                      </a:moveTo>
                      <a:lnTo>
                        <a:pt x="445" y="1"/>
                      </a:lnTo>
                      <a:lnTo>
                        <a:pt x="377" y="1"/>
                      </a:lnTo>
                      <a:lnTo>
                        <a:pt x="308" y="18"/>
                      </a:lnTo>
                      <a:lnTo>
                        <a:pt x="308" y="18"/>
                      </a:lnTo>
                      <a:lnTo>
                        <a:pt x="206" y="52"/>
                      </a:lnTo>
                      <a:lnTo>
                        <a:pt x="120" y="120"/>
                      </a:lnTo>
                      <a:lnTo>
                        <a:pt x="120" y="120"/>
                      </a:lnTo>
                      <a:lnTo>
                        <a:pt x="52" y="206"/>
                      </a:lnTo>
                      <a:lnTo>
                        <a:pt x="18" y="274"/>
                      </a:lnTo>
                      <a:lnTo>
                        <a:pt x="0" y="326"/>
                      </a:lnTo>
                      <a:lnTo>
                        <a:pt x="0" y="326"/>
                      </a:lnTo>
                      <a:lnTo>
                        <a:pt x="35" y="326"/>
                      </a:lnTo>
                      <a:lnTo>
                        <a:pt x="35" y="326"/>
                      </a:lnTo>
                      <a:lnTo>
                        <a:pt x="223" y="309"/>
                      </a:lnTo>
                      <a:lnTo>
                        <a:pt x="223" y="309"/>
                      </a:lnTo>
                      <a:lnTo>
                        <a:pt x="394" y="274"/>
                      </a:lnTo>
                      <a:lnTo>
                        <a:pt x="394" y="274"/>
                      </a:lnTo>
                      <a:lnTo>
                        <a:pt x="548" y="223"/>
                      </a:lnTo>
                      <a:lnTo>
                        <a:pt x="548" y="223"/>
                      </a:lnTo>
                      <a:lnTo>
                        <a:pt x="634" y="172"/>
                      </a:lnTo>
                      <a:lnTo>
                        <a:pt x="736" y="103"/>
                      </a:lnTo>
                      <a:lnTo>
                        <a:pt x="736" y="103"/>
                      </a:lnTo>
                      <a:lnTo>
                        <a:pt x="685" y="69"/>
                      </a:lnTo>
                      <a:lnTo>
                        <a:pt x="634" y="35"/>
                      </a:lnTo>
                      <a:lnTo>
                        <a:pt x="531" y="1"/>
                      </a:lnTo>
                      <a:lnTo>
                        <a:pt x="531" y="1"/>
                      </a:lnTo>
                      <a:lnTo>
                        <a:pt x="445" y="1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8" name="Google Shape;1738;p34"/>
                <p:cNvSpPr/>
                <p:nvPr/>
              </p:nvSpPr>
              <p:spPr>
                <a:xfrm>
                  <a:off x="2860241" y="1563966"/>
                  <a:ext cx="20686" cy="92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7" h="275" extrusionOk="0">
                      <a:moveTo>
                        <a:pt x="275" y="0"/>
                      </a:moveTo>
                      <a:lnTo>
                        <a:pt x="189" y="17"/>
                      </a:lnTo>
                      <a:lnTo>
                        <a:pt x="121" y="69"/>
                      </a:lnTo>
                      <a:lnTo>
                        <a:pt x="52" y="120"/>
                      </a:lnTo>
                      <a:lnTo>
                        <a:pt x="1" y="223"/>
                      </a:lnTo>
                      <a:lnTo>
                        <a:pt x="86" y="257"/>
                      </a:lnTo>
                      <a:lnTo>
                        <a:pt x="172" y="274"/>
                      </a:lnTo>
                      <a:lnTo>
                        <a:pt x="326" y="274"/>
                      </a:lnTo>
                      <a:lnTo>
                        <a:pt x="394" y="257"/>
                      </a:lnTo>
                      <a:lnTo>
                        <a:pt x="463" y="223"/>
                      </a:lnTo>
                      <a:lnTo>
                        <a:pt x="548" y="189"/>
                      </a:lnTo>
                      <a:lnTo>
                        <a:pt x="617" y="120"/>
                      </a:lnTo>
                      <a:lnTo>
                        <a:pt x="548" y="52"/>
                      </a:lnTo>
                      <a:lnTo>
                        <a:pt x="463" y="17"/>
                      </a:lnTo>
                      <a:lnTo>
                        <a:pt x="343" y="0"/>
                      </a:lnTo>
                      <a:close/>
                    </a:path>
                  </a:pathLst>
                </a:custGeom>
                <a:solidFill>
                  <a:srgbClr val="E9B68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9" name="Google Shape;1739;p34"/>
                <p:cNvSpPr/>
                <p:nvPr/>
              </p:nvSpPr>
              <p:spPr>
                <a:xfrm>
                  <a:off x="2860241" y="1563966"/>
                  <a:ext cx="20686" cy="92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7" h="275" fill="none" extrusionOk="0">
                      <a:moveTo>
                        <a:pt x="343" y="0"/>
                      </a:moveTo>
                      <a:lnTo>
                        <a:pt x="343" y="0"/>
                      </a:lnTo>
                      <a:lnTo>
                        <a:pt x="275" y="0"/>
                      </a:lnTo>
                      <a:lnTo>
                        <a:pt x="275" y="0"/>
                      </a:lnTo>
                      <a:lnTo>
                        <a:pt x="189" y="17"/>
                      </a:lnTo>
                      <a:lnTo>
                        <a:pt x="121" y="69"/>
                      </a:lnTo>
                      <a:lnTo>
                        <a:pt x="121" y="69"/>
                      </a:lnTo>
                      <a:lnTo>
                        <a:pt x="52" y="120"/>
                      </a:lnTo>
                      <a:lnTo>
                        <a:pt x="1" y="223"/>
                      </a:lnTo>
                      <a:lnTo>
                        <a:pt x="1" y="223"/>
                      </a:lnTo>
                      <a:lnTo>
                        <a:pt x="86" y="257"/>
                      </a:lnTo>
                      <a:lnTo>
                        <a:pt x="172" y="274"/>
                      </a:lnTo>
                      <a:lnTo>
                        <a:pt x="172" y="274"/>
                      </a:lnTo>
                      <a:lnTo>
                        <a:pt x="240" y="274"/>
                      </a:lnTo>
                      <a:lnTo>
                        <a:pt x="240" y="274"/>
                      </a:lnTo>
                      <a:lnTo>
                        <a:pt x="326" y="274"/>
                      </a:lnTo>
                      <a:lnTo>
                        <a:pt x="326" y="274"/>
                      </a:lnTo>
                      <a:lnTo>
                        <a:pt x="394" y="257"/>
                      </a:lnTo>
                      <a:lnTo>
                        <a:pt x="463" y="223"/>
                      </a:lnTo>
                      <a:lnTo>
                        <a:pt x="463" y="223"/>
                      </a:lnTo>
                      <a:lnTo>
                        <a:pt x="548" y="189"/>
                      </a:lnTo>
                      <a:lnTo>
                        <a:pt x="617" y="120"/>
                      </a:lnTo>
                      <a:lnTo>
                        <a:pt x="617" y="120"/>
                      </a:lnTo>
                      <a:lnTo>
                        <a:pt x="548" y="52"/>
                      </a:lnTo>
                      <a:lnTo>
                        <a:pt x="463" y="17"/>
                      </a:lnTo>
                      <a:lnTo>
                        <a:pt x="463" y="17"/>
                      </a:lnTo>
                      <a:lnTo>
                        <a:pt x="343" y="0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0" name="Google Shape;1740;p34"/>
                <p:cNvSpPr/>
                <p:nvPr/>
              </p:nvSpPr>
              <p:spPr>
                <a:xfrm>
                  <a:off x="2545850" y="1555919"/>
                  <a:ext cx="20686" cy="126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7" h="378" extrusionOk="0">
                      <a:moveTo>
                        <a:pt x="189" y="1"/>
                      </a:moveTo>
                      <a:lnTo>
                        <a:pt x="86" y="18"/>
                      </a:lnTo>
                      <a:lnTo>
                        <a:pt x="35" y="52"/>
                      </a:lnTo>
                      <a:lnTo>
                        <a:pt x="1" y="86"/>
                      </a:lnTo>
                      <a:lnTo>
                        <a:pt x="155" y="206"/>
                      </a:lnTo>
                      <a:lnTo>
                        <a:pt x="274" y="275"/>
                      </a:lnTo>
                      <a:lnTo>
                        <a:pt x="428" y="326"/>
                      </a:lnTo>
                      <a:lnTo>
                        <a:pt x="617" y="377"/>
                      </a:lnTo>
                      <a:lnTo>
                        <a:pt x="617" y="326"/>
                      </a:lnTo>
                      <a:lnTo>
                        <a:pt x="600" y="275"/>
                      </a:lnTo>
                      <a:lnTo>
                        <a:pt x="565" y="172"/>
                      </a:lnTo>
                      <a:lnTo>
                        <a:pt x="497" y="86"/>
                      </a:lnTo>
                      <a:lnTo>
                        <a:pt x="394" y="35"/>
                      </a:lnTo>
                      <a:lnTo>
                        <a:pt x="326" y="1"/>
                      </a:lnTo>
                      <a:close/>
                    </a:path>
                  </a:pathLst>
                </a:custGeom>
                <a:solidFill>
                  <a:srgbClr val="E9B68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1" name="Google Shape;1741;p34"/>
                <p:cNvSpPr/>
                <p:nvPr/>
              </p:nvSpPr>
              <p:spPr>
                <a:xfrm>
                  <a:off x="2545850" y="1555919"/>
                  <a:ext cx="20686" cy="126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7" h="378" fill="none" extrusionOk="0">
                      <a:moveTo>
                        <a:pt x="223" y="1"/>
                      </a:moveTo>
                      <a:lnTo>
                        <a:pt x="223" y="1"/>
                      </a:lnTo>
                      <a:lnTo>
                        <a:pt x="189" y="1"/>
                      </a:lnTo>
                      <a:lnTo>
                        <a:pt x="189" y="1"/>
                      </a:lnTo>
                      <a:lnTo>
                        <a:pt x="86" y="18"/>
                      </a:lnTo>
                      <a:lnTo>
                        <a:pt x="35" y="52"/>
                      </a:lnTo>
                      <a:lnTo>
                        <a:pt x="1" y="86"/>
                      </a:lnTo>
                      <a:lnTo>
                        <a:pt x="1" y="86"/>
                      </a:lnTo>
                      <a:lnTo>
                        <a:pt x="155" y="206"/>
                      </a:lnTo>
                      <a:lnTo>
                        <a:pt x="155" y="206"/>
                      </a:lnTo>
                      <a:lnTo>
                        <a:pt x="274" y="275"/>
                      </a:lnTo>
                      <a:lnTo>
                        <a:pt x="274" y="275"/>
                      </a:lnTo>
                      <a:lnTo>
                        <a:pt x="428" y="326"/>
                      </a:lnTo>
                      <a:lnTo>
                        <a:pt x="428" y="326"/>
                      </a:lnTo>
                      <a:lnTo>
                        <a:pt x="617" y="377"/>
                      </a:lnTo>
                      <a:lnTo>
                        <a:pt x="617" y="377"/>
                      </a:lnTo>
                      <a:lnTo>
                        <a:pt x="617" y="326"/>
                      </a:lnTo>
                      <a:lnTo>
                        <a:pt x="600" y="275"/>
                      </a:lnTo>
                      <a:lnTo>
                        <a:pt x="565" y="172"/>
                      </a:lnTo>
                      <a:lnTo>
                        <a:pt x="565" y="172"/>
                      </a:lnTo>
                      <a:lnTo>
                        <a:pt x="497" y="86"/>
                      </a:lnTo>
                      <a:lnTo>
                        <a:pt x="394" y="35"/>
                      </a:lnTo>
                      <a:lnTo>
                        <a:pt x="394" y="35"/>
                      </a:lnTo>
                      <a:lnTo>
                        <a:pt x="326" y="1"/>
                      </a:lnTo>
                      <a:lnTo>
                        <a:pt x="223" y="1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2" name="Google Shape;1742;p34"/>
                <p:cNvSpPr/>
                <p:nvPr/>
              </p:nvSpPr>
              <p:spPr>
                <a:xfrm>
                  <a:off x="2526907" y="1563396"/>
                  <a:ext cx="20117" cy="103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0" h="309" extrusionOk="0">
                      <a:moveTo>
                        <a:pt x="241" y="0"/>
                      </a:moveTo>
                      <a:lnTo>
                        <a:pt x="172" y="17"/>
                      </a:lnTo>
                      <a:lnTo>
                        <a:pt x="86" y="34"/>
                      </a:lnTo>
                      <a:lnTo>
                        <a:pt x="1" y="103"/>
                      </a:lnTo>
                      <a:lnTo>
                        <a:pt x="86" y="171"/>
                      </a:lnTo>
                      <a:lnTo>
                        <a:pt x="138" y="223"/>
                      </a:lnTo>
                      <a:lnTo>
                        <a:pt x="275" y="291"/>
                      </a:lnTo>
                      <a:lnTo>
                        <a:pt x="412" y="308"/>
                      </a:lnTo>
                      <a:lnTo>
                        <a:pt x="600" y="308"/>
                      </a:lnTo>
                      <a:lnTo>
                        <a:pt x="566" y="206"/>
                      </a:lnTo>
                      <a:lnTo>
                        <a:pt x="514" y="120"/>
                      </a:lnTo>
                      <a:lnTo>
                        <a:pt x="446" y="69"/>
                      </a:lnTo>
                      <a:lnTo>
                        <a:pt x="360" y="17"/>
                      </a:lnTo>
                      <a:lnTo>
                        <a:pt x="241" y="0"/>
                      </a:lnTo>
                      <a:close/>
                    </a:path>
                  </a:pathLst>
                </a:custGeom>
                <a:solidFill>
                  <a:srgbClr val="E9B68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3" name="Google Shape;1743;p34"/>
                <p:cNvSpPr/>
                <p:nvPr/>
              </p:nvSpPr>
              <p:spPr>
                <a:xfrm>
                  <a:off x="2526907" y="1563396"/>
                  <a:ext cx="20117" cy="103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0" h="309" fill="none" extrusionOk="0">
                      <a:moveTo>
                        <a:pt x="241" y="0"/>
                      </a:moveTo>
                      <a:lnTo>
                        <a:pt x="241" y="0"/>
                      </a:lnTo>
                      <a:lnTo>
                        <a:pt x="172" y="17"/>
                      </a:lnTo>
                      <a:lnTo>
                        <a:pt x="172" y="17"/>
                      </a:lnTo>
                      <a:lnTo>
                        <a:pt x="86" y="34"/>
                      </a:lnTo>
                      <a:lnTo>
                        <a:pt x="1" y="103"/>
                      </a:lnTo>
                      <a:lnTo>
                        <a:pt x="1" y="103"/>
                      </a:lnTo>
                      <a:lnTo>
                        <a:pt x="86" y="171"/>
                      </a:lnTo>
                      <a:lnTo>
                        <a:pt x="138" y="223"/>
                      </a:lnTo>
                      <a:lnTo>
                        <a:pt x="138" y="223"/>
                      </a:lnTo>
                      <a:lnTo>
                        <a:pt x="275" y="291"/>
                      </a:lnTo>
                      <a:lnTo>
                        <a:pt x="275" y="291"/>
                      </a:lnTo>
                      <a:lnTo>
                        <a:pt x="412" y="308"/>
                      </a:lnTo>
                      <a:lnTo>
                        <a:pt x="412" y="308"/>
                      </a:lnTo>
                      <a:lnTo>
                        <a:pt x="463" y="308"/>
                      </a:lnTo>
                      <a:lnTo>
                        <a:pt x="463" y="308"/>
                      </a:lnTo>
                      <a:lnTo>
                        <a:pt x="600" y="308"/>
                      </a:lnTo>
                      <a:lnTo>
                        <a:pt x="600" y="308"/>
                      </a:lnTo>
                      <a:lnTo>
                        <a:pt x="566" y="206"/>
                      </a:lnTo>
                      <a:lnTo>
                        <a:pt x="514" y="120"/>
                      </a:lnTo>
                      <a:lnTo>
                        <a:pt x="514" y="120"/>
                      </a:lnTo>
                      <a:lnTo>
                        <a:pt x="446" y="69"/>
                      </a:lnTo>
                      <a:lnTo>
                        <a:pt x="360" y="17"/>
                      </a:lnTo>
                      <a:lnTo>
                        <a:pt x="360" y="17"/>
                      </a:lnTo>
                      <a:lnTo>
                        <a:pt x="241" y="0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4" name="Google Shape;1744;p34"/>
                <p:cNvSpPr/>
                <p:nvPr/>
              </p:nvSpPr>
              <p:spPr>
                <a:xfrm>
                  <a:off x="2553327" y="1608122"/>
                  <a:ext cx="282872" cy="2071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37" h="6179" extrusionOk="0">
                      <a:moveTo>
                        <a:pt x="3936" y="1"/>
                      </a:moveTo>
                      <a:lnTo>
                        <a:pt x="3611" y="35"/>
                      </a:lnTo>
                      <a:lnTo>
                        <a:pt x="3286" y="86"/>
                      </a:lnTo>
                      <a:lnTo>
                        <a:pt x="2978" y="155"/>
                      </a:lnTo>
                      <a:lnTo>
                        <a:pt x="2670" y="240"/>
                      </a:lnTo>
                      <a:lnTo>
                        <a:pt x="2361" y="343"/>
                      </a:lnTo>
                      <a:lnTo>
                        <a:pt x="2053" y="446"/>
                      </a:lnTo>
                      <a:lnTo>
                        <a:pt x="1745" y="566"/>
                      </a:lnTo>
                      <a:lnTo>
                        <a:pt x="1249" y="771"/>
                      </a:lnTo>
                      <a:lnTo>
                        <a:pt x="993" y="874"/>
                      </a:lnTo>
                      <a:lnTo>
                        <a:pt x="736" y="1011"/>
                      </a:lnTo>
                      <a:lnTo>
                        <a:pt x="496" y="1147"/>
                      </a:lnTo>
                      <a:lnTo>
                        <a:pt x="394" y="1233"/>
                      </a:lnTo>
                      <a:lnTo>
                        <a:pt x="308" y="1336"/>
                      </a:lnTo>
                      <a:lnTo>
                        <a:pt x="223" y="1438"/>
                      </a:lnTo>
                      <a:lnTo>
                        <a:pt x="137" y="1541"/>
                      </a:lnTo>
                      <a:lnTo>
                        <a:pt x="86" y="1661"/>
                      </a:lnTo>
                      <a:lnTo>
                        <a:pt x="34" y="1798"/>
                      </a:lnTo>
                      <a:lnTo>
                        <a:pt x="17" y="1935"/>
                      </a:lnTo>
                      <a:lnTo>
                        <a:pt x="0" y="2071"/>
                      </a:lnTo>
                      <a:lnTo>
                        <a:pt x="0" y="2362"/>
                      </a:lnTo>
                      <a:lnTo>
                        <a:pt x="34" y="3013"/>
                      </a:lnTo>
                      <a:lnTo>
                        <a:pt x="103" y="3663"/>
                      </a:lnTo>
                      <a:lnTo>
                        <a:pt x="137" y="4022"/>
                      </a:lnTo>
                      <a:lnTo>
                        <a:pt x="205" y="4364"/>
                      </a:lnTo>
                      <a:lnTo>
                        <a:pt x="257" y="4536"/>
                      </a:lnTo>
                      <a:lnTo>
                        <a:pt x="325" y="4690"/>
                      </a:lnTo>
                      <a:lnTo>
                        <a:pt x="394" y="4844"/>
                      </a:lnTo>
                      <a:lnTo>
                        <a:pt x="479" y="4998"/>
                      </a:lnTo>
                      <a:lnTo>
                        <a:pt x="633" y="5186"/>
                      </a:lnTo>
                      <a:lnTo>
                        <a:pt x="821" y="5340"/>
                      </a:lnTo>
                      <a:lnTo>
                        <a:pt x="1010" y="5477"/>
                      </a:lnTo>
                      <a:lnTo>
                        <a:pt x="1232" y="5596"/>
                      </a:lnTo>
                      <a:lnTo>
                        <a:pt x="1455" y="5699"/>
                      </a:lnTo>
                      <a:lnTo>
                        <a:pt x="1694" y="5768"/>
                      </a:lnTo>
                      <a:lnTo>
                        <a:pt x="1934" y="5836"/>
                      </a:lnTo>
                      <a:lnTo>
                        <a:pt x="2173" y="5887"/>
                      </a:lnTo>
                      <a:lnTo>
                        <a:pt x="2670" y="5990"/>
                      </a:lnTo>
                      <a:lnTo>
                        <a:pt x="3183" y="6076"/>
                      </a:lnTo>
                      <a:lnTo>
                        <a:pt x="3696" y="6144"/>
                      </a:lnTo>
                      <a:lnTo>
                        <a:pt x="4227" y="6178"/>
                      </a:lnTo>
                      <a:lnTo>
                        <a:pt x="4757" y="6178"/>
                      </a:lnTo>
                      <a:lnTo>
                        <a:pt x="5270" y="6161"/>
                      </a:lnTo>
                      <a:lnTo>
                        <a:pt x="5527" y="6127"/>
                      </a:lnTo>
                      <a:lnTo>
                        <a:pt x="5784" y="6093"/>
                      </a:lnTo>
                      <a:lnTo>
                        <a:pt x="6041" y="6041"/>
                      </a:lnTo>
                      <a:lnTo>
                        <a:pt x="6280" y="5973"/>
                      </a:lnTo>
                      <a:lnTo>
                        <a:pt x="6520" y="5904"/>
                      </a:lnTo>
                      <a:lnTo>
                        <a:pt x="6759" y="5819"/>
                      </a:lnTo>
                      <a:lnTo>
                        <a:pt x="6982" y="5699"/>
                      </a:lnTo>
                      <a:lnTo>
                        <a:pt x="7187" y="5579"/>
                      </a:lnTo>
                      <a:lnTo>
                        <a:pt x="7392" y="5442"/>
                      </a:lnTo>
                      <a:lnTo>
                        <a:pt x="7598" y="5288"/>
                      </a:lnTo>
                      <a:lnTo>
                        <a:pt x="7769" y="5117"/>
                      </a:lnTo>
                      <a:lnTo>
                        <a:pt x="7923" y="4912"/>
                      </a:lnTo>
                      <a:lnTo>
                        <a:pt x="8025" y="4741"/>
                      </a:lnTo>
                      <a:lnTo>
                        <a:pt x="8128" y="4570"/>
                      </a:lnTo>
                      <a:lnTo>
                        <a:pt x="8214" y="4382"/>
                      </a:lnTo>
                      <a:lnTo>
                        <a:pt x="8282" y="4176"/>
                      </a:lnTo>
                      <a:lnTo>
                        <a:pt x="8333" y="3988"/>
                      </a:lnTo>
                      <a:lnTo>
                        <a:pt x="8368" y="3783"/>
                      </a:lnTo>
                      <a:lnTo>
                        <a:pt x="8402" y="3577"/>
                      </a:lnTo>
                      <a:lnTo>
                        <a:pt x="8419" y="3355"/>
                      </a:lnTo>
                      <a:lnTo>
                        <a:pt x="8436" y="2927"/>
                      </a:lnTo>
                      <a:lnTo>
                        <a:pt x="8402" y="2499"/>
                      </a:lnTo>
                      <a:lnTo>
                        <a:pt x="8368" y="2071"/>
                      </a:lnTo>
                      <a:lnTo>
                        <a:pt x="8316" y="1644"/>
                      </a:lnTo>
                      <a:lnTo>
                        <a:pt x="8299" y="1490"/>
                      </a:lnTo>
                      <a:lnTo>
                        <a:pt x="8282" y="1421"/>
                      </a:lnTo>
                      <a:lnTo>
                        <a:pt x="8248" y="1353"/>
                      </a:lnTo>
                      <a:lnTo>
                        <a:pt x="8179" y="1267"/>
                      </a:lnTo>
                      <a:lnTo>
                        <a:pt x="8111" y="1199"/>
                      </a:lnTo>
                      <a:lnTo>
                        <a:pt x="7923" y="1096"/>
                      </a:lnTo>
                      <a:lnTo>
                        <a:pt x="7495" y="874"/>
                      </a:lnTo>
                      <a:lnTo>
                        <a:pt x="7067" y="651"/>
                      </a:lnTo>
                      <a:lnTo>
                        <a:pt x="6605" y="480"/>
                      </a:lnTo>
                      <a:lnTo>
                        <a:pt x="6143" y="309"/>
                      </a:lnTo>
                      <a:lnTo>
                        <a:pt x="5681" y="172"/>
                      </a:lnTo>
                      <a:lnTo>
                        <a:pt x="5219" y="86"/>
                      </a:lnTo>
                      <a:lnTo>
                        <a:pt x="4740" y="18"/>
                      </a:lnTo>
                      <a:lnTo>
                        <a:pt x="4500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5" name="Google Shape;1745;p34"/>
                <p:cNvSpPr/>
                <p:nvPr/>
              </p:nvSpPr>
              <p:spPr>
                <a:xfrm>
                  <a:off x="2619276" y="1628205"/>
                  <a:ext cx="151511" cy="252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19" h="754" extrusionOk="0">
                      <a:moveTo>
                        <a:pt x="1986" y="1"/>
                      </a:moveTo>
                      <a:lnTo>
                        <a:pt x="1695" y="35"/>
                      </a:lnTo>
                      <a:lnTo>
                        <a:pt x="1404" y="69"/>
                      </a:lnTo>
                      <a:lnTo>
                        <a:pt x="1130" y="138"/>
                      </a:lnTo>
                      <a:lnTo>
                        <a:pt x="566" y="275"/>
                      </a:lnTo>
                      <a:lnTo>
                        <a:pt x="1" y="429"/>
                      </a:lnTo>
                      <a:lnTo>
                        <a:pt x="104" y="754"/>
                      </a:lnTo>
                      <a:lnTo>
                        <a:pt x="634" y="600"/>
                      </a:lnTo>
                      <a:lnTo>
                        <a:pt x="1182" y="463"/>
                      </a:lnTo>
                      <a:lnTo>
                        <a:pt x="1455" y="412"/>
                      </a:lnTo>
                      <a:lnTo>
                        <a:pt x="1729" y="360"/>
                      </a:lnTo>
                      <a:lnTo>
                        <a:pt x="2003" y="343"/>
                      </a:lnTo>
                      <a:lnTo>
                        <a:pt x="2294" y="326"/>
                      </a:lnTo>
                      <a:lnTo>
                        <a:pt x="2328" y="326"/>
                      </a:lnTo>
                      <a:lnTo>
                        <a:pt x="2585" y="343"/>
                      </a:lnTo>
                      <a:lnTo>
                        <a:pt x="2859" y="377"/>
                      </a:lnTo>
                      <a:lnTo>
                        <a:pt x="3115" y="412"/>
                      </a:lnTo>
                      <a:lnTo>
                        <a:pt x="3389" y="463"/>
                      </a:lnTo>
                      <a:lnTo>
                        <a:pt x="3902" y="600"/>
                      </a:lnTo>
                      <a:lnTo>
                        <a:pt x="4416" y="754"/>
                      </a:lnTo>
                      <a:lnTo>
                        <a:pt x="4518" y="429"/>
                      </a:lnTo>
                      <a:lnTo>
                        <a:pt x="3988" y="275"/>
                      </a:lnTo>
                      <a:lnTo>
                        <a:pt x="3440" y="138"/>
                      </a:lnTo>
                      <a:lnTo>
                        <a:pt x="3167" y="69"/>
                      </a:lnTo>
                      <a:lnTo>
                        <a:pt x="2893" y="35"/>
                      </a:lnTo>
                      <a:lnTo>
                        <a:pt x="2602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6" name="Google Shape;1746;p34"/>
                <p:cNvSpPr/>
                <p:nvPr/>
              </p:nvSpPr>
              <p:spPr>
                <a:xfrm>
                  <a:off x="2603216" y="1685571"/>
                  <a:ext cx="178467" cy="115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23" h="344" extrusionOk="0">
                      <a:moveTo>
                        <a:pt x="3543" y="1"/>
                      </a:moveTo>
                      <a:lnTo>
                        <a:pt x="2653" y="18"/>
                      </a:lnTo>
                      <a:lnTo>
                        <a:pt x="1336" y="35"/>
                      </a:lnTo>
                      <a:lnTo>
                        <a:pt x="668" y="52"/>
                      </a:lnTo>
                      <a:lnTo>
                        <a:pt x="1" y="104"/>
                      </a:lnTo>
                      <a:lnTo>
                        <a:pt x="326" y="172"/>
                      </a:lnTo>
                      <a:lnTo>
                        <a:pt x="668" y="223"/>
                      </a:lnTo>
                      <a:lnTo>
                        <a:pt x="1318" y="292"/>
                      </a:lnTo>
                      <a:lnTo>
                        <a:pt x="1934" y="343"/>
                      </a:lnTo>
                      <a:lnTo>
                        <a:pt x="2670" y="343"/>
                      </a:lnTo>
                      <a:lnTo>
                        <a:pt x="3338" y="326"/>
                      </a:lnTo>
                      <a:lnTo>
                        <a:pt x="4005" y="275"/>
                      </a:lnTo>
                      <a:lnTo>
                        <a:pt x="4655" y="189"/>
                      </a:lnTo>
                      <a:lnTo>
                        <a:pt x="4997" y="121"/>
                      </a:lnTo>
                      <a:lnTo>
                        <a:pt x="5323" y="52"/>
                      </a:lnTo>
                      <a:lnTo>
                        <a:pt x="4655" y="18"/>
                      </a:lnTo>
                      <a:lnTo>
                        <a:pt x="3988" y="1"/>
                      </a:lnTo>
                      <a:close/>
                    </a:path>
                  </a:pathLst>
                </a:custGeom>
                <a:solidFill>
                  <a:srgbClr val="009CC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7" name="Google Shape;1747;p34"/>
                <p:cNvSpPr/>
                <p:nvPr/>
              </p:nvSpPr>
              <p:spPr>
                <a:xfrm>
                  <a:off x="2599226" y="1719434"/>
                  <a:ext cx="196806" cy="223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70" h="668" extrusionOk="0">
                      <a:moveTo>
                        <a:pt x="5869" y="1"/>
                      </a:moveTo>
                      <a:lnTo>
                        <a:pt x="5134" y="120"/>
                      </a:lnTo>
                      <a:lnTo>
                        <a:pt x="4398" y="223"/>
                      </a:lnTo>
                      <a:lnTo>
                        <a:pt x="3679" y="291"/>
                      </a:lnTo>
                      <a:lnTo>
                        <a:pt x="2943" y="326"/>
                      </a:lnTo>
                      <a:lnTo>
                        <a:pt x="2293" y="343"/>
                      </a:lnTo>
                      <a:lnTo>
                        <a:pt x="1472" y="326"/>
                      </a:lnTo>
                      <a:lnTo>
                        <a:pt x="736" y="274"/>
                      </a:lnTo>
                      <a:lnTo>
                        <a:pt x="0" y="223"/>
                      </a:lnTo>
                      <a:lnTo>
                        <a:pt x="359" y="343"/>
                      </a:lnTo>
                      <a:lnTo>
                        <a:pt x="719" y="445"/>
                      </a:lnTo>
                      <a:lnTo>
                        <a:pt x="1078" y="531"/>
                      </a:lnTo>
                      <a:lnTo>
                        <a:pt x="1455" y="582"/>
                      </a:lnTo>
                      <a:lnTo>
                        <a:pt x="1745" y="617"/>
                      </a:lnTo>
                      <a:lnTo>
                        <a:pt x="2053" y="651"/>
                      </a:lnTo>
                      <a:lnTo>
                        <a:pt x="2344" y="668"/>
                      </a:lnTo>
                      <a:lnTo>
                        <a:pt x="2960" y="668"/>
                      </a:lnTo>
                      <a:lnTo>
                        <a:pt x="3337" y="651"/>
                      </a:lnTo>
                      <a:lnTo>
                        <a:pt x="3713" y="599"/>
                      </a:lnTo>
                      <a:lnTo>
                        <a:pt x="4073" y="548"/>
                      </a:lnTo>
                      <a:lnTo>
                        <a:pt x="4449" y="480"/>
                      </a:lnTo>
                      <a:lnTo>
                        <a:pt x="4808" y="394"/>
                      </a:lnTo>
                      <a:lnTo>
                        <a:pt x="5168" y="291"/>
                      </a:lnTo>
                      <a:lnTo>
                        <a:pt x="5527" y="155"/>
                      </a:lnTo>
                      <a:lnTo>
                        <a:pt x="5869" y="1"/>
                      </a:lnTo>
                      <a:close/>
                    </a:path>
                  </a:pathLst>
                </a:custGeom>
                <a:solidFill>
                  <a:srgbClr val="009CC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8" name="Google Shape;1748;p34"/>
                <p:cNvSpPr/>
                <p:nvPr/>
              </p:nvSpPr>
              <p:spPr>
                <a:xfrm>
                  <a:off x="2637079" y="1761311"/>
                  <a:ext cx="130254" cy="178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5" h="532" extrusionOk="0">
                      <a:moveTo>
                        <a:pt x="3885" y="1"/>
                      </a:moveTo>
                      <a:lnTo>
                        <a:pt x="2909" y="103"/>
                      </a:lnTo>
                      <a:lnTo>
                        <a:pt x="1951" y="172"/>
                      </a:lnTo>
                      <a:lnTo>
                        <a:pt x="976" y="223"/>
                      </a:lnTo>
                      <a:lnTo>
                        <a:pt x="0" y="240"/>
                      </a:lnTo>
                      <a:lnTo>
                        <a:pt x="240" y="326"/>
                      </a:lnTo>
                      <a:lnTo>
                        <a:pt x="480" y="394"/>
                      </a:lnTo>
                      <a:lnTo>
                        <a:pt x="719" y="446"/>
                      </a:lnTo>
                      <a:lnTo>
                        <a:pt x="959" y="480"/>
                      </a:lnTo>
                      <a:lnTo>
                        <a:pt x="1301" y="514"/>
                      </a:lnTo>
                      <a:lnTo>
                        <a:pt x="1626" y="531"/>
                      </a:lnTo>
                      <a:lnTo>
                        <a:pt x="1968" y="514"/>
                      </a:lnTo>
                      <a:lnTo>
                        <a:pt x="2225" y="497"/>
                      </a:lnTo>
                      <a:lnTo>
                        <a:pt x="2464" y="463"/>
                      </a:lnTo>
                      <a:lnTo>
                        <a:pt x="2704" y="411"/>
                      </a:lnTo>
                      <a:lnTo>
                        <a:pt x="2961" y="360"/>
                      </a:lnTo>
                      <a:lnTo>
                        <a:pt x="3200" y="292"/>
                      </a:lnTo>
                      <a:lnTo>
                        <a:pt x="3423" y="206"/>
                      </a:lnTo>
                      <a:lnTo>
                        <a:pt x="3662" y="103"/>
                      </a:lnTo>
                      <a:lnTo>
                        <a:pt x="3885" y="1"/>
                      </a:lnTo>
                      <a:close/>
                    </a:path>
                  </a:pathLst>
                </a:custGeom>
                <a:solidFill>
                  <a:srgbClr val="009CC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9" name="Google Shape;1749;p34"/>
                <p:cNvSpPr/>
                <p:nvPr/>
              </p:nvSpPr>
              <p:spPr>
                <a:xfrm>
                  <a:off x="2811491" y="1495703"/>
                  <a:ext cx="115905" cy="1658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57" h="4946" extrusionOk="0">
                      <a:moveTo>
                        <a:pt x="3269" y="0"/>
                      </a:moveTo>
                      <a:lnTo>
                        <a:pt x="3200" y="34"/>
                      </a:lnTo>
                      <a:lnTo>
                        <a:pt x="3149" y="86"/>
                      </a:lnTo>
                      <a:lnTo>
                        <a:pt x="2892" y="479"/>
                      </a:lnTo>
                      <a:lnTo>
                        <a:pt x="2653" y="890"/>
                      </a:lnTo>
                      <a:lnTo>
                        <a:pt x="2174" y="1745"/>
                      </a:lnTo>
                      <a:lnTo>
                        <a:pt x="1729" y="2550"/>
                      </a:lnTo>
                      <a:lnTo>
                        <a:pt x="1489" y="2943"/>
                      </a:lnTo>
                      <a:lnTo>
                        <a:pt x="1249" y="3337"/>
                      </a:lnTo>
                      <a:lnTo>
                        <a:pt x="993" y="3696"/>
                      </a:lnTo>
                      <a:lnTo>
                        <a:pt x="702" y="4038"/>
                      </a:lnTo>
                      <a:lnTo>
                        <a:pt x="411" y="4346"/>
                      </a:lnTo>
                      <a:lnTo>
                        <a:pt x="240" y="4500"/>
                      </a:lnTo>
                      <a:lnTo>
                        <a:pt x="69" y="4637"/>
                      </a:lnTo>
                      <a:lnTo>
                        <a:pt x="17" y="4689"/>
                      </a:lnTo>
                      <a:lnTo>
                        <a:pt x="0" y="4757"/>
                      </a:lnTo>
                      <a:lnTo>
                        <a:pt x="17" y="4826"/>
                      </a:lnTo>
                      <a:lnTo>
                        <a:pt x="35" y="4877"/>
                      </a:lnTo>
                      <a:lnTo>
                        <a:pt x="103" y="4928"/>
                      </a:lnTo>
                      <a:lnTo>
                        <a:pt x="171" y="4945"/>
                      </a:lnTo>
                      <a:lnTo>
                        <a:pt x="223" y="4945"/>
                      </a:lnTo>
                      <a:lnTo>
                        <a:pt x="274" y="4911"/>
                      </a:lnTo>
                      <a:lnTo>
                        <a:pt x="462" y="4757"/>
                      </a:lnTo>
                      <a:lnTo>
                        <a:pt x="633" y="4603"/>
                      </a:lnTo>
                      <a:lnTo>
                        <a:pt x="959" y="4261"/>
                      </a:lnTo>
                      <a:lnTo>
                        <a:pt x="1249" y="3901"/>
                      </a:lnTo>
                      <a:lnTo>
                        <a:pt x="1523" y="3525"/>
                      </a:lnTo>
                      <a:lnTo>
                        <a:pt x="1780" y="3131"/>
                      </a:lnTo>
                      <a:lnTo>
                        <a:pt x="2020" y="2721"/>
                      </a:lnTo>
                      <a:lnTo>
                        <a:pt x="2482" y="1899"/>
                      </a:lnTo>
                      <a:lnTo>
                        <a:pt x="2944" y="1078"/>
                      </a:lnTo>
                      <a:lnTo>
                        <a:pt x="3183" y="667"/>
                      </a:lnTo>
                      <a:lnTo>
                        <a:pt x="3440" y="274"/>
                      </a:lnTo>
                      <a:lnTo>
                        <a:pt x="3457" y="205"/>
                      </a:lnTo>
                      <a:lnTo>
                        <a:pt x="3457" y="137"/>
                      </a:lnTo>
                      <a:lnTo>
                        <a:pt x="3440" y="86"/>
                      </a:lnTo>
                      <a:lnTo>
                        <a:pt x="3388" y="34"/>
                      </a:lnTo>
                      <a:lnTo>
                        <a:pt x="3337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50" name="Google Shape;1750;p34"/>
                <p:cNvSpPr/>
                <p:nvPr/>
              </p:nvSpPr>
              <p:spPr>
                <a:xfrm>
                  <a:off x="2821248" y="1600109"/>
                  <a:ext cx="108461" cy="1468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35" h="4381" extrusionOk="0">
                      <a:moveTo>
                        <a:pt x="3029" y="0"/>
                      </a:moveTo>
                      <a:lnTo>
                        <a:pt x="2978" y="35"/>
                      </a:lnTo>
                      <a:lnTo>
                        <a:pt x="2926" y="69"/>
                      </a:lnTo>
                      <a:lnTo>
                        <a:pt x="2909" y="137"/>
                      </a:lnTo>
                      <a:lnTo>
                        <a:pt x="2824" y="445"/>
                      </a:lnTo>
                      <a:lnTo>
                        <a:pt x="2738" y="753"/>
                      </a:lnTo>
                      <a:lnTo>
                        <a:pt x="2618" y="1044"/>
                      </a:lnTo>
                      <a:lnTo>
                        <a:pt x="2481" y="1335"/>
                      </a:lnTo>
                      <a:lnTo>
                        <a:pt x="2327" y="1609"/>
                      </a:lnTo>
                      <a:lnTo>
                        <a:pt x="2156" y="1883"/>
                      </a:lnTo>
                      <a:lnTo>
                        <a:pt x="1985" y="2139"/>
                      </a:lnTo>
                      <a:lnTo>
                        <a:pt x="1780" y="2379"/>
                      </a:lnTo>
                      <a:lnTo>
                        <a:pt x="1592" y="2618"/>
                      </a:lnTo>
                      <a:lnTo>
                        <a:pt x="1369" y="2841"/>
                      </a:lnTo>
                      <a:lnTo>
                        <a:pt x="941" y="3286"/>
                      </a:lnTo>
                      <a:lnTo>
                        <a:pt x="496" y="3696"/>
                      </a:lnTo>
                      <a:lnTo>
                        <a:pt x="69" y="4090"/>
                      </a:lnTo>
                      <a:lnTo>
                        <a:pt x="17" y="4141"/>
                      </a:lnTo>
                      <a:lnTo>
                        <a:pt x="0" y="4193"/>
                      </a:lnTo>
                      <a:lnTo>
                        <a:pt x="17" y="4261"/>
                      </a:lnTo>
                      <a:lnTo>
                        <a:pt x="52" y="4330"/>
                      </a:lnTo>
                      <a:lnTo>
                        <a:pt x="103" y="4364"/>
                      </a:lnTo>
                      <a:lnTo>
                        <a:pt x="171" y="4381"/>
                      </a:lnTo>
                      <a:lnTo>
                        <a:pt x="240" y="4364"/>
                      </a:lnTo>
                      <a:lnTo>
                        <a:pt x="291" y="4330"/>
                      </a:lnTo>
                      <a:lnTo>
                        <a:pt x="736" y="3936"/>
                      </a:lnTo>
                      <a:lnTo>
                        <a:pt x="1198" y="3508"/>
                      </a:lnTo>
                      <a:lnTo>
                        <a:pt x="1643" y="3063"/>
                      </a:lnTo>
                      <a:lnTo>
                        <a:pt x="1865" y="2807"/>
                      </a:lnTo>
                      <a:lnTo>
                        <a:pt x="2071" y="2567"/>
                      </a:lnTo>
                      <a:lnTo>
                        <a:pt x="2276" y="2310"/>
                      </a:lnTo>
                      <a:lnTo>
                        <a:pt x="2464" y="2037"/>
                      </a:lnTo>
                      <a:lnTo>
                        <a:pt x="2635" y="1763"/>
                      </a:lnTo>
                      <a:lnTo>
                        <a:pt x="2807" y="1472"/>
                      </a:lnTo>
                      <a:lnTo>
                        <a:pt x="2943" y="1164"/>
                      </a:lnTo>
                      <a:lnTo>
                        <a:pt x="3063" y="856"/>
                      </a:lnTo>
                      <a:lnTo>
                        <a:pt x="3166" y="531"/>
                      </a:lnTo>
                      <a:lnTo>
                        <a:pt x="3234" y="206"/>
                      </a:lnTo>
                      <a:lnTo>
                        <a:pt x="3234" y="137"/>
                      </a:lnTo>
                      <a:lnTo>
                        <a:pt x="3200" y="69"/>
                      </a:lnTo>
                      <a:lnTo>
                        <a:pt x="3166" y="17"/>
                      </a:lnTo>
                      <a:lnTo>
                        <a:pt x="3097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51" name="Google Shape;1751;p34"/>
                <p:cNvSpPr/>
                <p:nvPr/>
              </p:nvSpPr>
              <p:spPr>
                <a:xfrm>
                  <a:off x="2469541" y="1512903"/>
                  <a:ext cx="99308" cy="1606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2" h="4792" extrusionOk="0">
                      <a:moveTo>
                        <a:pt x="155" y="0"/>
                      </a:moveTo>
                      <a:lnTo>
                        <a:pt x="103" y="17"/>
                      </a:lnTo>
                      <a:lnTo>
                        <a:pt x="35" y="52"/>
                      </a:lnTo>
                      <a:lnTo>
                        <a:pt x="1" y="103"/>
                      </a:lnTo>
                      <a:lnTo>
                        <a:pt x="1" y="171"/>
                      </a:lnTo>
                      <a:lnTo>
                        <a:pt x="1" y="223"/>
                      </a:lnTo>
                      <a:lnTo>
                        <a:pt x="257" y="805"/>
                      </a:lnTo>
                      <a:lnTo>
                        <a:pt x="514" y="1404"/>
                      </a:lnTo>
                      <a:lnTo>
                        <a:pt x="805" y="2002"/>
                      </a:lnTo>
                      <a:lnTo>
                        <a:pt x="1113" y="2584"/>
                      </a:lnTo>
                      <a:lnTo>
                        <a:pt x="1438" y="3166"/>
                      </a:lnTo>
                      <a:lnTo>
                        <a:pt x="1626" y="3440"/>
                      </a:lnTo>
                      <a:lnTo>
                        <a:pt x="1815" y="3714"/>
                      </a:lnTo>
                      <a:lnTo>
                        <a:pt x="2003" y="3987"/>
                      </a:lnTo>
                      <a:lnTo>
                        <a:pt x="2225" y="4244"/>
                      </a:lnTo>
                      <a:lnTo>
                        <a:pt x="2448" y="4501"/>
                      </a:lnTo>
                      <a:lnTo>
                        <a:pt x="2670" y="4740"/>
                      </a:lnTo>
                      <a:lnTo>
                        <a:pt x="2739" y="4775"/>
                      </a:lnTo>
                      <a:lnTo>
                        <a:pt x="2790" y="4792"/>
                      </a:lnTo>
                      <a:lnTo>
                        <a:pt x="2858" y="4775"/>
                      </a:lnTo>
                      <a:lnTo>
                        <a:pt x="2910" y="4740"/>
                      </a:lnTo>
                      <a:lnTo>
                        <a:pt x="2944" y="4689"/>
                      </a:lnTo>
                      <a:lnTo>
                        <a:pt x="2961" y="4621"/>
                      </a:lnTo>
                      <a:lnTo>
                        <a:pt x="2944" y="4552"/>
                      </a:lnTo>
                      <a:lnTo>
                        <a:pt x="2910" y="4501"/>
                      </a:lnTo>
                      <a:lnTo>
                        <a:pt x="2687" y="4278"/>
                      </a:lnTo>
                      <a:lnTo>
                        <a:pt x="2482" y="4022"/>
                      </a:lnTo>
                      <a:lnTo>
                        <a:pt x="2277" y="3782"/>
                      </a:lnTo>
                      <a:lnTo>
                        <a:pt x="2071" y="3508"/>
                      </a:lnTo>
                      <a:lnTo>
                        <a:pt x="1900" y="3252"/>
                      </a:lnTo>
                      <a:lnTo>
                        <a:pt x="1712" y="2978"/>
                      </a:lnTo>
                      <a:lnTo>
                        <a:pt x="1387" y="2413"/>
                      </a:lnTo>
                      <a:lnTo>
                        <a:pt x="1096" y="1831"/>
                      </a:lnTo>
                      <a:lnTo>
                        <a:pt x="822" y="1250"/>
                      </a:lnTo>
                      <a:lnTo>
                        <a:pt x="326" y="103"/>
                      </a:lnTo>
                      <a:lnTo>
                        <a:pt x="275" y="35"/>
                      </a:lnTo>
                      <a:lnTo>
                        <a:pt x="223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52" name="Google Shape;1752;p34"/>
                <p:cNvSpPr/>
                <p:nvPr/>
              </p:nvSpPr>
              <p:spPr>
                <a:xfrm>
                  <a:off x="2459784" y="1598969"/>
                  <a:ext cx="122811" cy="1818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63" h="5425" extrusionOk="0">
                      <a:moveTo>
                        <a:pt x="121" y="0"/>
                      </a:moveTo>
                      <a:lnTo>
                        <a:pt x="52" y="34"/>
                      </a:lnTo>
                      <a:lnTo>
                        <a:pt x="18" y="86"/>
                      </a:lnTo>
                      <a:lnTo>
                        <a:pt x="1" y="137"/>
                      </a:lnTo>
                      <a:lnTo>
                        <a:pt x="1" y="205"/>
                      </a:lnTo>
                      <a:lnTo>
                        <a:pt x="121" y="582"/>
                      </a:lnTo>
                      <a:lnTo>
                        <a:pt x="240" y="958"/>
                      </a:lnTo>
                      <a:lnTo>
                        <a:pt x="377" y="1318"/>
                      </a:lnTo>
                      <a:lnTo>
                        <a:pt x="531" y="1694"/>
                      </a:lnTo>
                      <a:lnTo>
                        <a:pt x="702" y="2036"/>
                      </a:lnTo>
                      <a:lnTo>
                        <a:pt x="891" y="2396"/>
                      </a:lnTo>
                      <a:lnTo>
                        <a:pt x="1079" y="2721"/>
                      </a:lnTo>
                      <a:lnTo>
                        <a:pt x="1284" y="3063"/>
                      </a:lnTo>
                      <a:lnTo>
                        <a:pt x="1507" y="3388"/>
                      </a:lnTo>
                      <a:lnTo>
                        <a:pt x="1746" y="3696"/>
                      </a:lnTo>
                      <a:lnTo>
                        <a:pt x="1986" y="4004"/>
                      </a:lnTo>
                      <a:lnTo>
                        <a:pt x="2243" y="4312"/>
                      </a:lnTo>
                      <a:lnTo>
                        <a:pt x="2516" y="4586"/>
                      </a:lnTo>
                      <a:lnTo>
                        <a:pt x="2790" y="4877"/>
                      </a:lnTo>
                      <a:lnTo>
                        <a:pt x="3081" y="5134"/>
                      </a:lnTo>
                      <a:lnTo>
                        <a:pt x="3372" y="5390"/>
                      </a:lnTo>
                      <a:lnTo>
                        <a:pt x="3423" y="5425"/>
                      </a:lnTo>
                      <a:lnTo>
                        <a:pt x="3492" y="5425"/>
                      </a:lnTo>
                      <a:lnTo>
                        <a:pt x="3560" y="5407"/>
                      </a:lnTo>
                      <a:lnTo>
                        <a:pt x="3611" y="5356"/>
                      </a:lnTo>
                      <a:lnTo>
                        <a:pt x="3646" y="5305"/>
                      </a:lnTo>
                      <a:lnTo>
                        <a:pt x="3663" y="5236"/>
                      </a:lnTo>
                      <a:lnTo>
                        <a:pt x="3629" y="5185"/>
                      </a:lnTo>
                      <a:lnTo>
                        <a:pt x="3594" y="5134"/>
                      </a:lnTo>
                      <a:lnTo>
                        <a:pt x="3303" y="4877"/>
                      </a:lnTo>
                      <a:lnTo>
                        <a:pt x="3030" y="4620"/>
                      </a:lnTo>
                      <a:lnTo>
                        <a:pt x="2756" y="4364"/>
                      </a:lnTo>
                      <a:lnTo>
                        <a:pt x="2499" y="4073"/>
                      </a:lnTo>
                      <a:lnTo>
                        <a:pt x="2243" y="3799"/>
                      </a:lnTo>
                      <a:lnTo>
                        <a:pt x="2020" y="3491"/>
                      </a:lnTo>
                      <a:lnTo>
                        <a:pt x="1780" y="3183"/>
                      </a:lnTo>
                      <a:lnTo>
                        <a:pt x="1575" y="2875"/>
                      </a:lnTo>
                      <a:lnTo>
                        <a:pt x="1370" y="2550"/>
                      </a:lnTo>
                      <a:lnTo>
                        <a:pt x="1182" y="2225"/>
                      </a:lnTo>
                      <a:lnTo>
                        <a:pt x="1010" y="1882"/>
                      </a:lnTo>
                      <a:lnTo>
                        <a:pt x="839" y="1540"/>
                      </a:lnTo>
                      <a:lnTo>
                        <a:pt x="702" y="1198"/>
                      </a:lnTo>
                      <a:lnTo>
                        <a:pt x="566" y="839"/>
                      </a:lnTo>
                      <a:lnTo>
                        <a:pt x="429" y="479"/>
                      </a:lnTo>
                      <a:lnTo>
                        <a:pt x="326" y="120"/>
                      </a:lnTo>
                      <a:lnTo>
                        <a:pt x="292" y="69"/>
                      </a:lnTo>
                      <a:lnTo>
                        <a:pt x="240" y="17"/>
                      </a:lnTo>
                      <a:lnTo>
                        <a:pt x="189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53" name="Google Shape;1753;p34"/>
                <p:cNvSpPr/>
                <p:nvPr/>
              </p:nvSpPr>
              <p:spPr>
                <a:xfrm>
                  <a:off x="2895814" y="1502577"/>
                  <a:ext cx="71179" cy="1096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" h="3269" extrusionOk="0">
                      <a:moveTo>
                        <a:pt x="1318" y="0"/>
                      </a:moveTo>
                      <a:lnTo>
                        <a:pt x="1181" y="17"/>
                      </a:lnTo>
                      <a:lnTo>
                        <a:pt x="1045" y="69"/>
                      </a:lnTo>
                      <a:lnTo>
                        <a:pt x="925" y="137"/>
                      </a:lnTo>
                      <a:lnTo>
                        <a:pt x="805" y="257"/>
                      </a:lnTo>
                      <a:lnTo>
                        <a:pt x="685" y="377"/>
                      </a:lnTo>
                      <a:lnTo>
                        <a:pt x="583" y="531"/>
                      </a:lnTo>
                      <a:lnTo>
                        <a:pt x="497" y="685"/>
                      </a:lnTo>
                      <a:lnTo>
                        <a:pt x="326" y="1010"/>
                      </a:lnTo>
                      <a:lnTo>
                        <a:pt x="206" y="1335"/>
                      </a:lnTo>
                      <a:lnTo>
                        <a:pt x="138" y="1609"/>
                      </a:lnTo>
                      <a:lnTo>
                        <a:pt x="52" y="2002"/>
                      </a:lnTo>
                      <a:lnTo>
                        <a:pt x="18" y="2413"/>
                      </a:lnTo>
                      <a:lnTo>
                        <a:pt x="1" y="2824"/>
                      </a:lnTo>
                      <a:lnTo>
                        <a:pt x="1" y="3234"/>
                      </a:lnTo>
                      <a:lnTo>
                        <a:pt x="360" y="3269"/>
                      </a:lnTo>
                      <a:lnTo>
                        <a:pt x="737" y="3269"/>
                      </a:lnTo>
                      <a:lnTo>
                        <a:pt x="959" y="3252"/>
                      </a:lnTo>
                      <a:lnTo>
                        <a:pt x="1062" y="3234"/>
                      </a:lnTo>
                      <a:lnTo>
                        <a:pt x="1164" y="3200"/>
                      </a:lnTo>
                      <a:lnTo>
                        <a:pt x="1267" y="3149"/>
                      </a:lnTo>
                      <a:lnTo>
                        <a:pt x="1370" y="3080"/>
                      </a:lnTo>
                      <a:lnTo>
                        <a:pt x="1472" y="2995"/>
                      </a:lnTo>
                      <a:lnTo>
                        <a:pt x="1558" y="2909"/>
                      </a:lnTo>
                      <a:lnTo>
                        <a:pt x="1712" y="2721"/>
                      </a:lnTo>
                      <a:lnTo>
                        <a:pt x="1832" y="2516"/>
                      </a:lnTo>
                      <a:lnTo>
                        <a:pt x="1934" y="2310"/>
                      </a:lnTo>
                      <a:lnTo>
                        <a:pt x="2003" y="2088"/>
                      </a:lnTo>
                      <a:lnTo>
                        <a:pt x="2071" y="1848"/>
                      </a:lnTo>
                      <a:lnTo>
                        <a:pt x="2105" y="1626"/>
                      </a:lnTo>
                      <a:lnTo>
                        <a:pt x="2123" y="1386"/>
                      </a:lnTo>
                      <a:lnTo>
                        <a:pt x="2123" y="1147"/>
                      </a:lnTo>
                      <a:lnTo>
                        <a:pt x="2088" y="890"/>
                      </a:lnTo>
                      <a:lnTo>
                        <a:pt x="2054" y="770"/>
                      </a:lnTo>
                      <a:lnTo>
                        <a:pt x="2020" y="651"/>
                      </a:lnTo>
                      <a:lnTo>
                        <a:pt x="1986" y="531"/>
                      </a:lnTo>
                      <a:lnTo>
                        <a:pt x="1917" y="411"/>
                      </a:lnTo>
                      <a:lnTo>
                        <a:pt x="1849" y="308"/>
                      </a:lnTo>
                      <a:lnTo>
                        <a:pt x="1763" y="223"/>
                      </a:lnTo>
                      <a:lnTo>
                        <a:pt x="1609" y="103"/>
                      </a:lnTo>
                      <a:lnTo>
                        <a:pt x="1541" y="52"/>
                      </a:lnTo>
                      <a:lnTo>
                        <a:pt x="1472" y="17"/>
                      </a:lnTo>
                      <a:lnTo>
                        <a:pt x="1387" y="0"/>
                      </a:lnTo>
                      <a:close/>
                    </a:path>
                  </a:pathLst>
                </a:custGeom>
                <a:solidFill>
                  <a:srgbClr val="F4D8B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54" name="Google Shape;1754;p34"/>
                <p:cNvSpPr/>
                <p:nvPr/>
              </p:nvSpPr>
              <p:spPr>
                <a:xfrm>
                  <a:off x="2895814" y="1502577"/>
                  <a:ext cx="71179" cy="1096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" h="3269" fill="none" extrusionOk="0">
                      <a:moveTo>
                        <a:pt x="1763" y="223"/>
                      </a:moveTo>
                      <a:lnTo>
                        <a:pt x="1763" y="223"/>
                      </a:lnTo>
                      <a:lnTo>
                        <a:pt x="1849" y="308"/>
                      </a:lnTo>
                      <a:lnTo>
                        <a:pt x="1917" y="411"/>
                      </a:lnTo>
                      <a:lnTo>
                        <a:pt x="1986" y="531"/>
                      </a:lnTo>
                      <a:lnTo>
                        <a:pt x="2020" y="651"/>
                      </a:lnTo>
                      <a:lnTo>
                        <a:pt x="2054" y="770"/>
                      </a:lnTo>
                      <a:lnTo>
                        <a:pt x="2088" y="890"/>
                      </a:lnTo>
                      <a:lnTo>
                        <a:pt x="2123" y="1147"/>
                      </a:lnTo>
                      <a:lnTo>
                        <a:pt x="2123" y="1147"/>
                      </a:lnTo>
                      <a:lnTo>
                        <a:pt x="2123" y="1386"/>
                      </a:lnTo>
                      <a:lnTo>
                        <a:pt x="2105" y="1626"/>
                      </a:lnTo>
                      <a:lnTo>
                        <a:pt x="2071" y="1848"/>
                      </a:lnTo>
                      <a:lnTo>
                        <a:pt x="2003" y="2088"/>
                      </a:lnTo>
                      <a:lnTo>
                        <a:pt x="1934" y="2310"/>
                      </a:lnTo>
                      <a:lnTo>
                        <a:pt x="1832" y="2516"/>
                      </a:lnTo>
                      <a:lnTo>
                        <a:pt x="1712" y="2721"/>
                      </a:lnTo>
                      <a:lnTo>
                        <a:pt x="1558" y="2909"/>
                      </a:lnTo>
                      <a:lnTo>
                        <a:pt x="1558" y="2909"/>
                      </a:lnTo>
                      <a:lnTo>
                        <a:pt x="1472" y="2995"/>
                      </a:lnTo>
                      <a:lnTo>
                        <a:pt x="1370" y="3080"/>
                      </a:lnTo>
                      <a:lnTo>
                        <a:pt x="1267" y="3149"/>
                      </a:lnTo>
                      <a:lnTo>
                        <a:pt x="1164" y="3200"/>
                      </a:lnTo>
                      <a:lnTo>
                        <a:pt x="1164" y="3200"/>
                      </a:lnTo>
                      <a:lnTo>
                        <a:pt x="1062" y="3234"/>
                      </a:lnTo>
                      <a:lnTo>
                        <a:pt x="959" y="3252"/>
                      </a:lnTo>
                      <a:lnTo>
                        <a:pt x="737" y="3269"/>
                      </a:lnTo>
                      <a:lnTo>
                        <a:pt x="737" y="3269"/>
                      </a:lnTo>
                      <a:lnTo>
                        <a:pt x="360" y="3269"/>
                      </a:lnTo>
                      <a:lnTo>
                        <a:pt x="1" y="3234"/>
                      </a:lnTo>
                      <a:lnTo>
                        <a:pt x="1" y="3234"/>
                      </a:lnTo>
                      <a:lnTo>
                        <a:pt x="1" y="2824"/>
                      </a:lnTo>
                      <a:lnTo>
                        <a:pt x="18" y="2413"/>
                      </a:lnTo>
                      <a:lnTo>
                        <a:pt x="52" y="2002"/>
                      </a:lnTo>
                      <a:lnTo>
                        <a:pt x="138" y="1609"/>
                      </a:lnTo>
                      <a:lnTo>
                        <a:pt x="138" y="1609"/>
                      </a:lnTo>
                      <a:lnTo>
                        <a:pt x="206" y="1335"/>
                      </a:lnTo>
                      <a:lnTo>
                        <a:pt x="326" y="1010"/>
                      </a:lnTo>
                      <a:lnTo>
                        <a:pt x="497" y="685"/>
                      </a:lnTo>
                      <a:lnTo>
                        <a:pt x="583" y="531"/>
                      </a:lnTo>
                      <a:lnTo>
                        <a:pt x="685" y="377"/>
                      </a:lnTo>
                      <a:lnTo>
                        <a:pt x="805" y="257"/>
                      </a:lnTo>
                      <a:lnTo>
                        <a:pt x="925" y="137"/>
                      </a:lnTo>
                      <a:lnTo>
                        <a:pt x="1045" y="69"/>
                      </a:lnTo>
                      <a:lnTo>
                        <a:pt x="1181" y="17"/>
                      </a:lnTo>
                      <a:lnTo>
                        <a:pt x="1318" y="0"/>
                      </a:lnTo>
                      <a:lnTo>
                        <a:pt x="1387" y="0"/>
                      </a:lnTo>
                      <a:lnTo>
                        <a:pt x="1472" y="17"/>
                      </a:lnTo>
                      <a:lnTo>
                        <a:pt x="1541" y="52"/>
                      </a:lnTo>
                      <a:lnTo>
                        <a:pt x="1609" y="103"/>
                      </a:lnTo>
                      <a:lnTo>
                        <a:pt x="1763" y="223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55" name="Google Shape;1755;p34"/>
                <p:cNvSpPr/>
                <p:nvPr/>
              </p:nvSpPr>
              <p:spPr>
                <a:xfrm>
                  <a:off x="2919350" y="1547906"/>
                  <a:ext cx="22966" cy="310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5" h="925" extrusionOk="0">
                      <a:moveTo>
                        <a:pt x="394" y="0"/>
                      </a:moveTo>
                      <a:lnTo>
                        <a:pt x="325" y="17"/>
                      </a:lnTo>
                      <a:lnTo>
                        <a:pt x="274" y="34"/>
                      </a:lnTo>
                      <a:lnTo>
                        <a:pt x="223" y="69"/>
                      </a:lnTo>
                      <a:lnTo>
                        <a:pt x="171" y="120"/>
                      </a:lnTo>
                      <a:lnTo>
                        <a:pt x="120" y="171"/>
                      </a:lnTo>
                      <a:lnTo>
                        <a:pt x="86" y="240"/>
                      </a:lnTo>
                      <a:lnTo>
                        <a:pt x="52" y="308"/>
                      </a:lnTo>
                      <a:lnTo>
                        <a:pt x="17" y="394"/>
                      </a:lnTo>
                      <a:lnTo>
                        <a:pt x="0" y="479"/>
                      </a:lnTo>
                      <a:lnTo>
                        <a:pt x="0" y="565"/>
                      </a:lnTo>
                      <a:lnTo>
                        <a:pt x="17" y="650"/>
                      </a:lnTo>
                      <a:lnTo>
                        <a:pt x="35" y="736"/>
                      </a:lnTo>
                      <a:lnTo>
                        <a:pt x="69" y="804"/>
                      </a:lnTo>
                      <a:lnTo>
                        <a:pt x="120" y="856"/>
                      </a:lnTo>
                      <a:lnTo>
                        <a:pt x="171" y="890"/>
                      </a:lnTo>
                      <a:lnTo>
                        <a:pt x="240" y="907"/>
                      </a:lnTo>
                      <a:lnTo>
                        <a:pt x="291" y="924"/>
                      </a:lnTo>
                      <a:lnTo>
                        <a:pt x="343" y="907"/>
                      </a:lnTo>
                      <a:lnTo>
                        <a:pt x="411" y="890"/>
                      </a:lnTo>
                      <a:lnTo>
                        <a:pt x="462" y="856"/>
                      </a:lnTo>
                      <a:lnTo>
                        <a:pt x="514" y="822"/>
                      </a:lnTo>
                      <a:lnTo>
                        <a:pt x="565" y="753"/>
                      </a:lnTo>
                      <a:lnTo>
                        <a:pt x="599" y="702"/>
                      </a:lnTo>
                      <a:lnTo>
                        <a:pt x="633" y="616"/>
                      </a:lnTo>
                      <a:lnTo>
                        <a:pt x="668" y="548"/>
                      </a:lnTo>
                      <a:lnTo>
                        <a:pt x="668" y="445"/>
                      </a:lnTo>
                      <a:lnTo>
                        <a:pt x="685" y="360"/>
                      </a:lnTo>
                      <a:lnTo>
                        <a:pt x="668" y="274"/>
                      </a:lnTo>
                      <a:lnTo>
                        <a:pt x="633" y="206"/>
                      </a:lnTo>
                      <a:lnTo>
                        <a:pt x="599" y="137"/>
                      </a:lnTo>
                      <a:lnTo>
                        <a:pt x="565" y="86"/>
                      </a:lnTo>
                      <a:lnTo>
                        <a:pt x="514" y="34"/>
                      </a:lnTo>
                      <a:lnTo>
                        <a:pt x="445" y="17"/>
                      </a:lnTo>
                      <a:lnTo>
                        <a:pt x="394" y="0"/>
                      </a:lnTo>
                      <a:close/>
                    </a:path>
                  </a:pathLst>
                </a:custGeom>
                <a:solidFill>
                  <a:srgbClr val="EEC7A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56" name="Google Shape;1756;p34"/>
                <p:cNvSpPr/>
                <p:nvPr/>
              </p:nvSpPr>
              <p:spPr>
                <a:xfrm>
                  <a:off x="2919350" y="1547906"/>
                  <a:ext cx="22966" cy="310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5" h="925" fill="none" extrusionOk="0">
                      <a:moveTo>
                        <a:pt x="394" y="0"/>
                      </a:moveTo>
                      <a:lnTo>
                        <a:pt x="394" y="0"/>
                      </a:lnTo>
                      <a:lnTo>
                        <a:pt x="325" y="17"/>
                      </a:lnTo>
                      <a:lnTo>
                        <a:pt x="274" y="34"/>
                      </a:lnTo>
                      <a:lnTo>
                        <a:pt x="223" y="69"/>
                      </a:lnTo>
                      <a:lnTo>
                        <a:pt x="171" y="120"/>
                      </a:lnTo>
                      <a:lnTo>
                        <a:pt x="120" y="171"/>
                      </a:lnTo>
                      <a:lnTo>
                        <a:pt x="86" y="240"/>
                      </a:lnTo>
                      <a:lnTo>
                        <a:pt x="52" y="308"/>
                      </a:lnTo>
                      <a:lnTo>
                        <a:pt x="17" y="394"/>
                      </a:lnTo>
                      <a:lnTo>
                        <a:pt x="17" y="394"/>
                      </a:lnTo>
                      <a:lnTo>
                        <a:pt x="0" y="479"/>
                      </a:lnTo>
                      <a:lnTo>
                        <a:pt x="0" y="565"/>
                      </a:lnTo>
                      <a:lnTo>
                        <a:pt x="17" y="650"/>
                      </a:lnTo>
                      <a:lnTo>
                        <a:pt x="35" y="736"/>
                      </a:lnTo>
                      <a:lnTo>
                        <a:pt x="69" y="804"/>
                      </a:lnTo>
                      <a:lnTo>
                        <a:pt x="120" y="856"/>
                      </a:lnTo>
                      <a:lnTo>
                        <a:pt x="171" y="890"/>
                      </a:lnTo>
                      <a:lnTo>
                        <a:pt x="240" y="907"/>
                      </a:lnTo>
                      <a:lnTo>
                        <a:pt x="240" y="907"/>
                      </a:lnTo>
                      <a:lnTo>
                        <a:pt x="291" y="924"/>
                      </a:lnTo>
                      <a:lnTo>
                        <a:pt x="291" y="924"/>
                      </a:lnTo>
                      <a:lnTo>
                        <a:pt x="343" y="907"/>
                      </a:lnTo>
                      <a:lnTo>
                        <a:pt x="411" y="890"/>
                      </a:lnTo>
                      <a:lnTo>
                        <a:pt x="462" y="856"/>
                      </a:lnTo>
                      <a:lnTo>
                        <a:pt x="514" y="822"/>
                      </a:lnTo>
                      <a:lnTo>
                        <a:pt x="565" y="753"/>
                      </a:lnTo>
                      <a:lnTo>
                        <a:pt x="599" y="702"/>
                      </a:lnTo>
                      <a:lnTo>
                        <a:pt x="633" y="616"/>
                      </a:lnTo>
                      <a:lnTo>
                        <a:pt x="668" y="548"/>
                      </a:lnTo>
                      <a:lnTo>
                        <a:pt x="668" y="548"/>
                      </a:lnTo>
                      <a:lnTo>
                        <a:pt x="668" y="445"/>
                      </a:lnTo>
                      <a:lnTo>
                        <a:pt x="685" y="360"/>
                      </a:lnTo>
                      <a:lnTo>
                        <a:pt x="668" y="274"/>
                      </a:lnTo>
                      <a:lnTo>
                        <a:pt x="633" y="206"/>
                      </a:lnTo>
                      <a:lnTo>
                        <a:pt x="599" y="137"/>
                      </a:lnTo>
                      <a:lnTo>
                        <a:pt x="565" y="86"/>
                      </a:lnTo>
                      <a:lnTo>
                        <a:pt x="514" y="34"/>
                      </a:lnTo>
                      <a:lnTo>
                        <a:pt x="445" y="17"/>
                      </a:lnTo>
                      <a:lnTo>
                        <a:pt x="445" y="17"/>
                      </a:lnTo>
                      <a:lnTo>
                        <a:pt x="394" y="0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57" name="Google Shape;1757;p34"/>
                <p:cNvSpPr/>
                <p:nvPr/>
              </p:nvSpPr>
              <p:spPr>
                <a:xfrm>
                  <a:off x="2419048" y="1502577"/>
                  <a:ext cx="70609" cy="1096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6" h="3269" extrusionOk="0">
                      <a:moveTo>
                        <a:pt x="720" y="0"/>
                      </a:moveTo>
                      <a:lnTo>
                        <a:pt x="651" y="17"/>
                      </a:lnTo>
                      <a:lnTo>
                        <a:pt x="583" y="52"/>
                      </a:lnTo>
                      <a:lnTo>
                        <a:pt x="497" y="103"/>
                      </a:lnTo>
                      <a:lnTo>
                        <a:pt x="343" y="223"/>
                      </a:lnTo>
                      <a:lnTo>
                        <a:pt x="258" y="308"/>
                      </a:lnTo>
                      <a:lnTo>
                        <a:pt x="189" y="411"/>
                      </a:lnTo>
                      <a:lnTo>
                        <a:pt x="138" y="531"/>
                      </a:lnTo>
                      <a:lnTo>
                        <a:pt x="87" y="651"/>
                      </a:lnTo>
                      <a:lnTo>
                        <a:pt x="52" y="770"/>
                      </a:lnTo>
                      <a:lnTo>
                        <a:pt x="18" y="890"/>
                      </a:lnTo>
                      <a:lnTo>
                        <a:pt x="1" y="1147"/>
                      </a:lnTo>
                      <a:lnTo>
                        <a:pt x="1" y="1386"/>
                      </a:lnTo>
                      <a:lnTo>
                        <a:pt x="18" y="1626"/>
                      </a:lnTo>
                      <a:lnTo>
                        <a:pt x="52" y="1848"/>
                      </a:lnTo>
                      <a:lnTo>
                        <a:pt x="104" y="2088"/>
                      </a:lnTo>
                      <a:lnTo>
                        <a:pt x="189" y="2310"/>
                      </a:lnTo>
                      <a:lnTo>
                        <a:pt x="292" y="2516"/>
                      </a:lnTo>
                      <a:lnTo>
                        <a:pt x="412" y="2721"/>
                      </a:lnTo>
                      <a:lnTo>
                        <a:pt x="549" y="2909"/>
                      </a:lnTo>
                      <a:lnTo>
                        <a:pt x="634" y="2995"/>
                      </a:lnTo>
                      <a:lnTo>
                        <a:pt x="737" y="3080"/>
                      </a:lnTo>
                      <a:lnTo>
                        <a:pt x="839" y="3149"/>
                      </a:lnTo>
                      <a:lnTo>
                        <a:pt x="959" y="3200"/>
                      </a:lnTo>
                      <a:lnTo>
                        <a:pt x="1062" y="3234"/>
                      </a:lnTo>
                      <a:lnTo>
                        <a:pt x="1165" y="3252"/>
                      </a:lnTo>
                      <a:lnTo>
                        <a:pt x="1370" y="3269"/>
                      </a:lnTo>
                      <a:lnTo>
                        <a:pt x="1746" y="3269"/>
                      </a:lnTo>
                      <a:lnTo>
                        <a:pt x="2106" y="3234"/>
                      </a:lnTo>
                      <a:lnTo>
                        <a:pt x="2106" y="2824"/>
                      </a:lnTo>
                      <a:lnTo>
                        <a:pt x="2089" y="2413"/>
                      </a:lnTo>
                      <a:lnTo>
                        <a:pt x="2054" y="2002"/>
                      </a:lnTo>
                      <a:lnTo>
                        <a:pt x="1986" y="1609"/>
                      </a:lnTo>
                      <a:lnTo>
                        <a:pt x="1900" y="1335"/>
                      </a:lnTo>
                      <a:lnTo>
                        <a:pt x="1781" y="1010"/>
                      </a:lnTo>
                      <a:lnTo>
                        <a:pt x="1627" y="685"/>
                      </a:lnTo>
                      <a:lnTo>
                        <a:pt x="1524" y="531"/>
                      </a:lnTo>
                      <a:lnTo>
                        <a:pt x="1421" y="377"/>
                      </a:lnTo>
                      <a:lnTo>
                        <a:pt x="1319" y="257"/>
                      </a:lnTo>
                      <a:lnTo>
                        <a:pt x="1199" y="137"/>
                      </a:lnTo>
                      <a:lnTo>
                        <a:pt x="1062" y="69"/>
                      </a:lnTo>
                      <a:lnTo>
                        <a:pt x="925" y="17"/>
                      </a:lnTo>
                      <a:lnTo>
                        <a:pt x="788" y="0"/>
                      </a:lnTo>
                      <a:close/>
                    </a:path>
                  </a:pathLst>
                </a:custGeom>
                <a:solidFill>
                  <a:srgbClr val="F4D8B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58" name="Google Shape;1758;p34"/>
                <p:cNvSpPr/>
                <p:nvPr/>
              </p:nvSpPr>
              <p:spPr>
                <a:xfrm>
                  <a:off x="2419048" y="1502577"/>
                  <a:ext cx="70609" cy="1096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6" h="3269" fill="none" extrusionOk="0">
                      <a:moveTo>
                        <a:pt x="343" y="223"/>
                      </a:moveTo>
                      <a:lnTo>
                        <a:pt x="343" y="223"/>
                      </a:lnTo>
                      <a:lnTo>
                        <a:pt x="258" y="308"/>
                      </a:lnTo>
                      <a:lnTo>
                        <a:pt x="189" y="411"/>
                      </a:lnTo>
                      <a:lnTo>
                        <a:pt x="138" y="531"/>
                      </a:lnTo>
                      <a:lnTo>
                        <a:pt x="87" y="651"/>
                      </a:lnTo>
                      <a:lnTo>
                        <a:pt x="52" y="770"/>
                      </a:lnTo>
                      <a:lnTo>
                        <a:pt x="18" y="890"/>
                      </a:lnTo>
                      <a:lnTo>
                        <a:pt x="1" y="1147"/>
                      </a:lnTo>
                      <a:lnTo>
                        <a:pt x="1" y="1147"/>
                      </a:lnTo>
                      <a:lnTo>
                        <a:pt x="1" y="1386"/>
                      </a:lnTo>
                      <a:lnTo>
                        <a:pt x="18" y="1626"/>
                      </a:lnTo>
                      <a:lnTo>
                        <a:pt x="52" y="1848"/>
                      </a:lnTo>
                      <a:lnTo>
                        <a:pt x="104" y="2088"/>
                      </a:lnTo>
                      <a:lnTo>
                        <a:pt x="189" y="2310"/>
                      </a:lnTo>
                      <a:lnTo>
                        <a:pt x="292" y="2516"/>
                      </a:lnTo>
                      <a:lnTo>
                        <a:pt x="412" y="2721"/>
                      </a:lnTo>
                      <a:lnTo>
                        <a:pt x="549" y="2909"/>
                      </a:lnTo>
                      <a:lnTo>
                        <a:pt x="549" y="2909"/>
                      </a:lnTo>
                      <a:lnTo>
                        <a:pt x="634" y="2995"/>
                      </a:lnTo>
                      <a:lnTo>
                        <a:pt x="737" y="3080"/>
                      </a:lnTo>
                      <a:lnTo>
                        <a:pt x="839" y="3149"/>
                      </a:lnTo>
                      <a:lnTo>
                        <a:pt x="959" y="3200"/>
                      </a:lnTo>
                      <a:lnTo>
                        <a:pt x="959" y="3200"/>
                      </a:lnTo>
                      <a:lnTo>
                        <a:pt x="1062" y="3234"/>
                      </a:lnTo>
                      <a:lnTo>
                        <a:pt x="1165" y="3252"/>
                      </a:lnTo>
                      <a:lnTo>
                        <a:pt x="1370" y="3269"/>
                      </a:lnTo>
                      <a:lnTo>
                        <a:pt x="1370" y="3269"/>
                      </a:lnTo>
                      <a:lnTo>
                        <a:pt x="1746" y="3269"/>
                      </a:lnTo>
                      <a:lnTo>
                        <a:pt x="2106" y="3234"/>
                      </a:lnTo>
                      <a:lnTo>
                        <a:pt x="2106" y="3234"/>
                      </a:lnTo>
                      <a:lnTo>
                        <a:pt x="2106" y="2824"/>
                      </a:lnTo>
                      <a:lnTo>
                        <a:pt x="2089" y="2413"/>
                      </a:lnTo>
                      <a:lnTo>
                        <a:pt x="2054" y="2002"/>
                      </a:lnTo>
                      <a:lnTo>
                        <a:pt x="1986" y="1609"/>
                      </a:lnTo>
                      <a:lnTo>
                        <a:pt x="1986" y="1609"/>
                      </a:lnTo>
                      <a:lnTo>
                        <a:pt x="1900" y="1335"/>
                      </a:lnTo>
                      <a:lnTo>
                        <a:pt x="1781" y="1010"/>
                      </a:lnTo>
                      <a:lnTo>
                        <a:pt x="1627" y="685"/>
                      </a:lnTo>
                      <a:lnTo>
                        <a:pt x="1524" y="531"/>
                      </a:lnTo>
                      <a:lnTo>
                        <a:pt x="1421" y="377"/>
                      </a:lnTo>
                      <a:lnTo>
                        <a:pt x="1319" y="257"/>
                      </a:lnTo>
                      <a:lnTo>
                        <a:pt x="1199" y="137"/>
                      </a:lnTo>
                      <a:lnTo>
                        <a:pt x="1062" y="69"/>
                      </a:lnTo>
                      <a:lnTo>
                        <a:pt x="925" y="17"/>
                      </a:lnTo>
                      <a:lnTo>
                        <a:pt x="788" y="0"/>
                      </a:lnTo>
                      <a:lnTo>
                        <a:pt x="720" y="0"/>
                      </a:lnTo>
                      <a:lnTo>
                        <a:pt x="651" y="17"/>
                      </a:lnTo>
                      <a:lnTo>
                        <a:pt x="583" y="52"/>
                      </a:lnTo>
                      <a:lnTo>
                        <a:pt x="497" y="103"/>
                      </a:lnTo>
                      <a:lnTo>
                        <a:pt x="343" y="223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59" name="Google Shape;1759;p34"/>
                <p:cNvSpPr/>
                <p:nvPr/>
              </p:nvSpPr>
              <p:spPr>
                <a:xfrm>
                  <a:off x="2443724" y="1547906"/>
                  <a:ext cx="22430" cy="310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9" h="925" extrusionOk="0">
                      <a:moveTo>
                        <a:pt x="275" y="0"/>
                      </a:moveTo>
                      <a:lnTo>
                        <a:pt x="223" y="17"/>
                      </a:lnTo>
                      <a:lnTo>
                        <a:pt x="172" y="34"/>
                      </a:lnTo>
                      <a:lnTo>
                        <a:pt x="121" y="86"/>
                      </a:lnTo>
                      <a:lnTo>
                        <a:pt x="69" y="137"/>
                      </a:lnTo>
                      <a:lnTo>
                        <a:pt x="35" y="206"/>
                      </a:lnTo>
                      <a:lnTo>
                        <a:pt x="18" y="274"/>
                      </a:lnTo>
                      <a:lnTo>
                        <a:pt x="1" y="360"/>
                      </a:lnTo>
                      <a:lnTo>
                        <a:pt x="1" y="445"/>
                      </a:lnTo>
                      <a:lnTo>
                        <a:pt x="18" y="548"/>
                      </a:lnTo>
                      <a:lnTo>
                        <a:pt x="35" y="616"/>
                      </a:lnTo>
                      <a:lnTo>
                        <a:pt x="69" y="702"/>
                      </a:lnTo>
                      <a:lnTo>
                        <a:pt x="103" y="753"/>
                      </a:lnTo>
                      <a:lnTo>
                        <a:pt x="155" y="822"/>
                      </a:lnTo>
                      <a:lnTo>
                        <a:pt x="206" y="856"/>
                      </a:lnTo>
                      <a:lnTo>
                        <a:pt x="275" y="890"/>
                      </a:lnTo>
                      <a:lnTo>
                        <a:pt x="326" y="907"/>
                      </a:lnTo>
                      <a:lnTo>
                        <a:pt x="377" y="924"/>
                      </a:lnTo>
                      <a:lnTo>
                        <a:pt x="446" y="907"/>
                      </a:lnTo>
                      <a:lnTo>
                        <a:pt x="497" y="890"/>
                      </a:lnTo>
                      <a:lnTo>
                        <a:pt x="548" y="856"/>
                      </a:lnTo>
                      <a:lnTo>
                        <a:pt x="600" y="804"/>
                      </a:lnTo>
                      <a:lnTo>
                        <a:pt x="634" y="736"/>
                      </a:lnTo>
                      <a:lnTo>
                        <a:pt x="651" y="650"/>
                      </a:lnTo>
                      <a:lnTo>
                        <a:pt x="668" y="565"/>
                      </a:lnTo>
                      <a:lnTo>
                        <a:pt x="668" y="479"/>
                      </a:lnTo>
                      <a:lnTo>
                        <a:pt x="651" y="394"/>
                      </a:lnTo>
                      <a:lnTo>
                        <a:pt x="634" y="308"/>
                      </a:lnTo>
                      <a:lnTo>
                        <a:pt x="600" y="240"/>
                      </a:lnTo>
                      <a:lnTo>
                        <a:pt x="548" y="171"/>
                      </a:lnTo>
                      <a:lnTo>
                        <a:pt x="514" y="120"/>
                      </a:lnTo>
                      <a:lnTo>
                        <a:pt x="463" y="69"/>
                      </a:lnTo>
                      <a:lnTo>
                        <a:pt x="394" y="34"/>
                      </a:lnTo>
                      <a:lnTo>
                        <a:pt x="343" y="17"/>
                      </a:lnTo>
                      <a:lnTo>
                        <a:pt x="275" y="0"/>
                      </a:lnTo>
                      <a:close/>
                    </a:path>
                  </a:pathLst>
                </a:custGeom>
                <a:solidFill>
                  <a:srgbClr val="EEC7A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0" name="Google Shape;1760;p34"/>
                <p:cNvSpPr/>
                <p:nvPr/>
              </p:nvSpPr>
              <p:spPr>
                <a:xfrm>
                  <a:off x="2443724" y="1547906"/>
                  <a:ext cx="22430" cy="310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9" h="925" fill="none" extrusionOk="0">
                      <a:moveTo>
                        <a:pt x="275" y="0"/>
                      </a:moveTo>
                      <a:lnTo>
                        <a:pt x="275" y="0"/>
                      </a:lnTo>
                      <a:lnTo>
                        <a:pt x="223" y="17"/>
                      </a:lnTo>
                      <a:lnTo>
                        <a:pt x="223" y="17"/>
                      </a:lnTo>
                      <a:lnTo>
                        <a:pt x="172" y="34"/>
                      </a:lnTo>
                      <a:lnTo>
                        <a:pt x="121" y="86"/>
                      </a:lnTo>
                      <a:lnTo>
                        <a:pt x="69" y="137"/>
                      </a:lnTo>
                      <a:lnTo>
                        <a:pt x="35" y="206"/>
                      </a:lnTo>
                      <a:lnTo>
                        <a:pt x="18" y="274"/>
                      </a:lnTo>
                      <a:lnTo>
                        <a:pt x="1" y="360"/>
                      </a:lnTo>
                      <a:lnTo>
                        <a:pt x="1" y="445"/>
                      </a:lnTo>
                      <a:lnTo>
                        <a:pt x="18" y="548"/>
                      </a:lnTo>
                      <a:lnTo>
                        <a:pt x="18" y="548"/>
                      </a:lnTo>
                      <a:lnTo>
                        <a:pt x="35" y="616"/>
                      </a:lnTo>
                      <a:lnTo>
                        <a:pt x="69" y="702"/>
                      </a:lnTo>
                      <a:lnTo>
                        <a:pt x="103" y="753"/>
                      </a:lnTo>
                      <a:lnTo>
                        <a:pt x="155" y="822"/>
                      </a:lnTo>
                      <a:lnTo>
                        <a:pt x="206" y="856"/>
                      </a:lnTo>
                      <a:lnTo>
                        <a:pt x="275" y="890"/>
                      </a:lnTo>
                      <a:lnTo>
                        <a:pt x="326" y="907"/>
                      </a:lnTo>
                      <a:lnTo>
                        <a:pt x="377" y="924"/>
                      </a:lnTo>
                      <a:lnTo>
                        <a:pt x="377" y="924"/>
                      </a:lnTo>
                      <a:lnTo>
                        <a:pt x="446" y="907"/>
                      </a:lnTo>
                      <a:lnTo>
                        <a:pt x="446" y="907"/>
                      </a:lnTo>
                      <a:lnTo>
                        <a:pt x="497" y="890"/>
                      </a:lnTo>
                      <a:lnTo>
                        <a:pt x="548" y="856"/>
                      </a:lnTo>
                      <a:lnTo>
                        <a:pt x="600" y="804"/>
                      </a:lnTo>
                      <a:lnTo>
                        <a:pt x="634" y="736"/>
                      </a:lnTo>
                      <a:lnTo>
                        <a:pt x="651" y="650"/>
                      </a:lnTo>
                      <a:lnTo>
                        <a:pt x="668" y="565"/>
                      </a:lnTo>
                      <a:lnTo>
                        <a:pt x="668" y="479"/>
                      </a:lnTo>
                      <a:lnTo>
                        <a:pt x="651" y="394"/>
                      </a:lnTo>
                      <a:lnTo>
                        <a:pt x="651" y="394"/>
                      </a:lnTo>
                      <a:lnTo>
                        <a:pt x="634" y="308"/>
                      </a:lnTo>
                      <a:lnTo>
                        <a:pt x="600" y="240"/>
                      </a:lnTo>
                      <a:lnTo>
                        <a:pt x="548" y="171"/>
                      </a:lnTo>
                      <a:lnTo>
                        <a:pt x="514" y="120"/>
                      </a:lnTo>
                      <a:lnTo>
                        <a:pt x="463" y="69"/>
                      </a:lnTo>
                      <a:lnTo>
                        <a:pt x="394" y="34"/>
                      </a:lnTo>
                      <a:lnTo>
                        <a:pt x="343" y="17"/>
                      </a:lnTo>
                      <a:lnTo>
                        <a:pt x="275" y="0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1" name="Google Shape;1761;p34"/>
                <p:cNvSpPr/>
                <p:nvPr/>
              </p:nvSpPr>
              <p:spPr>
                <a:xfrm>
                  <a:off x="629064" y="2560513"/>
                  <a:ext cx="3872594" cy="21715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505" h="64769" extrusionOk="0">
                      <a:moveTo>
                        <a:pt x="0" y="0"/>
                      </a:moveTo>
                      <a:lnTo>
                        <a:pt x="0" y="64768"/>
                      </a:lnTo>
                      <a:lnTo>
                        <a:pt x="115504" y="64768"/>
                      </a:lnTo>
                      <a:lnTo>
                        <a:pt x="115504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2" name="Google Shape;1762;p34"/>
                <p:cNvSpPr/>
                <p:nvPr/>
              </p:nvSpPr>
              <p:spPr>
                <a:xfrm>
                  <a:off x="629064" y="2560513"/>
                  <a:ext cx="3872594" cy="2616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505" h="7804" extrusionOk="0">
                      <a:moveTo>
                        <a:pt x="0" y="0"/>
                      </a:moveTo>
                      <a:lnTo>
                        <a:pt x="0" y="7803"/>
                      </a:lnTo>
                      <a:lnTo>
                        <a:pt x="115504" y="7803"/>
                      </a:lnTo>
                      <a:lnTo>
                        <a:pt x="115504" y="0"/>
                      </a:lnTo>
                      <a:close/>
                    </a:path>
                  </a:pathLst>
                </a:custGeom>
                <a:solidFill>
                  <a:srgbClr val="009CC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3" name="Google Shape;1763;p34"/>
                <p:cNvSpPr/>
                <p:nvPr/>
              </p:nvSpPr>
              <p:spPr>
                <a:xfrm>
                  <a:off x="457200" y="2512300"/>
                  <a:ext cx="4216248" cy="218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387" h="6521" extrusionOk="0">
                      <a:moveTo>
                        <a:pt x="1" y="1"/>
                      </a:moveTo>
                      <a:lnTo>
                        <a:pt x="1" y="6521"/>
                      </a:lnTo>
                      <a:lnTo>
                        <a:pt x="117387" y="6521"/>
                      </a:lnTo>
                      <a:lnTo>
                        <a:pt x="117387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4" name="Google Shape;1764;p34"/>
                <p:cNvSpPr/>
                <p:nvPr/>
              </p:nvSpPr>
              <p:spPr>
                <a:xfrm>
                  <a:off x="1241785" y="1807210"/>
                  <a:ext cx="973069" cy="577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023" h="17233" extrusionOk="0">
                      <a:moveTo>
                        <a:pt x="565" y="1"/>
                      </a:moveTo>
                      <a:lnTo>
                        <a:pt x="446" y="18"/>
                      </a:lnTo>
                      <a:lnTo>
                        <a:pt x="343" y="52"/>
                      </a:lnTo>
                      <a:lnTo>
                        <a:pt x="257" y="103"/>
                      </a:lnTo>
                      <a:lnTo>
                        <a:pt x="172" y="172"/>
                      </a:lnTo>
                      <a:lnTo>
                        <a:pt x="103" y="240"/>
                      </a:lnTo>
                      <a:lnTo>
                        <a:pt x="52" y="343"/>
                      </a:lnTo>
                      <a:lnTo>
                        <a:pt x="18" y="446"/>
                      </a:lnTo>
                      <a:lnTo>
                        <a:pt x="1" y="565"/>
                      </a:lnTo>
                      <a:lnTo>
                        <a:pt x="1" y="16685"/>
                      </a:lnTo>
                      <a:lnTo>
                        <a:pt x="18" y="16787"/>
                      </a:lnTo>
                      <a:lnTo>
                        <a:pt x="52" y="16890"/>
                      </a:lnTo>
                      <a:lnTo>
                        <a:pt x="103" y="16993"/>
                      </a:lnTo>
                      <a:lnTo>
                        <a:pt x="172" y="17078"/>
                      </a:lnTo>
                      <a:lnTo>
                        <a:pt x="257" y="17147"/>
                      </a:lnTo>
                      <a:lnTo>
                        <a:pt x="343" y="17198"/>
                      </a:lnTo>
                      <a:lnTo>
                        <a:pt x="446" y="17232"/>
                      </a:lnTo>
                      <a:lnTo>
                        <a:pt x="28577" y="17232"/>
                      </a:lnTo>
                      <a:lnTo>
                        <a:pt x="28680" y="17198"/>
                      </a:lnTo>
                      <a:lnTo>
                        <a:pt x="28783" y="17147"/>
                      </a:lnTo>
                      <a:lnTo>
                        <a:pt x="28868" y="17078"/>
                      </a:lnTo>
                      <a:lnTo>
                        <a:pt x="28937" y="16993"/>
                      </a:lnTo>
                      <a:lnTo>
                        <a:pt x="28988" y="16890"/>
                      </a:lnTo>
                      <a:lnTo>
                        <a:pt x="29022" y="16787"/>
                      </a:lnTo>
                      <a:lnTo>
                        <a:pt x="29022" y="16685"/>
                      </a:lnTo>
                      <a:lnTo>
                        <a:pt x="29022" y="565"/>
                      </a:lnTo>
                      <a:lnTo>
                        <a:pt x="29022" y="446"/>
                      </a:lnTo>
                      <a:lnTo>
                        <a:pt x="28988" y="343"/>
                      </a:lnTo>
                      <a:lnTo>
                        <a:pt x="28937" y="240"/>
                      </a:lnTo>
                      <a:lnTo>
                        <a:pt x="28868" y="172"/>
                      </a:lnTo>
                      <a:lnTo>
                        <a:pt x="28783" y="103"/>
                      </a:lnTo>
                      <a:lnTo>
                        <a:pt x="28680" y="52"/>
                      </a:lnTo>
                      <a:lnTo>
                        <a:pt x="28577" y="18"/>
                      </a:lnTo>
                      <a:lnTo>
                        <a:pt x="28475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5" name="Google Shape;1765;p34"/>
                <p:cNvSpPr/>
                <p:nvPr/>
              </p:nvSpPr>
              <p:spPr>
                <a:xfrm>
                  <a:off x="1623902" y="2199653"/>
                  <a:ext cx="209413" cy="3098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46" h="9241" extrusionOk="0">
                      <a:moveTo>
                        <a:pt x="1626" y="0"/>
                      </a:moveTo>
                      <a:lnTo>
                        <a:pt x="1438" y="17"/>
                      </a:lnTo>
                      <a:lnTo>
                        <a:pt x="1266" y="69"/>
                      </a:lnTo>
                      <a:lnTo>
                        <a:pt x="1095" y="154"/>
                      </a:lnTo>
                      <a:lnTo>
                        <a:pt x="958" y="274"/>
                      </a:lnTo>
                      <a:lnTo>
                        <a:pt x="839" y="394"/>
                      </a:lnTo>
                      <a:lnTo>
                        <a:pt x="736" y="548"/>
                      </a:lnTo>
                      <a:lnTo>
                        <a:pt x="685" y="719"/>
                      </a:lnTo>
                      <a:lnTo>
                        <a:pt x="650" y="907"/>
                      </a:lnTo>
                      <a:lnTo>
                        <a:pt x="0" y="9240"/>
                      </a:lnTo>
                      <a:lnTo>
                        <a:pt x="6246" y="9240"/>
                      </a:lnTo>
                      <a:lnTo>
                        <a:pt x="5596" y="907"/>
                      </a:lnTo>
                      <a:lnTo>
                        <a:pt x="5561" y="719"/>
                      </a:lnTo>
                      <a:lnTo>
                        <a:pt x="5493" y="548"/>
                      </a:lnTo>
                      <a:lnTo>
                        <a:pt x="5407" y="394"/>
                      </a:lnTo>
                      <a:lnTo>
                        <a:pt x="5288" y="274"/>
                      </a:lnTo>
                      <a:lnTo>
                        <a:pt x="5134" y="154"/>
                      </a:lnTo>
                      <a:lnTo>
                        <a:pt x="4980" y="69"/>
                      </a:lnTo>
                      <a:lnTo>
                        <a:pt x="4809" y="17"/>
                      </a:lnTo>
                      <a:lnTo>
                        <a:pt x="4620" y="0"/>
                      </a:lnTo>
                      <a:close/>
                    </a:path>
                  </a:pathLst>
                </a:custGeom>
                <a:solidFill>
                  <a:srgbClr val="43434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6" name="Google Shape;1766;p34"/>
                <p:cNvSpPr/>
                <p:nvPr/>
              </p:nvSpPr>
              <p:spPr>
                <a:xfrm>
                  <a:off x="3190725" y="2429117"/>
                  <a:ext cx="697640" cy="803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808" h="2397" extrusionOk="0">
                      <a:moveTo>
                        <a:pt x="0" y="1"/>
                      </a:moveTo>
                      <a:lnTo>
                        <a:pt x="0" y="2396"/>
                      </a:lnTo>
                      <a:lnTo>
                        <a:pt x="20808" y="2396"/>
                      </a:lnTo>
                      <a:lnTo>
                        <a:pt x="20808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7" name="Google Shape;1767;p34"/>
                <p:cNvSpPr/>
                <p:nvPr/>
              </p:nvSpPr>
              <p:spPr>
                <a:xfrm>
                  <a:off x="3190725" y="2264462"/>
                  <a:ext cx="697640" cy="803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808" h="2397" extrusionOk="0">
                      <a:moveTo>
                        <a:pt x="0" y="1"/>
                      </a:moveTo>
                      <a:lnTo>
                        <a:pt x="0" y="2396"/>
                      </a:lnTo>
                      <a:lnTo>
                        <a:pt x="20808" y="2396"/>
                      </a:lnTo>
                      <a:lnTo>
                        <a:pt x="20808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8" name="Google Shape;1768;p34"/>
                <p:cNvSpPr/>
                <p:nvPr/>
              </p:nvSpPr>
              <p:spPr>
                <a:xfrm>
                  <a:off x="3190725" y="2099807"/>
                  <a:ext cx="697640" cy="803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808" h="2397" extrusionOk="0">
                      <a:moveTo>
                        <a:pt x="0" y="1"/>
                      </a:moveTo>
                      <a:lnTo>
                        <a:pt x="0" y="2396"/>
                      </a:lnTo>
                      <a:lnTo>
                        <a:pt x="20808" y="2396"/>
                      </a:lnTo>
                      <a:lnTo>
                        <a:pt x="20808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9" name="Google Shape;1769;p34"/>
                <p:cNvSpPr/>
                <p:nvPr/>
              </p:nvSpPr>
              <p:spPr>
                <a:xfrm>
                  <a:off x="3190725" y="2019508"/>
                  <a:ext cx="16093" cy="4899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" h="14614" extrusionOk="0">
                      <a:moveTo>
                        <a:pt x="0" y="0"/>
                      </a:moveTo>
                      <a:lnTo>
                        <a:pt x="0" y="14613"/>
                      </a:lnTo>
                      <a:lnTo>
                        <a:pt x="479" y="14613"/>
                      </a:lnTo>
                      <a:lnTo>
                        <a:pt x="479" y="0"/>
                      </a:lnTo>
                      <a:close/>
                    </a:path>
                  </a:pathLst>
                </a:custGeom>
                <a:solidFill>
                  <a:srgbClr val="02263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0" name="Google Shape;1770;p34"/>
                <p:cNvSpPr/>
                <p:nvPr/>
              </p:nvSpPr>
              <p:spPr>
                <a:xfrm>
                  <a:off x="3389779" y="2122204"/>
                  <a:ext cx="276568" cy="390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49" h="1164" extrusionOk="0">
                      <a:moveTo>
                        <a:pt x="1" y="0"/>
                      </a:moveTo>
                      <a:lnTo>
                        <a:pt x="1" y="1164"/>
                      </a:lnTo>
                      <a:lnTo>
                        <a:pt x="8249" y="1164"/>
                      </a:lnTo>
                      <a:lnTo>
                        <a:pt x="8249" y="0"/>
                      </a:lnTo>
                      <a:close/>
                    </a:path>
                  </a:pathLst>
                </a:custGeom>
                <a:solidFill>
                  <a:srgbClr val="F6F9F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1" name="Google Shape;1771;p34"/>
                <p:cNvSpPr/>
                <p:nvPr/>
              </p:nvSpPr>
              <p:spPr>
                <a:xfrm>
                  <a:off x="3389779" y="2285115"/>
                  <a:ext cx="276568" cy="39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49" h="1165" extrusionOk="0">
                      <a:moveTo>
                        <a:pt x="1" y="1"/>
                      </a:moveTo>
                      <a:lnTo>
                        <a:pt x="1" y="1164"/>
                      </a:lnTo>
                      <a:lnTo>
                        <a:pt x="8249" y="1164"/>
                      </a:lnTo>
                      <a:lnTo>
                        <a:pt x="8249" y="1"/>
                      </a:lnTo>
                      <a:close/>
                    </a:path>
                  </a:pathLst>
                </a:custGeom>
                <a:solidFill>
                  <a:srgbClr val="F6F9F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2" name="Google Shape;1772;p34"/>
                <p:cNvSpPr/>
                <p:nvPr/>
              </p:nvSpPr>
              <p:spPr>
                <a:xfrm>
                  <a:off x="3389779" y="2448061"/>
                  <a:ext cx="276568" cy="39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49" h="1165" extrusionOk="0">
                      <a:moveTo>
                        <a:pt x="1" y="0"/>
                      </a:moveTo>
                      <a:lnTo>
                        <a:pt x="1" y="1164"/>
                      </a:lnTo>
                      <a:lnTo>
                        <a:pt x="8249" y="1164"/>
                      </a:lnTo>
                      <a:lnTo>
                        <a:pt x="8249" y="0"/>
                      </a:lnTo>
                      <a:close/>
                    </a:path>
                  </a:pathLst>
                </a:custGeom>
                <a:solidFill>
                  <a:srgbClr val="F6F9F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3" name="Google Shape;1773;p34"/>
                <p:cNvSpPr/>
                <p:nvPr/>
              </p:nvSpPr>
              <p:spPr>
                <a:xfrm>
                  <a:off x="821123" y="2933379"/>
                  <a:ext cx="641415" cy="6414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31" h="19132" extrusionOk="0">
                      <a:moveTo>
                        <a:pt x="0" y="1"/>
                      </a:moveTo>
                      <a:lnTo>
                        <a:pt x="0" y="19131"/>
                      </a:lnTo>
                      <a:lnTo>
                        <a:pt x="19131" y="19131"/>
                      </a:lnTo>
                      <a:lnTo>
                        <a:pt x="19131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4" name="Google Shape;1774;p34"/>
                <p:cNvSpPr/>
                <p:nvPr/>
              </p:nvSpPr>
              <p:spPr>
                <a:xfrm>
                  <a:off x="1086160" y="3030912"/>
                  <a:ext cx="111345" cy="4463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21" h="13314" extrusionOk="0">
                      <a:moveTo>
                        <a:pt x="1" y="0"/>
                      </a:moveTo>
                      <a:lnTo>
                        <a:pt x="1" y="13313"/>
                      </a:lnTo>
                      <a:lnTo>
                        <a:pt x="3320" y="13313"/>
                      </a:lnTo>
                      <a:lnTo>
                        <a:pt x="332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5" name="Google Shape;1775;p34"/>
                <p:cNvSpPr/>
                <p:nvPr/>
              </p:nvSpPr>
              <p:spPr>
                <a:xfrm>
                  <a:off x="918622" y="3198450"/>
                  <a:ext cx="446385" cy="1113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14" h="3320" extrusionOk="0">
                      <a:moveTo>
                        <a:pt x="1" y="0"/>
                      </a:moveTo>
                      <a:lnTo>
                        <a:pt x="1" y="3320"/>
                      </a:lnTo>
                      <a:lnTo>
                        <a:pt x="13314" y="3320"/>
                      </a:lnTo>
                      <a:lnTo>
                        <a:pt x="13314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cxnSp>
            <p:nvCxnSpPr>
              <p:cNvPr id="1776" name="Google Shape;1776;p34"/>
              <p:cNvCxnSpPr/>
              <p:nvPr/>
            </p:nvCxnSpPr>
            <p:spPr>
              <a:xfrm>
                <a:off x="450313" y="4737425"/>
                <a:ext cx="4230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1664" name="Google Shape;1664;p34"/>
            <p:cNvSpPr/>
            <p:nvPr/>
          </p:nvSpPr>
          <p:spPr>
            <a:xfrm>
              <a:off x="4308825" y="2783850"/>
              <a:ext cx="174300" cy="1743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77" name="Google Shape;1777;p3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b="1" dirty="0">
                <a:latin typeface="Fira Sans Extra Condensed" panose="020B0503050000020004" pitchFamily="34" charset="0"/>
              </a:rPr>
              <a:t>¿</a:t>
            </a:r>
            <a:r>
              <a:rPr lang="es-PE" sz="4400" b="1" dirty="0">
                <a:latin typeface="Fira Sans Extra Condensed" panose="020B0503050000020004" pitchFamily="34" charset="0"/>
              </a:rPr>
              <a:t>Que</a:t>
            </a:r>
            <a:r>
              <a:rPr lang="en" sz="4400" b="1" dirty="0">
                <a:latin typeface="Fira Sans Extra Condensed" panose="020B0503050000020004" pitchFamily="34" charset="0"/>
              </a:rPr>
              <a:t> es un permiso?</a:t>
            </a:r>
            <a:endParaRPr sz="4400" b="1" dirty="0">
              <a:latin typeface="Fira Sans Extra Condensed" panose="020B0503050000020004" pitchFamily="34" charset="0"/>
            </a:endParaRPr>
          </a:p>
        </p:txBody>
      </p:sp>
      <p:sp>
        <p:nvSpPr>
          <p:cNvPr id="1778" name="Google Shape;1778;p34"/>
          <p:cNvSpPr/>
          <p:nvPr/>
        </p:nvSpPr>
        <p:spPr>
          <a:xfrm>
            <a:off x="457200" y="1163625"/>
            <a:ext cx="677100" cy="496200"/>
          </a:xfrm>
          <a:prstGeom prst="roundRect">
            <a:avLst>
              <a:gd name="adj" fmla="val 25164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01</a:t>
            </a:r>
            <a:endParaRPr sz="18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1779" name="Google Shape;1779;p34"/>
          <p:cNvGrpSpPr/>
          <p:nvPr/>
        </p:nvGrpSpPr>
        <p:grpSpPr>
          <a:xfrm>
            <a:off x="1534825" y="3130808"/>
            <a:ext cx="2061000" cy="1249400"/>
            <a:chOff x="2518200" y="3482675"/>
            <a:chExt cx="2061000" cy="1249400"/>
          </a:xfrm>
        </p:grpSpPr>
        <p:sp>
          <p:nvSpPr>
            <p:cNvPr id="1780" name="Google Shape;1780;p34"/>
            <p:cNvSpPr txBox="1"/>
            <p:nvPr/>
          </p:nvSpPr>
          <p:spPr>
            <a:xfrm>
              <a:off x="2723100" y="3482675"/>
              <a:ext cx="1651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Recepcionista</a:t>
              </a:r>
              <a:endParaRPr sz="1800" b="1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781" name="Google Shape;1781;p34"/>
            <p:cNvSpPr txBox="1"/>
            <p:nvPr/>
          </p:nvSpPr>
          <p:spPr>
            <a:xfrm>
              <a:off x="2518200" y="3824275"/>
              <a:ext cx="2061000" cy="9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Encargada de la atención y del registro de citas medicas.</a:t>
              </a:r>
              <a:endParaRPr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782" name="Google Shape;1782;p34"/>
          <p:cNvGrpSpPr/>
          <p:nvPr/>
        </p:nvGrpSpPr>
        <p:grpSpPr>
          <a:xfrm>
            <a:off x="6247625" y="940729"/>
            <a:ext cx="2439171" cy="870616"/>
            <a:chOff x="6247625" y="940729"/>
            <a:chExt cx="2439171" cy="870616"/>
          </a:xfrm>
        </p:grpSpPr>
        <p:grpSp>
          <p:nvGrpSpPr>
            <p:cNvPr id="1783" name="Google Shape;1783;p34"/>
            <p:cNvGrpSpPr/>
            <p:nvPr/>
          </p:nvGrpSpPr>
          <p:grpSpPr>
            <a:xfrm>
              <a:off x="6842486" y="940729"/>
              <a:ext cx="1844310" cy="870616"/>
              <a:chOff x="6616129" y="1671466"/>
              <a:chExt cx="1994495" cy="1000134"/>
            </a:xfrm>
          </p:grpSpPr>
          <p:sp>
            <p:nvSpPr>
              <p:cNvPr id="1784" name="Google Shape;1784;p34"/>
              <p:cNvSpPr txBox="1"/>
              <p:nvPr/>
            </p:nvSpPr>
            <p:spPr>
              <a:xfrm>
                <a:off x="6955817" y="1671466"/>
                <a:ext cx="165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b="1" dirty="0">
                    <a:solidFill>
                      <a:schemeClr val="dk1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Pacientes</a:t>
                </a:r>
                <a:endParaRPr sz="1800" b="1" dirty="0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1785" name="Google Shape;1785;p34"/>
              <p:cNvSpPr txBox="1"/>
              <p:nvPr/>
            </p:nvSpPr>
            <p:spPr>
              <a:xfrm>
                <a:off x="6616129" y="2188600"/>
                <a:ext cx="1994495" cy="483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dirty="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Ver información o registrar a paciente</a:t>
                </a:r>
                <a:endParaRPr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1665" name="Google Shape;1665;p34"/>
            <p:cNvSpPr/>
            <p:nvPr/>
          </p:nvSpPr>
          <p:spPr>
            <a:xfrm>
              <a:off x="6247625" y="1163625"/>
              <a:ext cx="677100" cy="496200"/>
            </a:xfrm>
            <a:prstGeom prst="roundRect">
              <a:avLst>
                <a:gd name="adj" fmla="val 25164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A</a:t>
              </a:r>
              <a:endParaRPr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786" name="Google Shape;1786;p34"/>
          <p:cNvGrpSpPr/>
          <p:nvPr/>
        </p:nvGrpSpPr>
        <p:grpSpPr>
          <a:xfrm>
            <a:off x="6247625" y="2340019"/>
            <a:ext cx="2439176" cy="934367"/>
            <a:chOff x="6247625" y="2340019"/>
            <a:chExt cx="2439176" cy="934367"/>
          </a:xfrm>
        </p:grpSpPr>
        <p:grpSp>
          <p:nvGrpSpPr>
            <p:cNvPr id="1787" name="Google Shape;1787;p34"/>
            <p:cNvGrpSpPr/>
            <p:nvPr/>
          </p:nvGrpSpPr>
          <p:grpSpPr>
            <a:xfrm>
              <a:off x="7156596" y="2340019"/>
              <a:ext cx="1530205" cy="934367"/>
              <a:chOff x="529788" y="3658706"/>
              <a:chExt cx="1654812" cy="1073369"/>
            </a:xfrm>
          </p:grpSpPr>
          <p:sp>
            <p:nvSpPr>
              <p:cNvPr id="1788" name="Google Shape;1788;p34"/>
              <p:cNvSpPr txBox="1"/>
              <p:nvPr/>
            </p:nvSpPr>
            <p:spPr>
              <a:xfrm>
                <a:off x="529788" y="3658706"/>
                <a:ext cx="165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b="1" dirty="0">
                    <a:solidFill>
                      <a:schemeClr val="dk1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Citas medicas</a:t>
                </a:r>
                <a:endParaRPr sz="1800" b="1" dirty="0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1789" name="Google Shape;1789;p34"/>
              <p:cNvSpPr txBox="1"/>
              <p:nvPr/>
            </p:nvSpPr>
            <p:spPr>
              <a:xfrm>
                <a:off x="533400" y="4249075"/>
                <a:ext cx="1651200" cy="483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dirty="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Registro de la cita medica.</a:t>
                </a:r>
                <a:endParaRPr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1669" name="Google Shape;1669;p34"/>
            <p:cNvSpPr/>
            <p:nvPr/>
          </p:nvSpPr>
          <p:spPr>
            <a:xfrm>
              <a:off x="6247625" y="2622896"/>
              <a:ext cx="677100" cy="496200"/>
            </a:xfrm>
            <a:prstGeom prst="roundRect">
              <a:avLst>
                <a:gd name="adj" fmla="val 2516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B</a:t>
              </a:r>
              <a:endParaRPr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790" name="Google Shape;1790;p34"/>
          <p:cNvGrpSpPr/>
          <p:nvPr/>
        </p:nvGrpSpPr>
        <p:grpSpPr>
          <a:xfrm>
            <a:off x="6247625" y="3800242"/>
            <a:ext cx="2439286" cy="937184"/>
            <a:chOff x="6247625" y="3088992"/>
            <a:chExt cx="2439286" cy="937184"/>
          </a:xfrm>
        </p:grpSpPr>
        <p:grpSp>
          <p:nvGrpSpPr>
            <p:cNvPr id="1791" name="Google Shape;1791;p34"/>
            <p:cNvGrpSpPr/>
            <p:nvPr/>
          </p:nvGrpSpPr>
          <p:grpSpPr>
            <a:xfrm>
              <a:off x="6855450" y="3088992"/>
              <a:ext cx="1831461" cy="937184"/>
              <a:chOff x="204118" y="1594994"/>
              <a:chExt cx="1980600" cy="1076604"/>
            </a:xfrm>
          </p:grpSpPr>
          <p:sp>
            <p:nvSpPr>
              <p:cNvPr id="1792" name="Google Shape;1792;p34"/>
              <p:cNvSpPr txBox="1"/>
              <p:nvPr/>
            </p:nvSpPr>
            <p:spPr>
              <a:xfrm>
                <a:off x="529787" y="1594994"/>
                <a:ext cx="165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b="1" dirty="0">
                    <a:solidFill>
                      <a:schemeClr val="dk1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Pagos</a:t>
                </a:r>
                <a:endParaRPr sz="1800" b="1" dirty="0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1793" name="Google Shape;1793;p34"/>
              <p:cNvSpPr txBox="1"/>
              <p:nvPr/>
            </p:nvSpPr>
            <p:spPr>
              <a:xfrm>
                <a:off x="204118" y="2188598"/>
                <a:ext cx="1980600" cy="483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dirty="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Registro de pagos de los pacientes.</a:t>
                </a:r>
                <a:endParaRPr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1667" name="Google Shape;1667;p34"/>
            <p:cNvSpPr/>
            <p:nvPr/>
          </p:nvSpPr>
          <p:spPr>
            <a:xfrm>
              <a:off x="6247625" y="3377825"/>
              <a:ext cx="677100" cy="496200"/>
            </a:xfrm>
            <a:prstGeom prst="roundRect">
              <a:avLst>
                <a:gd name="adj" fmla="val 25164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C</a:t>
              </a:r>
              <a:endParaRPr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pic>
        <p:nvPicPr>
          <p:cNvPr id="2" name="Picture 8" descr="Cómo dibujar un perro adorable - 6 pasos">
            <a:extLst>
              <a:ext uri="{FF2B5EF4-FFF2-40B4-BE49-F238E27FC236}">
                <a16:creationId xmlns:a16="http://schemas.microsoft.com/office/drawing/2014/main" id="{E0530D36-8EDF-8D98-E335-5F1C103DCF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6273" y="280552"/>
            <a:ext cx="877474" cy="877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60459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8" name="Google Shape;2708;p40"/>
          <p:cNvSpPr txBox="1">
            <a:spLocks noGrp="1"/>
          </p:cNvSpPr>
          <p:nvPr>
            <p:ph type="title"/>
          </p:nvPr>
        </p:nvSpPr>
        <p:spPr>
          <a:xfrm>
            <a:off x="518197" y="14473"/>
            <a:ext cx="7886700" cy="99417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b="1" dirty="0">
                <a:latin typeface="Fira Sans Extra Condensed" panose="020B0503050000020004" pitchFamily="34" charset="0"/>
              </a:rPr>
              <a:t>Staffs</a:t>
            </a:r>
            <a:endParaRPr sz="4400" b="1" dirty="0">
              <a:latin typeface="Fira Sans Extra Condensed" panose="020B0503050000020004" pitchFamily="34" charset="0"/>
            </a:endParaRPr>
          </a:p>
        </p:txBody>
      </p:sp>
      <p:grpSp>
        <p:nvGrpSpPr>
          <p:cNvPr id="2743" name="Google Shape;2743;p40"/>
          <p:cNvGrpSpPr/>
          <p:nvPr/>
        </p:nvGrpSpPr>
        <p:grpSpPr>
          <a:xfrm>
            <a:off x="457241" y="1319362"/>
            <a:ext cx="1251146" cy="3412763"/>
            <a:chOff x="457241" y="1319362"/>
            <a:chExt cx="1251146" cy="3412763"/>
          </a:xfrm>
        </p:grpSpPr>
        <p:grpSp>
          <p:nvGrpSpPr>
            <p:cNvPr id="2744" name="Google Shape;2744;p40"/>
            <p:cNvGrpSpPr/>
            <p:nvPr/>
          </p:nvGrpSpPr>
          <p:grpSpPr>
            <a:xfrm>
              <a:off x="457241" y="1319362"/>
              <a:ext cx="1251146" cy="3412763"/>
              <a:chOff x="4188388" y="1078550"/>
              <a:chExt cx="1339414" cy="3653531"/>
            </a:xfrm>
          </p:grpSpPr>
          <p:sp>
            <p:nvSpPr>
              <p:cNvPr id="2745" name="Google Shape;2745;p40"/>
              <p:cNvSpPr/>
              <p:nvPr/>
            </p:nvSpPr>
            <p:spPr>
              <a:xfrm>
                <a:off x="4266275" y="4428025"/>
                <a:ext cx="1261526" cy="304056"/>
              </a:xfrm>
              <a:custGeom>
                <a:avLst/>
                <a:gdLst/>
                <a:ahLst/>
                <a:cxnLst/>
                <a:rect l="l" t="t" r="r" b="b"/>
                <a:pathLst>
                  <a:path w="21525" h="5188" extrusionOk="0">
                    <a:moveTo>
                      <a:pt x="10762" y="0"/>
                    </a:moveTo>
                    <a:lnTo>
                      <a:pt x="9665" y="13"/>
                    </a:lnTo>
                    <a:lnTo>
                      <a:pt x="8594" y="52"/>
                    </a:lnTo>
                    <a:lnTo>
                      <a:pt x="7575" y="116"/>
                    </a:lnTo>
                    <a:lnTo>
                      <a:pt x="6581" y="207"/>
                    </a:lnTo>
                    <a:lnTo>
                      <a:pt x="5639" y="310"/>
                    </a:lnTo>
                    <a:lnTo>
                      <a:pt x="4749" y="439"/>
                    </a:lnTo>
                    <a:lnTo>
                      <a:pt x="3923" y="594"/>
                    </a:lnTo>
                    <a:lnTo>
                      <a:pt x="3536" y="671"/>
                    </a:lnTo>
                    <a:lnTo>
                      <a:pt x="3162" y="762"/>
                    </a:lnTo>
                    <a:lnTo>
                      <a:pt x="2800" y="852"/>
                    </a:lnTo>
                    <a:lnTo>
                      <a:pt x="2465" y="942"/>
                    </a:lnTo>
                    <a:lnTo>
                      <a:pt x="2142" y="1046"/>
                    </a:lnTo>
                    <a:lnTo>
                      <a:pt x="1845" y="1149"/>
                    </a:lnTo>
                    <a:lnTo>
                      <a:pt x="1562" y="1252"/>
                    </a:lnTo>
                    <a:lnTo>
                      <a:pt x="1303" y="1355"/>
                    </a:lnTo>
                    <a:lnTo>
                      <a:pt x="1071" y="1471"/>
                    </a:lnTo>
                    <a:lnTo>
                      <a:pt x="852" y="1587"/>
                    </a:lnTo>
                    <a:lnTo>
                      <a:pt x="658" y="1704"/>
                    </a:lnTo>
                    <a:lnTo>
                      <a:pt x="491" y="1820"/>
                    </a:lnTo>
                    <a:lnTo>
                      <a:pt x="349" y="1949"/>
                    </a:lnTo>
                    <a:lnTo>
                      <a:pt x="220" y="2065"/>
                    </a:lnTo>
                    <a:lnTo>
                      <a:pt x="129" y="2194"/>
                    </a:lnTo>
                    <a:lnTo>
                      <a:pt x="65" y="2323"/>
                    </a:lnTo>
                    <a:lnTo>
                      <a:pt x="13" y="2452"/>
                    </a:lnTo>
                    <a:lnTo>
                      <a:pt x="0" y="2594"/>
                    </a:lnTo>
                    <a:lnTo>
                      <a:pt x="13" y="2723"/>
                    </a:lnTo>
                    <a:lnTo>
                      <a:pt x="65" y="2852"/>
                    </a:lnTo>
                    <a:lnTo>
                      <a:pt x="129" y="2981"/>
                    </a:lnTo>
                    <a:lnTo>
                      <a:pt x="220" y="3110"/>
                    </a:lnTo>
                    <a:lnTo>
                      <a:pt x="349" y="3239"/>
                    </a:lnTo>
                    <a:lnTo>
                      <a:pt x="491" y="3355"/>
                    </a:lnTo>
                    <a:lnTo>
                      <a:pt x="658" y="3484"/>
                    </a:lnTo>
                    <a:lnTo>
                      <a:pt x="852" y="3601"/>
                    </a:lnTo>
                    <a:lnTo>
                      <a:pt x="1071" y="3717"/>
                    </a:lnTo>
                    <a:lnTo>
                      <a:pt x="1303" y="3820"/>
                    </a:lnTo>
                    <a:lnTo>
                      <a:pt x="1562" y="3936"/>
                    </a:lnTo>
                    <a:lnTo>
                      <a:pt x="1845" y="4039"/>
                    </a:lnTo>
                    <a:lnTo>
                      <a:pt x="2142" y="4143"/>
                    </a:lnTo>
                    <a:lnTo>
                      <a:pt x="2465" y="4233"/>
                    </a:lnTo>
                    <a:lnTo>
                      <a:pt x="2800" y="4336"/>
                    </a:lnTo>
                    <a:lnTo>
                      <a:pt x="3162" y="4426"/>
                    </a:lnTo>
                    <a:lnTo>
                      <a:pt x="3536" y="4504"/>
                    </a:lnTo>
                    <a:lnTo>
                      <a:pt x="3923" y="4594"/>
                    </a:lnTo>
                    <a:lnTo>
                      <a:pt x="4749" y="4736"/>
                    </a:lnTo>
                    <a:lnTo>
                      <a:pt x="5639" y="4865"/>
                    </a:lnTo>
                    <a:lnTo>
                      <a:pt x="6581" y="4981"/>
                    </a:lnTo>
                    <a:lnTo>
                      <a:pt x="7575" y="5072"/>
                    </a:lnTo>
                    <a:lnTo>
                      <a:pt x="8594" y="5136"/>
                    </a:lnTo>
                    <a:lnTo>
                      <a:pt x="9665" y="5175"/>
                    </a:lnTo>
                    <a:lnTo>
                      <a:pt x="10762" y="5188"/>
                    </a:lnTo>
                    <a:lnTo>
                      <a:pt x="11859" y="5175"/>
                    </a:lnTo>
                    <a:lnTo>
                      <a:pt x="12930" y="5136"/>
                    </a:lnTo>
                    <a:lnTo>
                      <a:pt x="13949" y="5072"/>
                    </a:lnTo>
                    <a:lnTo>
                      <a:pt x="14943" y="4981"/>
                    </a:lnTo>
                    <a:lnTo>
                      <a:pt x="15885" y="4865"/>
                    </a:lnTo>
                    <a:lnTo>
                      <a:pt x="16775" y="4736"/>
                    </a:lnTo>
                    <a:lnTo>
                      <a:pt x="17601" y="4594"/>
                    </a:lnTo>
                    <a:lnTo>
                      <a:pt x="17988" y="4504"/>
                    </a:lnTo>
                    <a:lnTo>
                      <a:pt x="18363" y="4426"/>
                    </a:lnTo>
                    <a:lnTo>
                      <a:pt x="18724" y="4336"/>
                    </a:lnTo>
                    <a:lnTo>
                      <a:pt x="19059" y="4233"/>
                    </a:lnTo>
                    <a:lnTo>
                      <a:pt x="19382" y="4143"/>
                    </a:lnTo>
                    <a:lnTo>
                      <a:pt x="19679" y="4039"/>
                    </a:lnTo>
                    <a:lnTo>
                      <a:pt x="19963" y="3936"/>
                    </a:lnTo>
                    <a:lnTo>
                      <a:pt x="20221" y="3820"/>
                    </a:lnTo>
                    <a:lnTo>
                      <a:pt x="20453" y="3717"/>
                    </a:lnTo>
                    <a:lnTo>
                      <a:pt x="20672" y="3601"/>
                    </a:lnTo>
                    <a:lnTo>
                      <a:pt x="20866" y="3484"/>
                    </a:lnTo>
                    <a:lnTo>
                      <a:pt x="21034" y="3355"/>
                    </a:lnTo>
                    <a:lnTo>
                      <a:pt x="21176" y="3239"/>
                    </a:lnTo>
                    <a:lnTo>
                      <a:pt x="21305" y="3110"/>
                    </a:lnTo>
                    <a:lnTo>
                      <a:pt x="21395" y="2981"/>
                    </a:lnTo>
                    <a:lnTo>
                      <a:pt x="21460" y="2852"/>
                    </a:lnTo>
                    <a:lnTo>
                      <a:pt x="21511" y="2723"/>
                    </a:lnTo>
                    <a:lnTo>
                      <a:pt x="21524" y="2594"/>
                    </a:lnTo>
                    <a:lnTo>
                      <a:pt x="21511" y="2452"/>
                    </a:lnTo>
                    <a:lnTo>
                      <a:pt x="21460" y="2323"/>
                    </a:lnTo>
                    <a:lnTo>
                      <a:pt x="21395" y="2194"/>
                    </a:lnTo>
                    <a:lnTo>
                      <a:pt x="21305" y="2065"/>
                    </a:lnTo>
                    <a:lnTo>
                      <a:pt x="21176" y="1949"/>
                    </a:lnTo>
                    <a:lnTo>
                      <a:pt x="21034" y="1820"/>
                    </a:lnTo>
                    <a:lnTo>
                      <a:pt x="20866" y="1704"/>
                    </a:lnTo>
                    <a:lnTo>
                      <a:pt x="20672" y="1587"/>
                    </a:lnTo>
                    <a:lnTo>
                      <a:pt x="20453" y="1471"/>
                    </a:lnTo>
                    <a:lnTo>
                      <a:pt x="20221" y="1355"/>
                    </a:lnTo>
                    <a:lnTo>
                      <a:pt x="19963" y="1252"/>
                    </a:lnTo>
                    <a:lnTo>
                      <a:pt x="19679" y="1149"/>
                    </a:lnTo>
                    <a:lnTo>
                      <a:pt x="19382" y="1046"/>
                    </a:lnTo>
                    <a:lnTo>
                      <a:pt x="19059" y="942"/>
                    </a:lnTo>
                    <a:lnTo>
                      <a:pt x="18724" y="852"/>
                    </a:lnTo>
                    <a:lnTo>
                      <a:pt x="18363" y="762"/>
                    </a:lnTo>
                    <a:lnTo>
                      <a:pt x="17988" y="671"/>
                    </a:lnTo>
                    <a:lnTo>
                      <a:pt x="17601" y="594"/>
                    </a:lnTo>
                    <a:lnTo>
                      <a:pt x="16775" y="439"/>
                    </a:lnTo>
                    <a:lnTo>
                      <a:pt x="15885" y="310"/>
                    </a:lnTo>
                    <a:lnTo>
                      <a:pt x="14943" y="207"/>
                    </a:lnTo>
                    <a:lnTo>
                      <a:pt x="13949" y="116"/>
                    </a:lnTo>
                    <a:lnTo>
                      <a:pt x="12930" y="52"/>
                    </a:lnTo>
                    <a:lnTo>
                      <a:pt x="11859" y="13"/>
                    </a:lnTo>
                    <a:lnTo>
                      <a:pt x="10762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6" name="Google Shape;2746;p40"/>
              <p:cNvSpPr/>
              <p:nvPr/>
            </p:nvSpPr>
            <p:spPr>
              <a:xfrm>
                <a:off x="4266275" y="4428025"/>
                <a:ext cx="1261526" cy="304056"/>
              </a:xfrm>
              <a:custGeom>
                <a:avLst/>
                <a:gdLst/>
                <a:ahLst/>
                <a:cxnLst/>
                <a:rect l="l" t="t" r="r" b="b"/>
                <a:pathLst>
                  <a:path w="21525" h="5188" fill="none" extrusionOk="0">
                    <a:moveTo>
                      <a:pt x="10762" y="0"/>
                    </a:moveTo>
                    <a:lnTo>
                      <a:pt x="10762" y="0"/>
                    </a:lnTo>
                    <a:lnTo>
                      <a:pt x="9665" y="13"/>
                    </a:lnTo>
                    <a:lnTo>
                      <a:pt x="8594" y="52"/>
                    </a:lnTo>
                    <a:lnTo>
                      <a:pt x="7575" y="116"/>
                    </a:lnTo>
                    <a:lnTo>
                      <a:pt x="6581" y="207"/>
                    </a:lnTo>
                    <a:lnTo>
                      <a:pt x="5639" y="310"/>
                    </a:lnTo>
                    <a:lnTo>
                      <a:pt x="4749" y="439"/>
                    </a:lnTo>
                    <a:lnTo>
                      <a:pt x="3923" y="594"/>
                    </a:lnTo>
                    <a:lnTo>
                      <a:pt x="3536" y="671"/>
                    </a:lnTo>
                    <a:lnTo>
                      <a:pt x="3162" y="762"/>
                    </a:lnTo>
                    <a:lnTo>
                      <a:pt x="2800" y="852"/>
                    </a:lnTo>
                    <a:lnTo>
                      <a:pt x="2465" y="942"/>
                    </a:lnTo>
                    <a:lnTo>
                      <a:pt x="2142" y="1046"/>
                    </a:lnTo>
                    <a:lnTo>
                      <a:pt x="1845" y="1149"/>
                    </a:lnTo>
                    <a:lnTo>
                      <a:pt x="1562" y="1252"/>
                    </a:lnTo>
                    <a:lnTo>
                      <a:pt x="1303" y="1355"/>
                    </a:lnTo>
                    <a:lnTo>
                      <a:pt x="1071" y="1471"/>
                    </a:lnTo>
                    <a:lnTo>
                      <a:pt x="852" y="1587"/>
                    </a:lnTo>
                    <a:lnTo>
                      <a:pt x="658" y="1704"/>
                    </a:lnTo>
                    <a:lnTo>
                      <a:pt x="491" y="1820"/>
                    </a:lnTo>
                    <a:lnTo>
                      <a:pt x="349" y="1949"/>
                    </a:lnTo>
                    <a:lnTo>
                      <a:pt x="220" y="2065"/>
                    </a:lnTo>
                    <a:lnTo>
                      <a:pt x="129" y="2194"/>
                    </a:lnTo>
                    <a:lnTo>
                      <a:pt x="65" y="2323"/>
                    </a:lnTo>
                    <a:lnTo>
                      <a:pt x="13" y="2452"/>
                    </a:lnTo>
                    <a:lnTo>
                      <a:pt x="0" y="2594"/>
                    </a:lnTo>
                    <a:lnTo>
                      <a:pt x="0" y="2594"/>
                    </a:lnTo>
                    <a:lnTo>
                      <a:pt x="13" y="2723"/>
                    </a:lnTo>
                    <a:lnTo>
                      <a:pt x="65" y="2852"/>
                    </a:lnTo>
                    <a:lnTo>
                      <a:pt x="129" y="2981"/>
                    </a:lnTo>
                    <a:lnTo>
                      <a:pt x="220" y="3110"/>
                    </a:lnTo>
                    <a:lnTo>
                      <a:pt x="349" y="3239"/>
                    </a:lnTo>
                    <a:lnTo>
                      <a:pt x="491" y="3355"/>
                    </a:lnTo>
                    <a:lnTo>
                      <a:pt x="658" y="3484"/>
                    </a:lnTo>
                    <a:lnTo>
                      <a:pt x="852" y="3601"/>
                    </a:lnTo>
                    <a:lnTo>
                      <a:pt x="1071" y="3717"/>
                    </a:lnTo>
                    <a:lnTo>
                      <a:pt x="1303" y="3820"/>
                    </a:lnTo>
                    <a:lnTo>
                      <a:pt x="1562" y="3936"/>
                    </a:lnTo>
                    <a:lnTo>
                      <a:pt x="1845" y="4039"/>
                    </a:lnTo>
                    <a:lnTo>
                      <a:pt x="2142" y="4143"/>
                    </a:lnTo>
                    <a:lnTo>
                      <a:pt x="2465" y="4233"/>
                    </a:lnTo>
                    <a:lnTo>
                      <a:pt x="2800" y="4336"/>
                    </a:lnTo>
                    <a:lnTo>
                      <a:pt x="3162" y="4426"/>
                    </a:lnTo>
                    <a:lnTo>
                      <a:pt x="3536" y="4504"/>
                    </a:lnTo>
                    <a:lnTo>
                      <a:pt x="3923" y="4594"/>
                    </a:lnTo>
                    <a:lnTo>
                      <a:pt x="4749" y="4736"/>
                    </a:lnTo>
                    <a:lnTo>
                      <a:pt x="5639" y="4865"/>
                    </a:lnTo>
                    <a:lnTo>
                      <a:pt x="6581" y="4981"/>
                    </a:lnTo>
                    <a:lnTo>
                      <a:pt x="7575" y="5072"/>
                    </a:lnTo>
                    <a:lnTo>
                      <a:pt x="8594" y="5136"/>
                    </a:lnTo>
                    <a:lnTo>
                      <a:pt x="9665" y="5175"/>
                    </a:lnTo>
                    <a:lnTo>
                      <a:pt x="10762" y="5188"/>
                    </a:lnTo>
                    <a:lnTo>
                      <a:pt x="10762" y="5188"/>
                    </a:lnTo>
                    <a:lnTo>
                      <a:pt x="11859" y="5175"/>
                    </a:lnTo>
                    <a:lnTo>
                      <a:pt x="12930" y="5136"/>
                    </a:lnTo>
                    <a:lnTo>
                      <a:pt x="13949" y="5072"/>
                    </a:lnTo>
                    <a:lnTo>
                      <a:pt x="14943" y="4981"/>
                    </a:lnTo>
                    <a:lnTo>
                      <a:pt x="15885" y="4865"/>
                    </a:lnTo>
                    <a:lnTo>
                      <a:pt x="16775" y="4736"/>
                    </a:lnTo>
                    <a:lnTo>
                      <a:pt x="17601" y="4594"/>
                    </a:lnTo>
                    <a:lnTo>
                      <a:pt x="17988" y="4504"/>
                    </a:lnTo>
                    <a:lnTo>
                      <a:pt x="18363" y="4426"/>
                    </a:lnTo>
                    <a:lnTo>
                      <a:pt x="18724" y="4336"/>
                    </a:lnTo>
                    <a:lnTo>
                      <a:pt x="19059" y="4233"/>
                    </a:lnTo>
                    <a:lnTo>
                      <a:pt x="19382" y="4143"/>
                    </a:lnTo>
                    <a:lnTo>
                      <a:pt x="19679" y="4039"/>
                    </a:lnTo>
                    <a:lnTo>
                      <a:pt x="19963" y="3936"/>
                    </a:lnTo>
                    <a:lnTo>
                      <a:pt x="20221" y="3820"/>
                    </a:lnTo>
                    <a:lnTo>
                      <a:pt x="20453" y="3717"/>
                    </a:lnTo>
                    <a:lnTo>
                      <a:pt x="20672" y="3601"/>
                    </a:lnTo>
                    <a:lnTo>
                      <a:pt x="20866" y="3484"/>
                    </a:lnTo>
                    <a:lnTo>
                      <a:pt x="21034" y="3355"/>
                    </a:lnTo>
                    <a:lnTo>
                      <a:pt x="21176" y="3239"/>
                    </a:lnTo>
                    <a:lnTo>
                      <a:pt x="21305" y="3110"/>
                    </a:lnTo>
                    <a:lnTo>
                      <a:pt x="21395" y="2981"/>
                    </a:lnTo>
                    <a:lnTo>
                      <a:pt x="21460" y="2852"/>
                    </a:lnTo>
                    <a:lnTo>
                      <a:pt x="21511" y="2723"/>
                    </a:lnTo>
                    <a:lnTo>
                      <a:pt x="21524" y="2594"/>
                    </a:lnTo>
                    <a:lnTo>
                      <a:pt x="21524" y="2594"/>
                    </a:lnTo>
                    <a:lnTo>
                      <a:pt x="21511" y="2452"/>
                    </a:lnTo>
                    <a:lnTo>
                      <a:pt x="21460" y="2323"/>
                    </a:lnTo>
                    <a:lnTo>
                      <a:pt x="21395" y="2194"/>
                    </a:lnTo>
                    <a:lnTo>
                      <a:pt x="21305" y="2065"/>
                    </a:lnTo>
                    <a:lnTo>
                      <a:pt x="21176" y="1949"/>
                    </a:lnTo>
                    <a:lnTo>
                      <a:pt x="21034" y="1820"/>
                    </a:lnTo>
                    <a:lnTo>
                      <a:pt x="20866" y="1704"/>
                    </a:lnTo>
                    <a:lnTo>
                      <a:pt x="20672" y="1587"/>
                    </a:lnTo>
                    <a:lnTo>
                      <a:pt x="20453" y="1471"/>
                    </a:lnTo>
                    <a:lnTo>
                      <a:pt x="20221" y="1355"/>
                    </a:lnTo>
                    <a:lnTo>
                      <a:pt x="19963" y="1252"/>
                    </a:lnTo>
                    <a:lnTo>
                      <a:pt x="19679" y="1149"/>
                    </a:lnTo>
                    <a:lnTo>
                      <a:pt x="19382" y="1046"/>
                    </a:lnTo>
                    <a:lnTo>
                      <a:pt x="19059" y="942"/>
                    </a:lnTo>
                    <a:lnTo>
                      <a:pt x="18724" y="852"/>
                    </a:lnTo>
                    <a:lnTo>
                      <a:pt x="18363" y="762"/>
                    </a:lnTo>
                    <a:lnTo>
                      <a:pt x="17988" y="671"/>
                    </a:lnTo>
                    <a:lnTo>
                      <a:pt x="17601" y="594"/>
                    </a:lnTo>
                    <a:lnTo>
                      <a:pt x="16775" y="439"/>
                    </a:lnTo>
                    <a:lnTo>
                      <a:pt x="15885" y="310"/>
                    </a:lnTo>
                    <a:lnTo>
                      <a:pt x="14943" y="207"/>
                    </a:lnTo>
                    <a:lnTo>
                      <a:pt x="13949" y="116"/>
                    </a:lnTo>
                    <a:lnTo>
                      <a:pt x="12930" y="52"/>
                    </a:lnTo>
                    <a:lnTo>
                      <a:pt x="11859" y="13"/>
                    </a:lnTo>
                    <a:lnTo>
                      <a:pt x="10762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7" name="Google Shape;2747;p40"/>
              <p:cNvSpPr/>
              <p:nvPr/>
            </p:nvSpPr>
            <p:spPr>
              <a:xfrm>
                <a:off x="4188388" y="3024425"/>
                <a:ext cx="173947" cy="408436"/>
              </a:xfrm>
              <a:custGeom>
                <a:avLst/>
                <a:gdLst/>
                <a:ahLst/>
                <a:cxnLst/>
                <a:rect l="l" t="t" r="r" b="b"/>
                <a:pathLst>
                  <a:path w="2968" h="6969" extrusionOk="0">
                    <a:moveTo>
                      <a:pt x="13" y="4271"/>
                    </a:moveTo>
                    <a:lnTo>
                      <a:pt x="374" y="2517"/>
                    </a:lnTo>
                    <a:lnTo>
                      <a:pt x="361" y="2517"/>
                    </a:lnTo>
                    <a:lnTo>
                      <a:pt x="413" y="2323"/>
                    </a:lnTo>
                    <a:lnTo>
                      <a:pt x="555" y="1587"/>
                    </a:lnTo>
                    <a:lnTo>
                      <a:pt x="555" y="1587"/>
                    </a:lnTo>
                    <a:lnTo>
                      <a:pt x="594" y="1497"/>
                    </a:lnTo>
                    <a:lnTo>
                      <a:pt x="684" y="1045"/>
                    </a:lnTo>
                    <a:lnTo>
                      <a:pt x="684" y="891"/>
                    </a:lnTo>
                    <a:lnTo>
                      <a:pt x="723" y="891"/>
                    </a:lnTo>
                    <a:lnTo>
                      <a:pt x="916" y="0"/>
                    </a:lnTo>
                    <a:lnTo>
                      <a:pt x="2723" y="387"/>
                    </a:lnTo>
                    <a:lnTo>
                      <a:pt x="2516" y="1368"/>
                    </a:lnTo>
                    <a:lnTo>
                      <a:pt x="2516" y="1368"/>
                    </a:lnTo>
                    <a:lnTo>
                      <a:pt x="2529" y="1420"/>
                    </a:lnTo>
                    <a:lnTo>
                      <a:pt x="2529" y="1484"/>
                    </a:lnTo>
                    <a:lnTo>
                      <a:pt x="2529" y="1536"/>
                    </a:lnTo>
                    <a:lnTo>
                      <a:pt x="2529" y="1600"/>
                    </a:lnTo>
                    <a:lnTo>
                      <a:pt x="2349" y="2194"/>
                    </a:lnTo>
                    <a:lnTo>
                      <a:pt x="2349" y="2271"/>
                    </a:lnTo>
                    <a:lnTo>
                      <a:pt x="2349" y="2271"/>
                    </a:lnTo>
                    <a:lnTo>
                      <a:pt x="2426" y="2323"/>
                    </a:lnTo>
                    <a:lnTo>
                      <a:pt x="2491" y="2400"/>
                    </a:lnTo>
                    <a:lnTo>
                      <a:pt x="2555" y="2478"/>
                    </a:lnTo>
                    <a:lnTo>
                      <a:pt x="2607" y="2581"/>
                    </a:lnTo>
                    <a:lnTo>
                      <a:pt x="2645" y="2671"/>
                    </a:lnTo>
                    <a:lnTo>
                      <a:pt x="2684" y="2775"/>
                    </a:lnTo>
                    <a:lnTo>
                      <a:pt x="2723" y="2955"/>
                    </a:lnTo>
                    <a:lnTo>
                      <a:pt x="2968" y="4749"/>
                    </a:lnTo>
                    <a:lnTo>
                      <a:pt x="2968" y="4749"/>
                    </a:lnTo>
                    <a:lnTo>
                      <a:pt x="2968" y="4826"/>
                    </a:lnTo>
                    <a:lnTo>
                      <a:pt x="2955" y="4891"/>
                    </a:lnTo>
                    <a:lnTo>
                      <a:pt x="2929" y="4943"/>
                    </a:lnTo>
                    <a:lnTo>
                      <a:pt x="2903" y="4994"/>
                    </a:lnTo>
                    <a:lnTo>
                      <a:pt x="2852" y="5046"/>
                    </a:lnTo>
                    <a:lnTo>
                      <a:pt x="2800" y="5072"/>
                    </a:lnTo>
                    <a:lnTo>
                      <a:pt x="2749" y="5097"/>
                    </a:lnTo>
                    <a:lnTo>
                      <a:pt x="2684" y="5110"/>
                    </a:lnTo>
                    <a:lnTo>
                      <a:pt x="2632" y="5110"/>
                    </a:lnTo>
                    <a:lnTo>
                      <a:pt x="2568" y="5097"/>
                    </a:lnTo>
                    <a:lnTo>
                      <a:pt x="2503" y="5084"/>
                    </a:lnTo>
                    <a:lnTo>
                      <a:pt x="2452" y="5059"/>
                    </a:lnTo>
                    <a:lnTo>
                      <a:pt x="2413" y="5020"/>
                    </a:lnTo>
                    <a:lnTo>
                      <a:pt x="2374" y="4968"/>
                    </a:lnTo>
                    <a:lnTo>
                      <a:pt x="2336" y="4904"/>
                    </a:lnTo>
                    <a:lnTo>
                      <a:pt x="2323" y="4826"/>
                    </a:lnTo>
                    <a:lnTo>
                      <a:pt x="2232" y="4271"/>
                    </a:lnTo>
                    <a:lnTo>
                      <a:pt x="2232" y="4271"/>
                    </a:lnTo>
                    <a:lnTo>
                      <a:pt x="2220" y="4155"/>
                    </a:lnTo>
                    <a:lnTo>
                      <a:pt x="2181" y="4065"/>
                    </a:lnTo>
                    <a:lnTo>
                      <a:pt x="2155" y="3975"/>
                    </a:lnTo>
                    <a:lnTo>
                      <a:pt x="2103" y="3897"/>
                    </a:lnTo>
                    <a:lnTo>
                      <a:pt x="2103" y="3897"/>
                    </a:lnTo>
                    <a:lnTo>
                      <a:pt x="2065" y="3897"/>
                    </a:lnTo>
                    <a:lnTo>
                      <a:pt x="2013" y="3897"/>
                    </a:lnTo>
                    <a:lnTo>
                      <a:pt x="1961" y="3923"/>
                    </a:lnTo>
                    <a:lnTo>
                      <a:pt x="1910" y="3975"/>
                    </a:lnTo>
                    <a:lnTo>
                      <a:pt x="1858" y="4026"/>
                    </a:lnTo>
                    <a:lnTo>
                      <a:pt x="1820" y="4104"/>
                    </a:lnTo>
                    <a:lnTo>
                      <a:pt x="1781" y="4194"/>
                    </a:lnTo>
                    <a:lnTo>
                      <a:pt x="1742" y="4310"/>
                    </a:lnTo>
                    <a:lnTo>
                      <a:pt x="1690" y="4478"/>
                    </a:lnTo>
                    <a:lnTo>
                      <a:pt x="1639" y="4955"/>
                    </a:lnTo>
                    <a:lnTo>
                      <a:pt x="1652" y="5678"/>
                    </a:lnTo>
                    <a:lnTo>
                      <a:pt x="1845" y="5962"/>
                    </a:lnTo>
                    <a:lnTo>
                      <a:pt x="1845" y="5962"/>
                    </a:lnTo>
                    <a:lnTo>
                      <a:pt x="1871" y="6026"/>
                    </a:lnTo>
                    <a:lnTo>
                      <a:pt x="1897" y="6078"/>
                    </a:lnTo>
                    <a:lnTo>
                      <a:pt x="1897" y="6130"/>
                    </a:lnTo>
                    <a:lnTo>
                      <a:pt x="1897" y="6194"/>
                    </a:lnTo>
                    <a:lnTo>
                      <a:pt x="1871" y="6246"/>
                    </a:lnTo>
                    <a:lnTo>
                      <a:pt x="1845" y="6297"/>
                    </a:lnTo>
                    <a:lnTo>
                      <a:pt x="1807" y="6349"/>
                    </a:lnTo>
                    <a:lnTo>
                      <a:pt x="1768" y="6388"/>
                    </a:lnTo>
                    <a:lnTo>
                      <a:pt x="1768" y="6388"/>
                    </a:lnTo>
                    <a:lnTo>
                      <a:pt x="1716" y="6414"/>
                    </a:lnTo>
                    <a:lnTo>
                      <a:pt x="1665" y="6426"/>
                    </a:lnTo>
                    <a:lnTo>
                      <a:pt x="1678" y="6646"/>
                    </a:lnTo>
                    <a:lnTo>
                      <a:pt x="1678" y="6646"/>
                    </a:lnTo>
                    <a:lnTo>
                      <a:pt x="1665" y="6710"/>
                    </a:lnTo>
                    <a:lnTo>
                      <a:pt x="1652" y="6762"/>
                    </a:lnTo>
                    <a:lnTo>
                      <a:pt x="1626" y="6814"/>
                    </a:lnTo>
                    <a:lnTo>
                      <a:pt x="1600" y="6865"/>
                    </a:lnTo>
                    <a:lnTo>
                      <a:pt x="1549" y="6904"/>
                    </a:lnTo>
                    <a:lnTo>
                      <a:pt x="1510" y="6930"/>
                    </a:lnTo>
                    <a:lnTo>
                      <a:pt x="1445" y="6956"/>
                    </a:lnTo>
                    <a:lnTo>
                      <a:pt x="1394" y="6968"/>
                    </a:lnTo>
                    <a:lnTo>
                      <a:pt x="1394" y="6968"/>
                    </a:lnTo>
                    <a:lnTo>
                      <a:pt x="1329" y="6956"/>
                    </a:lnTo>
                    <a:lnTo>
                      <a:pt x="1265" y="6943"/>
                    </a:lnTo>
                    <a:lnTo>
                      <a:pt x="1213" y="6917"/>
                    </a:lnTo>
                    <a:lnTo>
                      <a:pt x="1174" y="6891"/>
                    </a:lnTo>
                    <a:lnTo>
                      <a:pt x="1136" y="6839"/>
                    </a:lnTo>
                    <a:lnTo>
                      <a:pt x="1097" y="6801"/>
                    </a:lnTo>
                    <a:lnTo>
                      <a:pt x="1084" y="6736"/>
                    </a:lnTo>
                    <a:lnTo>
                      <a:pt x="1071" y="6685"/>
                    </a:lnTo>
                    <a:lnTo>
                      <a:pt x="1058" y="6439"/>
                    </a:lnTo>
                    <a:lnTo>
                      <a:pt x="1058" y="6439"/>
                    </a:lnTo>
                    <a:lnTo>
                      <a:pt x="1019" y="6401"/>
                    </a:lnTo>
                    <a:lnTo>
                      <a:pt x="981" y="6362"/>
                    </a:lnTo>
                    <a:lnTo>
                      <a:pt x="955" y="6323"/>
                    </a:lnTo>
                    <a:lnTo>
                      <a:pt x="929" y="6272"/>
                    </a:lnTo>
                    <a:lnTo>
                      <a:pt x="503" y="5381"/>
                    </a:lnTo>
                    <a:lnTo>
                      <a:pt x="77" y="4697"/>
                    </a:lnTo>
                    <a:lnTo>
                      <a:pt x="103" y="4710"/>
                    </a:lnTo>
                    <a:lnTo>
                      <a:pt x="103" y="4710"/>
                    </a:lnTo>
                    <a:lnTo>
                      <a:pt x="52" y="4607"/>
                    </a:lnTo>
                    <a:lnTo>
                      <a:pt x="13" y="4504"/>
                    </a:lnTo>
                    <a:lnTo>
                      <a:pt x="0" y="4388"/>
                    </a:lnTo>
                    <a:lnTo>
                      <a:pt x="13" y="4271"/>
                    </a:lnTo>
                    <a:lnTo>
                      <a:pt x="13" y="4271"/>
                    </a:lnTo>
                    <a:close/>
                  </a:path>
                </a:pathLst>
              </a:custGeom>
              <a:solidFill>
                <a:srgbClr val="FFD6B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8" name="Google Shape;2748;p40"/>
              <p:cNvSpPr/>
              <p:nvPr/>
            </p:nvSpPr>
            <p:spPr>
              <a:xfrm>
                <a:off x="4560417" y="4390224"/>
                <a:ext cx="401637" cy="266254"/>
              </a:xfrm>
              <a:custGeom>
                <a:avLst/>
                <a:gdLst/>
                <a:ahLst/>
                <a:cxnLst/>
                <a:rect l="l" t="t" r="r" b="b"/>
                <a:pathLst>
                  <a:path w="6853" h="4543" extrusionOk="0">
                    <a:moveTo>
                      <a:pt x="259" y="232"/>
                    </a:moveTo>
                    <a:lnTo>
                      <a:pt x="259" y="232"/>
                    </a:lnTo>
                    <a:lnTo>
                      <a:pt x="220" y="323"/>
                    </a:lnTo>
                    <a:lnTo>
                      <a:pt x="182" y="426"/>
                    </a:lnTo>
                    <a:lnTo>
                      <a:pt x="117" y="697"/>
                    </a:lnTo>
                    <a:lnTo>
                      <a:pt x="65" y="1007"/>
                    </a:lnTo>
                    <a:lnTo>
                      <a:pt x="27" y="1342"/>
                    </a:lnTo>
                    <a:lnTo>
                      <a:pt x="1" y="1678"/>
                    </a:lnTo>
                    <a:lnTo>
                      <a:pt x="1" y="2013"/>
                    </a:lnTo>
                    <a:lnTo>
                      <a:pt x="27" y="2336"/>
                    </a:lnTo>
                    <a:lnTo>
                      <a:pt x="40" y="2478"/>
                    </a:lnTo>
                    <a:lnTo>
                      <a:pt x="65" y="2594"/>
                    </a:lnTo>
                    <a:lnTo>
                      <a:pt x="65" y="2594"/>
                    </a:lnTo>
                    <a:lnTo>
                      <a:pt x="156" y="2981"/>
                    </a:lnTo>
                    <a:lnTo>
                      <a:pt x="207" y="3110"/>
                    </a:lnTo>
                    <a:lnTo>
                      <a:pt x="259" y="3213"/>
                    </a:lnTo>
                    <a:lnTo>
                      <a:pt x="323" y="3291"/>
                    </a:lnTo>
                    <a:lnTo>
                      <a:pt x="401" y="3355"/>
                    </a:lnTo>
                    <a:lnTo>
                      <a:pt x="504" y="3394"/>
                    </a:lnTo>
                    <a:lnTo>
                      <a:pt x="633" y="3445"/>
                    </a:lnTo>
                    <a:lnTo>
                      <a:pt x="633" y="3445"/>
                    </a:lnTo>
                    <a:lnTo>
                      <a:pt x="891" y="3536"/>
                    </a:lnTo>
                    <a:lnTo>
                      <a:pt x="994" y="3549"/>
                    </a:lnTo>
                    <a:lnTo>
                      <a:pt x="1072" y="3549"/>
                    </a:lnTo>
                    <a:lnTo>
                      <a:pt x="1124" y="3549"/>
                    </a:lnTo>
                    <a:lnTo>
                      <a:pt x="1175" y="3510"/>
                    </a:lnTo>
                    <a:lnTo>
                      <a:pt x="1214" y="3471"/>
                    </a:lnTo>
                    <a:lnTo>
                      <a:pt x="1240" y="3407"/>
                    </a:lnTo>
                    <a:lnTo>
                      <a:pt x="1240" y="3407"/>
                    </a:lnTo>
                    <a:lnTo>
                      <a:pt x="1253" y="3381"/>
                    </a:lnTo>
                    <a:lnTo>
                      <a:pt x="1291" y="3381"/>
                    </a:lnTo>
                    <a:lnTo>
                      <a:pt x="1330" y="3381"/>
                    </a:lnTo>
                    <a:lnTo>
                      <a:pt x="1382" y="3394"/>
                    </a:lnTo>
                    <a:lnTo>
                      <a:pt x="1524" y="3471"/>
                    </a:lnTo>
                    <a:lnTo>
                      <a:pt x="1691" y="3562"/>
                    </a:lnTo>
                    <a:lnTo>
                      <a:pt x="2078" y="3794"/>
                    </a:lnTo>
                    <a:lnTo>
                      <a:pt x="2259" y="3910"/>
                    </a:lnTo>
                    <a:lnTo>
                      <a:pt x="2440" y="3987"/>
                    </a:lnTo>
                    <a:lnTo>
                      <a:pt x="2440" y="3987"/>
                    </a:lnTo>
                    <a:lnTo>
                      <a:pt x="2607" y="4052"/>
                    </a:lnTo>
                    <a:lnTo>
                      <a:pt x="2827" y="4129"/>
                    </a:lnTo>
                    <a:lnTo>
                      <a:pt x="3085" y="4207"/>
                    </a:lnTo>
                    <a:lnTo>
                      <a:pt x="3369" y="4284"/>
                    </a:lnTo>
                    <a:lnTo>
                      <a:pt x="3691" y="4362"/>
                    </a:lnTo>
                    <a:lnTo>
                      <a:pt x="4014" y="4426"/>
                    </a:lnTo>
                    <a:lnTo>
                      <a:pt x="4362" y="4478"/>
                    </a:lnTo>
                    <a:lnTo>
                      <a:pt x="4711" y="4529"/>
                    </a:lnTo>
                    <a:lnTo>
                      <a:pt x="5059" y="4542"/>
                    </a:lnTo>
                    <a:lnTo>
                      <a:pt x="5408" y="4542"/>
                    </a:lnTo>
                    <a:lnTo>
                      <a:pt x="5717" y="4517"/>
                    </a:lnTo>
                    <a:lnTo>
                      <a:pt x="5872" y="4504"/>
                    </a:lnTo>
                    <a:lnTo>
                      <a:pt x="6014" y="4465"/>
                    </a:lnTo>
                    <a:lnTo>
                      <a:pt x="6156" y="4426"/>
                    </a:lnTo>
                    <a:lnTo>
                      <a:pt x="6285" y="4375"/>
                    </a:lnTo>
                    <a:lnTo>
                      <a:pt x="6401" y="4323"/>
                    </a:lnTo>
                    <a:lnTo>
                      <a:pt x="6517" y="4258"/>
                    </a:lnTo>
                    <a:lnTo>
                      <a:pt x="6608" y="4181"/>
                    </a:lnTo>
                    <a:lnTo>
                      <a:pt x="6698" y="4091"/>
                    </a:lnTo>
                    <a:lnTo>
                      <a:pt x="6775" y="3987"/>
                    </a:lnTo>
                    <a:lnTo>
                      <a:pt x="6827" y="3884"/>
                    </a:lnTo>
                    <a:lnTo>
                      <a:pt x="6827" y="3884"/>
                    </a:lnTo>
                    <a:lnTo>
                      <a:pt x="6853" y="3807"/>
                    </a:lnTo>
                    <a:lnTo>
                      <a:pt x="6853" y="3716"/>
                    </a:lnTo>
                    <a:lnTo>
                      <a:pt x="6827" y="3626"/>
                    </a:lnTo>
                    <a:lnTo>
                      <a:pt x="6788" y="3523"/>
                    </a:lnTo>
                    <a:lnTo>
                      <a:pt x="6737" y="3420"/>
                    </a:lnTo>
                    <a:lnTo>
                      <a:pt x="6672" y="3304"/>
                    </a:lnTo>
                    <a:lnTo>
                      <a:pt x="6595" y="3200"/>
                    </a:lnTo>
                    <a:lnTo>
                      <a:pt x="6505" y="3084"/>
                    </a:lnTo>
                    <a:lnTo>
                      <a:pt x="6298" y="2865"/>
                    </a:lnTo>
                    <a:lnTo>
                      <a:pt x="6079" y="2645"/>
                    </a:lnTo>
                    <a:lnTo>
                      <a:pt x="5846" y="2452"/>
                    </a:lnTo>
                    <a:lnTo>
                      <a:pt x="5627" y="2284"/>
                    </a:lnTo>
                    <a:lnTo>
                      <a:pt x="5627" y="2284"/>
                    </a:lnTo>
                    <a:lnTo>
                      <a:pt x="5292" y="2039"/>
                    </a:lnTo>
                    <a:lnTo>
                      <a:pt x="4982" y="1845"/>
                    </a:lnTo>
                    <a:lnTo>
                      <a:pt x="4711" y="1665"/>
                    </a:lnTo>
                    <a:lnTo>
                      <a:pt x="4466" y="1484"/>
                    </a:lnTo>
                    <a:lnTo>
                      <a:pt x="4233" y="1278"/>
                    </a:lnTo>
                    <a:lnTo>
                      <a:pt x="4117" y="1161"/>
                    </a:lnTo>
                    <a:lnTo>
                      <a:pt x="3988" y="1032"/>
                    </a:lnTo>
                    <a:lnTo>
                      <a:pt x="3872" y="890"/>
                    </a:lnTo>
                    <a:lnTo>
                      <a:pt x="3743" y="736"/>
                    </a:lnTo>
                    <a:lnTo>
                      <a:pt x="3614" y="555"/>
                    </a:lnTo>
                    <a:lnTo>
                      <a:pt x="3472" y="348"/>
                    </a:lnTo>
                    <a:lnTo>
                      <a:pt x="3472" y="348"/>
                    </a:lnTo>
                    <a:lnTo>
                      <a:pt x="3408" y="271"/>
                    </a:lnTo>
                    <a:lnTo>
                      <a:pt x="3343" y="194"/>
                    </a:lnTo>
                    <a:lnTo>
                      <a:pt x="3278" y="142"/>
                    </a:lnTo>
                    <a:lnTo>
                      <a:pt x="3201" y="90"/>
                    </a:lnTo>
                    <a:lnTo>
                      <a:pt x="3124" y="52"/>
                    </a:lnTo>
                    <a:lnTo>
                      <a:pt x="3033" y="26"/>
                    </a:lnTo>
                    <a:lnTo>
                      <a:pt x="2956" y="13"/>
                    </a:lnTo>
                    <a:lnTo>
                      <a:pt x="2866" y="0"/>
                    </a:lnTo>
                    <a:lnTo>
                      <a:pt x="2698" y="0"/>
                    </a:lnTo>
                    <a:lnTo>
                      <a:pt x="2530" y="26"/>
                    </a:lnTo>
                    <a:lnTo>
                      <a:pt x="2388" y="77"/>
                    </a:lnTo>
                    <a:lnTo>
                      <a:pt x="2246" y="155"/>
                    </a:lnTo>
                    <a:lnTo>
                      <a:pt x="2246" y="155"/>
                    </a:lnTo>
                    <a:lnTo>
                      <a:pt x="2182" y="207"/>
                    </a:lnTo>
                    <a:lnTo>
                      <a:pt x="2117" y="271"/>
                    </a:lnTo>
                    <a:lnTo>
                      <a:pt x="2001" y="426"/>
                    </a:lnTo>
                    <a:lnTo>
                      <a:pt x="1885" y="619"/>
                    </a:lnTo>
                    <a:lnTo>
                      <a:pt x="1756" y="800"/>
                    </a:lnTo>
                    <a:lnTo>
                      <a:pt x="1691" y="890"/>
                    </a:lnTo>
                    <a:lnTo>
                      <a:pt x="1627" y="968"/>
                    </a:lnTo>
                    <a:lnTo>
                      <a:pt x="1549" y="1032"/>
                    </a:lnTo>
                    <a:lnTo>
                      <a:pt x="1472" y="1097"/>
                    </a:lnTo>
                    <a:lnTo>
                      <a:pt x="1394" y="1123"/>
                    </a:lnTo>
                    <a:lnTo>
                      <a:pt x="1317" y="1149"/>
                    </a:lnTo>
                    <a:lnTo>
                      <a:pt x="1227" y="1136"/>
                    </a:lnTo>
                    <a:lnTo>
                      <a:pt x="1124" y="1097"/>
                    </a:lnTo>
                    <a:lnTo>
                      <a:pt x="1124" y="1097"/>
                    </a:lnTo>
                    <a:lnTo>
                      <a:pt x="1033" y="1045"/>
                    </a:lnTo>
                    <a:lnTo>
                      <a:pt x="943" y="981"/>
                    </a:lnTo>
                    <a:lnTo>
                      <a:pt x="865" y="903"/>
                    </a:lnTo>
                    <a:lnTo>
                      <a:pt x="788" y="826"/>
                    </a:lnTo>
                    <a:lnTo>
                      <a:pt x="659" y="658"/>
                    </a:lnTo>
                    <a:lnTo>
                      <a:pt x="543" y="503"/>
                    </a:lnTo>
                    <a:lnTo>
                      <a:pt x="453" y="348"/>
                    </a:lnTo>
                    <a:lnTo>
                      <a:pt x="375" y="245"/>
                    </a:lnTo>
                    <a:lnTo>
                      <a:pt x="349" y="219"/>
                    </a:lnTo>
                    <a:lnTo>
                      <a:pt x="311" y="207"/>
                    </a:lnTo>
                    <a:lnTo>
                      <a:pt x="285" y="207"/>
                    </a:lnTo>
                    <a:lnTo>
                      <a:pt x="259" y="232"/>
                    </a:lnTo>
                    <a:lnTo>
                      <a:pt x="259" y="232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9" name="Google Shape;2749;p40"/>
              <p:cNvSpPr/>
              <p:nvPr/>
            </p:nvSpPr>
            <p:spPr>
              <a:xfrm>
                <a:off x="4934791" y="4390224"/>
                <a:ext cx="401637" cy="266254"/>
              </a:xfrm>
              <a:custGeom>
                <a:avLst/>
                <a:gdLst/>
                <a:ahLst/>
                <a:cxnLst/>
                <a:rect l="l" t="t" r="r" b="b"/>
                <a:pathLst>
                  <a:path w="6853" h="4543" extrusionOk="0">
                    <a:moveTo>
                      <a:pt x="258" y="232"/>
                    </a:moveTo>
                    <a:lnTo>
                      <a:pt x="258" y="232"/>
                    </a:lnTo>
                    <a:lnTo>
                      <a:pt x="220" y="323"/>
                    </a:lnTo>
                    <a:lnTo>
                      <a:pt x="181" y="426"/>
                    </a:lnTo>
                    <a:lnTo>
                      <a:pt x="117" y="697"/>
                    </a:lnTo>
                    <a:lnTo>
                      <a:pt x="65" y="1007"/>
                    </a:lnTo>
                    <a:lnTo>
                      <a:pt x="26" y="1342"/>
                    </a:lnTo>
                    <a:lnTo>
                      <a:pt x="0" y="1678"/>
                    </a:lnTo>
                    <a:lnTo>
                      <a:pt x="0" y="2013"/>
                    </a:lnTo>
                    <a:lnTo>
                      <a:pt x="26" y="2336"/>
                    </a:lnTo>
                    <a:lnTo>
                      <a:pt x="39" y="2478"/>
                    </a:lnTo>
                    <a:lnTo>
                      <a:pt x="65" y="2594"/>
                    </a:lnTo>
                    <a:lnTo>
                      <a:pt x="65" y="2594"/>
                    </a:lnTo>
                    <a:lnTo>
                      <a:pt x="155" y="2981"/>
                    </a:lnTo>
                    <a:lnTo>
                      <a:pt x="207" y="3110"/>
                    </a:lnTo>
                    <a:lnTo>
                      <a:pt x="258" y="3213"/>
                    </a:lnTo>
                    <a:lnTo>
                      <a:pt x="323" y="3291"/>
                    </a:lnTo>
                    <a:lnTo>
                      <a:pt x="400" y="3355"/>
                    </a:lnTo>
                    <a:lnTo>
                      <a:pt x="504" y="3394"/>
                    </a:lnTo>
                    <a:lnTo>
                      <a:pt x="633" y="3445"/>
                    </a:lnTo>
                    <a:lnTo>
                      <a:pt x="633" y="3445"/>
                    </a:lnTo>
                    <a:lnTo>
                      <a:pt x="891" y="3536"/>
                    </a:lnTo>
                    <a:lnTo>
                      <a:pt x="994" y="3549"/>
                    </a:lnTo>
                    <a:lnTo>
                      <a:pt x="1071" y="3549"/>
                    </a:lnTo>
                    <a:lnTo>
                      <a:pt x="1123" y="3549"/>
                    </a:lnTo>
                    <a:lnTo>
                      <a:pt x="1175" y="3510"/>
                    </a:lnTo>
                    <a:lnTo>
                      <a:pt x="1213" y="3471"/>
                    </a:lnTo>
                    <a:lnTo>
                      <a:pt x="1239" y="3407"/>
                    </a:lnTo>
                    <a:lnTo>
                      <a:pt x="1239" y="3407"/>
                    </a:lnTo>
                    <a:lnTo>
                      <a:pt x="1252" y="3381"/>
                    </a:lnTo>
                    <a:lnTo>
                      <a:pt x="1291" y="3381"/>
                    </a:lnTo>
                    <a:lnTo>
                      <a:pt x="1329" y="3381"/>
                    </a:lnTo>
                    <a:lnTo>
                      <a:pt x="1381" y="3394"/>
                    </a:lnTo>
                    <a:lnTo>
                      <a:pt x="1523" y="3471"/>
                    </a:lnTo>
                    <a:lnTo>
                      <a:pt x="1691" y="3562"/>
                    </a:lnTo>
                    <a:lnTo>
                      <a:pt x="2078" y="3794"/>
                    </a:lnTo>
                    <a:lnTo>
                      <a:pt x="2259" y="3910"/>
                    </a:lnTo>
                    <a:lnTo>
                      <a:pt x="2439" y="3987"/>
                    </a:lnTo>
                    <a:lnTo>
                      <a:pt x="2439" y="3987"/>
                    </a:lnTo>
                    <a:lnTo>
                      <a:pt x="2607" y="4052"/>
                    </a:lnTo>
                    <a:lnTo>
                      <a:pt x="2826" y="4129"/>
                    </a:lnTo>
                    <a:lnTo>
                      <a:pt x="3084" y="4207"/>
                    </a:lnTo>
                    <a:lnTo>
                      <a:pt x="3368" y="4284"/>
                    </a:lnTo>
                    <a:lnTo>
                      <a:pt x="3691" y="4362"/>
                    </a:lnTo>
                    <a:lnTo>
                      <a:pt x="4026" y="4426"/>
                    </a:lnTo>
                    <a:lnTo>
                      <a:pt x="4362" y="4478"/>
                    </a:lnTo>
                    <a:lnTo>
                      <a:pt x="4710" y="4529"/>
                    </a:lnTo>
                    <a:lnTo>
                      <a:pt x="5059" y="4542"/>
                    </a:lnTo>
                    <a:lnTo>
                      <a:pt x="5407" y="4542"/>
                    </a:lnTo>
                    <a:lnTo>
                      <a:pt x="5717" y="4517"/>
                    </a:lnTo>
                    <a:lnTo>
                      <a:pt x="5872" y="4504"/>
                    </a:lnTo>
                    <a:lnTo>
                      <a:pt x="6027" y="4465"/>
                    </a:lnTo>
                    <a:lnTo>
                      <a:pt x="6156" y="4426"/>
                    </a:lnTo>
                    <a:lnTo>
                      <a:pt x="6285" y="4375"/>
                    </a:lnTo>
                    <a:lnTo>
                      <a:pt x="6401" y="4323"/>
                    </a:lnTo>
                    <a:lnTo>
                      <a:pt x="6517" y="4258"/>
                    </a:lnTo>
                    <a:lnTo>
                      <a:pt x="6607" y="4181"/>
                    </a:lnTo>
                    <a:lnTo>
                      <a:pt x="6698" y="4091"/>
                    </a:lnTo>
                    <a:lnTo>
                      <a:pt x="6775" y="3987"/>
                    </a:lnTo>
                    <a:lnTo>
                      <a:pt x="6827" y="3884"/>
                    </a:lnTo>
                    <a:lnTo>
                      <a:pt x="6827" y="3884"/>
                    </a:lnTo>
                    <a:lnTo>
                      <a:pt x="6852" y="3807"/>
                    </a:lnTo>
                    <a:lnTo>
                      <a:pt x="6852" y="3716"/>
                    </a:lnTo>
                    <a:lnTo>
                      <a:pt x="6827" y="3626"/>
                    </a:lnTo>
                    <a:lnTo>
                      <a:pt x="6788" y="3523"/>
                    </a:lnTo>
                    <a:lnTo>
                      <a:pt x="6736" y="3420"/>
                    </a:lnTo>
                    <a:lnTo>
                      <a:pt x="6672" y="3304"/>
                    </a:lnTo>
                    <a:lnTo>
                      <a:pt x="6594" y="3200"/>
                    </a:lnTo>
                    <a:lnTo>
                      <a:pt x="6504" y="3084"/>
                    </a:lnTo>
                    <a:lnTo>
                      <a:pt x="6298" y="2865"/>
                    </a:lnTo>
                    <a:lnTo>
                      <a:pt x="6078" y="2645"/>
                    </a:lnTo>
                    <a:lnTo>
                      <a:pt x="5846" y="2452"/>
                    </a:lnTo>
                    <a:lnTo>
                      <a:pt x="5627" y="2284"/>
                    </a:lnTo>
                    <a:lnTo>
                      <a:pt x="5627" y="2284"/>
                    </a:lnTo>
                    <a:lnTo>
                      <a:pt x="5291" y="2039"/>
                    </a:lnTo>
                    <a:lnTo>
                      <a:pt x="4981" y="1845"/>
                    </a:lnTo>
                    <a:lnTo>
                      <a:pt x="4723" y="1665"/>
                    </a:lnTo>
                    <a:lnTo>
                      <a:pt x="4465" y="1484"/>
                    </a:lnTo>
                    <a:lnTo>
                      <a:pt x="4233" y="1278"/>
                    </a:lnTo>
                    <a:lnTo>
                      <a:pt x="4117" y="1161"/>
                    </a:lnTo>
                    <a:lnTo>
                      <a:pt x="3988" y="1032"/>
                    </a:lnTo>
                    <a:lnTo>
                      <a:pt x="3872" y="890"/>
                    </a:lnTo>
                    <a:lnTo>
                      <a:pt x="3743" y="736"/>
                    </a:lnTo>
                    <a:lnTo>
                      <a:pt x="3614" y="555"/>
                    </a:lnTo>
                    <a:lnTo>
                      <a:pt x="3472" y="348"/>
                    </a:lnTo>
                    <a:lnTo>
                      <a:pt x="3472" y="348"/>
                    </a:lnTo>
                    <a:lnTo>
                      <a:pt x="3407" y="271"/>
                    </a:lnTo>
                    <a:lnTo>
                      <a:pt x="3343" y="194"/>
                    </a:lnTo>
                    <a:lnTo>
                      <a:pt x="3278" y="142"/>
                    </a:lnTo>
                    <a:lnTo>
                      <a:pt x="3201" y="90"/>
                    </a:lnTo>
                    <a:lnTo>
                      <a:pt x="3123" y="52"/>
                    </a:lnTo>
                    <a:lnTo>
                      <a:pt x="3033" y="26"/>
                    </a:lnTo>
                    <a:lnTo>
                      <a:pt x="2955" y="0"/>
                    </a:lnTo>
                    <a:lnTo>
                      <a:pt x="2865" y="0"/>
                    </a:lnTo>
                    <a:lnTo>
                      <a:pt x="2697" y="0"/>
                    </a:lnTo>
                    <a:lnTo>
                      <a:pt x="2542" y="26"/>
                    </a:lnTo>
                    <a:lnTo>
                      <a:pt x="2388" y="77"/>
                    </a:lnTo>
                    <a:lnTo>
                      <a:pt x="2246" y="155"/>
                    </a:lnTo>
                    <a:lnTo>
                      <a:pt x="2246" y="155"/>
                    </a:lnTo>
                    <a:lnTo>
                      <a:pt x="2181" y="207"/>
                    </a:lnTo>
                    <a:lnTo>
                      <a:pt x="2117" y="271"/>
                    </a:lnTo>
                    <a:lnTo>
                      <a:pt x="2001" y="426"/>
                    </a:lnTo>
                    <a:lnTo>
                      <a:pt x="1884" y="619"/>
                    </a:lnTo>
                    <a:lnTo>
                      <a:pt x="1755" y="800"/>
                    </a:lnTo>
                    <a:lnTo>
                      <a:pt x="1691" y="890"/>
                    </a:lnTo>
                    <a:lnTo>
                      <a:pt x="1626" y="968"/>
                    </a:lnTo>
                    <a:lnTo>
                      <a:pt x="1549" y="1032"/>
                    </a:lnTo>
                    <a:lnTo>
                      <a:pt x="1484" y="1097"/>
                    </a:lnTo>
                    <a:lnTo>
                      <a:pt x="1394" y="1123"/>
                    </a:lnTo>
                    <a:lnTo>
                      <a:pt x="1317" y="1149"/>
                    </a:lnTo>
                    <a:lnTo>
                      <a:pt x="1226" y="1136"/>
                    </a:lnTo>
                    <a:lnTo>
                      <a:pt x="1123" y="1097"/>
                    </a:lnTo>
                    <a:lnTo>
                      <a:pt x="1123" y="1097"/>
                    </a:lnTo>
                    <a:lnTo>
                      <a:pt x="1033" y="1045"/>
                    </a:lnTo>
                    <a:lnTo>
                      <a:pt x="942" y="981"/>
                    </a:lnTo>
                    <a:lnTo>
                      <a:pt x="865" y="903"/>
                    </a:lnTo>
                    <a:lnTo>
                      <a:pt x="788" y="826"/>
                    </a:lnTo>
                    <a:lnTo>
                      <a:pt x="658" y="658"/>
                    </a:lnTo>
                    <a:lnTo>
                      <a:pt x="542" y="503"/>
                    </a:lnTo>
                    <a:lnTo>
                      <a:pt x="452" y="348"/>
                    </a:lnTo>
                    <a:lnTo>
                      <a:pt x="375" y="245"/>
                    </a:lnTo>
                    <a:lnTo>
                      <a:pt x="349" y="219"/>
                    </a:lnTo>
                    <a:lnTo>
                      <a:pt x="310" y="207"/>
                    </a:lnTo>
                    <a:lnTo>
                      <a:pt x="284" y="207"/>
                    </a:lnTo>
                    <a:lnTo>
                      <a:pt x="258" y="232"/>
                    </a:lnTo>
                    <a:lnTo>
                      <a:pt x="258" y="232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0" name="Google Shape;2750;p40"/>
              <p:cNvSpPr/>
              <p:nvPr/>
            </p:nvSpPr>
            <p:spPr>
              <a:xfrm>
                <a:off x="4565750" y="2830793"/>
                <a:ext cx="626221" cy="1640424"/>
              </a:xfrm>
              <a:custGeom>
                <a:avLst/>
                <a:gdLst/>
                <a:ahLst/>
                <a:cxnLst/>
                <a:rect l="l" t="t" r="r" b="b"/>
                <a:pathLst>
                  <a:path w="10685" h="27990" extrusionOk="0">
                    <a:moveTo>
                      <a:pt x="155" y="1"/>
                    </a:moveTo>
                    <a:lnTo>
                      <a:pt x="4994" y="1"/>
                    </a:lnTo>
                    <a:lnTo>
                      <a:pt x="5781" y="1"/>
                    </a:lnTo>
                    <a:lnTo>
                      <a:pt x="10620" y="1"/>
                    </a:lnTo>
                    <a:lnTo>
                      <a:pt x="10685" y="27990"/>
                    </a:lnTo>
                    <a:lnTo>
                      <a:pt x="6272" y="27990"/>
                    </a:lnTo>
                    <a:lnTo>
                      <a:pt x="5394" y="8672"/>
                    </a:lnTo>
                    <a:lnTo>
                      <a:pt x="4517" y="27990"/>
                    </a:lnTo>
                    <a:lnTo>
                      <a:pt x="0" y="27990"/>
                    </a:lnTo>
                    <a:lnTo>
                      <a:pt x="15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1" name="Google Shape;2751;p40"/>
              <p:cNvSpPr/>
              <p:nvPr/>
            </p:nvSpPr>
            <p:spPr>
              <a:xfrm>
                <a:off x="4407690" y="2048118"/>
                <a:ext cx="907596" cy="1075448"/>
              </a:xfrm>
              <a:custGeom>
                <a:avLst/>
                <a:gdLst/>
                <a:ahLst/>
                <a:cxnLst/>
                <a:rect l="l" t="t" r="r" b="b"/>
                <a:pathLst>
                  <a:path w="15486" h="18350" extrusionOk="0">
                    <a:moveTo>
                      <a:pt x="15485" y="3626"/>
                    </a:moveTo>
                    <a:lnTo>
                      <a:pt x="15485" y="3626"/>
                    </a:lnTo>
                    <a:lnTo>
                      <a:pt x="15163" y="3703"/>
                    </a:lnTo>
                    <a:lnTo>
                      <a:pt x="14879" y="3807"/>
                    </a:lnTo>
                    <a:lnTo>
                      <a:pt x="14750" y="3858"/>
                    </a:lnTo>
                    <a:lnTo>
                      <a:pt x="14621" y="3923"/>
                    </a:lnTo>
                    <a:lnTo>
                      <a:pt x="14492" y="3987"/>
                    </a:lnTo>
                    <a:lnTo>
                      <a:pt x="14375" y="4078"/>
                    </a:lnTo>
                    <a:lnTo>
                      <a:pt x="14272" y="4168"/>
                    </a:lnTo>
                    <a:lnTo>
                      <a:pt x="14169" y="4284"/>
                    </a:lnTo>
                    <a:lnTo>
                      <a:pt x="14079" y="4413"/>
                    </a:lnTo>
                    <a:lnTo>
                      <a:pt x="13988" y="4555"/>
                    </a:lnTo>
                    <a:lnTo>
                      <a:pt x="13898" y="4710"/>
                    </a:lnTo>
                    <a:lnTo>
                      <a:pt x="13820" y="4891"/>
                    </a:lnTo>
                    <a:lnTo>
                      <a:pt x="13743" y="5097"/>
                    </a:lnTo>
                    <a:lnTo>
                      <a:pt x="13679" y="5329"/>
                    </a:lnTo>
                    <a:lnTo>
                      <a:pt x="13627" y="5575"/>
                    </a:lnTo>
                    <a:lnTo>
                      <a:pt x="13562" y="5858"/>
                    </a:lnTo>
                    <a:lnTo>
                      <a:pt x="13511" y="6155"/>
                    </a:lnTo>
                    <a:lnTo>
                      <a:pt x="13472" y="6491"/>
                    </a:lnTo>
                    <a:lnTo>
                      <a:pt x="13433" y="6865"/>
                    </a:lnTo>
                    <a:lnTo>
                      <a:pt x="13395" y="7265"/>
                    </a:lnTo>
                    <a:lnTo>
                      <a:pt x="13343" y="8155"/>
                    </a:lnTo>
                    <a:lnTo>
                      <a:pt x="13304" y="9214"/>
                    </a:lnTo>
                    <a:lnTo>
                      <a:pt x="13291" y="10414"/>
                    </a:lnTo>
                    <a:lnTo>
                      <a:pt x="13291" y="11794"/>
                    </a:lnTo>
                    <a:lnTo>
                      <a:pt x="13317" y="13356"/>
                    </a:lnTo>
                    <a:lnTo>
                      <a:pt x="13317" y="13356"/>
                    </a:lnTo>
                    <a:lnTo>
                      <a:pt x="13330" y="13627"/>
                    </a:lnTo>
                    <a:lnTo>
                      <a:pt x="13356" y="13924"/>
                    </a:lnTo>
                    <a:lnTo>
                      <a:pt x="13433" y="14595"/>
                    </a:lnTo>
                    <a:lnTo>
                      <a:pt x="13537" y="15330"/>
                    </a:lnTo>
                    <a:lnTo>
                      <a:pt x="13614" y="16079"/>
                    </a:lnTo>
                    <a:lnTo>
                      <a:pt x="13653" y="16427"/>
                    </a:lnTo>
                    <a:lnTo>
                      <a:pt x="13666" y="16762"/>
                    </a:lnTo>
                    <a:lnTo>
                      <a:pt x="13666" y="17072"/>
                    </a:lnTo>
                    <a:lnTo>
                      <a:pt x="13653" y="17343"/>
                    </a:lnTo>
                    <a:lnTo>
                      <a:pt x="13640" y="17472"/>
                    </a:lnTo>
                    <a:lnTo>
                      <a:pt x="13614" y="17575"/>
                    </a:lnTo>
                    <a:lnTo>
                      <a:pt x="13588" y="17679"/>
                    </a:lnTo>
                    <a:lnTo>
                      <a:pt x="13550" y="17756"/>
                    </a:lnTo>
                    <a:lnTo>
                      <a:pt x="13511" y="17834"/>
                    </a:lnTo>
                    <a:lnTo>
                      <a:pt x="13459" y="17885"/>
                    </a:lnTo>
                    <a:lnTo>
                      <a:pt x="13395" y="17924"/>
                    </a:lnTo>
                    <a:lnTo>
                      <a:pt x="13330" y="17950"/>
                    </a:lnTo>
                    <a:lnTo>
                      <a:pt x="13330" y="17950"/>
                    </a:lnTo>
                    <a:lnTo>
                      <a:pt x="12775" y="18066"/>
                    </a:lnTo>
                    <a:lnTo>
                      <a:pt x="12182" y="18156"/>
                    </a:lnTo>
                    <a:lnTo>
                      <a:pt x="11549" y="18221"/>
                    </a:lnTo>
                    <a:lnTo>
                      <a:pt x="10878" y="18285"/>
                    </a:lnTo>
                    <a:lnTo>
                      <a:pt x="10182" y="18324"/>
                    </a:lnTo>
                    <a:lnTo>
                      <a:pt x="9472" y="18337"/>
                    </a:lnTo>
                    <a:lnTo>
                      <a:pt x="8749" y="18350"/>
                    </a:lnTo>
                    <a:lnTo>
                      <a:pt x="8014" y="18337"/>
                    </a:lnTo>
                    <a:lnTo>
                      <a:pt x="7291" y="18311"/>
                    </a:lnTo>
                    <a:lnTo>
                      <a:pt x="6568" y="18259"/>
                    </a:lnTo>
                    <a:lnTo>
                      <a:pt x="5859" y="18195"/>
                    </a:lnTo>
                    <a:lnTo>
                      <a:pt x="5175" y="18117"/>
                    </a:lnTo>
                    <a:lnTo>
                      <a:pt x="4517" y="18014"/>
                    </a:lnTo>
                    <a:lnTo>
                      <a:pt x="3897" y="17898"/>
                    </a:lnTo>
                    <a:lnTo>
                      <a:pt x="3317" y="17769"/>
                    </a:lnTo>
                    <a:lnTo>
                      <a:pt x="3046" y="17692"/>
                    </a:lnTo>
                    <a:lnTo>
                      <a:pt x="2788" y="17614"/>
                    </a:lnTo>
                    <a:lnTo>
                      <a:pt x="2788" y="17614"/>
                    </a:lnTo>
                    <a:lnTo>
                      <a:pt x="2736" y="17588"/>
                    </a:lnTo>
                    <a:lnTo>
                      <a:pt x="2684" y="17537"/>
                    </a:lnTo>
                    <a:lnTo>
                      <a:pt x="2633" y="17485"/>
                    </a:lnTo>
                    <a:lnTo>
                      <a:pt x="2594" y="17421"/>
                    </a:lnTo>
                    <a:lnTo>
                      <a:pt x="2568" y="17343"/>
                    </a:lnTo>
                    <a:lnTo>
                      <a:pt x="2542" y="17253"/>
                    </a:lnTo>
                    <a:lnTo>
                      <a:pt x="2517" y="17033"/>
                    </a:lnTo>
                    <a:lnTo>
                      <a:pt x="2504" y="16775"/>
                    </a:lnTo>
                    <a:lnTo>
                      <a:pt x="2517" y="16504"/>
                    </a:lnTo>
                    <a:lnTo>
                      <a:pt x="2542" y="16195"/>
                    </a:lnTo>
                    <a:lnTo>
                      <a:pt x="2568" y="15872"/>
                    </a:lnTo>
                    <a:lnTo>
                      <a:pt x="2658" y="15201"/>
                    </a:lnTo>
                    <a:lnTo>
                      <a:pt x="2749" y="14517"/>
                    </a:lnTo>
                    <a:lnTo>
                      <a:pt x="2826" y="13885"/>
                    </a:lnTo>
                    <a:lnTo>
                      <a:pt x="2852" y="13614"/>
                    </a:lnTo>
                    <a:lnTo>
                      <a:pt x="2852" y="13356"/>
                    </a:lnTo>
                    <a:lnTo>
                      <a:pt x="2852" y="13356"/>
                    </a:lnTo>
                    <a:lnTo>
                      <a:pt x="2852" y="12543"/>
                    </a:lnTo>
                    <a:lnTo>
                      <a:pt x="2839" y="11781"/>
                    </a:lnTo>
                    <a:lnTo>
                      <a:pt x="2813" y="11072"/>
                    </a:lnTo>
                    <a:lnTo>
                      <a:pt x="2788" y="10401"/>
                    </a:lnTo>
                    <a:lnTo>
                      <a:pt x="2749" y="9781"/>
                    </a:lnTo>
                    <a:lnTo>
                      <a:pt x="2710" y="9201"/>
                    </a:lnTo>
                    <a:lnTo>
                      <a:pt x="2658" y="8659"/>
                    </a:lnTo>
                    <a:lnTo>
                      <a:pt x="2594" y="8155"/>
                    </a:lnTo>
                    <a:lnTo>
                      <a:pt x="2529" y="7704"/>
                    </a:lnTo>
                    <a:lnTo>
                      <a:pt x="2452" y="7265"/>
                    </a:lnTo>
                    <a:lnTo>
                      <a:pt x="2375" y="6878"/>
                    </a:lnTo>
                    <a:lnTo>
                      <a:pt x="2297" y="6517"/>
                    </a:lnTo>
                    <a:lnTo>
                      <a:pt x="2207" y="6181"/>
                    </a:lnTo>
                    <a:lnTo>
                      <a:pt x="2117" y="5884"/>
                    </a:lnTo>
                    <a:lnTo>
                      <a:pt x="2013" y="5613"/>
                    </a:lnTo>
                    <a:lnTo>
                      <a:pt x="1910" y="5355"/>
                    </a:lnTo>
                    <a:lnTo>
                      <a:pt x="1807" y="5123"/>
                    </a:lnTo>
                    <a:lnTo>
                      <a:pt x="1704" y="4916"/>
                    </a:lnTo>
                    <a:lnTo>
                      <a:pt x="1587" y="4723"/>
                    </a:lnTo>
                    <a:lnTo>
                      <a:pt x="1471" y="4542"/>
                    </a:lnTo>
                    <a:lnTo>
                      <a:pt x="1355" y="4387"/>
                    </a:lnTo>
                    <a:lnTo>
                      <a:pt x="1239" y="4245"/>
                    </a:lnTo>
                    <a:lnTo>
                      <a:pt x="994" y="3974"/>
                    </a:lnTo>
                    <a:lnTo>
                      <a:pt x="736" y="3742"/>
                    </a:lnTo>
                    <a:lnTo>
                      <a:pt x="491" y="3523"/>
                    </a:lnTo>
                    <a:lnTo>
                      <a:pt x="245" y="3291"/>
                    </a:lnTo>
                    <a:lnTo>
                      <a:pt x="0" y="3058"/>
                    </a:lnTo>
                    <a:lnTo>
                      <a:pt x="0" y="3058"/>
                    </a:lnTo>
                    <a:lnTo>
                      <a:pt x="142" y="2852"/>
                    </a:lnTo>
                    <a:lnTo>
                      <a:pt x="297" y="2658"/>
                    </a:lnTo>
                    <a:lnTo>
                      <a:pt x="465" y="2478"/>
                    </a:lnTo>
                    <a:lnTo>
                      <a:pt x="645" y="2297"/>
                    </a:lnTo>
                    <a:lnTo>
                      <a:pt x="826" y="2129"/>
                    </a:lnTo>
                    <a:lnTo>
                      <a:pt x="1020" y="1961"/>
                    </a:lnTo>
                    <a:lnTo>
                      <a:pt x="1226" y="1794"/>
                    </a:lnTo>
                    <a:lnTo>
                      <a:pt x="1433" y="1652"/>
                    </a:lnTo>
                    <a:lnTo>
                      <a:pt x="1652" y="1497"/>
                    </a:lnTo>
                    <a:lnTo>
                      <a:pt x="1871" y="1368"/>
                    </a:lnTo>
                    <a:lnTo>
                      <a:pt x="2104" y="1239"/>
                    </a:lnTo>
                    <a:lnTo>
                      <a:pt x="2336" y="1110"/>
                    </a:lnTo>
                    <a:lnTo>
                      <a:pt x="2581" y="994"/>
                    </a:lnTo>
                    <a:lnTo>
                      <a:pt x="2839" y="877"/>
                    </a:lnTo>
                    <a:lnTo>
                      <a:pt x="3097" y="774"/>
                    </a:lnTo>
                    <a:lnTo>
                      <a:pt x="3355" y="671"/>
                    </a:lnTo>
                    <a:lnTo>
                      <a:pt x="3626" y="581"/>
                    </a:lnTo>
                    <a:lnTo>
                      <a:pt x="3897" y="503"/>
                    </a:lnTo>
                    <a:lnTo>
                      <a:pt x="4452" y="348"/>
                    </a:lnTo>
                    <a:lnTo>
                      <a:pt x="5020" y="232"/>
                    </a:lnTo>
                    <a:lnTo>
                      <a:pt x="5601" y="129"/>
                    </a:lnTo>
                    <a:lnTo>
                      <a:pt x="6181" y="65"/>
                    </a:lnTo>
                    <a:lnTo>
                      <a:pt x="6788" y="13"/>
                    </a:lnTo>
                    <a:lnTo>
                      <a:pt x="7381" y="0"/>
                    </a:lnTo>
                    <a:lnTo>
                      <a:pt x="7988" y="13"/>
                    </a:lnTo>
                    <a:lnTo>
                      <a:pt x="8581" y="39"/>
                    </a:lnTo>
                    <a:lnTo>
                      <a:pt x="9175" y="103"/>
                    </a:lnTo>
                    <a:lnTo>
                      <a:pt x="9769" y="194"/>
                    </a:lnTo>
                    <a:lnTo>
                      <a:pt x="10336" y="310"/>
                    </a:lnTo>
                    <a:lnTo>
                      <a:pt x="10904" y="439"/>
                    </a:lnTo>
                    <a:lnTo>
                      <a:pt x="11446" y="607"/>
                    </a:lnTo>
                    <a:lnTo>
                      <a:pt x="11975" y="800"/>
                    </a:lnTo>
                    <a:lnTo>
                      <a:pt x="12233" y="903"/>
                    </a:lnTo>
                    <a:lnTo>
                      <a:pt x="12491" y="1007"/>
                    </a:lnTo>
                    <a:lnTo>
                      <a:pt x="12737" y="1123"/>
                    </a:lnTo>
                    <a:lnTo>
                      <a:pt x="12982" y="1252"/>
                    </a:lnTo>
                    <a:lnTo>
                      <a:pt x="13214" y="1381"/>
                    </a:lnTo>
                    <a:lnTo>
                      <a:pt x="13433" y="1510"/>
                    </a:lnTo>
                    <a:lnTo>
                      <a:pt x="13653" y="1652"/>
                    </a:lnTo>
                    <a:lnTo>
                      <a:pt x="13859" y="1807"/>
                    </a:lnTo>
                    <a:lnTo>
                      <a:pt x="14066" y="1961"/>
                    </a:lnTo>
                    <a:lnTo>
                      <a:pt x="14259" y="2116"/>
                    </a:lnTo>
                    <a:lnTo>
                      <a:pt x="14453" y="2284"/>
                    </a:lnTo>
                    <a:lnTo>
                      <a:pt x="14633" y="2465"/>
                    </a:lnTo>
                    <a:lnTo>
                      <a:pt x="14801" y="2645"/>
                    </a:lnTo>
                    <a:lnTo>
                      <a:pt x="14956" y="2826"/>
                    </a:lnTo>
                    <a:lnTo>
                      <a:pt x="15098" y="3020"/>
                    </a:lnTo>
                    <a:lnTo>
                      <a:pt x="15240" y="3213"/>
                    </a:lnTo>
                    <a:lnTo>
                      <a:pt x="15369" y="3420"/>
                    </a:lnTo>
                    <a:lnTo>
                      <a:pt x="15485" y="3626"/>
                    </a:lnTo>
                    <a:lnTo>
                      <a:pt x="15485" y="3626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2" name="Google Shape;2752;p40"/>
              <p:cNvSpPr/>
              <p:nvPr/>
            </p:nvSpPr>
            <p:spPr>
              <a:xfrm>
                <a:off x="4775969" y="1546690"/>
                <a:ext cx="209522" cy="571833"/>
              </a:xfrm>
              <a:custGeom>
                <a:avLst/>
                <a:gdLst/>
                <a:ahLst/>
                <a:cxnLst/>
                <a:rect l="l" t="t" r="r" b="b"/>
                <a:pathLst>
                  <a:path w="3575" h="9757" extrusionOk="0">
                    <a:moveTo>
                      <a:pt x="3575" y="1781"/>
                    </a:moveTo>
                    <a:lnTo>
                      <a:pt x="3575" y="8427"/>
                    </a:lnTo>
                    <a:lnTo>
                      <a:pt x="3575" y="8427"/>
                    </a:lnTo>
                    <a:lnTo>
                      <a:pt x="3562" y="8582"/>
                    </a:lnTo>
                    <a:lnTo>
                      <a:pt x="3536" y="8737"/>
                    </a:lnTo>
                    <a:lnTo>
                      <a:pt x="3485" y="8879"/>
                    </a:lnTo>
                    <a:lnTo>
                      <a:pt x="3420" y="9008"/>
                    </a:lnTo>
                    <a:lnTo>
                      <a:pt x="3343" y="9124"/>
                    </a:lnTo>
                    <a:lnTo>
                      <a:pt x="3252" y="9227"/>
                    </a:lnTo>
                    <a:lnTo>
                      <a:pt x="3136" y="9330"/>
                    </a:lnTo>
                    <a:lnTo>
                      <a:pt x="3020" y="9421"/>
                    </a:lnTo>
                    <a:lnTo>
                      <a:pt x="2891" y="9498"/>
                    </a:lnTo>
                    <a:lnTo>
                      <a:pt x="2749" y="9563"/>
                    </a:lnTo>
                    <a:lnTo>
                      <a:pt x="2594" y="9614"/>
                    </a:lnTo>
                    <a:lnTo>
                      <a:pt x="2439" y="9666"/>
                    </a:lnTo>
                    <a:lnTo>
                      <a:pt x="2285" y="9704"/>
                    </a:lnTo>
                    <a:lnTo>
                      <a:pt x="2117" y="9730"/>
                    </a:lnTo>
                    <a:lnTo>
                      <a:pt x="1949" y="9743"/>
                    </a:lnTo>
                    <a:lnTo>
                      <a:pt x="1781" y="9756"/>
                    </a:lnTo>
                    <a:lnTo>
                      <a:pt x="1614" y="9743"/>
                    </a:lnTo>
                    <a:lnTo>
                      <a:pt x="1446" y="9730"/>
                    </a:lnTo>
                    <a:lnTo>
                      <a:pt x="1291" y="9704"/>
                    </a:lnTo>
                    <a:lnTo>
                      <a:pt x="1123" y="9666"/>
                    </a:lnTo>
                    <a:lnTo>
                      <a:pt x="968" y="9627"/>
                    </a:lnTo>
                    <a:lnTo>
                      <a:pt x="826" y="9563"/>
                    </a:lnTo>
                    <a:lnTo>
                      <a:pt x="684" y="9498"/>
                    </a:lnTo>
                    <a:lnTo>
                      <a:pt x="555" y="9421"/>
                    </a:lnTo>
                    <a:lnTo>
                      <a:pt x="439" y="9330"/>
                    </a:lnTo>
                    <a:lnTo>
                      <a:pt x="323" y="9240"/>
                    </a:lnTo>
                    <a:lnTo>
                      <a:pt x="233" y="9124"/>
                    </a:lnTo>
                    <a:lnTo>
                      <a:pt x="155" y="9008"/>
                    </a:lnTo>
                    <a:lnTo>
                      <a:pt x="78" y="8879"/>
                    </a:lnTo>
                    <a:lnTo>
                      <a:pt x="39" y="8737"/>
                    </a:lnTo>
                    <a:lnTo>
                      <a:pt x="1" y="8595"/>
                    </a:lnTo>
                    <a:lnTo>
                      <a:pt x="1" y="8427"/>
                    </a:lnTo>
                    <a:lnTo>
                      <a:pt x="1" y="1781"/>
                    </a:lnTo>
                    <a:lnTo>
                      <a:pt x="1" y="1781"/>
                    </a:lnTo>
                    <a:lnTo>
                      <a:pt x="1" y="1562"/>
                    </a:lnTo>
                    <a:lnTo>
                      <a:pt x="39" y="1368"/>
                    </a:lnTo>
                    <a:lnTo>
                      <a:pt x="78" y="1175"/>
                    </a:lnTo>
                    <a:lnTo>
                      <a:pt x="155" y="1007"/>
                    </a:lnTo>
                    <a:lnTo>
                      <a:pt x="233" y="839"/>
                    </a:lnTo>
                    <a:lnTo>
                      <a:pt x="323" y="697"/>
                    </a:lnTo>
                    <a:lnTo>
                      <a:pt x="439" y="568"/>
                    </a:lnTo>
                    <a:lnTo>
                      <a:pt x="555" y="452"/>
                    </a:lnTo>
                    <a:lnTo>
                      <a:pt x="684" y="336"/>
                    </a:lnTo>
                    <a:lnTo>
                      <a:pt x="826" y="246"/>
                    </a:lnTo>
                    <a:lnTo>
                      <a:pt x="968" y="181"/>
                    </a:lnTo>
                    <a:lnTo>
                      <a:pt x="1123" y="117"/>
                    </a:lnTo>
                    <a:lnTo>
                      <a:pt x="1291" y="65"/>
                    </a:lnTo>
                    <a:lnTo>
                      <a:pt x="1446" y="26"/>
                    </a:lnTo>
                    <a:lnTo>
                      <a:pt x="1614" y="13"/>
                    </a:lnTo>
                    <a:lnTo>
                      <a:pt x="1781" y="1"/>
                    </a:lnTo>
                    <a:lnTo>
                      <a:pt x="1949" y="13"/>
                    </a:lnTo>
                    <a:lnTo>
                      <a:pt x="2117" y="26"/>
                    </a:lnTo>
                    <a:lnTo>
                      <a:pt x="2285" y="65"/>
                    </a:lnTo>
                    <a:lnTo>
                      <a:pt x="2439" y="117"/>
                    </a:lnTo>
                    <a:lnTo>
                      <a:pt x="2594" y="181"/>
                    </a:lnTo>
                    <a:lnTo>
                      <a:pt x="2749" y="246"/>
                    </a:lnTo>
                    <a:lnTo>
                      <a:pt x="2891" y="336"/>
                    </a:lnTo>
                    <a:lnTo>
                      <a:pt x="3020" y="452"/>
                    </a:lnTo>
                    <a:lnTo>
                      <a:pt x="3136" y="568"/>
                    </a:lnTo>
                    <a:lnTo>
                      <a:pt x="3252" y="697"/>
                    </a:lnTo>
                    <a:lnTo>
                      <a:pt x="3343" y="839"/>
                    </a:lnTo>
                    <a:lnTo>
                      <a:pt x="3420" y="1007"/>
                    </a:lnTo>
                    <a:lnTo>
                      <a:pt x="3485" y="1175"/>
                    </a:lnTo>
                    <a:lnTo>
                      <a:pt x="3536" y="1368"/>
                    </a:lnTo>
                    <a:lnTo>
                      <a:pt x="3562" y="1562"/>
                    </a:lnTo>
                    <a:lnTo>
                      <a:pt x="3575" y="1781"/>
                    </a:lnTo>
                    <a:lnTo>
                      <a:pt x="3575" y="1781"/>
                    </a:lnTo>
                    <a:close/>
                  </a:path>
                </a:pathLst>
              </a:custGeom>
              <a:solidFill>
                <a:srgbClr val="D0A7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3" name="Google Shape;2753;p40"/>
              <p:cNvSpPr/>
              <p:nvPr/>
            </p:nvSpPr>
            <p:spPr>
              <a:xfrm>
                <a:off x="4195948" y="2150911"/>
                <a:ext cx="419747" cy="1036181"/>
              </a:xfrm>
              <a:custGeom>
                <a:avLst/>
                <a:gdLst/>
                <a:ahLst/>
                <a:cxnLst/>
                <a:rect l="l" t="t" r="r" b="b"/>
                <a:pathLst>
                  <a:path w="7162" h="17680" extrusionOk="0">
                    <a:moveTo>
                      <a:pt x="7110" y="2401"/>
                    </a:moveTo>
                    <a:lnTo>
                      <a:pt x="2916" y="17680"/>
                    </a:lnTo>
                    <a:lnTo>
                      <a:pt x="0" y="17112"/>
                    </a:lnTo>
                    <a:lnTo>
                      <a:pt x="2736" y="3459"/>
                    </a:lnTo>
                    <a:lnTo>
                      <a:pt x="2736" y="3459"/>
                    </a:lnTo>
                    <a:lnTo>
                      <a:pt x="2852" y="2943"/>
                    </a:lnTo>
                    <a:lnTo>
                      <a:pt x="2981" y="2479"/>
                    </a:lnTo>
                    <a:lnTo>
                      <a:pt x="3123" y="2053"/>
                    </a:lnTo>
                    <a:lnTo>
                      <a:pt x="3278" y="1666"/>
                    </a:lnTo>
                    <a:lnTo>
                      <a:pt x="3445" y="1330"/>
                    </a:lnTo>
                    <a:lnTo>
                      <a:pt x="3613" y="1046"/>
                    </a:lnTo>
                    <a:lnTo>
                      <a:pt x="3794" y="788"/>
                    </a:lnTo>
                    <a:lnTo>
                      <a:pt x="3987" y="569"/>
                    </a:lnTo>
                    <a:lnTo>
                      <a:pt x="4181" y="401"/>
                    </a:lnTo>
                    <a:lnTo>
                      <a:pt x="4375" y="259"/>
                    </a:lnTo>
                    <a:lnTo>
                      <a:pt x="4568" y="143"/>
                    </a:lnTo>
                    <a:lnTo>
                      <a:pt x="4775" y="65"/>
                    </a:lnTo>
                    <a:lnTo>
                      <a:pt x="4968" y="14"/>
                    </a:lnTo>
                    <a:lnTo>
                      <a:pt x="5162" y="1"/>
                    </a:lnTo>
                    <a:lnTo>
                      <a:pt x="5368" y="1"/>
                    </a:lnTo>
                    <a:lnTo>
                      <a:pt x="5562" y="40"/>
                    </a:lnTo>
                    <a:lnTo>
                      <a:pt x="5742" y="91"/>
                    </a:lnTo>
                    <a:lnTo>
                      <a:pt x="5923" y="156"/>
                    </a:lnTo>
                    <a:lnTo>
                      <a:pt x="6104" y="259"/>
                    </a:lnTo>
                    <a:lnTo>
                      <a:pt x="6259" y="362"/>
                    </a:lnTo>
                    <a:lnTo>
                      <a:pt x="6426" y="491"/>
                    </a:lnTo>
                    <a:lnTo>
                      <a:pt x="6568" y="633"/>
                    </a:lnTo>
                    <a:lnTo>
                      <a:pt x="6697" y="775"/>
                    </a:lnTo>
                    <a:lnTo>
                      <a:pt x="6813" y="943"/>
                    </a:lnTo>
                    <a:lnTo>
                      <a:pt x="6917" y="1111"/>
                    </a:lnTo>
                    <a:lnTo>
                      <a:pt x="7007" y="1291"/>
                    </a:lnTo>
                    <a:lnTo>
                      <a:pt x="7072" y="1472"/>
                    </a:lnTo>
                    <a:lnTo>
                      <a:pt x="7123" y="1666"/>
                    </a:lnTo>
                    <a:lnTo>
                      <a:pt x="7149" y="1846"/>
                    </a:lnTo>
                    <a:lnTo>
                      <a:pt x="7162" y="2040"/>
                    </a:lnTo>
                    <a:lnTo>
                      <a:pt x="7149" y="2220"/>
                    </a:lnTo>
                    <a:lnTo>
                      <a:pt x="7110" y="2401"/>
                    </a:lnTo>
                    <a:lnTo>
                      <a:pt x="7110" y="240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4" name="Google Shape;2754;p40"/>
              <p:cNvSpPr/>
              <p:nvPr/>
            </p:nvSpPr>
            <p:spPr>
              <a:xfrm>
                <a:off x="4474208" y="1078550"/>
                <a:ext cx="813062" cy="700418"/>
              </a:xfrm>
              <a:custGeom>
                <a:avLst/>
                <a:gdLst/>
                <a:ahLst/>
                <a:cxnLst/>
                <a:rect l="l" t="t" r="r" b="b"/>
                <a:pathLst>
                  <a:path w="13873" h="11951" extrusionOk="0">
                    <a:moveTo>
                      <a:pt x="13576" y="4853"/>
                    </a:moveTo>
                    <a:lnTo>
                      <a:pt x="13576" y="4853"/>
                    </a:lnTo>
                    <a:lnTo>
                      <a:pt x="13692" y="5330"/>
                    </a:lnTo>
                    <a:lnTo>
                      <a:pt x="13769" y="5782"/>
                    </a:lnTo>
                    <a:lnTo>
                      <a:pt x="13834" y="6221"/>
                    </a:lnTo>
                    <a:lnTo>
                      <a:pt x="13860" y="6647"/>
                    </a:lnTo>
                    <a:lnTo>
                      <a:pt x="13873" y="7047"/>
                    </a:lnTo>
                    <a:lnTo>
                      <a:pt x="13847" y="7434"/>
                    </a:lnTo>
                    <a:lnTo>
                      <a:pt x="13808" y="7795"/>
                    </a:lnTo>
                    <a:lnTo>
                      <a:pt x="13744" y="8143"/>
                    </a:lnTo>
                    <a:lnTo>
                      <a:pt x="13653" y="8479"/>
                    </a:lnTo>
                    <a:lnTo>
                      <a:pt x="13537" y="8789"/>
                    </a:lnTo>
                    <a:lnTo>
                      <a:pt x="13408" y="9085"/>
                    </a:lnTo>
                    <a:lnTo>
                      <a:pt x="13253" y="9369"/>
                    </a:lnTo>
                    <a:lnTo>
                      <a:pt x="13086" y="9640"/>
                    </a:lnTo>
                    <a:lnTo>
                      <a:pt x="12892" y="9885"/>
                    </a:lnTo>
                    <a:lnTo>
                      <a:pt x="12685" y="10118"/>
                    </a:lnTo>
                    <a:lnTo>
                      <a:pt x="12453" y="10337"/>
                    </a:lnTo>
                    <a:lnTo>
                      <a:pt x="12221" y="10544"/>
                    </a:lnTo>
                    <a:lnTo>
                      <a:pt x="11950" y="10724"/>
                    </a:lnTo>
                    <a:lnTo>
                      <a:pt x="11679" y="10905"/>
                    </a:lnTo>
                    <a:lnTo>
                      <a:pt x="11382" y="11060"/>
                    </a:lnTo>
                    <a:lnTo>
                      <a:pt x="11072" y="11215"/>
                    </a:lnTo>
                    <a:lnTo>
                      <a:pt x="10763" y="11344"/>
                    </a:lnTo>
                    <a:lnTo>
                      <a:pt x="10427" y="11460"/>
                    </a:lnTo>
                    <a:lnTo>
                      <a:pt x="10079" y="11563"/>
                    </a:lnTo>
                    <a:lnTo>
                      <a:pt x="9718" y="11653"/>
                    </a:lnTo>
                    <a:lnTo>
                      <a:pt x="9343" y="11731"/>
                    </a:lnTo>
                    <a:lnTo>
                      <a:pt x="8969" y="11795"/>
                    </a:lnTo>
                    <a:lnTo>
                      <a:pt x="8582" y="11847"/>
                    </a:lnTo>
                    <a:lnTo>
                      <a:pt x="8182" y="11899"/>
                    </a:lnTo>
                    <a:lnTo>
                      <a:pt x="7769" y="11924"/>
                    </a:lnTo>
                    <a:lnTo>
                      <a:pt x="7356" y="11937"/>
                    </a:lnTo>
                    <a:lnTo>
                      <a:pt x="6930" y="11950"/>
                    </a:lnTo>
                    <a:lnTo>
                      <a:pt x="6930" y="11950"/>
                    </a:lnTo>
                    <a:lnTo>
                      <a:pt x="6504" y="11937"/>
                    </a:lnTo>
                    <a:lnTo>
                      <a:pt x="6079" y="11911"/>
                    </a:lnTo>
                    <a:lnTo>
                      <a:pt x="5653" y="11886"/>
                    </a:lnTo>
                    <a:lnTo>
                      <a:pt x="5240" y="11834"/>
                    </a:lnTo>
                    <a:lnTo>
                      <a:pt x="4840" y="11769"/>
                    </a:lnTo>
                    <a:lnTo>
                      <a:pt x="4453" y="11692"/>
                    </a:lnTo>
                    <a:lnTo>
                      <a:pt x="4078" y="11602"/>
                    </a:lnTo>
                    <a:lnTo>
                      <a:pt x="3717" y="11499"/>
                    </a:lnTo>
                    <a:lnTo>
                      <a:pt x="3356" y="11369"/>
                    </a:lnTo>
                    <a:lnTo>
                      <a:pt x="3020" y="11240"/>
                    </a:lnTo>
                    <a:lnTo>
                      <a:pt x="2698" y="11086"/>
                    </a:lnTo>
                    <a:lnTo>
                      <a:pt x="2388" y="10931"/>
                    </a:lnTo>
                    <a:lnTo>
                      <a:pt x="2091" y="10750"/>
                    </a:lnTo>
                    <a:lnTo>
                      <a:pt x="1807" y="10556"/>
                    </a:lnTo>
                    <a:lnTo>
                      <a:pt x="1549" y="10337"/>
                    </a:lnTo>
                    <a:lnTo>
                      <a:pt x="1304" y="10118"/>
                    </a:lnTo>
                    <a:lnTo>
                      <a:pt x="1072" y="9873"/>
                    </a:lnTo>
                    <a:lnTo>
                      <a:pt x="865" y="9627"/>
                    </a:lnTo>
                    <a:lnTo>
                      <a:pt x="685" y="9356"/>
                    </a:lnTo>
                    <a:lnTo>
                      <a:pt x="517" y="9073"/>
                    </a:lnTo>
                    <a:lnTo>
                      <a:pt x="375" y="8763"/>
                    </a:lnTo>
                    <a:lnTo>
                      <a:pt x="259" y="8453"/>
                    </a:lnTo>
                    <a:lnTo>
                      <a:pt x="156" y="8118"/>
                    </a:lnTo>
                    <a:lnTo>
                      <a:pt x="78" y="7769"/>
                    </a:lnTo>
                    <a:lnTo>
                      <a:pt x="27" y="7408"/>
                    </a:lnTo>
                    <a:lnTo>
                      <a:pt x="1" y="7034"/>
                    </a:lnTo>
                    <a:lnTo>
                      <a:pt x="1" y="6634"/>
                    </a:lnTo>
                    <a:lnTo>
                      <a:pt x="40" y="6221"/>
                    </a:lnTo>
                    <a:lnTo>
                      <a:pt x="91" y="5795"/>
                    </a:lnTo>
                    <a:lnTo>
                      <a:pt x="169" y="5356"/>
                    </a:lnTo>
                    <a:lnTo>
                      <a:pt x="285" y="4892"/>
                    </a:lnTo>
                    <a:lnTo>
                      <a:pt x="427" y="4414"/>
                    </a:lnTo>
                    <a:lnTo>
                      <a:pt x="427" y="4414"/>
                    </a:lnTo>
                    <a:lnTo>
                      <a:pt x="517" y="4130"/>
                    </a:lnTo>
                    <a:lnTo>
                      <a:pt x="633" y="3859"/>
                    </a:lnTo>
                    <a:lnTo>
                      <a:pt x="749" y="3601"/>
                    </a:lnTo>
                    <a:lnTo>
                      <a:pt x="878" y="3343"/>
                    </a:lnTo>
                    <a:lnTo>
                      <a:pt x="1020" y="3098"/>
                    </a:lnTo>
                    <a:lnTo>
                      <a:pt x="1162" y="2866"/>
                    </a:lnTo>
                    <a:lnTo>
                      <a:pt x="1317" y="2633"/>
                    </a:lnTo>
                    <a:lnTo>
                      <a:pt x="1485" y="2414"/>
                    </a:lnTo>
                    <a:lnTo>
                      <a:pt x="1665" y="2208"/>
                    </a:lnTo>
                    <a:lnTo>
                      <a:pt x="1846" y="2014"/>
                    </a:lnTo>
                    <a:lnTo>
                      <a:pt x="2040" y="1820"/>
                    </a:lnTo>
                    <a:lnTo>
                      <a:pt x="2233" y="1653"/>
                    </a:lnTo>
                    <a:lnTo>
                      <a:pt x="2440" y="1472"/>
                    </a:lnTo>
                    <a:lnTo>
                      <a:pt x="2646" y="1317"/>
                    </a:lnTo>
                    <a:lnTo>
                      <a:pt x="2865" y="1162"/>
                    </a:lnTo>
                    <a:lnTo>
                      <a:pt x="3085" y="1020"/>
                    </a:lnTo>
                    <a:lnTo>
                      <a:pt x="3304" y="891"/>
                    </a:lnTo>
                    <a:lnTo>
                      <a:pt x="3537" y="762"/>
                    </a:lnTo>
                    <a:lnTo>
                      <a:pt x="3782" y="646"/>
                    </a:lnTo>
                    <a:lnTo>
                      <a:pt x="4027" y="543"/>
                    </a:lnTo>
                    <a:lnTo>
                      <a:pt x="4272" y="453"/>
                    </a:lnTo>
                    <a:lnTo>
                      <a:pt x="4517" y="362"/>
                    </a:lnTo>
                    <a:lnTo>
                      <a:pt x="4775" y="285"/>
                    </a:lnTo>
                    <a:lnTo>
                      <a:pt x="5020" y="220"/>
                    </a:lnTo>
                    <a:lnTo>
                      <a:pt x="5279" y="156"/>
                    </a:lnTo>
                    <a:lnTo>
                      <a:pt x="5537" y="104"/>
                    </a:lnTo>
                    <a:lnTo>
                      <a:pt x="5808" y="65"/>
                    </a:lnTo>
                    <a:lnTo>
                      <a:pt x="6066" y="40"/>
                    </a:lnTo>
                    <a:lnTo>
                      <a:pt x="6337" y="14"/>
                    </a:lnTo>
                    <a:lnTo>
                      <a:pt x="6595" y="1"/>
                    </a:lnTo>
                    <a:lnTo>
                      <a:pt x="6866" y="1"/>
                    </a:lnTo>
                    <a:lnTo>
                      <a:pt x="7137" y="1"/>
                    </a:lnTo>
                    <a:lnTo>
                      <a:pt x="7395" y="14"/>
                    </a:lnTo>
                    <a:lnTo>
                      <a:pt x="7666" y="40"/>
                    </a:lnTo>
                    <a:lnTo>
                      <a:pt x="7924" y="65"/>
                    </a:lnTo>
                    <a:lnTo>
                      <a:pt x="8195" y="104"/>
                    </a:lnTo>
                    <a:lnTo>
                      <a:pt x="8453" y="156"/>
                    </a:lnTo>
                    <a:lnTo>
                      <a:pt x="8711" y="220"/>
                    </a:lnTo>
                    <a:lnTo>
                      <a:pt x="8969" y="285"/>
                    </a:lnTo>
                    <a:lnTo>
                      <a:pt x="9227" y="362"/>
                    </a:lnTo>
                    <a:lnTo>
                      <a:pt x="9472" y="440"/>
                    </a:lnTo>
                    <a:lnTo>
                      <a:pt x="9718" y="543"/>
                    </a:lnTo>
                    <a:lnTo>
                      <a:pt x="9963" y="646"/>
                    </a:lnTo>
                    <a:lnTo>
                      <a:pt x="10208" y="749"/>
                    </a:lnTo>
                    <a:lnTo>
                      <a:pt x="10440" y="878"/>
                    </a:lnTo>
                    <a:lnTo>
                      <a:pt x="10672" y="1007"/>
                    </a:lnTo>
                    <a:lnTo>
                      <a:pt x="10892" y="1149"/>
                    </a:lnTo>
                    <a:lnTo>
                      <a:pt x="11111" y="1291"/>
                    </a:lnTo>
                    <a:lnTo>
                      <a:pt x="11331" y="1446"/>
                    </a:lnTo>
                    <a:lnTo>
                      <a:pt x="11537" y="1614"/>
                    </a:lnTo>
                    <a:lnTo>
                      <a:pt x="11731" y="1795"/>
                    </a:lnTo>
                    <a:lnTo>
                      <a:pt x="11924" y="1975"/>
                    </a:lnTo>
                    <a:lnTo>
                      <a:pt x="12118" y="2169"/>
                    </a:lnTo>
                    <a:lnTo>
                      <a:pt x="12298" y="2362"/>
                    </a:lnTo>
                    <a:lnTo>
                      <a:pt x="12466" y="2582"/>
                    </a:lnTo>
                    <a:lnTo>
                      <a:pt x="12621" y="2801"/>
                    </a:lnTo>
                    <a:lnTo>
                      <a:pt x="12776" y="3020"/>
                    </a:lnTo>
                    <a:lnTo>
                      <a:pt x="12918" y="3253"/>
                    </a:lnTo>
                    <a:lnTo>
                      <a:pt x="13060" y="3498"/>
                    </a:lnTo>
                    <a:lnTo>
                      <a:pt x="13176" y="3756"/>
                    </a:lnTo>
                    <a:lnTo>
                      <a:pt x="13292" y="4014"/>
                    </a:lnTo>
                    <a:lnTo>
                      <a:pt x="13395" y="4285"/>
                    </a:lnTo>
                    <a:lnTo>
                      <a:pt x="13498" y="4569"/>
                    </a:lnTo>
                    <a:lnTo>
                      <a:pt x="13576" y="4853"/>
                    </a:lnTo>
                    <a:lnTo>
                      <a:pt x="13576" y="4853"/>
                    </a:lnTo>
                    <a:close/>
                  </a:path>
                </a:pathLst>
              </a:custGeom>
              <a:solidFill>
                <a:srgbClr val="5E34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5" name="Google Shape;2755;p40"/>
              <p:cNvSpPr/>
              <p:nvPr/>
            </p:nvSpPr>
            <p:spPr>
              <a:xfrm>
                <a:off x="5209300" y="1519497"/>
                <a:ext cx="113523" cy="173244"/>
              </a:xfrm>
              <a:custGeom>
                <a:avLst/>
                <a:gdLst/>
                <a:ahLst/>
                <a:cxnLst/>
                <a:rect l="l" t="t" r="r" b="b"/>
                <a:pathLst>
                  <a:path w="1937" h="2956" extrusionOk="0">
                    <a:moveTo>
                      <a:pt x="1291" y="13"/>
                    </a:moveTo>
                    <a:lnTo>
                      <a:pt x="1291" y="13"/>
                    </a:lnTo>
                    <a:lnTo>
                      <a:pt x="1381" y="39"/>
                    </a:lnTo>
                    <a:lnTo>
                      <a:pt x="1472" y="77"/>
                    </a:lnTo>
                    <a:lnTo>
                      <a:pt x="1549" y="129"/>
                    </a:lnTo>
                    <a:lnTo>
                      <a:pt x="1626" y="206"/>
                    </a:lnTo>
                    <a:lnTo>
                      <a:pt x="1691" y="284"/>
                    </a:lnTo>
                    <a:lnTo>
                      <a:pt x="1743" y="374"/>
                    </a:lnTo>
                    <a:lnTo>
                      <a:pt x="1794" y="465"/>
                    </a:lnTo>
                    <a:lnTo>
                      <a:pt x="1846" y="581"/>
                    </a:lnTo>
                    <a:lnTo>
                      <a:pt x="1885" y="697"/>
                    </a:lnTo>
                    <a:lnTo>
                      <a:pt x="1910" y="826"/>
                    </a:lnTo>
                    <a:lnTo>
                      <a:pt x="1923" y="955"/>
                    </a:lnTo>
                    <a:lnTo>
                      <a:pt x="1936" y="1084"/>
                    </a:lnTo>
                    <a:lnTo>
                      <a:pt x="1936" y="1226"/>
                    </a:lnTo>
                    <a:lnTo>
                      <a:pt x="1936" y="1381"/>
                    </a:lnTo>
                    <a:lnTo>
                      <a:pt x="1910" y="1523"/>
                    </a:lnTo>
                    <a:lnTo>
                      <a:pt x="1885" y="1678"/>
                    </a:lnTo>
                    <a:lnTo>
                      <a:pt x="1885" y="1678"/>
                    </a:lnTo>
                    <a:lnTo>
                      <a:pt x="1846" y="1820"/>
                    </a:lnTo>
                    <a:lnTo>
                      <a:pt x="1807" y="1974"/>
                    </a:lnTo>
                    <a:lnTo>
                      <a:pt x="1756" y="2103"/>
                    </a:lnTo>
                    <a:lnTo>
                      <a:pt x="1691" y="2232"/>
                    </a:lnTo>
                    <a:lnTo>
                      <a:pt x="1626" y="2349"/>
                    </a:lnTo>
                    <a:lnTo>
                      <a:pt x="1549" y="2465"/>
                    </a:lnTo>
                    <a:lnTo>
                      <a:pt x="1472" y="2568"/>
                    </a:lnTo>
                    <a:lnTo>
                      <a:pt x="1394" y="2658"/>
                    </a:lnTo>
                    <a:lnTo>
                      <a:pt x="1304" y="2736"/>
                    </a:lnTo>
                    <a:lnTo>
                      <a:pt x="1226" y="2813"/>
                    </a:lnTo>
                    <a:lnTo>
                      <a:pt x="1123" y="2865"/>
                    </a:lnTo>
                    <a:lnTo>
                      <a:pt x="1033" y="2903"/>
                    </a:lnTo>
                    <a:lnTo>
                      <a:pt x="943" y="2942"/>
                    </a:lnTo>
                    <a:lnTo>
                      <a:pt x="839" y="2955"/>
                    </a:lnTo>
                    <a:lnTo>
                      <a:pt x="749" y="2955"/>
                    </a:lnTo>
                    <a:lnTo>
                      <a:pt x="659" y="2942"/>
                    </a:lnTo>
                    <a:lnTo>
                      <a:pt x="659" y="2942"/>
                    </a:lnTo>
                    <a:lnTo>
                      <a:pt x="568" y="2916"/>
                    </a:lnTo>
                    <a:lnTo>
                      <a:pt x="478" y="2878"/>
                    </a:lnTo>
                    <a:lnTo>
                      <a:pt x="401" y="2826"/>
                    </a:lnTo>
                    <a:lnTo>
                      <a:pt x="323" y="2749"/>
                    </a:lnTo>
                    <a:lnTo>
                      <a:pt x="259" y="2671"/>
                    </a:lnTo>
                    <a:lnTo>
                      <a:pt x="194" y="2581"/>
                    </a:lnTo>
                    <a:lnTo>
                      <a:pt x="142" y="2491"/>
                    </a:lnTo>
                    <a:lnTo>
                      <a:pt x="104" y="2374"/>
                    </a:lnTo>
                    <a:lnTo>
                      <a:pt x="65" y="2258"/>
                    </a:lnTo>
                    <a:lnTo>
                      <a:pt x="39" y="2129"/>
                    </a:lnTo>
                    <a:lnTo>
                      <a:pt x="13" y="2000"/>
                    </a:lnTo>
                    <a:lnTo>
                      <a:pt x="1" y="1871"/>
                    </a:lnTo>
                    <a:lnTo>
                      <a:pt x="1" y="1729"/>
                    </a:lnTo>
                    <a:lnTo>
                      <a:pt x="13" y="1574"/>
                    </a:lnTo>
                    <a:lnTo>
                      <a:pt x="26" y="1432"/>
                    </a:lnTo>
                    <a:lnTo>
                      <a:pt x="52" y="1278"/>
                    </a:lnTo>
                    <a:lnTo>
                      <a:pt x="52" y="1278"/>
                    </a:lnTo>
                    <a:lnTo>
                      <a:pt x="91" y="1136"/>
                    </a:lnTo>
                    <a:lnTo>
                      <a:pt x="142" y="994"/>
                    </a:lnTo>
                    <a:lnTo>
                      <a:pt x="194" y="852"/>
                    </a:lnTo>
                    <a:lnTo>
                      <a:pt x="246" y="723"/>
                    </a:lnTo>
                    <a:lnTo>
                      <a:pt x="323" y="607"/>
                    </a:lnTo>
                    <a:lnTo>
                      <a:pt x="388" y="490"/>
                    </a:lnTo>
                    <a:lnTo>
                      <a:pt x="465" y="387"/>
                    </a:lnTo>
                    <a:lnTo>
                      <a:pt x="543" y="297"/>
                    </a:lnTo>
                    <a:lnTo>
                      <a:pt x="633" y="219"/>
                    </a:lnTo>
                    <a:lnTo>
                      <a:pt x="723" y="142"/>
                    </a:lnTo>
                    <a:lnTo>
                      <a:pt x="814" y="90"/>
                    </a:lnTo>
                    <a:lnTo>
                      <a:pt x="904" y="52"/>
                    </a:lnTo>
                    <a:lnTo>
                      <a:pt x="1007" y="13"/>
                    </a:lnTo>
                    <a:lnTo>
                      <a:pt x="1097" y="0"/>
                    </a:lnTo>
                    <a:lnTo>
                      <a:pt x="1201" y="0"/>
                    </a:lnTo>
                    <a:lnTo>
                      <a:pt x="1291" y="13"/>
                    </a:lnTo>
                    <a:lnTo>
                      <a:pt x="1291" y="13"/>
                    </a:lnTo>
                    <a:close/>
                  </a:path>
                </a:pathLst>
              </a:custGeom>
              <a:solidFill>
                <a:srgbClr val="D0A7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6" name="Google Shape;2756;p40"/>
              <p:cNvSpPr/>
              <p:nvPr/>
            </p:nvSpPr>
            <p:spPr>
              <a:xfrm>
                <a:off x="5204787" y="1500567"/>
                <a:ext cx="113464" cy="174006"/>
              </a:xfrm>
              <a:custGeom>
                <a:avLst/>
                <a:gdLst/>
                <a:ahLst/>
                <a:cxnLst/>
                <a:rect l="l" t="t" r="r" b="b"/>
                <a:pathLst>
                  <a:path w="1936" h="2969" extrusionOk="0">
                    <a:moveTo>
                      <a:pt x="1291" y="13"/>
                    </a:moveTo>
                    <a:lnTo>
                      <a:pt x="1291" y="13"/>
                    </a:lnTo>
                    <a:lnTo>
                      <a:pt x="1381" y="39"/>
                    </a:lnTo>
                    <a:lnTo>
                      <a:pt x="1458" y="78"/>
                    </a:lnTo>
                    <a:lnTo>
                      <a:pt x="1549" y="142"/>
                    </a:lnTo>
                    <a:lnTo>
                      <a:pt x="1613" y="207"/>
                    </a:lnTo>
                    <a:lnTo>
                      <a:pt x="1691" y="284"/>
                    </a:lnTo>
                    <a:lnTo>
                      <a:pt x="1742" y="375"/>
                    </a:lnTo>
                    <a:lnTo>
                      <a:pt x="1794" y="478"/>
                    </a:lnTo>
                    <a:lnTo>
                      <a:pt x="1845" y="581"/>
                    </a:lnTo>
                    <a:lnTo>
                      <a:pt x="1871" y="697"/>
                    </a:lnTo>
                    <a:lnTo>
                      <a:pt x="1910" y="826"/>
                    </a:lnTo>
                    <a:lnTo>
                      <a:pt x="1923" y="955"/>
                    </a:lnTo>
                    <a:lnTo>
                      <a:pt x="1936" y="1097"/>
                    </a:lnTo>
                    <a:lnTo>
                      <a:pt x="1936" y="1239"/>
                    </a:lnTo>
                    <a:lnTo>
                      <a:pt x="1936" y="1381"/>
                    </a:lnTo>
                    <a:lnTo>
                      <a:pt x="1910" y="1536"/>
                    </a:lnTo>
                    <a:lnTo>
                      <a:pt x="1884" y="1678"/>
                    </a:lnTo>
                    <a:lnTo>
                      <a:pt x="1884" y="1678"/>
                    </a:lnTo>
                    <a:lnTo>
                      <a:pt x="1845" y="1833"/>
                    </a:lnTo>
                    <a:lnTo>
                      <a:pt x="1807" y="1975"/>
                    </a:lnTo>
                    <a:lnTo>
                      <a:pt x="1755" y="2117"/>
                    </a:lnTo>
                    <a:lnTo>
                      <a:pt x="1691" y="2233"/>
                    </a:lnTo>
                    <a:lnTo>
                      <a:pt x="1626" y="2362"/>
                    </a:lnTo>
                    <a:lnTo>
                      <a:pt x="1549" y="2465"/>
                    </a:lnTo>
                    <a:lnTo>
                      <a:pt x="1471" y="2568"/>
                    </a:lnTo>
                    <a:lnTo>
                      <a:pt x="1394" y="2659"/>
                    </a:lnTo>
                    <a:lnTo>
                      <a:pt x="1303" y="2749"/>
                    </a:lnTo>
                    <a:lnTo>
                      <a:pt x="1213" y="2814"/>
                    </a:lnTo>
                    <a:lnTo>
                      <a:pt x="1123" y="2865"/>
                    </a:lnTo>
                    <a:lnTo>
                      <a:pt x="1032" y="2917"/>
                    </a:lnTo>
                    <a:lnTo>
                      <a:pt x="942" y="2943"/>
                    </a:lnTo>
                    <a:lnTo>
                      <a:pt x="839" y="2968"/>
                    </a:lnTo>
                    <a:lnTo>
                      <a:pt x="749" y="2968"/>
                    </a:lnTo>
                    <a:lnTo>
                      <a:pt x="645" y="2955"/>
                    </a:lnTo>
                    <a:lnTo>
                      <a:pt x="645" y="2955"/>
                    </a:lnTo>
                    <a:lnTo>
                      <a:pt x="555" y="2930"/>
                    </a:lnTo>
                    <a:lnTo>
                      <a:pt x="478" y="2878"/>
                    </a:lnTo>
                    <a:lnTo>
                      <a:pt x="387" y="2826"/>
                    </a:lnTo>
                    <a:lnTo>
                      <a:pt x="323" y="2762"/>
                    </a:lnTo>
                    <a:lnTo>
                      <a:pt x="258" y="2684"/>
                    </a:lnTo>
                    <a:lnTo>
                      <a:pt x="194" y="2594"/>
                    </a:lnTo>
                    <a:lnTo>
                      <a:pt x="142" y="2491"/>
                    </a:lnTo>
                    <a:lnTo>
                      <a:pt x="90" y="2388"/>
                    </a:lnTo>
                    <a:lnTo>
                      <a:pt x="65" y="2272"/>
                    </a:lnTo>
                    <a:lnTo>
                      <a:pt x="26" y="2143"/>
                    </a:lnTo>
                    <a:lnTo>
                      <a:pt x="13" y="2013"/>
                    </a:lnTo>
                    <a:lnTo>
                      <a:pt x="0" y="1872"/>
                    </a:lnTo>
                    <a:lnTo>
                      <a:pt x="0" y="1730"/>
                    </a:lnTo>
                    <a:lnTo>
                      <a:pt x="0" y="1588"/>
                    </a:lnTo>
                    <a:lnTo>
                      <a:pt x="26" y="1433"/>
                    </a:lnTo>
                    <a:lnTo>
                      <a:pt x="52" y="1291"/>
                    </a:lnTo>
                    <a:lnTo>
                      <a:pt x="52" y="1291"/>
                    </a:lnTo>
                    <a:lnTo>
                      <a:pt x="90" y="1136"/>
                    </a:lnTo>
                    <a:lnTo>
                      <a:pt x="129" y="994"/>
                    </a:lnTo>
                    <a:lnTo>
                      <a:pt x="194" y="852"/>
                    </a:lnTo>
                    <a:lnTo>
                      <a:pt x="245" y="736"/>
                    </a:lnTo>
                    <a:lnTo>
                      <a:pt x="310" y="607"/>
                    </a:lnTo>
                    <a:lnTo>
                      <a:pt x="387" y="504"/>
                    </a:lnTo>
                    <a:lnTo>
                      <a:pt x="465" y="400"/>
                    </a:lnTo>
                    <a:lnTo>
                      <a:pt x="542" y="310"/>
                    </a:lnTo>
                    <a:lnTo>
                      <a:pt x="632" y="220"/>
                    </a:lnTo>
                    <a:lnTo>
                      <a:pt x="723" y="155"/>
                    </a:lnTo>
                    <a:lnTo>
                      <a:pt x="813" y="104"/>
                    </a:lnTo>
                    <a:lnTo>
                      <a:pt x="903" y="52"/>
                    </a:lnTo>
                    <a:lnTo>
                      <a:pt x="994" y="26"/>
                    </a:lnTo>
                    <a:lnTo>
                      <a:pt x="1097" y="0"/>
                    </a:lnTo>
                    <a:lnTo>
                      <a:pt x="1187" y="0"/>
                    </a:lnTo>
                    <a:lnTo>
                      <a:pt x="1291" y="13"/>
                    </a:lnTo>
                    <a:lnTo>
                      <a:pt x="1291" y="13"/>
                    </a:lnTo>
                    <a:close/>
                  </a:path>
                </a:pathLst>
              </a:custGeom>
              <a:solidFill>
                <a:srgbClr val="FFD6B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7" name="Google Shape;2757;p40"/>
              <p:cNvSpPr/>
              <p:nvPr/>
            </p:nvSpPr>
            <p:spPr>
              <a:xfrm>
                <a:off x="4481006" y="1091443"/>
                <a:ext cx="799465" cy="886380"/>
              </a:xfrm>
              <a:custGeom>
                <a:avLst/>
                <a:gdLst/>
                <a:ahLst/>
                <a:cxnLst/>
                <a:rect l="l" t="t" r="r" b="b"/>
                <a:pathLst>
                  <a:path w="13641" h="15124" extrusionOk="0">
                    <a:moveTo>
                      <a:pt x="13641" y="6401"/>
                    </a:moveTo>
                    <a:lnTo>
                      <a:pt x="13641" y="6401"/>
                    </a:lnTo>
                    <a:lnTo>
                      <a:pt x="13602" y="6801"/>
                    </a:lnTo>
                    <a:lnTo>
                      <a:pt x="13563" y="7201"/>
                    </a:lnTo>
                    <a:lnTo>
                      <a:pt x="13499" y="7588"/>
                    </a:lnTo>
                    <a:lnTo>
                      <a:pt x="13434" y="7988"/>
                    </a:lnTo>
                    <a:lnTo>
                      <a:pt x="13357" y="8375"/>
                    </a:lnTo>
                    <a:lnTo>
                      <a:pt x="13266" y="8762"/>
                    </a:lnTo>
                    <a:lnTo>
                      <a:pt x="13176" y="9149"/>
                    </a:lnTo>
                    <a:lnTo>
                      <a:pt x="13060" y="9524"/>
                    </a:lnTo>
                    <a:lnTo>
                      <a:pt x="12944" y="9885"/>
                    </a:lnTo>
                    <a:lnTo>
                      <a:pt x="12815" y="10259"/>
                    </a:lnTo>
                    <a:lnTo>
                      <a:pt x="12673" y="10607"/>
                    </a:lnTo>
                    <a:lnTo>
                      <a:pt x="12531" y="10956"/>
                    </a:lnTo>
                    <a:lnTo>
                      <a:pt x="12376" y="11304"/>
                    </a:lnTo>
                    <a:lnTo>
                      <a:pt x="12208" y="11627"/>
                    </a:lnTo>
                    <a:lnTo>
                      <a:pt x="12028" y="11950"/>
                    </a:lnTo>
                    <a:lnTo>
                      <a:pt x="11834" y="12259"/>
                    </a:lnTo>
                    <a:lnTo>
                      <a:pt x="11640" y="12556"/>
                    </a:lnTo>
                    <a:lnTo>
                      <a:pt x="11434" y="12840"/>
                    </a:lnTo>
                    <a:lnTo>
                      <a:pt x="11227" y="13124"/>
                    </a:lnTo>
                    <a:lnTo>
                      <a:pt x="11008" y="13369"/>
                    </a:lnTo>
                    <a:lnTo>
                      <a:pt x="10776" y="13614"/>
                    </a:lnTo>
                    <a:lnTo>
                      <a:pt x="10531" y="13846"/>
                    </a:lnTo>
                    <a:lnTo>
                      <a:pt x="10285" y="14053"/>
                    </a:lnTo>
                    <a:lnTo>
                      <a:pt x="10027" y="14246"/>
                    </a:lnTo>
                    <a:lnTo>
                      <a:pt x="9769" y="14427"/>
                    </a:lnTo>
                    <a:lnTo>
                      <a:pt x="9485" y="14582"/>
                    </a:lnTo>
                    <a:lnTo>
                      <a:pt x="9214" y="14724"/>
                    </a:lnTo>
                    <a:lnTo>
                      <a:pt x="8918" y="14840"/>
                    </a:lnTo>
                    <a:lnTo>
                      <a:pt x="8621" y="14943"/>
                    </a:lnTo>
                    <a:lnTo>
                      <a:pt x="8324" y="15021"/>
                    </a:lnTo>
                    <a:lnTo>
                      <a:pt x="8014" y="15072"/>
                    </a:lnTo>
                    <a:lnTo>
                      <a:pt x="7692" y="15111"/>
                    </a:lnTo>
                    <a:lnTo>
                      <a:pt x="7692" y="15111"/>
                    </a:lnTo>
                    <a:lnTo>
                      <a:pt x="7356" y="15124"/>
                    </a:lnTo>
                    <a:lnTo>
                      <a:pt x="7008" y="15111"/>
                    </a:lnTo>
                    <a:lnTo>
                      <a:pt x="6672" y="15085"/>
                    </a:lnTo>
                    <a:lnTo>
                      <a:pt x="6337" y="15047"/>
                    </a:lnTo>
                    <a:lnTo>
                      <a:pt x="6001" y="14982"/>
                    </a:lnTo>
                    <a:lnTo>
                      <a:pt x="5666" y="14892"/>
                    </a:lnTo>
                    <a:lnTo>
                      <a:pt x="5343" y="14788"/>
                    </a:lnTo>
                    <a:lnTo>
                      <a:pt x="5008" y="14672"/>
                    </a:lnTo>
                    <a:lnTo>
                      <a:pt x="4685" y="14530"/>
                    </a:lnTo>
                    <a:lnTo>
                      <a:pt x="4375" y="14375"/>
                    </a:lnTo>
                    <a:lnTo>
                      <a:pt x="4066" y="14195"/>
                    </a:lnTo>
                    <a:lnTo>
                      <a:pt x="3756" y="14001"/>
                    </a:lnTo>
                    <a:lnTo>
                      <a:pt x="3459" y="13795"/>
                    </a:lnTo>
                    <a:lnTo>
                      <a:pt x="3162" y="13563"/>
                    </a:lnTo>
                    <a:lnTo>
                      <a:pt x="2879" y="13304"/>
                    </a:lnTo>
                    <a:lnTo>
                      <a:pt x="2608" y="13046"/>
                    </a:lnTo>
                    <a:lnTo>
                      <a:pt x="2349" y="12762"/>
                    </a:lnTo>
                    <a:lnTo>
                      <a:pt x="2091" y="12453"/>
                    </a:lnTo>
                    <a:lnTo>
                      <a:pt x="1846" y="12130"/>
                    </a:lnTo>
                    <a:lnTo>
                      <a:pt x="1614" y="11795"/>
                    </a:lnTo>
                    <a:lnTo>
                      <a:pt x="1407" y="11446"/>
                    </a:lnTo>
                    <a:lnTo>
                      <a:pt x="1201" y="11072"/>
                    </a:lnTo>
                    <a:lnTo>
                      <a:pt x="1007" y="10685"/>
                    </a:lnTo>
                    <a:lnTo>
                      <a:pt x="827" y="10272"/>
                    </a:lnTo>
                    <a:lnTo>
                      <a:pt x="659" y="9846"/>
                    </a:lnTo>
                    <a:lnTo>
                      <a:pt x="517" y="9407"/>
                    </a:lnTo>
                    <a:lnTo>
                      <a:pt x="388" y="8956"/>
                    </a:lnTo>
                    <a:lnTo>
                      <a:pt x="272" y="8478"/>
                    </a:lnTo>
                    <a:lnTo>
                      <a:pt x="169" y="7988"/>
                    </a:lnTo>
                    <a:lnTo>
                      <a:pt x="91" y="7472"/>
                    </a:lnTo>
                    <a:lnTo>
                      <a:pt x="40" y="6943"/>
                    </a:lnTo>
                    <a:lnTo>
                      <a:pt x="1" y="6414"/>
                    </a:lnTo>
                    <a:lnTo>
                      <a:pt x="1" y="6414"/>
                    </a:lnTo>
                    <a:lnTo>
                      <a:pt x="53" y="5872"/>
                    </a:lnTo>
                    <a:lnTo>
                      <a:pt x="130" y="5356"/>
                    </a:lnTo>
                    <a:lnTo>
                      <a:pt x="182" y="5097"/>
                    </a:lnTo>
                    <a:lnTo>
                      <a:pt x="246" y="4852"/>
                    </a:lnTo>
                    <a:lnTo>
                      <a:pt x="311" y="4594"/>
                    </a:lnTo>
                    <a:lnTo>
                      <a:pt x="388" y="4349"/>
                    </a:lnTo>
                    <a:lnTo>
                      <a:pt x="388" y="4349"/>
                    </a:lnTo>
                    <a:lnTo>
                      <a:pt x="478" y="4078"/>
                    </a:lnTo>
                    <a:lnTo>
                      <a:pt x="595" y="3807"/>
                    </a:lnTo>
                    <a:lnTo>
                      <a:pt x="711" y="3549"/>
                    </a:lnTo>
                    <a:lnTo>
                      <a:pt x="840" y="3304"/>
                    </a:lnTo>
                    <a:lnTo>
                      <a:pt x="969" y="3059"/>
                    </a:lnTo>
                    <a:lnTo>
                      <a:pt x="1124" y="2826"/>
                    </a:lnTo>
                    <a:lnTo>
                      <a:pt x="1278" y="2607"/>
                    </a:lnTo>
                    <a:lnTo>
                      <a:pt x="1433" y="2388"/>
                    </a:lnTo>
                    <a:lnTo>
                      <a:pt x="1614" y="2181"/>
                    </a:lnTo>
                    <a:lnTo>
                      <a:pt x="1795" y="1988"/>
                    </a:lnTo>
                    <a:lnTo>
                      <a:pt x="1975" y="1807"/>
                    </a:lnTo>
                    <a:lnTo>
                      <a:pt x="2169" y="1626"/>
                    </a:lnTo>
                    <a:lnTo>
                      <a:pt x="2375" y="1458"/>
                    </a:lnTo>
                    <a:lnTo>
                      <a:pt x="2582" y="1304"/>
                    </a:lnTo>
                    <a:lnTo>
                      <a:pt x="2788" y="1149"/>
                    </a:lnTo>
                    <a:lnTo>
                      <a:pt x="3008" y="1020"/>
                    </a:lnTo>
                    <a:lnTo>
                      <a:pt x="3240" y="878"/>
                    </a:lnTo>
                    <a:lnTo>
                      <a:pt x="3472" y="762"/>
                    </a:lnTo>
                    <a:lnTo>
                      <a:pt x="3704" y="646"/>
                    </a:lnTo>
                    <a:lnTo>
                      <a:pt x="3937" y="542"/>
                    </a:lnTo>
                    <a:lnTo>
                      <a:pt x="4182" y="452"/>
                    </a:lnTo>
                    <a:lnTo>
                      <a:pt x="4427" y="362"/>
                    </a:lnTo>
                    <a:lnTo>
                      <a:pt x="4685" y="284"/>
                    </a:lnTo>
                    <a:lnTo>
                      <a:pt x="4930" y="220"/>
                    </a:lnTo>
                    <a:lnTo>
                      <a:pt x="5188" y="168"/>
                    </a:lnTo>
                    <a:lnTo>
                      <a:pt x="5446" y="116"/>
                    </a:lnTo>
                    <a:lnTo>
                      <a:pt x="5705" y="78"/>
                    </a:lnTo>
                    <a:lnTo>
                      <a:pt x="5963" y="39"/>
                    </a:lnTo>
                    <a:lnTo>
                      <a:pt x="6221" y="26"/>
                    </a:lnTo>
                    <a:lnTo>
                      <a:pt x="6492" y="0"/>
                    </a:lnTo>
                    <a:lnTo>
                      <a:pt x="6750" y="0"/>
                    </a:lnTo>
                    <a:lnTo>
                      <a:pt x="7008" y="0"/>
                    </a:lnTo>
                    <a:lnTo>
                      <a:pt x="7279" y="26"/>
                    </a:lnTo>
                    <a:lnTo>
                      <a:pt x="7537" y="39"/>
                    </a:lnTo>
                    <a:lnTo>
                      <a:pt x="7795" y="78"/>
                    </a:lnTo>
                    <a:lnTo>
                      <a:pt x="8053" y="116"/>
                    </a:lnTo>
                    <a:lnTo>
                      <a:pt x="8324" y="168"/>
                    </a:lnTo>
                    <a:lnTo>
                      <a:pt x="8569" y="220"/>
                    </a:lnTo>
                    <a:lnTo>
                      <a:pt x="8827" y="284"/>
                    </a:lnTo>
                    <a:lnTo>
                      <a:pt x="9072" y="362"/>
                    </a:lnTo>
                    <a:lnTo>
                      <a:pt x="9331" y="452"/>
                    </a:lnTo>
                    <a:lnTo>
                      <a:pt x="9576" y="542"/>
                    </a:lnTo>
                    <a:lnTo>
                      <a:pt x="9808" y="646"/>
                    </a:lnTo>
                    <a:lnTo>
                      <a:pt x="10053" y="749"/>
                    </a:lnTo>
                    <a:lnTo>
                      <a:pt x="10285" y="865"/>
                    </a:lnTo>
                    <a:lnTo>
                      <a:pt x="10505" y="994"/>
                    </a:lnTo>
                    <a:lnTo>
                      <a:pt x="10737" y="1136"/>
                    </a:lnTo>
                    <a:lnTo>
                      <a:pt x="10944" y="1278"/>
                    </a:lnTo>
                    <a:lnTo>
                      <a:pt x="11163" y="1433"/>
                    </a:lnTo>
                    <a:lnTo>
                      <a:pt x="11369" y="1600"/>
                    </a:lnTo>
                    <a:lnTo>
                      <a:pt x="11563" y="1768"/>
                    </a:lnTo>
                    <a:lnTo>
                      <a:pt x="11757" y="1949"/>
                    </a:lnTo>
                    <a:lnTo>
                      <a:pt x="11937" y="2142"/>
                    </a:lnTo>
                    <a:lnTo>
                      <a:pt x="12118" y="2336"/>
                    </a:lnTo>
                    <a:lnTo>
                      <a:pt x="12286" y="2542"/>
                    </a:lnTo>
                    <a:lnTo>
                      <a:pt x="12440" y="2762"/>
                    </a:lnTo>
                    <a:lnTo>
                      <a:pt x="12595" y="2981"/>
                    </a:lnTo>
                    <a:lnTo>
                      <a:pt x="12737" y="3213"/>
                    </a:lnTo>
                    <a:lnTo>
                      <a:pt x="12866" y="3459"/>
                    </a:lnTo>
                    <a:lnTo>
                      <a:pt x="12995" y="3704"/>
                    </a:lnTo>
                    <a:lnTo>
                      <a:pt x="13099" y="3962"/>
                    </a:lnTo>
                    <a:lnTo>
                      <a:pt x="13202" y="4233"/>
                    </a:lnTo>
                    <a:lnTo>
                      <a:pt x="13292" y="4504"/>
                    </a:lnTo>
                    <a:lnTo>
                      <a:pt x="13382" y="4788"/>
                    </a:lnTo>
                    <a:lnTo>
                      <a:pt x="13382" y="4788"/>
                    </a:lnTo>
                    <a:lnTo>
                      <a:pt x="13473" y="5188"/>
                    </a:lnTo>
                    <a:lnTo>
                      <a:pt x="13550" y="5588"/>
                    </a:lnTo>
                    <a:lnTo>
                      <a:pt x="13602" y="5988"/>
                    </a:lnTo>
                    <a:lnTo>
                      <a:pt x="13641" y="6401"/>
                    </a:lnTo>
                    <a:lnTo>
                      <a:pt x="13641" y="6401"/>
                    </a:lnTo>
                    <a:close/>
                  </a:path>
                </a:pathLst>
              </a:custGeom>
              <a:solidFill>
                <a:srgbClr val="FFD6B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8" name="Google Shape;2758;p40"/>
              <p:cNvSpPr/>
              <p:nvPr/>
            </p:nvSpPr>
            <p:spPr>
              <a:xfrm>
                <a:off x="4765361" y="1522486"/>
                <a:ext cx="73435" cy="72673"/>
              </a:xfrm>
              <a:custGeom>
                <a:avLst/>
                <a:gdLst/>
                <a:ahLst/>
                <a:cxnLst/>
                <a:rect l="l" t="t" r="r" b="b"/>
                <a:pathLst>
                  <a:path w="1253" h="1240" extrusionOk="0">
                    <a:moveTo>
                      <a:pt x="633" y="1239"/>
                    </a:moveTo>
                    <a:lnTo>
                      <a:pt x="633" y="1239"/>
                    </a:lnTo>
                    <a:lnTo>
                      <a:pt x="749" y="1227"/>
                    </a:lnTo>
                    <a:lnTo>
                      <a:pt x="865" y="1201"/>
                    </a:lnTo>
                    <a:lnTo>
                      <a:pt x="982" y="1136"/>
                    </a:lnTo>
                    <a:lnTo>
                      <a:pt x="1072" y="1059"/>
                    </a:lnTo>
                    <a:lnTo>
                      <a:pt x="1149" y="968"/>
                    </a:lnTo>
                    <a:lnTo>
                      <a:pt x="1201" y="865"/>
                    </a:lnTo>
                    <a:lnTo>
                      <a:pt x="1240" y="749"/>
                    </a:lnTo>
                    <a:lnTo>
                      <a:pt x="1253" y="620"/>
                    </a:lnTo>
                    <a:lnTo>
                      <a:pt x="1253" y="620"/>
                    </a:lnTo>
                    <a:lnTo>
                      <a:pt x="1240" y="504"/>
                    </a:lnTo>
                    <a:lnTo>
                      <a:pt x="1201" y="375"/>
                    </a:lnTo>
                    <a:lnTo>
                      <a:pt x="1149" y="272"/>
                    </a:lnTo>
                    <a:lnTo>
                      <a:pt x="1072" y="181"/>
                    </a:lnTo>
                    <a:lnTo>
                      <a:pt x="982" y="104"/>
                    </a:lnTo>
                    <a:lnTo>
                      <a:pt x="865" y="52"/>
                    </a:lnTo>
                    <a:lnTo>
                      <a:pt x="749" y="14"/>
                    </a:lnTo>
                    <a:lnTo>
                      <a:pt x="633" y="1"/>
                    </a:lnTo>
                    <a:lnTo>
                      <a:pt x="633" y="1"/>
                    </a:lnTo>
                    <a:lnTo>
                      <a:pt x="504" y="14"/>
                    </a:lnTo>
                    <a:lnTo>
                      <a:pt x="388" y="52"/>
                    </a:lnTo>
                    <a:lnTo>
                      <a:pt x="285" y="104"/>
                    </a:lnTo>
                    <a:lnTo>
                      <a:pt x="194" y="181"/>
                    </a:lnTo>
                    <a:lnTo>
                      <a:pt x="117" y="272"/>
                    </a:lnTo>
                    <a:lnTo>
                      <a:pt x="52" y="375"/>
                    </a:lnTo>
                    <a:lnTo>
                      <a:pt x="14" y="504"/>
                    </a:lnTo>
                    <a:lnTo>
                      <a:pt x="1" y="620"/>
                    </a:lnTo>
                    <a:lnTo>
                      <a:pt x="1" y="620"/>
                    </a:lnTo>
                    <a:lnTo>
                      <a:pt x="14" y="749"/>
                    </a:lnTo>
                    <a:lnTo>
                      <a:pt x="52" y="865"/>
                    </a:lnTo>
                    <a:lnTo>
                      <a:pt x="117" y="968"/>
                    </a:lnTo>
                    <a:lnTo>
                      <a:pt x="194" y="1059"/>
                    </a:lnTo>
                    <a:lnTo>
                      <a:pt x="285" y="1136"/>
                    </a:lnTo>
                    <a:lnTo>
                      <a:pt x="388" y="1201"/>
                    </a:lnTo>
                    <a:lnTo>
                      <a:pt x="504" y="1227"/>
                    </a:lnTo>
                    <a:lnTo>
                      <a:pt x="633" y="1239"/>
                    </a:lnTo>
                    <a:lnTo>
                      <a:pt x="633" y="123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9" name="Google Shape;2759;p40"/>
              <p:cNvSpPr/>
              <p:nvPr/>
            </p:nvSpPr>
            <p:spPr>
              <a:xfrm>
                <a:off x="5069408" y="1522486"/>
                <a:ext cx="72673" cy="72673"/>
              </a:xfrm>
              <a:custGeom>
                <a:avLst/>
                <a:gdLst/>
                <a:ahLst/>
                <a:cxnLst/>
                <a:rect l="l" t="t" r="r" b="b"/>
                <a:pathLst>
                  <a:path w="1240" h="1240" extrusionOk="0">
                    <a:moveTo>
                      <a:pt x="620" y="1239"/>
                    </a:moveTo>
                    <a:lnTo>
                      <a:pt x="620" y="1239"/>
                    </a:lnTo>
                    <a:lnTo>
                      <a:pt x="749" y="1227"/>
                    </a:lnTo>
                    <a:lnTo>
                      <a:pt x="865" y="1201"/>
                    </a:lnTo>
                    <a:lnTo>
                      <a:pt x="968" y="1136"/>
                    </a:lnTo>
                    <a:lnTo>
                      <a:pt x="1058" y="1059"/>
                    </a:lnTo>
                    <a:lnTo>
                      <a:pt x="1136" y="968"/>
                    </a:lnTo>
                    <a:lnTo>
                      <a:pt x="1200" y="865"/>
                    </a:lnTo>
                    <a:lnTo>
                      <a:pt x="1226" y="749"/>
                    </a:lnTo>
                    <a:lnTo>
                      <a:pt x="1239" y="620"/>
                    </a:lnTo>
                    <a:lnTo>
                      <a:pt x="1239" y="620"/>
                    </a:lnTo>
                    <a:lnTo>
                      <a:pt x="1226" y="504"/>
                    </a:lnTo>
                    <a:lnTo>
                      <a:pt x="1200" y="375"/>
                    </a:lnTo>
                    <a:lnTo>
                      <a:pt x="1136" y="272"/>
                    </a:lnTo>
                    <a:lnTo>
                      <a:pt x="1058" y="181"/>
                    </a:lnTo>
                    <a:lnTo>
                      <a:pt x="968" y="104"/>
                    </a:lnTo>
                    <a:lnTo>
                      <a:pt x="865" y="52"/>
                    </a:lnTo>
                    <a:lnTo>
                      <a:pt x="749" y="14"/>
                    </a:lnTo>
                    <a:lnTo>
                      <a:pt x="620" y="1"/>
                    </a:lnTo>
                    <a:lnTo>
                      <a:pt x="620" y="1"/>
                    </a:lnTo>
                    <a:lnTo>
                      <a:pt x="491" y="14"/>
                    </a:lnTo>
                    <a:lnTo>
                      <a:pt x="375" y="52"/>
                    </a:lnTo>
                    <a:lnTo>
                      <a:pt x="271" y="104"/>
                    </a:lnTo>
                    <a:lnTo>
                      <a:pt x="181" y="181"/>
                    </a:lnTo>
                    <a:lnTo>
                      <a:pt x="104" y="272"/>
                    </a:lnTo>
                    <a:lnTo>
                      <a:pt x="52" y="375"/>
                    </a:lnTo>
                    <a:lnTo>
                      <a:pt x="13" y="504"/>
                    </a:lnTo>
                    <a:lnTo>
                      <a:pt x="0" y="620"/>
                    </a:lnTo>
                    <a:lnTo>
                      <a:pt x="0" y="620"/>
                    </a:lnTo>
                    <a:lnTo>
                      <a:pt x="13" y="749"/>
                    </a:lnTo>
                    <a:lnTo>
                      <a:pt x="52" y="865"/>
                    </a:lnTo>
                    <a:lnTo>
                      <a:pt x="104" y="968"/>
                    </a:lnTo>
                    <a:lnTo>
                      <a:pt x="181" y="1059"/>
                    </a:lnTo>
                    <a:lnTo>
                      <a:pt x="271" y="1136"/>
                    </a:lnTo>
                    <a:lnTo>
                      <a:pt x="375" y="1201"/>
                    </a:lnTo>
                    <a:lnTo>
                      <a:pt x="491" y="1227"/>
                    </a:lnTo>
                    <a:lnTo>
                      <a:pt x="620" y="1239"/>
                    </a:lnTo>
                    <a:lnTo>
                      <a:pt x="620" y="123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0" name="Google Shape;2760;p40"/>
              <p:cNvSpPr/>
              <p:nvPr/>
            </p:nvSpPr>
            <p:spPr>
              <a:xfrm>
                <a:off x="4796364" y="1789433"/>
                <a:ext cx="315426" cy="74959"/>
              </a:xfrm>
              <a:custGeom>
                <a:avLst/>
                <a:gdLst/>
                <a:ahLst/>
                <a:cxnLst/>
                <a:rect l="l" t="t" r="r" b="b"/>
                <a:pathLst>
                  <a:path w="5382" h="1279" extrusionOk="0">
                    <a:moveTo>
                      <a:pt x="5382" y="1"/>
                    </a:moveTo>
                    <a:lnTo>
                      <a:pt x="5382" y="1"/>
                    </a:lnTo>
                    <a:lnTo>
                      <a:pt x="5266" y="143"/>
                    </a:lnTo>
                    <a:lnTo>
                      <a:pt x="5137" y="272"/>
                    </a:lnTo>
                    <a:lnTo>
                      <a:pt x="5008" y="401"/>
                    </a:lnTo>
                    <a:lnTo>
                      <a:pt x="4866" y="530"/>
                    </a:lnTo>
                    <a:lnTo>
                      <a:pt x="4724" y="633"/>
                    </a:lnTo>
                    <a:lnTo>
                      <a:pt x="4569" y="736"/>
                    </a:lnTo>
                    <a:lnTo>
                      <a:pt x="4401" y="840"/>
                    </a:lnTo>
                    <a:lnTo>
                      <a:pt x="4233" y="930"/>
                    </a:lnTo>
                    <a:lnTo>
                      <a:pt x="4053" y="1007"/>
                    </a:lnTo>
                    <a:lnTo>
                      <a:pt x="3872" y="1072"/>
                    </a:lnTo>
                    <a:lnTo>
                      <a:pt x="3691" y="1136"/>
                    </a:lnTo>
                    <a:lnTo>
                      <a:pt x="3498" y="1188"/>
                    </a:lnTo>
                    <a:lnTo>
                      <a:pt x="3304" y="1227"/>
                    </a:lnTo>
                    <a:lnTo>
                      <a:pt x="3098" y="1253"/>
                    </a:lnTo>
                    <a:lnTo>
                      <a:pt x="2891" y="1265"/>
                    </a:lnTo>
                    <a:lnTo>
                      <a:pt x="2685" y="1278"/>
                    </a:lnTo>
                    <a:lnTo>
                      <a:pt x="2685" y="1278"/>
                    </a:lnTo>
                    <a:lnTo>
                      <a:pt x="2479" y="1265"/>
                    </a:lnTo>
                    <a:lnTo>
                      <a:pt x="2285" y="1253"/>
                    </a:lnTo>
                    <a:lnTo>
                      <a:pt x="2078" y="1227"/>
                    </a:lnTo>
                    <a:lnTo>
                      <a:pt x="1885" y="1188"/>
                    </a:lnTo>
                    <a:lnTo>
                      <a:pt x="1691" y="1136"/>
                    </a:lnTo>
                    <a:lnTo>
                      <a:pt x="1511" y="1072"/>
                    </a:lnTo>
                    <a:lnTo>
                      <a:pt x="1330" y="1007"/>
                    </a:lnTo>
                    <a:lnTo>
                      <a:pt x="1149" y="930"/>
                    </a:lnTo>
                    <a:lnTo>
                      <a:pt x="982" y="840"/>
                    </a:lnTo>
                    <a:lnTo>
                      <a:pt x="814" y="736"/>
                    </a:lnTo>
                    <a:lnTo>
                      <a:pt x="659" y="633"/>
                    </a:lnTo>
                    <a:lnTo>
                      <a:pt x="517" y="530"/>
                    </a:lnTo>
                    <a:lnTo>
                      <a:pt x="375" y="401"/>
                    </a:lnTo>
                    <a:lnTo>
                      <a:pt x="233" y="272"/>
                    </a:lnTo>
                    <a:lnTo>
                      <a:pt x="117" y="143"/>
                    </a:lnTo>
                    <a:lnTo>
                      <a:pt x="1" y="1"/>
                    </a:lnTo>
                    <a:lnTo>
                      <a:pt x="5382" y="1"/>
                    </a:lnTo>
                    <a:close/>
                  </a:path>
                </a:pathLst>
              </a:custGeom>
              <a:solidFill>
                <a:srgbClr val="D0A7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1" name="Google Shape;2761;p40"/>
              <p:cNvSpPr/>
              <p:nvPr/>
            </p:nvSpPr>
            <p:spPr>
              <a:xfrm>
                <a:off x="4862178" y="1789433"/>
                <a:ext cx="183852" cy="43956"/>
              </a:xfrm>
              <a:custGeom>
                <a:avLst/>
                <a:gdLst/>
                <a:ahLst/>
                <a:cxnLst/>
                <a:rect l="l" t="t" r="r" b="b"/>
                <a:pathLst>
                  <a:path w="3137" h="750" extrusionOk="0">
                    <a:moveTo>
                      <a:pt x="3136" y="1"/>
                    </a:moveTo>
                    <a:lnTo>
                      <a:pt x="3136" y="1"/>
                    </a:lnTo>
                    <a:lnTo>
                      <a:pt x="2994" y="169"/>
                    </a:lnTo>
                    <a:lnTo>
                      <a:pt x="2839" y="311"/>
                    </a:lnTo>
                    <a:lnTo>
                      <a:pt x="2659" y="440"/>
                    </a:lnTo>
                    <a:lnTo>
                      <a:pt x="2465" y="543"/>
                    </a:lnTo>
                    <a:lnTo>
                      <a:pt x="2259" y="633"/>
                    </a:lnTo>
                    <a:lnTo>
                      <a:pt x="2039" y="698"/>
                    </a:lnTo>
                    <a:lnTo>
                      <a:pt x="1807" y="736"/>
                    </a:lnTo>
                    <a:lnTo>
                      <a:pt x="1562" y="749"/>
                    </a:lnTo>
                    <a:lnTo>
                      <a:pt x="1562" y="749"/>
                    </a:lnTo>
                    <a:lnTo>
                      <a:pt x="1330" y="736"/>
                    </a:lnTo>
                    <a:lnTo>
                      <a:pt x="1097" y="698"/>
                    </a:lnTo>
                    <a:lnTo>
                      <a:pt x="878" y="633"/>
                    </a:lnTo>
                    <a:lnTo>
                      <a:pt x="672" y="543"/>
                    </a:lnTo>
                    <a:lnTo>
                      <a:pt x="478" y="440"/>
                    </a:lnTo>
                    <a:lnTo>
                      <a:pt x="297" y="311"/>
                    </a:lnTo>
                    <a:lnTo>
                      <a:pt x="130" y="169"/>
                    </a:lnTo>
                    <a:lnTo>
                      <a:pt x="1" y="1"/>
                    </a:lnTo>
                    <a:lnTo>
                      <a:pt x="313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2" name="Google Shape;2762;p40"/>
              <p:cNvSpPr/>
              <p:nvPr/>
            </p:nvSpPr>
            <p:spPr>
              <a:xfrm>
                <a:off x="4471981" y="1078550"/>
                <a:ext cx="811538" cy="551438"/>
              </a:xfrm>
              <a:custGeom>
                <a:avLst/>
                <a:gdLst/>
                <a:ahLst/>
                <a:cxnLst/>
                <a:rect l="l" t="t" r="r" b="b"/>
                <a:pathLst>
                  <a:path w="13847" h="9409" extrusionOk="0">
                    <a:moveTo>
                      <a:pt x="13498" y="8260"/>
                    </a:moveTo>
                    <a:lnTo>
                      <a:pt x="13498" y="8260"/>
                    </a:lnTo>
                    <a:lnTo>
                      <a:pt x="13278" y="7950"/>
                    </a:lnTo>
                    <a:lnTo>
                      <a:pt x="13072" y="7640"/>
                    </a:lnTo>
                    <a:lnTo>
                      <a:pt x="12891" y="7356"/>
                    </a:lnTo>
                    <a:lnTo>
                      <a:pt x="12711" y="7072"/>
                    </a:lnTo>
                    <a:lnTo>
                      <a:pt x="12569" y="6788"/>
                    </a:lnTo>
                    <a:lnTo>
                      <a:pt x="12427" y="6518"/>
                    </a:lnTo>
                    <a:lnTo>
                      <a:pt x="12298" y="6259"/>
                    </a:lnTo>
                    <a:lnTo>
                      <a:pt x="12182" y="6001"/>
                    </a:lnTo>
                    <a:lnTo>
                      <a:pt x="11988" y="5498"/>
                    </a:lnTo>
                    <a:lnTo>
                      <a:pt x="11833" y="5034"/>
                    </a:lnTo>
                    <a:lnTo>
                      <a:pt x="11691" y="4569"/>
                    </a:lnTo>
                    <a:lnTo>
                      <a:pt x="11562" y="4130"/>
                    </a:lnTo>
                    <a:lnTo>
                      <a:pt x="11562" y="4130"/>
                    </a:lnTo>
                    <a:lnTo>
                      <a:pt x="11420" y="4453"/>
                    </a:lnTo>
                    <a:lnTo>
                      <a:pt x="11252" y="4763"/>
                    </a:lnTo>
                    <a:lnTo>
                      <a:pt x="11059" y="5072"/>
                    </a:lnTo>
                    <a:lnTo>
                      <a:pt x="10827" y="5356"/>
                    </a:lnTo>
                    <a:lnTo>
                      <a:pt x="10581" y="5640"/>
                    </a:lnTo>
                    <a:lnTo>
                      <a:pt x="10298" y="5924"/>
                    </a:lnTo>
                    <a:lnTo>
                      <a:pt x="10001" y="6182"/>
                    </a:lnTo>
                    <a:lnTo>
                      <a:pt x="9678" y="6427"/>
                    </a:lnTo>
                    <a:lnTo>
                      <a:pt x="9343" y="6672"/>
                    </a:lnTo>
                    <a:lnTo>
                      <a:pt x="8981" y="6892"/>
                    </a:lnTo>
                    <a:lnTo>
                      <a:pt x="8607" y="7098"/>
                    </a:lnTo>
                    <a:lnTo>
                      <a:pt x="8207" y="7292"/>
                    </a:lnTo>
                    <a:lnTo>
                      <a:pt x="7794" y="7472"/>
                    </a:lnTo>
                    <a:lnTo>
                      <a:pt x="7368" y="7640"/>
                    </a:lnTo>
                    <a:lnTo>
                      <a:pt x="6930" y="7795"/>
                    </a:lnTo>
                    <a:lnTo>
                      <a:pt x="6478" y="7924"/>
                    </a:lnTo>
                    <a:lnTo>
                      <a:pt x="6478" y="7924"/>
                    </a:lnTo>
                    <a:lnTo>
                      <a:pt x="6736" y="7563"/>
                    </a:lnTo>
                    <a:lnTo>
                      <a:pt x="6981" y="7214"/>
                    </a:lnTo>
                    <a:lnTo>
                      <a:pt x="7213" y="6879"/>
                    </a:lnTo>
                    <a:lnTo>
                      <a:pt x="7407" y="6543"/>
                    </a:lnTo>
                    <a:lnTo>
                      <a:pt x="7588" y="6234"/>
                    </a:lnTo>
                    <a:lnTo>
                      <a:pt x="7755" y="5924"/>
                    </a:lnTo>
                    <a:lnTo>
                      <a:pt x="7897" y="5614"/>
                    </a:lnTo>
                    <a:lnTo>
                      <a:pt x="8014" y="5317"/>
                    </a:lnTo>
                    <a:lnTo>
                      <a:pt x="8117" y="5034"/>
                    </a:lnTo>
                    <a:lnTo>
                      <a:pt x="8194" y="4750"/>
                    </a:lnTo>
                    <a:lnTo>
                      <a:pt x="8259" y="4466"/>
                    </a:lnTo>
                    <a:lnTo>
                      <a:pt x="8297" y="4195"/>
                    </a:lnTo>
                    <a:lnTo>
                      <a:pt x="8323" y="3924"/>
                    </a:lnTo>
                    <a:lnTo>
                      <a:pt x="8336" y="3640"/>
                    </a:lnTo>
                    <a:lnTo>
                      <a:pt x="8336" y="3369"/>
                    </a:lnTo>
                    <a:lnTo>
                      <a:pt x="8310" y="3098"/>
                    </a:lnTo>
                    <a:lnTo>
                      <a:pt x="8310" y="3098"/>
                    </a:lnTo>
                    <a:lnTo>
                      <a:pt x="8117" y="3317"/>
                    </a:lnTo>
                    <a:lnTo>
                      <a:pt x="7846" y="3601"/>
                    </a:lnTo>
                    <a:lnTo>
                      <a:pt x="7523" y="3937"/>
                    </a:lnTo>
                    <a:lnTo>
                      <a:pt x="7136" y="4298"/>
                    </a:lnTo>
                    <a:lnTo>
                      <a:pt x="6710" y="4711"/>
                    </a:lnTo>
                    <a:lnTo>
                      <a:pt x="6233" y="5137"/>
                    </a:lnTo>
                    <a:lnTo>
                      <a:pt x="5717" y="5588"/>
                    </a:lnTo>
                    <a:lnTo>
                      <a:pt x="5162" y="6066"/>
                    </a:lnTo>
                    <a:lnTo>
                      <a:pt x="4581" y="6530"/>
                    </a:lnTo>
                    <a:lnTo>
                      <a:pt x="3975" y="7008"/>
                    </a:lnTo>
                    <a:lnTo>
                      <a:pt x="3355" y="7472"/>
                    </a:lnTo>
                    <a:lnTo>
                      <a:pt x="2736" y="7911"/>
                    </a:lnTo>
                    <a:lnTo>
                      <a:pt x="2103" y="8337"/>
                    </a:lnTo>
                    <a:lnTo>
                      <a:pt x="1471" y="8737"/>
                    </a:lnTo>
                    <a:lnTo>
                      <a:pt x="1149" y="8918"/>
                    </a:lnTo>
                    <a:lnTo>
                      <a:pt x="839" y="9085"/>
                    </a:lnTo>
                    <a:lnTo>
                      <a:pt x="529" y="9253"/>
                    </a:lnTo>
                    <a:lnTo>
                      <a:pt x="219" y="9408"/>
                    </a:lnTo>
                    <a:lnTo>
                      <a:pt x="219" y="9408"/>
                    </a:lnTo>
                    <a:lnTo>
                      <a:pt x="155" y="9047"/>
                    </a:lnTo>
                    <a:lnTo>
                      <a:pt x="90" y="8685"/>
                    </a:lnTo>
                    <a:lnTo>
                      <a:pt x="52" y="8337"/>
                    </a:lnTo>
                    <a:lnTo>
                      <a:pt x="26" y="8001"/>
                    </a:lnTo>
                    <a:lnTo>
                      <a:pt x="0" y="7666"/>
                    </a:lnTo>
                    <a:lnTo>
                      <a:pt x="0" y="7343"/>
                    </a:lnTo>
                    <a:lnTo>
                      <a:pt x="13" y="7021"/>
                    </a:lnTo>
                    <a:lnTo>
                      <a:pt x="26" y="6711"/>
                    </a:lnTo>
                    <a:lnTo>
                      <a:pt x="52" y="6414"/>
                    </a:lnTo>
                    <a:lnTo>
                      <a:pt x="90" y="6117"/>
                    </a:lnTo>
                    <a:lnTo>
                      <a:pt x="142" y="5821"/>
                    </a:lnTo>
                    <a:lnTo>
                      <a:pt x="194" y="5524"/>
                    </a:lnTo>
                    <a:lnTo>
                      <a:pt x="258" y="5240"/>
                    </a:lnTo>
                    <a:lnTo>
                      <a:pt x="336" y="4969"/>
                    </a:lnTo>
                    <a:lnTo>
                      <a:pt x="490" y="4414"/>
                    </a:lnTo>
                    <a:lnTo>
                      <a:pt x="490" y="4414"/>
                    </a:lnTo>
                    <a:lnTo>
                      <a:pt x="594" y="4130"/>
                    </a:lnTo>
                    <a:lnTo>
                      <a:pt x="697" y="3859"/>
                    </a:lnTo>
                    <a:lnTo>
                      <a:pt x="813" y="3601"/>
                    </a:lnTo>
                    <a:lnTo>
                      <a:pt x="942" y="3343"/>
                    </a:lnTo>
                    <a:lnTo>
                      <a:pt x="1084" y="3098"/>
                    </a:lnTo>
                    <a:lnTo>
                      <a:pt x="1226" y="2866"/>
                    </a:lnTo>
                    <a:lnTo>
                      <a:pt x="1381" y="2633"/>
                    </a:lnTo>
                    <a:lnTo>
                      <a:pt x="1549" y="2414"/>
                    </a:lnTo>
                    <a:lnTo>
                      <a:pt x="1729" y="2208"/>
                    </a:lnTo>
                    <a:lnTo>
                      <a:pt x="1910" y="2014"/>
                    </a:lnTo>
                    <a:lnTo>
                      <a:pt x="2091" y="1820"/>
                    </a:lnTo>
                    <a:lnTo>
                      <a:pt x="2297" y="1653"/>
                    </a:lnTo>
                    <a:lnTo>
                      <a:pt x="2491" y="1472"/>
                    </a:lnTo>
                    <a:lnTo>
                      <a:pt x="2697" y="1317"/>
                    </a:lnTo>
                    <a:lnTo>
                      <a:pt x="2916" y="1162"/>
                    </a:lnTo>
                    <a:lnTo>
                      <a:pt x="3136" y="1020"/>
                    </a:lnTo>
                    <a:lnTo>
                      <a:pt x="3368" y="891"/>
                    </a:lnTo>
                    <a:lnTo>
                      <a:pt x="3600" y="762"/>
                    </a:lnTo>
                    <a:lnTo>
                      <a:pt x="3833" y="646"/>
                    </a:lnTo>
                    <a:lnTo>
                      <a:pt x="4078" y="543"/>
                    </a:lnTo>
                    <a:lnTo>
                      <a:pt x="4323" y="453"/>
                    </a:lnTo>
                    <a:lnTo>
                      <a:pt x="4568" y="362"/>
                    </a:lnTo>
                    <a:lnTo>
                      <a:pt x="4813" y="285"/>
                    </a:lnTo>
                    <a:lnTo>
                      <a:pt x="5071" y="220"/>
                    </a:lnTo>
                    <a:lnTo>
                      <a:pt x="5329" y="156"/>
                    </a:lnTo>
                    <a:lnTo>
                      <a:pt x="5588" y="104"/>
                    </a:lnTo>
                    <a:lnTo>
                      <a:pt x="5846" y="65"/>
                    </a:lnTo>
                    <a:lnTo>
                      <a:pt x="6117" y="40"/>
                    </a:lnTo>
                    <a:lnTo>
                      <a:pt x="6375" y="14"/>
                    </a:lnTo>
                    <a:lnTo>
                      <a:pt x="6633" y="1"/>
                    </a:lnTo>
                    <a:lnTo>
                      <a:pt x="6904" y="1"/>
                    </a:lnTo>
                    <a:lnTo>
                      <a:pt x="7175" y="1"/>
                    </a:lnTo>
                    <a:lnTo>
                      <a:pt x="7433" y="14"/>
                    </a:lnTo>
                    <a:lnTo>
                      <a:pt x="7704" y="40"/>
                    </a:lnTo>
                    <a:lnTo>
                      <a:pt x="7962" y="65"/>
                    </a:lnTo>
                    <a:lnTo>
                      <a:pt x="8220" y="104"/>
                    </a:lnTo>
                    <a:lnTo>
                      <a:pt x="8478" y="156"/>
                    </a:lnTo>
                    <a:lnTo>
                      <a:pt x="8736" y="220"/>
                    </a:lnTo>
                    <a:lnTo>
                      <a:pt x="8994" y="285"/>
                    </a:lnTo>
                    <a:lnTo>
                      <a:pt x="9252" y="362"/>
                    </a:lnTo>
                    <a:lnTo>
                      <a:pt x="9497" y="440"/>
                    </a:lnTo>
                    <a:lnTo>
                      <a:pt x="9743" y="543"/>
                    </a:lnTo>
                    <a:lnTo>
                      <a:pt x="9988" y="646"/>
                    </a:lnTo>
                    <a:lnTo>
                      <a:pt x="10233" y="749"/>
                    </a:lnTo>
                    <a:lnTo>
                      <a:pt x="10465" y="878"/>
                    </a:lnTo>
                    <a:lnTo>
                      <a:pt x="10685" y="1007"/>
                    </a:lnTo>
                    <a:lnTo>
                      <a:pt x="10917" y="1149"/>
                    </a:lnTo>
                    <a:lnTo>
                      <a:pt x="11136" y="1291"/>
                    </a:lnTo>
                    <a:lnTo>
                      <a:pt x="11343" y="1446"/>
                    </a:lnTo>
                    <a:lnTo>
                      <a:pt x="11549" y="1614"/>
                    </a:lnTo>
                    <a:lnTo>
                      <a:pt x="11756" y="1795"/>
                    </a:lnTo>
                    <a:lnTo>
                      <a:pt x="11949" y="1975"/>
                    </a:lnTo>
                    <a:lnTo>
                      <a:pt x="12130" y="2169"/>
                    </a:lnTo>
                    <a:lnTo>
                      <a:pt x="12311" y="2362"/>
                    </a:lnTo>
                    <a:lnTo>
                      <a:pt x="12478" y="2582"/>
                    </a:lnTo>
                    <a:lnTo>
                      <a:pt x="12633" y="2801"/>
                    </a:lnTo>
                    <a:lnTo>
                      <a:pt x="12788" y="3020"/>
                    </a:lnTo>
                    <a:lnTo>
                      <a:pt x="12930" y="3253"/>
                    </a:lnTo>
                    <a:lnTo>
                      <a:pt x="13072" y="3498"/>
                    </a:lnTo>
                    <a:lnTo>
                      <a:pt x="13188" y="3756"/>
                    </a:lnTo>
                    <a:lnTo>
                      <a:pt x="13304" y="4014"/>
                    </a:lnTo>
                    <a:lnTo>
                      <a:pt x="13407" y="4285"/>
                    </a:lnTo>
                    <a:lnTo>
                      <a:pt x="13498" y="4569"/>
                    </a:lnTo>
                    <a:lnTo>
                      <a:pt x="13588" y="4853"/>
                    </a:lnTo>
                    <a:lnTo>
                      <a:pt x="13588" y="4853"/>
                    </a:lnTo>
                    <a:lnTo>
                      <a:pt x="13678" y="5266"/>
                    </a:lnTo>
                    <a:lnTo>
                      <a:pt x="13769" y="5666"/>
                    </a:lnTo>
                    <a:lnTo>
                      <a:pt x="13820" y="6079"/>
                    </a:lnTo>
                    <a:lnTo>
                      <a:pt x="13833" y="6285"/>
                    </a:lnTo>
                    <a:lnTo>
                      <a:pt x="13846" y="6492"/>
                    </a:lnTo>
                    <a:lnTo>
                      <a:pt x="13846" y="6711"/>
                    </a:lnTo>
                    <a:lnTo>
                      <a:pt x="13833" y="6918"/>
                    </a:lnTo>
                    <a:lnTo>
                      <a:pt x="13820" y="7137"/>
                    </a:lnTo>
                    <a:lnTo>
                      <a:pt x="13782" y="7356"/>
                    </a:lnTo>
                    <a:lnTo>
                      <a:pt x="13730" y="7576"/>
                    </a:lnTo>
                    <a:lnTo>
                      <a:pt x="13665" y="7795"/>
                    </a:lnTo>
                    <a:lnTo>
                      <a:pt x="13588" y="8027"/>
                    </a:lnTo>
                    <a:lnTo>
                      <a:pt x="13498" y="8260"/>
                    </a:lnTo>
                    <a:lnTo>
                      <a:pt x="13498" y="82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3" name="Google Shape;2763;p40"/>
              <p:cNvSpPr/>
              <p:nvPr/>
            </p:nvSpPr>
            <p:spPr>
              <a:xfrm>
                <a:off x="4430371" y="1519497"/>
                <a:ext cx="114988" cy="173244"/>
              </a:xfrm>
              <a:custGeom>
                <a:avLst/>
                <a:gdLst/>
                <a:ahLst/>
                <a:cxnLst/>
                <a:rect l="l" t="t" r="r" b="b"/>
                <a:pathLst>
                  <a:path w="1962" h="2956" extrusionOk="0">
                    <a:moveTo>
                      <a:pt x="620" y="26"/>
                    </a:moveTo>
                    <a:lnTo>
                      <a:pt x="620" y="26"/>
                    </a:lnTo>
                    <a:lnTo>
                      <a:pt x="529" y="52"/>
                    </a:lnTo>
                    <a:lnTo>
                      <a:pt x="452" y="90"/>
                    </a:lnTo>
                    <a:lnTo>
                      <a:pt x="375" y="155"/>
                    </a:lnTo>
                    <a:lnTo>
                      <a:pt x="297" y="219"/>
                    </a:lnTo>
                    <a:lnTo>
                      <a:pt x="233" y="310"/>
                    </a:lnTo>
                    <a:lnTo>
                      <a:pt x="181" y="400"/>
                    </a:lnTo>
                    <a:lnTo>
                      <a:pt x="129" y="490"/>
                    </a:lnTo>
                    <a:lnTo>
                      <a:pt x="78" y="607"/>
                    </a:lnTo>
                    <a:lnTo>
                      <a:pt x="52" y="723"/>
                    </a:lnTo>
                    <a:lnTo>
                      <a:pt x="26" y="852"/>
                    </a:lnTo>
                    <a:lnTo>
                      <a:pt x="13" y="981"/>
                    </a:lnTo>
                    <a:lnTo>
                      <a:pt x="0" y="1123"/>
                    </a:lnTo>
                    <a:lnTo>
                      <a:pt x="0" y="1265"/>
                    </a:lnTo>
                    <a:lnTo>
                      <a:pt x="13" y="1407"/>
                    </a:lnTo>
                    <a:lnTo>
                      <a:pt x="39" y="1549"/>
                    </a:lnTo>
                    <a:lnTo>
                      <a:pt x="65" y="1703"/>
                    </a:lnTo>
                    <a:lnTo>
                      <a:pt x="65" y="1703"/>
                    </a:lnTo>
                    <a:lnTo>
                      <a:pt x="104" y="1858"/>
                    </a:lnTo>
                    <a:lnTo>
                      <a:pt x="155" y="2000"/>
                    </a:lnTo>
                    <a:lnTo>
                      <a:pt x="220" y="2129"/>
                    </a:lnTo>
                    <a:lnTo>
                      <a:pt x="284" y="2258"/>
                    </a:lnTo>
                    <a:lnTo>
                      <a:pt x="349" y="2374"/>
                    </a:lnTo>
                    <a:lnTo>
                      <a:pt x="426" y="2478"/>
                    </a:lnTo>
                    <a:lnTo>
                      <a:pt x="504" y="2581"/>
                    </a:lnTo>
                    <a:lnTo>
                      <a:pt x="581" y="2671"/>
                    </a:lnTo>
                    <a:lnTo>
                      <a:pt x="671" y="2749"/>
                    </a:lnTo>
                    <a:lnTo>
                      <a:pt x="762" y="2813"/>
                    </a:lnTo>
                    <a:lnTo>
                      <a:pt x="852" y="2878"/>
                    </a:lnTo>
                    <a:lnTo>
                      <a:pt x="955" y="2916"/>
                    </a:lnTo>
                    <a:lnTo>
                      <a:pt x="1046" y="2942"/>
                    </a:lnTo>
                    <a:lnTo>
                      <a:pt x="1149" y="2955"/>
                    </a:lnTo>
                    <a:lnTo>
                      <a:pt x="1239" y="2955"/>
                    </a:lnTo>
                    <a:lnTo>
                      <a:pt x="1329" y="2942"/>
                    </a:lnTo>
                    <a:lnTo>
                      <a:pt x="1329" y="2942"/>
                    </a:lnTo>
                    <a:lnTo>
                      <a:pt x="1433" y="2916"/>
                    </a:lnTo>
                    <a:lnTo>
                      <a:pt x="1510" y="2865"/>
                    </a:lnTo>
                    <a:lnTo>
                      <a:pt x="1588" y="2813"/>
                    </a:lnTo>
                    <a:lnTo>
                      <a:pt x="1665" y="2749"/>
                    </a:lnTo>
                    <a:lnTo>
                      <a:pt x="1730" y="2658"/>
                    </a:lnTo>
                    <a:lnTo>
                      <a:pt x="1781" y="2568"/>
                    </a:lnTo>
                    <a:lnTo>
                      <a:pt x="1833" y="2465"/>
                    </a:lnTo>
                    <a:lnTo>
                      <a:pt x="1871" y="2361"/>
                    </a:lnTo>
                    <a:lnTo>
                      <a:pt x="1910" y="2245"/>
                    </a:lnTo>
                    <a:lnTo>
                      <a:pt x="1936" y="2116"/>
                    </a:lnTo>
                    <a:lnTo>
                      <a:pt x="1949" y="1987"/>
                    </a:lnTo>
                    <a:lnTo>
                      <a:pt x="1962" y="1845"/>
                    </a:lnTo>
                    <a:lnTo>
                      <a:pt x="1949" y="1703"/>
                    </a:lnTo>
                    <a:lnTo>
                      <a:pt x="1949" y="1561"/>
                    </a:lnTo>
                    <a:lnTo>
                      <a:pt x="1923" y="1407"/>
                    </a:lnTo>
                    <a:lnTo>
                      <a:pt x="1884" y="1265"/>
                    </a:lnTo>
                    <a:lnTo>
                      <a:pt x="1884" y="1265"/>
                    </a:lnTo>
                    <a:lnTo>
                      <a:pt x="1846" y="1110"/>
                    </a:lnTo>
                    <a:lnTo>
                      <a:pt x="1794" y="968"/>
                    </a:lnTo>
                    <a:lnTo>
                      <a:pt x="1742" y="839"/>
                    </a:lnTo>
                    <a:lnTo>
                      <a:pt x="1678" y="710"/>
                    </a:lnTo>
                    <a:lnTo>
                      <a:pt x="1613" y="594"/>
                    </a:lnTo>
                    <a:lnTo>
                      <a:pt x="1536" y="477"/>
                    </a:lnTo>
                    <a:lnTo>
                      <a:pt x="1459" y="387"/>
                    </a:lnTo>
                    <a:lnTo>
                      <a:pt x="1368" y="297"/>
                    </a:lnTo>
                    <a:lnTo>
                      <a:pt x="1278" y="219"/>
                    </a:lnTo>
                    <a:lnTo>
                      <a:pt x="1188" y="142"/>
                    </a:lnTo>
                    <a:lnTo>
                      <a:pt x="1097" y="90"/>
                    </a:lnTo>
                    <a:lnTo>
                      <a:pt x="1007" y="52"/>
                    </a:lnTo>
                    <a:lnTo>
                      <a:pt x="917" y="26"/>
                    </a:lnTo>
                    <a:lnTo>
                      <a:pt x="813" y="13"/>
                    </a:lnTo>
                    <a:lnTo>
                      <a:pt x="723" y="0"/>
                    </a:lnTo>
                    <a:lnTo>
                      <a:pt x="620" y="26"/>
                    </a:lnTo>
                    <a:lnTo>
                      <a:pt x="620" y="26"/>
                    </a:lnTo>
                    <a:close/>
                  </a:path>
                </a:pathLst>
              </a:custGeom>
              <a:solidFill>
                <a:srgbClr val="D0A7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4" name="Google Shape;2764;p40"/>
              <p:cNvSpPr/>
              <p:nvPr/>
            </p:nvSpPr>
            <p:spPr>
              <a:xfrm>
                <a:off x="4434883" y="1501329"/>
                <a:ext cx="114285" cy="173244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2956" extrusionOk="0">
                    <a:moveTo>
                      <a:pt x="620" y="13"/>
                    </a:moveTo>
                    <a:lnTo>
                      <a:pt x="620" y="13"/>
                    </a:lnTo>
                    <a:lnTo>
                      <a:pt x="530" y="39"/>
                    </a:lnTo>
                    <a:lnTo>
                      <a:pt x="440" y="91"/>
                    </a:lnTo>
                    <a:lnTo>
                      <a:pt x="362" y="142"/>
                    </a:lnTo>
                    <a:lnTo>
                      <a:pt x="298" y="220"/>
                    </a:lnTo>
                    <a:lnTo>
                      <a:pt x="233" y="297"/>
                    </a:lnTo>
                    <a:lnTo>
                      <a:pt x="169" y="387"/>
                    </a:lnTo>
                    <a:lnTo>
                      <a:pt x="117" y="491"/>
                    </a:lnTo>
                    <a:lnTo>
                      <a:pt x="78" y="594"/>
                    </a:lnTo>
                    <a:lnTo>
                      <a:pt x="39" y="710"/>
                    </a:lnTo>
                    <a:lnTo>
                      <a:pt x="27" y="839"/>
                    </a:lnTo>
                    <a:lnTo>
                      <a:pt x="1" y="968"/>
                    </a:lnTo>
                    <a:lnTo>
                      <a:pt x="1" y="1110"/>
                    </a:lnTo>
                    <a:lnTo>
                      <a:pt x="1" y="1252"/>
                    </a:lnTo>
                    <a:lnTo>
                      <a:pt x="14" y="1394"/>
                    </a:lnTo>
                    <a:lnTo>
                      <a:pt x="27" y="1549"/>
                    </a:lnTo>
                    <a:lnTo>
                      <a:pt x="65" y="1691"/>
                    </a:lnTo>
                    <a:lnTo>
                      <a:pt x="65" y="1691"/>
                    </a:lnTo>
                    <a:lnTo>
                      <a:pt x="104" y="1846"/>
                    </a:lnTo>
                    <a:lnTo>
                      <a:pt x="156" y="1988"/>
                    </a:lnTo>
                    <a:lnTo>
                      <a:pt x="207" y="2117"/>
                    </a:lnTo>
                    <a:lnTo>
                      <a:pt x="272" y="2246"/>
                    </a:lnTo>
                    <a:lnTo>
                      <a:pt x="349" y="2362"/>
                    </a:lnTo>
                    <a:lnTo>
                      <a:pt x="414" y="2478"/>
                    </a:lnTo>
                    <a:lnTo>
                      <a:pt x="504" y="2581"/>
                    </a:lnTo>
                    <a:lnTo>
                      <a:pt x="581" y="2659"/>
                    </a:lnTo>
                    <a:lnTo>
                      <a:pt x="672" y="2749"/>
                    </a:lnTo>
                    <a:lnTo>
                      <a:pt x="762" y="2813"/>
                    </a:lnTo>
                    <a:lnTo>
                      <a:pt x="852" y="2865"/>
                    </a:lnTo>
                    <a:lnTo>
                      <a:pt x="943" y="2904"/>
                    </a:lnTo>
                    <a:lnTo>
                      <a:pt x="1046" y="2930"/>
                    </a:lnTo>
                    <a:lnTo>
                      <a:pt x="1136" y="2955"/>
                    </a:lnTo>
                    <a:lnTo>
                      <a:pt x="1240" y="2955"/>
                    </a:lnTo>
                    <a:lnTo>
                      <a:pt x="1330" y="2930"/>
                    </a:lnTo>
                    <a:lnTo>
                      <a:pt x="1330" y="2930"/>
                    </a:lnTo>
                    <a:lnTo>
                      <a:pt x="1420" y="2904"/>
                    </a:lnTo>
                    <a:lnTo>
                      <a:pt x="1511" y="2865"/>
                    </a:lnTo>
                    <a:lnTo>
                      <a:pt x="1588" y="2801"/>
                    </a:lnTo>
                    <a:lnTo>
                      <a:pt x="1653" y="2736"/>
                    </a:lnTo>
                    <a:lnTo>
                      <a:pt x="1717" y="2659"/>
                    </a:lnTo>
                    <a:lnTo>
                      <a:pt x="1782" y="2568"/>
                    </a:lnTo>
                    <a:lnTo>
                      <a:pt x="1833" y="2465"/>
                    </a:lnTo>
                    <a:lnTo>
                      <a:pt x="1872" y="2349"/>
                    </a:lnTo>
                    <a:lnTo>
                      <a:pt x="1911" y="2233"/>
                    </a:lnTo>
                    <a:lnTo>
                      <a:pt x="1923" y="2104"/>
                    </a:lnTo>
                    <a:lnTo>
                      <a:pt x="1949" y="1975"/>
                    </a:lnTo>
                    <a:lnTo>
                      <a:pt x="1949" y="1833"/>
                    </a:lnTo>
                    <a:lnTo>
                      <a:pt x="1949" y="1691"/>
                    </a:lnTo>
                    <a:lnTo>
                      <a:pt x="1936" y="1549"/>
                    </a:lnTo>
                    <a:lnTo>
                      <a:pt x="1923" y="1407"/>
                    </a:lnTo>
                    <a:lnTo>
                      <a:pt x="1885" y="1252"/>
                    </a:lnTo>
                    <a:lnTo>
                      <a:pt x="1885" y="1252"/>
                    </a:lnTo>
                    <a:lnTo>
                      <a:pt x="1846" y="1110"/>
                    </a:lnTo>
                    <a:lnTo>
                      <a:pt x="1794" y="968"/>
                    </a:lnTo>
                    <a:lnTo>
                      <a:pt x="1743" y="826"/>
                    </a:lnTo>
                    <a:lnTo>
                      <a:pt x="1678" y="697"/>
                    </a:lnTo>
                    <a:lnTo>
                      <a:pt x="1601" y="581"/>
                    </a:lnTo>
                    <a:lnTo>
                      <a:pt x="1536" y="478"/>
                    </a:lnTo>
                    <a:lnTo>
                      <a:pt x="1446" y="375"/>
                    </a:lnTo>
                    <a:lnTo>
                      <a:pt x="1369" y="284"/>
                    </a:lnTo>
                    <a:lnTo>
                      <a:pt x="1278" y="207"/>
                    </a:lnTo>
                    <a:lnTo>
                      <a:pt x="1188" y="142"/>
                    </a:lnTo>
                    <a:lnTo>
                      <a:pt x="1098" y="78"/>
                    </a:lnTo>
                    <a:lnTo>
                      <a:pt x="1007" y="39"/>
                    </a:lnTo>
                    <a:lnTo>
                      <a:pt x="904" y="13"/>
                    </a:lnTo>
                    <a:lnTo>
                      <a:pt x="814" y="0"/>
                    </a:lnTo>
                    <a:lnTo>
                      <a:pt x="711" y="0"/>
                    </a:lnTo>
                    <a:lnTo>
                      <a:pt x="620" y="13"/>
                    </a:lnTo>
                    <a:lnTo>
                      <a:pt x="620" y="13"/>
                    </a:lnTo>
                    <a:close/>
                  </a:path>
                </a:pathLst>
              </a:custGeom>
              <a:solidFill>
                <a:srgbClr val="FFD6B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5" name="Google Shape;2765;p40"/>
              <p:cNvSpPr/>
              <p:nvPr/>
            </p:nvSpPr>
            <p:spPr>
              <a:xfrm>
                <a:off x="4896228" y="1620826"/>
                <a:ext cx="115750" cy="115750"/>
              </a:xfrm>
              <a:custGeom>
                <a:avLst/>
                <a:gdLst/>
                <a:ahLst/>
                <a:cxnLst/>
                <a:rect l="l" t="t" r="r" b="b"/>
                <a:pathLst>
                  <a:path w="1975" h="1975" extrusionOk="0">
                    <a:moveTo>
                      <a:pt x="981" y="1975"/>
                    </a:moveTo>
                    <a:lnTo>
                      <a:pt x="981" y="1975"/>
                    </a:lnTo>
                    <a:lnTo>
                      <a:pt x="1084" y="1975"/>
                    </a:lnTo>
                    <a:lnTo>
                      <a:pt x="1187" y="1949"/>
                    </a:lnTo>
                    <a:lnTo>
                      <a:pt x="1278" y="1936"/>
                    </a:lnTo>
                    <a:lnTo>
                      <a:pt x="1368" y="1897"/>
                    </a:lnTo>
                    <a:lnTo>
                      <a:pt x="1458" y="1858"/>
                    </a:lnTo>
                    <a:lnTo>
                      <a:pt x="1536" y="1807"/>
                    </a:lnTo>
                    <a:lnTo>
                      <a:pt x="1613" y="1742"/>
                    </a:lnTo>
                    <a:lnTo>
                      <a:pt x="1678" y="1691"/>
                    </a:lnTo>
                    <a:lnTo>
                      <a:pt x="1742" y="1613"/>
                    </a:lnTo>
                    <a:lnTo>
                      <a:pt x="1807" y="1536"/>
                    </a:lnTo>
                    <a:lnTo>
                      <a:pt x="1858" y="1458"/>
                    </a:lnTo>
                    <a:lnTo>
                      <a:pt x="1897" y="1368"/>
                    </a:lnTo>
                    <a:lnTo>
                      <a:pt x="1923" y="1278"/>
                    </a:lnTo>
                    <a:lnTo>
                      <a:pt x="1949" y="1187"/>
                    </a:lnTo>
                    <a:lnTo>
                      <a:pt x="1975" y="1084"/>
                    </a:lnTo>
                    <a:lnTo>
                      <a:pt x="1975" y="981"/>
                    </a:lnTo>
                    <a:lnTo>
                      <a:pt x="1975" y="981"/>
                    </a:lnTo>
                    <a:lnTo>
                      <a:pt x="1975" y="891"/>
                    </a:lnTo>
                    <a:lnTo>
                      <a:pt x="1949" y="787"/>
                    </a:lnTo>
                    <a:lnTo>
                      <a:pt x="1923" y="697"/>
                    </a:lnTo>
                    <a:lnTo>
                      <a:pt x="1897" y="607"/>
                    </a:lnTo>
                    <a:lnTo>
                      <a:pt x="1858" y="516"/>
                    </a:lnTo>
                    <a:lnTo>
                      <a:pt x="1807" y="439"/>
                    </a:lnTo>
                    <a:lnTo>
                      <a:pt x="1742" y="361"/>
                    </a:lnTo>
                    <a:lnTo>
                      <a:pt x="1678" y="284"/>
                    </a:lnTo>
                    <a:lnTo>
                      <a:pt x="1613" y="220"/>
                    </a:lnTo>
                    <a:lnTo>
                      <a:pt x="1536" y="168"/>
                    </a:lnTo>
                    <a:lnTo>
                      <a:pt x="1458" y="116"/>
                    </a:lnTo>
                    <a:lnTo>
                      <a:pt x="1368" y="78"/>
                    </a:lnTo>
                    <a:lnTo>
                      <a:pt x="1278" y="39"/>
                    </a:lnTo>
                    <a:lnTo>
                      <a:pt x="1187" y="13"/>
                    </a:lnTo>
                    <a:lnTo>
                      <a:pt x="1084" y="0"/>
                    </a:lnTo>
                    <a:lnTo>
                      <a:pt x="981" y="0"/>
                    </a:lnTo>
                    <a:lnTo>
                      <a:pt x="981" y="0"/>
                    </a:lnTo>
                    <a:lnTo>
                      <a:pt x="891" y="0"/>
                    </a:lnTo>
                    <a:lnTo>
                      <a:pt x="787" y="13"/>
                    </a:lnTo>
                    <a:lnTo>
                      <a:pt x="697" y="39"/>
                    </a:lnTo>
                    <a:lnTo>
                      <a:pt x="607" y="78"/>
                    </a:lnTo>
                    <a:lnTo>
                      <a:pt x="516" y="116"/>
                    </a:lnTo>
                    <a:lnTo>
                      <a:pt x="439" y="168"/>
                    </a:lnTo>
                    <a:lnTo>
                      <a:pt x="362" y="220"/>
                    </a:lnTo>
                    <a:lnTo>
                      <a:pt x="284" y="284"/>
                    </a:lnTo>
                    <a:lnTo>
                      <a:pt x="220" y="361"/>
                    </a:lnTo>
                    <a:lnTo>
                      <a:pt x="168" y="439"/>
                    </a:lnTo>
                    <a:lnTo>
                      <a:pt x="116" y="516"/>
                    </a:lnTo>
                    <a:lnTo>
                      <a:pt x="78" y="607"/>
                    </a:lnTo>
                    <a:lnTo>
                      <a:pt x="39" y="697"/>
                    </a:lnTo>
                    <a:lnTo>
                      <a:pt x="13" y="787"/>
                    </a:lnTo>
                    <a:lnTo>
                      <a:pt x="0" y="891"/>
                    </a:lnTo>
                    <a:lnTo>
                      <a:pt x="0" y="981"/>
                    </a:lnTo>
                    <a:lnTo>
                      <a:pt x="0" y="981"/>
                    </a:lnTo>
                    <a:lnTo>
                      <a:pt x="0" y="1084"/>
                    </a:lnTo>
                    <a:lnTo>
                      <a:pt x="13" y="1187"/>
                    </a:lnTo>
                    <a:lnTo>
                      <a:pt x="39" y="1278"/>
                    </a:lnTo>
                    <a:lnTo>
                      <a:pt x="78" y="1368"/>
                    </a:lnTo>
                    <a:lnTo>
                      <a:pt x="116" y="1458"/>
                    </a:lnTo>
                    <a:lnTo>
                      <a:pt x="168" y="1536"/>
                    </a:lnTo>
                    <a:lnTo>
                      <a:pt x="220" y="1613"/>
                    </a:lnTo>
                    <a:lnTo>
                      <a:pt x="284" y="1691"/>
                    </a:lnTo>
                    <a:lnTo>
                      <a:pt x="362" y="1742"/>
                    </a:lnTo>
                    <a:lnTo>
                      <a:pt x="439" y="1807"/>
                    </a:lnTo>
                    <a:lnTo>
                      <a:pt x="516" y="1858"/>
                    </a:lnTo>
                    <a:lnTo>
                      <a:pt x="607" y="1897"/>
                    </a:lnTo>
                    <a:lnTo>
                      <a:pt x="697" y="1936"/>
                    </a:lnTo>
                    <a:lnTo>
                      <a:pt x="787" y="1949"/>
                    </a:lnTo>
                    <a:lnTo>
                      <a:pt x="891" y="1975"/>
                    </a:lnTo>
                    <a:lnTo>
                      <a:pt x="981" y="1975"/>
                    </a:lnTo>
                    <a:lnTo>
                      <a:pt x="981" y="1975"/>
                    </a:lnTo>
                    <a:close/>
                  </a:path>
                </a:pathLst>
              </a:custGeom>
              <a:solidFill>
                <a:srgbClr val="D0A7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6" name="Google Shape;2766;p40"/>
              <p:cNvSpPr/>
              <p:nvPr/>
            </p:nvSpPr>
            <p:spPr>
              <a:xfrm>
                <a:off x="4879584" y="1601134"/>
                <a:ext cx="149039" cy="115750"/>
              </a:xfrm>
              <a:custGeom>
                <a:avLst/>
                <a:gdLst/>
                <a:ahLst/>
                <a:cxnLst/>
                <a:rect l="l" t="t" r="r" b="b"/>
                <a:pathLst>
                  <a:path w="2543" h="1975" extrusionOk="0">
                    <a:moveTo>
                      <a:pt x="1265" y="1975"/>
                    </a:moveTo>
                    <a:lnTo>
                      <a:pt x="1265" y="1975"/>
                    </a:lnTo>
                    <a:lnTo>
                      <a:pt x="1394" y="1975"/>
                    </a:lnTo>
                    <a:lnTo>
                      <a:pt x="1523" y="1949"/>
                    </a:lnTo>
                    <a:lnTo>
                      <a:pt x="1652" y="1936"/>
                    </a:lnTo>
                    <a:lnTo>
                      <a:pt x="1768" y="1898"/>
                    </a:lnTo>
                    <a:lnTo>
                      <a:pt x="1871" y="1859"/>
                    </a:lnTo>
                    <a:lnTo>
                      <a:pt x="1988" y="1807"/>
                    </a:lnTo>
                    <a:lnTo>
                      <a:pt x="2078" y="1743"/>
                    </a:lnTo>
                    <a:lnTo>
                      <a:pt x="2168" y="1691"/>
                    </a:lnTo>
                    <a:lnTo>
                      <a:pt x="2259" y="1614"/>
                    </a:lnTo>
                    <a:lnTo>
                      <a:pt x="2323" y="1536"/>
                    </a:lnTo>
                    <a:lnTo>
                      <a:pt x="2388" y="1459"/>
                    </a:lnTo>
                    <a:lnTo>
                      <a:pt x="2439" y="1369"/>
                    </a:lnTo>
                    <a:lnTo>
                      <a:pt x="2491" y="1278"/>
                    </a:lnTo>
                    <a:lnTo>
                      <a:pt x="2517" y="1188"/>
                    </a:lnTo>
                    <a:lnTo>
                      <a:pt x="2542" y="1085"/>
                    </a:lnTo>
                    <a:lnTo>
                      <a:pt x="2542" y="981"/>
                    </a:lnTo>
                    <a:lnTo>
                      <a:pt x="2542" y="981"/>
                    </a:lnTo>
                    <a:lnTo>
                      <a:pt x="2542" y="891"/>
                    </a:lnTo>
                    <a:lnTo>
                      <a:pt x="2517" y="788"/>
                    </a:lnTo>
                    <a:lnTo>
                      <a:pt x="2491" y="697"/>
                    </a:lnTo>
                    <a:lnTo>
                      <a:pt x="2439" y="607"/>
                    </a:lnTo>
                    <a:lnTo>
                      <a:pt x="2388" y="517"/>
                    </a:lnTo>
                    <a:lnTo>
                      <a:pt x="2323" y="439"/>
                    </a:lnTo>
                    <a:lnTo>
                      <a:pt x="2259" y="362"/>
                    </a:lnTo>
                    <a:lnTo>
                      <a:pt x="2168" y="285"/>
                    </a:lnTo>
                    <a:lnTo>
                      <a:pt x="2078" y="220"/>
                    </a:lnTo>
                    <a:lnTo>
                      <a:pt x="1988" y="168"/>
                    </a:lnTo>
                    <a:lnTo>
                      <a:pt x="1871" y="117"/>
                    </a:lnTo>
                    <a:lnTo>
                      <a:pt x="1768" y="78"/>
                    </a:lnTo>
                    <a:lnTo>
                      <a:pt x="1652" y="39"/>
                    </a:lnTo>
                    <a:lnTo>
                      <a:pt x="1523" y="14"/>
                    </a:lnTo>
                    <a:lnTo>
                      <a:pt x="1394" y="1"/>
                    </a:lnTo>
                    <a:lnTo>
                      <a:pt x="1265" y="1"/>
                    </a:lnTo>
                    <a:lnTo>
                      <a:pt x="1265" y="1"/>
                    </a:lnTo>
                    <a:lnTo>
                      <a:pt x="1136" y="1"/>
                    </a:lnTo>
                    <a:lnTo>
                      <a:pt x="1020" y="14"/>
                    </a:lnTo>
                    <a:lnTo>
                      <a:pt x="891" y="39"/>
                    </a:lnTo>
                    <a:lnTo>
                      <a:pt x="775" y="78"/>
                    </a:lnTo>
                    <a:lnTo>
                      <a:pt x="658" y="117"/>
                    </a:lnTo>
                    <a:lnTo>
                      <a:pt x="555" y="168"/>
                    </a:lnTo>
                    <a:lnTo>
                      <a:pt x="465" y="220"/>
                    </a:lnTo>
                    <a:lnTo>
                      <a:pt x="375" y="285"/>
                    </a:lnTo>
                    <a:lnTo>
                      <a:pt x="284" y="362"/>
                    </a:lnTo>
                    <a:lnTo>
                      <a:pt x="207" y="439"/>
                    </a:lnTo>
                    <a:lnTo>
                      <a:pt x="155" y="517"/>
                    </a:lnTo>
                    <a:lnTo>
                      <a:pt x="91" y="607"/>
                    </a:lnTo>
                    <a:lnTo>
                      <a:pt x="52" y="697"/>
                    </a:lnTo>
                    <a:lnTo>
                      <a:pt x="26" y="788"/>
                    </a:lnTo>
                    <a:lnTo>
                      <a:pt x="0" y="891"/>
                    </a:lnTo>
                    <a:lnTo>
                      <a:pt x="0" y="981"/>
                    </a:lnTo>
                    <a:lnTo>
                      <a:pt x="0" y="981"/>
                    </a:lnTo>
                    <a:lnTo>
                      <a:pt x="0" y="1085"/>
                    </a:lnTo>
                    <a:lnTo>
                      <a:pt x="26" y="1188"/>
                    </a:lnTo>
                    <a:lnTo>
                      <a:pt x="52" y="1278"/>
                    </a:lnTo>
                    <a:lnTo>
                      <a:pt x="91" y="1369"/>
                    </a:lnTo>
                    <a:lnTo>
                      <a:pt x="155" y="1459"/>
                    </a:lnTo>
                    <a:lnTo>
                      <a:pt x="207" y="1536"/>
                    </a:lnTo>
                    <a:lnTo>
                      <a:pt x="284" y="1614"/>
                    </a:lnTo>
                    <a:lnTo>
                      <a:pt x="375" y="1691"/>
                    </a:lnTo>
                    <a:lnTo>
                      <a:pt x="465" y="1743"/>
                    </a:lnTo>
                    <a:lnTo>
                      <a:pt x="555" y="1807"/>
                    </a:lnTo>
                    <a:lnTo>
                      <a:pt x="658" y="1859"/>
                    </a:lnTo>
                    <a:lnTo>
                      <a:pt x="775" y="1898"/>
                    </a:lnTo>
                    <a:lnTo>
                      <a:pt x="891" y="1936"/>
                    </a:lnTo>
                    <a:lnTo>
                      <a:pt x="1020" y="1949"/>
                    </a:lnTo>
                    <a:lnTo>
                      <a:pt x="1136" y="1975"/>
                    </a:lnTo>
                    <a:lnTo>
                      <a:pt x="1265" y="1975"/>
                    </a:lnTo>
                    <a:lnTo>
                      <a:pt x="1265" y="1975"/>
                    </a:lnTo>
                    <a:close/>
                  </a:path>
                </a:pathLst>
              </a:custGeom>
              <a:solidFill>
                <a:srgbClr val="FFD6B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7" name="Google Shape;2767;p40"/>
              <p:cNvSpPr/>
              <p:nvPr/>
            </p:nvSpPr>
            <p:spPr>
              <a:xfrm>
                <a:off x="5084528" y="2124480"/>
                <a:ext cx="425842" cy="602778"/>
              </a:xfrm>
              <a:custGeom>
                <a:avLst/>
                <a:gdLst/>
                <a:ahLst/>
                <a:cxnLst/>
                <a:rect l="l" t="t" r="r" b="b"/>
                <a:pathLst>
                  <a:path w="7266" h="10285" extrusionOk="0">
                    <a:moveTo>
                      <a:pt x="3394" y="826"/>
                    </a:moveTo>
                    <a:lnTo>
                      <a:pt x="7265" y="8698"/>
                    </a:lnTo>
                    <a:lnTo>
                      <a:pt x="4865" y="10285"/>
                    </a:lnTo>
                    <a:lnTo>
                      <a:pt x="1188" y="4904"/>
                    </a:lnTo>
                    <a:lnTo>
                      <a:pt x="1188" y="4904"/>
                    </a:lnTo>
                    <a:lnTo>
                      <a:pt x="904" y="4465"/>
                    </a:lnTo>
                    <a:lnTo>
                      <a:pt x="658" y="4039"/>
                    </a:lnTo>
                    <a:lnTo>
                      <a:pt x="452" y="3626"/>
                    </a:lnTo>
                    <a:lnTo>
                      <a:pt x="284" y="3252"/>
                    </a:lnTo>
                    <a:lnTo>
                      <a:pt x="168" y="2891"/>
                    </a:lnTo>
                    <a:lnTo>
                      <a:pt x="78" y="2555"/>
                    </a:lnTo>
                    <a:lnTo>
                      <a:pt x="26" y="2246"/>
                    </a:lnTo>
                    <a:lnTo>
                      <a:pt x="0" y="1949"/>
                    </a:lnTo>
                    <a:lnTo>
                      <a:pt x="13" y="1678"/>
                    </a:lnTo>
                    <a:lnTo>
                      <a:pt x="39" y="1433"/>
                    </a:lnTo>
                    <a:lnTo>
                      <a:pt x="104" y="1200"/>
                    </a:lnTo>
                    <a:lnTo>
                      <a:pt x="181" y="994"/>
                    </a:lnTo>
                    <a:lnTo>
                      <a:pt x="297" y="800"/>
                    </a:lnTo>
                    <a:lnTo>
                      <a:pt x="413" y="633"/>
                    </a:lnTo>
                    <a:lnTo>
                      <a:pt x="555" y="491"/>
                    </a:lnTo>
                    <a:lnTo>
                      <a:pt x="710" y="362"/>
                    </a:lnTo>
                    <a:lnTo>
                      <a:pt x="878" y="258"/>
                    </a:lnTo>
                    <a:lnTo>
                      <a:pt x="1059" y="168"/>
                    </a:lnTo>
                    <a:lnTo>
                      <a:pt x="1239" y="91"/>
                    </a:lnTo>
                    <a:lnTo>
                      <a:pt x="1433" y="39"/>
                    </a:lnTo>
                    <a:lnTo>
                      <a:pt x="1626" y="13"/>
                    </a:lnTo>
                    <a:lnTo>
                      <a:pt x="1820" y="0"/>
                    </a:lnTo>
                    <a:lnTo>
                      <a:pt x="2013" y="0"/>
                    </a:lnTo>
                    <a:lnTo>
                      <a:pt x="2207" y="26"/>
                    </a:lnTo>
                    <a:lnTo>
                      <a:pt x="2401" y="65"/>
                    </a:lnTo>
                    <a:lnTo>
                      <a:pt x="2581" y="116"/>
                    </a:lnTo>
                    <a:lnTo>
                      <a:pt x="2749" y="194"/>
                    </a:lnTo>
                    <a:lnTo>
                      <a:pt x="2917" y="284"/>
                    </a:lnTo>
                    <a:lnTo>
                      <a:pt x="3059" y="400"/>
                    </a:lnTo>
                    <a:lnTo>
                      <a:pt x="3188" y="529"/>
                    </a:lnTo>
                    <a:lnTo>
                      <a:pt x="3304" y="671"/>
                    </a:lnTo>
                    <a:lnTo>
                      <a:pt x="3394" y="826"/>
                    </a:lnTo>
                    <a:lnTo>
                      <a:pt x="3394" y="826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8" name="Google Shape;2768;p40"/>
              <p:cNvSpPr/>
              <p:nvPr/>
            </p:nvSpPr>
            <p:spPr>
              <a:xfrm>
                <a:off x="4400892" y="2047356"/>
                <a:ext cx="384231" cy="1236560"/>
              </a:xfrm>
              <a:custGeom>
                <a:avLst/>
                <a:gdLst/>
                <a:ahLst/>
                <a:cxnLst/>
                <a:rect l="l" t="t" r="r" b="b"/>
                <a:pathLst>
                  <a:path w="6556" h="21099" extrusionOk="0">
                    <a:moveTo>
                      <a:pt x="6555" y="20763"/>
                    </a:moveTo>
                    <a:lnTo>
                      <a:pt x="6555" y="20763"/>
                    </a:lnTo>
                    <a:lnTo>
                      <a:pt x="6168" y="20840"/>
                    </a:lnTo>
                    <a:lnTo>
                      <a:pt x="5691" y="20943"/>
                    </a:lnTo>
                    <a:lnTo>
                      <a:pt x="5433" y="20995"/>
                    </a:lnTo>
                    <a:lnTo>
                      <a:pt x="5162" y="21034"/>
                    </a:lnTo>
                    <a:lnTo>
                      <a:pt x="4878" y="21073"/>
                    </a:lnTo>
                    <a:lnTo>
                      <a:pt x="4581" y="21098"/>
                    </a:lnTo>
                    <a:lnTo>
                      <a:pt x="4284" y="21098"/>
                    </a:lnTo>
                    <a:lnTo>
                      <a:pt x="3987" y="21085"/>
                    </a:lnTo>
                    <a:lnTo>
                      <a:pt x="3678" y="21060"/>
                    </a:lnTo>
                    <a:lnTo>
                      <a:pt x="3368" y="20995"/>
                    </a:lnTo>
                    <a:lnTo>
                      <a:pt x="3213" y="20956"/>
                    </a:lnTo>
                    <a:lnTo>
                      <a:pt x="3058" y="20905"/>
                    </a:lnTo>
                    <a:lnTo>
                      <a:pt x="2916" y="20840"/>
                    </a:lnTo>
                    <a:lnTo>
                      <a:pt x="2762" y="20776"/>
                    </a:lnTo>
                    <a:lnTo>
                      <a:pt x="2607" y="20711"/>
                    </a:lnTo>
                    <a:lnTo>
                      <a:pt x="2465" y="20621"/>
                    </a:lnTo>
                    <a:lnTo>
                      <a:pt x="2323" y="20531"/>
                    </a:lnTo>
                    <a:lnTo>
                      <a:pt x="2181" y="20414"/>
                    </a:lnTo>
                    <a:lnTo>
                      <a:pt x="2181" y="20414"/>
                    </a:lnTo>
                    <a:lnTo>
                      <a:pt x="2245" y="19227"/>
                    </a:lnTo>
                    <a:lnTo>
                      <a:pt x="2310" y="17614"/>
                    </a:lnTo>
                    <a:lnTo>
                      <a:pt x="2452" y="13666"/>
                    </a:lnTo>
                    <a:lnTo>
                      <a:pt x="2529" y="11601"/>
                    </a:lnTo>
                    <a:lnTo>
                      <a:pt x="2620" y="9652"/>
                    </a:lnTo>
                    <a:lnTo>
                      <a:pt x="2710" y="7949"/>
                    </a:lnTo>
                    <a:lnTo>
                      <a:pt x="2749" y="7226"/>
                    </a:lnTo>
                    <a:lnTo>
                      <a:pt x="2800" y="6607"/>
                    </a:lnTo>
                    <a:lnTo>
                      <a:pt x="2800" y="6607"/>
                    </a:lnTo>
                    <a:lnTo>
                      <a:pt x="2787" y="6452"/>
                    </a:lnTo>
                    <a:lnTo>
                      <a:pt x="2762" y="6310"/>
                    </a:lnTo>
                    <a:lnTo>
                      <a:pt x="2723" y="6155"/>
                    </a:lnTo>
                    <a:lnTo>
                      <a:pt x="2658" y="6013"/>
                    </a:lnTo>
                    <a:lnTo>
                      <a:pt x="2594" y="5884"/>
                    </a:lnTo>
                    <a:lnTo>
                      <a:pt x="2503" y="5742"/>
                    </a:lnTo>
                    <a:lnTo>
                      <a:pt x="2400" y="5613"/>
                    </a:lnTo>
                    <a:lnTo>
                      <a:pt x="2297" y="5484"/>
                    </a:lnTo>
                    <a:lnTo>
                      <a:pt x="2052" y="5239"/>
                    </a:lnTo>
                    <a:lnTo>
                      <a:pt x="1781" y="4994"/>
                    </a:lnTo>
                    <a:lnTo>
                      <a:pt x="1497" y="4762"/>
                    </a:lnTo>
                    <a:lnTo>
                      <a:pt x="1200" y="4529"/>
                    </a:lnTo>
                    <a:lnTo>
                      <a:pt x="929" y="4310"/>
                    </a:lnTo>
                    <a:lnTo>
                      <a:pt x="658" y="4104"/>
                    </a:lnTo>
                    <a:lnTo>
                      <a:pt x="426" y="3884"/>
                    </a:lnTo>
                    <a:lnTo>
                      <a:pt x="323" y="3781"/>
                    </a:lnTo>
                    <a:lnTo>
                      <a:pt x="232" y="3678"/>
                    </a:lnTo>
                    <a:lnTo>
                      <a:pt x="155" y="3575"/>
                    </a:lnTo>
                    <a:lnTo>
                      <a:pt x="90" y="3471"/>
                    </a:lnTo>
                    <a:lnTo>
                      <a:pt x="52" y="3368"/>
                    </a:lnTo>
                    <a:lnTo>
                      <a:pt x="13" y="3265"/>
                    </a:lnTo>
                    <a:lnTo>
                      <a:pt x="0" y="3162"/>
                    </a:lnTo>
                    <a:lnTo>
                      <a:pt x="13" y="3058"/>
                    </a:lnTo>
                    <a:lnTo>
                      <a:pt x="39" y="2955"/>
                    </a:lnTo>
                    <a:lnTo>
                      <a:pt x="90" y="2839"/>
                    </a:lnTo>
                    <a:lnTo>
                      <a:pt x="90" y="2839"/>
                    </a:lnTo>
                    <a:lnTo>
                      <a:pt x="207" y="2684"/>
                    </a:lnTo>
                    <a:lnTo>
                      <a:pt x="323" y="2516"/>
                    </a:lnTo>
                    <a:lnTo>
                      <a:pt x="452" y="2362"/>
                    </a:lnTo>
                    <a:lnTo>
                      <a:pt x="607" y="2220"/>
                    </a:lnTo>
                    <a:lnTo>
                      <a:pt x="761" y="2065"/>
                    </a:lnTo>
                    <a:lnTo>
                      <a:pt x="942" y="1923"/>
                    </a:lnTo>
                    <a:lnTo>
                      <a:pt x="1123" y="1794"/>
                    </a:lnTo>
                    <a:lnTo>
                      <a:pt x="1303" y="1652"/>
                    </a:lnTo>
                    <a:lnTo>
                      <a:pt x="1510" y="1523"/>
                    </a:lnTo>
                    <a:lnTo>
                      <a:pt x="1716" y="1407"/>
                    </a:lnTo>
                    <a:lnTo>
                      <a:pt x="2142" y="1174"/>
                    </a:lnTo>
                    <a:lnTo>
                      <a:pt x="2594" y="955"/>
                    </a:lnTo>
                    <a:lnTo>
                      <a:pt x="3045" y="761"/>
                    </a:lnTo>
                    <a:lnTo>
                      <a:pt x="3510" y="594"/>
                    </a:lnTo>
                    <a:lnTo>
                      <a:pt x="3962" y="439"/>
                    </a:lnTo>
                    <a:lnTo>
                      <a:pt x="4400" y="310"/>
                    </a:lnTo>
                    <a:lnTo>
                      <a:pt x="4826" y="194"/>
                    </a:lnTo>
                    <a:lnTo>
                      <a:pt x="5213" y="116"/>
                    </a:lnTo>
                    <a:lnTo>
                      <a:pt x="5562" y="52"/>
                    </a:lnTo>
                    <a:lnTo>
                      <a:pt x="5871" y="13"/>
                    </a:lnTo>
                    <a:lnTo>
                      <a:pt x="6130" y="0"/>
                    </a:lnTo>
                    <a:lnTo>
                      <a:pt x="6130" y="0"/>
                    </a:lnTo>
                    <a:lnTo>
                      <a:pt x="6104" y="284"/>
                    </a:lnTo>
                    <a:lnTo>
                      <a:pt x="6091" y="645"/>
                    </a:lnTo>
                    <a:lnTo>
                      <a:pt x="6078" y="1562"/>
                    </a:lnTo>
                    <a:lnTo>
                      <a:pt x="6065" y="2710"/>
                    </a:lnTo>
                    <a:lnTo>
                      <a:pt x="6078" y="4039"/>
                    </a:lnTo>
                    <a:lnTo>
                      <a:pt x="6104" y="5510"/>
                    </a:lnTo>
                    <a:lnTo>
                      <a:pt x="6130" y="7110"/>
                    </a:lnTo>
                    <a:lnTo>
                      <a:pt x="6220" y="10478"/>
                    </a:lnTo>
                    <a:lnTo>
                      <a:pt x="6323" y="13820"/>
                    </a:lnTo>
                    <a:lnTo>
                      <a:pt x="6413" y="16866"/>
                    </a:lnTo>
                    <a:lnTo>
                      <a:pt x="6555" y="20763"/>
                    </a:lnTo>
                    <a:lnTo>
                      <a:pt x="6555" y="20763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9" name="Google Shape;2769;p40"/>
              <p:cNvSpPr/>
              <p:nvPr/>
            </p:nvSpPr>
            <p:spPr>
              <a:xfrm>
                <a:off x="4958233" y="2042785"/>
                <a:ext cx="319176" cy="1241131"/>
              </a:xfrm>
              <a:custGeom>
                <a:avLst/>
                <a:gdLst/>
                <a:ahLst/>
                <a:cxnLst/>
                <a:rect l="l" t="t" r="r" b="b"/>
                <a:pathLst>
                  <a:path w="5446" h="21177" extrusionOk="0">
                    <a:moveTo>
                      <a:pt x="0" y="20841"/>
                    </a:moveTo>
                    <a:lnTo>
                      <a:pt x="0" y="20841"/>
                    </a:lnTo>
                    <a:lnTo>
                      <a:pt x="388" y="20918"/>
                    </a:lnTo>
                    <a:lnTo>
                      <a:pt x="852" y="21021"/>
                    </a:lnTo>
                    <a:lnTo>
                      <a:pt x="1123" y="21073"/>
                    </a:lnTo>
                    <a:lnTo>
                      <a:pt x="1394" y="21112"/>
                    </a:lnTo>
                    <a:lnTo>
                      <a:pt x="1678" y="21151"/>
                    </a:lnTo>
                    <a:lnTo>
                      <a:pt x="1962" y="21176"/>
                    </a:lnTo>
                    <a:lnTo>
                      <a:pt x="2259" y="21176"/>
                    </a:lnTo>
                    <a:lnTo>
                      <a:pt x="2568" y="21163"/>
                    </a:lnTo>
                    <a:lnTo>
                      <a:pt x="2878" y="21138"/>
                    </a:lnTo>
                    <a:lnTo>
                      <a:pt x="3188" y="21073"/>
                    </a:lnTo>
                    <a:lnTo>
                      <a:pt x="3330" y="21034"/>
                    </a:lnTo>
                    <a:lnTo>
                      <a:pt x="3484" y="20983"/>
                    </a:lnTo>
                    <a:lnTo>
                      <a:pt x="3639" y="20918"/>
                    </a:lnTo>
                    <a:lnTo>
                      <a:pt x="3794" y="20854"/>
                    </a:lnTo>
                    <a:lnTo>
                      <a:pt x="3936" y="20789"/>
                    </a:lnTo>
                    <a:lnTo>
                      <a:pt x="4091" y="20699"/>
                    </a:lnTo>
                    <a:lnTo>
                      <a:pt x="4233" y="20609"/>
                    </a:lnTo>
                    <a:lnTo>
                      <a:pt x="4375" y="20492"/>
                    </a:lnTo>
                    <a:lnTo>
                      <a:pt x="4375" y="20492"/>
                    </a:lnTo>
                    <a:lnTo>
                      <a:pt x="4349" y="19976"/>
                    </a:lnTo>
                    <a:lnTo>
                      <a:pt x="4323" y="19344"/>
                    </a:lnTo>
                    <a:lnTo>
                      <a:pt x="4285" y="17847"/>
                    </a:lnTo>
                    <a:lnTo>
                      <a:pt x="4246" y="16118"/>
                    </a:lnTo>
                    <a:lnTo>
                      <a:pt x="4233" y="14260"/>
                    </a:lnTo>
                    <a:lnTo>
                      <a:pt x="4207" y="10582"/>
                    </a:lnTo>
                    <a:lnTo>
                      <a:pt x="4207" y="7692"/>
                    </a:lnTo>
                    <a:lnTo>
                      <a:pt x="4207" y="7692"/>
                    </a:lnTo>
                    <a:lnTo>
                      <a:pt x="4207" y="7459"/>
                    </a:lnTo>
                    <a:lnTo>
                      <a:pt x="4207" y="7227"/>
                    </a:lnTo>
                    <a:lnTo>
                      <a:pt x="4233" y="6995"/>
                    </a:lnTo>
                    <a:lnTo>
                      <a:pt x="4259" y="6762"/>
                    </a:lnTo>
                    <a:lnTo>
                      <a:pt x="4297" y="6543"/>
                    </a:lnTo>
                    <a:lnTo>
                      <a:pt x="4336" y="6311"/>
                    </a:lnTo>
                    <a:lnTo>
                      <a:pt x="4439" y="5859"/>
                    </a:lnTo>
                    <a:lnTo>
                      <a:pt x="4568" y="5420"/>
                    </a:lnTo>
                    <a:lnTo>
                      <a:pt x="4710" y="4995"/>
                    </a:lnTo>
                    <a:lnTo>
                      <a:pt x="4994" y="4169"/>
                    </a:lnTo>
                    <a:lnTo>
                      <a:pt x="5136" y="3794"/>
                    </a:lnTo>
                    <a:lnTo>
                      <a:pt x="5252" y="3433"/>
                    </a:lnTo>
                    <a:lnTo>
                      <a:pt x="5356" y="3098"/>
                    </a:lnTo>
                    <a:lnTo>
                      <a:pt x="5420" y="2788"/>
                    </a:lnTo>
                    <a:lnTo>
                      <a:pt x="5433" y="2646"/>
                    </a:lnTo>
                    <a:lnTo>
                      <a:pt x="5446" y="2517"/>
                    </a:lnTo>
                    <a:lnTo>
                      <a:pt x="5446" y="2388"/>
                    </a:lnTo>
                    <a:lnTo>
                      <a:pt x="5433" y="2259"/>
                    </a:lnTo>
                    <a:lnTo>
                      <a:pt x="5407" y="2156"/>
                    </a:lnTo>
                    <a:lnTo>
                      <a:pt x="5368" y="2052"/>
                    </a:lnTo>
                    <a:lnTo>
                      <a:pt x="5317" y="1949"/>
                    </a:lnTo>
                    <a:lnTo>
                      <a:pt x="5239" y="1872"/>
                    </a:lnTo>
                    <a:lnTo>
                      <a:pt x="5239" y="1872"/>
                    </a:lnTo>
                    <a:lnTo>
                      <a:pt x="5059" y="1704"/>
                    </a:lnTo>
                    <a:lnTo>
                      <a:pt x="4852" y="1536"/>
                    </a:lnTo>
                    <a:lnTo>
                      <a:pt x="4607" y="1369"/>
                    </a:lnTo>
                    <a:lnTo>
                      <a:pt x="4336" y="1201"/>
                    </a:lnTo>
                    <a:lnTo>
                      <a:pt x="4039" y="1033"/>
                    </a:lnTo>
                    <a:lnTo>
                      <a:pt x="3730" y="878"/>
                    </a:lnTo>
                    <a:lnTo>
                      <a:pt x="3407" y="736"/>
                    </a:lnTo>
                    <a:lnTo>
                      <a:pt x="3072" y="594"/>
                    </a:lnTo>
                    <a:lnTo>
                      <a:pt x="2723" y="465"/>
                    </a:lnTo>
                    <a:lnTo>
                      <a:pt x="2388" y="349"/>
                    </a:lnTo>
                    <a:lnTo>
                      <a:pt x="2052" y="246"/>
                    </a:lnTo>
                    <a:lnTo>
                      <a:pt x="1717" y="168"/>
                    </a:lnTo>
                    <a:lnTo>
                      <a:pt x="1394" y="91"/>
                    </a:lnTo>
                    <a:lnTo>
                      <a:pt x="1084" y="39"/>
                    </a:lnTo>
                    <a:lnTo>
                      <a:pt x="800" y="14"/>
                    </a:lnTo>
                    <a:lnTo>
                      <a:pt x="542" y="1"/>
                    </a:lnTo>
                    <a:lnTo>
                      <a:pt x="542" y="1"/>
                    </a:lnTo>
                    <a:lnTo>
                      <a:pt x="555" y="285"/>
                    </a:lnTo>
                    <a:lnTo>
                      <a:pt x="581" y="646"/>
                    </a:lnTo>
                    <a:lnTo>
                      <a:pt x="594" y="1562"/>
                    </a:lnTo>
                    <a:lnTo>
                      <a:pt x="594" y="2711"/>
                    </a:lnTo>
                    <a:lnTo>
                      <a:pt x="568" y="4053"/>
                    </a:lnTo>
                    <a:lnTo>
                      <a:pt x="542" y="5537"/>
                    </a:lnTo>
                    <a:lnTo>
                      <a:pt x="504" y="7137"/>
                    </a:lnTo>
                    <a:lnTo>
                      <a:pt x="400" y="10518"/>
                    </a:lnTo>
                    <a:lnTo>
                      <a:pt x="271" y="13886"/>
                    </a:lnTo>
                    <a:lnTo>
                      <a:pt x="155" y="16931"/>
                    </a:lnTo>
                    <a:lnTo>
                      <a:pt x="0" y="20841"/>
                    </a:lnTo>
                    <a:lnTo>
                      <a:pt x="0" y="2084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0" name="Google Shape;2770;p40"/>
              <p:cNvSpPr/>
              <p:nvPr/>
            </p:nvSpPr>
            <p:spPr>
              <a:xfrm>
                <a:off x="4837974" y="2212213"/>
                <a:ext cx="632316" cy="738923"/>
              </a:xfrm>
              <a:custGeom>
                <a:avLst/>
                <a:gdLst/>
                <a:ahLst/>
                <a:cxnLst/>
                <a:rect l="l" t="t" r="r" b="b"/>
                <a:pathLst>
                  <a:path w="10789" h="12608" extrusionOk="0">
                    <a:moveTo>
                      <a:pt x="4324" y="0"/>
                    </a:moveTo>
                    <a:lnTo>
                      <a:pt x="10788" y="2878"/>
                    </a:lnTo>
                    <a:lnTo>
                      <a:pt x="6466" y="12608"/>
                    </a:lnTo>
                    <a:lnTo>
                      <a:pt x="1" y="9730"/>
                    </a:lnTo>
                    <a:lnTo>
                      <a:pt x="4324" y="0"/>
                    </a:lnTo>
                    <a:close/>
                  </a:path>
                </a:pathLst>
              </a:custGeom>
              <a:solidFill>
                <a:srgbClr val="CBCBC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1" name="Google Shape;2771;p40"/>
              <p:cNvSpPr/>
              <p:nvPr/>
            </p:nvSpPr>
            <p:spPr>
              <a:xfrm>
                <a:off x="4839498" y="2375546"/>
                <a:ext cx="236012" cy="213331"/>
              </a:xfrm>
              <a:custGeom>
                <a:avLst/>
                <a:gdLst/>
                <a:ahLst/>
                <a:cxnLst/>
                <a:rect l="l" t="t" r="r" b="b"/>
                <a:pathLst>
                  <a:path w="4027" h="3640" extrusionOk="0">
                    <a:moveTo>
                      <a:pt x="3459" y="1755"/>
                    </a:moveTo>
                    <a:lnTo>
                      <a:pt x="3459" y="1755"/>
                    </a:lnTo>
                    <a:lnTo>
                      <a:pt x="3226" y="1381"/>
                    </a:lnTo>
                    <a:lnTo>
                      <a:pt x="3020" y="1020"/>
                    </a:lnTo>
                    <a:lnTo>
                      <a:pt x="2814" y="684"/>
                    </a:lnTo>
                    <a:lnTo>
                      <a:pt x="2620" y="401"/>
                    </a:lnTo>
                    <a:lnTo>
                      <a:pt x="2530" y="271"/>
                    </a:lnTo>
                    <a:lnTo>
                      <a:pt x="2439" y="168"/>
                    </a:lnTo>
                    <a:lnTo>
                      <a:pt x="2349" y="91"/>
                    </a:lnTo>
                    <a:lnTo>
                      <a:pt x="2259" y="39"/>
                    </a:lnTo>
                    <a:lnTo>
                      <a:pt x="2181" y="0"/>
                    </a:lnTo>
                    <a:lnTo>
                      <a:pt x="2130" y="0"/>
                    </a:lnTo>
                    <a:lnTo>
                      <a:pt x="2091" y="0"/>
                    </a:lnTo>
                    <a:lnTo>
                      <a:pt x="2052" y="13"/>
                    </a:lnTo>
                    <a:lnTo>
                      <a:pt x="2001" y="39"/>
                    </a:lnTo>
                    <a:lnTo>
                      <a:pt x="1923" y="104"/>
                    </a:lnTo>
                    <a:lnTo>
                      <a:pt x="1923" y="104"/>
                    </a:lnTo>
                    <a:lnTo>
                      <a:pt x="1833" y="181"/>
                    </a:lnTo>
                    <a:lnTo>
                      <a:pt x="1768" y="220"/>
                    </a:lnTo>
                    <a:lnTo>
                      <a:pt x="1691" y="246"/>
                    </a:lnTo>
                    <a:lnTo>
                      <a:pt x="1639" y="259"/>
                    </a:lnTo>
                    <a:lnTo>
                      <a:pt x="1575" y="259"/>
                    </a:lnTo>
                    <a:lnTo>
                      <a:pt x="1523" y="246"/>
                    </a:lnTo>
                    <a:lnTo>
                      <a:pt x="1420" y="207"/>
                    </a:lnTo>
                    <a:lnTo>
                      <a:pt x="1330" y="168"/>
                    </a:lnTo>
                    <a:lnTo>
                      <a:pt x="1278" y="155"/>
                    </a:lnTo>
                    <a:lnTo>
                      <a:pt x="1226" y="168"/>
                    </a:lnTo>
                    <a:lnTo>
                      <a:pt x="1188" y="194"/>
                    </a:lnTo>
                    <a:lnTo>
                      <a:pt x="1123" y="233"/>
                    </a:lnTo>
                    <a:lnTo>
                      <a:pt x="1071" y="297"/>
                    </a:lnTo>
                    <a:lnTo>
                      <a:pt x="1007" y="388"/>
                    </a:lnTo>
                    <a:lnTo>
                      <a:pt x="1007" y="388"/>
                    </a:lnTo>
                    <a:lnTo>
                      <a:pt x="942" y="504"/>
                    </a:lnTo>
                    <a:lnTo>
                      <a:pt x="852" y="620"/>
                    </a:lnTo>
                    <a:lnTo>
                      <a:pt x="633" y="865"/>
                    </a:lnTo>
                    <a:lnTo>
                      <a:pt x="413" y="1136"/>
                    </a:lnTo>
                    <a:lnTo>
                      <a:pt x="310" y="1278"/>
                    </a:lnTo>
                    <a:lnTo>
                      <a:pt x="220" y="1407"/>
                    </a:lnTo>
                    <a:lnTo>
                      <a:pt x="130" y="1549"/>
                    </a:lnTo>
                    <a:lnTo>
                      <a:pt x="65" y="1691"/>
                    </a:lnTo>
                    <a:lnTo>
                      <a:pt x="26" y="1820"/>
                    </a:lnTo>
                    <a:lnTo>
                      <a:pt x="0" y="1949"/>
                    </a:lnTo>
                    <a:lnTo>
                      <a:pt x="0" y="2014"/>
                    </a:lnTo>
                    <a:lnTo>
                      <a:pt x="13" y="2078"/>
                    </a:lnTo>
                    <a:lnTo>
                      <a:pt x="26" y="2143"/>
                    </a:lnTo>
                    <a:lnTo>
                      <a:pt x="65" y="2207"/>
                    </a:lnTo>
                    <a:lnTo>
                      <a:pt x="91" y="2272"/>
                    </a:lnTo>
                    <a:lnTo>
                      <a:pt x="142" y="2323"/>
                    </a:lnTo>
                    <a:lnTo>
                      <a:pt x="207" y="2375"/>
                    </a:lnTo>
                    <a:lnTo>
                      <a:pt x="271" y="2439"/>
                    </a:lnTo>
                    <a:lnTo>
                      <a:pt x="271" y="2439"/>
                    </a:lnTo>
                    <a:lnTo>
                      <a:pt x="426" y="2543"/>
                    </a:lnTo>
                    <a:lnTo>
                      <a:pt x="594" y="2646"/>
                    </a:lnTo>
                    <a:lnTo>
                      <a:pt x="968" y="2839"/>
                    </a:lnTo>
                    <a:lnTo>
                      <a:pt x="1355" y="3020"/>
                    </a:lnTo>
                    <a:lnTo>
                      <a:pt x="1768" y="3175"/>
                    </a:lnTo>
                    <a:lnTo>
                      <a:pt x="2181" y="3330"/>
                    </a:lnTo>
                    <a:lnTo>
                      <a:pt x="2568" y="3446"/>
                    </a:lnTo>
                    <a:lnTo>
                      <a:pt x="2917" y="3549"/>
                    </a:lnTo>
                    <a:lnTo>
                      <a:pt x="3226" y="3627"/>
                    </a:lnTo>
                    <a:lnTo>
                      <a:pt x="3226" y="3627"/>
                    </a:lnTo>
                    <a:lnTo>
                      <a:pt x="3291" y="3639"/>
                    </a:lnTo>
                    <a:lnTo>
                      <a:pt x="3368" y="3639"/>
                    </a:lnTo>
                    <a:lnTo>
                      <a:pt x="3497" y="3627"/>
                    </a:lnTo>
                    <a:lnTo>
                      <a:pt x="3614" y="3588"/>
                    </a:lnTo>
                    <a:lnTo>
                      <a:pt x="3717" y="3523"/>
                    </a:lnTo>
                    <a:lnTo>
                      <a:pt x="3820" y="3433"/>
                    </a:lnTo>
                    <a:lnTo>
                      <a:pt x="3897" y="3317"/>
                    </a:lnTo>
                    <a:lnTo>
                      <a:pt x="3962" y="3188"/>
                    </a:lnTo>
                    <a:lnTo>
                      <a:pt x="4001" y="3059"/>
                    </a:lnTo>
                    <a:lnTo>
                      <a:pt x="4027" y="2904"/>
                    </a:lnTo>
                    <a:lnTo>
                      <a:pt x="4027" y="2736"/>
                    </a:lnTo>
                    <a:lnTo>
                      <a:pt x="4001" y="2568"/>
                    </a:lnTo>
                    <a:lnTo>
                      <a:pt x="3949" y="2401"/>
                    </a:lnTo>
                    <a:lnTo>
                      <a:pt x="3872" y="2233"/>
                    </a:lnTo>
                    <a:lnTo>
                      <a:pt x="3768" y="2065"/>
                    </a:lnTo>
                    <a:lnTo>
                      <a:pt x="3627" y="1910"/>
                    </a:lnTo>
                    <a:lnTo>
                      <a:pt x="3459" y="1755"/>
                    </a:lnTo>
                    <a:lnTo>
                      <a:pt x="3459" y="1755"/>
                    </a:lnTo>
                    <a:close/>
                  </a:path>
                </a:pathLst>
              </a:custGeom>
              <a:solidFill>
                <a:srgbClr val="FFD6B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2" name="Google Shape;2772;p40"/>
              <p:cNvSpPr/>
              <p:nvPr/>
            </p:nvSpPr>
            <p:spPr>
              <a:xfrm>
                <a:off x="4985426" y="2476875"/>
                <a:ext cx="534032" cy="290459"/>
              </a:xfrm>
              <a:custGeom>
                <a:avLst/>
                <a:gdLst/>
                <a:ahLst/>
                <a:cxnLst/>
                <a:rect l="l" t="t" r="r" b="b"/>
                <a:pathLst>
                  <a:path w="9112" h="4956" extrusionOk="0">
                    <a:moveTo>
                      <a:pt x="8221" y="1885"/>
                    </a:moveTo>
                    <a:lnTo>
                      <a:pt x="814" y="1"/>
                    </a:lnTo>
                    <a:lnTo>
                      <a:pt x="1" y="2220"/>
                    </a:lnTo>
                    <a:lnTo>
                      <a:pt x="4969" y="4414"/>
                    </a:lnTo>
                    <a:lnTo>
                      <a:pt x="4969" y="4414"/>
                    </a:lnTo>
                    <a:lnTo>
                      <a:pt x="5382" y="4582"/>
                    </a:lnTo>
                    <a:lnTo>
                      <a:pt x="5782" y="4724"/>
                    </a:lnTo>
                    <a:lnTo>
                      <a:pt x="6143" y="4827"/>
                    </a:lnTo>
                    <a:lnTo>
                      <a:pt x="6479" y="4891"/>
                    </a:lnTo>
                    <a:lnTo>
                      <a:pt x="6801" y="4943"/>
                    </a:lnTo>
                    <a:lnTo>
                      <a:pt x="7098" y="4956"/>
                    </a:lnTo>
                    <a:lnTo>
                      <a:pt x="7369" y="4956"/>
                    </a:lnTo>
                    <a:lnTo>
                      <a:pt x="7627" y="4917"/>
                    </a:lnTo>
                    <a:lnTo>
                      <a:pt x="7860" y="4866"/>
                    </a:lnTo>
                    <a:lnTo>
                      <a:pt x="8066" y="4801"/>
                    </a:lnTo>
                    <a:lnTo>
                      <a:pt x="8260" y="4711"/>
                    </a:lnTo>
                    <a:lnTo>
                      <a:pt x="8427" y="4607"/>
                    </a:lnTo>
                    <a:lnTo>
                      <a:pt x="8569" y="4478"/>
                    </a:lnTo>
                    <a:lnTo>
                      <a:pt x="8698" y="4349"/>
                    </a:lnTo>
                    <a:lnTo>
                      <a:pt x="8814" y="4207"/>
                    </a:lnTo>
                    <a:lnTo>
                      <a:pt x="8905" y="4053"/>
                    </a:lnTo>
                    <a:lnTo>
                      <a:pt x="8982" y="3898"/>
                    </a:lnTo>
                    <a:lnTo>
                      <a:pt x="9034" y="3730"/>
                    </a:lnTo>
                    <a:lnTo>
                      <a:pt x="9073" y="3562"/>
                    </a:lnTo>
                    <a:lnTo>
                      <a:pt x="9098" y="3394"/>
                    </a:lnTo>
                    <a:lnTo>
                      <a:pt x="9111" y="3227"/>
                    </a:lnTo>
                    <a:lnTo>
                      <a:pt x="9098" y="3059"/>
                    </a:lnTo>
                    <a:lnTo>
                      <a:pt x="9073" y="2891"/>
                    </a:lnTo>
                    <a:lnTo>
                      <a:pt x="9034" y="2736"/>
                    </a:lnTo>
                    <a:lnTo>
                      <a:pt x="8982" y="2581"/>
                    </a:lnTo>
                    <a:lnTo>
                      <a:pt x="8918" y="2440"/>
                    </a:lnTo>
                    <a:lnTo>
                      <a:pt x="8827" y="2310"/>
                    </a:lnTo>
                    <a:lnTo>
                      <a:pt x="8737" y="2194"/>
                    </a:lnTo>
                    <a:lnTo>
                      <a:pt x="8621" y="2091"/>
                    </a:lnTo>
                    <a:lnTo>
                      <a:pt x="8505" y="2001"/>
                    </a:lnTo>
                    <a:lnTo>
                      <a:pt x="8376" y="1936"/>
                    </a:lnTo>
                    <a:lnTo>
                      <a:pt x="8221" y="1885"/>
                    </a:lnTo>
                    <a:lnTo>
                      <a:pt x="8221" y="188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3" name="Google Shape;2773;p40"/>
              <p:cNvSpPr/>
              <p:nvPr/>
            </p:nvSpPr>
            <p:spPr>
              <a:xfrm>
                <a:off x="5073921" y="2212213"/>
                <a:ext cx="396363" cy="207236"/>
              </a:xfrm>
              <a:custGeom>
                <a:avLst/>
                <a:gdLst/>
                <a:ahLst/>
                <a:cxnLst/>
                <a:rect l="l" t="t" r="r" b="b"/>
                <a:pathLst>
                  <a:path w="6763" h="3536" extrusionOk="0">
                    <a:moveTo>
                      <a:pt x="298" y="0"/>
                    </a:moveTo>
                    <a:lnTo>
                      <a:pt x="6762" y="2878"/>
                    </a:lnTo>
                    <a:lnTo>
                      <a:pt x="6479" y="3536"/>
                    </a:lnTo>
                    <a:lnTo>
                      <a:pt x="1" y="658"/>
                    </a:lnTo>
                    <a:lnTo>
                      <a:pt x="298" y="0"/>
                    </a:ln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4" name="Google Shape;2774;p40"/>
              <p:cNvSpPr/>
              <p:nvPr/>
            </p:nvSpPr>
            <p:spPr>
              <a:xfrm>
                <a:off x="5187382" y="2209927"/>
                <a:ext cx="159647" cy="158885"/>
              </a:xfrm>
              <a:custGeom>
                <a:avLst/>
                <a:gdLst/>
                <a:ahLst/>
                <a:cxnLst/>
                <a:rect l="l" t="t" r="r" b="b"/>
                <a:pathLst>
                  <a:path w="2724" h="2711" extrusionOk="0">
                    <a:moveTo>
                      <a:pt x="2026" y="0"/>
                    </a:moveTo>
                    <a:lnTo>
                      <a:pt x="2026" y="0"/>
                    </a:lnTo>
                    <a:lnTo>
                      <a:pt x="2104" y="13"/>
                    </a:lnTo>
                    <a:lnTo>
                      <a:pt x="2181" y="39"/>
                    </a:lnTo>
                    <a:lnTo>
                      <a:pt x="2181" y="39"/>
                    </a:lnTo>
                    <a:lnTo>
                      <a:pt x="2259" y="78"/>
                    </a:lnTo>
                    <a:lnTo>
                      <a:pt x="2310" y="130"/>
                    </a:lnTo>
                    <a:lnTo>
                      <a:pt x="2362" y="194"/>
                    </a:lnTo>
                    <a:lnTo>
                      <a:pt x="2400" y="259"/>
                    </a:lnTo>
                    <a:lnTo>
                      <a:pt x="2413" y="336"/>
                    </a:lnTo>
                    <a:lnTo>
                      <a:pt x="2426" y="413"/>
                    </a:lnTo>
                    <a:lnTo>
                      <a:pt x="2413" y="491"/>
                    </a:lnTo>
                    <a:lnTo>
                      <a:pt x="2388" y="568"/>
                    </a:lnTo>
                    <a:lnTo>
                      <a:pt x="2026" y="1381"/>
                    </a:lnTo>
                    <a:lnTo>
                      <a:pt x="2026" y="581"/>
                    </a:lnTo>
                    <a:lnTo>
                      <a:pt x="2026" y="581"/>
                    </a:lnTo>
                    <a:lnTo>
                      <a:pt x="2078" y="581"/>
                    </a:lnTo>
                    <a:lnTo>
                      <a:pt x="2117" y="555"/>
                    </a:lnTo>
                    <a:lnTo>
                      <a:pt x="2168" y="517"/>
                    </a:lnTo>
                    <a:lnTo>
                      <a:pt x="2194" y="478"/>
                    </a:lnTo>
                    <a:lnTo>
                      <a:pt x="2194" y="478"/>
                    </a:lnTo>
                    <a:lnTo>
                      <a:pt x="2207" y="401"/>
                    </a:lnTo>
                    <a:lnTo>
                      <a:pt x="2194" y="336"/>
                    </a:lnTo>
                    <a:lnTo>
                      <a:pt x="2155" y="271"/>
                    </a:lnTo>
                    <a:lnTo>
                      <a:pt x="2104" y="233"/>
                    </a:lnTo>
                    <a:lnTo>
                      <a:pt x="2104" y="233"/>
                    </a:lnTo>
                    <a:lnTo>
                      <a:pt x="2065" y="220"/>
                    </a:lnTo>
                    <a:lnTo>
                      <a:pt x="2026" y="220"/>
                    </a:lnTo>
                    <a:lnTo>
                      <a:pt x="2026" y="0"/>
                    </a:lnTo>
                    <a:close/>
                    <a:moveTo>
                      <a:pt x="2026" y="1678"/>
                    </a:moveTo>
                    <a:lnTo>
                      <a:pt x="2581" y="1923"/>
                    </a:lnTo>
                    <a:lnTo>
                      <a:pt x="2581" y="1923"/>
                    </a:lnTo>
                    <a:lnTo>
                      <a:pt x="2620" y="1949"/>
                    </a:lnTo>
                    <a:lnTo>
                      <a:pt x="2659" y="1975"/>
                    </a:lnTo>
                    <a:lnTo>
                      <a:pt x="2684" y="2014"/>
                    </a:lnTo>
                    <a:lnTo>
                      <a:pt x="2710" y="2052"/>
                    </a:lnTo>
                    <a:lnTo>
                      <a:pt x="2710" y="2091"/>
                    </a:lnTo>
                    <a:lnTo>
                      <a:pt x="2723" y="2130"/>
                    </a:lnTo>
                    <a:lnTo>
                      <a:pt x="2710" y="2181"/>
                    </a:lnTo>
                    <a:lnTo>
                      <a:pt x="2697" y="2220"/>
                    </a:lnTo>
                    <a:lnTo>
                      <a:pt x="2478" y="2710"/>
                    </a:lnTo>
                    <a:lnTo>
                      <a:pt x="2026" y="2517"/>
                    </a:lnTo>
                    <a:lnTo>
                      <a:pt x="2026" y="1678"/>
                    </a:lnTo>
                    <a:close/>
                    <a:moveTo>
                      <a:pt x="516" y="1007"/>
                    </a:moveTo>
                    <a:lnTo>
                      <a:pt x="1188" y="1304"/>
                    </a:lnTo>
                    <a:lnTo>
                      <a:pt x="1665" y="233"/>
                    </a:lnTo>
                    <a:lnTo>
                      <a:pt x="1665" y="233"/>
                    </a:lnTo>
                    <a:lnTo>
                      <a:pt x="1691" y="181"/>
                    </a:lnTo>
                    <a:lnTo>
                      <a:pt x="1717" y="142"/>
                    </a:lnTo>
                    <a:lnTo>
                      <a:pt x="1768" y="104"/>
                    </a:lnTo>
                    <a:lnTo>
                      <a:pt x="1807" y="65"/>
                    </a:lnTo>
                    <a:lnTo>
                      <a:pt x="1859" y="39"/>
                    </a:lnTo>
                    <a:lnTo>
                      <a:pt x="1910" y="13"/>
                    </a:lnTo>
                    <a:lnTo>
                      <a:pt x="1962" y="0"/>
                    </a:lnTo>
                    <a:lnTo>
                      <a:pt x="2026" y="0"/>
                    </a:lnTo>
                    <a:lnTo>
                      <a:pt x="2026" y="220"/>
                    </a:lnTo>
                    <a:lnTo>
                      <a:pt x="2026" y="220"/>
                    </a:lnTo>
                    <a:lnTo>
                      <a:pt x="1975" y="220"/>
                    </a:lnTo>
                    <a:lnTo>
                      <a:pt x="1923" y="246"/>
                    </a:lnTo>
                    <a:lnTo>
                      <a:pt x="1884" y="284"/>
                    </a:lnTo>
                    <a:lnTo>
                      <a:pt x="1859" y="323"/>
                    </a:lnTo>
                    <a:lnTo>
                      <a:pt x="1859" y="323"/>
                    </a:lnTo>
                    <a:lnTo>
                      <a:pt x="1846" y="401"/>
                    </a:lnTo>
                    <a:lnTo>
                      <a:pt x="1859" y="465"/>
                    </a:lnTo>
                    <a:lnTo>
                      <a:pt x="1884" y="530"/>
                    </a:lnTo>
                    <a:lnTo>
                      <a:pt x="1949" y="568"/>
                    </a:lnTo>
                    <a:lnTo>
                      <a:pt x="1949" y="568"/>
                    </a:lnTo>
                    <a:lnTo>
                      <a:pt x="1988" y="581"/>
                    </a:lnTo>
                    <a:lnTo>
                      <a:pt x="2026" y="581"/>
                    </a:lnTo>
                    <a:lnTo>
                      <a:pt x="2026" y="1381"/>
                    </a:lnTo>
                    <a:lnTo>
                      <a:pt x="1910" y="1626"/>
                    </a:lnTo>
                    <a:lnTo>
                      <a:pt x="2026" y="1678"/>
                    </a:lnTo>
                    <a:lnTo>
                      <a:pt x="2026" y="2517"/>
                    </a:lnTo>
                    <a:lnTo>
                      <a:pt x="0" y="1614"/>
                    </a:lnTo>
                    <a:lnTo>
                      <a:pt x="220" y="1123"/>
                    </a:lnTo>
                    <a:lnTo>
                      <a:pt x="220" y="1123"/>
                    </a:lnTo>
                    <a:lnTo>
                      <a:pt x="246" y="1084"/>
                    </a:lnTo>
                    <a:lnTo>
                      <a:pt x="271" y="1046"/>
                    </a:lnTo>
                    <a:lnTo>
                      <a:pt x="310" y="1020"/>
                    </a:lnTo>
                    <a:lnTo>
                      <a:pt x="349" y="994"/>
                    </a:lnTo>
                    <a:lnTo>
                      <a:pt x="387" y="994"/>
                    </a:lnTo>
                    <a:lnTo>
                      <a:pt x="426" y="981"/>
                    </a:lnTo>
                    <a:lnTo>
                      <a:pt x="478" y="994"/>
                    </a:lnTo>
                    <a:lnTo>
                      <a:pt x="516" y="1007"/>
                    </a:lnTo>
                    <a:lnTo>
                      <a:pt x="516" y="1007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5" name="Google Shape;2775;p40"/>
              <p:cNvSpPr/>
              <p:nvPr/>
            </p:nvSpPr>
            <p:spPr>
              <a:xfrm>
                <a:off x="4983961" y="1998186"/>
                <a:ext cx="142944" cy="322986"/>
              </a:xfrm>
              <a:custGeom>
                <a:avLst/>
                <a:gdLst/>
                <a:ahLst/>
                <a:cxnLst/>
                <a:rect l="l" t="t" r="r" b="b"/>
                <a:pathLst>
                  <a:path w="2439" h="5511" extrusionOk="0">
                    <a:moveTo>
                      <a:pt x="0" y="0"/>
                    </a:moveTo>
                    <a:lnTo>
                      <a:pt x="0" y="504"/>
                    </a:lnTo>
                    <a:lnTo>
                      <a:pt x="78" y="555"/>
                    </a:lnTo>
                    <a:lnTo>
                      <a:pt x="155" y="607"/>
                    </a:lnTo>
                    <a:lnTo>
                      <a:pt x="323" y="749"/>
                    </a:lnTo>
                    <a:lnTo>
                      <a:pt x="490" y="942"/>
                    </a:lnTo>
                    <a:lnTo>
                      <a:pt x="658" y="1175"/>
                    </a:lnTo>
                    <a:lnTo>
                      <a:pt x="826" y="1433"/>
                    </a:lnTo>
                    <a:lnTo>
                      <a:pt x="994" y="1717"/>
                    </a:lnTo>
                    <a:lnTo>
                      <a:pt x="1162" y="2039"/>
                    </a:lnTo>
                    <a:lnTo>
                      <a:pt x="1316" y="2362"/>
                    </a:lnTo>
                    <a:lnTo>
                      <a:pt x="1471" y="2723"/>
                    </a:lnTo>
                    <a:lnTo>
                      <a:pt x="1600" y="3097"/>
                    </a:lnTo>
                    <a:lnTo>
                      <a:pt x="1716" y="3472"/>
                    </a:lnTo>
                    <a:lnTo>
                      <a:pt x="1820" y="3846"/>
                    </a:lnTo>
                    <a:lnTo>
                      <a:pt x="1897" y="4220"/>
                    </a:lnTo>
                    <a:lnTo>
                      <a:pt x="1936" y="4581"/>
                    </a:lnTo>
                    <a:lnTo>
                      <a:pt x="1962" y="4930"/>
                    </a:lnTo>
                    <a:lnTo>
                      <a:pt x="1949" y="5085"/>
                    </a:lnTo>
                    <a:lnTo>
                      <a:pt x="1936" y="5252"/>
                    </a:lnTo>
                    <a:lnTo>
                      <a:pt x="1936" y="5304"/>
                    </a:lnTo>
                    <a:lnTo>
                      <a:pt x="1949" y="5343"/>
                    </a:lnTo>
                    <a:lnTo>
                      <a:pt x="1974" y="5381"/>
                    </a:lnTo>
                    <a:lnTo>
                      <a:pt x="2000" y="5420"/>
                    </a:lnTo>
                    <a:lnTo>
                      <a:pt x="2026" y="5459"/>
                    </a:lnTo>
                    <a:lnTo>
                      <a:pt x="2065" y="5485"/>
                    </a:lnTo>
                    <a:lnTo>
                      <a:pt x="2116" y="5497"/>
                    </a:lnTo>
                    <a:lnTo>
                      <a:pt x="2155" y="5510"/>
                    </a:lnTo>
                    <a:lnTo>
                      <a:pt x="2207" y="5510"/>
                    </a:lnTo>
                    <a:lnTo>
                      <a:pt x="2258" y="5497"/>
                    </a:lnTo>
                    <a:lnTo>
                      <a:pt x="2297" y="5485"/>
                    </a:lnTo>
                    <a:lnTo>
                      <a:pt x="2336" y="5459"/>
                    </a:lnTo>
                    <a:lnTo>
                      <a:pt x="2374" y="5420"/>
                    </a:lnTo>
                    <a:lnTo>
                      <a:pt x="2400" y="5381"/>
                    </a:lnTo>
                    <a:lnTo>
                      <a:pt x="2413" y="5343"/>
                    </a:lnTo>
                    <a:lnTo>
                      <a:pt x="2426" y="5291"/>
                    </a:lnTo>
                    <a:lnTo>
                      <a:pt x="2439" y="5123"/>
                    </a:lnTo>
                    <a:lnTo>
                      <a:pt x="2439" y="4943"/>
                    </a:lnTo>
                    <a:lnTo>
                      <a:pt x="2439" y="4749"/>
                    </a:lnTo>
                    <a:lnTo>
                      <a:pt x="2426" y="4555"/>
                    </a:lnTo>
                    <a:lnTo>
                      <a:pt x="2374" y="4168"/>
                    </a:lnTo>
                    <a:lnTo>
                      <a:pt x="2297" y="3768"/>
                    </a:lnTo>
                    <a:lnTo>
                      <a:pt x="2194" y="3355"/>
                    </a:lnTo>
                    <a:lnTo>
                      <a:pt x="2065" y="2955"/>
                    </a:lnTo>
                    <a:lnTo>
                      <a:pt x="1923" y="2555"/>
                    </a:lnTo>
                    <a:lnTo>
                      <a:pt x="1755" y="2168"/>
                    </a:lnTo>
                    <a:lnTo>
                      <a:pt x="1562" y="1755"/>
                    </a:lnTo>
                    <a:lnTo>
                      <a:pt x="1355" y="1381"/>
                    </a:lnTo>
                    <a:lnTo>
                      <a:pt x="1136" y="1033"/>
                    </a:lnTo>
                    <a:lnTo>
                      <a:pt x="903" y="710"/>
                    </a:lnTo>
                    <a:lnTo>
                      <a:pt x="787" y="581"/>
                    </a:lnTo>
                    <a:lnTo>
                      <a:pt x="671" y="452"/>
                    </a:lnTo>
                    <a:lnTo>
                      <a:pt x="555" y="336"/>
                    </a:lnTo>
                    <a:lnTo>
                      <a:pt x="452" y="233"/>
                    </a:lnTo>
                    <a:lnTo>
                      <a:pt x="336" y="155"/>
                    </a:lnTo>
                    <a:lnTo>
                      <a:pt x="220" y="78"/>
                    </a:lnTo>
                    <a:lnTo>
                      <a:pt x="116" y="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6" name="Google Shape;2776;p40"/>
              <p:cNvSpPr/>
              <p:nvPr/>
            </p:nvSpPr>
            <p:spPr>
              <a:xfrm>
                <a:off x="4657234" y="1998186"/>
                <a:ext cx="118797" cy="167969"/>
              </a:xfrm>
              <a:custGeom>
                <a:avLst/>
                <a:gdLst/>
                <a:ahLst/>
                <a:cxnLst/>
                <a:rect l="l" t="t" r="r" b="b"/>
                <a:pathLst>
                  <a:path w="2027" h="2866" extrusionOk="0">
                    <a:moveTo>
                      <a:pt x="2027" y="0"/>
                    </a:moveTo>
                    <a:lnTo>
                      <a:pt x="1923" y="39"/>
                    </a:lnTo>
                    <a:lnTo>
                      <a:pt x="1807" y="91"/>
                    </a:lnTo>
                    <a:lnTo>
                      <a:pt x="1704" y="155"/>
                    </a:lnTo>
                    <a:lnTo>
                      <a:pt x="1588" y="246"/>
                    </a:lnTo>
                    <a:lnTo>
                      <a:pt x="1472" y="336"/>
                    </a:lnTo>
                    <a:lnTo>
                      <a:pt x="1356" y="452"/>
                    </a:lnTo>
                    <a:lnTo>
                      <a:pt x="1239" y="581"/>
                    </a:lnTo>
                    <a:lnTo>
                      <a:pt x="1123" y="723"/>
                    </a:lnTo>
                    <a:lnTo>
                      <a:pt x="904" y="1033"/>
                    </a:lnTo>
                    <a:lnTo>
                      <a:pt x="684" y="1381"/>
                    </a:lnTo>
                    <a:lnTo>
                      <a:pt x="465" y="1768"/>
                    </a:lnTo>
                    <a:lnTo>
                      <a:pt x="272" y="2168"/>
                    </a:lnTo>
                    <a:lnTo>
                      <a:pt x="130" y="2517"/>
                    </a:lnTo>
                    <a:lnTo>
                      <a:pt x="1" y="2865"/>
                    </a:lnTo>
                    <a:lnTo>
                      <a:pt x="517" y="2865"/>
                    </a:lnTo>
                    <a:lnTo>
                      <a:pt x="607" y="2620"/>
                    </a:lnTo>
                    <a:lnTo>
                      <a:pt x="723" y="2362"/>
                    </a:lnTo>
                    <a:lnTo>
                      <a:pt x="878" y="2039"/>
                    </a:lnTo>
                    <a:lnTo>
                      <a:pt x="1033" y="1729"/>
                    </a:lnTo>
                    <a:lnTo>
                      <a:pt x="1201" y="1433"/>
                    </a:lnTo>
                    <a:lnTo>
                      <a:pt x="1368" y="1175"/>
                    </a:lnTo>
                    <a:lnTo>
                      <a:pt x="1536" y="955"/>
                    </a:lnTo>
                    <a:lnTo>
                      <a:pt x="1704" y="762"/>
                    </a:lnTo>
                    <a:lnTo>
                      <a:pt x="1872" y="620"/>
                    </a:lnTo>
                    <a:lnTo>
                      <a:pt x="1949" y="555"/>
                    </a:lnTo>
                    <a:lnTo>
                      <a:pt x="2027" y="517"/>
                    </a:lnTo>
                    <a:lnTo>
                      <a:pt x="202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7" name="Google Shape;2777;p40"/>
              <p:cNvSpPr/>
              <p:nvPr/>
            </p:nvSpPr>
            <p:spPr>
              <a:xfrm>
                <a:off x="5057277" y="2285528"/>
                <a:ext cx="86270" cy="86270"/>
              </a:xfrm>
              <a:custGeom>
                <a:avLst/>
                <a:gdLst/>
                <a:ahLst/>
                <a:cxnLst/>
                <a:rect l="l" t="t" r="r" b="b"/>
                <a:pathLst>
                  <a:path w="1472" h="1472" extrusionOk="0">
                    <a:moveTo>
                      <a:pt x="736" y="1472"/>
                    </a:moveTo>
                    <a:lnTo>
                      <a:pt x="736" y="1472"/>
                    </a:lnTo>
                    <a:lnTo>
                      <a:pt x="891" y="1459"/>
                    </a:lnTo>
                    <a:lnTo>
                      <a:pt x="1020" y="1407"/>
                    </a:lnTo>
                    <a:lnTo>
                      <a:pt x="1149" y="1343"/>
                    </a:lnTo>
                    <a:lnTo>
                      <a:pt x="1253" y="1253"/>
                    </a:lnTo>
                    <a:lnTo>
                      <a:pt x="1343" y="1149"/>
                    </a:lnTo>
                    <a:lnTo>
                      <a:pt x="1420" y="1020"/>
                    </a:lnTo>
                    <a:lnTo>
                      <a:pt x="1459" y="878"/>
                    </a:lnTo>
                    <a:lnTo>
                      <a:pt x="1472" y="736"/>
                    </a:lnTo>
                    <a:lnTo>
                      <a:pt x="1472" y="736"/>
                    </a:lnTo>
                    <a:lnTo>
                      <a:pt x="1459" y="582"/>
                    </a:lnTo>
                    <a:lnTo>
                      <a:pt x="1420" y="453"/>
                    </a:lnTo>
                    <a:lnTo>
                      <a:pt x="1343" y="324"/>
                    </a:lnTo>
                    <a:lnTo>
                      <a:pt x="1253" y="220"/>
                    </a:lnTo>
                    <a:lnTo>
                      <a:pt x="1149" y="130"/>
                    </a:lnTo>
                    <a:lnTo>
                      <a:pt x="1020" y="53"/>
                    </a:lnTo>
                    <a:lnTo>
                      <a:pt x="891" y="14"/>
                    </a:lnTo>
                    <a:lnTo>
                      <a:pt x="736" y="1"/>
                    </a:lnTo>
                    <a:lnTo>
                      <a:pt x="736" y="1"/>
                    </a:lnTo>
                    <a:lnTo>
                      <a:pt x="594" y="14"/>
                    </a:lnTo>
                    <a:lnTo>
                      <a:pt x="452" y="53"/>
                    </a:lnTo>
                    <a:lnTo>
                      <a:pt x="323" y="130"/>
                    </a:lnTo>
                    <a:lnTo>
                      <a:pt x="220" y="220"/>
                    </a:lnTo>
                    <a:lnTo>
                      <a:pt x="130" y="324"/>
                    </a:lnTo>
                    <a:lnTo>
                      <a:pt x="65" y="453"/>
                    </a:lnTo>
                    <a:lnTo>
                      <a:pt x="14" y="582"/>
                    </a:lnTo>
                    <a:lnTo>
                      <a:pt x="1" y="736"/>
                    </a:lnTo>
                    <a:lnTo>
                      <a:pt x="1" y="736"/>
                    </a:lnTo>
                    <a:lnTo>
                      <a:pt x="14" y="878"/>
                    </a:lnTo>
                    <a:lnTo>
                      <a:pt x="65" y="1020"/>
                    </a:lnTo>
                    <a:lnTo>
                      <a:pt x="130" y="1149"/>
                    </a:lnTo>
                    <a:lnTo>
                      <a:pt x="220" y="1253"/>
                    </a:lnTo>
                    <a:lnTo>
                      <a:pt x="323" y="1343"/>
                    </a:lnTo>
                    <a:lnTo>
                      <a:pt x="452" y="1407"/>
                    </a:lnTo>
                    <a:lnTo>
                      <a:pt x="594" y="1459"/>
                    </a:lnTo>
                    <a:lnTo>
                      <a:pt x="736" y="1472"/>
                    </a:lnTo>
                    <a:lnTo>
                      <a:pt x="736" y="1472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8" name="Google Shape;2778;p40"/>
              <p:cNvSpPr/>
              <p:nvPr/>
            </p:nvSpPr>
            <p:spPr>
              <a:xfrm>
                <a:off x="5072397" y="2300648"/>
                <a:ext cx="56029" cy="56029"/>
              </a:xfrm>
              <a:custGeom>
                <a:avLst/>
                <a:gdLst/>
                <a:ahLst/>
                <a:cxnLst/>
                <a:rect l="l" t="t" r="r" b="b"/>
                <a:pathLst>
                  <a:path w="956" h="956" extrusionOk="0">
                    <a:moveTo>
                      <a:pt x="478" y="956"/>
                    </a:moveTo>
                    <a:lnTo>
                      <a:pt x="478" y="956"/>
                    </a:lnTo>
                    <a:lnTo>
                      <a:pt x="582" y="943"/>
                    </a:lnTo>
                    <a:lnTo>
                      <a:pt x="659" y="917"/>
                    </a:lnTo>
                    <a:lnTo>
                      <a:pt x="749" y="866"/>
                    </a:lnTo>
                    <a:lnTo>
                      <a:pt x="814" y="814"/>
                    </a:lnTo>
                    <a:lnTo>
                      <a:pt x="878" y="737"/>
                    </a:lnTo>
                    <a:lnTo>
                      <a:pt x="917" y="659"/>
                    </a:lnTo>
                    <a:lnTo>
                      <a:pt x="943" y="569"/>
                    </a:lnTo>
                    <a:lnTo>
                      <a:pt x="956" y="478"/>
                    </a:lnTo>
                    <a:lnTo>
                      <a:pt x="956" y="478"/>
                    </a:lnTo>
                    <a:lnTo>
                      <a:pt x="943" y="375"/>
                    </a:lnTo>
                    <a:lnTo>
                      <a:pt x="917" y="298"/>
                    </a:lnTo>
                    <a:lnTo>
                      <a:pt x="878" y="207"/>
                    </a:lnTo>
                    <a:lnTo>
                      <a:pt x="814" y="143"/>
                    </a:lnTo>
                    <a:lnTo>
                      <a:pt x="749" y="78"/>
                    </a:lnTo>
                    <a:lnTo>
                      <a:pt x="659" y="40"/>
                    </a:lnTo>
                    <a:lnTo>
                      <a:pt x="582" y="14"/>
                    </a:lnTo>
                    <a:lnTo>
                      <a:pt x="478" y="1"/>
                    </a:lnTo>
                    <a:lnTo>
                      <a:pt x="478" y="1"/>
                    </a:lnTo>
                    <a:lnTo>
                      <a:pt x="388" y="14"/>
                    </a:lnTo>
                    <a:lnTo>
                      <a:pt x="298" y="40"/>
                    </a:lnTo>
                    <a:lnTo>
                      <a:pt x="220" y="78"/>
                    </a:lnTo>
                    <a:lnTo>
                      <a:pt x="143" y="143"/>
                    </a:lnTo>
                    <a:lnTo>
                      <a:pt x="91" y="207"/>
                    </a:lnTo>
                    <a:lnTo>
                      <a:pt x="40" y="298"/>
                    </a:lnTo>
                    <a:lnTo>
                      <a:pt x="14" y="375"/>
                    </a:lnTo>
                    <a:lnTo>
                      <a:pt x="1" y="478"/>
                    </a:lnTo>
                    <a:lnTo>
                      <a:pt x="1" y="478"/>
                    </a:lnTo>
                    <a:lnTo>
                      <a:pt x="14" y="569"/>
                    </a:lnTo>
                    <a:lnTo>
                      <a:pt x="40" y="659"/>
                    </a:lnTo>
                    <a:lnTo>
                      <a:pt x="91" y="737"/>
                    </a:lnTo>
                    <a:lnTo>
                      <a:pt x="143" y="814"/>
                    </a:lnTo>
                    <a:lnTo>
                      <a:pt x="220" y="866"/>
                    </a:lnTo>
                    <a:lnTo>
                      <a:pt x="298" y="917"/>
                    </a:lnTo>
                    <a:lnTo>
                      <a:pt x="388" y="943"/>
                    </a:lnTo>
                    <a:lnTo>
                      <a:pt x="478" y="956"/>
                    </a:lnTo>
                    <a:lnTo>
                      <a:pt x="478" y="95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9" name="Google Shape;2779;p40"/>
              <p:cNvSpPr/>
              <p:nvPr/>
            </p:nvSpPr>
            <p:spPr>
              <a:xfrm>
                <a:off x="4606598" y="2232607"/>
                <a:ext cx="86270" cy="242049"/>
              </a:xfrm>
              <a:custGeom>
                <a:avLst/>
                <a:gdLst/>
                <a:ahLst/>
                <a:cxnLst/>
                <a:rect l="l" t="t" r="r" b="b"/>
                <a:pathLst>
                  <a:path w="1472" h="4130" extrusionOk="0">
                    <a:moveTo>
                      <a:pt x="77" y="1"/>
                    </a:moveTo>
                    <a:lnTo>
                      <a:pt x="39" y="426"/>
                    </a:lnTo>
                    <a:lnTo>
                      <a:pt x="13" y="697"/>
                    </a:lnTo>
                    <a:lnTo>
                      <a:pt x="0" y="994"/>
                    </a:lnTo>
                    <a:lnTo>
                      <a:pt x="0" y="1304"/>
                    </a:lnTo>
                    <a:lnTo>
                      <a:pt x="0" y="1627"/>
                    </a:lnTo>
                    <a:lnTo>
                      <a:pt x="26" y="1962"/>
                    </a:lnTo>
                    <a:lnTo>
                      <a:pt x="52" y="2298"/>
                    </a:lnTo>
                    <a:lnTo>
                      <a:pt x="116" y="2633"/>
                    </a:lnTo>
                    <a:lnTo>
                      <a:pt x="155" y="2801"/>
                    </a:lnTo>
                    <a:lnTo>
                      <a:pt x="206" y="2956"/>
                    </a:lnTo>
                    <a:lnTo>
                      <a:pt x="258" y="3111"/>
                    </a:lnTo>
                    <a:lnTo>
                      <a:pt x="323" y="3252"/>
                    </a:lnTo>
                    <a:lnTo>
                      <a:pt x="387" y="3381"/>
                    </a:lnTo>
                    <a:lnTo>
                      <a:pt x="465" y="3511"/>
                    </a:lnTo>
                    <a:lnTo>
                      <a:pt x="555" y="3640"/>
                    </a:lnTo>
                    <a:lnTo>
                      <a:pt x="645" y="3743"/>
                    </a:lnTo>
                    <a:lnTo>
                      <a:pt x="761" y="3846"/>
                    </a:lnTo>
                    <a:lnTo>
                      <a:pt x="877" y="3923"/>
                    </a:lnTo>
                    <a:lnTo>
                      <a:pt x="1007" y="4001"/>
                    </a:lnTo>
                    <a:lnTo>
                      <a:pt x="1136" y="4065"/>
                    </a:lnTo>
                    <a:lnTo>
                      <a:pt x="1290" y="4104"/>
                    </a:lnTo>
                    <a:lnTo>
                      <a:pt x="1458" y="4130"/>
                    </a:lnTo>
                    <a:lnTo>
                      <a:pt x="1471" y="3936"/>
                    </a:lnTo>
                    <a:lnTo>
                      <a:pt x="1329" y="3911"/>
                    </a:lnTo>
                    <a:lnTo>
                      <a:pt x="1200" y="3872"/>
                    </a:lnTo>
                    <a:lnTo>
                      <a:pt x="1084" y="3820"/>
                    </a:lnTo>
                    <a:lnTo>
                      <a:pt x="968" y="3756"/>
                    </a:lnTo>
                    <a:lnTo>
                      <a:pt x="877" y="3678"/>
                    </a:lnTo>
                    <a:lnTo>
                      <a:pt x="774" y="3588"/>
                    </a:lnTo>
                    <a:lnTo>
                      <a:pt x="697" y="3485"/>
                    </a:lnTo>
                    <a:lnTo>
                      <a:pt x="619" y="3381"/>
                    </a:lnTo>
                    <a:lnTo>
                      <a:pt x="555" y="3265"/>
                    </a:lnTo>
                    <a:lnTo>
                      <a:pt x="490" y="3136"/>
                    </a:lnTo>
                    <a:lnTo>
                      <a:pt x="439" y="3007"/>
                    </a:lnTo>
                    <a:lnTo>
                      <a:pt x="387" y="2865"/>
                    </a:lnTo>
                    <a:lnTo>
                      <a:pt x="310" y="2569"/>
                    </a:lnTo>
                    <a:lnTo>
                      <a:pt x="258" y="2272"/>
                    </a:lnTo>
                    <a:lnTo>
                      <a:pt x="219" y="1949"/>
                    </a:lnTo>
                    <a:lnTo>
                      <a:pt x="206" y="1614"/>
                    </a:lnTo>
                    <a:lnTo>
                      <a:pt x="194" y="1304"/>
                    </a:lnTo>
                    <a:lnTo>
                      <a:pt x="206" y="994"/>
                    </a:lnTo>
                    <a:lnTo>
                      <a:pt x="232" y="439"/>
                    </a:lnTo>
                    <a:lnTo>
                      <a:pt x="284" y="26"/>
                    </a:lnTo>
                    <a:lnTo>
                      <a:pt x="7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0" name="Google Shape;2780;p40"/>
              <p:cNvSpPr/>
              <p:nvPr/>
            </p:nvSpPr>
            <p:spPr>
              <a:xfrm>
                <a:off x="4689760" y="2458004"/>
                <a:ext cx="37099" cy="23502"/>
              </a:xfrm>
              <a:custGeom>
                <a:avLst/>
                <a:gdLst/>
                <a:ahLst/>
                <a:cxnLst/>
                <a:rect l="l" t="t" r="r" b="b"/>
                <a:pathLst>
                  <a:path w="633" h="401" extrusionOk="0">
                    <a:moveTo>
                      <a:pt x="207" y="0"/>
                    </a:moveTo>
                    <a:lnTo>
                      <a:pt x="478" y="26"/>
                    </a:lnTo>
                    <a:lnTo>
                      <a:pt x="478" y="26"/>
                    </a:lnTo>
                    <a:lnTo>
                      <a:pt x="542" y="52"/>
                    </a:lnTo>
                    <a:lnTo>
                      <a:pt x="594" y="90"/>
                    </a:lnTo>
                    <a:lnTo>
                      <a:pt x="633" y="155"/>
                    </a:lnTo>
                    <a:lnTo>
                      <a:pt x="633" y="232"/>
                    </a:lnTo>
                    <a:lnTo>
                      <a:pt x="633" y="232"/>
                    </a:lnTo>
                    <a:lnTo>
                      <a:pt x="633" y="232"/>
                    </a:lnTo>
                    <a:lnTo>
                      <a:pt x="607" y="297"/>
                    </a:lnTo>
                    <a:lnTo>
                      <a:pt x="568" y="361"/>
                    </a:lnTo>
                    <a:lnTo>
                      <a:pt x="504" y="387"/>
                    </a:lnTo>
                    <a:lnTo>
                      <a:pt x="426" y="400"/>
                    </a:lnTo>
                    <a:lnTo>
                      <a:pt x="155" y="361"/>
                    </a:lnTo>
                    <a:lnTo>
                      <a:pt x="155" y="361"/>
                    </a:lnTo>
                    <a:lnTo>
                      <a:pt x="91" y="336"/>
                    </a:lnTo>
                    <a:lnTo>
                      <a:pt x="39" y="297"/>
                    </a:lnTo>
                    <a:lnTo>
                      <a:pt x="0" y="232"/>
                    </a:lnTo>
                    <a:lnTo>
                      <a:pt x="0" y="155"/>
                    </a:lnTo>
                    <a:lnTo>
                      <a:pt x="0" y="155"/>
                    </a:lnTo>
                    <a:lnTo>
                      <a:pt x="13" y="90"/>
                    </a:lnTo>
                    <a:lnTo>
                      <a:pt x="65" y="39"/>
                    </a:lnTo>
                    <a:lnTo>
                      <a:pt x="129" y="0"/>
                    </a:lnTo>
                    <a:lnTo>
                      <a:pt x="207" y="0"/>
                    </a:lnTo>
                    <a:lnTo>
                      <a:pt x="20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1" name="Google Shape;2781;p40"/>
              <p:cNvSpPr/>
              <p:nvPr/>
            </p:nvSpPr>
            <p:spPr>
              <a:xfrm>
                <a:off x="4579347" y="2243215"/>
                <a:ext cx="133156" cy="219368"/>
              </a:xfrm>
              <a:custGeom>
                <a:avLst/>
                <a:gdLst/>
                <a:ahLst/>
                <a:cxnLst/>
                <a:rect l="l" t="t" r="r" b="b"/>
                <a:pathLst>
                  <a:path w="2272" h="3743" extrusionOk="0">
                    <a:moveTo>
                      <a:pt x="2078" y="0"/>
                    </a:moveTo>
                    <a:lnTo>
                      <a:pt x="2026" y="413"/>
                    </a:lnTo>
                    <a:lnTo>
                      <a:pt x="1936" y="955"/>
                    </a:lnTo>
                    <a:lnTo>
                      <a:pt x="1872" y="1265"/>
                    </a:lnTo>
                    <a:lnTo>
                      <a:pt x="1794" y="1575"/>
                    </a:lnTo>
                    <a:lnTo>
                      <a:pt x="1704" y="1884"/>
                    </a:lnTo>
                    <a:lnTo>
                      <a:pt x="1588" y="2194"/>
                    </a:lnTo>
                    <a:lnTo>
                      <a:pt x="1472" y="2478"/>
                    </a:lnTo>
                    <a:lnTo>
                      <a:pt x="1330" y="2736"/>
                    </a:lnTo>
                    <a:lnTo>
                      <a:pt x="1252" y="2865"/>
                    </a:lnTo>
                    <a:lnTo>
                      <a:pt x="1162" y="2981"/>
                    </a:lnTo>
                    <a:lnTo>
                      <a:pt x="1084" y="3084"/>
                    </a:lnTo>
                    <a:lnTo>
                      <a:pt x="981" y="3188"/>
                    </a:lnTo>
                    <a:lnTo>
                      <a:pt x="891" y="3278"/>
                    </a:lnTo>
                    <a:lnTo>
                      <a:pt x="788" y="3355"/>
                    </a:lnTo>
                    <a:lnTo>
                      <a:pt x="671" y="3420"/>
                    </a:lnTo>
                    <a:lnTo>
                      <a:pt x="555" y="3471"/>
                    </a:lnTo>
                    <a:lnTo>
                      <a:pt x="426" y="3510"/>
                    </a:lnTo>
                    <a:lnTo>
                      <a:pt x="297" y="3523"/>
                    </a:lnTo>
                    <a:lnTo>
                      <a:pt x="168" y="3536"/>
                    </a:lnTo>
                    <a:lnTo>
                      <a:pt x="26" y="3523"/>
                    </a:lnTo>
                    <a:lnTo>
                      <a:pt x="0" y="3730"/>
                    </a:lnTo>
                    <a:lnTo>
                      <a:pt x="168" y="3742"/>
                    </a:lnTo>
                    <a:lnTo>
                      <a:pt x="323" y="3730"/>
                    </a:lnTo>
                    <a:lnTo>
                      <a:pt x="465" y="3704"/>
                    </a:lnTo>
                    <a:lnTo>
                      <a:pt x="607" y="3665"/>
                    </a:lnTo>
                    <a:lnTo>
                      <a:pt x="749" y="3601"/>
                    </a:lnTo>
                    <a:lnTo>
                      <a:pt x="865" y="3536"/>
                    </a:lnTo>
                    <a:lnTo>
                      <a:pt x="994" y="3446"/>
                    </a:lnTo>
                    <a:lnTo>
                      <a:pt x="1097" y="3355"/>
                    </a:lnTo>
                    <a:lnTo>
                      <a:pt x="1201" y="3252"/>
                    </a:lnTo>
                    <a:lnTo>
                      <a:pt x="1304" y="3123"/>
                    </a:lnTo>
                    <a:lnTo>
                      <a:pt x="1394" y="3007"/>
                    </a:lnTo>
                    <a:lnTo>
                      <a:pt x="1484" y="2865"/>
                    </a:lnTo>
                    <a:lnTo>
                      <a:pt x="1562" y="2723"/>
                    </a:lnTo>
                    <a:lnTo>
                      <a:pt x="1639" y="2568"/>
                    </a:lnTo>
                    <a:lnTo>
                      <a:pt x="1781" y="2258"/>
                    </a:lnTo>
                    <a:lnTo>
                      <a:pt x="1884" y="1949"/>
                    </a:lnTo>
                    <a:lnTo>
                      <a:pt x="1988" y="1626"/>
                    </a:lnTo>
                    <a:lnTo>
                      <a:pt x="2065" y="1304"/>
                    </a:lnTo>
                    <a:lnTo>
                      <a:pt x="2130" y="994"/>
                    </a:lnTo>
                    <a:lnTo>
                      <a:pt x="2181" y="710"/>
                    </a:lnTo>
                    <a:lnTo>
                      <a:pt x="2220" y="452"/>
                    </a:lnTo>
                    <a:lnTo>
                      <a:pt x="2272" y="26"/>
                    </a:lnTo>
                    <a:lnTo>
                      <a:pt x="207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2" name="Google Shape;2782;p40"/>
              <p:cNvSpPr/>
              <p:nvPr/>
            </p:nvSpPr>
            <p:spPr>
              <a:xfrm>
                <a:off x="4546820" y="2442122"/>
                <a:ext cx="37099" cy="23502"/>
              </a:xfrm>
              <a:custGeom>
                <a:avLst/>
                <a:gdLst/>
                <a:ahLst/>
                <a:cxnLst/>
                <a:rect l="l" t="t" r="r" b="b"/>
                <a:pathLst>
                  <a:path w="633" h="401" extrusionOk="0">
                    <a:moveTo>
                      <a:pt x="478" y="26"/>
                    </a:moveTo>
                    <a:lnTo>
                      <a:pt x="207" y="0"/>
                    </a:lnTo>
                    <a:lnTo>
                      <a:pt x="207" y="0"/>
                    </a:lnTo>
                    <a:lnTo>
                      <a:pt x="130" y="13"/>
                    </a:lnTo>
                    <a:lnTo>
                      <a:pt x="65" y="39"/>
                    </a:lnTo>
                    <a:lnTo>
                      <a:pt x="13" y="90"/>
                    </a:lnTo>
                    <a:lnTo>
                      <a:pt x="1" y="168"/>
                    </a:lnTo>
                    <a:lnTo>
                      <a:pt x="1" y="168"/>
                    </a:lnTo>
                    <a:lnTo>
                      <a:pt x="1" y="232"/>
                    </a:lnTo>
                    <a:lnTo>
                      <a:pt x="39" y="297"/>
                    </a:lnTo>
                    <a:lnTo>
                      <a:pt x="91" y="348"/>
                    </a:lnTo>
                    <a:lnTo>
                      <a:pt x="155" y="374"/>
                    </a:lnTo>
                    <a:lnTo>
                      <a:pt x="426" y="400"/>
                    </a:lnTo>
                    <a:lnTo>
                      <a:pt x="426" y="400"/>
                    </a:lnTo>
                    <a:lnTo>
                      <a:pt x="504" y="400"/>
                    </a:lnTo>
                    <a:lnTo>
                      <a:pt x="568" y="361"/>
                    </a:lnTo>
                    <a:lnTo>
                      <a:pt x="620" y="310"/>
                    </a:lnTo>
                    <a:lnTo>
                      <a:pt x="633" y="232"/>
                    </a:lnTo>
                    <a:lnTo>
                      <a:pt x="633" y="232"/>
                    </a:lnTo>
                    <a:lnTo>
                      <a:pt x="633" y="168"/>
                    </a:lnTo>
                    <a:lnTo>
                      <a:pt x="594" y="103"/>
                    </a:lnTo>
                    <a:lnTo>
                      <a:pt x="543" y="52"/>
                    </a:lnTo>
                    <a:lnTo>
                      <a:pt x="478" y="26"/>
                    </a:lnTo>
                    <a:lnTo>
                      <a:pt x="478" y="2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3" name="Google Shape;2783;p40"/>
              <p:cNvSpPr/>
              <p:nvPr/>
            </p:nvSpPr>
            <p:spPr>
              <a:xfrm>
                <a:off x="4596753" y="2138077"/>
                <a:ext cx="128585" cy="180804"/>
              </a:xfrm>
              <a:custGeom>
                <a:avLst/>
                <a:gdLst/>
                <a:ahLst/>
                <a:cxnLst/>
                <a:rect l="l" t="t" r="r" b="b"/>
                <a:pathLst>
                  <a:path w="2194" h="3085" extrusionOk="0">
                    <a:moveTo>
                      <a:pt x="1213" y="1"/>
                    </a:moveTo>
                    <a:lnTo>
                      <a:pt x="1110" y="14"/>
                    </a:lnTo>
                    <a:lnTo>
                      <a:pt x="1007" y="26"/>
                    </a:lnTo>
                    <a:lnTo>
                      <a:pt x="916" y="52"/>
                    </a:lnTo>
                    <a:lnTo>
                      <a:pt x="826" y="78"/>
                    </a:lnTo>
                    <a:lnTo>
                      <a:pt x="736" y="117"/>
                    </a:lnTo>
                    <a:lnTo>
                      <a:pt x="658" y="168"/>
                    </a:lnTo>
                    <a:lnTo>
                      <a:pt x="581" y="220"/>
                    </a:lnTo>
                    <a:lnTo>
                      <a:pt x="504" y="284"/>
                    </a:lnTo>
                    <a:lnTo>
                      <a:pt x="439" y="362"/>
                    </a:lnTo>
                    <a:lnTo>
                      <a:pt x="387" y="426"/>
                    </a:lnTo>
                    <a:lnTo>
                      <a:pt x="336" y="517"/>
                    </a:lnTo>
                    <a:lnTo>
                      <a:pt x="284" y="594"/>
                    </a:lnTo>
                    <a:lnTo>
                      <a:pt x="245" y="697"/>
                    </a:lnTo>
                    <a:lnTo>
                      <a:pt x="220" y="788"/>
                    </a:lnTo>
                    <a:lnTo>
                      <a:pt x="207" y="891"/>
                    </a:lnTo>
                    <a:lnTo>
                      <a:pt x="0" y="2659"/>
                    </a:lnTo>
                    <a:lnTo>
                      <a:pt x="0" y="2698"/>
                    </a:lnTo>
                    <a:lnTo>
                      <a:pt x="13" y="2749"/>
                    </a:lnTo>
                    <a:lnTo>
                      <a:pt x="26" y="2788"/>
                    </a:lnTo>
                    <a:lnTo>
                      <a:pt x="52" y="2827"/>
                    </a:lnTo>
                    <a:lnTo>
                      <a:pt x="78" y="2852"/>
                    </a:lnTo>
                    <a:lnTo>
                      <a:pt x="116" y="2878"/>
                    </a:lnTo>
                    <a:lnTo>
                      <a:pt x="155" y="2891"/>
                    </a:lnTo>
                    <a:lnTo>
                      <a:pt x="207" y="2904"/>
                    </a:lnTo>
                    <a:lnTo>
                      <a:pt x="297" y="2904"/>
                    </a:lnTo>
                    <a:lnTo>
                      <a:pt x="336" y="2878"/>
                    </a:lnTo>
                    <a:lnTo>
                      <a:pt x="374" y="2852"/>
                    </a:lnTo>
                    <a:lnTo>
                      <a:pt x="400" y="2827"/>
                    </a:lnTo>
                    <a:lnTo>
                      <a:pt x="426" y="2788"/>
                    </a:lnTo>
                    <a:lnTo>
                      <a:pt x="439" y="2749"/>
                    </a:lnTo>
                    <a:lnTo>
                      <a:pt x="452" y="2710"/>
                    </a:lnTo>
                    <a:lnTo>
                      <a:pt x="658" y="943"/>
                    </a:lnTo>
                    <a:lnTo>
                      <a:pt x="684" y="826"/>
                    </a:lnTo>
                    <a:lnTo>
                      <a:pt x="723" y="736"/>
                    </a:lnTo>
                    <a:lnTo>
                      <a:pt x="787" y="646"/>
                    </a:lnTo>
                    <a:lnTo>
                      <a:pt x="865" y="581"/>
                    </a:lnTo>
                    <a:lnTo>
                      <a:pt x="942" y="517"/>
                    </a:lnTo>
                    <a:lnTo>
                      <a:pt x="1045" y="478"/>
                    </a:lnTo>
                    <a:lnTo>
                      <a:pt x="1149" y="465"/>
                    </a:lnTo>
                    <a:lnTo>
                      <a:pt x="1252" y="465"/>
                    </a:lnTo>
                    <a:lnTo>
                      <a:pt x="1368" y="491"/>
                    </a:lnTo>
                    <a:lnTo>
                      <a:pt x="1458" y="530"/>
                    </a:lnTo>
                    <a:lnTo>
                      <a:pt x="1549" y="594"/>
                    </a:lnTo>
                    <a:lnTo>
                      <a:pt x="1613" y="672"/>
                    </a:lnTo>
                    <a:lnTo>
                      <a:pt x="1678" y="749"/>
                    </a:lnTo>
                    <a:lnTo>
                      <a:pt x="1716" y="852"/>
                    </a:lnTo>
                    <a:lnTo>
                      <a:pt x="1729" y="956"/>
                    </a:lnTo>
                    <a:lnTo>
                      <a:pt x="1729" y="1059"/>
                    </a:lnTo>
                    <a:lnTo>
                      <a:pt x="1523" y="2827"/>
                    </a:lnTo>
                    <a:lnTo>
                      <a:pt x="1523" y="2878"/>
                    </a:lnTo>
                    <a:lnTo>
                      <a:pt x="1536" y="2917"/>
                    </a:lnTo>
                    <a:lnTo>
                      <a:pt x="1549" y="2956"/>
                    </a:lnTo>
                    <a:lnTo>
                      <a:pt x="1575" y="2994"/>
                    </a:lnTo>
                    <a:lnTo>
                      <a:pt x="1613" y="3033"/>
                    </a:lnTo>
                    <a:lnTo>
                      <a:pt x="1639" y="3059"/>
                    </a:lnTo>
                    <a:lnTo>
                      <a:pt x="1678" y="3072"/>
                    </a:lnTo>
                    <a:lnTo>
                      <a:pt x="1729" y="3085"/>
                    </a:lnTo>
                    <a:lnTo>
                      <a:pt x="1768" y="3085"/>
                    </a:lnTo>
                    <a:lnTo>
                      <a:pt x="1820" y="3072"/>
                    </a:lnTo>
                    <a:lnTo>
                      <a:pt x="1858" y="3059"/>
                    </a:lnTo>
                    <a:lnTo>
                      <a:pt x="1897" y="3033"/>
                    </a:lnTo>
                    <a:lnTo>
                      <a:pt x="1923" y="3007"/>
                    </a:lnTo>
                    <a:lnTo>
                      <a:pt x="1949" y="2969"/>
                    </a:lnTo>
                    <a:lnTo>
                      <a:pt x="1975" y="2930"/>
                    </a:lnTo>
                    <a:lnTo>
                      <a:pt x="1975" y="2878"/>
                    </a:lnTo>
                    <a:lnTo>
                      <a:pt x="2181" y="1110"/>
                    </a:lnTo>
                    <a:lnTo>
                      <a:pt x="2194" y="1020"/>
                    </a:lnTo>
                    <a:lnTo>
                      <a:pt x="2181" y="917"/>
                    </a:lnTo>
                    <a:lnTo>
                      <a:pt x="2168" y="814"/>
                    </a:lnTo>
                    <a:lnTo>
                      <a:pt x="2155" y="723"/>
                    </a:lnTo>
                    <a:lnTo>
                      <a:pt x="2117" y="633"/>
                    </a:lnTo>
                    <a:lnTo>
                      <a:pt x="2078" y="543"/>
                    </a:lnTo>
                    <a:lnTo>
                      <a:pt x="2026" y="465"/>
                    </a:lnTo>
                    <a:lnTo>
                      <a:pt x="1975" y="388"/>
                    </a:lnTo>
                    <a:lnTo>
                      <a:pt x="1910" y="310"/>
                    </a:lnTo>
                    <a:lnTo>
                      <a:pt x="1846" y="246"/>
                    </a:lnTo>
                    <a:lnTo>
                      <a:pt x="1768" y="181"/>
                    </a:lnTo>
                    <a:lnTo>
                      <a:pt x="1678" y="130"/>
                    </a:lnTo>
                    <a:lnTo>
                      <a:pt x="1600" y="91"/>
                    </a:lnTo>
                    <a:lnTo>
                      <a:pt x="1510" y="52"/>
                    </a:lnTo>
                    <a:lnTo>
                      <a:pt x="1407" y="26"/>
                    </a:lnTo>
                    <a:lnTo>
                      <a:pt x="1304" y="14"/>
                    </a:lnTo>
                    <a:lnTo>
                      <a:pt x="121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784" name="Google Shape;2784;p40"/>
            <p:cNvSpPr/>
            <p:nvPr/>
          </p:nvSpPr>
          <p:spPr>
            <a:xfrm>
              <a:off x="1327375" y="1957450"/>
              <a:ext cx="123900" cy="1239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88" name="Google Shape;2788;p40"/>
          <p:cNvGrpSpPr/>
          <p:nvPr/>
        </p:nvGrpSpPr>
        <p:grpSpPr>
          <a:xfrm>
            <a:off x="7509126" y="1323631"/>
            <a:ext cx="1177680" cy="3408493"/>
            <a:chOff x="7509126" y="1323631"/>
            <a:chExt cx="1177680" cy="3408493"/>
          </a:xfrm>
        </p:grpSpPr>
        <p:grpSp>
          <p:nvGrpSpPr>
            <p:cNvPr id="2789" name="Google Shape;2789;p40"/>
            <p:cNvGrpSpPr/>
            <p:nvPr/>
          </p:nvGrpSpPr>
          <p:grpSpPr>
            <a:xfrm>
              <a:off x="7509126" y="1323631"/>
              <a:ext cx="1177680" cy="3408493"/>
              <a:chOff x="7502255" y="1083121"/>
              <a:chExt cx="1260765" cy="3648959"/>
            </a:xfrm>
          </p:grpSpPr>
          <p:sp>
            <p:nvSpPr>
              <p:cNvPr id="2790" name="Google Shape;2790;p40"/>
              <p:cNvSpPr/>
              <p:nvPr/>
            </p:nvSpPr>
            <p:spPr>
              <a:xfrm>
                <a:off x="7502255" y="4428025"/>
                <a:ext cx="1260765" cy="304056"/>
              </a:xfrm>
              <a:custGeom>
                <a:avLst/>
                <a:gdLst/>
                <a:ahLst/>
                <a:cxnLst/>
                <a:rect l="l" t="t" r="r" b="b"/>
                <a:pathLst>
                  <a:path w="21512" h="5188" extrusionOk="0">
                    <a:moveTo>
                      <a:pt x="10750" y="0"/>
                    </a:moveTo>
                    <a:lnTo>
                      <a:pt x="9653" y="13"/>
                    </a:lnTo>
                    <a:lnTo>
                      <a:pt x="8595" y="52"/>
                    </a:lnTo>
                    <a:lnTo>
                      <a:pt x="7563" y="116"/>
                    </a:lnTo>
                    <a:lnTo>
                      <a:pt x="6569" y="207"/>
                    </a:lnTo>
                    <a:lnTo>
                      <a:pt x="5627" y="310"/>
                    </a:lnTo>
                    <a:lnTo>
                      <a:pt x="4750" y="439"/>
                    </a:lnTo>
                    <a:lnTo>
                      <a:pt x="3911" y="594"/>
                    </a:lnTo>
                    <a:lnTo>
                      <a:pt x="3524" y="671"/>
                    </a:lnTo>
                    <a:lnTo>
                      <a:pt x="3150" y="762"/>
                    </a:lnTo>
                    <a:lnTo>
                      <a:pt x="2801" y="852"/>
                    </a:lnTo>
                    <a:lnTo>
                      <a:pt x="2453" y="942"/>
                    </a:lnTo>
                    <a:lnTo>
                      <a:pt x="2143" y="1046"/>
                    </a:lnTo>
                    <a:lnTo>
                      <a:pt x="1833" y="1149"/>
                    </a:lnTo>
                    <a:lnTo>
                      <a:pt x="1562" y="1252"/>
                    </a:lnTo>
                    <a:lnTo>
                      <a:pt x="1291" y="1355"/>
                    </a:lnTo>
                    <a:lnTo>
                      <a:pt x="1059" y="1471"/>
                    </a:lnTo>
                    <a:lnTo>
                      <a:pt x="840" y="1587"/>
                    </a:lnTo>
                    <a:lnTo>
                      <a:pt x="646" y="1704"/>
                    </a:lnTo>
                    <a:lnTo>
                      <a:pt x="478" y="1820"/>
                    </a:lnTo>
                    <a:lnTo>
                      <a:pt x="336" y="1949"/>
                    </a:lnTo>
                    <a:lnTo>
                      <a:pt x="207" y="2065"/>
                    </a:lnTo>
                    <a:lnTo>
                      <a:pt x="117" y="2194"/>
                    </a:lnTo>
                    <a:lnTo>
                      <a:pt x="53" y="2323"/>
                    </a:lnTo>
                    <a:lnTo>
                      <a:pt x="14" y="2452"/>
                    </a:lnTo>
                    <a:lnTo>
                      <a:pt x="1" y="2594"/>
                    </a:lnTo>
                    <a:lnTo>
                      <a:pt x="14" y="2723"/>
                    </a:lnTo>
                    <a:lnTo>
                      <a:pt x="53" y="2852"/>
                    </a:lnTo>
                    <a:lnTo>
                      <a:pt x="117" y="2981"/>
                    </a:lnTo>
                    <a:lnTo>
                      <a:pt x="207" y="3110"/>
                    </a:lnTo>
                    <a:lnTo>
                      <a:pt x="336" y="3239"/>
                    </a:lnTo>
                    <a:lnTo>
                      <a:pt x="478" y="3355"/>
                    </a:lnTo>
                    <a:lnTo>
                      <a:pt x="646" y="3484"/>
                    </a:lnTo>
                    <a:lnTo>
                      <a:pt x="840" y="3601"/>
                    </a:lnTo>
                    <a:lnTo>
                      <a:pt x="1059" y="3717"/>
                    </a:lnTo>
                    <a:lnTo>
                      <a:pt x="1291" y="3820"/>
                    </a:lnTo>
                    <a:lnTo>
                      <a:pt x="1562" y="3936"/>
                    </a:lnTo>
                    <a:lnTo>
                      <a:pt x="1833" y="4039"/>
                    </a:lnTo>
                    <a:lnTo>
                      <a:pt x="2143" y="4143"/>
                    </a:lnTo>
                    <a:lnTo>
                      <a:pt x="2453" y="4233"/>
                    </a:lnTo>
                    <a:lnTo>
                      <a:pt x="2801" y="4336"/>
                    </a:lnTo>
                    <a:lnTo>
                      <a:pt x="3150" y="4426"/>
                    </a:lnTo>
                    <a:lnTo>
                      <a:pt x="3524" y="4504"/>
                    </a:lnTo>
                    <a:lnTo>
                      <a:pt x="3911" y="4594"/>
                    </a:lnTo>
                    <a:lnTo>
                      <a:pt x="4750" y="4736"/>
                    </a:lnTo>
                    <a:lnTo>
                      <a:pt x="5627" y="4865"/>
                    </a:lnTo>
                    <a:lnTo>
                      <a:pt x="6569" y="4981"/>
                    </a:lnTo>
                    <a:lnTo>
                      <a:pt x="7563" y="5072"/>
                    </a:lnTo>
                    <a:lnTo>
                      <a:pt x="8595" y="5136"/>
                    </a:lnTo>
                    <a:lnTo>
                      <a:pt x="9653" y="5175"/>
                    </a:lnTo>
                    <a:lnTo>
                      <a:pt x="10750" y="5188"/>
                    </a:lnTo>
                    <a:lnTo>
                      <a:pt x="11847" y="5175"/>
                    </a:lnTo>
                    <a:lnTo>
                      <a:pt x="12918" y="5136"/>
                    </a:lnTo>
                    <a:lnTo>
                      <a:pt x="13950" y="5072"/>
                    </a:lnTo>
                    <a:lnTo>
                      <a:pt x="14931" y="4981"/>
                    </a:lnTo>
                    <a:lnTo>
                      <a:pt x="15873" y="4865"/>
                    </a:lnTo>
                    <a:lnTo>
                      <a:pt x="16763" y="4736"/>
                    </a:lnTo>
                    <a:lnTo>
                      <a:pt x="17589" y="4594"/>
                    </a:lnTo>
                    <a:lnTo>
                      <a:pt x="17976" y="4504"/>
                    </a:lnTo>
                    <a:lnTo>
                      <a:pt x="18351" y="4426"/>
                    </a:lnTo>
                    <a:lnTo>
                      <a:pt x="18712" y="4336"/>
                    </a:lnTo>
                    <a:lnTo>
                      <a:pt x="19047" y="4233"/>
                    </a:lnTo>
                    <a:lnTo>
                      <a:pt x="19370" y="4143"/>
                    </a:lnTo>
                    <a:lnTo>
                      <a:pt x="19667" y="4039"/>
                    </a:lnTo>
                    <a:lnTo>
                      <a:pt x="19951" y="3936"/>
                    </a:lnTo>
                    <a:lnTo>
                      <a:pt x="20209" y="3820"/>
                    </a:lnTo>
                    <a:lnTo>
                      <a:pt x="20454" y="3717"/>
                    </a:lnTo>
                    <a:lnTo>
                      <a:pt x="20660" y="3601"/>
                    </a:lnTo>
                    <a:lnTo>
                      <a:pt x="20854" y="3484"/>
                    </a:lnTo>
                    <a:lnTo>
                      <a:pt x="21022" y="3355"/>
                    </a:lnTo>
                    <a:lnTo>
                      <a:pt x="21177" y="3239"/>
                    </a:lnTo>
                    <a:lnTo>
                      <a:pt x="21293" y="3110"/>
                    </a:lnTo>
                    <a:lnTo>
                      <a:pt x="21383" y="2981"/>
                    </a:lnTo>
                    <a:lnTo>
                      <a:pt x="21460" y="2852"/>
                    </a:lnTo>
                    <a:lnTo>
                      <a:pt x="21499" y="2723"/>
                    </a:lnTo>
                    <a:lnTo>
                      <a:pt x="21512" y="2594"/>
                    </a:lnTo>
                    <a:lnTo>
                      <a:pt x="21499" y="2452"/>
                    </a:lnTo>
                    <a:lnTo>
                      <a:pt x="21460" y="2323"/>
                    </a:lnTo>
                    <a:lnTo>
                      <a:pt x="21383" y="2194"/>
                    </a:lnTo>
                    <a:lnTo>
                      <a:pt x="21293" y="2065"/>
                    </a:lnTo>
                    <a:lnTo>
                      <a:pt x="21177" y="1949"/>
                    </a:lnTo>
                    <a:lnTo>
                      <a:pt x="21022" y="1820"/>
                    </a:lnTo>
                    <a:lnTo>
                      <a:pt x="20854" y="1704"/>
                    </a:lnTo>
                    <a:lnTo>
                      <a:pt x="20660" y="1587"/>
                    </a:lnTo>
                    <a:lnTo>
                      <a:pt x="20454" y="1471"/>
                    </a:lnTo>
                    <a:lnTo>
                      <a:pt x="20209" y="1355"/>
                    </a:lnTo>
                    <a:lnTo>
                      <a:pt x="19951" y="1252"/>
                    </a:lnTo>
                    <a:lnTo>
                      <a:pt x="19667" y="1149"/>
                    </a:lnTo>
                    <a:lnTo>
                      <a:pt x="19370" y="1046"/>
                    </a:lnTo>
                    <a:lnTo>
                      <a:pt x="19047" y="942"/>
                    </a:lnTo>
                    <a:lnTo>
                      <a:pt x="18712" y="852"/>
                    </a:lnTo>
                    <a:lnTo>
                      <a:pt x="18351" y="762"/>
                    </a:lnTo>
                    <a:lnTo>
                      <a:pt x="17976" y="671"/>
                    </a:lnTo>
                    <a:lnTo>
                      <a:pt x="17589" y="594"/>
                    </a:lnTo>
                    <a:lnTo>
                      <a:pt x="16763" y="439"/>
                    </a:lnTo>
                    <a:lnTo>
                      <a:pt x="15873" y="310"/>
                    </a:lnTo>
                    <a:lnTo>
                      <a:pt x="14931" y="207"/>
                    </a:lnTo>
                    <a:lnTo>
                      <a:pt x="13950" y="116"/>
                    </a:lnTo>
                    <a:lnTo>
                      <a:pt x="12918" y="52"/>
                    </a:lnTo>
                    <a:lnTo>
                      <a:pt x="11847" y="13"/>
                    </a:lnTo>
                    <a:lnTo>
                      <a:pt x="10750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1" name="Google Shape;2791;p40"/>
              <p:cNvSpPr/>
              <p:nvPr/>
            </p:nvSpPr>
            <p:spPr>
              <a:xfrm>
                <a:off x="7502255" y="4428025"/>
                <a:ext cx="1260765" cy="304056"/>
              </a:xfrm>
              <a:custGeom>
                <a:avLst/>
                <a:gdLst/>
                <a:ahLst/>
                <a:cxnLst/>
                <a:rect l="l" t="t" r="r" b="b"/>
                <a:pathLst>
                  <a:path w="21512" h="5188" fill="none" extrusionOk="0">
                    <a:moveTo>
                      <a:pt x="10750" y="0"/>
                    </a:moveTo>
                    <a:lnTo>
                      <a:pt x="10750" y="0"/>
                    </a:lnTo>
                    <a:lnTo>
                      <a:pt x="9653" y="13"/>
                    </a:lnTo>
                    <a:lnTo>
                      <a:pt x="8595" y="52"/>
                    </a:lnTo>
                    <a:lnTo>
                      <a:pt x="7563" y="116"/>
                    </a:lnTo>
                    <a:lnTo>
                      <a:pt x="6569" y="207"/>
                    </a:lnTo>
                    <a:lnTo>
                      <a:pt x="5627" y="310"/>
                    </a:lnTo>
                    <a:lnTo>
                      <a:pt x="4750" y="439"/>
                    </a:lnTo>
                    <a:lnTo>
                      <a:pt x="3911" y="594"/>
                    </a:lnTo>
                    <a:lnTo>
                      <a:pt x="3524" y="671"/>
                    </a:lnTo>
                    <a:lnTo>
                      <a:pt x="3150" y="762"/>
                    </a:lnTo>
                    <a:lnTo>
                      <a:pt x="2801" y="852"/>
                    </a:lnTo>
                    <a:lnTo>
                      <a:pt x="2453" y="942"/>
                    </a:lnTo>
                    <a:lnTo>
                      <a:pt x="2143" y="1046"/>
                    </a:lnTo>
                    <a:lnTo>
                      <a:pt x="1833" y="1149"/>
                    </a:lnTo>
                    <a:lnTo>
                      <a:pt x="1562" y="1252"/>
                    </a:lnTo>
                    <a:lnTo>
                      <a:pt x="1291" y="1355"/>
                    </a:lnTo>
                    <a:lnTo>
                      <a:pt x="1059" y="1471"/>
                    </a:lnTo>
                    <a:lnTo>
                      <a:pt x="840" y="1587"/>
                    </a:lnTo>
                    <a:lnTo>
                      <a:pt x="646" y="1704"/>
                    </a:lnTo>
                    <a:lnTo>
                      <a:pt x="478" y="1820"/>
                    </a:lnTo>
                    <a:lnTo>
                      <a:pt x="336" y="1949"/>
                    </a:lnTo>
                    <a:lnTo>
                      <a:pt x="207" y="2065"/>
                    </a:lnTo>
                    <a:lnTo>
                      <a:pt x="117" y="2194"/>
                    </a:lnTo>
                    <a:lnTo>
                      <a:pt x="53" y="2323"/>
                    </a:lnTo>
                    <a:lnTo>
                      <a:pt x="14" y="2452"/>
                    </a:lnTo>
                    <a:lnTo>
                      <a:pt x="1" y="2594"/>
                    </a:lnTo>
                    <a:lnTo>
                      <a:pt x="1" y="2594"/>
                    </a:lnTo>
                    <a:lnTo>
                      <a:pt x="14" y="2723"/>
                    </a:lnTo>
                    <a:lnTo>
                      <a:pt x="53" y="2852"/>
                    </a:lnTo>
                    <a:lnTo>
                      <a:pt x="117" y="2981"/>
                    </a:lnTo>
                    <a:lnTo>
                      <a:pt x="207" y="3110"/>
                    </a:lnTo>
                    <a:lnTo>
                      <a:pt x="336" y="3239"/>
                    </a:lnTo>
                    <a:lnTo>
                      <a:pt x="478" y="3355"/>
                    </a:lnTo>
                    <a:lnTo>
                      <a:pt x="646" y="3484"/>
                    </a:lnTo>
                    <a:lnTo>
                      <a:pt x="840" y="3601"/>
                    </a:lnTo>
                    <a:lnTo>
                      <a:pt x="1059" y="3717"/>
                    </a:lnTo>
                    <a:lnTo>
                      <a:pt x="1291" y="3820"/>
                    </a:lnTo>
                    <a:lnTo>
                      <a:pt x="1562" y="3936"/>
                    </a:lnTo>
                    <a:lnTo>
                      <a:pt x="1833" y="4039"/>
                    </a:lnTo>
                    <a:lnTo>
                      <a:pt x="2143" y="4143"/>
                    </a:lnTo>
                    <a:lnTo>
                      <a:pt x="2453" y="4233"/>
                    </a:lnTo>
                    <a:lnTo>
                      <a:pt x="2801" y="4336"/>
                    </a:lnTo>
                    <a:lnTo>
                      <a:pt x="3150" y="4426"/>
                    </a:lnTo>
                    <a:lnTo>
                      <a:pt x="3524" y="4504"/>
                    </a:lnTo>
                    <a:lnTo>
                      <a:pt x="3911" y="4594"/>
                    </a:lnTo>
                    <a:lnTo>
                      <a:pt x="4750" y="4736"/>
                    </a:lnTo>
                    <a:lnTo>
                      <a:pt x="5627" y="4865"/>
                    </a:lnTo>
                    <a:lnTo>
                      <a:pt x="6569" y="4981"/>
                    </a:lnTo>
                    <a:lnTo>
                      <a:pt x="7563" y="5072"/>
                    </a:lnTo>
                    <a:lnTo>
                      <a:pt x="8595" y="5136"/>
                    </a:lnTo>
                    <a:lnTo>
                      <a:pt x="9653" y="5175"/>
                    </a:lnTo>
                    <a:lnTo>
                      <a:pt x="10750" y="5188"/>
                    </a:lnTo>
                    <a:lnTo>
                      <a:pt x="10750" y="5188"/>
                    </a:lnTo>
                    <a:lnTo>
                      <a:pt x="11847" y="5175"/>
                    </a:lnTo>
                    <a:lnTo>
                      <a:pt x="12918" y="5136"/>
                    </a:lnTo>
                    <a:lnTo>
                      <a:pt x="13950" y="5072"/>
                    </a:lnTo>
                    <a:lnTo>
                      <a:pt x="14931" y="4981"/>
                    </a:lnTo>
                    <a:lnTo>
                      <a:pt x="15873" y="4865"/>
                    </a:lnTo>
                    <a:lnTo>
                      <a:pt x="16763" y="4736"/>
                    </a:lnTo>
                    <a:lnTo>
                      <a:pt x="17589" y="4594"/>
                    </a:lnTo>
                    <a:lnTo>
                      <a:pt x="17976" y="4504"/>
                    </a:lnTo>
                    <a:lnTo>
                      <a:pt x="18351" y="4426"/>
                    </a:lnTo>
                    <a:lnTo>
                      <a:pt x="18712" y="4336"/>
                    </a:lnTo>
                    <a:lnTo>
                      <a:pt x="19047" y="4233"/>
                    </a:lnTo>
                    <a:lnTo>
                      <a:pt x="19370" y="4143"/>
                    </a:lnTo>
                    <a:lnTo>
                      <a:pt x="19667" y="4039"/>
                    </a:lnTo>
                    <a:lnTo>
                      <a:pt x="19951" y="3936"/>
                    </a:lnTo>
                    <a:lnTo>
                      <a:pt x="20209" y="3820"/>
                    </a:lnTo>
                    <a:lnTo>
                      <a:pt x="20454" y="3717"/>
                    </a:lnTo>
                    <a:lnTo>
                      <a:pt x="20660" y="3601"/>
                    </a:lnTo>
                    <a:lnTo>
                      <a:pt x="20854" y="3484"/>
                    </a:lnTo>
                    <a:lnTo>
                      <a:pt x="21022" y="3355"/>
                    </a:lnTo>
                    <a:lnTo>
                      <a:pt x="21177" y="3239"/>
                    </a:lnTo>
                    <a:lnTo>
                      <a:pt x="21293" y="3110"/>
                    </a:lnTo>
                    <a:lnTo>
                      <a:pt x="21383" y="2981"/>
                    </a:lnTo>
                    <a:lnTo>
                      <a:pt x="21460" y="2852"/>
                    </a:lnTo>
                    <a:lnTo>
                      <a:pt x="21499" y="2723"/>
                    </a:lnTo>
                    <a:lnTo>
                      <a:pt x="21512" y="2594"/>
                    </a:lnTo>
                    <a:lnTo>
                      <a:pt x="21512" y="2594"/>
                    </a:lnTo>
                    <a:lnTo>
                      <a:pt x="21499" y="2452"/>
                    </a:lnTo>
                    <a:lnTo>
                      <a:pt x="21460" y="2323"/>
                    </a:lnTo>
                    <a:lnTo>
                      <a:pt x="21383" y="2194"/>
                    </a:lnTo>
                    <a:lnTo>
                      <a:pt x="21293" y="2065"/>
                    </a:lnTo>
                    <a:lnTo>
                      <a:pt x="21177" y="1949"/>
                    </a:lnTo>
                    <a:lnTo>
                      <a:pt x="21022" y="1820"/>
                    </a:lnTo>
                    <a:lnTo>
                      <a:pt x="20854" y="1704"/>
                    </a:lnTo>
                    <a:lnTo>
                      <a:pt x="20660" y="1587"/>
                    </a:lnTo>
                    <a:lnTo>
                      <a:pt x="20454" y="1471"/>
                    </a:lnTo>
                    <a:lnTo>
                      <a:pt x="20209" y="1355"/>
                    </a:lnTo>
                    <a:lnTo>
                      <a:pt x="19951" y="1252"/>
                    </a:lnTo>
                    <a:lnTo>
                      <a:pt x="19667" y="1149"/>
                    </a:lnTo>
                    <a:lnTo>
                      <a:pt x="19370" y="1046"/>
                    </a:lnTo>
                    <a:lnTo>
                      <a:pt x="19047" y="942"/>
                    </a:lnTo>
                    <a:lnTo>
                      <a:pt x="18712" y="852"/>
                    </a:lnTo>
                    <a:lnTo>
                      <a:pt x="18351" y="762"/>
                    </a:lnTo>
                    <a:lnTo>
                      <a:pt x="17976" y="671"/>
                    </a:lnTo>
                    <a:lnTo>
                      <a:pt x="17589" y="594"/>
                    </a:lnTo>
                    <a:lnTo>
                      <a:pt x="16763" y="439"/>
                    </a:lnTo>
                    <a:lnTo>
                      <a:pt x="15873" y="310"/>
                    </a:lnTo>
                    <a:lnTo>
                      <a:pt x="14931" y="207"/>
                    </a:lnTo>
                    <a:lnTo>
                      <a:pt x="13950" y="116"/>
                    </a:lnTo>
                    <a:lnTo>
                      <a:pt x="12918" y="52"/>
                    </a:lnTo>
                    <a:lnTo>
                      <a:pt x="11847" y="13"/>
                    </a:lnTo>
                    <a:lnTo>
                      <a:pt x="1075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2" name="Google Shape;2792;p40"/>
              <p:cNvSpPr/>
              <p:nvPr/>
            </p:nvSpPr>
            <p:spPr>
              <a:xfrm>
                <a:off x="7527221" y="2166794"/>
                <a:ext cx="398648" cy="281433"/>
              </a:xfrm>
              <a:custGeom>
                <a:avLst/>
                <a:gdLst/>
                <a:ahLst/>
                <a:cxnLst/>
                <a:rect l="l" t="t" r="r" b="b"/>
                <a:pathLst>
                  <a:path w="6802" h="4802" extrusionOk="0">
                    <a:moveTo>
                      <a:pt x="1665" y="3046"/>
                    </a:moveTo>
                    <a:lnTo>
                      <a:pt x="3472" y="3782"/>
                    </a:lnTo>
                    <a:lnTo>
                      <a:pt x="3459" y="3782"/>
                    </a:lnTo>
                    <a:lnTo>
                      <a:pt x="3666" y="3859"/>
                    </a:lnTo>
                    <a:lnTo>
                      <a:pt x="3666" y="3859"/>
                    </a:lnTo>
                    <a:lnTo>
                      <a:pt x="4285" y="4104"/>
                    </a:lnTo>
                    <a:lnTo>
                      <a:pt x="4878" y="4337"/>
                    </a:lnTo>
                    <a:lnTo>
                      <a:pt x="6079" y="4801"/>
                    </a:lnTo>
                    <a:lnTo>
                      <a:pt x="6801" y="2930"/>
                    </a:lnTo>
                    <a:lnTo>
                      <a:pt x="6801" y="2930"/>
                    </a:lnTo>
                    <a:lnTo>
                      <a:pt x="6324" y="2737"/>
                    </a:lnTo>
                    <a:lnTo>
                      <a:pt x="5872" y="2543"/>
                    </a:lnTo>
                    <a:lnTo>
                      <a:pt x="5433" y="2350"/>
                    </a:lnTo>
                    <a:lnTo>
                      <a:pt x="5188" y="2259"/>
                    </a:lnTo>
                    <a:lnTo>
                      <a:pt x="4943" y="2182"/>
                    </a:lnTo>
                    <a:lnTo>
                      <a:pt x="4878" y="2143"/>
                    </a:lnTo>
                    <a:lnTo>
                      <a:pt x="4878" y="2143"/>
                    </a:lnTo>
                    <a:lnTo>
                      <a:pt x="4878" y="2040"/>
                    </a:lnTo>
                    <a:lnTo>
                      <a:pt x="4853" y="1937"/>
                    </a:lnTo>
                    <a:lnTo>
                      <a:pt x="4814" y="1833"/>
                    </a:lnTo>
                    <a:lnTo>
                      <a:pt x="4762" y="1730"/>
                    </a:lnTo>
                    <a:lnTo>
                      <a:pt x="4698" y="1627"/>
                    </a:lnTo>
                    <a:lnTo>
                      <a:pt x="4620" y="1537"/>
                    </a:lnTo>
                    <a:lnTo>
                      <a:pt x="4556" y="1459"/>
                    </a:lnTo>
                    <a:lnTo>
                      <a:pt x="4491" y="1395"/>
                    </a:lnTo>
                    <a:lnTo>
                      <a:pt x="3007" y="91"/>
                    </a:lnTo>
                    <a:lnTo>
                      <a:pt x="3007" y="91"/>
                    </a:lnTo>
                    <a:lnTo>
                      <a:pt x="2943" y="40"/>
                    </a:lnTo>
                    <a:lnTo>
                      <a:pt x="2878" y="14"/>
                    </a:lnTo>
                    <a:lnTo>
                      <a:pt x="2814" y="1"/>
                    </a:lnTo>
                    <a:lnTo>
                      <a:pt x="2749" y="1"/>
                    </a:lnTo>
                    <a:lnTo>
                      <a:pt x="2685" y="14"/>
                    </a:lnTo>
                    <a:lnTo>
                      <a:pt x="2620" y="53"/>
                    </a:lnTo>
                    <a:lnTo>
                      <a:pt x="2569" y="78"/>
                    </a:lnTo>
                    <a:lnTo>
                      <a:pt x="2517" y="130"/>
                    </a:lnTo>
                    <a:lnTo>
                      <a:pt x="2478" y="182"/>
                    </a:lnTo>
                    <a:lnTo>
                      <a:pt x="2453" y="246"/>
                    </a:lnTo>
                    <a:lnTo>
                      <a:pt x="2440" y="311"/>
                    </a:lnTo>
                    <a:lnTo>
                      <a:pt x="2427" y="375"/>
                    </a:lnTo>
                    <a:lnTo>
                      <a:pt x="2440" y="440"/>
                    </a:lnTo>
                    <a:lnTo>
                      <a:pt x="2465" y="504"/>
                    </a:lnTo>
                    <a:lnTo>
                      <a:pt x="2504" y="569"/>
                    </a:lnTo>
                    <a:lnTo>
                      <a:pt x="2556" y="633"/>
                    </a:lnTo>
                    <a:lnTo>
                      <a:pt x="3007" y="1033"/>
                    </a:lnTo>
                    <a:lnTo>
                      <a:pt x="3007" y="1033"/>
                    </a:lnTo>
                    <a:lnTo>
                      <a:pt x="3059" y="1137"/>
                    </a:lnTo>
                    <a:lnTo>
                      <a:pt x="3085" y="1214"/>
                    </a:lnTo>
                    <a:lnTo>
                      <a:pt x="3098" y="1278"/>
                    </a:lnTo>
                    <a:lnTo>
                      <a:pt x="3098" y="1330"/>
                    </a:lnTo>
                    <a:lnTo>
                      <a:pt x="3072" y="1356"/>
                    </a:lnTo>
                    <a:lnTo>
                      <a:pt x="3033" y="1382"/>
                    </a:lnTo>
                    <a:lnTo>
                      <a:pt x="2969" y="1382"/>
                    </a:lnTo>
                    <a:lnTo>
                      <a:pt x="2904" y="1382"/>
                    </a:lnTo>
                    <a:lnTo>
                      <a:pt x="2724" y="1343"/>
                    </a:lnTo>
                    <a:lnTo>
                      <a:pt x="2504" y="1266"/>
                    </a:lnTo>
                    <a:lnTo>
                      <a:pt x="2259" y="1149"/>
                    </a:lnTo>
                    <a:lnTo>
                      <a:pt x="1988" y="1020"/>
                    </a:lnTo>
                    <a:lnTo>
                      <a:pt x="1717" y="878"/>
                    </a:lnTo>
                    <a:lnTo>
                      <a:pt x="1446" y="736"/>
                    </a:lnTo>
                    <a:lnTo>
                      <a:pt x="969" y="440"/>
                    </a:lnTo>
                    <a:lnTo>
                      <a:pt x="633" y="220"/>
                    </a:lnTo>
                    <a:lnTo>
                      <a:pt x="543" y="156"/>
                    </a:lnTo>
                    <a:lnTo>
                      <a:pt x="517" y="130"/>
                    </a:lnTo>
                    <a:lnTo>
                      <a:pt x="517" y="117"/>
                    </a:lnTo>
                    <a:lnTo>
                      <a:pt x="517" y="117"/>
                    </a:lnTo>
                    <a:lnTo>
                      <a:pt x="465" y="91"/>
                    </a:lnTo>
                    <a:lnTo>
                      <a:pt x="401" y="65"/>
                    </a:lnTo>
                    <a:lnTo>
                      <a:pt x="336" y="53"/>
                    </a:lnTo>
                    <a:lnTo>
                      <a:pt x="285" y="65"/>
                    </a:lnTo>
                    <a:lnTo>
                      <a:pt x="220" y="78"/>
                    </a:lnTo>
                    <a:lnTo>
                      <a:pt x="156" y="104"/>
                    </a:lnTo>
                    <a:lnTo>
                      <a:pt x="104" y="143"/>
                    </a:lnTo>
                    <a:lnTo>
                      <a:pt x="65" y="195"/>
                    </a:lnTo>
                    <a:lnTo>
                      <a:pt x="65" y="195"/>
                    </a:lnTo>
                    <a:lnTo>
                      <a:pt x="27" y="246"/>
                    </a:lnTo>
                    <a:lnTo>
                      <a:pt x="14" y="311"/>
                    </a:lnTo>
                    <a:lnTo>
                      <a:pt x="1" y="375"/>
                    </a:lnTo>
                    <a:lnTo>
                      <a:pt x="1" y="427"/>
                    </a:lnTo>
                    <a:lnTo>
                      <a:pt x="14" y="491"/>
                    </a:lnTo>
                    <a:lnTo>
                      <a:pt x="39" y="556"/>
                    </a:lnTo>
                    <a:lnTo>
                      <a:pt x="78" y="607"/>
                    </a:lnTo>
                    <a:lnTo>
                      <a:pt x="130" y="646"/>
                    </a:lnTo>
                    <a:lnTo>
                      <a:pt x="323" y="788"/>
                    </a:lnTo>
                    <a:lnTo>
                      <a:pt x="323" y="788"/>
                    </a:lnTo>
                    <a:lnTo>
                      <a:pt x="272" y="814"/>
                    </a:lnTo>
                    <a:lnTo>
                      <a:pt x="207" y="840"/>
                    </a:lnTo>
                    <a:lnTo>
                      <a:pt x="156" y="891"/>
                    </a:lnTo>
                    <a:lnTo>
                      <a:pt x="117" y="943"/>
                    </a:lnTo>
                    <a:lnTo>
                      <a:pt x="117" y="943"/>
                    </a:lnTo>
                    <a:lnTo>
                      <a:pt x="91" y="1007"/>
                    </a:lnTo>
                    <a:lnTo>
                      <a:pt x="78" y="1072"/>
                    </a:lnTo>
                    <a:lnTo>
                      <a:pt x="78" y="1137"/>
                    </a:lnTo>
                    <a:lnTo>
                      <a:pt x="91" y="1188"/>
                    </a:lnTo>
                    <a:lnTo>
                      <a:pt x="117" y="1253"/>
                    </a:lnTo>
                    <a:lnTo>
                      <a:pt x="143" y="1304"/>
                    </a:lnTo>
                    <a:lnTo>
                      <a:pt x="194" y="1356"/>
                    </a:lnTo>
                    <a:lnTo>
                      <a:pt x="246" y="1395"/>
                    </a:lnTo>
                    <a:lnTo>
                      <a:pt x="414" y="1511"/>
                    </a:lnTo>
                    <a:lnTo>
                      <a:pt x="414" y="1511"/>
                    </a:lnTo>
                    <a:lnTo>
                      <a:pt x="362" y="1549"/>
                    </a:lnTo>
                    <a:lnTo>
                      <a:pt x="310" y="1627"/>
                    </a:lnTo>
                    <a:lnTo>
                      <a:pt x="310" y="1627"/>
                    </a:lnTo>
                    <a:lnTo>
                      <a:pt x="285" y="1678"/>
                    </a:lnTo>
                    <a:lnTo>
                      <a:pt x="272" y="1743"/>
                    </a:lnTo>
                    <a:lnTo>
                      <a:pt x="272" y="1808"/>
                    </a:lnTo>
                    <a:lnTo>
                      <a:pt x="272" y="1872"/>
                    </a:lnTo>
                    <a:lnTo>
                      <a:pt x="298" y="1924"/>
                    </a:lnTo>
                    <a:lnTo>
                      <a:pt x="336" y="1975"/>
                    </a:lnTo>
                    <a:lnTo>
                      <a:pt x="375" y="2027"/>
                    </a:lnTo>
                    <a:lnTo>
                      <a:pt x="427" y="2066"/>
                    </a:lnTo>
                    <a:lnTo>
                      <a:pt x="633" y="2195"/>
                    </a:lnTo>
                    <a:lnTo>
                      <a:pt x="633" y="2195"/>
                    </a:lnTo>
                    <a:lnTo>
                      <a:pt x="594" y="2246"/>
                    </a:lnTo>
                    <a:lnTo>
                      <a:pt x="581" y="2285"/>
                    </a:lnTo>
                    <a:lnTo>
                      <a:pt x="581" y="2285"/>
                    </a:lnTo>
                    <a:lnTo>
                      <a:pt x="569" y="2362"/>
                    </a:lnTo>
                    <a:lnTo>
                      <a:pt x="569" y="2414"/>
                    </a:lnTo>
                    <a:lnTo>
                      <a:pt x="569" y="2479"/>
                    </a:lnTo>
                    <a:lnTo>
                      <a:pt x="594" y="2543"/>
                    </a:lnTo>
                    <a:lnTo>
                      <a:pt x="633" y="2595"/>
                    </a:lnTo>
                    <a:lnTo>
                      <a:pt x="672" y="2633"/>
                    </a:lnTo>
                    <a:lnTo>
                      <a:pt x="723" y="2672"/>
                    </a:lnTo>
                    <a:lnTo>
                      <a:pt x="788" y="2698"/>
                    </a:lnTo>
                    <a:lnTo>
                      <a:pt x="1601" y="3008"/>
                    </a:lnTo>
                    <a:lnTo>
                      <a:pt x="1601" y="3008"/>
                    </a:lnTo>
                    <a:lnTo>
                      <a:pt x="1665" y="3046"/>
                    </a:lnTo>
                    <a:lnTo>
                      <a:pt x="1665" y="3046"/>
                    </a:lnTo>
                    <a:close/>
                  </a:path>
                </a:pathLst>
              </a:custGeom>
              <a:solidFill>
                <a:srgbClr val="FFD6B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3" name="Google Shape;2793;p40"/>
              <p:cNvSpPr/>
              <p:nvPr/>
            </p:nvSpPr>
            <p:spPr>
              <a:xfrm>
                <a:off x="7563557" y="2296136"/>
                <a:ext cx="94593" cy="38622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659" extrusionOk="0">
                    <a:moveTo>
                      <a:pt x="1613" y="659"/>
                    </a:moveTo>
                    <a:lnTo>
                      <a:pt x="1613" y="659"/>
                    </a:lnTo>
                    <a:lnTo>
                      <a:pt x="1291" y="491"/>
                    </a:lnTo>
                    <a:lnTo>
                      <a:pt x="787" y="284"/>
                    </a:lnTo>
                    <a:lnTo>
                      <a:pt x="297" y="91"/>
                    </a:lnTo>
                    <a:lnTo>
                      <a:pt x="116" y="26"/>
                    </a:lnTo>
                    <a:lnTo>
                      <a:pt x="13" y="1"/>
                    </a:lnTo>
                    <a:lnTo>
                      <a:pt x="13" y="1"/>
                    </a:lnTo>
                    <a:lnTo>
                      <a:pt x="0" y="1"/>
                    </a:lnTo>
                    <a:lnTo>
                      <a:pt x="13" y="26"/>
                    </a:lnTo>
                    <a:lnTo>
                      <a:pt x="90" y="78"/>
                    </a:lnTo>
                    <a:lnTo>
                      <a:pt x="258" y="168"/>
                    </a:lnTo>
                    <a:lnTo>
                      <a:pt x="478" y="284"/>
                    </a:lnTo>
                    <a:lnTo>
                      <a:pt x="736" y="388"/>
                    </a:lnTo>
                    <a:lnTo>
                      <a:pt x="1020" y="504"/>
                    </a:lnTo>
                    <a:lnTo>
                      <a:pt x="1329" y="594"/>
                    </a:lnTo>
                    <a:lnTo>
                      <a:pt x="1471" y="620"/>
                    </a:lnTo>
                    <a:lnTo>
                      <a:pt x="1613" y="659"/>
                    </a:lnTo>
                    <a:lnTo>
                      <a:pt x="1613" y="659"/>
                    </a:lnTo>
                    <a:close/>
                  </a:path>
                </a:pathLst>
              </a:custGeom>
              <a:solidFill>
                <a:srgbClr val="D0A7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4" name="Google Shape;2794;p40"/>
              <p:cNvSpPr/>
              <p:nvPr/>
            </p:nvSpPr>
            <p:spPr>
              <a:xfrm>
                <a:off x="7550663" y="2256811"/>
                <a:ext cx="103677" cy="41670"/>
              </a:xfrm>
              <a:custGeom>
                <a:avLst/>
                <a:gdLst/>
                <a:ahLst/>
                <a:cxnLst/>
                <a:rect l="l" t="t" r="r" b="b"/>
                <a:pathLst>
                  <a:path w="1769" h="711" extrusionOk="0">
                    <a:moveTo>
                      <a:pt x="1769" y="710"/>
                    </a:moveTo>
                    <a:lnTo>
                      <a:pt x="1769" y="710"/>
                    </a:lnTo>
                    <a:lnTo>
                      <a:pt x="1627" y="633"/>
                    </a:lnTo>
                    <a:lnTo>
                      <a:pt x="1420" y="530"/>
                    </a:lnTo>
                    <a:lnTo>
                      <a:pt x="865" y="297"/>
                    </a:lnTo>
                    <a:lnTo>
                      <a:pt x="336" y="91"/>
                    </a:lnTo>
                    <a:lnTo>
                      <a:pt x="130" y="26"/>
                    </a:lnTo>
                    <a:lnTo>
                      <a:pt x="27" y="1"/>
                    </a:lnTo>
                    <a:lnTo>
                      <a:pt x="27" y="1"/>
                    </a:lnTo>
                    <a:lnTo>
                      <a:pt x="1" y="1"/>
                    </a:lnTo>
                    <a:lnTo>
                      <a:pt x="14" y="13"/>
                    </a:lnTo>
                    <a:lnTo>
                      <a:pt x="104" y="78"/>
                    </a:lnTo>
                    <a:lnTo>
                      <a:pt x="285" y="181"/>
                    </a:lnTo>
                    <a:lnTo>
                      <a:pt x="517" y="297"/>
                    </a:lnTo>
                    <a:lnTo>
                      <a:pt x="814" y="413"/>
                    </a:lnTo>
                    <a:lnTo>
                      <a:pt x="1123" y="543"/>
                    </a:lnTo>
                    <a:lnTo>
                      <a:pt x="1459" y="633"/>
                    </a:lnTo>
                    <a:lnTo>
                      <a:pt x="1614" y="672"/>
                    </a:lnTo>
                    <a:lnTo>
                      <a:pt x="1769" y="710"/>
                    </a:lnTo>
                    <a:lnTo>
                      <a:pt x="1769" y="710"/>
                    </a:lnTo>
                    <a:close/>
                  </a:path>
                </a:pathLst>
              </a:custGeom>
              <a:solidFill>
                <a:srgbClr val="D0A7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5" name="Google Shape;2795;p40"/>
              <p:cNvSpPr/>
              <p:nvPr/>
            </p:nvSpPr>
            <p:spPr>
              <a:xfrm>
                <a:off x="7544627" y="2212975"/>
                <a:ext cx="104439" cy="51457"/>
              </a:xfrm>
              <a:custGeom>
                <a:avLst/>
                <a:gdLst/>
                <a:ahLst/>
                <a:cxnLst/>
                <a:rect l="l" t="t" r="r" b="b"/>
                <a:pathLst>
                  <a:path w="1782" h="878" extrusionOk="0">
                    <a:moveTo>
                      <a:pt x="1781" y="878"/>
                    </a:moveTo>
                    <a:lnTo>
                      <a:pt x="1781" y="878"/>
                    </a:lnTo>
                    <a:lnTo>
                      <a:pt x="1639" y="787"/>
                    </a:lnTo>
                    <a:lnTo>
                      <a:pt x="1433" y="671"/>
                    </a:lnTo>
                    <a:lnTo>
                      <a:pt x="878" y="387"/>
                    </a:lnTo>
                    <a:lnTo>
                      <a:pt x="336" y="129"/>
                    </a:lnTo>
                    <a:lnTo>
                      <a:pt x="130" y="39"/>
                    </a:lnTo>
                    <a:lnTo>
                      <a:pt x="26" y="0"/>
                    </a:lnTo>
                    <a:lnTo>
                      <a:pt x="26" y="0"/>
                    </a:lnTo>
                    <a:lnTo>
                      <a:pt x="1" y="0"/>
                    </a:lnTo>
                    <a:lnTo>
                      <a:pt x="13" y="26"/>
                    </a:lnTo>
                    <a:lnTo>
                      <a:pt x="117" y="90"/>
                    </a:lnTo>
                    <a:lnTo>
                      <a:pt x="284" y="207"/>
                    </a:lnTo>
                    <a:lnTo>
                      <a:pt x="530" y="336"/>
                    </a:lnTo>
                    <a:lnTo>
                      <a:pt x="826" y="490"/>
                    </a:lnTo>
                    <a:lnTo>
                      <a:pt x="1136" y="632"/>
                    </a:lnTo>
                    <a:lnTo>
                      <a:pt x="1459" y="774"/>
                    </a:lnTo>
                    <a:lnTo>
                      <a:pt x="1781" y="878"/>
                    </a:lnTo>
                    <a:lnTo>
                      <a:pt x="1781" y="878"/>
                    </a:lnTo>
                    <a:close/>
                  </a:path>
                </a:pathLst>
              </a:custGeom>
              <a:solidFill>
                <a:srgbClr val="D0A7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6" name="Google Shape;2796;p40"/>
              <p:cNvSpPr/>
              <p:nvPr/>
            </p:nvSpPr>
            <p:spPr>
              <a:xfrm>
                <a:off x="7757893" y="2277968"/>
                <a:ext cx="574822" cy="322283"/>
              </a:xfrm>
              <a:custGeom>
                <a:avLst/>
                <a:gdLst/>
                <a:ahLst/>
                <a:cxnLst/>
                <a:rect l="l" t="t" r="r" b="b"/>
                <a:pathLst>
                  <a:path w="9808" h="5499" extrusionOk="0">
                    <a:moveTo>
                      <a:pt x="8878" y="2130"/>
                    </a:moveTo>
                    <a:lnTo>
                      <a:pt x="1033" y="1"/>
                    </a:lnTo>
                    <a:lnTo>
                      <a:pt x="0" y="2272"/>
                    </a:lnTo>
                    <a:lnTo>
                      <a:pt x="5188" y="4801"/>
                    </a:lnTo>
                    <a:lnTo>
                      <a:pt x="5188" y="4801"/>
                    </a:lnTo>
                    <a:lnTo>
                      <a:pt x="5640" y="5008"/>
                    </a:lnTo>
                    <a:lnTo>
                      <a:pt x="6065" y="5175"/>
                    </a:lnTo>
                    <a:lnTo>
                      <a:pt x="6465" y="5304"/>
                    </a:lnTo>
                    <a:lnTo>
                      <a:pt x="6840" y="5408"/>
                    </a:lnTo>
                    <a:lnTo>
                      <a:pt x="7188" y="5459"/>
                    </a:lnTo>
                    <a:lnTo>
                      <a:pt x="7511" y="5498"/>
                    </a:lnTo>
                    <a:lnTo>
                      <a:pt x="7820" y="5498"/>
                    </a:lnTo>
                    <a:lnTo>
                      <a:pt x="8091" y="5472"/>
                    </a:lnTo>
                    <a:lnTo>
                      <a:pt x="8349" y="5421"/>
                    </a:lnTo>
                    <a:lnTo>
                      <a:pt x="8582" y="5356"/>
                    </a:lnTo>
                    <a:lnTo>
                      <a:pt x="8801" y="5253"/>
                    </a:lnTo>
                    <a:lnTo>
                      <a:pt x="8995" y="5150"/>
                    </a:lnTo>
                    <a:lnTo>
                      <a:pt x="9162" y="5021"/>
                    </a:lnTo>
                    <a:lnTo>
                      <a:pt x="9304" y="4879"/>
                    </a:lnTo>
                    <a:lnTo>
                      <a:pt x="9433" y="4724"/>
                    </a:lnTo>
                    <a:lnTo>
                      <a:pt x="9550" y="4556"/>
                    </a:lnTo>
                    <a:lnTo>
                      <a:pt x="9640" y="4375"/>
                    </a:lnTo>
                    <a:lnTo>
                      <a:pt x="9704" y="4195"/>
                    </a:lnTo>
                    <a:lnTo>
                      <a:pt x="9756" y="4014"/>
                    </a:lnTo>
                    <a:lnTo>
                      <a:pt x="9782" y="3833"/>
                    </a:lnTo>
                    <a:lnTo>
                      <a:pt x="9808" y="3640"/>
                    </a:lnTo>
                    <a:lnTo>
                      <a:pt x="9795" y="3459"/>
                    </a:lnTo>
                    <a:lnTo>
                      <a:pt x="9782" y="3266"/>
                    </a:lnTo>
                    <a:lnTo>
                      <a:pt x="9743" y="3098"/>
                    </a:lnTo>
                    <a:lnTo>
                      <a:pt x="9691" y="2930"/>
                    </a:lnTo>
                    <a:lnTo>
                      <a:pt x="9614" y="2762"/>
                    </a:lnTo>
                    <a:lnTo>
                      <a:pt x="9537" y="2620"/>
                    </a:lnTo>
                    <a:lnTo>
                      <a:pt x="9433" y="2491"/>
                    </a:lnTo>
                    <a:lnTo>
                      <a:pt x="9317" y="2375"/>
                    </a:lnTo>
                    <a:lnTo>
                      <a:pt x="9188" y="2272"/>
                    </a:lnTo>
                    <a:lnTo>
                      <a:pt x="9033" y="2195"/>
                    </a:lnTo>
                    <a:lnTo>
                      <a:pt x="8878" y="2130"/>
                    </a:lnTo>
                    <a:lnTo>
                      <a:pt x="8878" y="2130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7" name="Google Shape;2797;p40"/>
              <p:cNvSpPr/>
              <p:nvPr/>
            </p:nvSpPr>
            <p:spPr>
              <a:xfrm>
                <a:off x="8086848" y="4345567"/>
                <a:ext cx="516625" cy="325272"/>
              </a:xfrm>
              <a:custGeom>
                <a:avLst/>
                <a:gdLst/>
                <a:ahLst/>
                <a:cxnLst/>
                <a:rect l="l" t="t" r="r" b="b"/>
                <a:pathLst>
                  <a:path w="8815" h="5550" extrusionOk="0">
                    <a:moveTo>
                      <a:pt x="8388" y="672"/>
                    </a:moveTo>
                    <a:lnTo>
                      <a:pt x="8388" y="672"/>
                    </a:lnTo>
                    <a:lnTo>
                      <a:pt x="8453" y="814"/>
                    </a:lnTo>
                    <a:lnTo>
                      <a:pt x="8517" y="981"/>
                    </a:lnTo>
                    <a:lnTo>
                      <a:pt x="8569" y="1188"/>
                    </a:lnTo>
                    <a:lnTo>
                      <a:pt x="8608" y="1420"/>
                    </a:lnTo>
                    <a:lnTo>
                      <a:pt x="8698" y="1936"/>
                    </a:lnTo>
                    <a:lnTo>
                      <a:pt x="8750" y="2491"/>
                    </a:lnTo>
                    <a:lnTo>
                      <a:pt x="8801" y="3059"/>
                    </a:lnTo>
                    <a:lnTo>
                      <a:pt x="8814" y="3601"/>
                    </a:lnTo>
                    <a:lnTo>
                      <a:pt x="8814" y="4066"/>
                    </a:lnTo>
                    <a:lnTo>
                      <a:pt x="8801" y="4427"/>
                    </a:lnTo>
                    <a:lnTo>
                      <a:pt x="8801" y="4427"/>
                    </a:lnTo>
                    <a:lnTo>
                      <a:pt x="8750" y="4930"/>
                    </a:lnTo>
                    <a:lnTo>
                      <a:pt x="8724" y="5124"/>
                    </a:lnTo>
                    <a:lnTo>
                      <a:pt x="8711" y="5201"/>
                    </a:lnTo>
                    <a:lnTo>
                      <a:pt x="8685" y="5279"/>
                    </a:lnTo>
                    <a:lnTo>
                      <a:pt x="8646" y="5343"/>
                    </a:lnTo>
                    <a:lnTo>
                      <a:pt x="8608" y="5395"/>
                    </a:lnTo>
                    <a:lnTo>
                      <a:pt x="8556" y="5433"/>
                    </a:lnTo>
                    <a:lnTo>
                      <a:pt x="8492" y="5472"/>
                    </a:lnTo>
                    <a:lnTo>
                      <a:pt x="8414" y="5498"/>
                    </a:lnTo>
                    <a:lnTo>
                      <a:pt x="8337" y="5524"/>
                    </a:lnTo>
                    <a:lnTo>
                      <a:pt x="8234" y="5537"/>
                    </a:lnTo>
                    <a:lnTo>
                      <a:pt x="8105" y="5550"/>
                    </a:lnTo>
                    <a:lnTo>
                      <a:pt x="8105" y="5550"/>
                    </a:lnTo>
                    <a:lnTo>
                      <a:pt x="7872" y="5550"/>
                    </a:lnTo>
                    <a:lnTo>
                      <a:pt x="7666" y="5550"/>
                    </a:lnTo>
                    <a:lnTo>
                      <a:pt x="7485" y="5524"/>
                    </a:lnTo>
                    <a:lnTo>
                      <a:pt x="7343" y="5498"/>
                    </a:lnTo>
                    <a:lnTo>
                      <a:pt x="7214" y="5446"/>
                    </a:lnTo>
                    <a:lnTo>
                      <a:pt x="7124" y="5395"/>
                    </a:lnTo>
                    <a:lnTo>
                      <a:pt x="7059" y="5317"/>
                    </a:lnTo>
                    <a:lnTo>
                      <a:pt x="7008" y="5227"/>
                    </a:lnTo>
                    <a:lnTo>
                      <a:pt x="7008" y="5227"/>
                    </a:lnTo>
                    <a:lnTo>
                      <a:pt x="6995" y="5201"/>
                    </a:lnTo>
                    <a:lnTo>
                      <a:pt x="6969" y="5188"/>
                    </a:lnTo>
                    <a:lnTo>
                      <a:pt x="6917" y="5162"/>
                    </a:lnTo>
                    <a:lnTo>
                      <a:pt x="6840" y="5149"/>
                    </a:lnTo>
                    <a:lnTo>
                      <a:pt x="6737" y="5149"/>
                    </a:lnTo>
                    <a:lnTo>
                      <a:pt x="6479" y="5188"/>
                    </a:lnTo>
                    <a:lnTo>
                      <a:pt x="6169" y="5240"/>
                    </a:lnTo>
                    <a:lnTo>
                      <a:pt x="5524" y="5382"/>
                    </a:lnTo>
                    <a:lnTo>
                      <a:pt x="5214" y="5433"/>
                    </a:lnTo>
                    <a:lnTo>
                      <a:pt x="5072" y="5446"/>
                    </a:lnTo>
                    <a:lnTo>
                      <a:pt x="4943" y="5459"/>
                    </a:lnTo>
                    <a:lnTo>
                      <a:pt x="4943" y="5459"/>
                    </a:lnTo>
                    <a:lnTo>
                      <a:pt x="4388" y="5472"/>
                    </a:lnTo>
                    <a:lnTo>
                      <a:pt x="3704" y="5485"/>
                    </a:lnTo>
                    <a:lnTo>
                      <a:pt x="3330" y="5498"/>
                    </a:lnTo>
                    <a:lnTo>
                      <a:pt x="2943" y="5485"/>
                    </a:lnTo>
                    <a:lnTo>
                      <a:pt x="2543" y="5472"/>
                    </a:lnTo>
                    <a:lnTo>
                      <a:pt x="2156" y="5446"/>
                    </a:lnTo>
                    <a:lnTo>
                      <a:pt x="1782" y="5395"/>
                    </a:lnTo>
                    <a:lnTo>
                      <a:pt x="1420" y="5330"/>
                    </a:lnTo>
                    <a:lnTo>
                      <a:pt x="1085" y="5253"/>
                    </a:lnTo>
                    <a:lnTo>
                      <a:pt x="930" y="5201"/>
                    </a:lnTo>
                    <a:lnTo>
                      <a:pt x="775" y="5149"/>
                    </a:lnTo>
                    <a:lnTo>
                      <a:pt x="633" y="5085"/>
                    </a:lnTo>
                    <a:lnTo>
                      <a:pt x="504" y="5008"/>
                    </a:lnTo>
                    <a:lnTo>
                      <a:pt x="388" y="4930"/>
                    </a:lnTo>
                    <a:lnTo>
                      <a:pt x="285" y="4853"/>
                    </a:lnTo>
                    <a:lnTo>
                      <a:pt x="194" y="4749"/>
                    </a:lnTo>
                    <a:lnTo>
                      <a:pt x="117" y="4646"/>
                    </a:lnTo>
                    <a:lnTo>
                      <a:pt x="65" y="4543"/>
                    </a:lnTo>
                    <a:lnTo>
                      <a:pt x="14" y="4427"/>
                    </a:lnTo>
                    <a:lnTo>
                      <a:pt x="14" y="4427"/>
                    </a:lnTo>
                    <a:lnTo>
                      <a:pt x="1" y="4311"/>
                    </a:lnTo>
                    <a:lnTo>
                      <a:pt x="1" y="4207"/>
                    </a:lnTo>
                    <a:lnTo>
                      <a:pt x="39" y="4104"/>
                    </a:lnTo>
                    <a:lnTo>
                      <a:pt x="91" y="4001"/>
                    </a:lnTo>
                    <a:lnTo>
                      <a:pt x="169" y="3898"/>
                    </a:lnTo>
                    <a:lnTo>
                      <a:pt x="272" y="3795"/>
                    </a:lnTo>
                    <a:lnTo>
                      <a:pt x="388" y="3704"/>
                    </a:lnTo>
                    <a:lnTo>
                      <a:pt x="504" y="3614"/>
                    </a:lnTo>
                    <a:lnTo>
                      <a:pt x="646" y="3536"/>
                    </a:lnTo>
                    <a:lnTo>
                      <a:pt x="801" y="3446"/>
                    </a:lnTo>
                    <a:lnTo>
                      <a:pt x="969" y="3382"/>
                    </a:lnTo>
                    <a:lnTo>
                      <a:pt x="1123" y="3317"/>
                    </a:lnTo>
                    <a:lnTo>
                      <a:pt x="1304" y="3253"/>
                    </a:lnTo>
                    <a:lnTo>
                      <a:pt x="1472" y="3201"/>
                    </a:lnTo>
                    <a:lnTo>
                      <a:pt x="1652" y="3162"/>
                    </a:lnTo>
                    <a:lnTo>
                      <a:pt x="1820" y="3124"/>
                    </a:lnTo>
                    <a:lnTo>
                      <a:pt x="1820" y="3124"/>
                    </a:lnTo>
                    <a:lnTo>
                      <a:pt x="2414" y="3007"/>
                    </a:lnTo>
                    <a:lnTo>
                      <a:pt x="2711" y="2930"/>
                    </a:lnTo>
                    <a:lnTo>
                      <a:pt x="2995" y="2853"/>
                    </a:lnTo>
                    <a:lnTo>
                      <a:pt x="3291" y="2775"/>
                    </a:lnTo>
                    <a:lnTo>
                      <a:pt x="3562" y="2672"/>
                    </a:lnTo>
                    <a:lnTo>
                      <a:pt x="3833" y="2569"/>
                    </a:lnTo>
                    <a:lnTo>
                      <a:pt x="4091" y="2453"/>
                    </a:lnTo>
                    <a:lnTo>
                      <a:pt x="4349" y="2323"/>
                    </a:lnTo>
                    <a:lnTo>
                      <a:pt x="4582" y="2169"/>
                    </a:lnTo>
                    <a:lnTo>
                      <a:pt x="4788" y="2014"/>
                    </a:lnTo>
                    <a:lnTo>
                      <a:pt x="4982" y="1846"/>
                    </a:lnTo>
                    <a:lnTo>
                      <a:pt x="5162" y="1652"/>
                    </a:lnTo>
                    <a:lnTo>
                      <a:pt x="5240" y="1549"/>
                    </a:lnTo>
                    <a:lnTo>
                      <a:pt x="5304" y="1446"/>
                    </a:lnTo>
                    <a:lnTo>
                      <a:pt x="5369" y="1330"/>
                    </a:lnTo>
                    <a:lnTo>
                      <a:pt x="5433" y="1214"/>
                    </a:lnTo>
                    <a:lnTo>
                      <a:pt x="5472" y="1098"/>
                    </a:lnTo>
                    <a:lnTo>
                      <a:pt x="5524" y="969"/>
                    </a:lnTo>
                    <a:lnTo>
                      <a:pt x="5524" y="969"/>
                    </a:lnTo>
                    <a:lnTo>
                      <a:pt x="5550" y="839"/>
                    </a:lnTo>
                    <a:lnTo>
                      <a:pt x="5562" y="723"/>
                    </a:lnTo>
                    <a:lnTo>
                      <a:pt x="5575" y="607"/>
                    </a:lnTo>
                    <a:lnTo>
                      <a:pt x="5575" y="504"/>
                    </a:lnTo>
                    <a:lnTo>
                      <a:pt x="5550" y="310"/>
                    </a:lnTo>
                    <a:lnTo>
                      <a:pt x="5511" y="156"/>
                    </a:lnTo>
                    <a:lnTo>
                      <a:pt x="5498" y="52"/>
                    </a:lnTo>
                    <a:lnTo>
                      <a:pt x="5498" y="14"/>
                    </a:lnTo>
                    <a:lnTo>
                      <a:pt x="5511" y="1"/>
                    </a:lnTo>
                    <a:lnTo>
                      <a:pt x="5537" y="1"/>
                    </a:lnTo>
                    <a:lnTo>
                      <a:pt x="5588" y="14"/>
                    </a:lnTo>
                    <a:lnTo>
                      <a:pt x="5717" y="117"/>
                    </a:lnTo>
                    <a:lnTo>
                      <a:pt x="5717" y="117"/>
                    </a:lnTo>
                    <a:lnTo>
                      <a:pt x="5898" y="259"/>
                    </a:lnTo>
                    <a:lnTo>
                      <a:pt x="6066" y="427"/>
                    </a:lnTo>
                    <a:lnTo>
                      <a:pt x="6233" y="581"/>
                    </a:lnTo>
                    <a:lnTo>
                      <a:pt x="6414" y="723"/>
                    </a:lnTo>
                    <a:lnTo>
                      <a:pt x="6504" y="788"/>
                    </a:lnTo>
                    <a:lnTo>
                      <a:pt x="6595" y="852"/>
                    </a:lnTo>
                    <a:lnTo>
                      <a:pt x="6698" y="891"/>
                    </a:lnTo>
                    <a:lnTo>
                      <a:pt x="6801" y="930"/>
                    </a:lnTo>
                    <a:lnTo>
                      <a:pt x="6904" y="943"/>
                    </a:lnTo>
                    <a:lnTo>
                      <a:pt x="7021" y="956"/>
                    </a:lnTo>
                    <a:lnTo>
                      <a:pt x="7137" y="943"/>
                    </a:lnTo>
                    <a:lnTo>
                      <a:pt x="7266" y="904"/>
                    </a:lnTo>
                    <a:lnTo>
                      <a:pt x="7266" y="904"/>
                    </a:lnTo>
                    <a:lnTo>
                      <a:pt x="7498" y="827"/>
                    </a:lnTo>
                    <a:lnTo>
                      <a:pt x="7704" y="749"/>
                    </a:lnTo>
                    <a:lnTo>
                      <a:pt x="8001" y="607"/>
                    </a:lnTo>
                    <a:lnTo>
                      <a:pt x="8130" y="569"/>
                    </a:lnTo>
                    <a:lnTo>
                      <a:pt x="8182" y="569"/>
                    </a:lnTo>
                    <a:lnTo>
                      <a:pt x="8221" y="569"/>
                    </a:lnTo>
                    <a:lnTo>
                      <a:pt x="8272" y="569"/>
                    </a:lnTo>
                    <a:lnTo>
                      <a:pt x="8311" y="594"/>
                    </a:lnTo>
                    <a:lnTo>
                      <a:pt x="8350" y="633"/>
                    </a:lnTo>
                    <a:lnTo>
                      <a:pt x="8388" y="672"/>
                    </a:lnTo>
                    <a:lnTo>
                      <a:pt x="8388" y="672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8" name="Google Shape;2798;p40"/>
              <p:cNvSpPr/>
              <p:nvPr/>
            </p:nvSpPr>
            <p:spPr>
              <a:xfrm>
                <a:off x="8347760" y="1544404"/>
                <a:ext cx="204247" cy="626280"/>
              </a:xfrm>
              <a:custGeom>
                <a:avLst/>
                <a:gdLst/>
                <a:ahLst/>
                <a:cxnLst/>
                <a:rect l="l" t="t" r="r" b="b"/>
                <a:pathLst>
                  <a:path w="3485" h="10686" extrusionOk="0">
                    <a:moveTo>
                      <a:pt x="3420" y="1678"/>
                    </a:moveTo>
                    <a:lnTo>
                      <a:pt x="3485" y="6840"/>
                    </a:lnTo>
                    <a:lnTo>
                      <a:pt x="3485" y="6840"/>
                    </a:lnTo>
                    <a:lnTo>
                      <a:pt x="3485" y="7008"/>
                    </a:lnTo>
                    <a:lnTo>
                      <a:pt x="3459" y="7176"/>
                    </a:lnTo>
                    <a:lnTo>
                      <a:pt x="3420" y="7343"/>
                    </a:lnTo>
                    <a:lnTo>
                      <a:pt x="3356" y="7524"/>
                    </a:lnTo>
                    <a:lnTo>
                      <a:pt x="3291" y="7718"/>
                    </a:lnTo>
                    <a:lnTo>
                      <a:pt x="3201" y="7911"/>
                    </a:lnTo>
                    <a:lnTo>
                      <a:pt x="3111" y="8092"/>
                    </a:lnTo>
                    <a:lnTo>
                      <a:pt x="3007" y="8285"/>
                    </a:lnTo>
                    <a:lnTo>
                      <a:pt x="2891" y="8479"/>
                    </a:lnTo>
                    <a:lnTo>
                      <a:pt x="2762" y="8672"/>
                    </a:lnTo>
                    <a:lnTo>
                      <a:pt x="2491" y="9060"/>
                    </a:lnTo>
                    <a:lnTo>
                      <a:pt x="2207" y="9408"/>
                    </a:lnTo>
                    <a:lnTo>
                      <a:pt x="1910" y="9743"/>
                    </a:lnTo>
                    <a:lnTo>
                      <a:pt x="1614" y="10040"/>
                    </a:lnTo>
                    <a:lnTo>
                      <a:pt x="1317" y="10298"/>
                    </a:lnTo>
                    <a:lnTo>
                      <a:pt x="1188" y="10402"/>
                    </a:lnTo>
                    <a:lnTo>
                      <a:pt x="1046" y="10492"/>
                    </a:lnTo>
                    <a:lnTo>
                      <a:pt x="930" y="10569"/>
                    </a:lnTo>
                    <a:lnTo>
                      <a:pt x="801" y="10621"/>
                    </a:lnTo>
                    <a:lnTo>
                      <a:pt x="697" y="10673"/>
                    </a:lnTo>
                    <a:lnTo>
                      <a:pt x="594" y="10685"/>
                    </a:lnTo>
                    <a:lnTo>
                      <a:pt x="504" y="10685"/>
                    </a:lnTo>
                    <a:lnTo>
                      <a:pt x="439" y="10673"/>
                    </a:lnTo>
                    <a:lnTo>
                      <a:pt x="375" y="10621"/>
                    </a:lnTo>
                    <a:lnTo>
                      <a:pt x="323" y="10556"/>
                    </a:lnTo>
                    <a:lnTo>
                      <a:pt x="297" y="10466"/>
                    </a:lnTo>
                    <a:lnTo>
                      <a:pt x="285" y="10350"/>
                    </a:lnTo>
                    <a:lnTo>
                      <a:pt x="1" y="1717"/>
                    </a:lnTo>
                    <a:lnTo>
                      <a:pt x="1" y="1717"/>
                    </a:lnTo>
                    <a:lnTo>
                      <a:pt x="1" y="1511"/>
                    </a:lnTo>
                    <a:lnTo>
                      <a:pt x="26" y="1317"/>
                    </a:lnTo>
                    <a:lnTo>
                      <a:pt x="65" y="1136"/>
                    </a:lnTo>
                    <a:lnTo>
                      <a:pt x="130" y="969"/>
                    </a:lnTo>
                    <a:lnTo>
                      <a:pt x="194" y="814"/>
                    </a:lnTo>
                    <a:lnTo>
                      <a:pt x="285" y="672"/>
                    </a:lnTo>
                    <a:lnTo>
                      <a:pt x="388" y="543"/>
                    </a:lnTo>
                    <a:lnTo>
                      <a:pt x="504" y="440"/>
                    </a:lnTo>
                    <a:lnTo>
                      <a:pt x="620" y="336"/>
                    </a:lnTo>
                    <a:lnTo>
                      <a:pt x="749" y="246"/>
                    </a:lnTo>
                    <a:lnTo>
                      <a:pt x="891" y="169"/>
                    </a:lnTo>
                    <a:lnTo>
                      <a:pt x="1046" y="117"/>
                    </a:lnTo>
                    <a:lnTo>
                      <a:pt x="1201" y="65"/>
                    </a:lnTo>
                    <a:lnTo>
                      <a:pt x="1356" y="27"/>
                    </a:lnTo>
                    <a:lnTo>
                      <a:pt x="1510" y="1"/>
                    </a:lnTo>
                    <a:lnTo>
                      <a:pt x="1678" y="1"/>
                    </a:lnTo>
                    <a:lnTo>
                      <a:pt x="1833" y="1"/>
                    </a:lnTo>
                    <a:lnTo>
                      <a:pt x="1988" y="27"/>
                    </a:lnTo>
                    <a:lnTo>
                      <a:pt x="2156" y="52"/>
                    </a:lnTo>
                    <a:lnTo>
                      <a:pt x="2311" y="104"/>
                    </a:lnTo>
                    <a:lnTo>
                      <a:pt x="2452" y="156"/>
                    </a:lnTo>
                    <a:lnTo>
                      <a:pt x="2594" y="233"/>
                    </a:lnTo>
                    <a:lnTo>
                      <a:pt x="2736" y="311"/>
                    </a:lnTo>
                    <a:lnTo>
                      <a:pt x="2865" y="414"/>
                    </a:lnTo>
                    <a:lnTo>
                      <a:pt x="2982" y="517"/>
                    </a:lnTo>
                    <a:lnTo>
                      <a:pt x="3085" y="646"/>
                    </a:lnTo>
                    <a:lnTo>
                      <a:pt x="3188" y="788"/>
                    </a:lnTo>
                    <a:lnTo>
                      <a:pt x="3265" y="943"/>
                    </a:lnTo>
                    <a:lnTo>
                      <a:pt x="3330" y="1098"/>
                    </a:lnTo>
                    <a:lnTo>
                      <a:pt x="3382" y="1278"/>
                    </a:lnTo>
                    <a:lnTo>
                      <a:pt x="3407" y="1472"/>
                    </a:lnTo>
                    <a:lnTo>
                      <a:pt x="3420" y="1678"/>
                    </a:lnTo>
                    <a:lnTo>
                      <a:pt x="3420" y="1678"/>
                    </a:lnTo>
                    <a:close/>
                  </a:path>
                </a:pathLst>
              </a:custGeom>
              <a:solidFill>
                <a:srgbClr val="D0A7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9" name="Google Shape;2799;p40"/>
              <p:cNvSpPr/>
              <p:nvPr/>
            </p:nvSpPr>
            <p:spPr>
              <a:xfrm>
                <a:off x="7905345" y="1101289"/>
                <a:ext cx="763128" cy="852329"/>
              </a:xfrm>
              <a:custGeom>
                <a:avLst/>
                <a:gdLst/>
                <a:ahLst/>
                <a:cxnLst/>
                <a:rect l="l" t="t" r="r" b="b"/>
                <a:pathLst>
                  <a:path w="13021" h="14543" extrusionOk="0">
                    <a:moveTo>
                      <a:pt x="12440" y="9033"/>
                    </a:moveTo>
                    <a:lnTo>
                      <a:pt x="12440" y="9033"/>
                    </a:lnTo>
                    <a:lnTo>
                      <a:pt x="12234" y="9381"/>
                    </a:lnTo>
                    <a:lnTo>
                      <a:pt x="12027" y="9717"/>
                    </a:lnTo>
                    <a:lnTo>
                      <a:pt x="11795" y="10052"/>
                    </a:lnTo>
                    <a:lnTo>
                      <a:pt x="11563" y="10375"/>
                    </a:lnTo>
                    <a:lnTo>
                      <a:pt x="11318" y="10685"/>
                    </a:lnTo>
                    <a:lnTo>
                      <a:pt x="11060" y="10994"/>
                    </a:lnTo>
                    <a:lnTo>
                      <a:pt x="10801" y="11304"/>
                    </a:lnTo>
                    <a:lnTo>
                      <a:pt x="10518" y="11588"/>
                    </a:lnTo>
                    <a:lnTo>
                      <a:pt x="10234" y="11872"/>
                    </a:lnTo>
                    <a:lnTo>
                      <a:pt x="9950" y="12143"/>
                    </a:lnTo>
                    <a:lnTo>
                      <a:pt x="9653" y="12401"/>
                    </a:lnTo>
                    <a:lnTo>
                      <a:pt x="9343" y="12659"/>
                    </a:lnTo>
                    <a:lnTo>
                      <a:pt x="9034" y="12891"/>
                    </a:lnTo>
                    <a:lnTo>
                      <a:pt x="8724" y="13111"/>
                    </a:lnTo>
                    <a:lnTo>
                      <a:pt x="8401" y="13317"/>
                    </a:lnTo>
                    <a:lnTo>
                      <a:pt x="8079" y="13511"/>
                    </a:lnTo>
                    <a:lnTo>
                      <a:pt x="7756" y="13691"/>
                    </a:lnTo>
                    <a:lnTo>
                      <a:pt x="7421" y="13859"/>
                    </a:lnTo>
                    <a:lnTo>
                      <a:pt x="7098" y="14014"/>
                    </a:lnTo>
                    <a:lnTo>
                      <a:pt x="6763" y="14143"/>
                    </a:lnTo>
                    <a:lnTo>
                      <a:pt x="6440" y="14259"/>
                    </a:lnTo>
                    <a:lnTo>
                      <a:pt x="6104" y="14349"/>
                    </a:lnTo>
                    <a:lnTo>
                      <a:pt x="5769" y="14427"/>
                    </a:lnTo>
                    <a:lnTo>
                      <a:pt x="5446" y="14491"/>
                    </a:lnTo>
                    <a:lnTo>
                      <a:pt x="5124" y="14530"/>
                    </a:lnTo>
                    <a:lnTo>
                      <a:pt x="4801" y="14543"/>
                    </a:lnTo>
                    <a:lnTo>
                      <a:pt x="4479" y="14543"/>
                    </a:lnTo>
                    <a:lnTo>
                      <a:pt x="4156" y="14517"/>
                    </a:lnTo>
                    <a:lnTo>
                      <a:pt x="3846" y="14466"/>
                    </a:lnTo>
                    <a:lnTo>
                      <a:pt x="3549" y="14401"/>
                    </a:lnTo>
                    <a:lnTo>
                      <a:pt x="3240" y="14311"/>
                    </a:lnTo>
                    <a:lnTo>
                      <a:pt x="2956" y="14182"/>
                    </a:lnTo>
                    <a:lnTo>
                      <a:pt x="2956" y="14182"/>
                    </a:lnTo>
                    <a:lnTo>
                      <a:pt x="2672" y="14040"/>
                    </a:lnTo>
                    <a:lnTo>
                      <a:pt x="2401" y="13885"/>
                    </a:lnTo>
                    <a:lnTo>
                      <a:pt x="2156" y="13691"/>
                    </a:lnTo>
                    <a:lnTo>
                      <a:pt x="1911" y="13498"/>
                    </a:lnTo>
                    <a:lnTo>
                      <a:pt x="1691" y="13265"/>
                    </a:lnTo>
                    <a:lnTo>
                      <a:pt x="1485" y="13033"/>
                    </a:lnTo>
                    <a:lnTo>
                      <a:pt x="1291" y="12775"/>
                    </a:lnTo>
                    <a:lnTo>
                      <a:pt x="1111" y="12504"/>
                    </a:lnTo>
                    <a:lnTo>
                      <a:pt x="943" y="12220"/>
                    </a:lnTo>
                    <a:lnTo>
                      <a:pt x="788" y="11923"/>
                    </a:lnTo>
                    <a:lnTo>
                      <a:pt x="646" y="11614"/>
                    </a:lnTo>
                    <a:lnTo>
                      <a:pt x="517" y="11291"/>
                    </a:lnTo>
                    <a:lnTo>
                      <a:pt x="414" y="10956"/>
                    </a:lnTo>
                    <a:lnTo>
                      <a:pt x="310" y="10607"/>
                    </a:lnTo>
                    <a:lnTo>
                      <a:pt x="220" y="10259"/>
                    </a:lnTo>
                    <a:lnTo>
                      <a:pt x="156" y="9898"/>
                    </a:lnTo>
                    <a:lnTo>
                      <a:pt x="91" y="9523"/>
                    </a:lnTo>
                    <a:lnTo>
                      <a:pt x="52" y="9149"/>
                    </a:lnTo>
                    <a:lnTo>
                      <a:pt x="27" y="8775"/>
                    </a:lnTo>
                    <a:lnTo>
                      <a:pt x="1" y="8388"/>
                    </a:lnTo>
                    <a:lnTo>
                      <a:pt x="1" y="8001"/>
                    </a:lnTo>
                    <a:lnTo>
                      <a:pt x="14" y="7601"/>
                    </a:lnTo>
                    <a:lnTo>
                      <a:pt x="27" y="7213"/>
                    </a:lnTo>
                    <a:lnTo>
                      <a:pt x="65" y="6813"/>
                    </a:lnTo>
                    <a:lnTo>
                      <a:pt x="117" y="6413"/>
                    </a:lnTo>
                    <a:lnTo>
                      <a:pt x="169" y="6026"/>
                    </a:lnTo>
                    <a:lnTo>
                      <a:pt x="246" y="5626"/>
                    </a:lnTo>
                    <a:lnTo>
                      <a:pt x="336" y="5239"/>
                    </a:lnTo>
                    <a:lnTo>
                      <a:pt x="427" y="4852"/>
                    </a:lnTo>
                    <a:lnTo>
                      <a:pt x="543" y="4478"/>
                    </a:lnTo>
                    <a:lnTo>
                      <a:pt x="659" y="4091"/>
                    </a:lnTo>
                    <a:lnTo>
                      <a:pt x="801" y="3729"/>
                    </a:lnTo>
                    <a:lnTo>
                      <a:pt x="801" y="3729"/>
                    </a:lnTo>
                    <a:lnTo>
                      <a:pt x="1072" y="3265"/>
                    </a:lnTo>
                    <a:lnTo>
                      <a:pt x="1356" y="2839"/>
                    </a:lnTo>
                    <a:lnTo>
                      <a:pt x="1665" y="2426"/>
                    </a:lnTo>
                    <a:lnTo>
                      <a:pt x="1833" y="2220"/>
                    </a:lnTo>
                    <a:lnTo>
                      <a:pt x="2001" y="2039"/>
                    </a:lnTo>
                    <a:lnTo>
                      <a:pt x="2001" y="2039"/>
                    </a:lnTo>
                    <a:lnTo>
                      <a:pt x="2194" y="1820"/>
                    </a:lnTo>
                    <a:lnTo>
                      <a:pt x="2401" y="1626"/>
                    </a:lnTo>
                    <a:lnTo>
                      <a:pt x="2607" y="1432"/>
                    </a:lnTo>
                    <a:lnTo>
                      <a:pt x="2827" y="1265"/>
                    </a:lnTo>
                    <a:lnTo>
                      <a:pt x="3046" y="1097"/>
                    </a:lnTo>
                    <a:lnTo>
                      <a:pt x="3266" y="955"/>
                    </a:lnTo>
                    <a:lnTo>
                      <a:pt x="3498" y="813"/>
                    </a:lnTo>
                    <a:lnTo>
                      <a:pt x="3717" y="684"/>
                    </a:lnTo>
                    <a:lnTo>
                      <a:pt x="3949" y="568"/>
                    </a:lnTo>
                    <a:lnTo>
                      <a:pt x="4195" y="465"/>
                    </a:lnTo>
                    <a:lnTo>
                      <a:pt x="4427" y="374"/>
                    </a:lnTo>
                    <a:lnTo>
                      <a:pt x="4672" y="284"/>
                    </a:lnTo>
                    <a:lnTo>
                      <a:pt x="4904" y="219"/>
                    </a:lnTo>
                    <a:lnTo>
                      <a:pt x="5150" y="155"/>
                    </a:lnTo>
                    <a:lnTo>
                      <a:pt x="5395" y="103"/>
                    </a:lnTo>
                    <a:lnTo>
                      <a:pt x="5640" y="65"/>
                    </a:lnTo>
                    <a:lnTo>
                      <a:pt x="5885" y="39"/>
                    </a:lnTo>
                    <a:lnTo>
                      <a:pt x="6143" y="13"/>
                    </a:lnTo>
                    <a:lnTo>
                      <a:pt x="6388" y="0"/>
                    </a:lnTo>
                    <a:lnTo>
                      <a:pt x="6633" y="0"/>
                    </a:lnTo>
                    <a:lnTo>
                      <a:pt x="6879" y="13"/>
                    </a:lnTo>
                    <a:lnTo>
                      <a:pt x="7124" y="39"/>
                    </a:lnTo>
                    <a:lnTo>
                      <a:pt x="7369" y="65"/>
                    </a:lnTo>
                    <a:lnTo>
                      <a:pt x="7614" y="103"/>
                    </a:lnTo>
                    <a:lnTo>
                      <a:pt x="7859" y="142"/>
                    </a:lnTo>
                    <a:lnTo>
                      <a:pt x="8092" y="207"/>
                    </a:lnTo>
                    <a:lnTo>
                      <a:pt x="8337" y="271"/>
                    </a:lnTo>
                    <a:lnTo>
                      <a:pt x="8569" y="348"/>
                    </a:lnTo>
                    <a:lnTo>
                      <a:pt x="8801" y="426"/>
                    </a:lnTo>
                    <a:lnTo>
                      <a:pt x="9034" y="516"/>
                    </a:lnTo>
                    <a:lnTo>
                      <a:pt x="9253" y="607"/>
                    </a:lnTo>
                    <a:lnTo>
                      <a:pt x="9485" y="723"/>
                    </a:lnTo>
                    <a:lnTo>
                      <a:pt x="9692" y="839"/>
                    </a:lnTo>
                    <a:lnTo>
                      <a:pt x="9911" y="955"/>
                    </a:lnTo>
                    <a:lnTo>
                      <a:pt x="10118" y="1084"/>
                    </a:lnTo>
                    <a:lnTo>
                      <a:pt x="10324" y="1226"/>
                    </a:lnTo>
                    <a:lnTo>
                      <a:pt x="10531" y="1368"/>
                    </a:lnTo>
                    <a:lnTo>
                      <a:pt x="10724" y="1523"/>
                    </a:lnTo>
                    <a:lnTo>
                      <a:pt x="10905" y="1678"/>
                    </a:lnTo>
                    <a:lnTo>
                      <a:pt x="11085" y="1845"/>
                    </a:lnTo>
                    <a:lnTo>
                      <a:pt x="11266" y="2013"/>
                    </a:lnTo>
                    <a:lnTo>
                      <a:pt x="11434" y="2194"/>
                    </a:lnTo>
                    <a:lnTo>
                      <a:pt x="11602" y="2374"/>
                    </a:lnTo>
                    <a:lnTo>
                      <a:pt x="11756" y="2568"/>
                    </a:lnTo>
                    <a:lnTo>
                      <a:pt x="11898" y="2762"/>
                    </a:lnTo>
                    <a:lnTo>
                      <a:pt x="12040" y="2968"/>
                    </a:lnTo>
                    <a:lnTo>
                      <a:pt x="12169" y="3174"/>
                    </a:lnTo>
                    <a:lnTo>
                      <a:pt x="12298" y="3394"/>
                    </a:lnTo>
                    <a:lnTo>
                      <a:pt x="12415" y="3613"/>
                    </a:lnTo>
                    <a:lnTo>
                      <a:pt x="12518" y="3845"/>
                    </a:lnTo>
                    <a:lnTo>
                      <a:pt x="12621" y="4078"/>
                    </a:lnTo>
                    <a:lnTo>
                      <a:pt x="12698" y="4310"/>
                    </a:lnTo>
                    <a:lnTo>
                      <a:pt x="12776" y="4555"/>
                    </a:lnTo>
                    <a:lnTo>
                      <a:pt x="12840" y="4800"/>
                    </a:lnTo>
                    <a:lnTo>
                      <a:pt x="12905" y="5046"/>
                    </a:lnTo>
                    <a:lnTo>
                      <a:pt x="12944" y="5304"/>
                    </a:lnTo>
                    <a:lnTo>
                      <a:pt x="12982" y="5562"/>
                    </a:lnTo>
                    <a:lnTo>
                      <a:pt x="13008" y="5820"/>
                    </a:lnTo>
                    <a:lnTo>
                      <a:pt x="13021" y="6091"/>
                    </a:lnTo>
                    <a:lnTo>
                      <a:pt x="13021" y="6362"/>
                    </a:lnTo>
                    <a:lnTo>
                      <a:pt x="13008" y="6646"/>
                    </a:lnTo>
                    <a:lnTo>
                      <a:pt x="12982" y="6917"/>
                    </a:lnTo>
                    <a:lnTo>
                      <a:pt x="12944" y="7201"/>
                    </a:lnTo>
                    <a:lnTo>
                      <a:pt x="12892" y="7484"/>
                    </a:lnTo>
                    <a:lnTo>
                      <a:pt x="12892" y="7484"/>
                    </a:lnTo>
                    <a:lnTo>
                      <a:pt x="12802" y="7872"/>
                    </a:lnTo>
                    <a:lnTo>
                      <a:pt x="12698" y="8259"/>
                    </a:lnTo>
                    <a:lnTo>
                      <a:pt x="12582" y="8659"/>
                    </a:lnTo>
                    <a:lnTo>
                      <a:pt x="12440" y="9033"/>
                    </a:lnTo>
                    <a:lnTo>
                      <a:pt x="12440" y="9033"/>
                    </a:lnTo>
                    <a:close/>
                  </a:path>
                </a:pathLst>
              </a:custGeom>
              <a:solidFill>
                <a:srgbClr val="FFD6B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0" name="Google Shape;2800;p40"/>
              <p:cNvSpPr/>
              <p:nvPr/>
            </p:nvSpPr>
            <p:spPr>
              <a:xfrm>
                <a:off x="7953754" y="1657864"/>
                <a:ext cx="175529" cy="145288"/>
              </a:xfrm>
              <a:custGeom>
                <a:avLst/>
                <a:gdLst/>
                <a:ahLst/>
                <a:cxnLst/>
                <a:rect l="l" t="t" r="r" b="b"/>
                <a:pathLst>
                  <a:path w="2995" h="2479" extrusionOk="0">
                    <a:moveTo>
                      <a:pt x="2852" y="0"/>
                    </a:moveTo>
                    <a:lnTo>
                      <a:pt x="2801" y="13"/>
                    </a:lnTo>
                    <a:lnTo>
                      <a:pt x="2749" y="39"/>
                    </a:lnTo>
                    <a:lnTo>
                      <a:pt x="2711" y="91"/>
                    </a:lnTo>
                    <a:lnTo>
                      <a:pt x="2594" y="297"/>
                    </a:lnTo>
                    <a:lnTo>
                      <a:pt x="2478" y="491"/>
                    </a:lnTo>
                    <a:lnTo>
                      <a:pt x="2336" y="671"/>
                    </a:lnTo>
                    <a:lnTo>
                      <a:pt x="2194" y="852"/>
                    </a:lnTo>
                    <a:lnTo>
                      <a:pt x="2039" y="1020"/>
                    </a:lnTo>
                    <a:lnTo>
                      <a:pt x="1885" y="1188"/>
                    </a:lnTo>
                    <a:lnTo>
                      <a:pt x="1717" y="1343"/>
                    </a:lnTo>
                    <a:lnTo>
                      <a:pt x="1536" y="1484"/>
                    </a:lnTo>
                    <a:lnTo>
                      <a:pt x="1356" y="1614"/>
                    </a:lnTo>
                    <a:lnTo>
                      <a:pt x="1162" y="1730"/>
                    </a:lnTo>
                    <a:lnTo>
                      <a:pt x="981" y="1846"/>
                    </a:lnTo>
                    <a:lnTo>
                      <a:pt x="788" y="1936"/>
                    </a:lnTo>
                    <a:lnTo>
                      <a:pt x="581" y="2026"/>
                    </a:lnTo>
                    <a:lnTo>
                      <a:pt x="388" y="2091"/>
                    </a:lnTo>
                    <a:lnTo>
                      <a:pt x="194" y="2155"/>
                    </a:lnTo>
                    <a:lnTo>
                      <a:pt x="1" y="2194"/>
                    </a:lnTo>
                    <a:lnTo>
                      <a:pt x="130" y="2478"/>
                    </a:lnTo>
                    <a:lnTo>
                      <a:pt x="336" y="2426"/>
                    </a:lnTo>
                    <a:lnTo>
                      <a:pt x="543" y="2362"/>
                    </a:lnTo>
                    <a:lnTo>
                      <a:pt x="736" y="2285"/>
                    </a:lnTo>
                    <a:lnTo>
                      <a:pt x="943" y="2194"/>
                    </a:lnTo>
                    <a:lnTo>
                      <a:pt x="1149" y="2091"/>
                    </a:lnTo>
                    <a:lnTo>
                      <a:pt x="1343" y="1988"/>
                    </a:lnTo>
                    <a:lnTo>
                      <a:pt x="1536" y="1859"/>
                    </a:lnTo>
                    <a:lnTo>
                      <a:pt x="1730" y="1717"/>
                    </a:lnTo>
                    <a:lnTo>
                      <a:pt x="1910" y="1562"/>
                    </a:lnTo>
                    <a:lnTo>
                      <a:pt x="2091" y="1407"/>
                    </a:lnTo>
                    <a:lnTo>
                      <a:pt x="2259" y="1226"/>
                    </a:lnTo>
                    <a:lnTo>
                      <a:pt x="2427" y="1046"/>
                    </a:lnTo>
                    <a:lnTo>
                      <a:pt x="2581" y="852"/>
                    </a:lnTo>
                    <a:lnTo>
                      <a:pt x="2723" y="659"/>
                    </a:lnTo>
                    <a:lnTo>
                      <a:pt x="2852" y="439"/>
                    </a:lnTo>
                    <a:lnTo>
                      <a:pt x="2981" y="220"/>
                    </a:lnTo>
                    <a:lnTo>
                      <a:pt x="2994" y="168"/>
                    </a:lnTo>
                    <a:lnTo>
                      <a:pt x="2994" y="117"/>
                    </a:lnTo>
                    <a:lnTo>
                      <a:pt x="2956" y="65"/>
                    </a:lnTo>
                    <a:lnTo>
                      <a:pt x="2917" y="26"/>
                    </a:lnTo>
                    <a:lnTo>
                      <a:pt x="2852" y="0"/>
                    </a:lnTo>
                    <a:close/>
                  </a:path>
                </a:pathLst>
              </a:custGeom>
              <a:solidFill>
                <a:srgbClr val="D0A7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1" name="Google Shape;2801;p40"/>
              <p:cNvSpPr/>
              <p:nvPr/>
            </p:nvSpPr>
            <p:spPr>
              <a:xfrm>
                <a:off x="7866783" y="1083121"/>
                <a:ext cx="842541" cy="720755"/>
              </a:xfrm>
              <a:custGeom>
                <a:avLst/>
                <a:gdLst/>
                <a:ahLst/>
                <a:cxnLst/>
                <a:rect l="l" t="t" r="r" b="b"/>
                <a:pathLst>
                  <a:path w="14376" h="12298" extrusionOk="0">
                    <a:moveTo>
                      <a:pt x="12118" y="12298"/>
                    </a:moveTo>
                    <a:lnTo>
                      <a:pt x="12118" y="12298"/>
                    </a:lnTo>
                    <a:lnTo>
                      <a:pt x="11860" y="12182"/>
                    </a:lnTo>
                    <a:lnTo>
                      <a:pt x="11614" y="12053"/>
                    </a:lnTo>
                    <a:lnTo>
                      <a:pt x="11369" y="11911"/>
                    </a:lnTo>
                    <a:lnTo>
                      <a:pt x="11137" y="11756"/>
                    </a:lnTo>
                    <a:lnTo>
                      <a:pt x="10918" y="11601"/>
                    </a:lnTo>
                    <a:lnTo>
                      <a:pt x="10711" y="11433"/>
                    </a:lnTo>
                    <a:lnTo>
                      <a:pt x="10505" y="11266"/>
                    </a:lnTo>
                    <a:lnTo>
                      <a:pt x="10298" y="11085"/>
                    </a:lnTo>
                    <a:lnTo>
                      <a:pt x="10117" y="10891"/>
                    </a:lnTo>
                    <a:lnTo>
                      <a:pt x="9924" y="10698"/>
                    </a:lnTo>
                    <a:lnTo>
                      <a:pt x="9756" y="10491"/>
                    </a:lnTo>
                    <a:lnTo>
                      <a:pt x="9588" y="10272"/>
                    </a:lnTo>
                    <a:lnTo>
                      <a:pt x="9421" y="10040"/>
                    </a:lnTo>
                    <a:lnTo>
                      <a:pt x="9253" y="9807"/>
                    </a:lnTo>
                    <a:lnTo>
                      <a:pt x="9098" y="9575"/>
                    </a:lnTo>
                    <a:lnTo>
                      <a:pt x="8956" y="9330"/>
                    </a:lnTo>
                    <a:lnTo>
                      <a:pt x="8672" y="8801"/>
                    </a:lnTo>
                    <a:lnTo>
                      <a:pt x="8401" y="8246"/>
                    </a:lnTo>
                    <a:lnTo>
                      <a:pt x="8143" y="7652"/>
                    </a:lnTo>
                    <a:lnTo>
                      <a:pt x="7885" y="7033"/>
                    </a:lnTo>
                    <a:lnTo>
                      <a:pt x="7653" y="6375"/>
                    </a:lnTo>
                    <a:lnTo>
                      <a:pt x="7408" y="5678"/>
                    </a:lnTo>
                    <a:lnTo>
                      <a:pt x="7175" y="4956"/>
                    </a:lnTo>
                    <a:lnTo>
                      <a:pt x="6930" y="4207"/>
                    </a:lnTo>
                    <a:lnTo>
                      <a:pt x="6930" y="4207"/>
                    </a:lnTo>
                    <a:lnTo>
                      <a:pt x="6801" y="4336"/>
                    </a:lnTo>
                    <a:lnTo>
                      <a:pt x="6659" y="4465"/>
                    </a:lnTo>
                    <a:lnTo>
                      <a:pt x="6491" y="4581"/>
                    </a:lnTo>
                    <a:lnTo>
                      <a:pt x="6324" y="4697"/>
                    </a:lnTo>
                    <a:lnTo>
                      <a:pt x="6156" y="4814"/>
                    </a:lnTo>
                    <a:lnTo>
                      <a:pt x="5962" y="4917"/>
                    </a:lnTo>
                    <a:lnTo>
                      <a:pt x="5769" y="5007"/>
                    </a:lnTo>
                    <a:lnTo>
                      <a:pt x="5562" y="5097"/>
                    </a:lnTo>
                    <a:lnTo>
                      <a:pt x="5343" y="5188"/>
                    </a:lnTo>
                    <a:lnTo>
                      <a:pt x="5124" y="5265"/>
                    </a:lnTo>
                    <a:lnTo>
                      <a:pt x="4891" y="5343"/>
                    </a:lnTo>
                    <a:lnTo>
                      <a:pt x="4659" y="5394"/>
                    </a:lnTo>
                    <a:lnTo>
                      <a:pt x="4427" y="5459"/>
                    </a:lnTo>
                    <a:lnTo>
                      <a:pt x="4182" y="5498"/>
                    </a:lnTo>
                    <a:lnTo>
                      <a:pt x="3936" y="5536"/>
                    </a:lnTo>
                    <a:lnTo>
                      <a:pt x="3691" y="5575"/>
                    </a:lnTo>
                    <a:lnTo>
                      <a:pt x="3446" y="5588"/>
                    </a:lnTo>
                    <a:lnTo>
                      <a:pt x="3201" y="5601"/>
                    </a:lnTo>
                    <a:lnTo>
                      <a:pt x="2943" y="5601"/>
                    </a:lnTo>
                    <a:lnTo>
                      <a:pt x="2698" y="5601"/>
                    </a:lnTo>
                    <a:lnTo>
                      <a:pt x="2452" y="5575"/>
                    </a:lnTo>
                    <a:lnTo>
                      <a:pt x="2194" y="5549"/>
                    </a:lnTo>
                    <a:lnTo>
                      <a:pt x="1949" y="5510"/>
                    </a:lnTo>
                    <a:lnTo>
                      <a:pt x="1717" y="5459"/>
                    </a:lnTo>
                    <a:lnTo>
                      <a:pt x="1472" y="5407"/>
                    </a:lnTo>
                    <a:lnTo>
                      <a:pt x="1239" y="5330"/>
                    </a:lnTo>
                    <a:lnTo>
                      <a:pt x="1020" y="5252"/>
                    </a:lnTo>
                    <a:lnTo>
                      <a:pt x="801" y="5149"/>
                    </a:lnTo>
                    <a:lnTo>
                      <a:pt x="581" y="5046"/>
                    </a:lnTo>
                    <a:lnTo>
                      <a:pt x="375" y="4930"/>
                    </a:lnTo>
                    <a:lnTo>
                      <a:pt x="181" y="4801"/>
                    </a:lnTo>
                    <a:lnTo>
                      <a:pt x="1" y="4646"/>
                    </a:lnTo>
                    <a:lnTo>
                      <a:pt x="1" y="4646"/>
                    </a:lnTo>
                    <a:lnTo>
                      <a:pt x="207" y="4530"/>
                    </a:lnTo>
                    <a:lnTo>
                      <a:pt x="414" y="4401"/>
                    </a:lnTo>
                    <a:lnTo>
                      <a:pt x="607" y="4259"/>
                    </a:lnTo>
                    <a:lnTo>
                      <a:pt x="788" y="4104"/>
                    </a:lnTo>
                    <a:lnTo>
                      <a:pt x="968" y="3949"/>
                    </a:lnTo>
                    <a:lnTo>
                      <a:pt x="1136" y="3781"/>
                    </a:lnTo>
                    <a:lnTo>
                      <a:pt x="1459" y="3420"/>
                    </a:lnTo>
                    <a:lnTo>
                      <a:pt x="1781" y="3033"/>
                    </a:lnTo>
                    <a:lnTo>
                      <a:pt x="2104" y="2633"/>
                    </a:lnTo>
                    <a:lnTo>
                      <a:pt x="2440" y="2220"/>
                    </a:lnTo>
                    <a:lnTo>
                      <a:pt x="2788" y="1820"/>
                    </a:lnTo>
                    <a:lnTo>
                      <a:pt x="2788" y="1820"/>
                    </a:lnTo>
                    <a:lnTo>
                      <a:pt x="2956" y="1639"/>
                    </a:lnTo>
                    <a:lnTo>
                      <a:pt x="3136" y="1471"/>
                    </a:lnTo>
                    <a:lnTo>
                      <a:pt x="3317" y="1304"/>
                    </a:lnTo>
                    <a:lnTo>
                      <a:pt x="3511" y="1149"/>
                    </a:lnTo>
                    <a:lnTo>
                      <a:pt x="3704" y="1020"/>
                    </a:lnTo>
                    <a:lnTo>
                      <a:pt x="3911" y="878"/>
                    </a:lnTo>
                    <a:lnTo>
                      <a:pt x="4117" y="762"/>
                    </a:lnTo>
                    <a:lnTo>
                      <a:pt x="4324" y="646"/>
                    </a:lnTo>
                    <a:lnTo>
                      <a:pt x="4543" y="542"/>
                    </a:lnTo>
                    <a:lnTo>
                      <a:pt x="4762" y="452"/>
                    </a:lnTo>
                    <a:lnTo>
                      <a:pt x="4982" y="362"/>
                    </a:lnTo>
                    <a:lnTo>
                      <a:pt x="5214" y="284"/>
                    </a:lnTo>
                    <a:lnTo>
                      <a:pt x="5446" y="220"/>
                    </a:lnTo>
                    <a:lnTo>
                      <a:pt x="5678" y="168"/>
                    </a:lnTo>
                    <a:lnTo>
                      <a:pt x="5911" y="116"/>
                    </a:lnTo>
                    <a:lnTo>
                      <a:pt x="6156" y="78"/>
                    </a:lnTo>
                    <a:lnTo>
                      <a:pt x="6401" y="39"/>
                    </a:lnTo>
                    <a:lnTo>
                      <a:pt x="6633" y="26"/>
                    </a:lnTo>
                    <a:lnTo>
                      <a:pt x="6879" y="13"/>
                    </a:lnTo>
                    <a:lnTo>
                      <a:pt x="7124" y="0"/>
                    </a:lnTo>
                    <a:lnTo>
                      <a:pt x="7369" y="0"/>
                    </a:lnTo>
                    <a:lnTo>
                      <a:pt x="7614" y="13"/>
                    </a:lnTo>
                    <a:lnTo>
                      <a:pt x="7859" y="39"/>
                    </a:lnTo>
                    <a:lnTo>
                      <a:pt x="8117" y="65"/>
                    </a:lnTo>
                    <a:lnTo>
                      <a:pt x="8363" y="104"/>
                    </a:lnTo>
                    <a:lnTo>
                      <a:pt x="8608" y="142"/>
                    </a:lnTo>
                    <a:lnTo>
                      <a:pt x="8853" y="194"/>
                    </a:lnTo>
                    <a:lnTo>
                      <a:pt x="9085" y="258"/>
                    </a:lnTo>
                    <a:lnTo>
                      <a:pt x="9330" y="323"/>
                    </a:lnTo>
                    <a:lnTo>
                      <a:pt x="9576" y="400"/>
                    </a:lnTo>
                    <a:lnTo>
                      <a:pt x="9808" y="491"/>
                    </a:lnTo>
                    <a:lnTo>
                      <a:pt x="10040" y="581"/>
                    </a:lnTo>
                    <a:lnTo>
                      <a:pt x="10272" y="684"/>
                    </a:lnTo>
                    <a:lnTo>
                      <a:pt x="10505" y="788"/>
                    </a:lnTo>
                    <a:lnTo>
                      <a:pt x="10724" y="904"/>
                    </a:lnTo>
                    <a:lnTo>
                      <a:pt x="10943" y="1020"/>
                    </a:lnTo>
                    <a:lnTo>
                      <a:pt x="11163" y="1149"/>
                    </a:lnTo>
                    <a:lnTo>
                      <a:pt x="11382" y="1291"/>
                    </a:lnTo>
                    <a:lnTo>
                      <a:pt x="11589" y="1433"/>
                    </a:lnTo>
                    <a:lnTo>
                      <a:pt x="11795" y="1588"/>
                    </a:lnTo>
                    <a:lnTo>
                      <a:pt x="11989" y="1742"/>
                    </a:lnTo>
                    <a:lnTo>
                      <a:pt x="12182" y="1910"/>
                    </a:lnTo>
                    <a:lnTo>
                      <a:pt x="12363" y="2091"/>
                    </a:lnTo>
                    <a:lnTo>
                      <a:pt x="12543" y="2271"/>
                    </a:lnTo>
                    <a:lnTo>
                      <a:pt x="12724" y="2452"/>
                    </a:lnTo>
                    <a:lnTo>
                      <a:pt x="12892" y="2646"/>
                    </a:lnTo>
                    <a:lnTo>
                      <a:pt x="13047" y="2852"/>
                    </a:lnTo>
                    <a:lnTo>
                      <a:pt x="13202" y="3059"/>
                    </a:lnTo>
                    <a:lnTo>
                      <a:pt x="13343" y="3265"/>
                    </a:lnTo>
                    <a:lnTo>
                      <a:pt x="13485" y="3484"/>
                    </a:lnTo>
                    <a:lnTo>
                      <a:pt x="13602" y="3717"/>
                    </a:lnTo>
                    <a:lnTo>
                      <a:pt x="13731" y="3949"/>
                    </a:lnTo>
                    <a:lnTo>
                      <a:pt x="13834" y="4194"/>
                    </a:lnTo>
                    <a:lnTo>
                      <a:pt x="13937" y="4439"/>
                    </a:lnTo>
                    <a:lnTo>
                      <a:pt x="14027" y="4685"/>
                    </a:lnTo>
                    <a:lnTo>
                      <a:pt x="14118" y="4943"/>
                    </a:lnTo>
                    <a:lnTo>
                      <a:pt x="14182" y="5214"/>
                    </a:lnTo>
                    <a:lnTo>
                      <a:pt x="14247" y="5485"/>
                    </a:lnTo>
                    <a:lnTo>
                      <a:pt x="14298" y="5756"/>
                    </a:lnTo>
                    <a:lnTo>
                      <a:pt x="14337" y="6039"/>
                    </a:lnTo>
                    <a:lnTo>
                      <a:pt x="14363" y="6323"/>
                    </a:lnTo>
                    <a:lnTo>
                      <a:pt x="14376" y="6620"/>
                    </a:lnTo>
                    <a:lnTo>
                      <a:pt x="14376" y="6917"/>
                    </a:lnTo>
                    <a:lnTo>
                      <a:pt x="14376" y="7227"/>
                    </a:lnTo>
                    <a:lnTo>
                      <a:pt x="14376" y="7227"/>
                    </a:lnTo>
                    <a:lnTo>
                      <a:pt x="14350" y="7523"/>
                    </a:lnTo>
                    <a:lnTo>
                      <a:pt x="14311" y="7820"/>
                    </a:lnTo>
                    <a:lnTo>
                      <a:pt x="14260" y="8117"/>
                    </a:lnTo>
                    <a:lnTo>
                      <a:pt x="14182" y="8427"/>
                    </a:lnTo>
                    <a:lnTo>
                      <a:pt x="14092" y="8736"/>
                    </a:lnTo>
                    <a:lnTo>
                      <a:pt x="13989" y="9046"/>
                    </a:lnTo>
                    <a:lnTo>
                      <a:pt x="13860" y="9356"/>
                    </a:lnTo>
                    <a:lnTo>
                      <a:pt x="13718" y="9678"/>
                    </a:lnTo>
                    <a:lnTo>
                      <a:pt x="13576" y="10001"/>
                    </a:lnTo>
                    <a:lnTo>
                      <a:pt x="13408" y="10324"/>
                    </a:lnTo>
                    <a:lnTo>
                      <a:pt x="13227" y="10646"/>
                    </a:lnTo>
                    <a:lnTo>
                      <a:pt x="13034" y="10969"/>
                    </a:lnTo>
                    <a:lnTo>
                      <a:pt x="12827" y="11304"/>
                    </a:lnTo>
                    <a:lnTo>
                      <a:pt x="12595" y="11627"/>
                    </a:lnTo>
                    <a:lnTo>
                      <a:pt x="12363" y="11962"/>
                    </a:lnTo>
                    <a:lnTo>
                      <a:pt x="12118" y="12298"/>
                    </a:lnTo>
                    <a:lnTo>
                      <a:pt x="12118" y="1229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2" name="Google Shape;2802;p40"/>
              <p:cNvSpPr/>
              <p:nvPr/>
            </p:nvSpPr>
            <p:spPr>
              <a:xfrm>
                <a:off x="8395407" y="1592812"/>
                <a:ext cx="131632" cy="149039"/>
              </a:xfrm>
              <a:custGeom>
                <a:avLst/>
                <a:gdLst/>
                <a:ahLst/>
                <a:cxnLst/>
                <a:rect l="l" t="t" r="r" b="b"/>
                <a:pathLst>
                  <a:path w="2246" h="2543" extrusionOk="0">
                    <a:moveTo>
                      <a:pt x="1988" y="117"/>
                    </a:moveTo>
                    <a:lnTo>
                      <a:pt x="1988" y="117"/>
                    </a:lnTo>
                    <a:lnTo>
                      <a:pt x="2052" y="181"/>
                    </a:lnTo>
                    <a:lnTo>
                      <a:pt x="2117" y="259"/>
                    </a:lnTo>
                    <a:lnTo>
                      <a:pt x="2156" y="336"/>
                    </a:lnTo>
                    <a:lnTo>
                      <a:pt x="2194" y="427"/>
                    </a:lnTo>
                    <a:lnTo>
                      <a:pt x="2220" y="517"/>
                    </a:lnTo>
                    <a:lnTo>
                      <a:pt x="2233" y="620"/>
                    </a:lnTo>
                    <a:lnTo>
                      <a:pt x="2246" y="723"/>
                    </a:lnTo>
                    <a:lnTo>
                      <a:pt x="2233" y="839"/>
                    </a:lnTo>
                    <a:lnTo>
                      <a:pt x="2220" y="956"/>
                    </a:lnTo>
                    <a:lnTo>
                      <a:pt x="2194" y="1072"/>
                    </a:lnTo>
                    <a:lnTo>
                      <a:pt x="2169" y="1201"/>
                    </a:lnTo>
                    <a:lnTo>
                      <a:pt x="2117" y="1317"/>
                    </a:lnTo>
                    <a:lnTo>
                      <a:pt x="2065" y="1446"/>
                    </a:lnTo>
                    <a:lnTo>
                      <a:pt x="2001" y="1562"/>
                    </a:lnTo>
                    <a:lnTo>
                      <a:pt x="1923" y="1691"/>
                    </a:lnTo>
                    <a:lnTo>
                      <a:pt x="1846" y="1807"/>
                    </a:lnTo>
                    <a:lnTo>
                      <a:pt x="1846" y="1807"/>
                    </a:lnTo>
                    <a:lnTo>
                      <a:pt x="1756" y="1923"/>
                    </a:lnTo>
                    <a:lnTo>
                      <a:pt x="1652" y="2027"/>
                    </a:lnTo>
                    <a:lnTo>
                      <a:pt x="1549" y="2130"/>
                    </a:lnTo>
                    <a:lnTo>
                      <a:pt x="1446" y="2220"/>
                    </a:lnTo>
                    <a:lnTo>
                      <a:pt x="1343" y="2298"/>
                    </a:lnTo>
                    <a:lnTo>
                      <a:pt x="1239" y="2362"/>
                    </a:lnTo>
                    <a:lnTo>
                      <a:pt x="1136" y="2414"/>
                    </a:lnTo>
                    <a:lnTo>
                      <a:pt x="1020" y="2465"/>
                    </a:lnTo>
                    <a:lnTo>
                      <a:pt x="917" y="2504"/>
                    </a:lnTo>
                    <a:lnTo>
                      <a:pt x="814" y="2530"/>
                    </a:lnTo>
                    <a:lnTo>
                      <a:pt x="710" y="2543"/>
                    </a:lnTo>
                    <a:lnTo>
                      <a:pt x="607" y="2543"/>
                    </a:lnTo>
                    <a:lnTo>
                      <a:pt x="517" y="2530"/>
                    </a:lnTo>
                    <a:lnTo>
                      <a:pt x="426" y="2504"/>
                    </a:lnTo>
                    <a:lnTo>
                      <a:pt x="336" y="2478"/>
                    </a:lnTo>
                    <a:lnTo>
                      <a:pt x="259" y="2427"/>
                    </a:lnTo>
                    <a:lnTo>
                      <a:pt x="259" y="2427"/>
                    </a:lnTo>
                    <a:lnTo>
                      <a:pt x="194" y="2362"/>
                    </a:lnTo>
                    <a:lnTo>
                      <a:pt x="143" y="2298"/>
                    </a:lnTo>
                    <a:lnTo>
                      <a:pt x="91" y="2207"/>
                    </a:lnTo>
                    <a:lnTo>
                      <a:pt x="52" y="2130"/>
                    </a:lnTo>
                    <a:lnTo>
                      <a:pt x="26" y="2027"/>
                    </a:lnTo>
                    <a:lnTo>
                      <a:pt x="14" y="1923"/>
                    </a:lnTo>
                    <a:lnTo>
                      <a:pt x="1" y="1820"/>
                    </a:lnTo>
                    <a:lnTo>
                      <a:pt x="14" y="1704"/>
                    </a:lnTo>
                    <a:lnTo>
                      <a:pt x="26" y="1588"/>
                    </a:lnTo>
                    <a:lnTo>
                      <a:pt x="52" y="1472"/>
                    </a:lnTo>
                    <a:lnTo>
                      <a:pt x="78" y="1356"/>
                    </a:lnTo>
                    <a:lnTo>
                      <a:pt x="130" y="1227"/>
                    </a:lnTo>
                    <a:lnTo>
                      <a:pt x="181" y="1098"/>
                    </a:lnTo>
                    <a:lnTo>
                      <a:pt x="246" y="981"/>
                    </a:lnTo>
                    <a:lnTo>
                      <a:pt x="323" y="852"/>
                    </a:lnTo>
                    <a:lnTo>
                      <a:pt x="401" y="736"/>
                    </a:lnTo>
                    <a:lnTo>
                      <a:pt x="401" y="736"/>
                    </a:lnTo>
                    <a:lnTo>
                      <a:pt x="491" y="620"/>
                    </a:lnTo>
                    <a:lnTo>
                      <a:pt x="594" y="517"/>
                    </a:lnTo>
                    <a:lnTo>
                      <a:pt x="697" y="414"/>
                    </a:lnTo>
                    <a:lnTo>
                      <a:pt x="801" y="336"/>
                    </a:lnTo>
                    <a:lnTo>
                      <a:pt x="904" y="259"/>
                    </a:lnTo>
                    <a:lnTo>
                      <a:pt x="1007" y="181"/>
                    </a:lnTo>
                    <a:lnTo>
                      <a:pt x="1110" y="130"/>
                    </a:lnTo>
                    <a:lnTo>
                      <a:pt x="1227" y="78"/>
                    </a:lnTo>
                    <a:lnTo>
                      <a:pt x="1330" y="39"/>
                    </a:lnTo>
                    <a:lnTo>
                      <a:pt x="1433" y="14"/>
                    </a:lnTo>
                    <a:lnTo>
                      <a:pt x="1536" y="1"/>
                    </a:lnTo>
                    <a:lnTo>
                      <a:pt x="1639" y="1"/>
                    </a:lnTo>
                    <a:lnTo>
                      <a:pt x="1730" y="14"/>
                    </a:lnTo>
                    <a:lnTo>
                      <a:pt x="1820" y="39"/>
                    </a:lnTo>
                    <a:lnTo>
                      <a:pt x="1910" y="78"/>
                    </a:lnTo>
                    <a:lnTo>
                      <a:pt x="1988" y="117"/>
                    </a:lnTo>
                    <a:lnTo>
                      <a:pt x="1988" y="117"/>
                    </a:lnTo>
                    <a:close/>
                  </a:path>
                </a:pathLst>
              </a:custGeom>
              <a:solidFill>
                <a:srgbClr val="D0A7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3" name="Google Shape;2803;p40"/>
              <p:cNvSpPr/>
              <p:nvPr/>
            </p:nvSpPr>
            <p:spPr>
              <a:xfrm>
                <a:off x="8398454" y="1574703"/>
                <a:ext cx="131632" cy="149039"/>
              </a:xfrm>
              <a:custGeom>
                <a:avLst/>
                <a:gdLst/>
                <a:ahLst/>
                <a:cxnLst/>
                <a:rect l="l" t="t" r="r" b="b"/>
                <a:pathLst>
                  <a:path w="2246" h="2543" extrusionOk="0">
                    <a:moveTo>
                      <a:pt x="1987" y="129"/>
                    </a:moveTo>
                    <a:lnTo>
                      <a:pt x="1987" y="129"/>
                    </a:lnTo>
                    <a:lnTo>
                      <a:pt x="2052" y="181"/>
                    </a:lnTo>
                    <a:lnTo>
                      <a:pt x="2117" y="258"/>
                    </a:lnTo>
                    <a:lnTo>
                      <a:pt x="2155" y="336"/>
                    </a:lnTo>
                    <a:lnTo>
                      <a:pt x="2194" y="426"/>
                    </a:lnTo>
                    <a:lnTo>
                      <a:pt x="2220" y="516"/>
                    </a:lnTo>
                    <a:lnTo>
                      <a:pt x="2246" y="619"/>
                    </a:lnTo>
                    <a:lnTo>
                      <a:pt x="2246" y="723"/>
                    </a:lnTo>
                    <a:lnTo>
                      <a:pt x="2246" y="839"/>
                    </a:lnTo>
                    <a:lnTo>
                      <a:pt x="2233" y="955"/>
                    </a:lnTo>
                    <a:lnTo>
                      <a:pt x="2207" y="1071"/>
                    </a:lnTo>
                    <a:lnTo>
                      <a:pt x="2168" y="1200"/>
                    </a:lnTo>
                    <a:lnTo>
                      <a:pt x="2117" y="1316"/>
                    </a:lnTo>
                    <a:lnTo>
                      <a:pt x="2065" y="1445"/>
                    </a:lnTo>
                    <a:lnTo>
                      <a:pt x="2000" y="1574"/>
                    </a:lnTo>
                    <a:lnTo>
                      <a:pt x="1923" y="1690"/>
                    </a:lnTo>
                    <a:lnTo>
                      <a:pt x="1846" y="1807"/>
                    </a:lnTo>
                    <a:lnTo>
                      <a:pt x="1846" y="1807"/>
                    </a:lnTo>
                    <a:lnTo>
                      <a:pt x="1755" y="1923"/>
                    </a:lnTo>
                    <a:lnTo>
                      <a:pt x="1652" y="2026"/>
                    </a:lnTo>
                    <a:lnTo>
                      <a:pt x="1562" y="2129"/>
                    </a:lnTo>
                    <a:lnTo>
                      <a:pt x="1458" y="2220"/>
                    </a:lnTo>
                    <a:lnTo>
                      <a:pt x="1342" y="2297"/>
                    </a:lnTo>
                    <a:lnTo>
                      <a:pt x="1239" y="2361"/>
                    </a:lnTo>
                    <a:lnTo>
                      <a:pt x="1136" y="2426"/>
                    </a:lnTo>
                    <a:lnTo>
                      <a:pt x="1033" y="2465"/>
                    </a:lnTo>
                    <a:lnTo>
                      <a:pt x="916" y="2503"/>
                    </a:lnTo>
                    <a:lnTo>
                      <a:pt x="813" y="2529"/>
                    </a:lnTo>
                    <a:lnTo>
                      <a:pt x="710" y="2542"/>
                    </a:lnTo>
                    <a:lnTo>
                      <a:pt x="620" y="2542"/>
                    </a:lnTo>
                    <a:lnTo>
                      <a:pt x="516" y="2529"/>
                    </a:lnTo>
                    <a:lnTo>
                      <a:pt x="426" y="2516"/>
                    </a:lnTo>
                    <a:lnTo>
                      <a:pt x="349" y="2478"/>
                    </a:lnTo>
                    <a:lnTo>
                      <a:pt x="271" y="2426"/>
                    </a:lnTo>
                    <a:lnTo>
                      <a:pt x="271" y="2426"/>
                    </a:lnTo>
                    <a:lnTo>
                      <a:pt x="194" y="2361"/>
                    </a:lnTo>
                    <a:lnTo>
                      <a:pt x="142" y="2297"/>
                    </a:lnTo>
                    <a:lnTo>
                      <a:pt x="91" y="2220"/>
                    </a:lnTo>
                    <a:lnTo>
                      <a:pt x="52" y="2129"/>
                    </a:lnTo>
                    <a:lnTo>
                      <a:pt x="26" y="2026"/>
                    </a:lnTo>
                    <a:lnTo>
                      <a:pt x="13" y="1936"/>
                    </a:lnTo>
                    <a:lnTo>
                      <a:pt x="0" y="1820"/>
                    </a:lnTo>
                    <a:lnTo>
                      <a:pt x="13" y="1703"/>
                    </a:lnTo>
                    <a:lnTo>
                      <a:pt x="26" y="1587"/>
                    </a:lnTo>
                    <a:lnTo>
                      <a:pt x="52" y="1471"/>
                    </a:lnTo>
                    <a:lnTo>
                      <a:pt x="91" y="1355"/>
                    </a:lnTo>
                    <a:lnTo>
                      <a:pt x="129" y="1226"/>
                    </a:lnTo>
                    <a:lnTo>
                      <a:pt x="181" y="1110"/>
                    </a:lnTo>
                    <a:lnTo>
                      <a:pt x="245" y="981"/>
                    </a:lnTo>
                    <a:lnTo>
                      <a:pt x="323" y="865"/>
                    </a:lnTo>
                    <a:lnTo>
                      <a:pt x="413" y="736"/>
                    </a:lnTo>
                    <a:lnTo>
                      <a:pt x="413" y="736"/>
                    </a:lnTo>
                    <a:lnTo>
                      <a:pt x="504" y="619"/>
                    </a:lnTo>
                    <a:lnTo>
                      <a:pt x="594" y="516"/>
                    </a:lnTo>
                    <a:lnTo>
                      <a:pt x="697" y="426"/>
                    </a:lnTo>
                    <a:lnTo>
                      <a:pt x="800" y="336"/>
                    </a:lnTo>
                    <a:lnTo>
                      <a:pt x="904" y="258"/>
                    </a:lnTo>
                    <a:lnTo>
                      <a:pt x="1007" y="181"/>
                    </a:lnTo>
                    <a:lnTo>
                      <a:pt x="1123" y="129"/>
                    </a:lnTo>
                    <a:lnTo>
                      <a:pt x="1226" y="77"/>
                    </a:lnTo>
                    <a:lnTo>
                      <a:pt x="1329" y="52"/>
                    </a:lnTo>
                    <a:lnTo>
                      <a:pt x="1433" y="26"/>
                    </a:lnTo>
                    <a:lnTo>
                      <a:pt x="1536" y="13"/>
                    </a:lnTo>
                    <a:lnTo>
                      <a:pt x="1639" y="0"/>
                    </a:lnTo>
                    <a:lnTo>
                      <a:pt x="1729" y="13"/>
                    </a:lnTo>
                    <a:lnTo>
                      <a:pt x="1820" y="39"/>
                    </a:lnTo>
                    <a:lnTo>
                      <a:pt x="1910" y="77"/>
                    </a:lnTo>
                    <a:lnTo>
                      <a:pt x="1987" y="129"/>
                    </a:lnTo>
                    <a:lnTo>
                      <a:pt x="1987" y="129"/>
                    </a:lnTo>
                    <a:close/>
                  </a:path>
                </a:pathLst>
              </a:custGeom>
              <a:solidFill>
                <a:srgbClr val="FFD6B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4" name="Google Shape;2804;p40"/>
              <p:cNvSpPr/>
              <p:nvPr/>
            </p:nvSpPr>
            <p:spPr>
              <a:xfrm>
                <a:off x="7894796" y="1556535"/>
                <a:ext cx="80937" cy="83985"/>
              </a:xfrm>
              <a:custGeom>
                <a:avLst/>
                <a:gdLst/>
                <a:ahLst/>
                <a:cxnLst/>
                <a:rect l="l" t="t" r="r" b="b"/>
                <a:pathLst>
                  <a:path w="1381" h="1433" extrusionOk="0">
                    <a:moveTo>
                      <a:pt x="981" y="52"/>
                    </a:moveTo>
                    <a:lnTo>
                      <a:pt x="981" y="52"/>
                    </a:lnTo>
                    <a:lnTo>
                      <a:pt x="1110" y="129"/>
                    </a:lnTo>
                    <a:lnTo>
                      <a:pt x="1200" y="220"/>
                    </a:lnTo>
                    <a:lnTo>
                      <a:pt x="1278" y="323"/>
                    </a:lnTo>
                    <a:lnTo>
                      <a:pt x="1342" y="452"/>
                    </a:lnTo>
                    <a:lnTo>
                      <a:pt x="1368" y="581"/>
                    </a:lnTo>
                    <a:lnTo>
                      <a:pt x="1381" y="723"/>
                    </a:lnTo>
                    <a:lnTo>
                      <a:pt x="1355" y="852"/>
                    </a:lnTo>
                    <a:lnTo>
                      <a:pt x="1303" y="994"/>
                    </a:lnTo>
                    <a:lnTo>
                      <a:pt x="1303" y="994"/>
                    </a:lnTo>
                    <a:lnTo>
                      <a:pt x="1239" y="1123"/>
                    </a:lnTo>
                    <a:lnTo>
                      <a:pt x="1149" y="1226"/>
                    </a:lnTo>
                    <a:lnTo>
                      <a:pt x="1032" y="1317"/>
                    </a:lnTo>
                    <a:lnTo>
                      <a:pt x="916" y="1381"/>
                    </a:lnTo>
                    <a:lnTo>
                      <a:pt x="787" y="1420"/>
                    </a:lnTo>
                    <a:lnTo>
                      <a:pt x="658" y="1433"/>
                    </a:lnTo>
                    <a:lnTo>
                      <a:pt x="516" y="1407"/>
                    </a:lnTo>
                    <a:lnTo>
                      <a:pt x="387" y="1368"/>
                    </a:lnTo>
                    <a:lnTo>
                      <a:pt x="387" y="1368"/>
                    </a:lnTo>
                    <a:lnTo>
                      <a:pt x="271" y="1291"/>
                    </a:lnTo>
                    <a:lnTo>
                      <a:pt x="168" y="1200"/>
                    </a:lnTo>
                    <a:lnTo>
                      <a:pt x="90" y="1097"/>
                    </a:lnTo>
                    <a:lnTo>
                      <a:pt x="39" y="968"/>
                    </a:lnTo>
                    <a:lnTo>
                      <a:pt x="0" y="839"/>
                    </a:lnTo>
                    <a:lnTo>
                      <a:pt x="0" y="710"/>
                    </a:lnTo>
                    <a:lnTo>
                      <a:pt x="13" y="568"/>
                    </a:lnTo>
                    <a:lnTo>
                      <a:pt x="65" y="426"/>
                    </a:lnTo>
                    <a:lnTo>
                      <a:pt x="65" y="426"/>
                    </a:lnTo>
                    <a:lnTo>
                      <a:pt x="142" y="297"/>
                    </a:lnTo>
                    <a:lnTo>
                      <a:pt x="232" y="194"/>
                    </a:lnTo>
                    <a:lnTo>
                      <a:pt x="336" y="104"/>
                    </a:lnTo>
                    <a:lnTo>
                      <a:pt x="465" y="52"/>
                    </a:lnTo>
                    <a:lnTo>
                      <a:pt x="594" y="13"/>
                    </a:lnTo>
                    <a:lnTo>
                      <a:pt x="723" y="0"/>
                    </a:lnTo>
                    <a:lnTo>
                      <a:pt x="852" y="13"/>
                    </a:lnTo>
                    <a:lnTo>
                      <a:pt x="981" y="52"/>
                    </a:lnTo>
                    <a:lnTo>
                      <a:pt x="981" y="52"/>
                    </a:lnTo>
                    <a:close/>
                  </a:path>
                </a:pathLst>
              </a:custGeom>
              <a:solidFill>
                <a:srgbClr val="D0A7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5" name="Google Shape;2805;p40"/>
              <p:cNvSpPr/>
              <p:nvPr/>
            </p:nvSpPr>
            <p:spPr>
              <a:xfrm>
                <a:off x="7859985" y="1516449"/>
                <a:ext cx="118797" cy="118036"/>
              </a:xfrm>
              <a:custGeom>
                <a:avLst/>
                <a:gdLst/>
                <a:ahLst/>
                <a:cxnLst/>
                <a:rect l="l" t="t" r="r" b="b"/>
                <a:pathLst>
                  <a:path w="2027" h="2014" extrusionOk="0">
                    <a:moveTo>
                      <a:pt x="1433" y="91"/>
                    </a:moveTo>
                    <a:lnTo>
                      <a:pt x="1433" y="91"/>
                    </a:lnTo>
                    <a:lnTo>
                      <a:pt x="1523" y="142"/>
                    </a:lnTo>
                    <a:lnTo>
                      <a:pt x="1601" y="194"/>
                    </a:lnTo>
                    <a:lnTo>
                      <a:pt x="1678" y="258"/>
                    </a:lnTo>
                    <a:lnTo>
                      <a:pt x="1755" y="323"/>
                    </a:lnTo>
                    <a:lnTo>
                      <a:pt x="1820" y="400"/>
                    </a:lnTo>
                    <a:lnTo>
                      <a:pt x="1872" y="491"/>
                    </a:lnTo>
                    <a:lnTo>
                      <a:pt x="1923" y="568"/>
                    </a:lnTo>
                    <a:lnTo>
                      <a:pt x="1962" y="659"/>
                    </a:lnTo>
                    <a:lnTo>
                      <a:pt x="1988" y="749"/>
                    </a:lnTo>
                    <a:lnTo>
                      <a:pt x="2014" y="839"/>
                    </a:lnTo>
                    <a:lnTo>
                      <a:pt x="2014" y="942"/>
                    </a:lnTo>
                    <a:lnTo>
                      <a:pt x="2026" y="1033"/>
                    </a:lnTo>
                    <a:lnTo>
                      <a:pt x="2014" y="1136"/>
                    </a:lnTo>
                    <a:lnTo>
                      <a:pt x="2001" y="1239"/>
                    </a:lnTo>
                    <a:lnTo>
                      <a:pt x="1975" y="1330"/>
                    </a:lnTo>
                    <a:lnTo>
                      <a:pt x="1936" y="1420"/>
                    </a:lnTo>
                    <a:lnTo>
                      <a:pt x="1936" y="1420"/>
                    </a:lnTo>
                    <a:lnTo>
                      <a:pt x="1885" y="1523"/>
                    </a:lnTo>
                    <a:lnTo>
                      <a:pt x="1833" y="1601"/>
                    </a:lnTo>
                    <a:lnTo>
                      <a:pt x="1768" y="1678"/>
                    </a:lnTo>
                    <a:lnTo>
                      <a:pt x="1691" y="1742"/>
                    </a:lnTo>
                    <a:lnTo>
                      <a:pt x="1626" y="1807"/>
                    </a:lnTo>
                    <a:lnTo>
                      <a:pt x="1536" y="1859"/>
                    </a:lnTo>
                    <a:lnTo>
                      <a:pt x="1459" y="1910"/>
                    </a:lnTo>
                    <a:lnTo>
                      <a:pt x="1368" y="1949"/>
                    </a:lnTo>
                    <a:lnTo>
                      <a:pt x="1278" y="1975"/>
                    </a:lnTo>
                    <a:lnTo>
                      <a:pt x="1175" y="2001"/>
                    </a:lnTo>
                    <a:lnTo>
                      <a:pt x="1084" y="2013"/>
                    </a:lnTo>
                    <a:lnTo>
                      <a:pt x="981" y="2013"/>
                    </a:lnTo>
                    <a:lnTo>
                      <a:pt x="891" y="2001"/>
                    </a:lnTo>
                    <a:lnTo>
                      <a:pt x="788" y="1988"/>
                    </a:lnTo>
                    <a:lnTo>
                      <a:pt x="684" y="1962"/>
                    </a:lnTo>
                    <a:lnTo>
                      <a:pt x="594" y="1923"/>
                    </a:lnTo>
                    <a:lnTo>
                      <a:pt x="594" y="1923"/>
                    </a:lnTo>
                    <a:lnTo>
                      <a:pt x="504" y="1872"/>
                    </a:lnTo>
                    <a:lnTo>
                      <a:pt x="413" y="1820"/>
                    </a:lnTo>
                    <a:lnTo>
                      <a:pt x="336" y="1755"/>
                    </a:lnTo>
                    <a:lnTo>
                      <a:pt x="272" y="1678"/>
                    </a:lnTo>
                    <a:lnTo>
                      <a:pt x="207" y="1601"/>
                    </a:lnTo>
                    <a:lnTo>
                      <a:pt x="155" y="1523"/>
                    </a:lnTo>
                    <a:lnTo>
                      <a:pt x="104" y="1446"/>
                    </a:lnTo>
                    <a:lnTo>
                      <a:pt x="65" y="1355"/>
                    </a:lnTo>
                    <a:lnTo>
                      <a:pt x="39" y="1265"/>
                    </a:lnTo>
                    <a:lnTo>
                      <a:pt x="13" y="1162"/>
                    </a:lnTo>
                    <a:lnTo>
                      <a:pt x="1" y="1071"/>
                    </a:lnTo>
                    <a:lnTo>
                      <a:pt x="1" y="968"/>
                    </a:lnTo>
                    <a:lnTo>
                      <a:pt x="13" y="878"/>
                    </a:lnTo>
                    <a:lnTo>
                      <a:pt x="26" y="775"/>
                    </a:lnTo>
                    <a:lnTo>
                      <a:pt x="52" y="684"/>
                    </a:lnTo>
                    <a:lnTo>
                      <a:pt x="91" y="581"/>
                    </a:lnTo>
                    <a:lnTo>
                      <a:pt x="91" y="581"/>
                    </a:lnTo>
                    <a:lnTo>
                      <a:pt x="142" y="491"/>
                    </a:lnTo>
                    <a:lnTo>
                      <a:pt x="194" y="413"/>
                    </a:lnTo>
                    <a:lnTo>
                      <a:pt x="259" y="336"/>
                    </a:lnTo>
                    <a:lnTo>
                      <a:pt x="323" y="258"/>
                    </a:lnTo>
                    <a:lnTo>
                      <a:pt x="401" y="207"/>
                    </a:lnTo>
                    <a:lnTo>
                      <a:pt x="478" y="142"/>
                    </a:lnTo>
                    <a:lnTo>
                      <a:pt x="568" y="104"/>
                    </a:lnTo>
                    <a:lnTo>
                      <a:pt x="659" y="65"/>
                    </a:lnTo>
                    <a:lnTo>
                      <a:pt x="749" y="39"/>
                    </a:lnTo>
                    <a:lnTo>
                      <a:pt x="839" y="13"/>
                    </a:lnTo>
                    <a:lnTo>
                      <a:pt x="943" y="0"/>
                    </a:lnTo>
                    <a:lnTo>
                      <a:pt x="1033" y="0"/>
                    </a:lnTo>
                    <a:lnTo>
                      <a:pt x="1136" y="13"/>
                    </a:lnTo>
                    <a:lnTo>
                      <a:pt x="1239" y="26"/>
                    </a:lnTo>
                    <a:lnTo>
                      <a:pt x="1330" y="52"/>
                    </a:lnTo>
                    <a:lnTo>
                      <a:pt x="1433" y="91"/>
                    </a:lnTo>
                    <a:lnTo>
                      <a:pt x="1433" y="91"/>
                    </a:lnTo>
                    <a:close/>
                  </a:path>
                </a:pathLst>
              </a:custGeom>
              <a:solidFill>
                <a:srgbClr val="FFD6B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6" name="Google Shape;2806;p40"/>
              <p:cNvSpPr/>
              <p:nvPr/>
            </p:nvSpPr>
            <p:spPr>
              <a:xfrm>
                <a:off x="8019568" y="1458957"/>
                <a:ext cx="69626" cy="69626"/>
              </a:xfrm>
              <a:custGeom>
                <a:avLst/>
                <a:gdLst/>
                <a:ahLst/>
                <a:cxnLst/>
                <a:rect l="l" t="t" r="r" b="b"/>
                <a:pathLst>
                  <a:path w="1188" h="1188" extrusionOk="0">
                    <a:moveTo>
                      <a:pt x="839" y="52"/>
                    </a:moveTo>
                    <a:lnTo>
                      <a:pt x="839" y="52"/>
                    </a:lnTo>
                    <a:lnTo>
                      <a:pt x="942" y="117"/>
                    </a:lnTo>
                    <a:lnTo>
                      <a:pt x="1033" y="194"/>
                    </a:lnTo>
                    <a:lnTo>
                      <a:pt x="1097" y="285"/>
                    </a:lnTo>
                    <a:lnTo>
                      <a:pt x="1149" y="388"/>
                    </a:lnTo>
                    <a:lnTo>
                      <a:pt x="1187" y="504"/>
                    </a:lnTo>
                    <a:lnTo>
                      <a:pt x="1187" y="620"/>
                    </a:lnTo>
                    <a:lnTo>
                      <a:pt x="1175" y="723"/>
                    </a:lnTo>
                    <a:lnTo>
                      <a:pt x="1136" y="839"/>
                    </a:lnTo>
                    <a:lnTo>
                      <a:pt x="1136" y="839"/>
                    </a:lnTo>
                    <a:lnTo>
                      <a:pt x="1071" y="943"/>
                    </a:lnTo>
                    <a:lnTo>
                      <a:pt x="994" y="1033"/>
                    </a:lnTo>
                    <a:lnTo>
                      <a:pt x="904" y="1098"/>
                    </a:lnTo>
                    <a:lnTo>
                      <a:pt x="800" y="1149"/>
                    </a:lnTo>
                    <a:lnTo>
                      <a:pt x="697" y="1188"/>
                    </a:lnTo>
                    <a:lnTo>
                      <a:pt x="581" y="1188"/>
                    </a:lnTo>
                    <a:lnTo>
                      <a:pt x="465" y="1175"/>
                    </a:lnTo>
                    <a:lnTo>
                      <a:pt x="349" y="1136"/>
                    </a:lnTo>
                    <a:lnTo>
                      <a:pt x="349" y="1136"/>
                    </a:lnTo>
                    <a:lnTo>
                      <a:pt x="245" y="1072"/>
                    </a:lnTo>
                    <a:lnTo>
                      <a:pt x="155" y="994"/>
                    </a:lnTo>
                    <a:lnTo>
                      <a:pt x="91" y="904"/>
                    </a:lnTo>
                    <a:lnTo>
                      <a:pt x="39" y="801"/>
                    </a:lnTo>
                    <a:lnTo>
                      <a:pt x="13" y="698"/>
                    </a:lnTo>
                    <a:lnTo>
                      <a:pt x="0" y="581"/>
                    </a:lnTo>
                    <a:lnTo>
                      <a:pt x="13" y="465"/>
                    </a:lnTo>
                    <a:lnTo>
                      <a:pt x="52" y="349"/>
                    </a:lnTo>
                    <a:lnTo>
                      <a:pt x="52" y="349"/>
                    </a:lnTo>
                    <a:lnTo>
                      <a:pt x="116" y="246"/>
                    </a:lnTo>
                    <a:lnTo>
                      <a:pt x="194" y="156"/>
                    </a:lnTo>
                    <a:lnTo>
                      <a:pt x="284" y="91"/>
                    </a:lnTo>
                    <a:lnTo>
                      <a:pt x="387" y="39"/>
                    </a:lnTo>
                    <a:lnTo>
                      <a:pt x="504" y="14"/>
                    </a:lnTo>
                    <a:lnTo>
                      <a:pt x="607" y="1"/>
                    </a:lnTo>
                    <a:lnTo>
                      <a:pt x="723" y="14"/>
                    </a:lnTo>
                    <a:lnTo>
                      <a:pt x="839" y="52"/>
                    </a:lnTo>
                    <a:lnTo>
                      <a:pt x="839" y="5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7" name="Google Shape;2807;p40"/>
              <p:cNvSpPr/>
              <p:nvPr/>
            </p:nvSpPr>
            <p:spPr>
              <a:xfrm>
                <a:off x="8244145" y="2833840"/>
                <a:ext cx="442487" cy="1042979"/>
              </a:xfrm>
              <a:custGeom>
                <a:avLst/>
                <a:gdLst/>
                <a:ahLst/>
                <a:cxnLst/>
                <a:rect l="l" t="t" r="r" b="b"/>
                <a:pathLst>
                  <a:path w="7550" h="17796" extrusionOk="0">
                    <a:moveTo>
                      <a:pt x="14" y="3639"/>
                    </a:moveTo>
                    <a:lnTo>
                      <a:pt x="1214" y="17408"/>
                    </a:lnTo>
                    <a:lnTo>
                      <a:pt x="6388" y="17795"/>
                    </a:lnTo>
                    <a:lnTo>
                      <a:pt x="7485" y="6065"/>
                    </a:lnTo>
                    <a:lnTo>
                      <a:pt x="7485" y="6065"/>
                    </a:lnTo>
                    <a:lnTo>
                      <a:pt x="7524" y="5639"/>
                    </a:lnTo>
                    <a:lnTo>
                      <a:pt x="7537" y="5227"/>
                    </a:lnTo>
                    <a:lnTo>
                      <a:pt x="7550" y="4839"/>
                    </a:lnTo>
                    <a:lnTo>
                      <a:pt x="7550" y="4452"/>
                    </a:lnTo>
                    <a:lnTo>
                      <a:pt x="7524" y="4104"/>
                    </a:lnTo>
                    <a:lnTo>
                      <a:pt x="7498" y="3755"/>
                    </a:lnTo>
                    <a:lnTo>
                      <a:pt x="7459" y="3433"/>
                    </a:lnTo>
                    <a:lnTo>
                      <a:pt x="7408" y="3123"/>
                    </a:lnTo>
                    <a:lnTo>
                      <a:pt x="7343" y="2839"/>
                    </a:lnTo>
                    <a:lnTo>
                      <a:pt x="7266" y="2555"/>
                    </a:lnTo>
                    <a:lnTo>
                      <a:pt x="7188" y="2297"/>
                    </a:lnTo>
                    <a:lnTo>
                      <a:pt x="7098" y="2052"/>
                    </a:lnTo>
                    <a:lnTo>
                      <a:pt x="6995" y="1833"/>
                    </a:lnTo>
                    <a:lnTo>
                      <a:pt x="6892" y="1613"/>
                    </a:lnTo>
                    <a:lnTo>
                      <a:pt x="6775" y="1420"/>
                    </a:lnTo>
                    <a:lnTo>
                      <a:pt x="6646" y="1239"/>
                    </a:lnTo>
                    <a:lnTo>
                      <a:pt x="6517" y="1059"/>
                    </a:lnTo>
                    <a:lnTo>
                      <a:pt x="6375" y="904"/>
                    </a:lnTo>
                    <a:lnTo>
                      <a:pt x="6233" y="762"/>
                    </a:lnTo>
                    <a:lnTo>
                      <a:pt x="6079" y="633"/>
                    </a:lnTo>
                    <a:lnTo>
                      <a:pt x="5924" y="517"/>
                    </a:lnTo>
                    <a:lnTo>
                      <a:pt x="5756" y="413"/>
                    </a:lnTo>
                    <a:lnTo>
                      <a:pt x="5601" y="323"/>
                    </a:lnTo>
                    <a:lnTo>
                      <a:pt x="5421" y="246"/>
                    </a:lnTo>
                    <a:lnTo>
                      <a:pt x="5253" y="181"/>
                    </a:lnTo>
                    <a:lnTo>
                      <a:pt x="5072" y="117"/>
                    </a:lnTo>
                    <a:lnTo>
                      <a:pt x="4891" y="78"/>
                    </a:lnTo>
                    <a:lnTo>
                      <a:pt x="4711" y="39"/>
                    </a:lnTo>
                    <a:lnTo>
                      <a:pt x="4530" y="26"/>
                    </a:lnTo>
                    <a:lnTo>
                      <a:pt x="4337" y="13"/>
                    </a:lnTo>
                    <a:lnTo>
                      <a:pt x="4156" y="0"/>
                    </a:lnTo>
                    <a:lnTo>
                      <a:pt x="3962" y="13"/>
                    </a:lnTo>
                    <a:lnTo>
                      <a:pt x="3769" y="26"/>
                    </a:lnTo>
                    <a:lnTo>
                      <a:pt x="3588" y="52"/>
                    </a:lnTo>
                    <a:lnTo>
                      <a:pt x="3395" y="91"/>
                    </a:lnTo>
                    <a:lnTo>
                      <a:pt x="3201" y="129"/>
                    </a:lnTo>
                    <a:lnTo>
                      <a:pt x="3020" y="181"/>
                    </a:lnTo>
                    <a:lnTo>
                      <a:pt x="2840" y="246"/>
                    </a:lnTo>
                    <a:lnTo>
                      <a:pt x="2646" y="310"/>
                    </a:lnTo>
                    <a:lnTo>
                      <a:pt x="2465" y="388"/>
                    </a:lnTo>
                    <a:lnTo>
                      <a:pt x="2117" y="555"/>
                    </a:lnTo>
                    <a:lnTo>
                      <a:pt x="1782" y="749"/>
                    </a:lnTo>
                    <a:lnTo>
                      <a:pt x="1472" y="968"/>
                    </a:lnTo>
                    <a:lnTo>
                      <a:pt x="1175" y="1213"/>
                    </a:lnTo>
                    <a:lnTo>
                      <a:pt x="1033" y="1342"/>
                    </a:lnTo>
                    <a:lnTo>
                      <a:pt x="904" y="1471"/>
                    </a:lnTo>
                    <a:lnTo>
                      <a:pt x="775" y="1613"/>
                    </a:lnTo>
                    <a:lnTo>
                      <a:pt x="659" y="1742"/>
                    </a:lnTo>
                    <a:lnTo>
                      <a:pt x="556" y="1897"/>
                    </a:lnTo>
                    <a:lnTo>
                      <a:pt x="452" y="2039"/>
                    </a:lnTo>
                    <a:lnTo>
                      <a:pt x="362" y="2194"/>
                    </a:lnTo>
                    <a:lnTo>
                      <a:pt x="285" y="2349"/>
                    </a:lnTo>
                    <a:lnTo>
                      <a:pt x="207" y="2504"/>
                    </a:lnTo>
                    <a:lnTo>
                      <a:pt x="143" y="2659"/>
                    </a:lnTo>
                    <a:lnTo>
                      <a:pt x="91" y="2813"/>
                    </a:lnTo>
                    <a:lnTo>
                      <a:pt x="52" y="2981"/>
                    </a:lnTo>
                    <a:lnTo>
                      <a:pt x="27" y="3149"/>
                    </a:lnTo>
                    <a:lnTo>
                      <a:pt x="1" y="3304"/>
                    </a:lnTo>
                    <a:lnTo>
                      <a:pt x="1" y="3472"/>
                    </a:lnTo>
                    <a:lnTo>
                      <a:pt x="14" y="3639"/>
                    </a:lnTo>
                    <a:lnTo>
                      <a:pt x="14" y="3639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8" name="Google Shape;2808;p40"/>
              <p:cNvSpPr/>
              <p:nvPr/>
            </p:nvSpPr>
            <p:spPr>
              <a:xfrm>
                <a:off x="8169306" y="1846925"/>
                <a:ext cx="456084" cy="1350786"/>
              </a:xfrm>
              <a:custGeom>
                <a:avLst/>
                <a:gdLst/>
                <a:ahLst/>
                <a:cxnLst/>
                <a:rect l="l" t="t" r="r" b="b"/>
                <a:pathLst>
                  <a:path w="7782" h="23048" extrusionOk="0">
                    <a:moveTo>
                      <a:pt x="2917" y="2981"/>
                    </a:moveTo>
                    <a:lnTo>
                      <a:pt x="2917" y="2981"/>
                    </a:lnTo>
                    <a:lnTo>
                      <a:pt x="3059" y="2956"/>
                    </a:lnTo>
                    <a:lnTo>
                      <a:pt x="3252" y="2904"/>
                    </a:lnTo>
                    <a:lnTo>
                      <a:pt x="3472" y="2814"/>
                    </a:lnTo>
                    <a:lnTo>
                      <a:pt x="3730" y="2697"/>
                    </a:lnTo>
                    <a:lnTo>
                      <a:pt x="4001" y="2568"/>
                    </a:lnTo>
                    <a:lnTo>
                      <a:pt x="4284" y="2401"/>
                    </a:lnTo>
                    <a:lnTo>
                      <a:pt x="4581" y="2220"/>
                    </a:lnTo>
                    <a:lnTo>
                      <a:pt x="4878" y="2014"/>
                    </a:lnTo>
                    <a:lnTo>
                      <a:pt x="5175" y="1794"/>
                    </a:lnTo>
                    <a:lnTo>
                      <a:pt x="5472" y="1562"/>
                    </a:lnTo>
                    <a:lnTo>
                      <a:pt x="5730" y="1330"/>
                    </a:lnTo>
                    <a:lnTo>
                      <a:pt x="5988" y="1072"/>
                    </a:lnTo>
                    <a:lnTo>
                      <a:pt x="6207" y="813"/>
                    </a:lnTo>
                    <a:lnTo>
                      <a:pt x="6297" y="672"/>
                    </a:lnTo>
                    <a:lnTo>
                      <a:pt x="6388" y="542"/>
                    </a:lnTo>
                    <a:lnTo>
                      <a:pt x="6465" y="401"/>
                    </a:lnTo>
                    <a:lnTo>
                      <a:pt x="6530" y="272"/>
                    </a:lnTo>
                    <a:lnTo>
                      <a:pt x="6581" y="130"/>
                    </a:lnTo>
                    <a:lnTo>
                      <a:pt x="6620" y="1"/>
                    </a:lnTo>
                    <a:lnTo>
                      <a:pt x="6620" y="1"/>
                    </a:lnTo>
                    <a:lnTo>
                      <a:pt x="6659" y="52"/>
                    </a:lnTo>
                    <a:lnTo>
                      <a:pt x="6698" y="117"/>
                    </a:lnTo>
                    <a:lnTo>
                      <a:pt x="6762" y="284"/>
                    </a:lnTo>
                    <a:lnTo>
                      <a:pt x="6814" y="478"/>
                    </a:lnTo>
                    <a:lnTo>
                      <a:pt x="6852" y="684"/>
                    </a:lnTo>
                    <a:lnTo>
                      <a:pt x="6852" y="684"/>
                    </a:lnTo>
                    <a:lnTo>
                      <a:pt x="6852" y="865"/>
                    </a:lnTo>
                    <a:lnTo>
                      <a:pt x="6852" y="1110"/>
                    </a:lnTo>
                    <a:lnTo>
                      <a:pt x="6904" y="1820"/>
                    </a:lnTo>
                    <a:lnTo>
                      <a:pt x="6981" y="2762"/>
                    </a:lnTo>
                    <a:lnTo>
                      <a:pt x="7098" y="3923"/>
                    </a:lnTo>
                    <a:lnTo>
                      <a:pt x="7214" y="5265"/>
                    </a:lnTo>
                    <a:lnTo>
                      <a:pt x="7343" y="6749"/>
                    </a:lnTo>
                    <a:lnTo>
                      <a:pt x="7472" y="8349"/>
                    </a:lnTo>
                    <a:lnTo>
                      <a:pt x="7588" y="10014"/>
                    </a:lnTo>
                    <a:lnTo>
                      <a:pt x="7691" y="11743"/>
                    </a:lnTo>
                    <a:lnTo>
                      <a:pt x="7730" y="12608"/>
                    </a:lnTo>
                    <a:lnTo>
                      <a:pt x="7756" y="13472"/>
                    </a:lnTo>
                    <a:lnTo>
                      <a:pt x="7769" y="14337"/>
                    </a:lnTo>
                    <a:lnTo>
                      <a:pt x="7781" y="15189"/>
                    </a:lnTo>
                    <a:lnTo>
                      <a:pt x="7769" y="16027"/>
                    </a:lnTo>
                    <a:lnTo>
                      <a:pt x="7756" y="16853"/>
                    </a:lnTo>
                    <a:lnTo>
                      <a:pt x="7717" y="17653"/>
                    </a:lnTo>
                    <a:lnTo>
                      <a:pt x="7665" y="18428"/>
                    </a:lnTo>
                    <a:lnTo>
                      <a:pt x="7601" y="19176"/>
                    </a:lnTo>
                    <a:lnTo>
                      <a:pt x="7523" y="19886"/>
                    </a:lnTo>
                    <a:lnTo>
                      <a:pt x="7407" y="20557"/>
                    </a:lnTo>
                    <a:lnTo>
                      <a:pt x="7291" y="21189"/>
                    </a:lnTo>
                    <a:lnTo>
                      <a:pt x="7214" y="21486"/>
                    </a:lnTo>
                    <a:lnTo>
                      <a:pt x="7136" y="21783"/>
                    </a:lnTo>
                    <a:lnTo>
                      <a:pt x="7059" y="22054"/>
                    </a:lnTo>
                    <a:lnTo>
                      <a:pt x="6969" y="22312"/>
                    </a:lnTo>
                    <a:lnTo>
                      <a:pt x="6969" y="22312"/>
                    </a:lnTo>
                    <a:lnTo>
                      <a:pt x="6930" y="22389"/>
                    </a:lnTo>
                    <a:lnTo>
                      <a:pt x="6891" y="22467"/>
                    </a:lnTo>
                    <a:lnTo>
                      <a:pt x="6852" y="22531"/>
                    </a:lnTo>
                    <a:lnTo>
                      <a:pt x="6788" y="22596"/>
                    </a:lnTo>
                    <a:lnTo>
                      <a:pt x="6672" y="22712"/>
                    </a:lnTo>
                    <a:lnTo>
                      <a:pt x="6517" y="22815"/>
                    </a:lnTo>
                    <a:lnTo>
                      <a:pt x="6349" y="22892"/>
                    </a:lnTo>
                    <a:lnTo>
                      <a:pt x="6156" y="22944"/>
                    </a:lnTo>
                    <a:lnTo>
                      <a:pt x="5949" y="22996"/>
                    </a:lnTo>
                    <a:lnTo>
                      <a:pt x="5717" y="23021"/>
                    </a:lnTo>
                    <a:lnTo>
                      <a:pt x="5485" y="23034"/>
                    </a:lnTo>
                    <a:lnTo>
                      <a:pt x="5226" y="23047"/>
                    </a:lnTo>
                    <a:lnTo>
                      <a:pt x="4955" y="23034"/>
                    </a:lnTo>
                    <a:lnTo>
                      <a:pt x="4684" y="23021"/>
                    </a:lnTo>
                    <a:lnTo>
                      <a:pt x="4401" y="22983"/>
                    </a:lnTo>
                    <a:lnTo>
                      <a:pt x="4117" y="22944"/>
                    </a:lnTo>
                    <a:lnTo>
                      <a:pt x="3536" y="22841"/>
                    </a:lnTo>
                    <a:lnTo>
                      <a:pt x="2942" y="22725"/>
                    </a:lnTo>
                    <a:lnTo>
                      <a:pt x="2375" y="22570"/>
                    </a:lnTo>
                    <a:lnTo>
                      <a:pt x="1833" y="22415"/>
                    </a:lnTo>
                    <a:lnTo>
                      <a:pt x="1329" y="22260"/>
                    </a:lnTo>
                    <a:lnTo>
                      <a:pt x="878" y="22105"/>
                    </a:lnTo>
                    <a:lnTo>
                      <a:pt x="491" y="21963"/>
                    </a:lnTo>
                    <a:lnTo>
                      <a:pt x="194" y="21847"/>
                    </a:lnTo>
                    <a:lnTo>
                      <a:pt x="0" y="21744"/>
                    </a:lnTo>
                    <a:lnTo>
                      <a:pt x="0" y="21744"/>
                    </a:lnTo>
                    <a:lnTo>
                      <a:pt x="78" y="20905"/>
                    </a:lnTo>
                    <a:lnTo>
                      <a:pt x="233" y="19137"/>
                    </a:lnTo>
                    <a:lnTo>
                      <a:pt x="336" y="17976"/>
                    </a:lnTo>
                    <a:lnTo>
                      <a:pt x="465" y="16686"/>
                    </a:lnTo>
                    <a:lnTo>
                      <a:pt x="607" y="15292"/>
                    </a:lnTo>
                    <a:lnTo>
                      <a:pt x="775" y="13821"/>
                    </a:lnTo>
                    <a:lnTo>
                      <a:pt x="968" y="12298"/>
                    </a:lnTo>
                    <a:lnTo>
                      <a:pt x="1175" y="10763"/>
                    </a:lnTo>
                    <a:lnTo>
                      <a:pt x="1407" y="9253"/>
                    </a:lnTo>
                    <a:lnTo>
                      <a:pt x="1536" y="8504"/>
                    </a:lnTo>
                    <a:lnTo>
                      <a:pt x="1665" y="7782"/>
                    </a:lnTo>
                    <a:lnTo>
                      <a:pt x="1807" y="7072"/>
                    </a:lnTo>
                    <a:lnTo>
                      <a:pt x="1949" y="6388"/>
                    </a:lnTo>
                    <a:lnTo>
                      <a:pt x="2091" y="5730"/>
                    </a:lnTo>
                    <a:lnTo>
                      <a:pt x="2246" y="5098"/>
                    </a:lnTo>
                    <a:lnTo>
                      <a:pt x="2400" y="4504"/>
                    </a:lnTo>
                    <a:lnTo>
                      <a:pt x="2568" y="3949"/>
                    </a:lnTo>
                    <a:lnTo>
                      <a:pt x="2736" y="3446"/>
                    </a:lnTo>
                    <a:lnTo>
                      <a:pt x="2917" y="2981"/>
                    </a:lnTo>
                    <a:lnTo>
                      <a:pt x="2917" y="298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9" name="Google Shape;2809;p40"/>
              <p:cNvSpPr/>
              <p:nvPr/>
            </p:nvSpPr>
            <p:spPr>
              <a:xfrm>
                <a:off x="8206345" y="1886249"/>
                <a:ext cx="499981" cy="1343987"/>
              </a:xfrm>
              <a:custGeom>
                <a:avLst/>
                <a:gdLst/>
                <a:ahLst/>
                <a:cxnLst/>
                <a:rect l="l" t="t" r="r" b="b"/>
                <a:pathLst>
                  <a:path w="8531" h="22932" extrusionOk="0">
                    <a:moveTo>
                      <a:pt x="8091" y="12789"/>
                    </a:moveTo>
                    <a:lnTo>
                      <a:pt x="8091" y="12789"/>
                    </a:lnTo>
                    <a:lnTo>
                      <a:pt x="8104" y="13498"/>
                    </a:lnTo>
                    <a:lnTo>
                      <a:pt x="8130" y="14221"/>
                    </a:lnTo>
                    <a:lnTo>
                      <a:pt x="8156" y="14931"/>
                    </a:lnTo>
                    <a:lnTo>
                      <a:pt x="8195" y="15640"/>
                    </a:lnTo>
                    <a:lnTo>
                      <a:pt x="8285" y="17021"/>
                    </a:lnTo>
                    <a:lnTo>
                      <a:pt x="8375" y="18337"/>
                    </a:lnTo>
                    <a:lnTo>
                      <a:pt x="8453" y="19537"/>
                    </a:lnTo>
                    <a:lnTo>
                      <a:pt x="8517" y="20608"/>
                    </a:lnTo>
                    <a:lnTo>
                      <a:pt x="8530" y="21086"/>
                    </a:lnTo>
                    <a:lnTo>
                      <a:pt x="8530" y="21512"/>
                    </a:lnTo>
                    <a:lnTo>
                      <a:pt x="8517" y="21886"/>
                    </a:lnTo>
                    <a:lnTo>
                      <a:pt x="8504" y="22221"/>
                    </a:lnTo>
                    <a:lnTo>
                      <a:pt x="8504" y="22221"/>
                    </a:lnTo>
                    <a:lnTo>
                      <a:pt x="7446" y="22467"/>
                    </a:lnTo>
                    <a:lnTo>
                      <a:pt x="6491" y="22686"/>
                    </a:lnTo>
                    <a:lnTo>
                      <a:pt x="6040" y="22776"/>
                    </a:lnTo>
                    <a:lnTo>
                      <a:pt x="5588" y="22841"/>
                    </a:lnTo>
                    <a:lnTo>
                      <a:pt x="5136" y="22905"/>
                    </a:lnTo>
                    <a:lnTo>
                      <a:pt x="4685" y="22931"/>
                    </a:lnTo>
                    <a:lnTo>
                      <a:pt x="4207" y="22931"/>
                    </a:lnTo>
                    <a:lnTo>
                      <a:pt x="3962" y="22918"/>
                    </a:lnTo>
                    <a:lnTo>
                      <a:pt x="3717" y="22892"/>
                    </a:lnTo>
                    <a:lnTo>
                      <a:pt x="3459" y="22867"/>
                    </a:lnTo>
                    <a:lnTo>
                      <a:pt x="3201" y="22828"/>
                    </a:lnTo>
                    <a:lnTo>
                      <a:pt x="2930" y="22789"/>
                    </a:lnTo>
                    <a:lnTo>
                      <a:pt x="2659" y="22725"/>
                    </a:lnTo>
                    <a:lnTo>
                      <a:pt x="2362" y="22660"/>
                    </a:lnTo>
                    <a:lnTo>
                      <a:pt x="2065" y="22583"/>
                    </a:lnTo>
                    <a:lnTo>
                      <a:pt x="1756" y="22492"/>
                    </a:lnTo>
                    <a:lnTo>
                      <a:pt x="1433" y="22389"/>
                    </a:lnTo>
                    <a:lnTo>
                      <a:pt x="736" y="22144"/>
                    </a:lnTo>
                    <a:lnTo>
                      <a:pt x="1" y="21847"/>
                    </a:lnTo>
                    <a:lnTo>
                      <a:pt x="1" y="21847"/>
                    </a:lnTo>
                    <a:lnTo>
                      <a:pt x="78" y="19873"/>
                    </a:lnTo>
                    <a:lnTo>
                      <a:pt x="194" y="17692"/>
                    </a:lnTo>
                    <a:lnTo>
                      <a:pt x="272" y="16544"/>
                    </a:lnTo>
                    <a:lnTo>
                      <a:pt x="362" y="15369"/>
                    </a:lnTo>
                    <a:lnTo>
                      <a:pt x="452" y="14169"/>
                    </a:lnTo>
                    <a:lnTo>
                      <a:pt x="568" y="12956"/>
                    </a:lnTo>
                    <a:lnTo>
                      <a:pt x="685" y="11743"/>
                    </a:lnTo>
                    <a:lnTo>
                      <a:pt x="826" y="10543"/>
                    </a:lnTo>
                    <a:lnTo>
                      <a:pt x="981" y="9343"/>
                    </a:lnTo>
                    <a:lnTo>
                      <a:pt x="1136" y="8169"/>
                    </a:lnTo>
                    <a:lnTo>
                      <a:pt x="1317" y="7033"/>
                    </a:lnTo>
                    <a:lnTo>
                      <a:pt x="1510" y="5924"/>
                    </a:lnTo>
                    <a:lnTo>
                      <a:pt x="1730" y="4865"/>
                    </a:lnTo>
                    <a:lnTo>
                      <a:pt x="1962" y="3859"/>
                    </a:lnTo>
                    <a:lnTo>
                      <a:pt x="1962" y="3859"/>
                    </a:lnTo>
                    <a:lnTo>
                      <a:pt x="2078" y="3833"/>
                    </a:lnTo>
                    <a:lnTo>
                      <a:pt x="2220" y="3794"/>
                    </a:lnTo>
                    <a:lnTo>
                      <a:pt x="2504" y="3678"/>
                    </a:lnTo>
                    <a:lnTo>
                      <a:pt x="2801" y="3536"/>
                    </a:lnTo>
                    <a:lnTo>
                      <a:pt x="3123" y="3356"/>
                    </a:lnTo>
                    <a:lnTo>
                      <a:pt x="3446" y="3149"/>
                    </a:lnTo>
                    <a:lnTo>
                      <a:pt x="3782" y="2917"/>
                    </a:lnTo>
                    <a:lnTo>
                      <a:pt x="4117" y="2659"/>
                    </a:lnTo>
                    <a:lnTo>
                      <a:pt x="4440" y="2388"/>
                    </a:lnTo>
                    <a:lnTo>
                      <a:pt x="4762" y="2091"/>
                    </a:lnTo>
                    <a:lnTo>
                      <a:pt x="5059" y="1794"/>
                    </a:lnTo>
                    <a:lnTo>
                      <a:pt x="5343" y="1485"/>
                    </a:lnTo>
                    <a:lnTo>
                      <a:pt x="5601" y="1175"/>
                    </a:lnTo>
                    <a:lnTo>
                      <a:pt x="5833" y="878"/>
                    </a:lnTo>
                    <a:lnTo>
                      <a:pt x="6027" y="568"/>
                    </a:lnTo>
                    <a:lnTo>
                      <a:pt x="6104" y="426"/>
                    </a:lnTo>
                    <a:lnTo>
                      <a:pt x="6182" y="284"/>
                    </a:lnTo>
                    <a:lnTo>
                      <a:pt x="6233" y="142"/>
                    </a:lnTo>
                    <a:lnTo>
                      <a:pt x="6285" y="1"/>
                    </a:lnTo>
                    <a:lnTo>
                      <a:pt x="6285" y="1"/>
                    </a:lnTo>
                    <a:lnTo>
                      <a:pt x="6440" y="284"/>
                    </a:lnTo>
                    <a:lnTo>
                      <a:pt x="6607" y="607"/>
                    </a:lnTo>
                    <a:lnTo>
                      <a:pt x="6762" y="981"/>
                    </a:lnTo>
                    <a:lnTo>
                      <a:pt x="6917" y="1420"/>
                    </a:lnTo>
                    <a:lnTo>
                      <a:pt x="7072" y="1910"/>
                    </a:lnTo>
                    <a:lnTo>
                      <a:pt x="7214" y="2478"/>
                    </a:lnTo>
                    <a:lnTo>
                      <a:pt x="7356" y="3110"/>
                    </a:lnTo>
                    <a:lnTo>
                      <a:pt x="7485" y="3820"/>
                    </a:lnTo>
                    <a:lnTo>
                      <a:pt x="7614" y="4607"/>
                    </a:lnTo>
                    <a:lnTo>
                      <a:pt x="7730" y="5485"/>
                    </a:lnTo>
                    <a:lnTo>
                      <a:pt x="7820" y="6453"/>
                    </a:lnTo>
                    <a:lnTo>
                      <a:pt x="7911" y="7511"/>
                    </a:lnTo>
                    <a:lnTo>
                      <a:pt x="7988" y="8672"/>
                    </a:lnTo>
                    <a:lnTo>
                      <a:pt x="8040" y="9937"/>
                    </a:lnTo>
                    <a:lnTo>
                      <a:pt x="8079" y="11305"/>
                    </a:lnTo>
                    <a:lnTo>
                      <a:pt x="8091" y="12789"/>
                    </a:lnTo>
                    <a:lnTo>
                      <a:pt x="8091" y="12789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0" name="Google Shape;2810;p40"/>
              <p:cNvSpPr/>
              <p:nvPr/>
            </p:nvSpPr>
            <p:spPr>
              <a:xfrm>
                <a:off x="8194272" y="2150208"/>
                <a:ext cx="433402" cy="722279"/>
              </a:xfrm>
              <a:custGeom>
                <a:avLst/>
                <a:gdLst/>
                <a:ahLst/>
                <a:cxnLst/>
                <a:rect l="l" t="t" r="r" b="b"/>
                <a:pathLst>
                  <a:path w="7395" h="12324" extrusionOk="0">
                    <a:moveTo>
                      <a:pt x="2581" y="2387"/>
                    </a:moveTo>
                    <a:lnTo>
                      <a:pt x="529" y="10285"/>
                    </a:lnTo>
                    <a:lnTo>
                      <a:pt x="529" y="10285"/>
                    </a:lnTo>
                    <a:lnTo>
                      <a:pt x="361" y="10710"/>
                    </a:lnTo>
                    <a:lnTo>
                      <a:pt x="207" y="11059"/>
                    </a:lnTo>
                    <a:lnTo>
                      <a:pt x="90" y="11330"/>
                    </a:lnTo>
                    <a:lnTo>
                      <a:pt x="52" y="11446"/>
                    </a:lnTo>
                    <a:lnTo>
                      <a:pt x="13" y="11549"/>
                    </a:lnTo>
                    <a:lnTo>
                      <a:pt x="0" y="11640"/>
                    </a:lnTo>
                    <a:lnTo>
                      <a:pt x="0" y="11717"/>
                    </a:lnTo>
                    <a:lnTo>
                      <a:pt x="26" y="11794"/>
                    </a:lnTo>
                    <a:lnTo>
                      <a:pt x="65" y="11859"/>
                    </a:lnTo>
                    <a:lnTo>
                      <a:pt x="129" y="11923"/>
                    </a:lnTo>
                    <a:lnTo>
                      <a:pt x="232" y="11975"/>
                    </a:lnTo>
                    <a:lnTo>
                      <a:pt x="349" y="12027"/>
                    </a:lnTo>
                    <a:lnTo>
                      <a:pt x="503" y="12078"/>
                    </a:lnTo>
                    <a:lnTo>
                      <a:pt x="503" y="12078"/>
                    </a:lnTo>
                    <a:lnTo>
                      <a:pt x="697" y="12130"/>
                    </a:lnTo>
                    <a:lnTo>
                      <a:pt x="916" y="12182"/>
                    </a:lnTo>
                    <a:lnTo>
                      <a:pt x="1162" y="12220"/>
                    </a:lnTo>
                    <a:lnTo>
                      <a:pt x="1420" y="12259"/>
                    </a:lnTo>
                    <a:lnTo>
                      <a:pt x="1691" y="12285"/>
                    </a:lnTo>
                    <a:lnTo>
                      <a:pt x="1974" y="12311"/>
                    </a:lnTo>
                    <a:lnTo>
                      <a:pt x="2258" y="12324"/>
                    </a:lnTo>
                    <a:lnTo>
                      <a:pt x="2542" y="12311"/>
                    </a:lnTo>
                    <a:lnTo>
                      <a:pt x="2826" y="12298"/>
                    </a:lnTo>
                    <a:lnTo>
                      <a:pt x="3084" y="12259"/>
                    </a:lnTo>
                    <a:lnTo>
                      <a:pt x="3342" y="12207"/>
                    </a:lnTo>
                    <a:lnTo>
                      <a:pt x="3562" y="12130"/>
                    </a:lnTo>
                    <a:lnTo>
                      <a:pt x="3665" y="12078"/>
                    </a:lnTo>
                    <a:lnTo>
                      <a:pt x="3768" y="12027"/>
                    </a:lnTo>
                    <a:lnTo>
                      <a:pt x="3858" y="11975"/>
                    </a:lnTo>
                    <a:lnTo>
                      <a:pt x="3936" y="11911"/>
                    </a:lnTo>
                    <a:lnTo>
                      <a:pt x="4013" y="11846"/>
                    </a:lnTo>
                    <a:lnTo>
                      <a:pt x="4078" y="11769"/>
                    </a:lnTo>
                    <a:lnTo>
                      <a:pt x="4129" y="11678"/>
                    </a:lnTo>
                    <a:lnTo>
                      <a:pt x="4168" y="11588"/>
                    </a:lnTo>
                    <a:lnTo>
                      <a:pt x="7072" y="3871"/>
                    </a:lnTo>
                    <a:lnTo>
                      <a:pt x="7072" y="3871"/>
                    </a:lnTo>
                    <a:lnTo>
                      <a:pt x="7214" y="3471"/>
                    </a:lnTo>
                    <a:lnTo>
                      <a:pt x="7304" y="3097"/>
                    </a:lnTo>
                    <a:lnTo>
                      <a:pt x="7343" y="2916"/>
                    </a:lnTo>
                    <a:lnTo>
                      <a:pt x="7368" y="2749"/>
                    </a:lnTo>
                    <a:lnTo>
                      <a:pt x="7381" y="2581"/>
                    </a:lnTo>
                    <a:lnTo>
                      <a:pt x="7394" y="2413"/>
                    </a:lnTo>
                    <a:lnTo>
                      <a:pt x="7394" y="2258"/>
                    </a:lnTo>
                    <a:lnTo>
                      <a:pt x="7381" y="2103"/>
                    </a:lnTo>
                    <a:lnTo>
                      <a:pt x="7368" y="1949"/>
                    </a:lnTo>
                    <a:lnTo>
                      <a:pt x="7355" y="1807"/>
                    </a:lnTo>
                    <a:lnTo>
                      <a:pt x="7291" y="1536"/>
                    </a:lnTo>
                    <a:lnTo>
                      <a:pt x="7201" y="1278"/>
                    </a:lnTo>
                    <a:lnTo>
                      <a:pt x="7084" y="1045"/>
                    </a:lnTo>
                    <a:lnTo>
                      <a:pt x="6955" y="839"/>
                    </a:lnTo>
                    <a:lnTo>
                      <a:pt x="6801" y="658"/>
                    </a:lnTo>
                    <a:lnTo>
                      <a:pt x="6633" y="490"/>
                    </a:lnTo>
                    <a:lnTo>
                      <a:pt x="6452" y="348"/>
                    </a:lnTo>
                    <a:lnTo>
                      <a:pt x="6246" y="232"/>
                    </a:lnTo>
                    <a:lnTo>
                      <a:pt x="6039" y="142"/>
                    </a:lnTo>
                    <a:lnTo>
                      <a:pt x="5820" y="65"/>
                    </a:lnTo>
                    <a:lnTo>
                      <a:pt x="5588" y="13"/>
                    </a:lnTo>
                    <a:lnTo>
                      <a:pt x="5355" y="0"/>
                    </a:lnTo>
                    <a:lnTo>
                      <a:pt x="5110" y="0"/>
                    </a:lnTo>
                    <a:lnTo>
                      <a:pt x="4878" y="26"/>
                    </a:lnTo>
                    <a:lnTo>
                      <a:pt x="4633" y="77"/>
                    </a:lnTo>
                    <a:lnTo>
                      <a:pt x="4400" y="155"/>
                    </a:lnTo>
                    <a:lnTo>
                      <a:pt x="4168" y="258"/>
                    </a:lnTo>
                    <a:lnTo>
                      <a:pt x="3936" y="374"/>
                    </a:lnTo>
                    <a:lnTo>
                      <a:pt x="3717" y="529"/>
                    </a:lnTo>
                    <a:lnTo>
                      <a:pt x="3510" y="723"/>
                    </a:lnTo>
                    <a:lnTo>
                      <a:pt x="3316" y="929"/>
                    </a:lnTo>
                    <a:lnTo>
                      <a:pt x="3136" y="1161"/>
                    </a:lnTo>
                    <a:lnTo>
                      <a:pt x="2968" y="1420"/>
                    </a:lnTo>
                    <a:lnTo>
                      <a:pt x="2813" y="1716"/>
                    </a:lnTo>
                    <a:lnTo>
                      <a:pt x="2684" y="2039"/>
                    </a:lnTo>
                    <a:lnTo>
                      <a:pt x="2581" y="2387"/>
                    </a:lnTo>
                    <a:lnTo>
                      <a:pt x="2581" y="2387"/>
                    </a:ln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1" name="Google Shape;2811;p40"/>
              <p:cNvSpPr/>
              <p:nvPr/>
            </p:nvSpPr>
            <p:spPr>
              <a:xfrm>
                <a:off x="8273683" y="2175116"/>
                <a:ext cx="337345" cy="652770"/>
              </a:xfrm>
              <a:custGeom>
                <a:avLst/>
                <a:gdLst/>
                <a:ahLst/>
                <a:cxnLst/>
                <a:rect l="l" t="t" r="r" b="b"/>
                <a:pathLst>
                  <a:path w="5756" h="11138" extrusionOk="0">
                    <a:moveTo>
                      <a:pt x="1639" y="1795"/>
                    </a:moveTo>
                    <a:lnTo>
                      <a:pt x="65" y="9137"/>
                    </a:lnTo>
                    <a:lnTo>
                      <a:pt x="65" y="9137"/>
                    </a:lnTo>
                    <a:lnTo>
                      <a:pt x="26" y="9369"/>
                    </a:lnTo>
                    <a:lnTo>
                      <a:pt x="0" y="9576"/>
                    </a:lnTo>
                    <a:lnTo>
                      <a:pt x="0" y="9769"/>
                    </a:lnTo>
                    <a:lnTo>
                      <a:pt x="13" y="9950"/>
                    </a:lnTo>
                    <a:lnTo>
                      <a:pt x="52" y="10118"/>
                    </a:lnTo>
                    <a:lnTo>
                      <a:pt x="90" y="10273"/>
                    </a:lnTo>
                    <a:lnTo>
                      <a:pt x="155" y="10415"/>
                    </a:lnTo>
                    <a:lnTo>
                      <a:pt x="219" y="10531"/>
                    </a:lnTo>
                    <a:lnTo>
                      <a:pt x="310" y="10647"/>
                    </a:lnTo>
                    <a:lnTo>
                      <a:pt x="400" y="10750"/>
                    </a:lnTo>
                    <a:lnTo>
                      <a:pt x="503" y="10840"/>
                    </a:lnTo>
                    <a:lnTo>
                      <a:pt x="607" y="10918"/>
                    </a:lnTo>
                    <a:lnTo>
                      <a:pt x="723" y="10982"/>
                    </a:lnTo>
                    <a:lnTo>
                      <a:pt x="852" y="11034"/>
                    </a:lnTo>
                    <a:lnTo>
                      <a:pt x="981" y="11073"/>
                    </a:lnTo>
                    <a:lnTo>
                      <a:pt x="1110" y="11098"/>
                    </a:lnTo>
                    <a:lnTo>
                      <a:pt x="1252" y="11124"/>
                    </a:lnTo>
                    <a:lnTo>
                      <a:pt x="1381" y="11137"/>
                    </a:lnTo>
                    <a:lnTo>
                      <a:pt x="1523" y="11137"/>
                    </a:lnTo>
                    <a:lnTo>
                      <a:pt x="1652" y="11124"/>
                    </a:lnTo>
                    <a:lnTo>
                      <a:pt x="1794" y="11111"/>
                    </a:lnTo>
                    <a:lnTo>
                      <a:pt x="1923" y="11086"/>
                    </a:lnTo>
                    <a:lnTo>
                      <a:pt x="2052" y="11060"/>
                    </a:lnTo>
                    <a:lnTo>
                      <a:pt x="2168" y="11021"/>
                    </a:lnTo>
                    <a:lnTo>
                      <a:pt x="2284" y="10969"/>
                    </a:lnTo>
                    <a:lnTo>
                      <a:pt x="2400" y="10918"/>
                    </a:lnTo>
                    <a:lnTo>
                      <a:pt x="2503" y="10853"/>
                    </a:lnTo>
                    <a:lnTo>
                      <a:pt x="2594" y="10789"/>
                    </a:lnTo>
                    <a:lnTo>
                      <a:pt x="2671" y="10724"/>
                    </a:lnTo>
                    <a:lnTo>
                      <a:pt x="2736" y="10647"/>
                    </a:lnTo>
                    <a:lnTo>
                      <a:pt x="2787" y="10556"/>
                    </a:lnTo>
                    <a:lnTo>
                      <a:pt x="2839" y="10466"/>
                    </a:lnTo>
                    <a:lnTo>
                      <a:pt x="5471" y="3550"/>
                    </a:lnTo>
                    <a:lnTo>
                      <a:pt x="5471" y="3550"/>
                    </a:lnTo>
                    <a:lnTo>
                      <a:pt x="5588" y="3188"/>
                    </a:lnTo>
                    <a:lnTo>
                      <a:pt x="5678" y="2866"/>
                    </a:lnTo>
                    <a:lnTo>
                      <a:pt x="5729" y="2543"/>
                    </a:lnTo>
                    <a:lnTo>
                      <a:pt x="5755" y="2246"/>
                    </a:lnTo>
                    <a:lnTo>
                      <a:pt x="5742" y="1962"/>
                    </a:lnTo>
                    <a:lnTo>
                      <a:pt x="5717" y="1704"/>
                    </a:lnTo>
                    <a:lnTo>
                      <a:pt x="5652" y="1459"/>
                    </a:lnTo>
                    <a:lnTo>
                      <a:pt x="5575" y="1227"/>
                    </a:lnTo>
                    <a:lnTo>
                      <a:pt x="5471" y="1020"/>
                    </a:lnTo>
                    <a:lnTo>
                      <a:pt x="5355" y="840"/>
                    </a:lnTo>
                    <a:lnTo>
                      <a:pt x="5213" y="659"/>
                    </a:lnTo>
                    <a:lnTo>
                      <a:pt x="5071" y="517"/>
                    </a:lnTo>
                    <a:lnTo>
                      <a:pt x="4904" y="375"/>
                    </a:lnTo>
                    <a:lnTo>
                      <a:pt x="4723" y="272"/>
                    </a:lnTo>
                    <a:lnTo>
                      <a:pt x="4529" y="169"/>
                    </a:lnTo>
                    <a:lnTo>
                      <a:pt x="4336" y="104"/>
                    </a:lnTo>
                    <a:lnTo>
                      <a:pt x="4142" y="53"/>
                    </a:lnTo>
                    <a:lnTo>
                      <a:pt x="3936" y="14"/>
                    </a:lnTo>
                    <a:lnTo>
                      <a:pt x="3729" y="1"/>
                    </a:lnTo>
                    <a:lnTo>
                      <a:pt x="3510" y="14"/>
                    </a:lnTo>
                    <a:lnTo>
                      <a:pt x="3304" y="40"/>
                    </a:lnTo>
                    <a:lnTo>
                      <a:pt x="3097" y="91"/>
                    </a:lnTo>
                    <a:lnTo>
                      <a:pt x="2903" y="156"/>
                    </a:lnTo>
                    <a:lnTo>
                      <a:pt x="2710" y="259"/>
                    </a:lnTo>
                    <a:lnTo>
                      <a:pt x="2529" y="362"/>
                    </a:lnTo>
                    <a:lnTo>
                      <a:pt x="2349" y="504"/>
                    </a:lnTo>
                    <a:lnTo>
                      <a:pt x="2194" y="659"/>
                    </a:lnTo>
                    <a:lnTo>
                      <a:pt x="2039" y="840"/>
                    </a:lnTo>
                    <a:lnTo>
                      <a:pt x="1910" y="1046"/>
                    </a:lnTo>
                    <a:lnTo>
                      <a:pt x="1794" y="1278"/>
                    </a:lnTo>
                    <a:lnTo>
                      <a:pt x="1703" y="1524"/>
                    </a:lnTo>
                    <a:lnTo>
                      <a:pt x="1639" y="1795"/>
                    </a:lnTo>
                    <a:lnTo>
                      <a:pt x="1639" y="179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2" name="Google Shape;2812;p40"/>
              <p:cNvSpPr/>
              <p:nvPr/>
            </p:nvSpPr>
            <p:spPr>
              <a:xfrm>
                <a:off x="8315996" y="3620325"/>
                <a:ext cx="310913" cy="851626"/>
              </a:xfrm>
              <a:custGeom>
                <a:avLst/>
                <a:gdLst/>
                <a:ahLst/>
                <a:cxnLst/>
                <a:rect l="l" t="t" r="r" b="b"/>
                <a:pathLst>
                  <a:path w="5305" h="14531" extrusionOk="0">
                    <a:moveTo>
                      <a:pt x="14" y="3407"/>
                    </a:moveTo>
                    <a:lnTo>
                      <a:pt x="607" y="14531"/>
                    </a:lnTo>
                    <a:lnTo>
                      <a:pt x="4814" y="14518"/>
                    </a:lnTo>
                    <a:lnTo>
                      <a:pt x="5291" y="3678"/>
                    </a:lnTo>
                    <a:lnTo>
                      <a:pt x="5291" y="3678"/>
                    </a:lnTo>
                    <a:lnTo>
                      <a:pt x="5304" y="3382"/>
                    </a:lnTo>
                    <a:lnTo>
                      <a:pt x="5304" y="3098"/>
                    </a:lnTo>
                    <a:lnTo>
                      <a:pt x="5291" y="2827"/>
                    </a:lnTo>
                    <a:lnTo>
                      <a:pt x="5278" y="2569"/>
                    </a:lnTo>
                    <a:lnTo>
                      <a:pt x="5253" y="2323"/>
                    </a:lnTo>
                    <a:lnTo>
                      <a:pt x="5227" y="2091"/>
                    </a:lnTo>
                    <a:lnTo>
                      <a:pt x="5188" y="1885"/>
                    </a:lnTo>
                    <a:lnTo>
                      <a:pt x="5137" y="1678"/>
                    </a:lnTo>
                    <a:lnTo>
                      <a:pt x="5085" y="1485"/>
                    </a:lnTo>
                    <a:lnTo>
                      <a:pt x="5033" y="1317"/>
                    </a:lnTo>
                    <a:lnTo>
                      <a:pt x="4969" y="1149"/>
                    </a:lnTo>
                    <a:lnTo>
                      <a:pt x="4904" y="994"/>
                    </a:lnTo>
                    <a:lnTo>
                      <a:pt x="4827" y="852"/>
                    </a:lnTo>
                    <a:lnTo>
                      <a:pt x="4749" y="723"/>
                    </a:lnTo>
                    <a:lnTo>
                      <a:pt x="4659" y="607"/>
                    </a:lnTo>
                    <a:lnTo>
                      <a:pt x="4569" y="504"/>
                    </a:lnTo>
                    <a:lnTo>
                      <a:pt x="4478" y="414"/>
                    </a:lnTo>
                    <a:lnTo>
                      <a:pt x="4375" y="323"/>
                    </a:lnTo>
                    <a:lnTo>
                      <a:pt x="4272" y="246"/>
                    </a:lnTo>
                    <a:lnTo>
                      <a:pt x="4169" y="181"/>
                    </a:lnTo>
                    <a:lnTo>
                      <a:pt x="4053" y="130"/>
                    </a:lnTo>
                    <a:lnTo>
                      <a:pt x="3949" y="91"/>
                    </a:lnTo>
                    <a:lnTo>
                      <a:pt x="3833" y="52"/>
                    </a:lnTo>
                    <a:lnTo>
                      <a:pt x="3704" y="26"/>
                    </a:lnTo>
                    <a:lnTo>
                      <a:pt x="3588" y="1"/>
                    </a:lnTo>
                    <a:lnTo>
                      <a:pt x="3472" y="1"/>
                    </a:lnTo>
                    <a:lnTo>
                      <a:pt x="3343" y="1"/>
                    </a:lnTo>
                    <a:lnTo>
                      <a:pt x="3214" y="1"/>
                    </a:lnTo>
                    <a:lnTo>
                      <a:pt x="2969" y="39"/>
                    </a:lnTo>
                    <a:lnTo>
                      <a:pt x="2711" y="104"/>
                    </a:lnTo>
                    <a:lnTo>
                      <a:pt x="2452" y="194"/>
                    </a:lnTo>
                    <a:lnTo>
                      <a:pt x="2194" y="310"/>
                    </a:lnTo>
                    <a:lnTo>
                      <a:pt x="1936" y="452"/>
                    </a:lnTo>
                    <a:lnTo>
                      <a:pt x="1691" y="620"/>
                    </a:lnTo>
                    <a:lnTo>
                      <a:pt x="1459" y="788"/>
                    </a:lnTo>
                    <a:lnTo>
                      <a:pt x="1227" y="994"/>
                    </a:lnTo>
                    <a:lnTo>
                      <a:pt x="1020" y="1201"/>
                    </a:lnTo>
                    <a:lnTo>
                      <a:pt x="814" y="1420"/>
                    </a:lnTo>
                    <a:lnTo>
                      <a:pt x="633" y="1652"/>
                    </a:lnTo>
                    <a:lnTo>
                      <a:pt x="465" y="1898"/>
                    </a:lnTo>
                    <a:lnTo>
                      <a:pt x="323" y="2143"/>
                    </a:lnTo>
                    <a:lnTo>
                      <a:pt x="207" y="2401"/>
                    </a:lnTo>
                    <a:lnTo>
                      <a:pt x="117" y="2646"/>
                    </a:lnTo>
                    <a:lnTo>
                      <a:pt x="52" y="2904"/>
                    </a:lnTo>
                    <a:lnTo>
                      <a:pt x="14" y="3149"/>
                    </a:lnTo>
                    <a:lnTo>
                      <a:pt x="1" y="3278"/>
                    </a:lnTo>
                    <a:lnTo>
                      <a:pt x="14" y="3407"/>
                    </a:lnTo>
                    <a:lnTo>
                      <a:pt x="14" y="3407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3" name="Google Shape;2813;p40"/>
              <p:cNvSpPr/>
              <p:nvPr/>
            </p:nvSpPr>
            <p:spPr>
              <a:xfrm>
                <a:off x="7775299" y="2379355"/>
                <a:ext cx="508244" cy="682191"/>
              </a:xfrm>
              <a:custGeom>
                <a:avLst/>
                <a:gdLst/>
                <a:ahLst/>
                <a:cxnLst/>
                <a:rect l="l" t="t" r="r" b="b"/>
                <a:pathLst>
                  <a:path w="8672" h="11640" extrusionOk="0">
                    <a:moveTo>
                      <a:pt x="1678" y="0"/>
                    </a:moveTo>
                    <a:lnTo>
                      <a:pt x="8672" y="1110"/>
                    </a:lnTo>
                    <a:lnTo>
                      <a:pt x="6994" y="11640"/>
                    </a:lnTo>
                    <a:lnTo>
                      <a:pt x="0" y="10517"/>
                    </a:lnTo>
                    <a:lnTo>
                      <a:pt x="1678" y="0"/>
                    </a:lnTo>
                    <a:close/>
                  </a:path>
                </a:pathLst>
              </a:custGeom>
              <a:solidFill>
                <a:srgbClr val="CBCBC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4" name="Google Shape;2814;p40"/>
              <p:cNvSpPr/>
              <p:nvPr/>
            </p:nvSpPr>
            <p:spPr>
              <a:xfrm>
                <a:off x="7866783" y="2379355"/>
                <a:ext cx="416758" cy="107428"/>
              </a:xfrm>
              <a:custGeom>
                <a:avLst/>
                <a:gdLst/>
                <a:ahLst/>
                <a:cxnLst/>
                <a:rect l="l" t="t" r="r" b="b"/>
                <a:pathLst>
                  <a:path w="7111" h="1833" extrusionOk="0">
                    <a:moveTo>
                      <a:pt x="117" y="0"/>
                    </a:moveTo>
                    <a:lnTo>
                      <a:pt x="7111" y="1110"/>
                    </a:lnTo>
                    <a:lnTo>
                      <a:pt x="6995" y="1832"/>
                    </a:lnTo>
                    <a:lnTo>
                      <a:pt x="1" y="723"/>
                    </a:lnTo>
                    <a:lnTo>
                      <a:pt x="117" y="0"/>
                    </a:ln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5" name="Google Shape;2815;p40"/>
              <p:cNvSpPr/>
              <p:nvPr/>
            </p:nvSpPr>
            <p:spPr>
              <a:xfrm>
                <a:off x="7990089" y="2321102"/>
                <a:ext cx="162636" cy="147515"/>
              </a:xfrm>
              <a:custGeom>
                <a:avLst/>
                <a:gdLst/>
                <a:ahLst/>
                <a:cxnLst/>
                <a:rect l="l" t="t" r="r" b="b"/>
                <a:pathLst>
                  <a:path w="2775" h="2517" extrusionOk="0">
                    <a:moveTo>
                      <a:pt x="1652" y="0"/>
                    </a:moveTo>
                    <a:lnTo>
                      <a:pt x="1652" y="0"/>
                    </a:lnTo>
                    <a:lnTo>
                      <a:pt x="1703" y="0"/>
                    </a:lnTo>
                    <a:lnTo>
                      <a:pt x="1703" y="0"/>
                    </a:lnTo>
                    <a:lnTo>
                      <a:pt x="1781" y="26"/>
                    </a:lnTo>
                    <a:lnTo>
                      <a:pt x="1858" y="65"/>
                    </a:lnTo>
                    <a:lnTo>
                      <a:pt x="1923" y="104"/>
                    </a:lnTo>
                    <a:lnTo>
                      <a:pt x="1974" y="168"/>
                    </a:lnTo>
                    <a:lnTo>
                      <a:pt x="2013" y="233"/>
                    </a:lnTo>
                    <a:lnTo>
                      <a:pt x="2039" y="310"/>
                    </a:lnTo>
                    <a:lnTo>
                      <a:pt x="2039" y="388"/>
                    </a:lnTo>
                    <a:lnTo>
                      <a:pt x="2039" y="465"/>
                    </a:lnTo>
                    <a:lnTo>
                      <a:pt x="1858" y="1613"/>
                    </a:lnTo>
                    <a:lnTo>
                      <a:pt x="2581" y="1730"/>
                    </a:lnTo>
                    <a:lnTo>
                      <a:pt x="2581" y="1730"/>
                    </a:lnTo>
                    <a:lnTo>
                      <a:pt x="2620" y="1742"/>
                    </a:lnTo>
                    <a:lnTo>
                      <a:pt x="2658" y="1755"/>
                    </a:lnTo>
                    <a:lnTo>
                      <a:pt x="2697" y="1781"/>
                    </a:lnTo>
                    <a:lnTo>
                      <a:pt x="2723" y="1820"/>
                    </a:lnTo>
                    <a:lnTo>
                      <a:pt x="2749" y="1859"/>
                    </a:lnTo>
                    <a:lnTo>
                      <a:pt x="2762" y="1897"/>
                    </a:lnTo>
                    <a:lnTo>
                      <a:pt x="2774" y="1949"/>
                    </a:lnTo>
                    <a:lnTo>
                      <a:pt x="2774" y="1988"/>
                    </a:lnTo>
                    <a:lnTo>
                      <a:pt x="2684" y="2517"/>
                    </a:lnTo>
                    <a:lnTo>
                      <a:pt x="1652" y="2349"/>
                    </a:lnTo>
                    <a:lnTo>
                      <a:pt x="1652" y="581"/>
                    </a:lnTo>
                    <a:lnTo>
                      <a:pt x="1652" y="581"/>
                    </a:lnTo>
                    <a:lnTo>
                      <a:pt x="1703" y="568"/>
                    </a:lnTo>
                    <a:lnTo>
                      <a:pt x="1768" y="542"/>
                    </a:lnTo>
                    <a:lnTo>
                      <a:pt x="1807" y="491"/>
                    </a:lnTo>
                    <a:lnTo>
                      <a:pt x="1832" y="426"/>
                    </a:lnTo>
                    <a:lnTo>
                      <a:pt x="1832" y="426"/>
                    </a:lnTo>
                    <a:lnTo>
                      <a:pt x="1820" y="362"/>
                    </a:lnTo>
                    <a:lnTo>
                      <a:pt x="1794" y="297"/>
                    </a:lnTo>
                    <a:lnTo>
                      <a:pt x="1742" y="246"/>
                    </a:lnTo>
                    <a:lnTo>
                      <a:pt x="1678" y="220"/>
                    </a:lnTo>
                    <a:lnTo>
                      <a:pt x="1678" y="220"/>
                    </a:lnTo>
                    <a:lnTo>
                      <a:pt x="1652" y="220"/>
                    </a:lnTo>
                    <a:lnTo>
                      <a:pt x="1652" y="0"/>
                    </a:lnTo>
                    <a:close/>
                    <a:moveTo>
                      <a:pt x="348" y="1368"/>
                    </a:moveTo>
                    <a:lnTo>
                      <a:pt x="1071" y="1484"/>
                    </a:lnTo>
                    <a:lnTo>
                      <a:pt x="1252" y="336"/>
                    </a:lnTo>
                    <a:lnTo>
                      <a:pt x="1252" y="336"/>
                    </a:lnTo>
                    <a:lnTo>
                      <a:pt x="1265" y="271"/>
                    </a:lnTo>
                    <a:lnTo>
                      <a:pt x="1303" y="207"/>
                    </a:lnTo>
                    <a:lnTo>
                      <a:pt x="1342" y="142"/>
                    </a:lnTo>
                    <a:lnTo>
                      <a:pt x="1394" y="91"/>
                    </a:lnTo>
                    <a:lnTo>
                      <a:pt x="1445" y="52"/>
                    </a:lnTo>
                    <a:lnTo>
                      <a:pt x="1510" y="26"/>
                    </a:lnTo>
                    <a:lnTo>
                      <a:pt x="1574" y="13"/>
                    </a:lnTo>
                    <a:lnTo>
                      <a:pt x="1652" y="0"/>
                    </a:lnTo>
                    <a:lnTo>
                      <a:pt x="1652" y="220"/>
                    </a:lnTo>
                    <a:lnTo>
                      <a:pt x="1652" y="220"/>
                    </a:lnTo>
                    <a:lnTo>
                      <a:pt x="1587" y="233"/>
                    </a:lnTo>
                    <a:lnTo>
                      <a:pt x="1523" y="258"/>
                    </a:lnTo>
                    <a:lnTo>
                      <a:pt x="1484" y="310"/>
                    </a:lnTo>
                    <a:lnTo>
                      <a:pt x="1471" y="375"/>
                    </a:lnTo>
                    <a:lnTo>
                      <a:pt x="1471" y="375"/>
                    </a:lnTo>
                    <a:lnTo>
                      <a:pt x="1471" y="439"/>
                    </a:lnTo>
                    <a:lnTo>
                      <a:pt x="1497" y="504"/>
                    </a:lnTo>
                    <a:lnTo>
                      <a:pt x="1549" y="555"/>
                    </a:lnTo>
                    <a:lnTo>
                      <a:pt x="1613" y="581"/>
                    </a:lnTo>
                    <a:lnTo>
                      <a:pt x="1613" y="581"/>
                    </a:lnTo>
                    <a:lnTo>
                      <a:pt x="1652" y="581"/>
                    </a:lnTo>
                    <a:lnTo>
                      <a:pt x="1652" y="2349"/>
                    </a:lnTo>
                    <a:lnTo>
                      <a:pt x="0" y="2091"/>
                    </a:lnTo>
                    <a:lnTo>
                      <a:pt x="90" y="1562"/>
                    </a:lnTo>
                    <a:lnTo>
                      <a:pt x="90" y="1562"/>
                    </a:lnTo>
                    <a:lnTo>
                      <a:pt x="90" y="1523"/>
                    </a:lnTo>
                    <a:lnTo>
                      <a:pt x="116" y="1471"/>
                    </a:lnTo>
                    <a:lnTo>
                      <a:pt x="142" y="1446"/>
                    </a:lnTo>
                    <a:lnTo>
                      <a:pt x="181" y="1407"/>
                    </a:lnTo>
                    <a:lnTo>
                      <a:pt x="219" y="1394"/>
                    </a:lnTo>
                    <a:lnTo>
                      <a:pt x="258" y="1381"/>
                    </a:lnTo>
                    <a:lnTo>
                      <a:pt x="297" y="1368"/>
                    </a:lnTo>
                    <a:lnTo>
                      <a:pt x="348" y="1368"/>
                    </a:lnTo>
                    <a:lnTo>
                      <a:pt x="348" y="136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6" name="Google Shape;2816;p40"/>
              <p:cNvSpPr/>
              <p:nvPr/>
            </p:nvSpPr>
            <p:spPr>
              <a:xfrm>
                <a:off x="7738202" y="2586526"/>
                <a:ext cx="244335" cy="189888"/>
              </a:xfrm>
              <a:custGeom>
                <a:avLst/>
                <a:gdLst/>
                <a:ahLst/>
                <a:cxnLst/>
                <a:rect l="l" t="t" r="r" b="b"/>
                <a:pathLst>
                  <a:path w="4169" h="3240" extrusionOk="0">
                    <a:moveTo>
                      <a:pt x="3304" y="1369"/>
                    </a:moveTo>
                    <a:lnTo>
                      <a:pt x="3304" y="1369"/>
                    </a:lnTo>
                    <a:lnTo>
                      <a:pt x="2995" y="1072"/>
                    </a:lnTo>
                    <a:lnTo>
                      <a:pt x="2685" y="775"/>
                    </a:lnTo>
                    <a:lnTo>
                      <a:pt x="2414" y="491"/>
                    </a:lnTo>
                    <a:lnTo>
                      <a:pt x="2156" y="259"/>
                    </a:lnTo>
                    <a:lnTo>
                      <a:pt x="2027" y="168"/>
                    </a:lnTo>
                    <a:lnTo>
                      <a:pt x="1911" y="91"/>
                    </a:lnTo>
                    <a:lnTo>
                      <a:pt x="1808" y="39"/>
                    </a:lnTo>
                    <a:lnTo>
                      <a:pt x="1704" y="14"/>
                    </a:lnTo>
                    <a:lnTo>
                      <a:pt x="1614" y="1"/>
                    </a:lnTo>
                    <a:lnTo>
                      <a:pt x="1575" y="14"/>
                    </a:lnTo>
                    <a:lnTo>
                      <a:pt x="1537" y="27"/>
                    </a:lnTo>
                    <a:lnTo>
                      <a:pt x="1498" y="52"/>
                    </a:lnTo>
                    <a:lnTo>
                      <a:pt x="1459" y="78"/>
                    </a:lnTo>
                    <a:lnTo>
                      <a:pt x="1395" y="168"/>
                    </a:lnTo>
                    <a:lnTo>
                      <a:pt x="1395" y="168"/>
                    </a:lnTo>
                    <a:lnTo>
                      <a:pt x="1330" y="259"/>
                    </a:lnTo>
                    <a:lnTo>
                      <a:pt x="1278" y="323"/>
                    </a:lnTo>
                    <a:lnTo>
                      <a:pt x="1214" y="362"/>
                    </a:lnTo>
                    <a:lnTo>
                      <a:pt x="1162" y="388"/>
                    </a:lnTo>
                    <a:lnTo>
                      <a:pt x="1098" y="401"/>
                    </a:lnTo>
                    <a:lnTo>
                      <a:pt x="1046" y="401"/>
                    </a:lnTo>
                    <a:lnTo>
                      <a:pt x="943" y="388"/>
                    </a:lnTo>
                    <a:lnTo>
                      <a:pt x="840" y="375"/>
                    </a:lnTo>
                    <a:lnTo>
                      <a:pt x="788" y="388"/>
                    </a:lnTo>
                    <a:lnTo>
                      <a:pt x="749" y="401"/>
                    </a:lnTo>
                    <a:lnTo>
                      <a:pt x="711" y="439"/>
                    </a:lnTo>
                    <a:lnTo>
                      <a:pt x="659" y="491"/>
                    </a:lnTo>
                    <a:lnTo>
                      <a:pt x="620" y="569"/>
                    </a:lnTo>
                    <a:lnTo>
                      <a:pt x="595" y="672"/>
                    </a:lnTo>
                    <a:lnTo>
                      <a:pt x="595" y="672"/>
                    </a:lnTo>
                    <a:lnTo>
                      <a:pt x="543" y="801"/>
                    </a:lnTo>
                    <a:lnTo>
                      <a:pt x="491" y="930"/>
                    </a:lnTo>
                    <a:lnTo>
                      <a:pt x="349" y="1227"/>
                    </a:lnTo>
                    <a:lnTo>
                      <a:pt x="207" y="1549"/>
                    </a:lnTo>
                    <a:lnTo>
                      <a:pt x="143" y="1704"/>
                    </a:lnTo>
                    <a:lnTo>
                      <a:pt x="78" y="1872"/>
                    </a:lnTo>
                    <a:lnTo>
                      <a:pt x="40" y="2027"/>
                    </a:lnTo>
                    <a:lnTo>
                      <a:pt x="14" y="2169"/>
                    </a:lnTo>
                    <a:lnTo>
                      <a:pt x="1" y="2311"/>
                    </a:lnTo>
                    <a:lnTo>
                      <a:pt x="14" y="2453"/>
                    </a:lnTo>
                    <a:lnTo>
                      <a:pt x="40" y="2504"/>
                    </a:lnTo>
                    <a:lnTo>
                      <a:pt x="66" y="2569"/>
                    </a:lnTo>
                    <a:lnTo>
                      <a:pt x="104" y="2620"/>
                    </a:lnTo>
                    <a:lnTo>
                      <a:pt x="143" y="2672"/>
                    </a:lnTo>
                    <a:lnTo>
                      <a:pt x="195" y="2724"/>
                    </a:lnTo>
                    <a:lnTo>
                      <a:pt x="246" y="2762"/>
                    </a:lnTo>
                    <a:lnTo>
                      <a:pt x="324" y="2801"/>
                    </a:lnTo>
                    <a:lnTo>
                      <a:pt x="401" y="2840"/>
                    </a:lnTo>
                    <a:lnTo>
                      <a:pt x="401" y="2840"/>
                    </a:lnTo>
                    <a:lnTo>
                      <a:pt x="582" y="2904"/>
                    </a:lnTo>
                    <a:lnTo>
                      <a:pt x="775" y="2956"/>
                    </a:lnTo>
                    <a:lnTo>
                      <a:pt x="1175" y="3046"/>
                    </a:lnTo>
                    <a:lnTo>
                      <a:pt x="1601" y="3124"/>
                    </a:lnTo>
                    <a:lnTo>
                      <a:pt x="2040" y="3175"/>
                    </a:lnTo>
                    <a:lnTo>
                      <a:pt x="2479" y="3214"/>
                    </a:lnTo>
                    <a:lnTo>
                      <a:pt x="2879" y="3227"/>
                    </a:lnTo>
                    <a:lnTo>
                      <a:pt x="3253" y="3240"/>
                    </a:lnTo>
                    <a:lnTo>
                      <a:pt x="3563" y="3240"/>
                    </a:lnTo>
                    <a:lnTo>
                      <a:pt x="3563" y="3240"/>
                    </a:lnTo>
                    <a:lnTo>
                      <a:pt x="3640" y="3227"/>
                    </a:lnTo>
                    <a:lnTo>
                      <a:pt x="3704" y="3214"/>
                    </a:lnTo>
                    <a:lnTo>
                      <a:pt x="3821" y="3162"/>
                    </a:lnTo>
                    <a:lnTo>
                      <a:pt x="3924" y="3098"/>
                    </a:lnTo>
                    <a:lnTo>
                      <a:pt x="4014" y="3007"/>
                    </a:lnTo>
                    <a:lnTo>
                      <a:pt x="4079" y="2891"/>
                    </a:lnTo>
                    <a:lnTo>
                      <a:pt x="4130" y="2762"/>
                    </a:lnTo>
                    <a:lnTo>
                      <a:pt x="4156" y="2620"/>
                    </a:lnTo>
                    <a:lnTo>
                      <a:pt x="4169" y="2478"/>
                    </a:lnTo>
                    <a:lnTo>
                      <a:pt x="4156" y="2323"/>
                    </a:lnTo>
                    <a:lnTo>
                      <a:pt x="4117" y="2169"/>
                    </a:lnTo>
                    <a:lnTo>
                      <a:pt x="4053" y="2014"/>
                    </a:lnTo>
                    <a:lnTo>
                      <a:pt x="3950" y="1859"/>
                    </a:lnTo>
                    <a:lnTo>
                      <a:pt x="3833" y="1717"/>
                    </a:lnTo>
                    <a:lnTo>
                      <a:pt x="3692" y="1588"/>
                    </a:lnTo>
                    <a:lnTo>
                      <a:pt x="3511" y="1472"/>
                    </a:lnTo>
                    <a:lnTo>
                      <a:pt x="3304" y="1369"/>
                    </a:lnTo>
                    <a:lnTo>
                      <a:pt x="3304" y="1369"/>
                    </a:lnTo>
                    <a:close/>
                  </a:path>
                </a:pathLst>
              </a:custGeom>
              <a:solidFill>
                <a:srgbClr val="FFD6B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7" name="Google Shape;2817;p40"/>
              <p:cNvSpPr/>
              <p:nvPr/>
            </p:nvSpPr>
            <p:spPr>
              <a:xfrm>
                <a:off x="7910679" y="2662185"/>
                <a:ext cx="534735" cy="198211"/>
              </a:xfrm>
              <a:custGeom>
                <a:avLst/>
                <a:gdLst/>
                <a:ahLst/>
                <a:cxnLst/>
                <a:rect l="l" t="t" r="r" b="b"/>
                <a:pathLst>
                  <a:path w="9124" h="3382" extrusionOk="0">
                    <a:moveTo>
                      <a:pt x="7859" y="0"/>
                    </a:moveTo>
                    <a:lnTo>
                      <a:pt x="207" y="90"/>
                    </a:lnTo>
                    <a:lnTo>
                      <a:pt x="0" y="2452"/>
                    </a:lnTo>
                    <a:lnTo>
                      <a:pt x="5368" y="3278"/>
                    </a:lnTo>
                    <a:lnTo>
                      <a:pt x="5368" y="3278"/>
                    </a:lnTo>
                    <a:lnTo>
                      <a:pt x="5807" y="3342"/>
                    </a:lnTo>
                    <a:lnTo>
                      <a:pt x="6220" y="3368"/>
                    </a:lnTo>
                    <a:lnTo>
                      <a:pt x="6594" y="3381"/>
                    </a:lnTo>
                    <a:lnTo>
                      <a:pt x="6943" y="3355"/>
                    </a:lnTo>
                    <a:lnTo>
                      <a:pt x="7265" y="3317"/>
                    </a:lnTo>
                    <a:lnTo>
                      <a:pt x="7562" y="3265"/>
                    </a:lnTo>
                    <a:lnTo>
                      <a:pt x="7820" y="3187"/>
                    </a:lnTo>
                    <a:lnTo>
                      <a:pt x="8052" y="3084"/>
                    </a:lnTo>
                    <a:lnTo>
                      <a:pt x="8272" y="2981"/>
                    </a:lnTo>
                    <a:lnTo>
                      <a:pt x="8452" y="2852"/>
                    </a:lnTo>
                    <a:lnTo>
                      <a:pt x="8607" y="2723"/>
                    </a:lnTo>
                    <a:lnTo>
                      <a:pt x="8749" y="2581"/>
                    </a:lnTo>
                    <a:lnTo>
                      <a:pt x="8865" y="2426"/>
                    </a:lnTo>
                    <a:lnTo>
                      <a:pt x="8956" y="2258"/>
                    </a:lnTo>
                    <a:lnTo>
                      <a:pt x="9020" y="2091"/>
                    </a:lnTo>
                    <a:lnTo>
                      <a:pt x="9072" y="1923"/>
                    </a:lnTo>
                    <a:lnTo>
                      <a:pt x="9110" y="1755"/>
                    </a:lnTo>
                    <a:lnTo>
                      <a:pt x="9123" y="1574"/>
                    </a:lnTo>
                    <a:lnTo>
                      <a:pt x="9110" y="1407"/>
                    </a:lnTo>
                    <a:lnTo>
                      <a:pt x="9097" y="1239"/>
                    </a:lnTo>
                    <a:lnTo>
                      <a:pt x="9059" y="1071"/>
                    </a:lnTo>
                    <a:lnTo>
                      <a:pt x="9007" y="903"/>
                    </a:lnTo>
                    <a:lnTo>
                      <a:pt x="8943" y="761"/>
                    </a:lnTo>
                    <a:lnTo>
                      <a:pt x="8852" y="620"/>
                    </a:lnTo>
                    <a:lnTo>
                      <a:pt x="8762" y="478"/>
                    </a:lnTo>
                    <a:lnTo>
                      <a:pt x="8659" y="361"/>
                    </a:lnTo>
                    <a:lnTo>
                      <a:pt x="8556" y="258"/>
                    </a:lnTo>
                    <a:lnTo>
                      <a:pt x="8426" y="168"/>
                    </a:lnTo>
                    <a:lnTo>
                      <a:pt x="8297" y="90"/>
                    </a:lnTo>
                    <a:lnTo>
                      <a:pt x="8155" y="39"/>
                    </a:lnTo>
                    <a:lnTo>
                      <a:pt x="8014" y="13"/>
                    </a:lnTo>
                    <a:lnTo>
                      <a:pt x="7859" y="0"/>
                    </a:lnTo>
                    <a:lnTo>
                      <a:pt x="785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818" name="Google Shape;2818;p40"/>
            <p:cNvSpPr/>
            <p:nvPr/>
          </p:nvSpPr>
          <p:spPr>
            <a:xfrm>
              <a:off x="7861525" y="1957450"/>
              <a:ext cx="123900" cy="1239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2" name="Tabla 2">
            <a:extLst>
              <a:ext uri="{FF2B5EF4-FFF2-40B4-BE49-F238E27FC236}">
                <a16:creationId xmlns:a16="http://schemas.microsoft.com/office/drawing/2014/main" id="{A086B56D-58B1-7396-ED98-F392F72EAB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7371951"/>
              </p:ext>
            </p:extLst>
          </p:nvPr>
        </p:nvGraphicFramePr>
        <p:xfrm>
          <a:off x="2110161" y="1585326"/>
          <a:ext cx="1498762" cy="21513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498762">
                  <a:extLst>
                    <a:ext uri="{9D8B030D-6E8A-4147-A177-3AD203B41FA5}">
                      <a16:colId xmlns:a16="http://schemas.microsoft.com/office/drawing/2014/main" val="200872365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s-ES" dirty="0" err="1"/>
                        <a:t>Users</a:t>
                      </a:r>
                      <a:endParaRPr lang="es-P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25983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Nombres</a:t>
                      </a:r>
                      <a:endParaRPr lang="es-P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08327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Apellidos</a:t>
                      </a:r>
                      <a:endParaRPr lang="es-P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85099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Email</a:t>
                      </a:r>
                      <a:endParaRPr lang="es-P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86063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err="1"/>
                        <a:t>Phone</a:t>
                      </a:r>
                      <a:endParaRPr lang="es-P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37199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Role</a:t>
                      </a:r>
                      <a:endParaRPr lang="es-P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3654107"/>
                  </a:ext>
                </a:extLst>
              </a:tr>
            </a:tbl>
          </a:graphicData>
        </a:graphic>
      </p:graphicFrame>
      <p:graphicFrame>
        <p:nvGraphicFramePr>
          <p:cNvPr id="3" name="Tabla 3">
            <a:extLst>
              <a:ext uri="{FF2B5EF4-FFF2-40B4-BE49-F238E27FC236}">
                <a16:creationId xmlns:a16="http://schemas.microsoft.com/office/drawing/2014/main" id="{3C5C631E-00DA-FD02-1B9A-39D8BD787A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3420227"/>
              </p:ext>
            </p:extLst>
          </p:nvPr>
        </p:nvGraphicFramePr>
        <p:xfrm>
          <a:off x="4182529" y="933019"/>
          <a:ext cx="1550275" cy="14833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50275">
                  <a:extLst>
                    <a:ext uri="{9D8B030D-6E8A-4147-A177-3AD203B41FA5}">
                      <a16:colId xmlns:a16="http://schemas.microsoft.com/office/drawing/2014/main" val="7506146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Roles</a:t>
                      </a:r>
                      <a:endParaRPr lang="es-P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3033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Recepcionista</a:t>
                      </a:r>
                      <a:endParaRPr lang="es-P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13233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Asistente</a:t>
                      </a:r>
                      <a:endParaRPr lang="es-P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55050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Veterinario</a:t>
                      </a:r>
                      <a:endParaRPr lang="es-P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4387267"/>
                  </a:ext>
                </a:extLst>
              </a:tr>
            </a:tbl>
          </a:graphicData>
        </a:graphic>
      </p:graphicFrame>
      <p:graphicFrame>
        <p:nvGraphicFramePr>
          <p:cNvPr id="4" name="Tabla 4">
            <a:extLst>
              <a:ext uri="{FF2B5EF4-FFF2-40B4-BE49-F238E27FC236}">
                <a16:creationId xmlns:a16="http://schemas.microsoft.com/office/drawing/2014/main" id="{8833FDB6-DD7A-435C-4CF4-4728F7126D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1370817"/>
              </p:ext>
            </p:extLst>
          </p:nvPr>
        </p:nvGraphicFramePr>
        <p:xfrm>
          <a:off x="5938266" y="2667984"/>
          <a:ext cx="1496417" cy="14833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496417">
                  <a:extLst>
                    <a:ext uri="{9D8B030D-6E8A-4147-A177-3AD203B41FA5}">
                      <a16:colId xmlns:a16="http://schemas.microsoft.com/office/drawing/2014/main" val="38416044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Permisos</a:t>
                      </a:r>
                      <a:endParaRPr lang="es-P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2063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err="1"/>
                        <a:t>Create</a:t>
                      </a:r>
                      <a:endParaRPr lang="es-P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6243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err="1"/>
                        <a:t>Edit</a:t>
                      </a:r>
                      <a:endParaRPr lang="es-P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74862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err="1"/>
                        <a:t>Delete</a:t>
                      </a:r>
                      <a:r>
                        <a:rPr lang="es-ES" dirty="0"/>
                        <a:t> …..</a:t>
                      </a:r>
                      <a:endParaRPr lang="es-P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8690168"/>
                  </a:ext>
                </a:extLst>
              </a:tr>
            </a:tbl>
          </a:graphicData>
        </a:graphic>
      </p:graphicFrame>
      <p:cxnSp>
        <p:nvCxnSpPr>
          <p:cNvPr id="6" name="Conector: angular 5">
            <a:extLst>
              <a:ext uri="{FF2B5EF4-FFF2-40B4-BE49-F238E27FC236}">
                <a16:creationId xmlns:a16="http://schemas.microsoft.com/office/drawing/2014/main" id="{EEE94050-2FAF-0B6E-400F-53A4C918752A}"/>
              </a:ext>
            </a:extLst>
          </p:cNvPr>
          <p:cNvCxnSpPr>
            <a:cxnSpLocks/>
            <a:stCxn id="2" idx="3"/>
            <a:endCxn id="3" idx="1"/>
          </p:cNvCxnSpPr>
          <p:nvPr/>
        </p:nvCxnSpPr>
        <p:spPr>
          <a:xfrm flipV="1">
            <a:off x="3608923" y="1674699"/>
            <a:ext cx="573606" cy="98631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Conector: angular 12">
            <a:extLst>
              <a:ext uri="{FF2B5EF4-FFF2-40B4-BE49-F238E27FC236}">
                <a16:creationId xmlns:a16="http://schemas.microsoft.com/office/drawing/2014/main" id="{A95E457F-0FC6-CA33-F4CC-822B081AC2DD}"/>
              </a:ext>
            </a:extLst>
          </p:cNvPr>
          <p:cNvCxnSpPr>
            <a:cxnSpLocks/>
            <a:stCxn id="3" idx="3"/>
            <a:endCxn id="4" idx="1"/>
          </p:cNvCxnSpPr>
          <p:nvPr/>
        </p:nvCxnSpPr>
        <p:spPr>
          <a:xfrm>
            <a:off x="5732804" y="1674699"/>
            <a:ext cx="205462" cy="173496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7" name="Flecha: hacia arriba 16">
            <a:extLst>
              <a:ext uri="{FF2B5EF4-FFF2-40B4-BE49-F238E27FC236}">
                <a16:creationId xmlns:a16="http://schemas.microsoft.com/office/drawing/2014/main" id="{3D2AC274-E884-D630-CC0C-7F48EA227575}"/>
              </a:ext>
            </a:extLst>
          </p:cNvPr>
          <p:cNvSpPr/>
          <p:nvPr/>
        </p:nvSpPr>
        <p:spPr>
          <a:xfrm rot="16200000">
            <a:off x="5173442" y="3511614"/>
            <a:ext cx="734190" cy="308699"/>
          </a:xfrm>
          <a:prstGeom prst="up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grpSp>
        <p:nvGrpSpPr>
          <p:cNvPr id="5" name="Grupo 4">
            <a:extLst>
              <a:ext uri="{FF2B5EF4-FFF2-40B4-BE49-F238E27FC236}">
                <a16:creationId xmlns:a16="http://schemas.microsoft.com/office/drawing/2014/main" id="{F5971949-BCEB-A5A4-0435-7A555A6B35FA}"/>
              </a:ext>
            </a:extLst>
          </p:cNvPr>
          <p:cNvGrpSpPr/>
          <p:nvPr/>
        </p:nvGrpSpPr>
        <p:grpSpPr>
          <a:xfrm>
            <a:off x="7007134" y="366022"/>
            <a:ext cx="1388110" cy="514606"/>
            <a:chOff x="6550478" y="202264"/>
            <a:chExt cx="1388110" cy="514606"/>
          </a:xfrm>
        </p:grpSpPr>
        <p:pic>
          <p:nvPicPr>
            <p:cNvPr id="7" name="Imagen 6">
              <a:extLst>
                <a:ext uri="{FF2B5EF4-FFF2-40B4-BE49-F238E27FC236}">
                  <a16:creationId xmlns:a16="http://schemas.microsoft.com/office/drawing/2014/main" id="{AD11021B-5E98-DDE2-73E6-7C1A5D0FD3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50478" y="202264"/>
              <a:ext cx="1318778" cy="350259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  <p:sp>
          <p:nvSpPr>
            <p:cNvPr id="8" name="Rectángulo 7">
              <a:extLst>
                <a:ext uri="{FF2B5EF4-FFF2-40B4-BE49-F238E27FC236}">
                  <a16:creationId xmlns:a16="http://schemas.microsoft.com/office/drawing/2014/main" id="{1B4AE2DF-519F-90ED-1463-8FEA3824F90E}"/>
                </a:ext>
              </a:extLst>
            </p:cNvPr>
            <p:cNvSpPr/>
            <p:nvPr/>
          </p:nvSpPr>
          <p:spPr>
            <a:xfrm>
              <a:off x="6685368" y="572225"/>
              <a:ext cx="1253220" cy="126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800" dirty="0">
                  <a:solidFill>
                    <a:srgbClr val="000000"/>
                  </a:solidFill>
                </a:rPr>
                <a:t>laravest.com</a:t>
              </a:r>
              <a:endParaRPr lang="es-PE" sz="800" dirty="0">
                <a:solidFill>
                  <a:srgbClr val="000000"/>
                </a:solidFill>
              </a:endParaRPr>
            </a:p>
          </p:txBody>
        </p:sp>
        <p:grpSp>
          <p:nvGrpSpPr>
            <p:cNvPr id="9" name="Google Shape;9198;p51">
              <a:extLst>
                <a:ext uri="{FF2B5EF4-FFF2-40B4-BE49-F238E27FC236}">
                  <a16:creationId xmlns:a16="http://schemas.microsoft.com/office/drawing/2014/main" id="{A4E9D038-EF95-6DC4-6CBE-B27DE358CBFB}"/>
                </a:ext>
              </a:extLst>
            </p:cNvPr>
            <p:cNvGrpSpPr/>
            <p:nvPr/>
          </p:nvGrpSpPr>
          <p:grpSpPr>
            <a:xfrm>
              <a:off x="6807462" y="553579"/>
              <a:ext cx="147520" cy="163291"/>
              <a:chOff x="3122257" y="1508594"/>
              <a:chExt cx="294850" cy="349434"/>
            </a:xfrm>
          </p:grpSpPr>
          <p:sp>
            <p:nvSpPr>
              <p:cNvPr id="10" name="Google Shape;9199;p51">
                <a:extLst>
                  <a:ext uri="{FF2B5EF4-FFF2-40B4-BE49-F238E27FC236}">
                    <a16:creationId xmlns:a16="http://schemas.microsoft.com/office/drawing/2014/main" id="{F8AA5085-B326-D87F-5A84-E5BD7A433301}"/>
                  </a:ext>
                </a:extLst>
              </p:cNvPr>
              <p:cNvSpPr/>
              <p:nvPr/>
            </p:nvSpPr>
            <p:spPr>
              <a:xfrm>
                <a:off x="3226110" y="1659042"/>
                <a:ext cx="87557" cy="29568"/>
              </a:xfrm>
              <a:custGeom>
                <a:avLst/>
                <a:gdLst/>
                <a:ahLst/>
                <a:cxnLst/>
                <a:rect l="l" t="t" r="r" b="b"/>
                <a:pathLst>
                  <a:path w="2751" h="929" extrusionOk="0">
                    <a:moveTo>
                      <a:pt x="1099" y="0"/>
                    </a:moveTo>
                    <a:cubicBezTo>
                      <a:pt x="771" y="0"/>
                      <a:pt x="476" y="33"/>
                      <a:pt x="286" y="60"/>
                    </a:cubicBezTo>
                    <a:cubicBezTo>
                      <a:pt x="119" y="96"/>
                      <a:pt x="0" y="227"/>
                      <a:pt x="0" y="393"/>
                    </a:cubicBezTo>
                    <a:lnTo>
                      <a:pt x="0" y="762"/>
                    </a:lnTo>
                    <a:cubicBezTo>
                      <a:pt x="0" y="846"/>
                      <a:pt x="72" y="929"/>
                      <a:pt x="167" y="929"/>
                    </a:cubicBezTo>
                    <a:cubicBezTo>
                      <a:pt x="250" y="929"/>
                      <a:pt x="322" y="846"/>
                      <a:pt x="322" y="762"/>
                    </a:cubicBezTo>
                    <a:lnTo>
                      <a:pt x="322" y="393"/>
                    </a:lnTo>
                    <a:cubicBezTo>
                      <a:pt x="322" y="393"/>
                      <a:pt x="322" y="369"/>
                      <a:pt x="345" y="369"/>
                    </a:cubicBezTo>
                    <a:cubicBezTo>
                      <a:pt x="509" y="350"/>
                      <a:pt x="813" y="315"/>
                      <a:pt x="1144" y="315"/>
                    </a:cubicBezTo>
                    <a:cubicBezTo>
                      <a:pt x="1222" y="315"/>
                      <a:pt x="1302" y="317"/>
                      <a:pt x="1381" y="322"/>
                    </a:cubicBezTo>
                    <a:cubicBezTo>
                      <a:pt x="1893" y="358"/>
                      <a:pt x="2250" y="488"/>
                      <a:pt x="2465" y="703"/>
                    </a:cubicBezTo>
                    <a:cubicBezTo>
                      <a:pt x="2494" y="733"/>
                      <a:pt x="2536" y="747"/>
                      <a:pt x="2578" y="747"/>
                    </a:cubicBezTo>
                    <a:cubicBezTo>
                      <a:pt x="2619" y="747"/>
                      <a:pt x="2661" y="733"/>
                      <a:pt x="2691" y="703"/>
                    </a:cubicBezTo>
                    <a:cubicBezTo>
                      <a:pt x="2750" y="643"/>
                      <a:pt x="2750" y="536"/>
                      <a:pt x="2679" y="477"/>
                    </a:cubicBezTo>
                    <a:cubicBezTo>
                      <a:pt x="2297" y="95"/>
                      <a:pt x="1652" y="0"/>
                      <a:pt x="1099" y="0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solidFill>
                  <a:srgbClr val="000000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9200;p51">
                <a:extLst>
                  <a:ext uri="{FF2B5EF4-FFF2-40B4-BE49-F238E27FC236}">
                    <a16:creationId xmlns:a16="http://schemas.microsoft.com/office/drawing/2014/main" id="{333899D0-57E9-B3FE-4ECD-C4FEE04E16D2}"/>
                  </a:ext>
                </a:extLst>
              </p:cNvPr>
              <p:cNvSpPr/>
              <p:nvPr/>
            </p:nvSpPr>
            <p:spPr>
              <a:xfrm>
                <a:off x="3171144" y="1612033"/>
                <a:ext cx="196694" cy="245613"/>
              </a:xfrm>
              <a:custGeom>
                <a:avLst/>
                <a:gdLst/>
                <a:ahLst/>
                <a:cxnLst/>
                <a:rect l="l" t="t" r="r" b="b"/>
                <a:pathLst>
                  <a:path w="6180" h="7717" extrusionOk="0">
                    <a:moveTo>
                      <a:pt x="4835" y="334"/>
                    </a:moveTo>
                    <a:lnTo>
                      <a:pt x="4835" y="1894"/>
                    </a:lnTo>
                    <a:cubicBezTo>
                      <a:pt x="4835" y="2132"/>
                      <a:pt x="4775" y="2358"/>
                      <a:pt x="4692" y="2561"/>
                    </a:cubicBezTo>
                    <a:cubicBezTo>
                      <a:pt x="4668" y="2585"/>
                      <a:pt x="4668" y="2608"/>
                      <a:pt x="4668" y="2644"/>
                    </a:cubicBezTo>
                    <a:lnTo>
                      <a:pt x="4668" y="3097"/>
                    </a:lnTo>
                    <a:cubicBezTo>
                      <a:pt x="4668" y="3537"/>
                      <a:pt x="4489" y="3930"/>
                      <a:pt x="4180" y="4228"/>
                    </a:cubicBezTo>
                    <a:cubicBezTo>
                      <a:pt x="3900" y="4497"/>
                      <a:pt x="3532" y="4649"/>
                      <a:pt x="3129" y="4649"/>
                    </a:cubicBezTo>
                    <a:cubicBezTo>
                      <a:pt x="3087" y="4649"/>
                      <a:pt x="3044" y="4648"/>
                      <a:pt x="3001" y="4644"/>
                    </a:cubicBezTo>
                    <a:cubicBezTo>
                      <a:pt x="2168" y="4597"/>
                      <a:pt x="1537" y="3894"/>
                      <a:pt x="1537" y="3037"/>
                    </a:cubicBezTo>
                    <a:lnTo>
                      <a:pt x="1537" y="2644"/>
                    </a:lnTo>
                    <a:cubicBezTo>
                      <a:pt x="1537" y="2608"/>
                      <a:pt x="1537" y="2597"/>
                      <a:pt x="1513" y="2561"/>
                    </a:cubicBezTo>
                    <a:cubicBezTo>
                      <a:pt x="1418" y="2358"/>
                      <a:pt x="1370" y="2120"/>
                      <a:pt x="1370" y="1894"/>
                    </a:cubicBezTo>
                    <a:lnTo>
                      <a:pt x="1370" y="1549"/>
                    </a:lnTo>
                    <a:cubicBezTo>
                      <a:pt x="1370" y="882"/>
                      <a:pt x="1918" y="334"/>
                      <a:pt x="2584" y="334"/>
                    </a:cubicBezTo>
                    <a:close/>
                    <a:moveTo>
                      <a:pt x="3954" y="4763"/>
                    </a:moveTo>
                    <a:lnTo>
                      <a:pt x="3954" y="5061"/>
                    </a:lnTo>
                    <a:lnTo>
                      <a:pt x="3096" y="5656"/>
                    </a:lnTo>
                    <a:lnTo>
                      <a:pt x="2215" y="5061"/>
                    </a:lnTo>
                    <a:lnTo>
                      <a:pt x="2215" y="4763"/>
                    </a:lnTo>
                    <a:cubicBezTo>
                      <a:pt x="2441" y="4883"/>
                      <a:pt x="2691" y="4966"/>
                      <a:pt x="2965" y="4978"/>
                    </a:cubicBezTo>
                    <a:lnTo>
                      <a:pt x="3096" y="4978"/>
                    </a:lnTo>
                    <a:cubicBezTo>
                      <a:pt x="3406" y="4978"/>
                      <a:pt x="3704" y="4894"/>
                      <a:pt x="3954" y="4763"/>
                    </a:cubicBezTo>
                    <a:close/>
                    <a:moveTo>
                      <a:pt x="2084" y="5359"/>
                    </a:moveTo>
                    <a:lnTo>
                      <a:pt x="2846" y="5883"/>
                    </a:lnTo>
                    <a:lnTo>
                      <a:pt x="2441" y="6276"/>
                    </a:lnTo>
                    <a:lnTo>
                      <a:pt x="2430" y="6276"/>
                    </a:lnTo>
                    <a:lnTo>
                      <a:pt x="1918" y="5525"/>
                    </a:lnTo>
                    <a:lnTo>
                      <a:pt x="2084" y="5359"/>
                    </a:lnTo>
                    <a:close/>
                    <a:moveTo>
                      <a:pt x="4108" y="5347"/>
                    </a:moveTo>
                    <a:lnTo>
                      <a:pt x="4275" y="5514"/>
                    </a:lnTo>
                    <a:lnTo>
                      <a:pt x="3763" y="6276"/>
                    </a:lnTo>
                    <a:lnTo>
                      <a:pt x="3751" y="6276"/>
                    </a:lnTo>
                    <a:lnTo>
                      <a:pt x="3346" y="5871"/>
                    </a:lnTo>
                    <a:lnTo>
                      <a:pt x="4108" y="5347"/>
                    </a:lnTo>
                    <a:close/>
                    <a:moveTo>
                      <a:pt x="2572" y="1"/>
                    </a:moveTo>
                    <a:cubicBezTo>
                      <a:pt x="1727" y="1"/>
                      <a:pt x="1037" y="692"/>
                      <a:pt x="1037" y="1537"/>
                    </a:cubicBezTo>
                    <a:lnTo>
                      <a:pt x="1037" y="1882"/>
                    </a:lnTo>
                    <a:cubicBezTo>
                      <a:pt x="1037" y="2144"/>
                      <a:pt x="1096" y="2418"/>
                      <a:pt x="1215" y="2668"/>
                    </a:cubicBezTo>
                    <a:lnTo>
                      <a:pt x="1215" y="3025"/>
                    </a:lnTo>
                    <a:cubicBezTo>
                      <a:pt x="1215" y="3620"/>
                      <a:pt x="1489" y="4168"/>
                      <a:pt x="1906" y="4525"/>
                    </a:cubicBezTo>
                    <a:lnTo>
                      <a:pt x="1906" y="5061"/>
                    </a:lnTo>
                    <a:lnTo>
                      <a:pt x="1608" y="5383"/>
                    </a:lnTo>
                    <a:cubicBezTo>
                      <a:pt x="1572" y="5406"/>
                      <a:pt x="1560" y="5454"/>
                      <a:pt x="1560" y="5502"/>
                    </a:cubicBezTo>
                    <a:lnTo>
                      <a:pt x="560" y="5859"/>
                    </a:lnTo>
                    <a:cubicBezTo>
                      <a:pt x="239" y="5978"/>
                      <a:pt x="1" y="6299"/>
                      <a:pt x="1" y="6657"/>
                    </a:cubicBezTo>
                    <a:lnTo>
                      <a:pt x="1" y="7549"/>
                    </a:lnTo>
                    <a:cubicBezTo>
                      <a:pt x="1" y="7645"/>
                      <a:pt x="72" y="7716"/>
                      <a:pt x="167" y="7716"/>
                    </a:cubicBezTo>
                    <a:cubicBezTo>
                      <a:pt x="251" y="7716"/>
                      <a:pt x="322" y="7645"/>
                      <a:pt x="322" y="7549"/>
                    </a:cubicBezTo>
                    <a:lnTo>
                      <a:pt x="322" y="6657"/>
                    </a:lnTo>
                    <a:cubicBezTo>
                      <a:pt x="322" y="6430"/>
                      <a:pt x="465" y="6240"/>
                      <a:pt x="667" y="6168"/>
                    </a:cubicBezTo>
                    <a:lnTo>
                      <a:pt x="1715" y="5775"/>
                    </a:lnTo>
                    <a:lnTo>
                      <a:pt x="2144" y="6430"/>
                    </a:lnTo>
                    <a:cubicBezTo>
                      <a:pt x="2203" y="6526"/>
                      <a:pt x="2287" y="6561"/>
                      <a:pt x="2382" y="6585"/>
                    </a:cubicBezTo>
                    <a:lnTo>
                      <a:pt x="2406" y="6585"/>
                    </a:lnTo>
                    <a:cubicBezTo>
                      <a:pt x="2501" y="6585"/>
                      <a:pt x="2584" y="6549"/>
                      <a:pt x="2644" y="6478"/>
                    </a:cubicBezTo>
                    <a:lnTo>
                      <a:pt x="2918" y="6204"/>
                    </a:lnTo>
                    <a:lnTo>
                      <a:pt x="2918" y="7549"/>
                    </a:lnTo>
                    <a:cubicBezTo>
                      <a:pt x="2918" y="7633"/>
                      <a:pt x="2989" y="7716"/>
                      <a:pt x="3084" y="7716"/>
                    </a:cubicBezTo>
                    <a:cubicBezTo>
                      <a:pt x="3168" y="7716"/>
                      <a:pt x="3239" y="7633"/>
                      <a:pt x="3239" y="7549"/>
                    </a:cubicBezTo>
                    <a:lnTo>
                      <a:pt x="3239" y="6204"/>
                    </a:lnTo>
                    <a:lnTo>
                      <a:pt x="3513" y="6478"/>
                    </a:lnTo>
                    <a:cubicBezTo>
                      <a:pt x="3573" y="6537"/>
                      <a:pt x="3656" y="6585"/>
                      <a:pt x="3751" y="6585"/>
                    </a:cubicBezTo>
                    <a:lnTo>
                      <a:pt x="3775" y="6585"/>
                    </a:lnTo>
                    <a:cubicBezTo>
                      <a:pt x="3882" y="6561"/>
                      <a:pt x="3977" y="6526"/>
                      <a:pt x="4013" y="6430"/>
                    </a:cubicBezTo>
                    <a:lnTo>
                      <a:pt x="4454" y="5775"/>
                    </a:lnTo>
                    <a:lnTo>
                      <a:pt x="5489" y="6168"/>
                    </a:lnTo>
                    <a:cubicBezTo>
                      <a:pt x="5704" y="6240"/>
                      <a:pt x="5835" y="6430"/>
                      <a:pt x="5835" y="6657"/>
                    </a:cubicBezTo>
                    <a:lnTo>
                      <a:pt x="5835" y="7549"/>
                    </a:lnTo>
                    <a:cubicBezTo>
                      <a:pt x="5835" y="7645"/>
                      <a:pt x="5906" y="7716"/>
                      <a:pt x="6001" y="7716"/>
                    </a:cubicBezTo>
                    <a:cubicBezTo>
                      <a:pt x="6085" y="7716"/>
                      <a:pt x="6156" y="7645"/>
                      <a:pt x="6156" y="7549"/>
                    </a:cubicBezTo>
                    <a:lnTo>
                      <a:pt x="6156" y="6657"/>
                    </a:lnTo>
                    <a:cubicBezTo>
                      <a:pt x="6180" y="6311"/>
                      <a:pt x="5954" y="6002"/>
                      <a:pt x="5620" y="5883"/>
                    </a:cubicBezTo>
                    <a:lnTo>
                      <a:pt x="4632" y="5525"/>
                    </a:lnTo>
                    <a:cubicBezTo>
                      <a:pt x="4632" y="5478"/>
                      <a:pt x="4608" y="5442"/>
                      <a:pt x="4585" y="5406"/>
                    </a:cubicBezTo>
                    <a:lnTo>
                      <a:pt x="4287" y="5097"/>
                    </a:lnTo>
                    <a:lnTo>
                      <a:pt x="4287" y="4549"/>
                    </a:lnTo>
                    <a:cubicBezTo>
                      <a:pt x="4311" y="4513"/>
                      <a:pt x="4346" y="4490"/>
                      <a:pt x="4370" y="4466"/>
                    </a:cubicBezTo>
                    <a:cubicBezTo>
                      <a:pt x="4751" y="4109"/>
                      <a:pt x="4966" y="3620"/>
                      <a:pt x="4966" y="3097"/>
                    </a:cubicBezTo>
                    <a:lnTo>
                      <a:pt x="4966" y="2680"/>
                    </a:lnTo>
                    <a:cubicBezTo>
                      <a:pt x="5085" y="2430"/>
                      <a:pt x="5144" y="2180"/>
                      <a:pt x="5144" y="1894"/>
                    </a:cubicBezTo>
                    <a:lnTo>
                      <a:pt x="5144" y="168"/>
                    </a:lnTo>
                    <a:cubicBezTo>
                      <a:pt x="5144" y="72"/>
                      <a:pt x="5073" y="1"/>
                      <a:pt x="4989" y="1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solidFill>
                  <a:srgbClr val="000000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9201;p51">
                <a:extLst>
                  <a:ext uri="{FF2B5EF4-FFF2-40B4-BE49-F238E27FC236}">
                    <a16:creationId xmlns:a16="http://schemas.microsoft.com/office/drawing/2014/main" id="{F1E2B8E1-9FBE-C9D6-74A5-D15C2D93E848}"/>
                  </a:ext>
                </a:extLst>
              </p:cNvPr>
              <p:cNvSpPr/>
              <p:nvPr/>
            </p:nvSpPr>
            <p:spPr>
              <a:xfrm>
                <a:off x="3204117" y="1836767"/>
                <a:ext cx="10630" cy="21261"/>
              </a:xfrm>
              <a:custGeom>
                <a:avLst/>
                <a:gdLst/>
                <a:ahLst/>
                <a:cxnLst/>
                <a:rect l="l" t="t" r="r" b="b"/>
                <a:pathLst>
                  <a:path w="334" h="668" extrusionOk="0">
                    <a:moveTo>
                      <a:pt x="167" y="0"/>
                    </a:moveTo>
                    <a:cubicBezTo>
                      <a:pt x="84" y="0"/>
                      <a:pt x="1" y="72"/>
                      <a:pt x="1" y="167"/>
                    </a:cubicBezTo>
                    <a:lnTo>
                      <a:pt x="1" y="500"/>
                    </a:lnTo>
                    <a:cubicBezTo>
                      <a:pt x="1" y="596"/>
                      <a:pt x="84" y="667"/>
                      <a:pt x="167" y="667"/>
                    </a:cubicBezTo>
                    <a:cubicBezTo>
                      <a:pt x="262" y="667"/>
                      <a:pt x="334" y="596"/>
                      <a:pt x="334" y="500"/>
                    </a:cubicBezTo>
                    <a:lnTo>
                      <a:pt x="334" y="167"/>
                    </a:lnTo>
                    <a:cubicBezTo>
                      <a:pt x="334" y="72"/>
                      <a:pt x="262" y="0"/>
                      <a:pt x="167" y="0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solidFill>
                  <a:srgbClr val="000000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9202;p51">
                <a:extLst>
                  <a:ext uri="{FF2B5EF4-FFF2-40B4-BE49-F238E27FC236}">
                    <a16:creationId xmlns:a16="http://schemas.microsoft.com/office/drawing/2014/main" id="{67999B33-3E11-CFE3-6D3E-94AEFB8CE387}"/>
                  </a:ext>
                </a:extLst>
              </p:cNvPr>
              <p:cNvSpPr/>
              <p:nvPr/>
            </p:nvSpPr>
            <p:spPr>
              <a:xfrm>
                <a:off x="3324616" y="1836767"/>
                <a:ext cx="10280" cy="21261"/>
              </a:xfrm>
              <a:custGeom>
                <a:avLst/>
                <a:gdLst/>
                <a:ahLst/>
                <a:cxnLst/>
                <a:rect l="l" t="t" r="r" b="b"/>
                <a:pathLst>
                  <a:path w="323" h="668" extrusionOk="0">
                    <a:moveTo>
                      <a:pt x="167" y="0"/>
                    </a:moveTo>
                    <a:cubicBezTo>
                      <a:pt x="72" y="0"/>
                      <a:pt x="1" y="72"/>
                      <a:pt x="1" y="167"/>
                    </a:cubicBezTo>
                    <a:lnTo>
                      <a:pt x="1" y="500"/>
                    </a:lnTo>
                    <a:cubicBezTo>
                      <a:pt x="1" y="596"/>
                      <a:pt x="72" y="667"/>
                      <a:pt x="167" y="667"/>
                    </a:cubicBezTo>
                    <a:cubicBezTo>
                      <a:pt x="251" y="667"/>
                      <a:pt x="322" y="596"/>
                      <a:pt x="322" y="500"/>
                    </a:cubicBezTo>
                    <a:lnTo>
                      <a:pt x="322" y="167"/>
                    </a:lnTo>
                    <a:cubicBezTo>
                      <a:pt x="322" y="72"/>
                      <a:pt x="251" y="0"/>
                      <a:pt x="167" y="0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solidFill>
                  <a:srgbClr val="000000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9203;p51">
                <a:extLst>
                  <a:ext uri="{FF2B5EF4-FFF2-40B4-BE49-F238E27FC236}">
                    <a16:creationId xmlns:a16="http://schemas.microsoft.com/office/drawing/2014/main" id="{861CA863-54A8-182A-D3BA-A7069D0C668F}"/>
                  </a:ext>
                </a:extLst>
              </p:cNvPr>
              <p:cNvSpPr/>
              <p:nvPr/>
            </p:nvSpPr>
            <p:spPr>
              <a:xfrm>
                <a:off x="3122257" y="1508594"/>
                <a:ext cx="294850" cy="278554"/>
              </a:xfrm>
              <a:custGeom>
                <a:avLst/>
                <a:gdLst/>
                <a:ahLst/>
                <a:cxnLst/>
                <a:rect l="l" t="t" r="r" b="b"/>
                <a:pathLst>
                  <a:path w="9264" h="8752" extrusionOk="0">
                    <a:moveTo>
                      <a:pt x="3096" y="584"/>
                    </a:moveTo>
                    <a:lnTo>
                      <a:pt x="3096" y="584"/>
                    </a:lnTo>
                    <a:cubicBezTo>
                      <a:pt x="2858" y="798"/>
                      <a:pt x="2620" y="1060"/>
                      <a:pt x="2430" y="1382"/>
                    </a:cubicBezTo>
                    <a:cubicBezTo>
                      <a:pt x="2299" y="1584"/>
                      <a:pt x="2156" y="1810"/>
                      <a:pt x="2061" y="2048"/>
                    </a:cubicBezTo>
                    <a:lnTo>
                      <a:pt x="1168" y="2048"/>
                    </a:lnTo>
                    <a:cubicBezTo>
                      <a:pt x="1656" y="1394"/>
                      <a:pt x="2322" y="882"/>
                      <a:pt x="3096" y="584"/>
                    </a:cubicBezTo>
                    <a:close/>
                    <a:moveTo>
                      <a:pt x="4466" y="310"/>
                    </a:moveTo>
                    <a:lnTo>
                      <a:pt x="4466" y="2048"/>
                    </a:lnTo>
                    <a:lnTo>
                      <a:pt x="2418" y="2048"/>
                    </a:lnTo>
                    <a:cubicBezTo>
                      <a:pt x="2894" y="1048"/>
                      <a:pt x="3632" y="382"/>
                      <a:pt x="4466" y="310"/>
                    </a:cubicBezTo>
                    <a:close/>
                    <a:moveTo>
                      <a:pt x="4799" y="310"/>
                    </a:moveTo>
                    <a:cubicBezTo>
                      <a:pt x="5644" y="382"/>
                      <a:pt x="6371" y="1048"/>
                      <a:pt x="6847" y="2048"/>
                    </a:cubicBezTo>
                    <a:lnTo>
                      <a:pt x="4799" y="2048"/>
                    </a:lnTo>
                    <a:lnTo>
                      <a:pt x="4799" y="310"/>
                    </a:lnTo>
                    <a:close/>
                    <a:moveTo>
                      <a:pt x="6168" y="608"/>
                    </a:moveTo>
                    <a:cubicBezTo>
                      <a:pt x="6942" y="905"/>
                      <a:pt x="7609" y="1405"/>
                      <a:pt x="8097" y="2060"/>
                    </a:cubicBezTo>
                    <a:lnTo>
                      <a:pt x="7204" y="2060"/>
                    </a:lnTo>
                    <a:cubicBezTo>
                      <a:pt x="7097" y="1810"/>
                      <a:pt x="6966" y="1584"/>
                      <a:pt x="6835" y="1382"/>
                    </a:cubicBezTo>
                    <a:cubicBezTo>
                      <a:pt x="6621" y="1072"/>
                      <a:pt x="6406" y="810"/>
                      <a:pt x="6168" y="608"/>
                    </a:cubicBezTo>
                    <a:close/>
                    <a:moveTo>
                      <a:pt x="1941" y="2382"/>
                    </a:moveTo>
                    <a:cubicBezTo>
                      <a:pt x="1703" y="3013"/>
                      <a:pt x="1560" y="3715"/>
                      <a:pt x="1549" y="4465"/>
                    </a:cubicBezTo>
                    <a:lnTo>
                      <a:pt x="322" y="4465"/>
                    </a:lnTo>
                    <a:cubicBezTo>
                      <a:pt x="358" y="3703"/>
                      <a:pt x="584" y="2989"/>
                      <a:pt x="953" y="2382"/>
                    </a:cubicBezTo>
                    <a:close/>
                    <a:moveTo>
                      <a:pt x="8323" y="2382"/>
                    </a:moveTo>
                    <a:cubicBezTo>
                      <a:pt x="8692" y="2989"/>
                      <a:pt x="8919" y="3703"/>
                      <a:pt x="8942" y="4465"/>
                    </a:cubicBezTo>
                    <a:lnTo>
                      <a:pt x="7728" y="4465"/>
                    </a:lnTo>
                    <a:cubicBezTo>
                      <a:pt x="7692" y="3715"/>
                      <a:pt x="7561" y="3013"/>
                      <a:pt x="7335" y="2382"/>
                    </a:cubicBezTo>
                    <a:close/>
                    <a:moveTo>
                      <a:pt x="1537" y="4787"/>
                    </a:moveTo>
                    <a:cubicBezTo>
                      <a:pt x="1560" y="5466"/>
                      <a:pt x="1668" y="6132"/>
                      <a:pt x="1882" y="6739"/>
                    </a:cubicBezTo>
                    <a:lnTo>
                      <a:pt x="1918" y="6870"/>
                    </a:lnTo>
                    <a:lnTo>
                      <a:pt x="941" y="6870"/>
                    </a:lnTo>
                    <a:cubicBezTo>
                      <a:pt x="572" y="6239"/>
                      <a:pt x="346" y="5525"/>
                      <a:pt x="310" y="4787"/>
                    </a:cubicBezTo>
                    <a:close/>
                    <a:moveTo>
                      <a:pt x="8919" y="4787"/>
                    </a:moveTo>
                    <a:cubicBezTo>
                      <a:pt x="8919" y="5501"/>
                      <a:pt x="8704" y="6204"/>
                      <a:pt x="8347" y="6811"/>
                    </a:cubicBezTo>
                    <a:cubicBezTo>
                      <a:pt x="8335" y="6823"/>
                      <a:pt x="8323" y="6859"/>
                      <a:pt x="8311" y="6870"/>
                    </a:cubicBezTo>
                    <a:lnTo>
                      <a:pt x="7323" y="6870"/>
                    </a:lnTo>
                    <a:lnTo>
                      <a:pt x="7371" y="6739"/>
                    </a:lnTo>
                    <a:cubicBezTo>
                      <a:pt x="7573" y="6120"/>
                      <a:pt x="7680" y="5466"/>
                      <a:pt x="7692" y="4787"/>
                    </a:cubicBezTo>
                    <a:close/>
                    <a:moveTo>
                      <a:pt x="4632" y="1"/>
                    </a:moveTo>
                    <a:cubicBezTo>
                      <a:pt x="3394" y="1"/>
                      <a:pt x="2239" y="477"/>
                      <a:pt x="1358" y="1346"/>
                    </a:cubicBezTo>
                    <a:cubicBezTo>
                      <a:pt x="477" y="2227"/>
                      <a:pt x="1" y="3382"/>
                      <a:pt x="1" y="4620"/>
                    </a:cubicBezTo>
                    <a:cubicBezTo>
                      <a:pt x="1" y="6358"/>
                      <a:pt x="953" y="7930"/>
                      <a:pt x="2501" y="8728"/>
                    </a:cubicBezTo>
                    <a:cubicBezTo>
                      <a:pt x="2537" y="8752"/>
                      <a:pt x="2549" y="8752"/>
                      <a:pt x="2573" y="8752"/>
                    </a:cubicBezTo>
                    <a:cubicBezTo>
                      <a:pt x="2632" y="8752"/>
                      <a:pt x="2692" y="8716"/>
                      <a:pt x="2727" y="8656"/>
                    </a:cubicBezTo>
                    <a:cubicBezTo>
                      <a:pt x="2775" y="8585"/>
                      <a:pt x="2739" y="8478"/>
                      <a:pt x="2656" y="8430"/>
                    </a:cubicBezTo>
                    <a:cubicBezTo>
                      <a:pt x="2061" y="8121"/>
                      <a:pt x="1560" y="7692"/>
                      <a:pt x="1179" y="7180"/>
                    </a:cubicBezTo>
                    <a:lnTo>
                      <a:pt x="2072" y="7180"/>
                    </a:lnTo>
                    <a:cubicBezTo>
                      <a:pt x="2263" y="7632"/>
                      <a:pt x="2513" y="8013"/>
                      <a:pt x="2799" y="8335"/>
                    </a:cubicBezTo>
                    <a:cubicBezTo>
                      <a:pt x="2831" y="8368"/>
                      <a:pt x="2879" y="8386"/>
                      <a:pt x="2924" y="8386"/>
                    </a:cubicBezTo>
                    <a:cubicBezTo>
                      <a:pt x="2962" y="8386"/>
                      <a:pt x="2998" y="8374"/>
                      <a:pt x="3025" y="8347"/>
                    </a:cubicBezTo>
                    <a:cubicBezTo>
                      <a:pt x="3084" y="8287"/>
                      <a:pt x="3096" y="8180"/>
                      <a:pt x="3037" y="8121"/>
                    </a:cubicBezTo>
                    <a:cubicBezTo>
                      <a:pt x="2799" y="7859"/>
                      <a:pt x="2596" y="7537"/>
                      <a:pt x="2430" y="7180"/>
                    </a:cubicBezTo>
                    <a:cubicBezTo>
                      <a:pt x="2501" y="7168"/>
                      <a:pt x="2561" y="7109"/>
                      <a:pt x="2561" y="7025"/>
                    </a:cubicBezTo>
                    <a:cubicBezTo>
                      <a:pt x="2561" y="6930"/>
                      <a:pt x="2489" y="6859"/>
                      <a:pt x="2394" y="6859"/>
                    </a:cubicBezTo>
                    <a:lnTo>
                      <a:pt x="2275" y="6859"/>
                    </a:lnTo>
                    <a:cubicBezTo>
                      <a:pt x="2025" y="6228"/>
                      <a:pt x="1894" y="5513"/>
                      <a:pt x="1882" y="4775"/>
                    </a:cubicBezTo>
                    <a:lnTo>
                      <a:pt x="2061" y="4775"/>
                    </a:lnTo>
                    <a:cubicBezTo>
                      <a:pt x="2144" y="4775"/>
                      <a:pt x="2215" y="4704"/>
                      <a:pt x="2215" y="4608"/>
                    </a:cubicBezTo>
                    <a:cubicBezTo>
                      <a:pt x="2215" y="4513"/>
                      <a:pt x="2144" y="4442"/>
                      <a:pt x="2061" y="4442"/>
                    </a:cubicBezTo>
                    <a:lnTo>
                      <a:pt x="1882" y="4442"/>
                    </a:lnTo>
                    <a:cubicBezTo>
                      <a:pt x="1894" y="3680"/>
                      <a:pt x="2037" y="2965"/>
                      <a:pt x="2275" y="2358"/>
                    </a:cubicBezTo>
                    <a:lnTo>
                      <a:pt x="4478" y="2358"/>
                    </a:lnTo>
                    <a:lnTo>
                      <a:pt x="4478" y="2715"/>
                    </a:lnTo>
                    <a:cubicBezTo>
                      <a:pt x="4478" y="2810"/>
                      <a:pt x="4561" y="2882"/>
                      <a:pt x="4644" y="2882"/>
                    </a:cubicBezTo>
                    <a:cubicBezTo>
                      <a:pt x="4739" y="2882"/>
                      <a:pt x="4811" y="2810"/>
                      <a:pt x="4811" y="2715"/>
                    </a:cubicBezTo>
                    <a:lnTo>
                      <a:pt x="4811" y="2358"/>
                    </a:lnTo>
                    <a:lnTo>
                      <a:pt x="7014" y="2358"/>
                    </a:lnTo>
                    <a:cubicBezTo>
                      <a:pt x="7252" y="2965"/>
                      <a:pt x="7395" y="3680"/>
                      <a:pt x="7418" y="4442"/>
                    </a:cubicBezTo>
                    <a:lnTo>
                      <a:pt x="7204" y="4442"/>
                    </a:lnTo>
                    <a:cubicBezTo>
                      <a:pt x="7121" y="4442"/>
                      <a:pt x="7037" y="4513"/>
                      <a:pt x="7037" y="4608"/>
                    </a:cubicBezTo>
                    <a:cubicBezTo>
                      <a:pt x="7037" y="4704"/>
                      <a:pt x="7121" y="4775"/>
                      <a:pt x="7204" y="4775"/>
                    </a:cubicBezTo>
                    <a:lnTo>
                      <a:pt x="7383" y="4775"/>
                    </a:lnTo>
                    <a:cubicBezTo>
                      <a:pt x="7371" y="5513"/>
                      <a:pt x="7216" y="6228"/>
                      <a:pt x="6978" y="6859"/>
                    </a:cubicBezTo>
                    <a:lnTo>
                      <a:pt x="6859" y="6859"/>
                    </a:lnTo>
                    <a:cubicBezTo>
                      <a:pt x="6775" y="6859"/>
                      <a:pt x="6704" y="6930"/>
                      <a:pt x="6704" y="7025"/>
                    </a:cubicBezTo>
                    <a:cubicBezTo>
                      <a:pt x="6704" y="7109"/>
                      <a:pt x="6764" y="7168"/>
                      <a:pt x="6835" y="7180"/>
                    </a:cubicBezTo>
                    <a:cubicBezTo>
                      <a:pt x="6668" y="7537"/>
                      <a:pt x="6466" y="7859"/>
                      <a:pt x="6228" y="8121"/>
                    </a:cubicBezTo>
                    <a:cubicBezTo>
                      <a:pt x="6168" y="8180"/>
                      <a:pt x="6168" y="8287"/>
                      <a:pt x="6240" y="8347"/>
                    </a:cubicBezTo>
                    <a:cubicBezTo>
                      <a:pt x="6263" y="8371"/>
                      <a:pt x="6311" y="8394"/>
                      <a:pt x="6347" y="8394"/>
                    </a:cubicBezTo>
                    <a:cubicBezTo>
                      <a:pt x="6383" y="8394"/>
                      <a:pt x="6430" y="8371"/>
                      <a:pt x="6466" y="8335"/>
                    </a:cubicBezTo>
                    <a:cubicBezTo>
                      <a:pt x="6740" y="8013"/>
                      <a:pt x="7002" y="7621"/>
                      <a:pt x="7192" y="7180"/>
                    </a:cubicBezTo>
                    <a:lnTo>
                      <a:pt x="8085" y="7180"/>
                    </a:lnTo>
                    <a:cubicBezTo>
                      <a:pt x="7728" y="7656"/>
                      <a:pt x="7299" y="8061"/>
                      <a:pt x="6775" y="8347"/>
                    </a:cubicBezTo>
                    <a:cubicBezTo>
                      <a:pt x="6704" y="8394"/>
                      <a:pt x="6668" y="8490"/>
                      <a:pt x="6716" y="8573"/>
                    </a:cubicBezTo>
                    <a:cubicBezTo>
                      <a:pt x="6749" y="8622"/>
                      <a:pt x="6804" y="8649"/>
                      <a:pt x="6863" y="8649"/>
                    </a:cubicBezTo>
                    <a:cubicBezTo>
                      <a:pt x="6889" y="8649"/>
                      <a:pt x="6916" y="8644"/>
                      <a:pt x="6942" y="8633"/>
                    </a:cubicBezTo>
                    <a:cubicBezTo>
                      <a:pt x="7621" y="8228"/>
                      <a:pt x="8204" y="7644"/>
                      <a:pt x="8621" y="6966"/>
                    </a:cubicBezTo>
                    <a:cubicBezTo>
                      <a:pt x="9038" y="6251"/>
                      <a:pt x="9264" y="5442"/>
                      <a:pt x="9264" y="4608"/>
                    </a:cubicBezTo>
                    <a:cubicBezTo>
                      <a:pt x="9264" y="3382"/>
                      <a:pt x="8788" y="2227"/>
                      <a:pt x="7907" y="1346"/>
                    </a:cubicBezTo>
                    <a:cubicBezTo>
                      <a:pt x="7025" y="477"/>
                      <a:pt x="5871" y="1"/>
                      <a:pt x="4632" y="1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solidFill>
                  <a:srgbClr val="000000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18" name="Picture 8" descr="Cómo dibujar un perro adorable - 6 pasos">
            <a:extLst>
              <a:ext uri="{FF2B5EF4-FFF2-40B4-BE49-F238E27FC236}">
                <a16:creationId xmlns:a16="http://schemas.microsoft.com/office/drawing/2014/main" id="{98288A5D-43DB-CD31-EB25-8F6124553D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0294" y="64157"/>
            <a:ext cx="1343651" cy="1343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7B4A2867-EA76-D409-6083-C39F1D81CF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75270" y="2552414"/>
            <a:ext cx="794781" cy="2241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1652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p36"/>
          <p:cNvSpPr txBox="1">
            <a:spLocks noGrp="1"/>
          </p:cNvSpPr>
          <p:nvPr>
            <p:ph type="title"/>
          </p:nvPr>
        </p:nvSpPr>
        <p:spPr>
          <a:xfrm>
            <a:off x="520762" y="79379"/>
            <a:ext cx="7886700" cy="99417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b="1" dirty="0">
                <a:latin typeface="Fira Sans Extra Condensed" panose="020B0503050000020004" pitchFamily="34" charset="0"/>
              </a:rPr>
              <a:t>Veterinario</a:t>
            </a:r>
            <a:endParaRPr sz="4400" b="1" dirty="0">
              <a:latin typeface="Fira Sans Extra Condensed" panose="020B0503050000020004" pitchFamily="34" charset="0"/>
            </a:endParaRPr>
          </a:p>
        </p:txBody>
      </p:sp>
      <p:grpSp>
        <p:nvGrpSpPr>
          <p:cNvPr id="2" name="Google Shape;785;p24">
            <a:extLst>
              <a:ext uri="{FF2B5EF4-FFF2-40B4-BE49-F238E27FC236}">
                <a16:creationId xmlns:a16="http://schemas.microsoft.com/office/drawing/2014/main" id="{3F9E0AB1-9D47-317B-FDB8-8D00386FBB2C}"/>
              </a:ext>
            </a:extLst>
          </p:cNvPr>
          <p:cNvGrpSpPr/>
          <p:nvPr/>
        </p:nvGrpSpPr>
        <p:grpSpPr>
          <a:xfrm>
            <a:off x="6213916" y="1155178"/>
            <a:ext cx="2683130" cy="3345646"/>
            <a:chOff x="457200" y="1175600"/>
            <a:chExt cx="3156231" cy="3967919"/>
          </a:xfrm>
        </p:grpSpPr>
        <p:sp>
          <p:nvSpPr>
            <p:cNvPr id="3" name="Google Shape;786;p24">
              <a:extLst>
                <a:ext uri="{FF2B5EF4-FFF2-40B4-BE49-F238E27FC236}">
                  <a16:creationId xmlns:a16="http://schemas.microsoft.com/office/drawing/2014/main" id="{642FCB6E-47EE-4504-BD26-A0AE07A36D40}"/>
                </a:ext>
              </a:extLst>
            </p:cNvPr>
            <p:cNvSpPr/>
            <p:nvPr/>
          </p:nvSpPr>
          <p:spPr>
            <a:xfrm>
              <a:off x="804886" y="2740682"/>
              <a:ext cx="2577561" cy="2400115"/>
            </a:xfrm>
            <a:custGeom>
              <a:avLst/>
              <a:gdLst/>
              <a:ahLst/>
              <a:cxnLst/>
              <a:rect l="l" t="t" r="r" b="b"/>
              <a:pathLst>
                <a:path w="58946" h="54888" extrusionOk="0">
                  <a:moveTo>
                    <a:pt x="28682" y="0"/>
                  </a:moveTo>
                  <a:lnTo>
                    <a:pt x="28086" y="10"/>
                  </a:lnTo>
                  <a:lnTo>
                    <a:pt x="27470" y="31"/>
                  </a:lnTo>
                  <a:lnTo>
                    <a:pt x="26853" y="72"/>
                  </a:lnTo>
                  <a:lnTo>
                    <a:pt x="26227" y="123"/>
                  </a:lnTo>
                  <a:lnTo>
                    <a:pt x="25600" y="195"/>
                  </a:lnTo>
                  <a:lnTo>
                    <a:pt x="24974" y="267"/>
                  </a:lnTo>
                  <a:lnTo>
                    <a:pt x="24367" y="349"/>
                  </a:lnTo>
                  <a:lnTo>
                    <a:pt x="23772" y="431"/>
                  </a:lnTo>
                  <a:lnTo>
                    <a:pt x="22631" y="616"/>
                  </a:lnTo>
                  <a:lnTo>
                    <a:pt x="21604" y="801"/>
                  </a:lnTo>
                  <a:lnTo>
                    <a:pt x="20012" y="1099"/>
                  </a:lnTo>
                  <a:lnTo>
                    <a:pt x="19847" y="1140"/>
                  </a:lnTo>
                  <a:lnTo>
                    <a:pt x="19642" y="1192"/>
                  </a:lnTo>
                  <a:lnTo>
                    <a:pt x="19416" y="1274"/>
                  </a:lnTo>
                  <a:lnTo>
                    <a:pt x="19159" y="1366"/>
                  </a:lnTo>
                  <a:lnTo>
                    <a:pt x="18553" y="1603"/>
                  </a:lnTo>
                  <a:lnTo>
                    <a:pt x="17865" y="1890"/>
                  </a:lnTo>
                  <a:lnTo>
                    <a:pt x="17105" y="2229"/>
                  </a:lnTo>
                  <a:lnTo>
                    <a:pt x="16283" y="2599"/>
                  </a:lnTo>
                  <a:lnTo>
                    <a:pt x="15420" y="3000"/>
                  </a:lnTo>
                  <a:lnTo>
                    <a:pt x="14536" y="3421"/>
                  </a:lnTo>
                  <a:lnTo>
                    <a:pt x="12749" y="4294"/>
                  </a:lnTo>
                  <a:lnTo>
                    <a:pt x="11054" y="5136"/>
                  </a:lnTo>
                  <a:lnTo>
                    <a:pt x="9595" y="5886"/>
                  </a:lnTo>
                  <a:lnTo>
                    <a:pt x="8486" y="6462"/>
                  </a:lnTo>
                  <a:lnTo>
                    <a:pt x="7448" y="6996"/>
                  </a:lnTo>
                  <a:lnTo>
                    <a:pt x="6195" y="7622"/>
                  </a:lnTo>
                  <a:lnTo>
                    <a:pt x="4818" y="8300"/>
                  </a:lnTo>
                  <a:lnTo>
                    <a:pt x="3442" y="8968"/>
                  </a:lnTo>
                  <a:lnTo>
                    <a:pt x="1130" y="10067"/>
                  </a:lnTo>
                  <a:lnTo>
                    <a:pt x="165" y="10519"/>
                  </a:lnTo>
                  <a:lnTo>
                    <a:pt x="144" y="11197"/>
                  </a:lnTo>
                  <a:lnTo>
                    <a:pt x="93" y="12944"/>
                  </a:lnTo>
                  <a:lnTo>
                    <a:pt x="62" y="14105"/>
                  </a:lnTo>
                  <a:lnTo>
                    <a:pt x="52" y="15389"/>
                  </a:lnTo>
                  <a:lnTo>
                    <a:pt x="52" y="16745"/>
                  </a:lnTo>
                  <a:lnTo>
                    <a:pt x="62" y="18121"/>
                  </a:lnTo>
                  <a:lnTo>
                    <a:pt x="82" y="19590"/>
                  </a:lnTo>
                  <a:lnTo>
                    <a:pt x="93" y="21213"/>
                  </a:lnTo>
                  <a:lnTo>
                    <a:pt x="93" y="23001"/>
                  </a:lnTo>
                  <a:lnTo>
                    <a:pt x="82" y="24963"/>
                  </a:lnTo>
                  <a:lnTo>
                    <a:pt x="41" y="29411"/>
                  </a:lnTo>
                  <a:lnTo>
                    <a:pt x="0" y="34568"/>
                  </a:lnTo>
                  <a:lnTo>
                    <a:pt x="0" y="36006"/>
                  </a:lnTo>
                  <a:lnTo>
                    <a:pt x="21" y="37547"/>
                  </a:lnTo>
                  <a:lnTo>
                    <a:pt x="62" y="39170"/>
                  </a:lnTo>
                  <a:lnTo>
                    <a:pt x="113" y="40845"/>
                  </a:lnTo>
                  <a:lnTo>
                    <a:pt x="185" y="42540"/>
                  </a:lnTo>
                  <a:lnTo>
                    <a:pt x="267" y="44225"/>
                  </a:lnTo>
                  <a:lnTo>
                    <a:pt x="349" y="45889"/>
                  </a:lnTo>
                  <a:lnTo>
                    <a:pt x="442" y="47481"/>
                  </a:lnTo>
                  <a:lnTo>
                    <a:pt x="617" y="50399"/>
                  </a:lnTo>
                  <a:lnTo>
                    <a:pt x="781" y="52741"/>
                  </a:lnTo>
                  <a:lnTo>
                    <a:pt x="935" y="54888"/>
                  </a:lnTo>
                  <a:lnTo>
                    <a:pt x="58946" y="54888"/>
                  </a:lnTo>
                  <a:lnTo>
                    <a:pt x="58895" y="53860"/>
                  </a:lnTo>
                  <a:lnTo>
                    <a:pt x="58761" y="51323"/>
                  </a:lnTo>
                  <a:lnTo>
                    <a:pt x="58607" y="48056"/>
                  </a:lnTo>
                  <a:lnTo>
                    <a:pt x="58535" y="46402"/>
                  </a:lnTo>
                  <a:lnTo>
                    <a:pt x="58473" y="44861"/>
                  </a:lnTo>
                  <a:lnTo>
                    <a:pt x="58401" y="42920"/>
                  </a:lnTo>
                  <a:lnTo>
                    <a:pt x="58278" y="40167"/>
                  </a:lnTo>
                  <a:lnTo>
                    <a:pt x="58145" y="36900"/>
                  </a:lnTo>
                  <a:lnTo>
                    <a:pt x="58001" y="33366"/>
                  </a:lnTo>
                  <a:lnTo>
                    <a:pt x="57939" y="31589"/>
                  </a:lnTo>
                  <a:lnTo>
                    <a:pt x="57888" y="29843"/>
                  </a:lnTo>
                  <a:lnTo>
                    <a:pt x="57836" y="28178"/>
                  </a:lnTo>
                  <a:lnTo>
                    <a:pt x="57806" y="26607"/>
                  </a:lnTo>
                  <a:lnTo>
                    <a:pt x="57795" y="25179"/>
                  </a:lnTo>
                  <a:lnTo>
                    <a:pt x="57806" y="23925"/>
                  </a:lnTo>
                  <a:lnTo>
                    <a:pt x="57816" y="23371"/>
                  </a:lnTo>
                  <a:lnTo>
                    <a:pt x="57826" y="22878"/>
                  </a:lnTo>
                  <a:lnTo>
                    <a:pt x="57847" y="22436"/>
                  </a:lnTo>
                  <a:lnTo>
                    <a:pt x="57878" y="22066"/>
                  </a:lnTo>
                  <a:lnTo>
                    <a:pt x="57929" y="21368"/>
                  </a:lnTo>
                  <a:lnTo>
                    <a:pt x="57980" y="20638"/>
                  </a:lnTo>
                  <a:lnTo>
                    <a:pt x="58021" y="19888"/>
                  </a:lnTo>
                  <a:lnTo>
                    <a:pt x="58042" y="19118"/>
                  </a:lnTo>
                  <a:lnTo>
                    <a:pt x="58062" y="18347"/>
                  </a:lnTo>
                  <a:lnTo>
                    <a:pt x="58083" y="17587"/>
                  </a:lnTo>
                  <a:lnTo>
                    <a:pt x="58093" y="16149"/>
                  </a:lnTo>
                  <a:lnTo>
                    <a:pt x="58093" y="14865"/>
                  </a:lnTo>
                  <a:lnTo>
                    <a:pt x="58083" y="13848"/>
                  </a:lnTo>
                  <a:lnTo>
                    <a:pt x="58062" y="12934"/>
                  </a:lnTo>
                  <a:lnTo>
                    <a:pt x="57898" y="12779"/>
                  </a:lnTo>
                  <a:lnTo>
                    <a:pt x="57415" y="12348"/>
                  </a:lnTo>
                  <a:lnTo>
                    <a:pt x="56645" y="11680"/>
                  </a:lnTo>
                  <a:lnTo>
                    <a:pt x="56152" y="11269"/>
                  </a:lnTo>
                  <a:lnTo>
                    <a:pt x="55607" y="10828"/>
                  </a:lnTo>
                  <a:lnTo>
                    <a:pt x="55299" y="10591"/>
                  </a:lnTo>
                  <a:lnTo>
                    <a:pt x="54970" y="10355"/>
                  </a:lnTo>
                  <a:lnTo>
                    <a:pt x="54621" y="10119"/>
                  </a:lnTo>
                  <a:lnTo>
                    <a:pt x="54261" y="9882"/>
                  </a:lnTo>
                  <a:lnTo>
                    <a:pt x="53871" y="9646"/>
                  </a:lnTo>
                  <a:lnTo>
                    <a:pt x="53470" y="9410"/>
                  </a:lnTo>
                  <a:lnTo>
                    <a:pt x="53049" y="9174"/>
                  </a:lnTo>
                  <a:lnTo>
                    <a:pt x="52618" y="8937"/>
                  </a:lnTo>
                  <a:lnTo>
                    <a:pt x="51724" y="8465"/>
                  </a:lnTo>
                  <a:lnTo>
                    <a:pt x="50800" y="7982"/>
                  </a:lnTo>
                  <a:lnTo>
                    <a:pt x="48889" y="7016"/>
                  </a:lnTo>
                  <a:lnTo>
                    <a:pt x="47851" y="6492"/>
                  </a:lnTo>
                  <a:lnTo>
                    <a:pt x="46670" y="5927"/>
                  </a:lnTo>
                  <a:lnTo>
                    <a:pt x="44040" y="4664"/>
                  </a:lnTo>
                  <a:lnTo>
                    <a:pt x="42653" y="3986"/>
                  </a:lnTo>
                  <a:lnTo>
                    <a:pt x="41277" y="3298"/>
                  </a:lnTo>
                  <a:lnTo>
                    <a:pt x="40599" y="2948"/>
                  </a:lnTo>
                  <a:lnTo>
                    <a:pt x="39931" y="2599"/>
                  </a:lnTo>
                  <a:lnTo>
                    <a:pt x="39284" y="2250"/>
                  </a:lnTo>
                  <a:lnTo>
                    <a:pt x="38657" y="1900"/>
                  </a:lnTo>
                  <a:lnTo>
                    <a:pt x="38359" y="1736"/>
                  </a:lnTo>
                  <a:lnTo>
                    <a:pt x="38051" y="1572"/>
                  </a:lnTo>
                  <a:lnTo>
                    <a:pt x="37732" y="1428"/>
                  </a:lnTo>
                  <a:lnTo>
                    <a:pt x="37424" y="1284"/>
                  </a:lnTo>
                  <a:lnTo>
                    <a:pt x="37116" y="1161"/>
                  </a:lnTo>
                  <a:lnTo>
                    <a:pt x="36798" y="1038"/>
                  </a:lnTo>
                  <a:lnTo>
                    <a:pt x="36489" y="925"/>
                  </a:lnTo>
                  <a:lnTo>
                    <a:pt x="36171" y="822"/>
                  </a:lnTo>
                  <a:lnTo>
                    <a:pt x="35852" y="729"/>
                  </a:lnTo>
                  <a:lnTo>
                    <a:pt x="35544" y="637"/>
                  </a:lnTo>
                  <a:lnTo>
                    <a:pt x="35226" y="555"/>
                  </a:lnTo>
                  <a:lnTo>
                    <a:pt x="34907" y="483"/>
                  </a:lnTo>
                  <a:lnTo>
                    <a:pt x="34589" y="421"/>
                  </a:lnTo>
                  <a:lnTo>
                    <a:pt x="34270" y="360"/>
                  </a:lnTo>
                  <a:lnTo>
                    <a:pt x="33634" y="257"/>
                  </a:lnTo>
                  <a:lnTo>
                    <a:pt x="33007" y="175"/>
                  </a:lnTo>
                  <a:lnTo>
                    <a:pt x="32370" y="113"/>
                  </a:lnTo>
                  <a:lnTo>
                    <a:pt x="31743" y="62"/>
                  </a:lnTo>
                  <a:lnTo>
                    <a:pt x="31117" y="31"/>
                  </a:lnTo>
                  <a:lnTo>
                    <a:pt x="30500" y="10"/>
                  </a:lnTo>
                  <a:lnTo>
                    <a:pt x="2988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787;p24">
              <a:extLst>
                <a:ext uri="{FF2B5EF4-FFF2-40B4-BE49-F238E27FC236}">
                  <a16:creationId xmlns:a16="http://schemas.microsoft.com/office/drawing/2014/main" id="{23870763-7ECD-F5FA-EEE5-B9EEE715EF72}"/>
                </a:ext>
              </a:extLst>
            </p:cNvPr>
            <p:cNvSpPr/>
            <p:nvPr/>
          </p:nvSpPr>
          <p:spPr>
            <a:xfrm>
              <a:off x="457200" y="3194364"/>
              <a:ext cx="388606" cy="1946442"/>
            </a:xfrm>
            <a:custGeom>
              <a:avLst/>
              <a:gdLst/>
              <a:ahLst/>
              <a:cxnLst/>
              <a:rect l="l" t="t" r="r" b="b"/>
              <a:pathLst>
                <a:path w="8887" h="44513" extrusionOk="0">
                  <a:moveTo>
                    <a:pt x="8485" y="1"/>
                  </a:moveTo>
                  <a:lnTo>
                    <a:pt x="8321" y="52"/>
                  </a:lnTo>
                  <a:lnTo>
                    <a:pt x="8136" y="103"/>
                  </a:lnTo>
                  <a:lnTo>
                    <a:pt x="7920" y="185"/>
                  </a:lnTo>
                  <a:lnTo>
                    <a:pt x="7684" y="298"/>
                  </a:lnTo>
                  <a:lnTo>
                    <a:pt x="7438" y="422"/>
                  </a:lnTo>
                  <a:lnTo>
                    <a:pt x="7325" y="494"/>
                  </a:lnTo>
                  <a:lnTo>
                    <a:pt x="7212" y="566"/>
                  </a:lnTo>
                  <a:lnTo>
                    <a:pt x="7109" y="648"/>
                  </a:lnTo>
                  <a:lnTo>
                    <a:pt x="7016" y="730"/>
                  </a:lnTo>
                  <a:lnTo>
                    <a:pt x="6955" y="812"/>
                  </a:lnTo>
                  <a:lnTo>
                    <a:pt x="6893" y="935"/>
                  </a:lnTo>
                  <a:lnTo>
                    <a:pt x="6801" y="1131"/>
                  </a:lnTo>
                  <a:lnTo>
                    <a:pt x="6698" y="1367"/>
                  </a:lnTo>
                  <a:lnTo>
                    <a:pt x="6462" y="1993"/>
                  </a:lnTo>
                  <a:lnTo>
                    <a:pt x="6164" y="2795"/>
                  </a:lnTo>
                  <a:lnTo>
                    <a:pt x="5835" y="3750"/>
                  </a:lnTo>
                  <a:lnTo>
                    <a:pt x="5475" y="4819"/>
                  </a:lnTo>
                  <a:lnTo>
                    <a:pt x="5095" y="6000"/>
                  </a:lnTo>
                  <a:lnTo>
                    <a:pt x="4695" y="7243"/>
                  </a:lnTo>
                  <a:lnTo>
                    <a:pt x="4304" y="8537"/>
                  </a:lnTo>
                  <a:lnTo>
                    <a:pt x="3904" y="9852"/>
                  </a:lnTo>
                  <a:lnTo>
                    <a:pt x="3524" y="11177"/>
                  </a:lnTo>
                  <a:lnTo>
                    <a:pt x="3164" y="12472"/>
                  </a:lnTo>
                  <a:lnTo>
                    <a:pt x="2846" y="13715"/>
                  </a:lnTo>
                  <a:lnTo>
                    <a:pt x="2558" y="14886"/>
                  </a:lnTo>
                  <a:lnTo>
                    <a:pt x="2424" y="15441"/>
                  </a:lnTo>
                  <a:lnTo>
                    <a:pt x="2311" y="15965"/>
                  </a:lnTo>
                  <a:lnTo>
                    <a:pt x="2219" y="16447"/>
                  </a:lnTo>
                  <a:lnTo>
                    <a:pt x="2137" y="16910"/>
                  </a:lnTo>
                  <a:lnTo>
                    <a:pt x="2055" y="17372"/>
                  </a:lnTo>
                  <a:lnTo>
                    <a:pt x="1983" y="17875"/>
                  </a:lnTo>
                  <a:lnTo>
                    <a:pt x="1839" y="19005"/>
                  </a:lnTo>
                  <a:lnTo>
                    <a:pt x="1685" y="20269"/>
                  </a:lnTo>
                  <a:lnTo>
                    <a:pt x="1541" y="21656"/>
                  </a:lnTo>
                  <a:lnTo>
                    <a:pt x="1397" y="23125"/>
                  </a:lnTo>
                  <a:lnTo>
                    <a:pt x="1264" y="24655"/>
                  </a:lnTo>
                  <a:lnTo>
                    <a:pt x="1130" y="26227"/>
                  </a:lnTo>
                  <a:lnTo>
                    <a:pt x="1007" y="27809"/>
                  </a:lnTo>
                  <a:lnTo>
                    <a:pt x="781" y="30922"/>
                  </a:lnTo>
                  <a:lnTo>
                    <a:pt x="586" y="33778"/>
                  </a:lnTo>
                  <a:lnTo>
                    <a:pt x="431" y="36192"/>
                  </a:lnTo>
                  <a:lnTo>
                    <a:pt x="329" y="37959"/>
                  </a:lnTo>
                  <a:lnTo>
                    <a:pt x="195" y="40537"/>
                  </a:lnTo>
                  <a:lnTo>
                    <a:pt x="82" y="42612"/>
                  </a:lnTo>
                  <a:lnTo>
                    <a:pt x="0" y="44513"/>
                  </a:lnTo>
                  <a:lnTo>
                    <a:pt x="8886" y="44513"/>
                  </a:lnTo>
                  <a:lnTo>
                    <a:pt x="8485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788;p24">
              <a:extLst>
                <a:ext uri="{FF2B5EF4-FFF2-40B4-BE49-F238E27FC236}">
                  <a16:creationId xmlns:a16="http://schemas.microsoft.com/office/drawing/2014/main" id="{1C4669CB-78E3-CEE3-1C21-0B2ED2D9C355}"/>
                </a:ext>
              </a:extLst>
            </p:cNvPr>
            <p:cNvSpPr/>
            <p:nvPr/>
          </p:nvSpPr>
          <p:spPr>
            <a:xfrm>
              <a:off x="3326797" y="3306221"/>
              <a:ext cx="286634" cy="1837298"/>
            </a:xfrm>
            <a:custGeom>
              <a:avLst/>
              <a:gdLst/>
              <a:ahLst/>
              <a:cxnLst/>
              <a:rect l="l" t="t" r="r" b="b"/>
              <a:pathLst>
                <a:path w="6555" h="42017" extrusionOk="0">
                  <a:moveTo>
                    <a:pt x="390" y="1"/>
                  </a:moveTo>
                  <a:lnTo>
                    <a:pt x="298" y="2836"/>
                  </a:lnTo>
                  <a:lnTo>
                    <a:pt x="216" y="5938"/>
                  </a:lnTo>
                  <a:lnTo>
                    <a:pt x="134" y="9749"/>
                  </a:lnTo>
                  <a:lnTo>
                    <a:pt x="93" y="11835"/>
                  </a:lnTo>
                  <a:lnTo>
                    <a:pt x="51" y="13982"/>
                  </a:lnTo>
                  <a:lnTo>
                    <a:pt x="31" y="16160"/>
                  </a:lnTo>
                  <a:lnTo>
                    <a:pt x="10" y="18317"/>
                  </a:lnTo>
                  <a:lnTo>
                    <a:pt x="0" y="20433"/>
                  </a:lnTo>
                  <a:lnTo>
                    <a:pt x="10" y="22467"/>
                  </a:lnTo>
                  <a:lnTo>
                    <a:pt x="31" y="24368"/>
                  </a:lnTo>
                  <a:lnTo>
                    <a:pt x="72" y="26114"/>
                  </a:lnTo>
                  <a:lnTo>
                    <a:pt x="103" y="27028"/>
                  </a:lnTo>
                  <a:lnTo>
                    <a:pt x="164" y="28076"/>
                  </a:lnTo>
                  <a:lnTo>
                    <a:pt x="236" y="29247"/>
                  </a:lnTo>
                  <a:lnTo>
                    <a:pt x="319" y="30490"/>
                  </a:lnTo>
                  <a:lnTo>
                    <a:pt x="514" y="33110"/>
                  </a:lnTo>
                  <a:lnTo>
                    <a:pt x="719" y="35740"/>
                  </a:lnTo>
                  <a:lnTo>
                    <a:pt x="925" y="38164"/>
                  </a:lnTo>
                  <a:lnTo>
                    <a:pt x="1110" y="40167"/>
                  </a:lnTo>
                  <a:lnTo>
                    <a:pt x="1274" y="42016"/>
                  </a:lnTo>
                  <a:lnTo>
                    <a:pt x="6554" y="42016"/>
                  </a:lnTo>
                  <a:lnTo>
                    <a:pt x="6338" y="40352"/>
                  </a:lnTo>
                  <a:lnTo>
                    <a:pt x="5845" y="36418"/>
                  </a:lnTo>
                  <a:lnTo>
                    <a:pt x="5558" y="34106"/>
                  </a:lnTo>
                  <a:lnTo>
                    <a:pt x="5280" y="31815"/>
                  </a:lnTo>
                  <a:lnTo>
                    <a:pt x="5054" y="29751"/>
                  </a:lnTo>
                  <a:lnTo>
                    <a:pt x="4952" y="28867"/>
                  </a:lnTo>
                  <a:lnTo>
                    <a:pt x="4880" y="28117"/>
                  </a:lnTo>
                  <a:lnTo>
                    <a:pt x="4787" y="27213"/>
                  </a:lnTo>
                  <a:lnTo>
                    <a:pt x="4623" y="25898"/>
                  </a:lnTo>
                  <a:lnTo>
                    <a:pt x="4397" y="24234"/>
                  </a:lnTo>
                  <a:lnTo>
                    <a:pt x="4140" y="22293"/>
                  </a:lnTo>
                  <a:lnTo>
                    <a:pt x="3513" y="17814"/>
                  </a:lnTo>
                  <a:lnTo>
                    <a:pt x="2815" y="12996"/>
                  </a:lnTo>
                  <a:lnTo>
                    <a:pt x="2147" y="8342"/>
                  </a:lnTo>
                  <a:lnTo>
                    <a:pt x="1562" y="4377"/>
                  </a:lnTo>
                  <a:lnTo>
                    <a:pt x="1007" y="586"/>
                  </a:lnTo>
                  <a:lnTo>
                    <a:pt x="390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789;p24">
              <a:extLst>
                <a:ext uri="{FF2B5EF4-FFF2-40B4-BE49-F238E27FC236}">
                  <a16:creationId xmlns:a16="http://schemas.microsoft.com/office/drawing/2014/main" id="{8178135F-A855-0236-CEEC-8D54CD8024DF}"/>
                </a:ext>
              </a:extLst>
            </p:cNvPr>
            <p:cNvSpPr/>
            <p:nvPr/>
          </p:nvSpPr>
          <p:spPr>
            <a:xfrm>
              <a:off x="2028541" y="2740682"/>
              <a:ext cx="1353935" cy="2400115"/>
            </a:xfrm>
            <a:custGeom>
              <a:avLst/>
              <a:gdLst/>
              <a:ahLst/>
              <a:cxnLst/>
              <a:rect l="l" t="t" r="r" b="b"/>
              <a:pathLst>
                <a:path w="30963" h="54888" extrusionOk="0">
                  <a:moveTo>
                    <a:pt x="350" y="0"/>
                  </a:moveTo>
                  <a:lnTo>
                    <a:pt x="257" y="1294"/>
                  </a:lnTo>
                  <a:lnTo>
                    <a:pt x="165" y="2589"/>
                  </a:lnTo>
                  <a:lnTo>
                    <a:pt x="103" y="3883"/>
                  </a:lnTo>
                  <a:lnTo>
                    <a:pt x="52" y="5188"/>
                  </a:lnTo>
                  <a:lnTo>
                    <a:pt x="21" y="6482"/>
                  </a:lnTo>
                  <a:lnTo>
                    <a:pt x="0" y="7787"/>
                  </a:lnTo>
                  <a:lnTo>
                    <a:pt x="0" y="9091"/>
                  </a:lnTo>
                  <a:lnTo>
                    <a:pt x="0" y="10396"/>
                  </a:lnTo>
                  <a:lnTo>
                    <a:pt x="21" y="11701"/>
                  </a:lnTo>
                  <a:lnTo>
                    <a:pt x="52" y="13005"/>
                  </a:lnTo>
                  <a:lnTo>
                    <a:pt x="83" y="14310"/>
                  </a:lnTo>
                  <a:lnTo>
                    <a:pt x="124" y="15615"/>
                  </a:lnTo>
                  <a:lnTo>
                    <a:pt x="226" y="18224"/>
                  </a:lnTo>
                  <a:lnTo>
                    <a:pt x="350" y="20844"/>
                  </a:lnTo>
                  <a:lnTo>
                    <a:pt x="617" y="26062"/>
                  </a:lnTo>
                  <a:lnTo>
                    <a:pt x="750" y="28671"/>
                  </a:lnTo>
                  <a:lnTo>
                    <a:pt x="853" y="31281"/>
                  </a:lnTo>
                  <a:lnTo>
                    <a:pt x="904" y="32585"/>
                  </a:lnTo>
                  <a:lnTo>
                    <a:pt x="935" y="33880"/>
                  </a:lnTo>
                  <a:lnTo>
                    <a:pt x="966" y="35184"/>
                  </a:lnTo>
                  <a:lnTo>
                    <a:pt x="987" y="36479"/>
                  </a:lnTo>
                  <a:lnTo>
                    <a:pt x="997" y="37773"/>
                  </a:lnTo>
                  <a:lnTo>
                    <a:pt x="997" y="39068"/>
                  </a:lnTo>
                  <a:lnTo>
                    <a:pt x="987" y="40362"/>
                  </a:lnTo>
                  <a:lnTo>
                    <a:pt x="956" y="41656"/>
                  </a:lnTo>
                  <a:lnTo>
                    <a:pt x="966" y="43269"/>
                  </a:lnTo>
                  <a:lnTo>
                    <a:pt x="987" y="44913"/>
                  </a:lnTo>
                  <a:lnTo>
                    <a:pt x="1017" y="46567"/>
                  </a:lnTo>
                  <a:lnTo>
                    <a:pt x="1048" y="48231"/>
                  </a:lnTo>
                  <a:lnTo>
                    <a:pt x="1048" y="49905"/>
                  </a:lnTo>
                  <a:lnTo>
                    <a:pt x="1048" y="50738"/>
                  </a:lnTo>
                  <a:lnTo>
                    <a:pt x="1038" y="51570"/>
                  </a:lnTo>
                  <a:lnTo>
                    <a:pt x="1007" y="52402"/>
                  </a:lnTo>
                  <a:lnTo>
                    <a:pt x="976" y="53234"/>
                  </a:lnTo>
                  <a:lnTo>
                    <a:pt x="935" y="54056"/>
                  </a:lnTo>
                  <a:lnTo>
                    <a:pt x="874" y="54888"/>
                  </a:lnTo>
                  <a:lnTo>
                    <a:pt x="30963" y="54888"/>
                  </a:lnTo>
                  <a:lnTo>
                    <a:pt x="30912" y="53860"/>
                  </a:lnTo>
                  <a:lnTo>
                    <a:pt x="30778" y="51323"/>
                  </a:lnTo>
                  <a:lnTo>
                    <a:pt x="30624" y="48056"/>
                  </a:lnTo>
                  <a:lnTo>
                    <a:pt x="30552" y="46402"/>
                  </a:lnTo>
                  <a:lnTo>
                    <a:pt x="30490" y="44861"/>
                  </a:lnTo>
                  <a:lnTo>
                    <a:pt x="30418" y="42920"/>
                  </a:lnTo>
                  <a:lnTo>
                    <a:pt x="30295" y="40167"/>
                  </a:lnTo>
                  <a:lnTo>
                    <a:pt x="30162" y="36900"/>
                  </a:lnTo>
                  <a:lnTo>
                    <a:pt x="30018" y="33366"/>
                  </a:lnTo>
                  <a:lnTo>
                    <a:pt x="29956" y="31589"/>
                  </a:lnTo>
                  <a:lnTo>
                    <a:pt x="29905" y="29843"/>
                  </a:lnTo>
                  <a:lnTo>
                    <a:pt x="29853" y="28178"/>
                  </a:lnTo>
                  <a:lnTo>
                    <a:pt x="29823" y="26607"/>
                  </a:lnTo>
                  <a:lnTo>
                    <a:pt x="29812" y="25179"/>
                  </a:lnTo>
                  <a:lnTo>
                    <a:pt x="29823" y="23925"/>
                  </a:lnTo>
                  <a:lnTo>
                    <a:pt x="29833" y="23371"/>
                  </a:lnTo>
                  <a:lnTo>
                    <a:pt x="29843" y="22878"/>
                  </a:lnTo>
                  <a:lnTo>
                    <a:pt x="29864" y="22436"/>
                  </a:lnTo>
                  <a:lnTo>
                    <a:pt x="29895" y="22066"/>
                  </a:lnTo>
                  <a:lnTo>
                    <a:pt x="29946" y="21368"/>
                  </a:lnTo>
                  <a:lnTo>
                    <a:pt x="29997" y="20638"/>
                  </a:lnTo>
                  <a:lnTo>
                    <a:pt x="30038" y="19888"/>
                  </a:lnTo>
                  <a:lnTo>
                    <a:pt x="30059" y="19118"/>
                  </a:lnTo>
                  <a:lnTo>
                    <a:pt x="30079" y="18347"/>
                  </a:lnTo>
                  <a:lnTo>
                    <a:pt x="30100" y="17587"/>
                  </a:lnTo>
                  <a:lnTo>
                    <a:pt x="30110" y="16149"/>
                  </a:lnTo>
                  <a:lnTo>
                    <a:pt x="30110" y="14865"/>
                  </a:lnTo>
                  <a:lnTo>
                    <a:pt x="30100" y="13848"/>
                  </a:lnTo>
                  <a:lnTo>
                    <a:pt x="30079" y="12934"/>
                  </a:lnTo>
                  <a:lnTo>
                    <a:pt x="29915" y="12779"/>
                  </a:lnTo>
                  <a:lnTo>
                    <a:pt x="29432" y="12348"/>
                  </a:lnTo>
                  <a:lnTo>
                    <a:pt x="28662" y="11680"/>
                  </a:lnTo>
                  <a:lnTo>
                    <a:pt x="28169" y="11269"/>
                  </a:lnTo>
                  <a:lnTo>
                    <a:pt x="27624" y="10828"/>
                  </a:lnTo>
                  <a:lnTo>
                    <a:pt x="27316" y="10591"/>
                  </a:lnTo>
                  <a:lnTo>
                    <a:pt x="26987" y="10355"/>
                  </a:lnTo>
                  <a:lnTo>
                    <a:pt x="26638" y="10119"/>
                  </a:lnTo>
                  <a:lnTo>
                    <a:pt x="26278" y="9882"/>
                  </a:lnTo>
                  <a:lnTo>
                    <a:pt x="25888" y="9646"/>
                  </a:lnTo>
                  <a:lnTo>
                    <a:pt x="25487" y="9410"/>
                  </a:lnTo>
                  <a:lnTo>
                    <a:pt x="25066" y="9174"/>
                  </a:lnTo>
                  <a:lnTo>
                    <a:pt x="24635" y="8937"/>
                  </a:lnTo>
                  <a:lnTo>
                    <a:pt x="23741" y="8465"/>
                  </a:lnTo>
                  <a:lnTo>
                    <a:pt x="22817" y="7982"/>
                  </a:lnTo>
                  <a:lnTo>
                    <a:pt x="20906" y="7016"/>
                  </a:lnTo>
                  <a:lnTo>
                    <a:pt x="19868" y="6492"/>
                  </a:lnTo>
                  <a:lnTo>
                    <a:pt x="18687" y="5927"/>
                  </a:lnTo>
                  <a:lnTo>
                    <a:pt x="16057" y="4664"/>
                  </a:lnTo>
                  <a:lnTo>
                    <a:pt x="14670" y="3986"/>
                  </a:lnTo>
                  <a:lnTo>
                    <a:pt x="13294" y="3298"/>
                  </a:lnTo>
                  <a:lnTo>
                    <a:pt x="12616" y="2948"/>
                  </a:lnTo>
                  <a:lnTo>
                    <a:pt x="11948" y="2599"/>
                  </a:lnTo>
                  <a:lnTo>
                    <a:pt x="11301" y="2250"/>
                  </a:lnTo>
                  <a:lnTo>
                    <a:pt x="10674" y="1900"/>
                  </a:lnTo>
                  <a:lnTo>
                    <a:pt x="10376" y="1736"/>
                  </a:lnTo>
                  <a:lnTo>
                    <a:pt x="10068" y="1572"/>
                  </a:lnTo>
                  <a:lnTo>
                    <a:pt x="9749" y="1428"/>
                  </a:lnTo>
                  <a:lnTo>
                    <a:pt x="9441" y="1284"/>
                  </a:lnTo>
                  <a:lnTo>
                    <a:pt x="9133" y="1161"/>
                  </a:lnTo>
                  <a:lnTo>
                    <a:pt x="8815" y="1038"/>
                  </a:lnTo>
                  <a:lnTo>
                    <a:pt x="8506" y="925"/>
                  </a:lnTo>
                  <a:lnTo>
                    <a:pt x="8188" y="822"/>
                  </a:lnTo>
                  <a:lnTo>
                    <a:pt x="7869" y="729"/>
                  </a:lnTo>
                  <a:lnTo>
                    <a:pt x="7561" y="637"/>
                  </a:lnTo>
                  <a:lnTo>
                    <a:pt x="7243" y="555"/>
                  </a:lnTo>
                  <a:lnTo>
                    <a:pt x="6924" y="483"/>
                  </a:lnTo>
                  <a:lnTo>
                    <a:pt x="6606" y="421"/>
                  </a:lnTo>
                  <a:lnTo>
                    <a:pt x="6287" y="360"/>
                  </a:lnTo>
                  <a:lnTo>
                    <a:pt x="5651" y="257"/>
                  </a:lnTo>
                  <a:lnTo>
                    <a:pt x="5024" y="175"/>
                  </a:lnTo>
                  <a:lnTo>
                    <a:pt x="4387" y="113"/>
                  </a:lnTo>
                  <a:lnTo>
                    <a:pt x="3760" y="62"/>
                  </a:lnTo>
                  <a:lnTo>
                    <a:pt x="3134" y="31"/>
                  </a:lnTo>
                  <a:lnTo>
                    <a:pt x="2517" y="10"/>
                  </a:lnTo>
                  <a:lnTo>
                    <a:pt x="1901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790;p24">
              <a:extLst>
                <a:ext uri="{FF2B5EF4-FFF2-40B4-BE49-F238E27FC236}">
                  <a16:creationId xmlns:a16="http://schemas.microsoft.com/office/drawing/2014/main" id="{8BB61872-956C-1564-AA50-85E669A08AD8}"/>
                </a:ext>
              </a:extLst>
            </p:cNvPr>
            <p:cNvSpPr/>
            <p:nvPr/>
          </p:nvSpPr>
          <p:spPr>
            <a:xfrm>
              <a:off x="1626501" y="2740682"/>
              <a:ext cx="937999" cy="1242517"/>
            </a:xfrm>
            <a:custGeom>
              <a:avLst/>
              <a:gdLst/>
              <a:ahLst/>
              <a:cxnLst/>
              <a:rect l="l" t="t" r="r" b="b"/>
              <a:pathLst>
                <a:path w="21451" h="28415" extrusionOk="0">
                  <a:moveTo>
                    <a:pt x="9328" y="0"/>
                  </a:moveTo>
                  <a:lnTo>
                    <a:pt x="8753" y="31"/>
                  </a:lnTo>
                  <a:lnTo>
                    <a:pt x="8157" y="62"/>
                  </a:lnTo>
                  <a:lnTo>
                    <a:pt x="7571" y="113"/>
                  </a:lnTo>
                  <a:lnTo>
                    <a:pt x="6976" y="175"/>
                  </a:lnTo>
                  <a:lnTo>
                    <a:pt x="6380" y="247"/>
                  </a:lnTo>
                  <a:lnTo>
                    <a:pt x="5804" y="318"/>
                  </a:lnTo>
                  <a:lnTo>
                    <a:pt x="5229" y="401"/>
                  </a:lnTo>
                  <a:lnTo>
                    <a:pt x="4130" y="565"/>
                  </a:lnTo>
                  <a:lnTo>
                    <a:pt x="3123" y="740"/>
                  </a:lnTo>
                  <a:lnTo>
                    <a:pt x="2240" y="904"/>
                  </a:lnTo>
                  <a:lnTo>
                    <a:pt x="1500" y="1048"/>
                  </a:lnTo>
                  <a:lnTo>
                    <a:pt x="1254" y="1479"/>
                  </a:lnTo>
                  <a:lnTo>
                    <a:pt x="1038" y="1911"/>
                  </a:lnTo>
                  <a:lnTo>
                    <a:pt x="843" y="2342"/>
                  </a:lnTo>
                  <a:lnTo>
                    <a:pt x="668" y="2784"/>
                  </a:lnTo>
                  <a:lnTo>
                    <a:pt x="514" y="3215"/>
                  </a:lnTo>
                  <a:lnTo>
                    <a:pt x="380" y="3647"/>
                  </a:lnTo>
                  <a:lnTo>
                    <a:pt x="267" y="4089"/>
                  </a:lnTo>
                  <a:lnTo>
                    <a:pt x="175" y="4520"/>
                  </a:lnTo>
                  <a:lnTo>
                    <a:pt x="103" y="4962"/>
                  </a:lnTo>
                  <a:lnTo>
                    <a:pt x="52" y="5393"/>
                  </a:lnTo>
                  <a:lnTo>
                    <a:pt x="11" y="5835"/>
                  </a:lnTo>
                  <a:lnTo>
                    <a:pt x="0" y="6277"/>
                  </a:lnTo>
                  <a:lnTo>
                    <a:pt x="0" y="6708"/>
                  </a:lnTo>
                  <a:lnTo>
                    <a:pt x="11" y="7150"/>
                  </a:lnTo>
                  <a:lnTo>
                    <a:pt x="41" y="7592"/>
                  </a:lnTo>
                  <a:lnTo>
                    <a:pt x="93" y="8033"/>
                  </a:lnTo>
                  <a:lnTo>
                    <a:pt x="154" y="8465"/>
                  </a:lnTo>
                  <a:lnTo>
                    <a:pt x="226" y="8907"/>
                  </a:lnTo>
                  <a:lnTo>
                    <a:pt x="319" y="9348"/>
                  </a:lnTo>
                  <a:lnTo>
                    <a:pt x="421" y="9790"/>
                  </a:lnTo>
                  <a:lnTo>
                    <a:pt x="534" y="10221"/>
                  </a:lnTo>
                  <a:lnTo>
                    <a:pt x="668" y="10663"/>
                  </a:lnTo>
                  <a:lnTo>
                    <a:pt x="812" y="11105"/>
                  </a:lnTo>
                  <a:lnTo>
                    <a:pt x="956" y="11547"/>
                  </a:lnTo>
                  <a:lnTo>
                    <a:pt x="1120" y="11988"/>
                  </a:lnTo>
                  <a:lnTo>
                    <a:pt x="1295" y="12420"/>
                  </a:lnTo>
                  <a:lnTo>
                    <a:pt x="1480" y="12862"/>
                  </a:lnTo>
                  <a:lnTo>
                    <a:pt x="1664" y="13303"/>
                  </a:lnTo>
                  <a:lnTo>
                    <a:pt x="1870" y="13735"/>
                  </a:lnTo>
                  <a:lnTo>
                    <a:pt x="2075" y="14177"/>
                  </a:lnTo>
                  <a:lnTo>
                    <a:pt x="2291" y="14608"/>
                  </a:lnTo>
                  <a:lnTo>
                    <a:pt x="2517" y="15050"/>
                  </a:lnTo>
                  <a:lnTo>
                    <a:pt x="2979" y="15913"/>
                  </a:lnTo>
                  <a:lnTo>
                    <a:pt x="3462" y="16786"/>
                  </a:lnTo>
                  <a:lnTo>
                    <a:pt x="3966" y="17649"/>
                  </a:lnTo>
                  <a:lnTo>
                    <a:pt x="4479" y="18512"/>
                  </a:lnTo>
                  <a:lnTo>
                    <a:pt x="5003" y="19364"/>
                  </a:lnTo>
                  <a:lnTo>
                    <a:pt x="5537" y="20217"/>
                  </a:lnTo>
                  <a:lnTo>
                    <a:pt x="6595" y="21902"/>
                  </a:lnTo>
                  <a:lnTo>
                    <a:pt x="7109" y="22744"/>
                  </a:lnTo>
                  <a:lnTo>
                    <a:pt x="7612" y="23576"/>
                  </a:lnTo>
                  <a:lnTo>
                    <a:pt x="8106" y="24398"/>
                  </a:lnTo>
                  <a:lnTo>
                    <a:pt x="8568" y="25220"/>
                  </a:lnTo>
                  <a:lnTo>
                    <a:pt x="9010" y="26031"/>
                  </a:lnTo>
                  <a:lnTo>
                    <a:pt x="9225" y="26432"/>
                  </a:lnTo>
                  <a:lnTo>
                    <a:pt x="9431" y="26833"/>
                  </a:lnTo>
                  <a:lnTo>
                    <a:pt x="9626" y="27233"/>
                  </a:lnTo>
                  <a:lnTo>
                    <a:pt x="9811" y="27634"/>
                  </a:lnTo>
                  <a:lnTo>
                    <a:pt x="9985" y="28024"/>
                  </a:lnTo>
                  <a:lnTo>
                    <a:pt x="10150" y="28415"/>
                  </a:lnTo>
                  <a:lnTo>
                    <a:pt x="10746" y="27767"/>
                  </a:lnTo>
                  <a:lnTo>
                    <a:pt x="11342" y="27110"/>
                  </a:lnTo>
                  <a:lnTo>
                    <a:pt x="11917" y="26432"/>
                  </a:lnTo>
                  <a:lnTo>
                    <a:pt x="12482" y="25733"/>
                  </a:lnTo>
                  <a:lnTo>
                    <a:pt x="13037" y="25035"/>
                  </a:lnTo>
                  <a:lnTo>
                    <a:pt x="13571" y="24316"/>
                  </a:lnTo>
                  <a:lnTo>
                    <a:pt x="14095" y="23586"/>
                  </a:lnTo>
                  <a:lnTo>
                    <a:pt x="14608" y="22847"/>
                  </a:lnTo>
                  <a:lnTo>
                    <a:pt x="15101" y="22097"/>
                  </a:lnTo>
                  <a:lnTo>
                    <a:pt x="15584" y="21326"/>
                  </a:lnTo>
                  <a:lnTo>
                    <a:pt x="16046" y="20556"/>
                  </a:lnTo>
                  <a:lnTo>
                    <a:pt x="16498" y="19775"/>
                  </a:lnTo>
                  <a:lnTo>
                    <a:pt x="16930" y="18984"/>
                  </a:lnTo>
                  <a:lnTo>
                    <a:pt x="17341" y="18173"/>
                  </a:lnTo>
                  <a:lnTo>
                    <a:pt x="17742" y="17371"/>
                  </a:lnTo>
                  <a:lnTo>
                    <a:pt x="18122" y="16550"/>
                  </a:lnTo>
                  <a:lnTo>
                    <a:pt x="18481" y="15728"/>
                  </a:lnTo>
                  <a:lnTo>
                    <a:pt x="18830" y="14885"/>
                  </a:lnTo>
                  <a:lnTo>
                    <a:pt x="19149" y="14053"/>
                  </a:lnTo>
                  <a:lnTo>
                    <a:pt x="19457" y="13201"/>
                  </a:lnTo>
                  <a:lnTo>
                    <a:pt x="19745" y="12358"/>
                  </a:lnTo>
                  <a:lnTo>
                    <a:pt x="20002" y="11495"/>
                  </a:lnTo>
                  <a:lnTo>
                    <a:pt x="20248" y="10632"/>
                  </a:lnTo>
                  <a:lnTo>
                    <a:pt x="20474" y="9769"/>
                  </a:lnTo>
                  <a:lnTo>
                    <a:pt x="20669" y="8907"/>
                  </a:lnTo>
                  <a:lnTo>
                    <a:pt x="20854" y="8033"/>
                  </a:lnTo>
                  <a:lnTo>
                    <a:pt x="21008" y="7160"/>
                  </a:lnTo>
                  <a:lnTo>
                    <a:pt x="21142" y="6277"/>
                  </a:lnTo>
                  <a:lnTo>
                    <a:pt x="21255" y="5404"/>
                  </a:lnTo>
                  <a:lnTo>
                    <a:pt x="21347" y="4520"/>
                  </a:lnTo>
                  <a:lnTo>
                    <a:pt x="21409" y="3637"/>
                  </a:lnTo>
                  <a:lnTo>
                    <a:pt x="21429" y="3205"/>
                  </a:lnTo>
                  <a:lnTo>
                    <a:pt x="21450" y="2763"/>
                  </a:lnTo>
                  <a:lnTo>
                    <a:pt x="20638" y="2332"/>
                  </a:lnTo>
                  <a:lnTo>
                    <a:pt x="19868" y="1900"/>
                  </a:lnTo>
                  <a:lnTo>
                    <a:pt x="19570" y="1736"/>
                  </a:lnTo>
                  <a:lnTo>
                    <a:pt x="19262" y="1572"/>
                  </a:lnTo>
                  <a:lnTo>
                    <a:pt x="18943" y="1428"/>
                  </a:lnTo>
                  <a:lnTo>
                    <a:pt x="18635" y="1284"/>
                  </a:lnTo>
                  <a:lnTo>
                    <a:pt x="18327" y="1161"/>
                  </a:lnTo>
                  <a:lnTo>
                    <a:pt x="18009" y="1038"/>
                  </a:lnTo>
                  <a:lnTo>
                    <a:pt x="17700" y="925"/>
                  </a:lnTo>
                  <a:lnTo>
                    <a:pt x="17382" y="822"/>
                  </a:lnTo>
                  <a:lnTo>
                    <a:pt x="17063" y="729"/>
                  </a:lnTo>
                  <a:lnTo>
                    <a:pt x="16755" y="637"/>
                  </a:lnTo>
                  <a:lnTo>
                    <a:pt x="16437" y="555"/>
                  </a:lnTo>
                  <a:lnTo>
                    <a:pt x="16118" y="483"/>
                  </a:lnTo>
                  <a:lnTo>
                    <a:pt x="15800" y="421"/>
                  </a:lnTo>
                  <a:lnTo>
                    <a:pt x="15481" y="360"/>
                  </a:lnTo>
                  <a:lnTo>
                    <a:pt x="14845" y="257"/>
                  </a:lnTo>
                  <a:lnTo>
                    <a:pt x="14218" y="175"/>
                  </a:lnTo>
                  <a:lnTo>
                    <a:pt x="13581" y="113"/>
                  </a:lnTo>
                  <a:lnTo>
                    <a:pt x="12954" y="62"/>
                  </a:lnTo>
                  <a:lnTo>
                    <a:pt x="12328" y="31"/>
                  </a:lnTo>
                  <a:lnTo>
                    <a:pt x="11711" y="10"/>
                  </a:lnTo>
                  <a:lnTo>
                    <a:pt x="11095" y="0"/>
                  </a:lnTo>
                  <a:close/>
                </a:path>
              </a:pathLst>
            </a:custGeom>
            <a:solidFill>
              <a:srgbClr val="00D5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791;p24">
              <a:extLst>
                <a:ext uri="{FF2B5EF4-FFF2-40B4-BE49-F238E27FC236}">
                  <a16:creationId xmlns:a16="http://schemas.microsoft.com/office/drawing/2014/main" id="{BFF523E8-859E-0701-5A29-CA1C6C3FFB36}"/>
                </a:ext>
              </a:extLst>
            </p:cNvPr>
            <p:cNvSpPr/>
            <p:nvPr/>
          </p:nvSpPr>
          <p:spPr>
            <a:xfrm>
              <a:off x="1613470" y="2771204"/>
              <a:ext cx="373345" cy="580876"/>
            </a:xfrm>
            <a:custGeom>
              <a:avLst/>
              <a:gdLst/>
              <a:ahLst/>
              <a:cxnLst/>
              <a:rect l="l" t="t" r="r" b="b"/>
              <a:pathLst>
                <a:path w="8538" h="13284" extrusionOk="0">
                  <a:moveTo>
                    <a:pt x="2928" y="1"/>
                  </a:moveTo>
                  <a:lnTo>
                    <a:pt x="2692" y="114"/>
                  </a:lnTo>
                  <a:lnTo>
                    <a:pt x="2476" y="227"/>
                  </a:lnTo>
                  <a:lnTo>
                    <a:pt x="2271" y="340"/>
                  </a:lnTo>
                  <a:lnTo>
                    <a:pt x="2075" y="473"/>
                  </a:lnTo>
                  <a:lnTo>
                    <a:pt x="1891" y="617"/>
                  </a:lnTo>
                  <a:lnTo>
                    <a:pt x="1695" y="792"/>
                  </a:lnTo>
                  <a:lnTo>
                    <a:pt x="1490" y="987"/>
                  </a:lnTo>
                  <a:lnTo>
                    <a:pt x="1264" y="1223"/>
                  </a:lnTo>
                  <a:lnTo>
                    <a:pt x="1171" y="1346"/>
                  </a:lnTo>
                  <a:lnTo>
                    <a:pt x="1069" y="1459"/>
                  </a:lnTo>
                  <a:lnTo>
                    <a:pt x="976" y="1593"/>
                  </a:lnTo>
                  <a:lnTo>
                    <a:pt x="894" y="1716"/>
                  </a:lnTo>
                  <a:lnTo>
                    <a:pt x="740" y="1983"/>
                  </a:lnTo>
                  <a:lnTo>
                    <a:pt x="596" y="2261"/>
                  </a:lnTo>
                  <a:lnTo>
                    <a:pt x="473" y="2548"/>
                  </a:lnTo>
                  <a:lnTo>
                    <a:pt x="360" y="2846"/>
                  </a:lnTo>
                  <a:lnTo>
                    <a:pt x="267" y="3144"/>
                  </a:lnTo>
                  <a:lnTo>
                    <a:pt x="185" y="3442"/>
                  </a:lnTo>
                  <a:lnTo>
                    <a:pt x="113" y="3740"/>
                  </a:lnTo>
                  <a:lnTo>
                    <a:pt x="62" y="4038"/>
                  </a:lnTo>
                  <a:lnTo>
                    <a:pt x="21" y="4346"/>
                  </a:lnTo>
                  <a:lnTo>
                    <a:pt x="11" y="4644"/>
                  </a:lnTo>
                  <a:lnTo>
                    <a:pt x="0" y="4952"/>
                  </a:lnTo>
                  <a:lnTo>
                    <a:pt x="21" y="5260"/>
                  </a:lnTo>
                  <a:lnTo>
                    <a:pt x="41" y="5568"/>
                  </a:lnTo>
                  <a:lnTo>
                    <a:pt x="83" y="5866"/>
                  </a:lnTo>
                  <a:lnTo>
                    <a:pt x="134" y="6175"/>
                  </a:lnTo>
                  <a:lnTo>
                    <a:pt x="196" y="6483"/>
                  </a:lnTo>
                  <a:lnTo>
                    <a:pt x="267" y="6791"/>
                  </a:lnTo>
                  <a:lnTo>
                    <a:pt x="339" y="7089"/>
                  </a:lnTo>
                  <a:lnTo>
                    <a:pt x="422" y="7387"/>
                  </a:lnTo>
                  <a:lnTo>
                    <a:pt x="514" y="7685"/>
                  </a:lnTo>
                  <a:lnTo>
                    <a:pt x="709" y="8280"/>
                  </a:lnTo>
                  <a:lnTo>
                    <a:pt x="832" y="8650"/>
                  </a:lnTo>
                  <a:lnTo>
                    <a:pt x="966" y="9000"/>
                  </a:lnTo>
                  <a:lnTo>
                    <a:pt x="1100" y="9328"/>
                  </a:lnTo>
                  <a:lnTo>
                    <a:pt x="1243" y="9657"/>
                  </a:lnTo>
                  <a:lnTo>
                    <a:pt x="1397" y="9975"/>
                  </a:lnTo>
                  <a:lnTo>
                    <a:pt x="1552" y="10273"/>
                  </a:lnTo>
                  <a:lnTo>
                    <a:pt x="1706" y="10571"/>
                  </a:lnTo>
                  <a:lnTo>
                    <a:pt x="1870" y="10869"/>
                  </a:lnTo>
                  <a:lnTo>
                    <a:pt x="2045" y="11167"/>
                  </a:lnTo>
                  <a:lnTo>
                    <a:pt x="2230" y="11455"/>
                  </a:lnTo>
                  <a:lnTo>
                    <a:pt x="2610" y="12040"/>
                  </a:lnTo>
                  <a:lnTo>
                    <a:pt x="3031" y="12646"/>
                  </a:lnTo>
                  <a:lnTo>
                    <a:pt x="3483" y="13283"/>
                  </a:lnTo>
                  <a:lnTo>
                    <a:pt x="3729" y="12718"/>
                  </a:lnTo>
                  <a:lnTo>
                    <a:pt x="3966" y="12215"/>
                  </a:lnTo>
                  <a:lnTo>
                    <a:pt x="4202" y="11763"/>
                  </a:lnTo>
                  <a:lnTo>
                    <a:pt x="4428" y="11331"/>
                  </a:lnTo>
                  <a:lnTo>
                    <a:pt x="4890" y="10448"/>
                  </a:lnTo>
                  <a:lnTo>
                    <a:pt x="5435" y="9421"/>
                  </a:lnTo>
                  <a:lnTo>
                    <a:pt x="5722" y="8876"/>
                  </a:lnTo>
                  <a:lnTo>
                    <a:pt x="6031" y="8332"/>
                  </a:lnTo>
                  <a:lnTo>
                    <a:pt x="6195" y="8065"/>
                  </a:lnTo>
                  <a:lnTo>
                    <a:pt x="6359" y="7798"/>
                  </a:lnTo>
                  <a:lnTo>
                    <a:pt x="6534" y="7551"/>
                  </a:lnTo>
                  <a:lnTo>
                    <a:pt x="6719" y="7305"/>
                  </a:lnTo>
                  <a:lnTo>
                    <a:pt x="6914" y="7058"/>
                  </a:lnTo>
                  <a:lnTo>
                    <a:pt x="7109" y="6832"/>
                  </a:lnTo>
                  <a:lnTo>
                    <a:pt x="7315" y="6616"/>
                  </a:lnTo>
                  <a:lnTo>
                    <a:pt x="7541" y="6411"/>
                  </a:lnTo>
                  <a:lnTo>
                    <a:pt x="7767" y="6216"/>
                  </a:lnTo>
                  <a:lnTo>
                    <a:pt x="8013" y="6031"/>
                  </a:lnTo>
                  <a:lnTo>
                    <a:pt x="8270" y="5866"/>
                  </a:lnTo>
                  <a:lnTo>
                    <a:pt x="8537" y="5712"/>
                  </a:lnTo>
                  <a:lnTo>
                    <a:pt x="8013" y="5527"/>
                  </a:lnTo>
                  <a:lnTo>
                    <a:pt x="7489" y="5332"/>
                  </a:lnTo>
                  <a:lnTo>
                    <a:pt x="6965" y="5116"/>
                  </a:lnTo>
                  <a:lnTo>
                    <a:pt x="6452" y="4890"/>
                  </a:lnTo>
                  <a:lnTo>
                    <a:pt x="6195" y="4767"/>
                  </a:lnTo>
                  <a:lnTo>
                    <a:pt x="5948" y="4644"/>
                  </a:lnTo>
                  <a:lnTo>
                    <a:pt x="5702" y="4500"/>
                  </a:lnTo>
                  <a:lnTo>
                    <a:pt x="5466" y="4367"/>
                  </a:lnTo>
                  <a:lnTo>
                    <a:pt x="5229" y="4212"/>
                  </a:lnTo>
                  <a:lnTo>
                    <a:pt x="5003" y="4058"/>
                  </a:lnTo>
                  <a:lnTo>
                    <a:pt x="4788" y="3884"/>
                  </a:lnTo>
                  <a:lnTo>
                    <a:pt x="4582" y="3709"/>
                  </a:lnTo>
                  <a:lnTo>
                    <a:pt x="4253" y="3421"/>
                  </a:lnTo>
                  <a:lnTo>
                    <a:pt x="3955" y="3165"/>
                  </a:lnTo>
                  <a:lnTo>
                    <a:pt x="3678" y="2918"/>
                  </a:lnTo>
                  <a:lnTo>
                    <a:pt x="3544" y="2785"/>
                  </a:lnTo>
                  <a:lnTo>
                    <a:pt x="3431" y="2661"/>
                  </a:lnTo>
                  <a:lnTo>
                    <a:pt x="3318" y="2528"/>
                  </a:lnTo>
                  <a:lnTo>
                    <a:pt x="3205" y="2394"/>
                  </a:lnTo>
                  <a:lnTo>
                    <a:pt x="3113" y="2250"/>
                  </a:lnTo>
                  <a:lnTo>
                    <a:pt x="3031" y="2096"/>
                  </a:lnTo>
                  <a:lnTo>
                    <a:pt x="2949" y="1932"/>
                  </a:lnTo>
                  <a:lnTo>
                    <a:pt x="2887" y="1747"/>
                  </a:lnTo>
                  <a:lnTo>
                    <a:pt x="2825" y="1562"/>
                  </a:lnTo>
                  <a:lnTo>
                    <a:pt x="2774" y="1357"/>
                  </a:lnTo>
                  <a:lnTo>
                    <a:pt x="2764" y="1254"/>
                  </a:lnTo>
                  <a:lnTo>
                    <a:pt x="2753" y="1151"/>
                  </a:lnTo>
                  <a:lnTo>
                    <a:pt x="2753" y="935"/>
                  </a:lnTo>
                  <a:lnTo>
                    <a:pt x="2784" y="709"/>
                  </a:lnTo>
                  <a:lnTo>
                    <a:pt x="2815" y="494"/>
                  </a:lnTo>
                  <a:lnTo>
                    <a:pt x="2856" y="298"/>
                  </a:lnTo>
                  <a:lnTo>
                    <a:pt x="2887" y="144"/>
                  </a:lnTo>
                  <a:lnTo>
                    <a:pt x="2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792;p24">
              <a:extLst>
                <a:ext uri="{FF2B5EF4-FFF2-40B4-BE49-F238E27FC236}">
                  <a16:creationId xmlns:a16="http://schemas.microsoft.com/office/drawing/2014/main" id="{63C2EB97-2E26-4763-043C-6E2EF0B31E25}"/>
                </a:ext>
              </a:extLst>
            </p:cNvPr>
            <p:cNvSpPr/>
            <p:nvPr/>
          </p:nvSpPr>
          <p:spPr>
            <a:xfrm>
              <a:off x="2112106" y="2720917"/>
              <a:ext cx="365256" cy="589359"/>
            </a:xfrm>
            <a:custGeom>
              <a:avLst/>
              <a:gdLst/>
              <a:ahLst/>
              <a:cxnLst/>
              <a:rect l="l" t="t" r="r" b="b"/>
              <a:pathLst>
                <a:path w="8353" h="13478" extrusionOk="0">
                  <a:moveTo>
                    <a:pt x="5712" y="0"/>
                  </a:moveTo>
                  <a:lnTo>
                    <a:pt x="5774" y="185"/>
                  </a:lnTo>
                  <a:lnTo>
                    <a:pt x="5835" y="380"/>
                  </a:lnTo>
                  <a:lnTo>
                    <a:pt x="5897" y="627"/>
                  </a:lnTo>
                  <a:lnTo>
                    <a:pt x="5958" y="904"/>
                  </a:lnTo>
                  <a:lnTo>
                    <a:pt x="6010" y="1181"/>
                  </a:lnTo>
                  <a:lnTo>
                    <a:pt x="6020" y="1325"/>
                  </a:lnTo>
                  <a:lnTo>
                    <a:pt x="6030" y="1459"/>
                  </a:lnTo>
                  <a:lnTo>
                    <a:pt x="6020" y="1582"/>
                  </a:lnTo>
                  <a:lnTo>
                    <a:pt x="6010" y="1705"/>
                  </a:lnTo>
                  <a:lnTo>
                    <a:pt x="5969" y="1921"/>
                  </a:lnTo>
                  <a:lnTo>
                    <a:pt x="5897" y="2126"/>
                  </a:lnTo>
                  <a:lnTo>
                    <a:pt x="5825" y="2332"/>
                  </a:lnTo>
                  <a:lnTo>
                    <a:pt x="5732" y="2537"/>
                  </a:lnTo>
                  <a:lnTo>
                    <a:pt x="5630" y="2733"/>
                  </a:lnTo>
                  <a:lnTo>
                    <a:pt x="5506" y="2928"/>
                  </a:lnTo>
                  <a:lnTo>
                    <a:pt x="5383" y="3123"/>
                  </a:lnTo>
                  <a:lnTo>
                    <a:pt x="5239" y="3308"/>
                  </a:lnTo>
                  <a:lnTo>
                    <a:pt x="5096" y="3482"/>
                  </a:lnTo>
                  <a:lnTo>
                    <a:pt x="4941" y="3667"/>
                  </a:lnTo>
                  <a:lnTo>
                    <a:pt x="4777" y="3832"/>
                  </a:lnTo>
                  <a:lnTo>
                    <a:pt x="4602" y="3996"/>
                  </a:lnTo>
                  <a:lnTo>
                    <a:pt x="4438" y="4161"/>
                  </a:lnTo>
                  <a:lnTo>
                    <a:pt x="4263" y="4315"/>
                  </a:lnTo>
                  <a:lnTo>
                    <a:pt x="3904" y="4613"/>
                  </a:lnTo>
                  <a:lnTo>
                    <a:pt x="3627" y="4818"/>
                  </a:lnTo>
                  <a:lnTo>
                    <a:pt x="3329" y="5034"/>
                  </a:lnTo>
                  <a:lnTo>
                    <a:pt x="3020" y="5249"/>
                  </a:lnTo>
                  <a:lnTo>
                    <a:pt x="2692" y="5455"/>
                  </a:lnTo>
                  <a:lnTo>
                    <a:pt x="2045" y="5866"/>
                  </a:lnTo>
                  <a:lnTo>
                    <a:pt x="1418" y="6236"/>
                  </a:lnTo>
                  <a:lnTo>
                    <a:pt x="863" y="6554"/>
                  </a:lnTo>
                  <a:lnTo>
                    <a:pt x="411" y="6801"/>
                  </a:lnTo>
                  <a:lnTo>
                    <a:pt x="0" y="7016"/>
                  </a:lnTo>
                  <a:lnTo>
                    <a:pt x="113" y="7047"/>
                  </a:lnTo>
                  <a:lnTo>
                    <a:pt x="257" y="7088"/>
                  </a:lnTo>
                  <a:lnTo>
                    <a:pt x="432" y="7170"/>
                  </a:lnTo>
                  <a:lnTo>
                    <a:pt x="647" y="7283"/>
                  </a:lnTo>
                  <a:lnTo>
                    <a:pt x="760" y="7355"/>
                  </a:lnTo>
                  <a:lnTo>
                    <a:pt x="884" y="7438"/>
                  </a:lnTo>
                  <a:lnTo>
                    <a:pt x="1007" y="7540"/>
                  </a:lnTo>
                  <a:lnTo>
                    <a:pt x="1141" y="7653"/>
                  </a:lnTo>
                  <a:lnTo>
                    <a:pt x="1264" y="7777"/>
                  </a:lnTo>
                  <a:lnTo>
                    <a:pt x="1397" y="7920"/>
                  </a:lnTo>
                  <a:lnTo>
                    <a:pt x="1551" y="8116"/>
                  </a:lnTo>
                  <a:lnTo>
                    <a:pt x="1736" y="8383"/>
                  </a:lnTo>
                  <a:lnTo>
                    <a:pt x="1952" y="8732"/>
                  </a:lnTo>
                  <a:lnTo>
                    <a:pt x="2199" y="9122"/>
                  </a:lnTo>
                  <a:lnTo>
                    <a:pt x="2723" y="10026"/>
                  </a:lnTo>
                  <a:lnTo>
                    <a:pt x="3267" y="11002"/>
                  </a:lnTo>
                  <a:lnTo>
                    <a:pt x="3781" y="11937"/>
                  </a:lnTo>
                  <a:lnTo>
                    <a:pt x="4202" y="12728"/>
                  </a:lnTo>
                  <a:lnTo>
                    <a:pt x="4602" y="13478"/>
                  </a:lnTo>
                  <a:lnTo>
                    <a:pt x="4726" y="13293"/>
                  </a:lnTo>
                  <a:lnTo>
                    <a:pt x="5054" y="12769"/>
                  </a:lnTo>
                  <a:lnTo>
                    <a:pt x="5527" y="11988"/>
                  </a:lnTo>
                  <a:lnTo>
                    <a:pt x="5794" y="11526"/>
                  </a:lnTo>
                  <a:lnTo>
                    <a:pt x="6082" y="11033"/>
                  </a:lnTo>
                  <a:lnTo>
                    <a:pt x="6380" y="10509"/>
                  </a:lnTo>
                  <a:lnTo>
                    <a:pt x="6678" y="9965"/>
                  </a:lnTo>
                  <a:lnTo>
                    <a:pt x="6955" y="9410"/>
                  </a:lnTo>
                  <a:lnTo>
                    <a:pt x="7232" y="8855"/>
                  </a:lnTo>
                  <a:lnTo>
                    <a:pt x="7479" y="8300"/>
                  </a:lnTo>
                  <a:lnTo>
                    <a:pt x="7695" y="7777"/>
                  </a:lnTo>
                  <a:lnTo>
                    <a:pt x="7787" y="7520"/>
                  </a:lnTo>
                  <a:lnTo>
                    <a:pt x="7880" y="7273"/>
                  </a:lnTo>
                  <a:lnTo>
                    <a:pt x="7951" y="7037"/>
                  </a:lnTo>
                  <a:lnTo>
                    <a:pt x="8013" y="6811"/>
                  </a:lnTo>
                  <a:lnTo>
                    <a:pt x="8106" y="6431"/>
                  </a:lnTo>
                  <a:lnTo>
                    <a:pt x="8188" y="6040"/>
                  </a:lnTo>
                  <a:lnTo>
                    <a:pt x="8249" y="5650"/>
                  </a:lnTo>
                  <a:lnTo>
                    <a:pt x="8290" y="5270"/>
                  </a:lnTo>
                  <a:lnTo>
                    <a:pt x="8321" y="4900"/>
                  </a:lnTo>
                  <a:lnTo>
                    <a:pt x="8342" y="4541"/>
                  </a:lnTo>
                  <a:lnTo>
                    <a:pt x="8352" y="4181"/>
                  </a:lnTo>
                  <a:lnTo>
                    <a:pt x="8342" y="3842"/>
                  </a:lnTo>
                  <a:lnTo>
                    <a:pt x="8321" y="3503"/>
                  </a:lnTo>
                  <a:lnTo>
                    <a:pt x="8280" y="3195"/>
                  </a:lnTo>
                  <a:lnTo>
                    <a:pt x="8239" y="2897"/>
                  </a:lnTo>
                  <a:lnTo>
                    <a:pt x="8177" y="2609"/>
                  </a:lnTo>
                  <a:lnTo>
                    <a:pt x="8106" y="2352"/>
                  </a:lnTo>
                  <a:lnTo>
                    <a:pt x="8013" y="2106"/>
                  </a:lnTo>
                  <a:lnTo>
                    <a:pt x="7921" y="1890"/>
                  </a:lnTo>
                  <a:lnTo>
                    <a:pt x="7818" y="1705"/>
                  </a:lnTo>
                  <a:lnTo>
                    <a:pt x="7695" y="1531"/>
                  </a:lnTo>
                  <a:lnTo>
                    <a:pt x="7551" y="1356"/>
                  </a:lnTo>
                  <a:lnTo>
                    <a:pt x="7397" y="1192"/>
                  </a:lnTo>
                  <a:lnTo>
                    <a:pt x="7232" y="1038"/>
                  </a:lnTo>
                  <a:lnTo>
                    <a:pt x="7058" y="883"/>
                  </a:lnTo>
                  <a:lnTo>
                    <a:pt x="6883" y="740"/>
                  </a:lnTo>
                  <a:lnTo>
                    <a:pt x="6708" y="616"/>
                  </a:lnTo>
                  <a:lnTo>
                    <a:pt x="6534" y="493"/>
                  </a:lnTo>
                  <a:lnTo>
                    <a:pt x="6215" y="288"/>
                  </a:lnTo>
                  <a:lnTo>
                    <a:pt x="5958" y="134"/>
                  </a:lnTo>
                  <a:lnTo>
                    <a:pt x="571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793;p24">
              <a:extLst>
                <a:ext uri="{FF2B5EF4-FFF2-40B4-BE49-F238E27FC236}">
                  <a16:creationId xmlns:a16="http://schemas.microsoft.com/office/drawing/2014/main" id="{70DEBB7D-73F9-07E6-092A-CB86E69CF9EE}"/>
                </a:ext>
              </a:extLst>
            </p:cNvPr>
            <p:cNvSpPr/>
            <p:nvPr/>
          </p:nvSpPr>
          <p:spPr>
            <a:xfrm>
              <a:off x="2148926" y="5032573"/>
              <a:ext cx="93927" cy="93446"/>
            </a:xfrm>
            <a:custGeom>
              <a:avLst/>
              <a:gdLst/>
              <a:ahLst/>
              <a:cxnLst/>
              <a:rect l="l" t="t" r="r" b="b"/>
              <a:pathLst>
                <a:path w="2148" h="2137" extrusionOk="0">
                  <a:moveTo>
                    <a:pt x="1079" y="0"/>
                  </a:moveTo>
                  <a:lnTo>
                    <a:pt x="966" y="10"/>
                  </a:lnTo>
                  <a:lnTo>
                    <a:pt x="864" y="21"/>
                  </a:lnTo>
                  <a:lnTo>
                    <a:pt x="761" y="51"/>
                  </a:lnTo>
                  <a:lnTo>
                    <a:pt x="658" y="82"/>
                  </a:lnTo>
                  <a:lnTo>
                    <a:pt x="566" y="134"/>
                  </a:lnTo>
                  <a:lnTo>
                    <a:pt x="473" y="185"/>
                  </a:lnTo>
                  <a:lnTo>
                    <a:pt x="391" y="247"/>
                  </a:lnTo>
                  <a:lnTo>
                    <a:pt x="319" y="308"/>
                  </a:lnTo>
                  <a:lnTo>
                    <a:pt x="247" y="390"/>
                  </a:lnTo>
                  <a:lnTo>
                    <a:pt x="186" y="473"/>
                  </a:lnTo>
                  <a:lnTo>
                    <a:pt x="134" y="555"/>
                  </a:lnTo>
                  <a:lnTo>
                    <a:pt x="93" y="657"/>
                  </a:lnTo>
                  <a:lnTo>
                    <a:pt x="52" y="750"/>
                  </a:lnTo>
                  <a:lnTo>
                    <a:pt x="31" y="853"/>
                  </a:lnTo>
                  <a:lnTo>
                    <a:pt x="11" y="955"/>
                  </a:lnTo>
                  <a:lnTo>
                    <a:pt x="1" y="1068"/>
                  </a:lnTo>
                  <a:lnTo>
                    <a:pt x="11" y="1181"/>
                  </a:lnTo>
                  <a:lnTo>
                    <a:pt x="31" y="1284"/>
                  </a:lnTo>
                  <a:lnTo>
                    <a:pt x="52" y="1387"/>
                  </a:lnTo>
                  <a:lnTo>
                    <a:pt x="93" y="1490"/>
                  </a:lnTo>
                  <a:lnTo>
                    <a:pt x="134" y="1582"/>
                  </a:lnTo>
                  <a:lnTo>
                    <a:pt x="186" y="1664"/>
                  </a:lnTo>
                  <a:lnTo>
                    <a:pt x="247" y="1746"/>
                  </a:lnTo>
                  <a:lnTo>
                    <a:pt x="319" y="1829"/>
                  </a:lnTo>
                  <a:lnTo>
                    <a:pt x="391" y="1890"/>
                  </a:lnTo>
                  <a:lnTo>
                    <a:pt x="473" y="1952"/>
                  </a:lnTo>
                  <a:lnTo>
                    <a:pt x="566" y="2013"/>
                  </a:lnTo>
                  <a:lnTo>
                    <a:pt x="658" y="2055"/>
                  </a:lnTo>
                  <a:lnTo>
                    <a:pt x="761" y="2096"/>
                  </a:lnTo>
                  <a:lnTo>
                    <a:pt x="864" y="2116"/>
                  </a:lnTo>
                  <a:lnTo>
                    <a:pt x="966" y="2137"/>
                  </a:lnTo>
                  <a:lnTo>
                    <a:pt x="1182" y="2137"/>
                  </a:lnTo>
                  <a:lnTo>
                    <a:pt x="1295" y="2116"/>
                  </a:lnTo>
                  <a:lnTo>
                    <a:pt x="1398" y="2096"/>
                  </a:lnTo>
                  <a:lnTo>
                    <a:pt x="1490" y="2055"/>
                  </a:lnTo>
                  <a:lnTo>
                    <a:pt x="1583" y="2013"/>
                  </a:lnTo>
                  <a:lnTo>
                    <a:pt x="1675" y="1952"/>
                  </a:lnTo>
                  <a:lnTo>
                    <a:pt x="1757" y="1890"/>
                  </a:lnTo>
                  <a:lnTo>
                    <a:pt x="1829" y="1829"/>
                  </a:lnTo>
                  <a:lnTo>
                    <a:pt x="1901" y="1746"/>
                  </a:lnTo>
                  <a:lnTo>
                    <a:pt x="1963" y="1664"/>
                  </a:lnTo>
                  <a:lnTo>
                    <a:pt x="2014" y="1582"/>
                  </a:lnTo>
                  <a:lnTo>
                    <a:pt x="2055" y="1490"/>
                  </a:lnTo>
                  <a:lnTo>
                    <a:pt x="2096" y="1387"/>
                  </a:lnTo>
                  <a:lnTo>
                    <a:pt x="2127" y="1284"/>
                  </a:lnTo>
                  <a:lnTo>
                    <a:pt x="2137" y="1181"/>
                  </a:lnTo>
                  <a:lnTo>
                    <a:pt x="2148" y="1068"/>
                  </a:lnTo>
                  <a:lnTo>
                    <a:pt x="2137" y="955"/>
                  </a:lnTo>
                  <a:lnTo>
                    <a:pt x="2127" y="853"/>
                  </a:lnTo>
                  <a:lnTo>
                    <a:pt x="2096" y="750"/>
                  </a:lnTo>
                  <a:lnTo>
                    <a:pt x="2055" y="657"/>
                  </a:lnTo>
                  <a:lnTo>
                    <a:pt x="2014" y="555"/>
                  </a:lnTo>
                  <a:lnTo>
                    <a:pt x="1963" y="473"/>
                  </a:lnTo>
                  <a:lnTo>
                    <a:pt x="1901" y="390"/>
                  </a:lnTo>
                  <a:lnTo>
                    <a:pt x="1829" y="308"/>
                  </a:lnTo>
                  <a:lnTo>
                    <a:pt x="1757" y="247"/>
                  </a:lnTo>
                  <a:lnTo>
                    <a:pt x="1675" y="185"/>
                  </a:lnTo>
                  <a:lnTo>
                    <a:pt x="1583" y="134"/>
                  </a:lnTo>
                  <a:lnTo>
                    <a:pt x="1490" y="82"/>
                  </a:lnTo>
                  <a:lnTo>
                    <a:pt x="1398" y="51"/>
                  </a:lnTo>
                  <a:lnTo>
                    <a:pt x="1295" y="21"/>
                  </a:lnTo>
                  <a:lnTo>
                    <a:pt x="1182" y="10"/>
                  </a:lnTo>
                  <a:lnTo>
                    <a:pt x="107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794;p24">
              <a:extLst>
                <a:ext uri="{FF2B5EF4-FFF2-40B4-BE49-F238E27FC236}">
                  <a16:creationId xmlns:a16="http://schemas.microsoft.com/office/drawing/2014/main" id="{3EFCD23A-CDF7-F5DC-16D4-4D77570CD6CB}"/>
                </a:ext>
              </a:extLst>
            </p:cNvPr>
            <p:cNvSpPr/>
            <p:nvPr/>
          </p:nvSpPr>
          <p:spPr>
            <a:xfrm>
              <a:off x="2148926" y="4568047"/>
              <a:ext cx="93927" cy="93489"/>
            </a:xfrm>
            <a:custGeom>
              <a:avLst/>
              <a:gdLst/>
              <a:ahLst/>
              <a:cxnLst/>
              <a:rect l="l" t="t" r="r" b="b"/>
              <a:pathLst>
                <a:path w="2148" h="2138" extrusionOk="0">
                  <a:moveTo>
                    <a:pt x="966" y="1"/>
                  </a:moveTo>
                  <a:lnTo>
                    <a:pt x="864" y="21"/>
                  </a:lnTo>
                  <a:lnTo>
                    <a:pt x="761" y="42"/>
                  </a:lnTo>
                  <a:lnTo>
                    <a:pt x="658" y="83"/>
                  </a:lnTo>
                  <a:lnTo>
                    <a:pt x="566" y="124"/>
                  </a:lnTo>
                  <a:lnTo>
                    <a:pt x="473" y="176"/>
                  </a:lnTo>
                  <a:lnTo>
                    <a:pt x="391" y="237"/>
                  </a:lnTo>
                  <a:lnTo>
                    <a:pt x="319" y="309"/>
                  </a:lnTo>
                  <a:lnTo>
                    <a:pt x="247" y="381"/>
                  </a:lnTo>
                  <a:lnTo>
                    <a:pt x="186" y="463"/>
                  </a:lnTo>
                  <a:lnTo>
                    <a:pt x="134" y="556"/>
                  </a:lnTo>
                  <a:lnTo>
                    <a:pt x="93" y="648"/>
                  </a:lnTo>
                  <a:lnTo>
                    <a:pt x="52" y="751"/>
                  </a:lnTo>
                  <a:lnTo>
                    <a:pt x="31" y="854"/>
                  </a:lnTo>
                  <a:lnTo>
                    <a:pt x="11" y="956"/>
                  </a:lnTo>
                  <a:lnTo>
                    <a:pt x="1" y="1069"/>
                  </a:lnTo>
                  <a:lnTo>
                    <a:pt x="11" y="1172"/>
                  </a:lnTo>
                  <a:lnTo>
                    <a:pt x="31" y="1285"/>
                  </a:lnTo>
                  <a:lnTo>
                    <a:pt x="52" y="1388"/>
                  </a:lnTo>
                  <a:lnTo>
                    <a:pt x="93" y="1480"/>
                  </a:lnTo>
                  <a:lnTo>
                    <a:pt x="134" y="1573"/>
                  </a:lnTo>
                  <a:lnTo>
                    <a:pt x="186" y="1665"/>
                  </a:lnTo>
                  <a:lnTo>
                    <a:pt x="247" y="1747"/>
                  </a:lnTo>
                  <a:lnTo>
                    <a:pt x="319" y="1819"/>
                  </a:lnTo>
                  <a:lnTo>
                    <a:pt x="391" y="1891"/>
                  </a:lnTo>
                  <a:lnTo>
                    <a:pt x="473" y="1953"/>
                  </a:lnTo>
                  <a:lnTo>
                    <a:pt x="566" y="2004"/>
                  </a:lnTo>
                  <a:lnTo>
                    <a:pt x="658" y="2055"/>
                  </a:lnTo>
                  <a:lnTo>
                    <a:pt x="761" y="2086"/>
                  </a:lnTo>
                  <a:lnTo>
                    <a:pt x="864" y="2117"/>
                  </a:lnTo>
                  <a:lnTo>
                    <a:pt x="966" y="2127"/>
                  </a:lnTo>
                  <a:lnTo>
                    <a:pt x="1079" y="2138"/>
                  </a:lnTo>
                  <a:lnTo>
                    <a:pt x="1182" y="2127"/>
                  </a:lnTo>
                  <a:lnTo>
                    <a:pt x="1295" y="2117"/>
                  </a:lnTo>
                  <a:lnTo>
                    <a:pt x="1398" y="2086"/>
                  </a:lnTo>
                  <a:lnTo>
                    <a:pt x="1490" y="2055"/>
                  </a:lnTo>
                  <a:lnTo>
                    <a:pt x="1583" y="2004"/>
                  </a:lnTo>
                  <a:lnTo>
                    <a:pt x="1675" y="1953"/>
                  </a:lnTo>
                  <a:lnTo>
                    <a:pt x="1757" y="1891"/>
                  </a:lnTo>
                  <a:lnTo>
                    <a:pt x="1829" y="1819"/>
                  </a:lnTo>
                  <a:lnTo>
                    <a:pt x="1901" y="1747"/>
                  </a:lnTo>
                  <a:lnTo>
                    <a:pt x="1963" y="1665"/>
                  </a:lnTo>
                  <a:lnTo>
                    <a:pt x="2014" y="1573"/>
                  </a:lnTo>
                  <a:lnTo>
                    <a:pt x="2055" y="1480"/>
                  </a:lnTo>
                  <a:lnTo>
                    <a:pt x="2096" y="1388"/>
                  </a:lnTo>
                  <a:lnTo>
                    <a:pt x="2127" y="1285"/>
                  </a:lnTo>
                  <a:lnTo>
                    <a:pt x="2137" y="1172"/>
                  </a:lnTo>
                  <a:lnTo>
                    <a:pt x="2148" y="1069"/>
                  </a:lnTo>
                  <a:lnTo>
                    <a:pt x="2137" y="956"/>
                  </a:lnTo>
                  <a:lnTo>
                    <a:pt x="2127" y="854"/>
                  </a:lnTo>
                  <a:lnTo>
                    <a:pt x="2096" y="751"/>
                  </a:lnTo>
                  <a:lnTo>
                    <a:pt x="2055" y="648"/>
                  </a:lnTo>
                  <a:lnTo>
                    <a:pt x="2014" y="556"/>
                  </a:lnTo>
                  <a:lnTo>
                    <a:pt x="1963" y="463"/>
                  </a:lnTo>
                  <a:lnTo>
                    <a:pt x="1901" y="381"/>
                  </a:lnTo>
                  <a:lnTo>
                    <a:pt x="1829" y="309"/>
                  </a:lnTo>
                  <a:lnTo>
                    <a:pt x="1757" y="237"/>
                  </a:lnTo>
                  <a:lnTo>
                    <a:pt x="1675" y="176"/>
                  </a:lnTo>
                  <a:lnTo>
                    <a:pt x="1583" y="124"/>
                  </a:lnTo>
                  <a:lnTo>
                    <a:pt x="1490" y="83"/>
                  </a:lnTo>
                  <a:lnTo>
                    <a:pt x="1398" y="42"/>
                  </a:lnTo>
                  <a:lnTo>
                    <a:pt x="1295" y="21"/>
                  </a:lnTo>
                  <a:lnTo>
                    <a:pt x="118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795;p24">
              <a:extLst>
                <a:ext uri="{FF2B5EF4-FFF2-40B4-BE49-F238E27FC236}">
                  <a16:creationId xmlns:a16="http://schemas.microsoft.com/office/drawing/2014/main" id="{75B3FF17-3E2D-0373-CD16-59324D2EB493}"/>
                </a:ext>
              </a:extLst>
            </p:cNvPr>
            <p:cNvSpPr/>
            <p:nvPr/>
          </p:nvSpPr>
          <p:spPr>
            <a:xfrm>
              <a:off x="2148926" y="4135486"/>
              <a:ext cx="93927" cy="93446"/>
            </a:xfrm>
            <a:custGeom>
              <a:avLst/>
              <a:gdLst/>
              <a:ahLst/>
              <a:cxnLst/>
              <a:rect l="l" t="t" r="r" b="b"/>
              <a:pathLst>
                <a:path w="2148" h="2137" extrusionOk="0">
                  <a:moveTo>
                    <a:pt x="966" y="0"/>
                  </a:moveTo>
                  <a:lnTo>
                    <a:pt x="864" y="21"/>
                  </a:lnTo>
                  <a:lnTo>
                    <a:pt x="761" y="41"/>
                  </a:lnTo>
                  <a:lnTo>
                    <a:pt x="658" y="82"/>
                  </a:lnTo>
                  <a:lnTo>
                    <a:pt x="566" y="123"/>
                  </a:lnTo>
                  <a:lnTo>
                    <a:pt x="473" y="175"/>
                  </a:lnTo>
                  <a:lnTo>
                    <a:pt x="391" y="236"/>
                  </a:lnTo>
                  <a:lnTo>
                    <a:pt x="319" y="308"/>
                  </a:lnTo>
                  <a:lnTo>
                    <a:pt x="247" y="391"/>
                  </a:lnTo>
                  <a:lnTo>
                    <a:pt x="186" y="473"/>
                  </a:lnTo>
                  <a:lnTo>
                    <a:pt x="134" y="555"/>
                  </a:lnTo>
                  <a:lnTo>
                    <a:pt x="93" y="647"/>
                  </a:lnTo>
                  <a:lnTo>
                    <a:pt x="52" y="750"/>
                  </a:lnTo>
                  <a:lnTo>
                    <a:pt x="31" y="853"/>
                  </a:lnTo>
                  <a:lnTo>
                    <a:pt x="11" y="956"/>
                  </a:lnTo>
                  <a:lnTo>
                    <a:pt x="1" y="1069"/>
                  </a:lnTo>
                  <a:lnTo>
                    <a:pt x="11" y="1171"/>
                  </a:lnTo>
                  <a:lnTo>
                    <a:pt x="31" y="1284"/>
                  </a:lnTo>
                  <a:lnTo>
                    <a:pt x="52" y="1387"/>
                  </a:lnTo>
                  <a:lnTo>
                    <a:pt x="93" y="1479"/>
                  </a:lnTo>
                  <a:lnTo>
                    <a:pt x="134" y="1572"/>
                  </a:lnTo>
                  <a:lnTo>
                    <a:pt x="186" y="1664"/>
                  </a:lnTo>
                  <a:lnTo>
                    <a:pt x="247" y="1747"/>
                  </a:lnTo>
                  <a:lnTo>
                    <a:pt x="319" y="1818"/>
                  </a:lnTo>
                  <a:lnTo>
                    <a:pt x="391" y="1890"/>
                  </a:lnTo>
                  <a:lnTo>
                    <a:pt x="473" y="1952"/>
                  </a:lnTo>
                  <a:lnTo>
                    <a:pt x="566" y="2003"/>
                  </a:lnTo>
                  <a:lnTo>
                    <a:pt x="658" y="2055"/>
                  </a:lnTo>
                  <a:lnTo>
                    <a:pt x="761" y="2086"/>
                  </a:lnTo>
                  <a:lnTo>
                    <a:pt x="864" y="2116"/>
                  </a:lnTo>
                  <a:lnTo>
                    <a:pt x="966" y="2127"/>
                  </a:lnTo>
                  <a:lnTo>
                    <a:pt x="1079" y="2137"/>
                  </a:lnTo>
                  <a:lnTo>
                    <a:pt x="1182" y="2127"/>
                  </a:lnTo>
                  <a:lnTo>
                    <a:pt x="1295" y="2116"/>
                  </a:lnTo>
                  <a:lnTo>
                    <a:pt x="1398" y="2086"/>
                  </a:lnTo>
                  <a:lnTo>
                    <a:pt x="1490" y="2055"/>
                  </a:lnTo>
                  <a:lnTo>
                    <a:pt x="1583" y="2003"/>
                  </a:lnTo>
                  <a:lnTo>
                    <a:pt x="1675" y="1952"/>
                  </a:lnTo>
                  <a:lnTo>
                    <a:pt x="1757" y="1890"/>
                  </a:lnTo>
                  <a:lnTo>
                    <a:pt x="1829" y="1818"/>
                  </a:lnTo>
                  <a:lnTo>
                    <a:pt x="1901" y="1747"/>
                  </a:lnTo>
                  <a:lnTo>
                    <a:pt x="1963" y="1664"/>
                  </a:lnTo>
                  <a:lnTo>
                    <a:pt x="2014" y="1572"/>
                  </a:lnTo>
                  <a:lnTo>
                    <a:pt x="2055" y="1479"/>
                  </a:lnTo>
                  <a:lnTo>
                    <a:pt x="2096" y="1387"/>
                  </a:lnTo>
                  <a:lnTo>
                    <a:pt x="2127" y="1284"/>
                  </a:lnTo>
                  <a:lnTo>
                    <a:pt x="2137" y="1171"/>
                  </a:lnTo>
                  <a:lnTo>
                    <a:pt x="2148" y="1069"/>
                  </a:lnTo>
                  <a:lnTo>
                    <a:pt x="2137" y="956"/>
                  </a:lnTo>
                  <a:lnTo>
                    <a:pt x="2127" y="853"/>
                  </a:lnTo>
                  <a:lnTo>
                    <a:pt x="2096" y="750"/>
                  </a:lnTo>
                  <a:lnTo>
                    <a:pt x="2055" y="647"/>
                  </a:lnTo>
                  <a:lnTo>
                    <a:pt x="2014" y="555"/>
                  </a:lnTo>
                  <a:lnTo>
                    <a:pt x="1963" y="473"/>
                  </a:lnTo>
                  <a:lnTo>
                    <a:pt x="1901" y="391"/>
                  </a:lnTo>
                  <a:lnTo>
                    <a:pt x="1829" y="308"/>
                  </a:lnTo>
                  <a:lnTo>
                    <a:pt x="1757" y="236"/>
                  </a:lnTo>
                  <a:lnTo>
                    <a:pt x="1675" y="175"/>
                  </a:lnTo>
                  <a:lnTo>
                    <a:pt x="1583" y="123"/>
                  </a:lnTo>
                  <a:lnTo>
                    <a:pt x="1490" y="82"/>
                  </a:lnTo>
                  <a:lnTo>
                    <a:pt x="1398" y="41"/>
                  </a:lnTo>
                  <a:lnTo>
                    <a:pt x="1295" y="21"/>
                  </a:lnTo>
                  <a:lnTo>
                    <a:pt x="118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796;p24">
              <a:extLst>
                <a:ext uri="{FF2B5EF4-FFF2-40B4-BE49-F238E27FC236}">
                  <a16:creationId xmlns:a16="http://schemas.microsoft.com/office/drawing/2014/main" id="{76F02A08-471A-9FEB-8633-698878AB464A}"/>
                </a:ext>
              </a:extLst>
            </p:cNvPr>
            <p:cNvSpPr/>
            <p:nvPr/>
          </p:nvSpPr>
          <p:spPr>
            <a:xfrm>
              <a:off x="1904090" y="3313874"/>
              <a:ext cx="338757" cy="710222"/>
            </a:xfrm>
            <a:custGeom>
              <a:avLst/>
              <a:gdLst/>
              <a:ahLst/>
              <a:cxnLst/>
              <a:rect l="l" t="t" r="r" b="b"/>
              <a:pathLst>
                <a:path w="7747" h="16242" extrusionOk="0">
                  <a:moveTo>
                    <a:pt x="3802" y="0"/>
                  </a:moveTo>
                  <a:lnTo>
                    <a:pt x="3627" y="10"/>
                  </a:lnTo>
                  <a:lnTo>
                    <a:pt x="3453" y="31"/>
                  </a:lnTo>
                  <a:lnTo>
                    <a:pt x="3288" y="62"/>
                  </a:lnTo>
                  <a:lnTo>
                    <a:pt x="3124" y="103"/>
                  </a:lnTo>
                  <a:lnTo>
                    <a:pt x="2970" y="144"/>
                  </a:lnTo>
                  <a:lnTo>
                    <a:pt x="2816" y="195"/>
                  </a:lnTo>
                  <a:lnTo>
                    <a:pt x="2549" y="308"/>
                  </a:lnTo>
                  <a:lnTo>
                    <a:pt x="2323" y="421"/>
                  </a:lnTo>
                  <a:lnTo>
                    <a:pt x="2148" y="514"/>
                  </a:lnTo>
                  <a:lnTo>
                    <a:pt x="1994" y="606"/>
                  </a:lnTo>
                  <a:lnTo>
                    <a:pt x="1953" y="853"/>
                  </a:lnTo>
                  <a:lnTo>
                    <a:pt x="1819" y="1479"/>
                  </a:lnTo>
                  <a:lnTo>
                    <a:pt x="1727" y="1890"/>
                  </a:lnTo>
                  <a:lnTo>
                    <a:pt x="1624" y="2322"/>
                  </a:lnTo>
                  <a:lnTo>
                    <a:pt x="1511" y="2774"/>
                  </a:lnTo>
                  <a:lnTo>
                    <a:pt x="1398" y="3216"/>
                  </a:lnTo>
                  <a:lnTo>
                    <a:pt x="1264" y="3657"/>
                  </a:lnTo>
                  <a:lnTo>
                    <a:pt x="1110" y="4130"/>
                  </a:lnTo>
                  <a:lnTo>
                    <a:pt x="782" y="5116"/>
                  </a:lnTo>
                  <a:lnTo>
                    <a:pt x="443" y="6112"/>
                  </a:lnTo>
                  <a:lnTo>
                    <a:pt x="124" y="7027"/>
                  </a:lnTo>
                  <a:lnTo>
                    <a:pt x="93" y="7140"/>
                  </a:lnTo>
                  <a:lnTo>
                    <a:pt x="63" y="7263"/>
                  </a:lnTo>
                  <a:lnTo>
                    <a:pt x="42" y="7397"/>
                  </a:lnTo>
                  <a:lnTo>
                    <a:pt x="21" y="7540"/>
                  </a:lnTo>
                  <a:lnTo>
                    <a:pt x="1" y="7849"/>
                  </a:lnTo>
                  <a:lnTo>
                    <a:pt x="11" y="8198"/>
                  </a:lnTo>
                  <a:lnTo>
                    <a:pt x="32" y="8568"/>
                  </a:lnTo>
                  <a:lnTo>
                    <a:pt x="83" y="8958"/>
                  </a:lnTo>
                  <a:lnTo>
                    <a:pt x="145" y="9359"/>
                  </a:lnTo>
                  <a:lnTo>
                    <a:pt x="227" y="9780"/>
                  </a:lnTo>
                  <a:lnTo>
                    <a:pt x="319" y="10201"/>
                  </a:lnTo>
                  <a:lnTo>
                    <a:pt x="432" y="10622"/>
                  </a:lnTo>
                  <a:lnTo>
                    <a:pt x="556" y="11033"/>
                  </a:lnTo>
                  <a:lnTo>
                    <a:pt x="689" y="11444"/>
                  </a:lnTo>
                  <a:lnTo>
                    <a:pt x="833" y="11824"/>
                  </a:lnTo>
                  <a:lnTo>
                    <a:pt x="987" y="12194"/>
                  </a:lnTo>
                  <a:lnTo>
                    <a:pt x="1151" y="12533"/>
                  </a:lnTo>
                  <a:lnTo>
                    <a:pt x="1326" y="12841"/>
                  </a:lnTo>
                  <a:lnTo>
                    <a:pt x="1511" y="13129"/>
                  </a:lnTo>
                  <a:lnTo>
                    <a:pt x="1706" y="13427"/>
                  </a:lnTo>
                  <a:lnTo>
                    <a:pt x="2107" y="14023"/>
                  </a:lnTo>
                  <a:lnTo>
                    <a:pt x="2518" y="14588"/>
                  </a:lnTo>
                  <a:lnTo>
                    <a:pt x="2918" y="15122"/>
                  </a:lnTo>
                  <a:lnTo>
                    <a:pt x="3268" y="15574"/>
                  </a:lnTo>
                  <a:lnTo>
                    <a:pt x="3545" y="15933"/>
                  </a:lnTo>
                  <a:lnTo>
                    <a:pt x="3802" y="16241"/>
                  </a:lnTo>
                  <a:lnTo>
                    <a:pt x="4439" y="15461"/>
                  </a:lnTo>
                  <a:lnTo>
                    <a:pt x="5045" y="14721"/>
                  </a:lnTo>
                  <a:lnTo>
                    <a:pt x="5672" y="13971"/>
                  </a:lnTo>
                  <a:lnTo>
                    <a:pt x="5743" y="13879"/>
                  </a:lnTo>
                  <a:lnTo>
                    <a:pt x="5826" y="13766"/>
                  </a:lnTo>
                  <a:lnTo>
                    <a:pt x="5990" y="13519"/>
                  </a:lnTo>
                  <a:lnTo>
                    <a:pt x="6165" y="13221"/>
                  </a:lnTo>
                  <a:lnTo>
                    <a:pt x="6329" y="12903"/>
                  </a:lnTo>
                  <a:lnTo>
                    <a:pt x="6504" y="12554"/>
                  </a:lnTo>
                  <a:lnTo>
                    <a:pt x="6678" y="12184"/>
                  </a:lnTo>
                  <a:lnTo>
                    <a:pt x="7007" y="11454"/>
                  </a:lnTo>
                  <a:lnTo>
                    <a:pt x="7295" y="10756"/>
                  </a:lnTo>
                  <a:lnTo>
                    <a:pt x="7531" y="10181"/>
                  </a:lnTo>
                  <a:lnTo>
                    <a:pt x="7747" y="9626"/>
                  </a:lnTo>
                  <a:lnTo>
                    <a:pt x="7675" y="9246"/>
                  </a:lnTo>
                  <a:lnTo>
                    <a:pt x="7510" y="8342"/>
                  </a:lnTo>
                  <a:lnTo>
                    <a:pt x="7408" y="7797"/>
                  </a:lnTo>
                  <a:lnTo>
                    <a:pt x="7295" y="7263"/>
                  </a:lnTo>
                  <a:lnTo>
                    <a:pt x="7182" y="6760"/>
                  </a:lnTo>
                  <a:lnTo>
                    <a:pt x="7079" y="6359"/>
                  </a:lnTo>
                  <a:lnTo>
                    <a:pt x="6956" y="5969"/>
                  </a:lnTo>
                  <a:lnTo>
                    <a:pt x="6812" y="5527"/>
                  </a:lnTo>
                  <a:lnTo>
                    <a:pt x="6473" y="4520"/>
                  </a:lnTo>
                  <a:lnTo>
                    <a:pt x="6298" y="3986"/>
                  </a:lnTo>
                  <a:lnTo>
                    <a:pt x="6134" y="3462"/>
                  </a:lnTo>
                  <a:lnTo>
                    <a:pt x="5990" y="2948"/>
                  </a:lnTo>
                  <a:lnTo>
                    <a:pt x="5867" y="2476"/>
                  </a:lnTo>
                  <a:lnTo>
                    <a:pt x="5682" y="1664"/>
                  </a:lnTo>
                  <a:lnTo>
                    <a:pt x="5538" y="1058"/>
                  </a:lnTo>
                  <a:lnTo>
                    <a:pt x="5404" y="545"/>
                  </a:lnTo>
                  <a:lnTo>
                    <a:pt x="5281" y="452"/>
                  </a:lnTo>
                  <a:lnTo>
                    <a:pt x="5148" y="370"/>
                  </a:lnTo>
                  <a:lnTo>
                    <a:pt x="4952" y="278"/>
                  </a:lnTo>
                  <a:lnTo>
                    <a:pt x="4716" y="175"/>
                  </a:lnTo>
                  <a:lnTo>
                    <a:pt x="4583" y="134"/>
                  </a:lnTo>
                  <a:lnTo>
                    <a:pt x="4449" y="93"/>
                  </a:lnTo>
                  <a:lnTo>
                    <a:pt x="4295" y="52"/>
                  </a:lnTo>
                  <a:lnTo>
                    <a:pt x="4141" y="31"/>
                  </a:lnTo>
                  <a:lnTo>
                    <a:pt x="3976" y="10"/>
                  </a:lnTo>
                  <a:lnTo>
                    <a:pt x="380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797;p24">
              <a:extLst>
                <a:ext uri="{FF2B5EF4-FFF2-40B4-BE49-F238E27FC236}">
                  <a16:creationId xmlns:a16="http://schemas.microsoft.com/office/drawing/2014/main" id="{4FA87278-7530-6342-3DE0-9BAC0BC3AFEA}"/>
                </a:ext>
              </a:extLst>
            </p:cNvPr>
            <p:cNvSpPr/>
            <p:nvPr/>
          </p:nvSpPr>
          <p:spPr>
            <a:xfrm>
              <a:off x="1899148" y="3009743"/>
              <a:ext cx="312258" cy="376494"/>
            </a:xfrm>
            <a:custGeom>
              <a:avLst/>
              <a:gdLst/>
              <a:ahLst/>
              <a:cxnLst/>
              <a:rect l="l" t="t" r="r" b="b"/>
              <a:pathLst>
                <a:path w="7141" h="8610" extrusionOk="0">
                  <a:moveTo>
                    <a:pt x="3576" y="0"/>
                  </a:moveTo>
                  <a:lnTo>
                    <a:pt x="3381" y="11"/>
                  </a:lnTo>
                  <a:lnTo>
                    <a:pt x="2179" y="83"/>
                  </a:lnTo>
                  <a:lnTo>
                    <a:pt x="1377" y="144"/>
                  </a:lnTo>
                  <a:lnTo>
                    <a:pt x="1182" y="514"/>
                  </a:lnTo>
                  <a:lnTo>
                    <a:pt x="1008" y="894"/>
                  </a:lnTo>
                  <a:lnTo>
                    <a:pt x="854" y="1285"/>
                  </a:lnTo>
                  <a:lnTo>
                    <a:pt x="720" y="1675"/>
                  </a:lnTo>
                  <a:lnTo>
                    <a:pt x="597" y="2065"/>
                  </a:lnTo>
                  <a:lnTo>
                    <a:pt x="484" y="2445"/>
                  </a:lnTo>
                  <a:lnTo>
                    <a:pt x="391" y="2825"/>
                  </a:lnTo>
                  <a:lnTo>
                    <a:pt x="309" y="3195"/>
                  </a:lnTo>
                  <a:lnTo>
                    <a:pt x="247" y="3555"/>
                  </a:lnTo>
                  <a:lnTo>
                    <a:pt x="186" y="3904"/>
                  </a:lnTo>
                  <a:lnTo>
                    <a:pt x="93" y="4531"/>
                  </a:lnTo>
                  <a:lnTo>
                    <a:pt x="42" y="5055"/>
                  </a:lnTo>
                  <a:lnTo>
                    <a:pt x="1" y="5445"/>
                  </a:lnTo>
                  <a:lnTo>
                    <a:pt x="1" y="5609"/>
                  </a:lnTo>
                  <a:lnTo>
                    <a:pt x="1" y="5774"/>
                  </a:lnTo>
                  <a:lnTo>
                    <a:pt x="11" y="5938"/>
                  </a:lnTo>
                  <a:lnTo>
                    <a:pt x="42" y="6102"/>
                  </a:lnTo>
                  <a:lnTo>
                    <a:pt x="73" y="6267"/>
                  </a:lnTo>
                  <a:lnTo>
                    <a:pt x="114" y="6421"/>
                  </a:lnTo>
                  <a:lnTo>
                    <a:pt x="165" y="6585"/>
                  </a:lnTo>
                  <a:lnTo>
                    <a:pt x="217" y="6739"/>
                  </a:lnTo>
                  <a:lnTo>
                    <a:pt x="278" y="6894"/>
                  </a:lnTo>
                  <a:lnTo>
                    <a:pt x="350" y="7037"/>
                  </a:lnTo>
                  <a:lnTo>
                    <a:pt x="504" y="7325"/>
                  </a:lnTo>
                  <a:lnTo>
                    <a:pt x="669" y="7592"/>
                  </a:lnTo>
                  <a:lnTo>
                    <a:pt x="843" y="7828"/>
                  </a:lnTo>
                  <a:lnTo>
                    <a:pt x="925" y="7931"/>
                  </a:lnTo>
                  <a:lnTo>
                    <a:pt x="1018" y="8034"/>
                  </a:lnTo>
                  <a:lnTo>
                    <a:pt x="1110" y="8116"/>
                  </a:lnTo>
                  <a:lnTo>
                    <a:pt x="1203" y="8188"/>
                  </a:lnTo>
                  <a:lnTo>
                    <a:pt x="1295" y="8250"/>
                  </a:lnTo>
                  <a:lnTo>
                    <a:pt x="1377" y="8301"/>
                  </a:lnTo>
                  <a:lnTo>
                    <a:pt x="1552" y="8393"/>
                  </a:lnTo>
                  <a:lnTo>
                    <a:pt x="1696" y="8445"/>
                  </a:lnTo>
                  <a:lnTo>
                    <a:pt x="1809" y="8476"/>
                  </a:lnTo>
                  <a:lnTo>
                    <a:pt x="1912" y="8496"/>
                  </a:lnTo>
                  <a:lnTo>
                    <a:pt x="2055" y="8424"/>
                  </a:lnTo>
                  <a:lnTo>
                    <a:pt x="2240" y="8352"/>
                  </a:lnTo>
                  <a:lnTo>
                    <a:pt x="2466" y="8260"/>
                  </a:lnTo>
                  <a:lnTo>
                    <a:pt x="2744" y="8178"/>
                  </a:lnTo>
                  <a:lnTo>
                    <a:pt x="2898" y="8137"/>
                  </a:lnTo>
                  <a:lnTo>
                    <a:pt x="3062" y="8106"/>
                  </a:lnTo>
                  <a:lnTo>
                    <a:pt x="3237" y="8075"/>
                  </a:lnTo>
                  <a:lnTo>
                    <a:pt x="3411" y="8054"/>
                  </a:lnTo>
                  <a:lnTo>
                    <a:pt x="3596" y="8034"/>
                  </a:lnTo>
                  <a:lnTo>
                    <a:pt x="3966" y="8034"/>
                  </a:lnTo>
                  <a:lnTo>
                    <a:pt x="4151" y="8054"/>
                  </a:lnTo>
                  <a:lnTo>
                    <a:pt x="4336" y="8085"/>
                  </a:lnTo>
                  <a:lnTo>
                    <a:pt x="4521" y="8116"/>
                  </a:lnTo>
                  <a:lnTo>
                    <a:pt x="4685" y="8167"/>
                  </a:lnTo>
                  <a:lnTo>
                    <a:pt x="4860" y="8208"/>
                  </a:lnTo>
                  <a:lnTo>
                    <a:pt x="5158" y="8321"/>
                  </a:lnTo>
                  <a:lnTo>
                    <a:pt x="5415" y="8424"/>
                  </a:lnTo>
                  <a:lnTo>
                    <a:pt x="5620" y="8517"/>
                  </a:lnTo>
                  <a:lnTo>
                    <a:pt x="5795" y="8609"/>
                  </a:lnTo>
                  <a:lnTo>
                    <a:pt x="5918" y="8496"/>
                  </a:lnTo>
                  <a:lnTo>
                    <a:pt x="6062" y="8383"/>
                  </a:lnTo>
                  <a:lnTo>
                    <a:pt x="6226" y="8219"/>
                  </a:lnTo>
                  <a:lnTo>
                    <a:pt x="6401" y="8024"/>
                  </a:lnTo>
                  <a:lnTo>
                    <a:pt x="6493" y="7911"/>
                  </a:lnTo>
                  <a:lnTo>
                    <a:pt x="6576" y="7798"/>
                  </a:lnTo>
                  <a:lnTo>
                    <a:pt x="6658" y="7674"/>
                  </a:lnTo>
                  <a:lnTo>
                    <a:pt x="6730" y="7551"/>
                  </a:lnTo>
                  <a:lnTo>
                    <a:pt x="6802" y="7428"/>
                  </a:lnTo>
                  <a:lnTo>
                    <a:pt x="6853" y="7294"/>
                  </a:lnTo>
                  <a:lnTo>
                    <a:pt x="6904" y="7171"/>
                  </a:lnTo>
                  <a:lnTo>
                    <a:pt x="6966" y="7017"/>
                  </a:lnTo>
                  <a:lnTo>
                    <a:pt x="7028" y="6801"/>
                  </a:lnTo>
                  <a:lnTo>
                    <a:pt x="7058" y="6678"/>
                  </a:lnTo>
                  <a:lnTo>
                    <a:pt x="7089" y="6534"/>
                  </a:lnTo>
                  <a:lnTo>
                    <a:pt x="7110" y="6370"/>
                  </a:lnTo>
                  <a:lnTo>
                    <a:pt x="7130" y="6185"/>
                  </a:lnTo>
                  <a:lnTo>
                    <a:pt x="7141" y="5979"/>
                  </a:lnTo>
                  <a:lnTo>
                    <a:pt x="7141" y="5763"/>
                  </a:lnTo>
                  <a:lnTo>
                    <a:pt x="7141" y="5517"/>
                  </a:lnTo>
                  <a:lnTo>
                    <a:pt x="7120" y="5240"/>
                  </a:lnTo>
                  <a:lnTo>
                    <a:pt x="7089" y="4942"/>
                  </a:lnTo>
                  <a:lnTo>
                    <a:pt x="7048" y="4623"/>
                  </a:lnTo>
                  <a:lnTo>
                    <a:pt x="6986" y="4274"/>
                  </a:lnTo>
                  <a:lnTo>
                    <a:pt x="6904" y="3914"/>
                  </a:lnTo>
                  <a:lnTo>
                    <a:pt x="6812" y="3545"/>
                  </a:lnTo>
                  <a:lnTo>
                    <a:pt x="6709" y="3175"/>
                  </a:lnTo>
                  <a:lnTo>
                    <a:pt x="6606" y="2805"/>
                  </a:lnTo>
                  <a:lnTo>
                    <a:pt x="6483" y="2445"/>
                  </a:lnTo>
                  <a:lnTo>
                    <a:pt x="6247" y="1767"/>
                  </a:lnTo>
                  <a:lnTo>
                    <a:pt x="6021" y="1161"/>
                  </a:lnTo>
                  <a:lnTo>
                    <a:pt x="5826" y="689"/>
                  </a:lnTo>
                  <a:lnTo>
                    <a:pt x="5641" y="257"/>
                  </a:lnTo>
                  <a:lnTo>
                    <a:pt x="5435" y="216"/>
                  </a:lnTo>
                  <a:lnTo>
                    <a:pt x="5199" y="165"/>
                  </a:lnTo>
                  <a:lnTo>
                    <a:pt x="4901" y="113"/>
                  </a:lnTo>
                  <a:lnTo>
                    <a:pt x="4552" y="62"/>
                  </a:lnTo>
                  <a:lnTo>
                    <a:pt x="4172" y="31"/>
                  </a:lnTo>
                  <a:lnTo>
                    <a:pt x="3771" y="11"/>
                  </a:lnTo>
                  <a:lnTo>
                    <a:pt x="357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798;p24">
              <a:extLst>
                <a:ext uri="{FF2B5EF4-FFF2-40B4-BE49-F238E27FC236}">
                  <a16:creationId xmlns:a16="http://schemas.microsoft.com/office/drawing/2014/main" id="{FAFC1D5F-B46A-2B6C-6238-DE4F4208FD50}"/>
                </a:ext>
              </a:extLst>
            </p:cNvPr>
            <p:cNvSpPr/>
            <p:nvPr/>
          </p:nvSpPr>
          <p:spPr>
            <a:xfrm>
              <a:off x="1423907" y="2781087"/>
              <a:ext cx="646424" cy="1242998"/>
            </a:xfrm>
            <a:custGeom>
              <a:avLst/>
              <a:gdLst/>
              <a:ahLst/>
              <a:cxnLst/>
              <a:rect l="l" t="t" r="r" b="b"/>
              <a:pathLst>
                <a:path w="14783" h="28426" extrusionOk="0">
                  <a:moveTo>
                    <a:pt x="6801" y="1"/>
                  </a:moveTo>
                  <a:lnTo>
                    <a:pt x="5856" y="175"/>
                  </a:lnTo>
                  <a:lnTo>
                    <a:pt x="5743" y="206"/>
                  </a:lnTo>
                  <a:lnTo>
                    <a:pt x="5609" y="237"/>
                  </a:lnTo>
                  <a:lnTo>
                    <a:pt x="5465" y="288"/>
                  </a:lnTo>
                  <a:lnTo>
                    <a:pt x="5311" y="350"/>
                  </a:lnTo>
                  <a:lnTo>
                    <a:pt x="4962" y="504"/>
                  </a:lnTo>
                  <a:lnTo>
                    <a:pt x="4582" y="709"/>
                  </a:lnTo>
                  <a:lnTo>
                    <a:pt x="4376" y="822"/>
                  </a:lnTo>
                  <a:lnTo>
                    <a:pt x="4171" y="946"/>
                  </a:lnTo>
                  <a:lnTo>
                    <a:pt x="3966" y="1079"/>
                  </a:lnTo>
                  <a:lnTo>
                    <a:pt x="3750" y="1233"/>
                  </a:lnTo>
                  <a:lnTo>
                    <a:pt x="3524" y="1387"/>
                  </a:lnTo>
                  <a:lnTo>
                    <a:pt x="3308" y="1552"/>
                  </a:lnTo>
                  <a:lnTo>
                    <a:pt x="3092" y="1726"/>
                  </a:lnTo>
                  <a:lnTo>
                    <a:pt x="2866" y="1911"/>
                  </a:lnTo>
                  <a:lnTo>
                    <a:pt x="2651" y="2106"/>
                  </a:lnTo>
                  <a:lnTo>
                    <a:pt x="2435" y="2312"/>
                  </a:lnTo>
                  <a:lnTo>
                    <a:pt x="2219" y="2528"/>
                  </a:lnTo>
                  <a:lnTo>
                    <a:pt x="2014" y="2754"/>
                  </a:lnTo>
                  <a:lnTo>
                    <a:pt x="1808" y="2990"/>
                  </a:lnTo>
                  <a:lnTo>
                    <a:pt x="1613" y="3226"/>
                  </a:lnTo>
                  <a:lnTo>
                    <a:pt x="1418" y="3483"/>
                  </a:lnTo>
                  <a:lnTo>
                    <a:pt x="1243" y="3740"/>
                  </a:lnTo>
                  <a:lnTo>
                    <a:pt x="1069" y="4007"/>
                  </a:lnTo>
                  <a:lnTo>
                    <a:pt x="904" y="4284"/>
                  </a:lnTo>
                  <a:lnTo>
                    <a:pt x="750" y="4562"/>
                  </a:lnTo>
                  <a:lnTo>
                    <a:pt x="617" y="4860"/>
                  </a:lnTo>
                  <a:lnTo>
                    <a:pt x="493" y="5158"/>
                  </a:lnTo>
                  <a:lnTo>
                    <a:pt x="380" y="5466"/>
                  </a:lnTo>
                  <a:lnTo>
                    <a:pt x="288" y="5784"/>
                  </a:lnTo>
                  <a:lnTo>
                    <a:pt x="206" y="6103"/>
                  </a:lnTo>
                  <a:lnTo>
                    <a:pt x="165" y="6349"/>
                  </a:lnTo>
                  <a:lnTo>
                    <a:pt x="123" y="6596"/>
                  </a:lnTo>
                  <a:lnTo>
                    <a:pt x="93" y="6842"/>
                  </a:lnTo>
                  <a:lnTo>
                    <a:pt x="62" y="7089"/>
                  </a:lnTo>
                  <a:lnTo>
                    <a:pt x="21" y="7592"/>
                  </a:lnTo>
                  <a:lnTo>
                    <a:pt x="0" y="8096"/>
                  </a:lnTo>
                  <a:lnTo>
                    <a:pt x="0" y="8599"/>
                  </a:lnTo>
                  <a:lnTo>
                    <a:pt x="21" y="9082"/>
                  </a:lnTo>
                  <a:lnTo>
                    <a:pt x="41" y="9554"/>
                  </a:lnTo>
                  <a:lnTo>
                    <a:pt x="72" y="9996"/>
                  </a:lnTo>
                  <a:lnTo>
                    <a:pt x="113" y="10417"/>
                  </a:lnTo>
                  <a:lnTo>
                    <a:pt x="165" y="10797"/>
                  </a:lnTo>
                  <a:lnTo>
                    <a:pt x="247" y="11424"/>
                  </a:lnTo>
                  <a:lnTo>
                    <a:pt x="319" y="11835"/>
                  </a:lnTo>
                  <a:lnTo>
                    <a:pt x="349" y="11989"/>
                  </a:lnTo>
                  <a:lnTo>
                    <a:pt x="534" y="12010"/>
                  </a:lnTo>
                  <a:lnTo>
                    <a:pt x="1079" y="12051"/>
                  </a:lnTo>
                  <a:lnTo>
                    <a:pt x="1469" y="12081"/>
                  </a:lnTo>
                  <a:lnTo>
                    <a:pt x="1921" y="12102"/>
                  </a:lnTo>
                  <a:lnTo>
                    <a:pt x="2445" y="12112"/>
                  </a:lnTo>
                  <a:lnTo>
                    <a:pt x="3020" y="12123"/>
                  </a:lnTo>
                  <a:lnTo>
                    <a:pt x="3298" y="12133"/>
                  </a:lnTo>
                  <a:lnTo>
                    <a:pt x="3575" y="12164"/>
                  </a:lnTo>
                  <a:lnTo>
                    <a:pt x="3863" y="12205"/>
                  </a:lnTo>
                  <a:lnTo>
                    <a:pt x="4140" y="12266"/>
                  </a:lnTo>
                  <a:lnTo>
                    <a:pt x="4418" y="12338"/>
                  </a:lnTo>
                  <a:lnTo>
                    <a:pt x="4674" y="12420"/>
                  </a:lnTo>
                  <a:lnTo>
                    <a:pt x="4931" y="12503"/>
                  </a:lnTo>
                  <a:lnTo>
                    <a:pt x="5178" y="12595"/>
                  </a:lnTo>
                  <a:lnTo>
                    <a:pt x="5599" y="12759"/>
                  </a:lnTo>
                  <a:lnTo>
                    <a:pt x="5928" y="12914"/>
                  </a:lnTo>
                  <a:lnTo>
                    <a:pt x="6226" y="13057"/>
                  </a:lnTo>
                  <a:lnTo>
                    <a:pt x="6154" y="13078"/>
                  </a:lnTo>
                  <a:lnTo>
                    <a:pt x="6061" y="13088"/>
                  </a:lnTo>
                  <a:lnTo>
                    <a:pt x="5804" y="13098"/>
                  </a:lnTo>
                  <a:lnTo>
                    <a:pt x="5137" y="13109"/>
                  </a:lnTo>
                  <a:lnTo>
                    <a:pt x="4736" y="13109"/>
                  </a:lnTo>
                  <a:lnTo>
                    <a:pt x="4335" y="13119"/>
                  </a:lnTo>
                  <a:lnTo>
                    <a:pt x="3935" y="13150"/>
                  </a:lnTo>
                  <a:lnTo>
                    <a:pt x="3740" y="13170"/>
                  </a:lnTo>
                  <a:lnTo>
                    <a:pt x="3555" y="13191"/>
                  </a:lnTo>
                  <a:lnTo>
                    <a:pt x="3288" y="13232"/>
                  </a:lnTo>
                  <a:lnTo>
                    <a:pt x="3041" y="13283"/>
                  </a:lnTo>
                  <a:lnTo>
                    <a:pt x="2579" y="13386"/>
                  </a:lnTo>
                  <a:lnTo>
                    <a:pt x="2168" y="13499"/>
                  </a:lnTo>
                  <a:lnTo>
                    <a:pt x="1819" y="13602"/>
                  </a:lnTo>
                  <a:lnTo>
                    <a:pt x="1531" y="13705"/>
                  </a:lnTo>
                  <a:lnTo>
                    <a:pt x="1325" y="13787"/>
                  </a:lnTo>
                  <a:lnTo>
                    <a:pt x="1151" y="13859"/>
                  </a:lnTo>
                  <a:lnTo>
                    <a:pt x="1192" y="13972"/>
                  </a:lnTo>
                  <a:lnTo>
                    <a:pt x="1346" y="14290"/>
                  </a:lnTo>
                  <a:lnTo>
                    <a:pt x="1593" y="14773"/>
                  </a:lnTo>
                  <a:lnTo>
                    <a:pt x="1747" y="15071"/>
                  </a:lnTo>
                  <a:lnTo>
                    <a:pt x="1932" y="15400"/>
                  </a:lnTo>
                  <a:lnTo>
                    <a:pt x="2137" y="15749"/>
                  </a:lnTo>
                  <a:lnTo>
                    <a:pt x="2363" y="16119"/>
                  </a:lnTo>
                  <a:lnTo>
                    <a:pt x="2620" y="16509"/>
                  </a:lnTo>
                  <a:lnTo>
                    <a:pt x="2897" y="16910"/>
                  </a:lnTo>
                  <a:lnTo>
                    <a:pt x="3195" y="17310"/>
                  </a:lnTo>
                  <a:lnTo>
                    <a:pt x="3514" y="17721"/>
                  </a:lnTo>
                  <a:lnTo>
                    <a:pt x="3853" y="18132"/>
                  </a:lnTo>
                  <a:lnTo>
                    <a:pt x="4222" y="18543"/>
                  </a:lnTo>
                  <a:lnTo>
                    <a:pt x="4952" y="19313"/>
                  </a:lnTo>
                  <a:lnTo>
                    <a:pt x="5712" y="20094"/>
                  </a:lnTo>
                  <a:lnTo>
                    <a:pt x="6482" y="20875"/>
                  </a:lnTo>
                  <a:lnTo>
                    <a:pt x="7243" y="21625"/>
                  </a:lnTo>
                  <a:lnTo>
                    <a:pt x="7972" y="22313"/>
                  </a:lnTo>
                  <a:lnTo>
                    <a:pt x="8321" y="22642"/>
                  </a:lnTo>
                  <a:lnTo>
                    <a:pt x="8660" y="22940"/>
                  </a:lnTo>
                  <a:lnTo>
                    <a:pt x="8979" y="23217"/>
                  </a:lnTo>
                  <a:lnTo>
                    <a:pt x="9287" y="23474"/>
                  </a:lnTo>
                  <a:lnTo>
                    <a:pt x="9575" y="23690"/>
                  </a:lnTo>
                  <a:lnTo>
                    <a:pt x="9831" y="23885"/>
                  </a:lnTo>
                  <a:lnTo>
                    <a:pt x="10109" y="24090"/>
                  </a:lnTo>
                  <a:lnTo>
                    <a:pt x="10427" y="24347"/>
                  </a:lnTo>
                  <a:lnTo>
                    <a:pt x="10787" y="24655"/>
                  </a:lnTo>
                  <a:lnTo>
                    <a:pt x="11167" y="24994"/>
                  </a:lnTo>
                  <a:lnTo>
                    <a:pt x="11989" y="25734"/>
                  </a:lnTo>
                  <a:lnTo>
                    <a:pt x="12810" y="26504"/>
                  </a:lnTo>
                  <a:lnTo>
                    <a:pt x="13571" y="27234"/>
                  </a:lnTo>
                  <a:lnTo>
                    <a:pt x="14197" y="27850"/>
                  </a:lnTo>
                  <a:lnTo>
                    <a:pt x="14783" y="28425"/>
                  </a:lnTo>
                  <a:lnTo>
                    <a:pt x="14259" y="27162"/>
                  </a:lnTo>
                  <a:lnTo>
                    <a:pt x="13694" y="25826"/>
                  </a:lnTo>
                  <a:lnTo>
                    <a:pt x="13026" y="24244"/>
                  </a:lnTo>
                  <a:lnTo>
                    <a:pt x="12317" y="22580"/>
                  </a:lnTo>
                  <a:lnTo>
                    <a:pt x="11619" y="21019"/>
                  </a:lnTo>
                  <a:lnTo>
                    <a:pt x="11311" y="20310"/>
                  </a:lnTo>
                  <a:lnTo>
                    <a:pt x="11023" y="19704"/>
                  </a:lnTo>
                  <a:lnTo>
                    <a:pt x="10776" y="19190"/>
                  </a:lnTo>
                  <a:lnTo>
                    <a:pt x="10571" y="18810"/>
                  </a:lnTo>
                  <a:lnTo>
                    <a:pt x="10068" y="17875"/>
                  </a:lnTo>
                  <a:lnTo>
                    <a:pt x="9318" y="16447"/>
                  </a:lnTo>
                  <a:lnTo>
                    <a:pt x="8424" y="14680"/>
                  </a:lnTo>
                  <a:lnTo>
                    <a:pt x="7941" y="13715"/>
                  </a:lnTo>
                  <a:lnTo>
                    <a:pt x="7458" y="12729"/>
                  </a:lnTo>
                  <a:lnTo>
                    <a:pt x="6975" y="11742"/>
                  </a:lnTo>
                  <a:lnTo>
                    <a:pt x="6513" y="10766"/>
                  </a:lnTo>
                  <a:lnTo>
                    <a:pt x="6071" y="9821"/>
                  </a:lnTo>
                  <a:lnTo>
                    <a:pt x="5671" y="8928"/>
                  </a:lnTo>
                  <a:lnTo>
                    <a:pt x="5322" y="8116"/>
                  </a:lnTo>
                  <a:lnTo>
                    <a:pt x="5034" y="7387"/>
                  </a:lnTo>
                  <a:lnTo>
                    <a:pt x="4921" y="7068"/>
                  </a:lnTo>
                  <a:lnTo>
                    <a:pt x="4818" y="6781"/>
                  </a:lnTo>
                  <a:lnTo>
                    <a:pt x="4746" y="6524"/>
                  </a:lnTo>
                  <a:lnTo>
                    <a:pt x="4685" y="6308"/>
                  </a:lnTo>
                  <a:lnTo>
                    <a:pt x="4654" y="6103"/>
                  </a:lnTo>
                  <a:lnTo>
                    <a:pt x="4623" y="5897"/>
                  </a:lnTo>
                  <a:lnTo>
                    <a:pt x="4592" y="5692"/>
                  </a:lnTo>
                  <a:lnTo>
                    <a:pt x="4582" y="5486"/>
                  </a:lnTo>
                  <a:lnTo>
                    <a:pt x="4572" y="5271"/>
                  </a:lnTo>
                  <a:lnTo>
                    <a:pt x="4582" y="5065"/>
                  </a:lnTo>
                  <a:lnTo>
                    <a:pt x="4582" y="4849"/>
                  </a:lnTo>
                  <a:lnTo>
                    <a:pt x="4602" y="4644"/>
                  </a:lnTo>
                  <a:lnTo>
                    <a:pt x="4623" y="4428"/>
                  </a:lnTo>
                  <a:lnTo>
                    <a:pt x="4654" y="4212"/>
                  </a:lnTo>
                  <a:lnTo>
                    <a:pt x="4726" y="3802"/>
                  </a:lnTo>
                  <a:lnTo>
                    <a:pt x="4818" y="3391"/>
                  </a:lnTo>
                  <a:lnTo>
                    <a:pt x="4941" y="2990"/>
                  </a:lnTo>
                  <a:lnTo>
                    <a:pt x="5075" y="2610"/>
                  </a:lnTo>
                  <a:lnTo>
                    <a:pt x="5219" y="2240"/>
                  </a:lnTo>
                  <a:lnTo>
                    <a:pt x="5383" y="1901"/>
                  </a:lnTo>
                  <a:lnTo>
                    <a:pt x="5558" y="1583"/>
                  </a:lnTo>
                  <a:lnTo>
                    <a:pt x="5732" y="1295"/>
                  </a:lnTo>
                  <a:lnTo>
                    <a:pt x="5917" y="1028"/>
                  </a:lnTo>
                  <a:lnTo>
                    <a:pt x="6010" y="915"/>
                  </a:lnTo>
                  <a:lnTo>
                    <a:pt x="6102" y="812"/>
                  </a:lnTo>
                  <a:lnTo>
                    <a:pt x="6195" y="709"/>
                  </a:lnTo>
                  <a:lnTo>
                    <a:pt x="6297" y="627"/>
                  </a:lnTo>
                  <a:lnTo>
                    <a:pt x="6452" y="473"/>
                  </a:lnTo>
                  <a:lnTo>
                    <a:pt x="6595" y="319"/>
                  </a:lnTo>
                  <a:lnTo>
                    <a:pt x="6708" y="155"/>
                  </a:lnTo>
                  <a:lnTo>
                    <a:pt x="6801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799;p24">
              <a:extLst>
                <a:ext uri="{FF2B5EF4-FFF2-40B4-BE49-F238E27FC236}">
                  <a16:creationId xmlns:a16="http://schemas.microsoft.com/office/drawing/2014/main" id="{D7CE6338-6443-5D91-259F-783D3B111A87}"/>
                </a:ext>
              </a:extLst>
            </p:cNvPr>
            <p:cNvSpPr/>
            <p:nvPr/>
          </p:nvSpPr>
          <p:spPr>
            <a:xfrm>
              <a:off x="2070302" y="2799497"/>
              <a:ext cx="612797" cy="1224589"/>
            </a:xfrm>
            <a:custGeom>
              <a:avLst/>
              <a:gdLst/>
              <a:ahLst/>
              <a:cxnLst/>
              <a:rect l="l" t="t" r="r" b="b"/>
              <a:pathLst>
                <a:path w="14014" h="28005" extrusionOk="0">
                  <a:moveTo>
                    <a:pt x="9123" y="1"/>
                  </a:moveTo>
                  <a:lnTo>
                    <a:pt x="9144" y="114"/>
                  </a:lnTo>
                  <a:lnTo>
                    <a:pt x="9154" y="237"/>
                  </a:lnTo>
                  <a:lnTo>
                    <a:pt x="9175" y="453"/>
                  </a:lnTo>
                  <a:lnTo>
                    <a:pt x="9205" y="843"/>
                  </a:lnTo>
                  <a:lnTo>
                    <a:pt x="9236" y="1295"/>
                  </a:lnTo>
                  <a:lnTo>
                    <a:pt x="9267" y="1788"/>
                  </a:lnTo>
                  <a:lnTo>
                    <a:pt x="9277" y="2312"/>
                  </a:lnTo>
                  <a:lnTo>
                    <a:pt x="9277" y="2857"/>
                  </a:lnTo>
                  <a:lnTo>
                    <a:pt x="9257" y="3391"/>
                  </a:lnTo>
                  <a:lnTo>
                    <a:pt x="9216" y="3925"/>
                  </a:lnTo>
                  <a:lnTo>
                    <a:pt x="9185" y="4172"/>
                  </a:lnTo>
                  <a:lnTo>
                    <a:pt x="9154" y="4418"/>
                  </a:lnTo>
                  <a:lnTo>
                    <a:pt x="9041" y="5055"/>
                  </a:lnTo>
                  <a:lnTo>
                    <a:pt x="8866" y="6010"/>
                  </a:lnTo>
                  <a:lnTo>
                    <a:pt x="8743" y="6586"/>
                  </a:lnTo>
                  <a:lnTo>
                    <a:pt x="8610" y="7223"/>
                  </a:lnTo>
                  <a:lnTo>
                    <a:pt x="8445" y="7921"/>
                  </a:lnTo>
                  <a:lnTo>
                    <a:pt x="8271" y="8661"/>
                  </a:lnTo>
                  <a:lnTo>
                    <a:pt x="8065" y="9452"/>
                  </a:lnTo>
                  <a:lnTo>
                    <a:pt x="7839" y="10284"/>
                  </a:lnTo>
                  <a:lnTo>
                    <a:pt x="7603" y="11157"/>
                  </a:lnTo>
                  <a:lnTo>
                    <a:pt x="7325" y="12051"/>
                  </a:lnTo>
                  <a:lnTo>
                    <a:pt x="7038" y="12975"/>
                  </a:lnTo>
                  <a:lnTo>
                    <a:pt x="6719" y="13920"/>
                  </a:lnTo>
                  <a:lnTo>
                    <a:pt x="6380" y="14876"/>
                  </a:lnTo>
                  <a:lnTo>
                    <a:pt x="6010" y="15841"/>
                  </a:lnTo>
                  <a:lnTo>
                    <a:pt x="5805" y="16365"/>
                  </a:lnTo>
                  <a:lnTo>
                    <a:pt x="5589" y="16889"/>
                  </a:lnTo>
                  <a:lnTo>
                    <a:pt x="5137" y="17937"/>
                  </a:lnTo>
                  <a:lnTo>
                    <a:pt x="4665" y="19005"/>
                  </a:lnTo>
                  <a:lnTo>
                    <a:pt x="4172" y="20053"/>
                  </a:lnTo>
                  <a:lnTo>
                    <a:pt x="3668" y="21091"/>
                  </a:lnTo>
                  <a:lnTo>
                    <a:pt x="3175" y="22098"/>
                  </a:lnTo>
                  <a:lnTo>
                    <a:pt x="2682" y="23074"/>
                  </a:lnTo>
                  <a:lnTo>
                    <a:pt x="2199" y="23978"/>
                  </a:lnTo>
                  <a:lnTo>
                    <a:pt x="1758" y="24830"/>
                  </a:lnTo>
                  <a:lnTo>
                    <a:pt x="1336" y="25601"/>
                  </a:lnTo>
                  <a:lnTo>
                    <a:pt x="638" y="26874"/>
                  </a:lnTo>
                  <a:lnTo>
                    <a:pt x="165" y="27707"/>
                  </a:lnTo>
                  <a:lnTo>
                    <a:pt x="1" y="28004"/>
                  </a:lnTo>
                  <a:lnTo>
                    <a:pt x="278" y="27789"/>
                  </a:lnTo>
                  <a:lnTo>
                    <a:pt x="956" y="27234"/>
                  </a:lnTo>
                  <a:lnTo>
                    <a:pt x="1367" y="26895"/>
                  </a:lnTo>
                  <a:lnTo>
                    <a:pt x="1778" y="26535"/>
                  </a:lnTo>
                  <a:lnTo>
                    <a:pt x="2168" y="26186"/>
                  </a:lnTo>
                  <a:lnTo>
                    <a:pt x="2507" y="25868"/>
                  </a:lnTo>
                  <a:lnTo>
                    <a:pt x="2744" y="25631"/>
                  </a:lnTo>
                  <a:lnTo>
                    <a:pt x="3021" y="25385"/>
                  </a:lnTo>
                  <a:lnTo>
                    <a:pt x="3637" y="24830"/>
                  </a:lnTo>
                  <a:lnTo>
                    <a:pt x="5148" y="23505"/>
                  </a:lnTo>
                  <a:lnTo>
                    <a:pt x="6000" y="22745"/>
                  </a:lnTo>
                  <a:lnTo>
                    <a:pt x="6432" y="22334"/>
                  </a:lnTo>
                  <a:lnTo>
                    <a:pt x="6884" y="21913"/>
                  </a:lnTo>
                  <a:lnTo>
                    <a:pt x="7346" y="21471"/>
                  </a:lnTo>
                  <a:lnTo>
                    <a:pt x="7798" y="21019"/>
                  </a:lnTo>
                  <a:lnTo>
                    <a:pt x="8260" y="20546"/>
                  </a:lnTo>
                  <a:lnTo>
                    <a:pt x="8723" y="20053"/>
                  </a:lnTo>
                  <a:lnTo>
                    <a:pt x="9185" y="19540"/>
                  </a:lnTo>
                  <a:lnTo>
                    <a:pt x="9647" y="19016"/>
                  </a:lnTo>
                  <a:lnTo>
                    <a:pt x="10109" y="18482"/>
                  </a:lnTo>
                  <a:lnTo>
                    <a:pt x="10541" y="17958"/>
                  </a:lnTo>
                  <a:lnTo>
                    <a:pt x="10972" y="17434"/>
                  </a:lnTo>
                  <a:lnTo>
                    <a:pt x="11373" y="16930"/>
                  </a:lnTo>
                  <a:lnTo>
                    <a:pt x="12113" y="15985"/>
                  </a:lnTo>
                  <a:lnTo>
                    <a:pt x="12739" y="15163"/>
                  </a:lnTo>
                  <a:lnTo>
                    <a:pt x="13222" y="14516"/>
                  </a:lnTo>
                  <a:lnTo>
                    <a:pt x="13633" y="13941"/>
                  </a:lnTo>
                  <a:lnTo>
                    <a:pt x="13479" y="13869"/>
                  </a:lnTo>
                  <a:lnTo>
                    <a:pt x="13078" y="13684"/>
                  </a:lnTo>
                  <a:lnTo>
                    <a:pt x="12801" y="13561"/>
                  </a:lnTo>
                  <a:lnTo>
                    <a:pt x="12482" y="13448"/>
                  </a:lnTo>
                  <a:lnTo>
                    <a:pt x="12133" y="13325"/>
                  </a:lnTo>
                  <a:lnTo>
                    <a:pt x="11753" y="13212"/>
                  </a:lnTo>
                  <a:lnTo>
                    <a:pt x="11003" y="13016"/>
                  </a:lnTo>
                  <a:lnTo>
                    <a:pt x="10366" y="12842"/>
                  </a:lnTo>
                  <a:lnTo>
                    <a:pt x="10079" y="12760"/>
                  </a:lnTo>
                  <a:lnTo>
                    <a:pt x="9801" y="12667"/>
                  </a:lnTo>
                  <a:lnTo>
                    <a:pt x="9555" y="12564"/>
                  </a:lnTo>
                  <a:lnTo>
                    <a:pt x="9318" y="12462"/>
                  </a:lnTo>
                  <a:lnTo>
                    <a:pt x="9349" y="12451"/>
                  </a:lnTo>
                  <a:lnTo>
                    <a:pt x="9442" y="12421"/>
                  </a:lnTo>
                  <a:lnTo>
                    <a:pt x="9596" y="12380"/>
                  </a:lnTo>
                  <a:lnTo>
                    <a:pt x="9822" y="12328"/>
                  </a:lnTo>
                  <a:lnTo>
                    <a:pt x="10120" y="12297"/>
                  </a:lnTo>
                  <a:lnTo>
                    <a:pt x="10305" y="12287"/>
                  </a:lnTo>
                  <a:lnTo>
                    <a:pt x="10510" y="12277"/>
                  </a:lnTo>
                  <a:lnTo>
                    <a:pt x="10726" y="12277"/>
                  </a:lnTo>
                  <a:lnTo>
                    <a:pt x="10972" y="12287"/>
                  </a:lnTo>
                  <a:lnTo>
                    <a:pt x="11239" y="12308"/>
                  </a:lnTo>
                  <a:lnTo>
                    <a:pt x="11527" y="12338"/>
                  </a:lnTo>
                  <a:lnTo>
                    <a:pt x="11887" y="12380"/>
                  </a:lnTo>
                  <a:lnTo>
                    <a:pt x="12287" y="12441"/>
                  </a:lnTo>
                  <a:lnTo>
                    <a:pt x="13068" y="12575"/>
                  </a:lnTo>
                  <a:lnTo>
                    <a:pt x="13684" y="12688"/>
                  </a:lnTo>
                  <a:lnTo>
                    <a:pt x="13931" y="12739"/>
                  </a:lnTo>
                  <a:lnTo>
                    <a:pt x="13951" y="12564"/>
                  </a:lnTo>
                  <a:lnTo>
                    <a:pt x="13982" y="12082"/>
                  </a:lnTo>
                  <a:lnTo>
                    <a:pt x="14003" y="11743"/>
                  </a:lnTo>
                  <a:lnTo>
                    <a:pt x="14013" y="11342"/>
                  </a:lnTo>
                  <a:lnTo>
                    <a:pt x="14013" y="10900"/>
                  </a:lnTo>
                  <a:lnTo>
                    <a:pt x="14013" y="10417"/>
                  </a:lnTo>
                  <a:lnTo>
                    <a:pt x="13993" y="9904"/>
                  </a:lnTo>
                  <a:lnTo>
                    <a:pt x="13972" y="9370"/>
                  </a:lnTo>
                  <a:lnTo>
                    <a:pt x="13921" y="8815"/>
                  </a:lnTo>
                  <a:lnTo>
                    <a:pt x="13849" y="8240"/>
                  </a:lnTo>
                  <a:lnTo>
                    <a:pt x="13766" y="7675"/>
                  </a:lnTo>
                  <a:lnTo>
                    <a:pt x="13705" y="7387"/>
                  </a:lnTo>
                  <a:lnTo>
                    <a:pt x="13653" y="7110"/>
                  </a:lnTo>
                  <a:lnTo>
                    <a:pt x="13582" y="6832"/>
                  </a:lnTo>
                  <a:lnTo>
                    <a:pt x="13510" y="6555"/>
                  </a:lnTo>
                  <a:lnTo>
                    <a:pt x="13427" y="6288"/>
                  </a:lnTo>
                  <a:lnTo>
                    <a:pt x="13335" y="6021"/>
                  </a:lnTo>
                  <a:lnTo>
                    <a:pt x="12955" y="4993"/>
                  </a:lnTo>
                  <a:lnTo>
                    <a:pt x="12626" y="4110"/>
                  </a:lnTo>
                  <a:lnTo>
                    <a:pt x="12472" y="3709"/>
                  </a:lnTo>
                  <a:lnTo>
                    <a:pt x="12318" y="3350"/>
                  </a:lnTo>
                  <a:lnTo>
                    <a:pt x="12164" y="3011"/>
                  </a:lnTo>
                  <a:lnTo>
                    <a:pt x="12020" y="2703"/>
                  </a:lnTo>
                  <a:lnTo>
                    <a:pt x="11866" y="2415"/>
                  </a:lnTo>
                  <a:lnTo>
                    <a:pt x="11702" y="2148"/>
                  </a:lnTo>
                  <a:lnTo>
                    <a:pt x="11537" y="1901"/>
                  </a:lnTo>
                  <a:lnTo>
                    <a:pt x="11363" y="1675"/>
                  </a:lnTo>
                  <a:lnTo>
                    <a:pt x="11178" y="1459"/>
                  </a:lnTo>
                  <a:lnTo>
                    <a:pt x="10972" y="1264"/>
                  </a:lnTo>
                  <a:lnTo>
                    <a:pt x="10757" y="1079"/>
                  </a:lnTo>
                  <a:lnTo>
                    <a:pt x="10520" y="905"/>
                  </a:lnTo>
                  <a:lnTo>
                    <a:pt x="10212" y="689"/>
                  </a:lnTo>
                  <a:lnTo>
                    <a:pt x="9832" y="432"/>
                  </a:lnTo>
                  <a:lnTo>
                    <a:pt x="9442" y="186"/>
                  </a:lnTo>
                  <a:lnTo>
                    <a:pt x="9267" y="83"/>
                  </a:lnTo>
                  <a:lnTo>
                    <a:pt x="9123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800;p24">
              <a:extLst>
                <a:ext uri="{FF2B5EF4-FFF2-40B4-BE49-F238E27FC236}">
                  <a16:creationId xmlns:a16="http://schemas.microsoft.com/office/drawing/2014/main" id="{6E8C19B5-ADA3-EA5E-B340-EAEE10D500D2}"/>
                </a:ext>
              </a:extLst>
            </p:cNvPr>
            <p:cNvSpPr/>
            <p:nvPr/>
          </p:nvSpPr>
          <p:spPr>
            <a:xfrm>
              <a:off x="1649415" y="2646754"/>
              <a:ext cx="823433" cy="817180"/>
            </a:xfrm>
            <a:custGeom>
              <a:avLst/>
              <a:gdLst/>
              <a:ahLst/>
              <a:cxnLst/>
              <a:rect l="l" t="t" r="r" b="b"/>
              <a:pathLst>
                <a:path w="18831" h="18688" fill="none" extrusionOk="0">
                  <a:moveTo>
                    <a:pt x="935" y="422"/>
                  </a:moveTo>
                  <a:lnTo>
                    <a:pt x="935" y="422"/>
                  </a:lnTo>
                  <a:lnTo>
                    <a:pt x="812" y="525"/>
                  </a:lnTo>
                  <a:lnTo>
                    <a:pt x="688" y="648"/>
                  </a:lnTo>
                  <a:lnTo>
                    <a:pt x="545" y="823"/>
                  </a:lnTo>
                  <a:lnTo>
                    <a:pt x="401" y="1028"/>
                  </a:lnTo>
                  <a:lnTo>
                    <a:pt x="401" y="1028"/>
                  </a:lnTo>
                  <a:lnTo>
                    <a:pt x="329" y="1152"/>
                  </a:lnTo>
                  <a:lnTo>
                    <a:pt x="267" y="1316"/>
                  </a:lnTo>
                  <a:lnTo>
                    <a:pt x="206" y="1501"/>
                  </a:lnTo>
                  <a:lnTo>
                    <a:pt x="154" y="1717"/>
                  </a:lnTo>
                  <a:lnTo>
                    <a:pt x="113" y="1963"/>
                  </a:lnTo>
                  <a:lnTo>
                    <a:pt x="72" y="2230"/>
                  </a:lnTo>
                  <a:lnTo>
                    <a:pt x="52" y="2518"/>
                  </a:lnTo>
                  <a:lnTo>
                    <a:pt x="31" y="2826"/>
                  </a:lnTo>
                  <a:lnTo>
                    <a:pt x="10" y="3155"/>
                  </a:lnTo>
                  <a:lnTo>
                    <a:pt x="0" y="3504"/>
                  </a:lnTo>
                  <a:lnTo>
                    <a:pt x="10" y="3874"/>
                  </a:lnTo>
                  <a:lnTo>
                    <a:pt x="10" y="4254"/>
                  </a:lnTo>
                  <a:lnTo>
                    <a:pt x="31" y="4644"/>
                  </a:lnTo>
                  <a:lnTo>
                    <a:pt x="52" y="5055"/>
                  </a:lnTo>
                  <a:lnTo>
                    <a:pt x="82" y="5476"/>
                  </a:lnTo>
                  <a:lnTo>
                    <a:pt x="113" y="5908"/>
                  </a:lnTo>
                  <a:lnTo>
                    <a:pt x="165" y="6339"/>
                  </a:lnTo>
                  <a:lnTo>
                    <a:pt x="216" y="6781"/>
                  </a:lnTo>
                  <a:lnTo>
                    <a:pt x="267" y="7233"/>
                  </a:lnTo>
                  <a:lnTo>
                    <a:pt x="339" y="7685"/>
                  </a:lnTo>
                  <a:lnTo>
                    <a:pt x="411" y="8137"/>
                  </a:lnTo>
                  <a:lnTo>
                    <a:pt x="493" y="8589"/>
                  </a:lnTo>
                  <a:lnTo>
                    <a:pt x="586" y="9031"/>
                  </a:lnTo>
                  <a:lnTo>
                    <a:pt x="678" y="9483"/>
                  </a:lnTo>
                  <a:lnTo>
                    <a:pt x="791" y="9925"/>
                  </a:lnTo>
                  <a:lnTo>
                    <a:pt x="904" y="10366"/>
                  </a:lnTo>
                  <a:lnTo>
                    <a:pt x="1017" y="10798"/>
                  </a:lnTo>
                  <a:lnTo>
                    <a:pt x="1151" y="11219"/>
                  </a:lnTo>
                  <a:lnTo>
                    <a:pt x="1284" y="11630"/>
                  </a:lnTo>
                  <a:lnTo>
                    <a:pt x="1428" y="12030"/>
                  </a:lnTo>
                  <a:lnTo>
                    <a:pt x="1582" y="12421"/>
                  </a:lnTo>
                  <a:lnTo>
                    <a:pt x="1736" y="12791"/>
                  </a:lnTo>
                  <a:lnTo>
                    <a:pt x="1736" y="12791"/>
                  </a:lnTo>
                  <a:lnTo>
                    <a:pt x="1880" y="13089"/>
                  </a:lnTo>
                  <a:lnTo>
                    <a:pt x="2024" y="13376"/>
                  </a:lnTo>
                  <a:lnTo>
                    <a:pt x="2178" y="13674"/>
                  </a:lnTo>
                  <a:lnTo>
                    <a:pt x="2342" y="13962"/>
                  </a:lnTo>
                  <a:lnTo>
                    <a:pt x="2517" y="14249"/>
                  </a:lnTo>
                  <a:lnTo>
                    <a:pt x="2702" y="14527"/>
                  </a:lnTo>
                  <a:lnTo>
                    <a:pt x="2887" y="14814"/>
                  </a:lnTo>
                  <a:lnTo>
                    <a:pt x="3082" y="15082"/>
                  </a:lnTo>
                  <a:lnTo>
                    <a:pt x="3288" y="15349"/>
                  </a:lnTo>
                  <a:lnTo>
                    <a:pt x="3503" y="15616"/>
                  </a:lnTo>
                  <a:lnTo>
                    <a:pt x="3729" y="15862"/>
                  </a:lnTo>
                  <a:lnTo>
                    <a:pt x="3955" y="16109"/>
                  </a:lnTo>
                  <a:lnTo>
                    <a:pt x="4192" y="16355"/>
                  </a:lnTo>
                  <a:lnTo>
                    <a:pt x="4438" y="16581"/>
                  </a:lnTo>
                  <a:lnTo>
                    <a:pt x="4685" y="16807"/>
                  </a:lnTo>
                  <a:lnTo>
                    <a:pt x="4941" y="17023"/>
                  </a:lnTo>
                  <a:lnTo>
                    <a:pt x="5209" y="17218"/>
                  </a:lnTo>
                  <a:lnTo>
                    <a:pt x="5476" y="17413"/>
                  </a:lnTo>
                  <a:lnTo>
                    <a:pt x="5753" y="17598"/>
                  </a:lnTo>
                  <a:lnTo>
                    <a:pt x="6041" y="17763"/>
                  </a:lnTo>
                  <a:lnTo>
                    <a:pt x="6328" y="17917"/>
                  </a:lnTo>
                  <a:lnTo>
                    <a:pt x="6626" y="18061"/>
                  </a:lnTo>
                  <a:lnTo>
                    <a:pt x="6934" y="18194"/>
                  </a:lnTo>
                  <a:lnTo>
                    <a:pt x="7243" y="18307"/>
                  </a:lnTo>
                  <a:lnTo>
                    <a:pt x="7551" y="18410"/>
                  </a:lnTo>
                  <a:lnTo>
                    <a:pt x="7869" y="18502"/>
                  </a:lnTo>
                  <a:lnTo>
                    <a:pt x="8198" y="18564"/>
                  </a:lnTo>
                  <a:lnTo>
                    <a:pt x="8527" y="18626"/>
                  </a:lnTo>
                  <a:lnTo>
                    <a:pt x="8855" y="18667"/>
                  </a:lnTo>
                  <a:lnTo>
                    <a:pt x="9194" y="18687"/>
                  </a:lnTo>
                  <a:lnTo>
                    <a:pt x="9544" y="18687"/>
                  </a:lnTo>
                  <a:lnTo>
                    <a:pt x="9893" y="18667"/>
                  </a:lnTo>
                  <a:lnTo>
                    <a:pt x="9893" y="18667"/>
                  </a:lnTo>
                  <a:lnTo>
                    <a:pt x="10242" y="18636"/>
                  </a:lnTo>
                  <a:lnTo>
                    <a:pt x="10581" y="18585"/>
                  </a:lnTo>
                  <a:lnTo>
                    <a:pt x="10931" y="18523"/>
                  </a:lnTo>
                  <a:lnTo>
                    <a:pt x="11270" y="18441"/>
                  </a:lnTo>
                  <a:lnTo>
                    <a:pt x="11598" y="18348"/>
                  </a:lnTo>
                  <a:lnTo>
                    <a:pt x="11927" y="18246"/>
                  </a:lnTo>
                  <a:lnTo>
                    <a:pt x="12256" y="18122"/>
                  </a:lnTo>
                  <a:lnTo>
                    <a:pt x="12574" y="17999"/>
                  </a:lnTo>
                  <a:lnTo>
                    <a:pt x="12882" y="17855"/>
                  </a:lnTo>
                  <a:lnTo>
                    <a:pt x="13191" y="17701"/>
                  </a:lnTo>
                  <a:lnTo>
                    <a:pt x="13488" y="17537"/>
                  </a:lnTo>
                  <a:lnTo>
                    <a:pt x="13786" y="17362"/>
                  </a:lnTo>
                  <a:lnTo>
                    <a:pt x="14074" y="17177"/>
                  </a:lnTo>
                  <a:lnTo>
                    <a:pt x="14351" y="16982"/>
                  </a:lnTo>
                  <a:lnTo>
                    <a:pt x="14618" y="16787"/>
                  </a:lnTo>
                  <a:lnTo>
                    <a:pt x="14886" y="16581"/>
                  </a:lnTo>
                  <a:lnTo>
                    <a:pt x="15142" y="16366"/>
                  </a:lnTo>
                  <a:lnTo>
                    <a:pt x="15389" y="16150"/>
                  </a:lnTo>
                  <a:lnTo>
                    <a:pt x="15625" y="15924"/>
                  </a:lnTo>
                  <a:lnTo>
                    <a:pt x="15861" y="15698"/>
                  </a:lnTo>
                  <a:lnTo>
                    <a:pt x="16077" y="15462"/>
                  </a:lnTo>
                  <a:lnTo>
                    <a:pt x="16283" y="15225"/>
                  </a:lnTo>
                  <a:lnTo>
                    <a:pt x="16488" y="14979"/>
                  </a:lnTo>
                  <a:lnTo>
                    <a:pt x="16673" y="14743"/>
                  </a:lnTo>
                  <a:lnTo>
                    <a:pt x="16858" y="14496"/>
                  </a:lnTo>
                  <a:lnTo>
                    <a:pt x="17022" y="14249"/>
                  </a:lnTo>
                  <a:lnTo>
                    <a:pt x="17176" y="14003"/>
                  </a:lnTo>
                  <a:lnTo>
                    <a:pt x="17320" y="13756"/>
                  </a:lnTo>
                  <a:lnTo>
                    <a:pt x="17454" y="13510"/>
                  </a:lnTo>
                  <a:lnTo>
                    <a:pt x="17577" y="13273"/>
                  </a:lnTo>
                  <a:lnTo>
                    <a:pt x="17680" y="13027"/>
                  </a:lnTo>
                  <a:lnTo>
                    <a:pt x="17783" y="12791"/>
                  </a:lnTo>
                  <a:lnTo>
                    <a:pt x="17783" y="12791"/>
                  </a:lnTo>
                  <a:lnTo>
                    <a:pt x="17865" y="12534"/>
                  </a:lnTo>
                  <a:lnTo>
                    <a:pt x="17947" y="12246"/>
                  </a:lnTo>
                  <a:lnTo>
                    <a:pt x="18029" y="11928"/>
                  </a:lnTo>
                  <a:lnTo>
                    <a:pt x="18111" y="11578"/>
                  </a:lnTo>
                  <a:lnTo>
                    <a:pt x="18183" y="11209"/>
                  </a:lnTo>
                  <a:lnTo>
                    <a:pt x="18255" y="10808"/>
                  </a:lnTo>
                  <a:lnTo>
                    <a:pt x="18327" y="10397"/>
                  </a:lnTo>
                  <a:lnTo>
                    <a:pt x="18389" y="9966"/>
                  </a:lnTo>
                  <a:lnTo>
                    <a:pt x="18512" y="9051"/>
                  </a:lnTo>
                  <a:lnTo>
                    <a:pt x="18615" y="8096"/>
                  </a:lnTo>
                  <a:lnTo>
                    <a:pt x="18697" y="7110"/>
                  </a:lnTo>
                  <a:lnTo>
                    <a:pt x="18758" y="6124"/>
                  </a:lnTo>
                  <a:lnTo>
                    <a:pt x="18810" y="5148"/>
                  </a:lnTo>
                  <a:lnTo>
                    <a:pt x="18830" y="4213"/>
                  </a:lnTo>
                  <a:lnTo>
                    <a:pt x="18830" y="3319"/>
                  </a:lnTo>
                  <a:lnTo>
                    <a:pt x="18830" y="2908"/>
                  </a:lnTo>
                  <a:lnTo>
                    <a:pt x="18810" y="2508"/>
                  </a:lnTo>
                  <a:lnTo>
                    <a:pt x="18789" y="2127"/>
                  </a:lnTo>
                  <a:lnTo>
                    <a:pt x="18758" y="1778"/>
                  </a:lnTo>
                  <a:lnTo>
                    <a:pt x="18728" y="1460"/>
                  </a:lnTo>
                  <a:lnTo>
                    <a:pt x="18687" y="1172"/>
                  </a:lnTo>
                  <a:lnTo>
                    <a:pt x="18635" y="915"/>
                  </a:lnTo>
                  <a:lnTo>
                    <a:pt x="18584" y="689"/>
                  </a:lnTo>
                  <a:lnTo>
                    <a:pt x="18522" y="504"/>
                  </a:lnTo>
                  <a:lnTo>
                    <a:pt x="18481" y="422"/>
                  </a:lnTo>
                  <a:lnTo>
                    <a:pt x="18450" y="361"/>
                  </a:lnTo>
                  <a:lnTo>
                    <a:pt x="18450" y="361"/>
                  </a:lnTo>
                  <a:lnTo>
                    <a:pt x="18409" y="309"/>
                  </a:lnTo>
                  <a:lnTo>
                    <a:pt x="18368" y="258"/>
                  </a:lnTo>
                  <a:lnTo>
                    <a:pt x="18255" y="165"/>
                  </a:lnTo>
                  <a:lnTo>
                    <a:pt x="18111" y="83"/>
                  </a:lnTo>
                  <a:lnTo>
                    <a:pt x="17947" y="1"/>
                  </a:lnTo>
                </a:path>
              </a:pathLst>
            </a:custGeom>
            <a:noFill/>
            <a:ln w="200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801;p24">
              <a:extLst>
                <a:ext uri="{FF2B5EF4-FFF2-40B4-BE49-F238E27FC236}">
                  <a16:creationId xmlns:a16="http://schemas.microsoft.com/office/drawing/2014/main" id="{83BC5E4C-D8BA-4485-00D0-0BBB6FB18F28}"/>
                </a:ext>
              </a:extLst>
            </p:cNvPr>
            <p:cNvSpPr/>
            <p:nvPr/>
          </p:nvSpPr>
          <p:spPr>
            <a:xfrm>
              <a:off x="2383879" y="2639582"/>
              <a:ext cx="50330" cy="7215"/>
            </a:xfrm>
            <a:custGeom>
              <a:avLst/>
              <a:gdLst/>
              <a:ahLst/>
              <a:cxnLst/>
              <a:rect l="l" t="t" r="r" b="b"/>
              <a:pathLst>
                <a:path w="1151" h="165" fill="none" extrusionOk="0">
                  <a:moveTo>
                    <a:pt x="1151" y="165"/>
                  </a:moveTo>
                  <a:lnTo>
                    <a:pt x="1151" y="165"/>
                  </a:lnTo>
                  <a:lnTo>
                    <a:pt x="997" y="103"/>
                  </a:lnTo>
                  <a:lnTo>
                    <a:pt x="832" y="62"/>
                  </a:lnTo>
                  <a:lnTo>
                    <a:pt x="668" y="21"/>
                  </a:lnTo>
                  <a:lnTo>
                    <a:pt x="504" y="1"/>
                  </a:lnTo>
                  <a:lnTo>
                    <a:pt x="350" y="1"/>
                  </a:lnTo>
                  <a:lnTo>
                    <a:pt x="216" y="11"/>
                  </a:lnTo>
                  <a:lnTo>
                    <a:pt x="154" y="31"/>
                  </a:lnTo>
                  <a:lnTo>
                    <a:pt x="93" y="42"/>
                  </a:lnTo>
                  <a:lnTo>
                    <a:pt x="41" y="73"/>
                  </a:lnTo>
                  <a:lnTo>
                    <a:pt x="0" y="103"/>
                  </a:lnTo>
                </a:path>
              </a:pathLst>
            </a:custGeom>
            <a:noFill/>
            <a:ln w="30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802;p24">
              <a:extLst>
                <a:ext uri="{FF2B5EF4-FFF2-40B4-BE49-F238E27FC236}">
                  <a16:creationId xmlns:a16="http://schemas.microsoft.com/office/drawing/2014/main" id="{D19817F8-0AF8-A25F-5081-9AA131AA4193}"/>
                </a:ext>
              </a:extLst>
            </p:cNvPr>
            <p:cNvSpPr/>
            <p:nvPr/>
          </p:nvSpPr>
          <p:spPr>
            <a:xfrm>
              <a:off x="1690301" y="2657992"/>
              <a:ext cx="31484" cy="7259"/>
            </a:xfrm>
            <a:custGeom>
              <a:avLst/>
              <a:gdLst/>
              <a:ahLst/>
              <a:cxnLst/>
              <a:rect l="l" t="t" r="r" b="b"/>
              <a:pathLst>
                <a:path w="720" h="166" fill="none" extrusionOk="0">
                  <a:moveTo>
                    <a:pt x="719" y="134"/>
                  </a:moveTo>
                  <a:lnTo>
                    <a:pt x="719" y="134"/>
                  </a:lnTo>
                  <a:lnTo>
                    <a:pt x="668" y="93"/>
                  </a:lnTo>
                  <a:lnTo>
                    <a:pt x="616" y="52"/>
                  </a:lnTo>
                  <a:lnTo>
                    <a:pt x="534" y="21"/>
                  </a:lnTo>
                  <a:lnTo>
                    <a:pt x="483" y="1"/>
                  </a:lnTo>
                  <a:lnTo>
                    <a:pt x="431" y="1"/>
                  </a:lnTo>
                  <a:lnTo>
                    <a:pt x="370" y="1"/>
                  </a:lnTo>
                  <a:lnTo>
                    <a:pt x="308" y="11"/>
                  </a:lnTo>
                  <a:lnTo>
                    <a:pt x="236" y="32"/>
                  </a:lnTo>
                  <a:lnTo>
                    <a:pt x="164" y="62"/>
                  </a:lnTo>
                  <a:lnTo>
                    <a:pt x="82" y="104"/>
                  </a:lnTo>
                  <a:lnTo>
                    <a:pt x="0" y="165"/>
                  </a:lnTo>
                </a:path>
              </a:pathLst>
            </a:custGeom>
            <a:noFill/>
            <a:ln w="30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803;p24">
              <a:extLst>
                <a:ext uri="{FF2B5EF4-FFF2-40B4-BE49-F238E27FC236}">
                  <a16:creationId xmlns:a16="http://schemas.microsoft.com/office/drawing/2014/main" id="{EF30A79E-E269-8DA4-4F2A-86535CD18112}"/>
                </a:ext>
              </a:extLst>
            </p:cNvPr>
            <p:cNvSpPr/>
            <p:nvPr/>
          </p:nvSpPr>
          <p:spPr>
            <a:xfrm>
              <a:off x="2045158" y="3457171"/>
              <a:ext cx="808172" cy="573661"/>
            </a:xfrm>
            <a:custGeom>
              <a:avLst/>
              <a:gdLst/>
              <a:ahLst/>
              <a:cxnLst/>
              <a:rect l="l" t="t" r="r" b="b"/>
              <a:pathLst>
                <a:path w="18482" h="13119" fill="none" extrusionOk="0">
                  <a:moveTo>
                    <a:pt x="175" y="0"/>
                  </a:moveTo>
                  <a:lnTo>
                    <a:pt x="175" y="0"/>
                  </a:lnTo>
                  <a:lnTo>
                    <a:pt x="155" y="144"/>
                  </a:lnTo>
                  <a:lnTo>
                    <a:pt x="103" y="565"/>
                  </a:lnTo>
                  <a:lnTo>
                    <a:pt x="72" y="873"/>
                  </a:lnTo>
                  <a:lnTo>
                    <a:pt x="42" y="1233"/>
                  </a:lnTo>
                  <a:lnTo>
                    <a:pt x="21" y="1644"/>
                  </a:lnTo>
                  <a:lnTo>
                    <a:pt x="1" y="2106"/>
                  </a:lnTo>
                  <a:lnTo>
                    <a:pt x="1" y="2620"/>
                  </a:lnTo>
                  <a:lnTo>
                    <a:pt x="1" y="3174"/>
                  </a:lnTo>
                  <a:lnTo>
                    <a:pt x="21" y="3770"/>
                  </a:lnTo>
                  <a:lnTo>
                    <a:pt x="62" y="4397"/>
                  </a:lnTo>
                  <a:lnTo>
                    <a:pt x="114" y="5065"/>
                  </a:lnTo>
                  <a:lnTo>
                    <a:pt x="196" y="5763"/>
                  </a:lnTo>
                  <a:lnTo>
                    <a:pt x="309" y="6482"/>
                  </a:lnTo>
                  <a:lnTo>
                    <a:pt x="370" y="6852"/>
                  </a:lnTo>
                  <a:lnTo>
                    <a:pt x="442" y="7222"/>
                  </a:lnTo>
                  <a:lnTo>
                    <a:pt x="442" y="7222"/>
                  </a:lnTo>
                  <a:lnTo>
                    <a:pt x="596" y="7941"/>
                  </a:lnTo>
                  <a:lnTo>
                    <a:pt x="750" y="8619"/>
                  </a:lnTo>
                  <a:lnTo>
                    <a:pt x="925" y="9225"/>
                  </a:lnTo>
                  <a:lnTo>
                    <a:pt x="1018" y="9523"/>
                  </a:lnTo>
                  <a:lnTo>
                    <a:pt x="1110" y="9790"/>
                  </a:lnTo>
                  <a:lnTo>
                    <a:pt x="1203" y="10057"/>
                  </a:lnTo>
                  <a:lnTo>
                    <a:pt x="1295" y="10304"/>
                  </a:lnTo>
                  <a:lnTo>
                    <a:pt x="1398" y="10550"/>
                  </a:lnTo>
                  <a:lnTo>
                    <a:pt x="1500" y="10776"/>
                  </a:lnTo>
                  <a:lnTo>
                    <a:pt x="1613" y="10992"/>
                  </a:lnTo>
                  <a:lnTo>
                    <a:pt x="1726" y="11187"/>
                  </a:lnTo>
                  <a:lnTo>
                    <a:pt x="1839" y="11382"/>
                  </a:lnTo>
                  <a:lnTo>
                    <a:pt x="1963" y="11567"/>
                  </a:lnTo>
                  <a:lnTo>
                    <a:pt x="2086" y="11732"/>
                  </a:lnTo>
                  <a:lnTo>
                    <a:pt x="2209" y="11896"/>
                  </a:lnTo>
                  <a:lnTo>
                    <a:pt x="2343" y="12040"/>
                  </a:lnTo>
                  <a:lnTo>
                    <a:pt x="2487" y="12184"/>
                  </a:lnTo>
                  <a:lnTo>
                    <a:pt x="2630" y="12307"/>
                  </a:lnTo>
                  <a:lnTo>
                    <a:pt x="2774" y="12430"/>
                  </a:lnTo>
                  <a:lnTo>
                    <a:pt x="2928" y="12533"/>
                  </a:lnTo>
                  <a:lnTo>
                    <a:pt x="3093" y="12636"/>
                  </a:lnTo>
                  <a:lnTo>
                    <a:pt x="3257" y="12728"/>
                  </a:lnTo>
                  <a:lnTo>
                    <a:pt x="3421" y="12800"/>
                  </a:lnTo>
                  <a:lnTo>
                    <a:pt x="3606" y="12872"/>
                  </a:lnTo>
                  <a:lnTo>
                    <a:pt x="3791" y="12934"/>
                  </a:lnTo>
                  <a:lnTo>
                    <a:pt x="3976" y="12995"/>
                  </a:lnTo>
                  <a:lnTo>
                    <a:pt x="4171" y="13036"/>
                  </a:lnTo>
                  <a:lnTo>
                    <a:pt x="4377" y="13077"/>
                  </a:lnTo>
                  <a:lnTo>
                    <a:pt x="4582" y="13098"/>
                  </a:lnTo>
                  <a:lnTo>
                    <a:pt x="4582" y="13098"/>
                  </a:lnTo>
                  <a:lnTo>
                    <a:pt x="4798" y="13119"/>
                  </a:lnTo>
                  <a:lnTo>
                    <a:pt x="5003" y="13119"/>
                  </a:lnTo>
                  <a:lnTo>
                    <a:pt x="5199" y="13088"/>
                  </a:lnTo>
                  <a:lnTo>
                    <a:pt x="5404" y="13057"/>
                  </a:lnTo>
                  <a:lnTo>
                    <a:pt x="5589" y="12995"/>
                  </a:lnTo>
                  <a:lnTo>
                    <a:pt x="5784" y="12923"/>
                  </a:lnTo>
                  <a:lnTo>
                    <a:pt x="5969" y="12841"/>
                  </a:lnTo>
                  <a:lnTo>
                    <a:pt x="6144" y="12728"/>
                  </a:lnTo>
                  <a:lnTo>
                    <a:pt x="6318" y="12615"/>
                  </a:lnTo>
                  <a:lnTo>
                    <a:pt x="6493" y="12482"/>
                  </a:lnTo>
                  <a:lnTo>
                    <a:pt x="6668" y="12338"/>
                  </a:lnTo>
                  <a:lnTo>
                    <a:pt x="6832" y="12184"/>
                  </a:lnTo>
                  <a:lnTo>
                    <a:pt x="6996" y="12019"/>
                  </a:lnTo>
                  <a:lnTo>
                    <a:pt x="7150" y="11834"/>
                  </a:lnTo>
                  <a:lnTo>
                    <a:pt x="7305" y="11650"/>
                  </a:lnTo>
                  <a:lnTo>
                    <a:pt x="7459" y="11444"/>
                  </a:lnTo>
                  <a:lnTo>
                    <a:pt x="7602" y="11239"/>
                  </a:lnTo>
                  <a:lnTo>
                    <a:pt x="7757" y="11023"/>
                  </a:lnTo>
                  <a:lnTo>
                    <a:pt x="7890" y="10797"/>
                  </a:lnTo>
                  <a:lnTo>
                    <a:pt x="8034" y="10571"/>
                  </a:lnTo>
                  <a:lnTo>
                    <a:pt x="8311" y="10088"/>
                  </a:lnTo>
                  <a:lnTo>
                    <a:pt x="8568" y="9585"/>
                  </a:lnTo>
                  <a:lnTo>
                    <a:pt x="8825" y="9071"/>
                  </a:lnTo>
                  <a:lnTo>
                    <a:pt x="9061" y="8547"/>
                  </a:lnTo>
                  <a:lnTo>
                    <a:pt x="9298" y="8013"/>
                  </a:lnTo>
                  <a:lnTo>
                    <a:pt x="9534" y="7489"/>
                  </a:lnTo>
                  <a:lnTo>
                    <a:pt x="9534" y="7489"/>
                  </a:lnTo>
                  <a:lnTo>
                    <a:pt x="9647" y="7232"/>
                  </a:lnTo>
                  <a:lnTo>
                    <a:pt x="9780" y="6996"/>
                  </a:lnTo>
                  <a:lnTo>
                    <a:pt x="9924" y="6760"/>
                  </a:lnTo>
                  <a:lnTo>
                    <a:pt x="10078" y="6544"/>
                  </a:lnTo>
                  <a:lnTo>
                    <a:pt x="10253" y="6328"/>
                  </a:lnTo>
                  <a:lnTo>
                    <a:pt x="10438" y="6123"/>
                  </a:lnTo>
                  <a:lnTo>
                    <a:pt x="10623" y="5938"/>
                  </a:lnTo>
                  <a:lnTo>
                    <a:pt x="10828" y="5753"/>
                  </a:lnTo>
                  <a:lnTo>
                    <a:pt x="11034" y="5578"/>
                  </a:lnTo>
                  <a:lnTo>
                    <a:pt x="11260" y="5414"/>
                  </a:lnTo>
                  <a:lnTo>
                    <a:pt x="11486" y="5270"/>
                  </a:lnTo>
                  <a:lnTo>
                    <a:pt x="11712" y="5126"/>
                  </a:lnTo>
                  <a:lnTo>
                    <a:pt x="11948" y="4993"/>
                  </a:lnTo>
                  <a:lnTo>
                    <a:pt x="12194" y="4880"/>
                  </a:lnTo>
                  <a:lnTo>
                    <a:pt x="12441" y="4777"/>
                  </a:lnTo>
                  <a:lnTo>
                    <a:pt x="12688" y="4674"/>
                  </a:lnTo>
                  <a:lnTo>
                    <a:pt x="12944" y="4592"/>
                  </a:lnTo>
                  <a:lnTo>
                    <a:pt x="13201" y="4520"/>
                  </a:lnTo>
                  <a:lnTo>
                    <a:pt x="13458" y="4459"/>
                  </a:lnTo>
                  <a:lnTo>
                    <a:pt x="13705" y="4417"/>
                  </a:lnTo>
                  <a:lnTo>
                    <a:pt x="13961" y="4376"/>
                  </a:lnTo>
                  <a:lnTo>
                    <a:pt x="14218" y="4356"/>
                  </a:lnTo>
                  <a:lnTo>
                    <a:pt x="14465" y="4346"/>
                  </a:lnTo>
                  <a:lnTo>
                    <a:pt x="14711" y="4346"/>
                  </a:lnTo>
                  <a:lnTo>
                    <a:pt x="14958" y="4356"/>
                  </a:lnTo>
                  <a:lnTo>
                    <a:pt x="15194" y="4376"/>
                  </a:lnTo>
                  <a:lnTo>
                    <a:pt x="15430" y="4417"/>
                  </a:lnTo>
                  <a:lnTo>
                    <a:pt x="15656" y="4469"/>
                  </a:lnTo>
                  <a:lnTo>
                    <a:pt x="15872" y="4541"/>
                  </a:lnTo>
                  <a:lnTo>
                    <a:pt x="16088" y="4613"/>
                  </a:lnTo>
                  <a:lnTo>
                    <a:pt x="16283" y="4705"/>
                  </a:lnTo>
                  <a:lnTo>
                    <a:pt x="16478" y="4818"/>
                  </a:lnTo>
                  <a:lnTo>
                    <a:pt x="16478" y="4818"/>
                  </a:lnTo>
                  <a:lnTo>
                    <a:pt x="16663" y="4931"/>
                  </a:lnTo>
                  <a:lnTo>
                    <a:pt x="16838" y="5065"/>
                  </a:lnTo>
                  <a:lnTo>
                    <a:pt x="16992" y="5198"/>
                  </a:lnTo>
                  <a:lnTo>
                    <a:pt x="17146" y="5342"/>
                  </a:lnTo>
                  <a:lnTo>
                    <a:pt x="17280" y="5486"/>
                  </a:lnTo>
                  <a:lnTo>
                    <a:pt x="17413" y="5640"/>
                  </a:lnTo>
                  <a:lnTo>
                    <a:pt x="17526" y="5804"/>
                  </a:lnTo>
                  <a:lnTo>
                    <a:pt x="17639" y="5969"/>
                  </a:lnTo>
                  <a:lnTo>
                    <a:pt x="17742" y="6143"/>
                  </a:lnTo>
                  <a:lnTo>
                    <a:pt x="17834" y="6308"/>
                  </a:lnTo>
                  <a:lnTo>
                    <a:pt x="17916" y="6482"/>
                  </a:lnTo>
                  <a:lnTo>
                    <a:pt x="17999" y="6657"/>
                  </a:lnTo>
                  <a:lnTo>
                    <a:pt x="18071" y="6832"/>
                  </a:lnTo>
                  <a:lnTo>
                    <a:pt x="18132" y="6996"/>
                  </a:lnTo>
                  <a:lnTo>
                    <a:pt x="18235" y="7335"/>
                  </a:lnTo>
                  <a:lnTo>
                    <a:pt x="18317" y="7664"/>
                  </a:lnTo>
                  <a:lnTo>
                    <a:pt x="18379" y="7962"/>
                  </a:lnTo>
                  <a:lnTo>
                    <a:pt x="18420" y="8239"/>
                  </a:lnTo>
                  <a:lnTo>
                    <a:pt x="18451" y="8486"/>
                  </a:lnTo>
                  <a:lnTo>
                    <a:pt x="18481" y="8835"/>
                  </a:lnTo>
                  <a:lnTo>
                    <a:pt x="18481" y="8958"/>
                  </a:lnTo>
                </a:path>
              </a:pathLst>
            </a:custGeom>
            <a:noFill/>
            <a:ln w="200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804;p24">
              <a:extLst>
                <a:ext uri="{FF2B5EF4-FFF2-40B4-BE49-F238E27FC236}">
                  <a16:creationId xmlns:a16="http://schemas.microsoft.com/office/drawing/2014/main" id="{D2043742-FEBB-E1E7-7B29-8EB74366B9EA}"/>
                </a:ext>
              </a:extLst>
            </p:cNvPr>
            <p:cNvSpPr/>
            <p:nvPr/>
          </p:nvSpPr>
          <p:spPr>
            <a:xfrm>
              <a:off x="1976898" y="3451312"/>
              <a:ext cx="169357" cy="14867"/>
            </a:xfrm>
            <a:custGeom>
              <a:avLst/>
              <a:gdLst/>
              <a:ahLst/>
              <a:cxnLst/>
              <a:rect l="l" t="t" r="r" b="b"/>
              <a:pathLst>
                <a:path w="3873" h="340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82" y="31"/>
                  </a:lnTo>
                  <a:lnTo>
                    <a:pt x="319" y="103"/>
                  </a:lnTo>
                  <a:lnTo>
                    <a:pt x="699" y="186"/>
                  </a:lnTo>
                  <a:lnTo>
                    <a:pt x="925" y="227"/>
                  </a:lnTo>
                  <a:lnTo>
                    <a:pt x="1181" y="268"/>
                  </a:lnTo>
                  <a:lnTo>
                    <a:pt x="1459" y="309"/>
                  </a:lnTo>
                  <a:lnTo>
                    <a:pt x="1767" y="329"/>
                  </a:lnTo>
                  <a:lnTo>
                    <a:pt x="2085" y="340"/>
                  </a:lnTo>
                  <a:lnTo>
                    <a:pt x="2424" y="340"/>
                  </a:lnTo>
                  <a:lnTo>
                    <a:pt x="2774" y="319"/>
                  </a:lnTo>
                  <a:lnTo>
                    <a:pt x="3133" y="288"/>
                  </a:lnTo>
                  <a:lnTo>
                    <a:pt x="3503" y="227"/>
                  </a:lnTo>
                  <a:lnTo>
                    <a:pt x="3688" y="186"/>
                  </a:lnTo>
                  <a:lnTo>
                    <a:pt x="3873" y="134"/>
                  </a:lnTo>
                </a:path>
              </a:pathLst>
            </a:custGeom>
            <a:noFill/>
            <a:ln w="30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805;p24">
              <a:extLst>
                <a:ext uri="{FF2B5EF4-FFF2-40B4-BE49-F238E27FC236}">
                  <a16:creationId xmlns:a16="http://schemas.microsoft.com/office/drawing/2014/main" id="{119DF8F0-C86A-2AC6-2B22-A9DA3B62A977}"/>
                </a:ext>
              </a:extLst>
            </p:cNvPr>
            <p:cNvSpPr/>
            <p:nvPr/>
          </p:nvSpPr>
          <p:spPr>
            <a:xfrm>
              <a:off x="2046951" y="3480522"/>
              <a:ext cx="44" cy="99742"/>
            </a:xfrm>
            <a:custGeom>
              <a:avLst/>
              <a:gdLst/>
              <a:ahLst/>
              <a:cxnLst/>
              <a:rect l="l" t="t" r="r" b="b"/>
              <a:pathLst>
                <a:path w="1" h="2281" fill="none" extrusionOk="0">
                  <a:moveTo>
                    <a:pt x="1" y="2281"/>
                  </a:moveTo>
                  <a:lnTo>
                    <a:pt x="1" y="2281"/>
                  </a:lnTo>
                  <a:lnTo>
                    <a:pt x="1" y="0"/>
                  </a:lnTo>
                </a:path>
              </a:pathLst>
            </a:custGeom>
            <a:noFill/>
            <a:ln w="30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806;p24">
              <a:extLst>
                <a:ext uri="{FF2B5EF4-FFF2-40B4-BE49-F238E27FC236}">
                  <a16:creationId xmlns:a16="http://schemas.microsoft.com/office/drawing/2014/main" id="{9FA8ED34-60E8-5E65-3AD5-9643368DAFC7}"/>
                </a:ext>
              </a:extLst>
            </p:cNvPr>
            <p:cNvSpPr/>
            <p:nvPr/>
          </p:nvSpPr>
          <p:spPr>
            <a:xfrm>
              <a:off x="1418965" y="1226806"/>
              <a:ext cx="1214706" cy="1791035"/>
            </a:xfrm>
            <a:custGeom>
              <a:avLst/>
              <a:gdLst/>
              <a:ahLst/>
              <a:cxnLst/>
              <a:rect l="l" t="t" r="r" b="b"/>
              <a:pathLst>
                <a:path w="27779" h="40959" extrusionOk="0">
                  <a:moveTo>
                    <a:pt x="14444" y="1"/>
                  </a:moveTo>
                  <a:lnTo>
                    <a:pt x="13992" y="21"/>
                  </a:lnTo>
                  <a:lnTo>
                    <a:pt x="13745" y="31"/>
                  </a:lnTo>
                  <a:lnTo>
                    <a:pt x="13478" y="52"/>
                  </a:lnTo>
                  <a:lnTo>
                    <a:pt x="13191" y="93"/>
                  </a:lnTo>
                  <a:lnTo>
                    <a:pt x="12893" y="134"/>
                  </a:lnTo>
                  <a:lnTo>
                    <a:pt x="12574" y="185"/>
                  </a:lnTo>
                  <a:lnTo>
                    <a:pt x="12235" y="247"/>
                  </a:lnTo>
                  <a:lnTo>
                    <a:pt x="11886" y="319"/>
                  </a:lnTo>
                  <a:lnTo>
                    <a:pt x="11516" y="411"/>
                  </a:lnTo>
                  <a:lnTo>
                    <a:pt x="11136" y="514"/>
                  </a:lnTo>
                  <a:lnTo>
                    <a:pt x="10746" y="637"/>
                  </a:lnTo>
                  <a:lnTo>
                    <a:pt x="10335" y="771"/>
                  </a:lnTo>
                  <a:lnTo>
                    <a:pt x="9914" y="925"/>
                  </a:lnTo>
                  <a:lnTo>
                    <a:pt x="9472" y="1100"/>
                  </a:lnTo>
                  <a:lnTo>
                    <a:pt x="9030" y="1285"/>
                  </a:lnTo>
                  <a:lnTo>
                    <a:pt x="8568" y="1500"/>
                  </a:lnTo>
                  <a:lnTo>
                    <a:pt x="8085" y="1726"/>
                  </a:lnTo>
                  <a:lnTo>
                    <a:pt x="7602" y="1983"/>
                  </a:lnTo>
                  <a:lnTo>
                    <a:pt x="7099" y="2261"/>
                  </a:lnTo>
                  <a:lnTo>
                    <a:pt x="6595" y="2559"/>
                  </a:lnTo>
                  <a:lnTo>
                    <a:pt x="6071" y="2887"/>
                  </a:lnTo>
                  <a:lnTo>
                    <a:pt x="5815" y="3062"/>
                  </a:lnTo>
                  <a:lnTo>
                    <a:pt x="5568" y="3247"/>
                  </a:lnTo>
                  <a:lnTo>
                    <a:pt x="5332" y="3442"/>
                  </a:lnTo>
                  <a:lnTo>
                    <a:pt x="5116" y="3637"/>
                  </a:lnTo>
                  <a:lnTo>
                    <a:pt x="4900" y="3853"/>
                  </a:lnTo>
                  <a:lnTo>
                    <a:pt x="4705" y="4069"/>
                  </a:lnTo>
                  <a:lnTo>
                    <a:pt x="4510" y="4295"/>
                  </a:lnTo>
                  <a:lnTo>
                    <a:pt x="4335" y="4531"/>
                  </a:lnTo>
                  <a:lnTo>
                    <a:pt x="4161" y="4767"/>
                  </a:lnTo>
                  <a:lnTo>
                    <a:pt x="3996" y="5024"/>
                  </a:lnTo>
                  <a:lnTo>
                    <a:pt x="3853" y="5271"/>
                  </a:lnTo>
                  <a:lnTo>
                    <a:pt x="3709" y="5527"/>
                  </a:lnTo>
                  <a:lnTo>
                    <a:pt x="3575" y="5794"/>
                  </a:lnTo>
                  <a:lnTo>
                    <a:pt x="3452" y="6062"/>
                  </a:lnTo>
                  <a:lnTo>
                    <a:pt x="3339" y="6339"/>
                  </a:lnTo>
                  <a:lnTo>
                    <a:pt x="3236" y="6616"/>
                  </a:lnTo>
                  <a:lnTo>
                    <a:pt x="3133" y="6904"/>
                  </a:lnTo>
                  <a:lnTo>
                    <a:pt x="3041" y="7181"/>
                  </a:lnTo>
                  <a:lnTo>
                    <a:pt x="2959" y="7469"/>
                  </a:lnTo>
                  <a:lnTo>
                    <a:pt x="2887" y="7767"/>
                  </a:lnTo>
                  <a:lnTo>
                    <a:pt x="2815" y="8054"/>
                  </a:lnTo>
                  <a:lnTo>
                    <a:pt x="2753" y="8352"/>
                  </a:lnTo>
                  <a:lnTo>
                    <a:pt x="2702" y="8650"/>
                  </a:lnTo>
                  <a:lnTo>
                    <a:pt x="2651" y="8948"/>
                  </a:lnTo>
                  <a:lnTo>
                    <a:pt x="2579" y="9544"/>
                  </a:lnTo>
                  <a:lnTo>
                    <a:pt x="2517" y="10140"/>
                  </a:lnTo>
                  <a:lnTo>
                    <a:pt x="2476" y="10725"/>
                  </a:lnTo>
                  <a:lnTo>
                    <a:pt x="2466" y="11311"/>
                  </a:lnTo>
                  <a:lnTo>
                    <a:pt x="2466" y="11876"/>
                  </a:lnTo>
                  <a:lnTo>
                    <a:pt x="2476" y="12441"/>
                  </a:lnTo>
                  <a:lnTo>
                    <a:pt x="2497" y="12975"/>
                  </a:lnTo>
                  <a:lnTo>
                    <a:pt x="2538" y="13499"/>
                  </a:lnTo>
                  <a:lnTo>
                    <a:pt x="2579" y="14002"/>
                  </a:lnTo>
                  <a:lnTo>
                    <a:pt x="2630" y="14475"/>
                  </a:lnTo>
                  <a:lnTo>
                    <a:pt x="2681" y="14917"/>
                  </a:lnTo>
                  <a:lnTo>
                    <a:pt x="2743" y="15317"/>
                  </a:lnTo>
                  <a:lnTo>
                    <a:pt x="2856" y="16026"/>
                  </a:lnTo>
                  <a:lnTo>
                    <a:pt x="2959" y="16560"/>
                  </a:lnTo>
                  <a:lnTo>
                    <a:pt x="3041" y="16899"/>
                  </a:lnTo>
                  <a:lnTo>
                    <a:pt x="3062" y="17023"/>
                  </a:lnTo>
                  <a:lnTo>
                    <a:pt x="3031" y="16982"/>
                  </a:lnTo>
                  <a:lnTo>
                    <a:pt x="2928" y="16879"/>
                  </a:lnTo>
                  <a:lnTo>
                    <a:pt x="2753" y="16745"/>
                  </a:lnTo>
                  <a:lnTo>
                    <a:pt x="2651" y="16663"/>
                  </a:lnTo>
                  <a:lnTo>
                    <a:pt x="2538" y="16591"/>
                  </a:lnTo>
                  <a:lnTo>
                    <a:pt x="2414" y="16509"/>
                  </a:lnTo>
                  <a:lnTo>
                    <a:pt x="2271" y="16447"/>
                  </a:lnTo>
                  <a:lnTo>
                    <a:pt x="2127" y="16375"/>
                  </a:lnTo>
                  <a:lnTo>
                    <a:pt x="1962" y="16324"/>
                  </a:lnTo>
                  <a:lnTo>
                    <a:pt x="1798" y="16283"/>
                  </a:lnTo>
                  <a:lnTo>
                    <a:pt x="1623" y="16262"/>
                  </a:lnTo>
                  <a:lnTo>
                    <a:pt x="1449" y="16252"/>
                  </a:lnTo>
                  <a:lnTo>
                    <a:pt x="1264" y="16273"/>
                  </a:lnTo>
                  <a:lnTo>
                    <a:pt x="1171" y="16293"/>
                  </a:lnTo>
                  <a:lnTo>
                    <a:pt x="1079" y="16324"/>
                  </a:lnTo>
                  <a:lnTo>
                    <a:pt x="986" y="16365"/>
                  </a:lnTo>
                  <a:lnTo>
                    <a:pt x="904" y="16417"/>
                  </a:lnTo>
                  <a:lnTo>
                    <a:pt x="822" y="16478"/>
                  </a:lnTo>
                  <a:lnTo>
                    <a:pt x="740" y="16550"/>
                  </a:lnTo>
                  <a:lnTo>
                    <a:pt x="658" y="16632"/>
                  </a:lnTo>
                  <a:lnTo>
                    <a:pt x="586" y="16725"/>
                  </a:lnTo>
                  <a:lnTo>
                    <a:pt x="514" y="16827"/>
                  </a:lnTo>
                  <a:lnTo>
                    <a:pt x="442" y="16940"/>
                  </a:lnTo>
                  <a:lnTo>
                    <a:pt x="380" y="17053"/>
                  </a:lnTo>
                  <a:lnTo>
                    <a:pt x="319" y="17177"/>
                  </a:lnTo>
                  <a:lnTo>
                    <a:pt x="267" y="17300"/>
                  </a:lnTo>
                  <a:lnTo>
                    <a:pt x="216" y="17444"/>
                  </a:lnTo>
                  <a:lnTo>
                    <a:pt x="175" y="17577"/>
                  </a:lnTo>
                  <a:lnTo>
                    <a:pt x="134" y="17731"/>
                  </a:lnTo>
                  <a:lnTo>
                    <a:pt x="93" y="17886"/>
                  </a:lnTo>
                  <a:lnTo>
                    <a:pt x="62" y="18040"/>
                  </a:lnTo>
                  <a:lnTo>
                    <a:pt x="41" y="18204"/>
                  </a:lnTo>
                  <a:lnTo>
                    <a:pt x="21" y="18368"/>
                  </a:lnTo>
                  <a:lnTo>
                    <a:pt x="10" y="18533"/>
                  </a:lnTo>
                  <a:lnTo>
                    <a:pt x="0" y="18707"/>
                  </a:lnTo>
                  <a:lnTo>
                    <a:pt x="10" y="18882"/>
                  </a:lnTo>
                  <a:lnTo>
                    <a:pt x="10" y="19057"/>
                  </a:lnTo>
                  <a:lnTo>
                    <a:pt x="31" y="19231"/>
                  </a:lnTo>
                  <a:lnTo>
                    <a:pt x="52" y="19406"/>
                  </a:lnTo>
                  <a:lnTo>
                    <a:pt x="82" y="19591"/>
                  </a:lnTo>
                  <a:lnTo>
                    <a:pt x="123" y="19765"/>
                  </a:lnTo>
                  <a:lnTo>
                    <a:pt x="165" y="19950"/>
                  </a:lnTo>
                  <a:lnTo>
                    <a:pt x="226" y="20125"/>
                  </a:lnTo>
                  <a:lnTo>
                    <a:pt x="288" y="20300"/>
                  </a:lnTo>
                  <a:lnTo>
                    <a:pt x="360" y="20485"/>
                  </a:lnTo>
                  <a:lnTo>
                    <a:pt x="514" y="20834"/>
                  </a:lnTo>
                  <a:lnTo>
                    <a:pt x="678" y="21163"/>
                  </a:lnTo>
                  <a:lnTo>
                    <a:pt x="843" y="21461"/>
                  </a:lnTo>
                  <a:lnTo>
                    <a:pt x="997" y="21748"/>
                  </a:lnTo>
                  <a:lnTo>
                    <a:pt x="1161" y="21995"/>
                  </a:lnTo>
                  <a:lnTo>
                    <a:pt x="1325" y="22231"/>
                  </a:lnTo>
                  <a:lnTo>
                    <a:pt x="1479" y="22447"/>
                  </a:lnTo>
                  <a:lnTo>
                    <a:pt x="1644" y="22642"/>
                  </a:lnTo>
                  <a:lnTo>
                    <a:pt x="1798" y="22817"/>
                  </a:lnTo>
                  <a:lnTo>
                    <a:pt x="1952" y="22971"/>
                  </a:lnTo>
                  <a:lnTo>
                    <a:pt x="2096" y="23104"/>
                  </a:lnTo>
                  <a:lnTo>
                    <a:pt x="2250" y="23227"/>
                  </a:lnTo>
                  <a:lnTo>
                    <a:pt x="2394" y="23340"/>
                  </a:lnTo>
                  <a:lnTo>
                    <a:pt x="2538" y="23433"/>
                  </a:lnTo>
                  <a:lnTo>
                    <a:pt x="2671" y="23505"/>
                  </a:lnTo>
                  <a:lnTo>
                    <a:pt x="2805" y="23577"/>
                  </a:lnTo>
                  <a:lnTo>
                    <a:pt x="2928" y="23628"/>
                  </a:lnTo>
                  <a:lnTo>
                    <a:pt x="3051" y="23679"/>
                  </a:lnTo>
                  <a:lnTo>
                    <a:pt x="3164" y="23710"/>
                  </a:lnTo>
                  <a:lnTo>
                    <a:pt x="3277" y="23741"/>
                  </a:lnTo>
                  <a:lnTo>
                    <a:pt x="3472" y="23772"/>
                  </a:lnTo>
                  <a:lnTo>
                    <a:pt x="3647" y="23782"/>
                  </a:lnTo>
                  <a:lnTo>
                    <a:pt x="3781" y="23772"/>
                  </a:lnTo>
                  <a:lnTo>
                    <a:pt x="3883" y="23762"/>
                  </a:lnTo>
                  <a:lnTo>
                    <a:pt x="3966" y="23741"/>
                  </a:lnTo>
                  <a:lnTo>
                    <a:pt x="3966" y="23782"/>
                  </a:lnTo>
                  <a:lnTo>
                    <a:pt x="3955" y="23926"/>
                  </a:lnTo>
                  <a:lnTo>
                    <a:pt x="3955" y="24162"/>
                  </a:lnTo>
                  <a:lnTo>
                    <a:pt x="3976" y="24522"/>
                  </a:lnTo>
                  <a:lnTo>
                    <a:pt x="4027" y="25005"/>
                  </a:lnTo>
                  <a:lnTo>
                    <a:pt x="4068" y="25303"/>
                  </a:lnTo>
                  <a:lnTo>
                    <a:pt x="4120" y="25621"/>
                  </a:lnTo>
                  <a:lnTo>
                    <a:pt x="4181" y="25981"/>
                  </a:lnTo>
                  <a:lnTo>
                    <a:pt x="4263" y="26381"/>
                  </a:lnTo>
                  <a:lnTo>
                    <a:pt x="4356" y="26823"/>
                  </a:lnTo>
                  <a:lnTo>
                    <a:pt x="4469" y="27295"/>
                  </a:lnTo>
                  <a:lnTo>
                    <a:pt x="4623" y="27902"/>
                  </a:lnTo>
                  <a:lnTo>
                    <a:pt x="4787" y="28477"/>
                  </a:lnTo>
                  <a:lnTo>
                    <a:pt x="4972" y="29011"/>
                  </a:lnTo>
                  <a:lnTo>
                    <a:pt x="5147" y="29514"/>
                  </a:lnTo>
                  <a:lnTo>
                    <a:pt x="5342" y="29977"/>
                  </a:lnTo>
                  <a:lnTo>
                    <a:pt x="5527" y="30408"/>
                  </a:lnTo>
                  <a:lnTo>
                    <a:pt x="5712" y="30809"/>
                  </a:lnTo>
                  <a:lnTo>
                    <a:pt x="5897" y="31168"/>
                  </a:lnTo>
                  <a:lnTo>
                    <a:pt x="6071" y="31497"/>
                  </a:lnTo>
                  <a:lnTo>
                    <a:pt x="6236" y="31785"/>
                  </a:lnTo>
                  <a:lnTo>
                    <a:pt x="6390" y="32052"/>
                  </a:lnTo>
                  <a:lnTo>
                    <a:pt x="6534" y="32278"/>
                  </a:lnTo>
                  <a:lnTo>
                    <a:pt x="6770" y="32637"/>
                  </a:lnTo>
                  <a:lnTo>
                    <a:pt x="6924" y="32863"/>
                  </a:lnTo>
                  <a:lnTo>
                    <a:pt x="7181" y="33285"/>
                  </a:lnTo>
                  <a:lnTo>
                    <a:pt x="7243" y="33408"/>
                  </a:lnTo>
                  <a:lnTo>
                    <a:pt x="7273" y="33469"/>
                  </a:lnTo>
                  <a:lnTo>
                    <a:pt x="7294" y="33511"/>
                  </a:lnTo>
                  <a:lnTo>
                    <a:pt x="7284" y="33521"/>
                  </a:lnTo>
                  <a:lnTo>
                    <a:pt x="7273" y="33511"/>
                  </a:lnTo>
                  <a:lnTo>
                    <a:pt x="7294" y="33552"/>
                  </a:lnTo>
                  <a:lnTo>
                    <a:pt x="7345" y="33675"/>
                  </a:lnTo>
                  <a:lnTo>
                    <a:pt x="7417" y="33850"/>
                  </a:lnTo>
                  <a:lnTo>
                    <a:pt x="7448" y="33963"/>
                  </a:lnTo>
                  <a:lnTo>
                    <a:pt x="7479" y="34086"/>
                  </a:lnTo>
                  <a:lnTo>
                    <a:pt x="7499" y="34219"/>
                  </a:lnTo>
                  <a:lnTo>
                    <a:pt x="7510" y="34363"/>
                  </a:lnTo>
                  <a:lnTo>
                    <a:pt x="7520" y="34517"/>
                  </a:lnTo>
                  <a:lnTo>
                    <a:pt x="7510" y="34671"/>
                  </a:lnTo>
                  <a:lnTo>
                    <a:pt x="7489" y="34836"/>
                  </a:lnTo>
                  <a:lnTo>
                    <a:pt x="7448" y="35000"/>
                  </a:lnTo>
                  <a:lnTo>
                    <a:pt x="7386" y="35175"/>
                  </a:lnTo>
                  <a:lnTo>
                    <a:pt x="7314" y="35349"/>
                  </a:lnTo>
                  <a:lnTo>
                    <a:pt x="7376" y="35319"/>
                  </a:lnTo>
                  <a:lnTo>
                    <a:pt x="7335" y="35462"/>
                  </a:lnTo>
                  <a:lnTo>
                    <a:pt x="7304" y="35616"/>
                  </a:lnTo>
                  <a:lnTo>
                    <a:pt x="7263" y="35812"/>
                  </a:lnTo>
                  <a:lnTo>
                    <a:pt x="7232" y="36027"/>
                  </a:lnTo>
                  <a:lnTo>
                    <a:pt x="7201" y="36253"/>
                  </a:lnTo>
                  <a:lnTo>
                    <a:pt x="7201" y="36469"/>
                  </a:lnTo>
                  <a:lnTo>
                    <a:pt x="7212" y="36572"/>
                  </a:lnTo>
                  <a:lnTo>
                    <a:pt x="7222" y="36675"/>
                  </a:lnTo>
                  <a:lnTo>
                    <a:pt x="7273" y="36880"/>
                  </a:lnTo>
                  <a:lnTo>
                    <a:pt x="7335" y="37065"/>
                  </a:lnTo>
                  <a:lnTo>
                    <a:pt x="7397" y="37250"/>
                  </a:lnTo>
                  <a:lnTo>
                    <a:pt x="7479" y="37414"/>
                  </a:lnTo>
                  <a:lnTo>
                    <a:pt x="7561" y="37568"/>
                  </a:lnTo>
                  <a:lnTo>
                    <a:pt x="7653" y="37712"/>
                  </a:lnTo>
                  <a:lnTo>
                    <a:pt x="7766" y="37846"/>
                  </a:lnTo>
                  <a:lnTo>
                    <a:pt x="7879" y="37979"/>
                  </a:lnTo>
                  <a:lnTo>
                    <a:pt x="7992" y="38103"/>
                  </a:lnTo>
                  <a:lnTo>
                    <a:pt x="8126" y="38236"/>
                  </a:lnTo>
                  <a:lnTo>
                    <a:pt x="8403" y="38483"/>
                  </a:lnTo>
                  <a:lnTo>
                    <a:pt x="8701" y="38739"/>
                  </a:lnTo>
                  <a:lnTo>
                    <a:pt x="9030" y="39027"/>
                  </a:lnTo>
                  <a:lnTo>
                    <a:pt x="9215" y="39191"/>
                  </a:lnTo>
                  <a:lnTo>
                    <a:pt x="9410" y="39346"/>
                  </a:lnTo>
                  <a:lnTo>
                    <a:pt x="9616" y="39489"/>
                  </a:lnTo>
                  <a:lnTo>
                    <a:pt x="9821" y="39623"/>
                  </a:lnTo>
                  <a:lnTo>
                    <a:pt x="10037" y="39756"/>
                  </a:lnTo>
                  <a:lnTo>
                    <a:pt x="10263" y="39880"/>
                  </a:lnTo>
                  <a:lnTo>
                    <a:pt x="10479" y="40003"/>
                  </a:lnTo>
                  <a:lnTo>
                    <a:pt x="10715" y="40116"/>
                  </a:lnTo>
                  <a:lnTo>
                    <a:pt x="11177" y="40332"/>
                  </a:lnTo>
                  <a:lnTo>
                    <a:pt x="11650" y="40537"/>
                  </a:lnTo>
                  <a:lnTo>
                    <a:pt x="12122" y="40722"/>
                  </a:lnTo>
                  <a:lnTo>
                    <a:pt x="12605" y="40897"/>
                  </a:lnTo>
                  <a:lnTo>
                    <a:pt x="13499" y="40825"/>
                  </a:lnTo>
                  <a:lnTo>
                    <a:pt x="13982" y="40794"/>
                  </a:lnTo>
                  <a:lnTo>
                    <a:pt x="14362" y="40784"/>
                  </a:lnTo>
                  <a:lnTo>
                    <a:pt x="14721" y="40794"/>
                  </a:lnTo>
                  <a:lnTo>
                    <a:pt x="15204" y="40835"/>
                  </a:lnTo>
                  <a:lnTo>
                    <a:pt x="15728" y="40886"/>
                  </a:lnTo>
                  <a:lnTo>
                    <a:pt x="15975" y="40917"/>
                  </a:lnTo>
                  <a:lnTo>
                    <a:pt x="16201" y="40958"/>
                  </a:lnTo>
                  <a:lnTo>
                    <a:pt x="16889" y="40589"/>
                  </a:lnTo>
                  <a:lnTo>
                    <a:pt x="17331" y="40342"/>
                  </a:lnTo>
                  <a:lnTo>
                    <a:pt x="17813" y="40065"/>
                  </a:lnTo>
                  <a:lnTo>
                    <a:pt x="18317" y="39756"/>
                  </a:lnTo>
                  <a:lnTo>
                    <a:pt x="18820" y="39438"/>
                  </a:lnTo>
                  <a:lnTo>
                    <a:pt x="19313" y="39109"/>
                  </a:lnTo>
                  <a:lnTo>
                    <a:pt x="19539" y="38945"/>
                  </a:lnTo>
                  <a:lnTo>
                    <a:pt x="19755" y="38781"/>
                  </a:lnTo>
                  <a:lnTo>
                    <a:pt x="20114" y="38483"/>
                  </a:lnTo>
                  <a:lnTo>
                    <a:pt x="20289" y="38329"/>
                  </a:lnTo>
                  <a:lnTo>
                    <a:pt x="20453" y="38164"/>
                  </a:lnTo>
                  <a:lnTo>
                    <a:pt x="20628" y="38000"/>
                  </a:lnTo>
                  <a:lnTo>
                    <a:pt x="20792" y="37835"/>
                  </a:lnTo>
                  <a:lnTo>
                    <a:pt x="20947" y="37650"/>
                  </a:lnTo>
                  <a:lnTo>
                    <a:pt x="21090" y="37476"/>
                  </a:lnTo>
                  <a:lnTo>
                    <a:pt x="21234" y="37291"/>
                  </a:lnTo>
                  <a:lnTo>
                    <a:pt x="21357" y="37096"/>
                  </a:lnTo>
                  <a:lnTo>
                    <a:pt x="21481" y="36901"/>
                  </a:lnTo>
                  <a:lnTo>
                    <a:pt x="21583" y="36705"/>
                  </a:lnTo>
                  <a:lnTo>
                    <a:pt x="21676" y="36500"/>
                  </a:lnTo>
                  <a:lnTo>
                    <a:pt x="21748" y="36294"/>
                  </a:lnTo>
                  <a:lnTo>
                    <a:pt x="21820" y="36089"/>
                  </a:lnTo>
                  <a:lnTo>
                    <a:pt x="21861" y="35873"/>
                  </a:lnTo>
                  <a:lnTo>
                    <a:pt x="21871" y="35750"/>
                  </a:lnTo>
                  <a:lnTo>
                    <a:pt x="21881" y="35627"/>
                  </a:lnTo>
                  <a:lnTo>
                    <a:pt x="21871" y="35493"/>
                  </a:lnTo>
                  <a:lnTo>
                    <a:pt x="21861" y="35349"/>
                  </a:lnTo>
                  <a:lnTo>
                    <a:pt x="21809" y="35072"/>
                  </a:lnTo>
                  <a:lnTo>
                    <a:pt x="21748" y="34795"/>
                  </a:lnTo>
                  <a:lnTo>
                    <a:pt x="21686" y="34548"/>
                  </a:lnTo>
                  <a:lnTo>
                    <a:pt x="21625" y="34353"/>
                  </a:lnTo>
                  <a:lnTo>
                    <a:pt x="21563" y="34168"/>
                  </a:lnTo>
                  <a:lnTo>
                    <a:pt x="21707" y="34250"/>
                  </a:lnTo>
                  <a:lnTo>
                    <a:pt x="21676" y="33973"/>
                  </a:lnTo>
                  <a:lnTo>
                    <a:pt x="21655" y="33747"/>
                  </a:lnTo>
                  <a:lnTo>
                    <a:pt x="21645" y="33531"/>
                  </a:lnTo>
                  <a:lnTo>
                    <a:pt x="21676" y="33398"/>
                  </a:lnTo>
                  <a:lnTo>
                    <a:pt x="21768" y="33059"/>
                  </a:lnTo>
                  <a:lnTo>
                    <a:pt x="21830" y="32874"/>
                  </a:lnTo>
                  <a:lnTo>
                    <a:pt x="21902" y="32689"/>
                  </a:lnTo>
                  <a:lnTo>
                    <a:pt x="21984" y="32524"/>
                  </a:lnTo>
                  <a:lnTo>
                    <a:pt x="22025" y="32463"/>
                  </a:lnTo>
                  <a:lnTo>
                    <a:pt x="22066" y="32411"/>
                  </a:lnTo>
                  <a:lnTo>
                    <a:pt x="22159" y="32309"/>
                  </a:lnTo>
                  <a:lnTo>
                    <a:pt x="22241" y="32196"/>
                  </a:lnTo>
                  <a:lnTo>
                    <a:pt x="22416" y="31949"/>
                  </a:lnTo>
                  <a:lnTo>
                    <a:pt x="22580" y="31672"/>
                  </a:lnTo>
                  <a:lnTo>
                    <a:pt x="22744" y="31374"/>
                  </a:lnTo>
                  <a:lnTo>
                    <a:pt x="23094" y="30696"/>
                  </a:lnTo>
                  <a:lnTo>
                    <a:pt x="23289" y="30316"/>
                  </a:lnTo>
                  <a:lnTo>
                    <a:pt x="23515" y="29905"/>
                  </a:lnTo>
                  <a:lnTo>
                    <a:pt x="23638" y="29669"/>
                  </a:lnTo>
                  <a:lnTo>
                    <a:pt x="23761" y="29422"/>
                  </a:lnTo>
                  <a:lnTo>
                    <a:pt x="23864" y="29175"/>
                  </a:lnTo>
                  <a:lnTo>
                    <a:pt x="23957" y="28929"/>
                  </a:lnTo>
                  <a:lnTo>
                    <a:pt x="24039" y="28672"/>
                  </a:lnTo>
                  <a:lnTo>
                    <a:pt x="24111" y="28425"/>
                  </a:lnTo>
                  <a:lnTo>
                    <a:pt x="24183" y="28179"/>
                  </a:lnTo>
                  <a:lnTo>
                    <a:pt x="24244" y="27922"/>
                  </a:lnTo>
                  <a:lnTo>
                    <a:pt x="24296" y="27676"/>
                  </a:lnTo>
                  <a:lnTo>
                    <a:pt x="24337" y="27429"/>
                  </a:lnTo>
                  <a:lnTo>
                    <a:pt x="24398" y="26946"/>
                  </a:lnTo>
                  <a:lnTo>
                    <a:pt x="24450" y="26484"/>
                  </a:lnTo>
                  <a:lnTo>
                    <a:pt x="24470" y="26042"/>
                  </a:lnTo>
                  <a:lnTo>
                    <a:pt x="24470" y="25631"/>
                  </a:lnTo>
                  <a:lnTo>
                    <a:pt x="24470" y="25261"/>
                  </a:lnTo>
                  <a:lnTo>
                    <a:pt x="24450" y="24922"/>
                  </a:lnTo>
                  <a:lnTo>
                    <a:pt x="24429" y="24645"/>
                  </a:lnTo>
                  <a:lnTo>
                    <a:pt x="24388" y="24234"/>
                  </a:lnTo>
                  <a:lnTo>
                    <a:pt x="24367" y="24090"/>
                  </a:lnTo>
                  <a:lnTo>
                    <a:pt x="24419" y="24131"/>
                  </a:lnTo>
                  <a:lnTo>
                    <a:pt x="24470" y="24173"/>
                  </a:lnTo>
                  <a:lnTo>
                    <a:pt x="24552" y="24214"/>
                  </a:lnTo>
                  <a:lnTo>
                    <a:pt x="24665" y="24255"/>
                  </a:lnTo>
                  <a:lnTo>
                    <a:pt x="24789" y="24286"/>
                  </a:lnTo>
                  <a:lnTo>
                    <a:pt x="24943" y="24306"/>
                  </a:lnTo>
                  <a:lnTo>
                    <a:pt x="25025" y="24296"/>
                  </a:lnTo>
                  <a:lnTo>
                    <a:pt x="25117" y="24296"/>
                  </a:lnTo>
                  <a:lnTo>
                    <a:pt x="25261" y="24265"/>
                  </a:lnTo>
                  <a:lnTo>
                    <a:pt x="25395" y="24234"/>
                  </a:lnTo>
                  <a:lnTo>
                    <a:pt x="25528" y="24183"/>
                  </a:lnTo>
                  <a:lnTo>
                    <a:pt x="25652" y="24131"/>
                  </a:lnTo>
                  <a:lnTo>
                    <a:pt x="25775" y="24060"/>
                  </a:lnTo>
                  <a:lnTo>
                    <a:pt x="25908" y="23977"/>
                  </a:lnTo>
                  <a:lnTo>
                    <a:pt x="26032" y="23875"/>
                  </a:lnTo>
                  <a:lnTo>
                    <a:pt x="26155" y="23762"/>
                  </a:lnTo>
                  <a:lnTo>
                    <a:pt x="26278" y="23628"/>
                  </a:lnTo>
                  <a:lnTo>
                    <a:pt x="26401" y="23474"/>
                  </a:lnTo>
                  <a:lnTo>
                    <a:pt x="26535" y="23299"/>
                  </a:lnTo>
                  <a:lnTo>
                    <a:pt x="26658" y="23114"/>
                  </a:lnTo>
                  <a:lnTo>
                    <a:pt x="26802" y="22899"/>
                  </a:lnTo>
                  <a:lnTo>
                    <a:pt x="26936" y="22673"/>
                  </a:lnTo>
                  <a:lnTo>
                    <a:pt x="27079" y="22416"/>
                  </a:lnTo>
                  <a:lnTo>
                    <a:pt x="27223" y="22139"/>
                  </a:lnTo>
                  <a:lnTo>
                    <a:pt x="27347" y="21871"/>
                  </a:lnTo>
                  <a:lnTo>
                    <a:pt x="27460" y="21584"/>
                  </a:lnTo>
                  <a:lnTo>
                    <a:pt x="27552" y="21296"/>
                  </a:lnTo>
                  <a:lnTo>
                    <a:pt x="27624" y="20998"/>
                  </a:lnTo>
                  <a:lnTo>
                    <a:pt x="27686" y="20700"/>
                  </a:lnTo>
                  <a:lnTo>
                    <a:pt x="27737" y="20402"/>
                  </a:lnTo>
                  <a:lnTo>
                    <a:pt x="27757" y="20104"/>
                  </a:lnTo>
                  <a:lnTo>
                    <a:pt x="27778" y="19807"/>
                  </a:lnTo>
                  <a:lnTo>
                    <a:pt x="27778" y="19529"/>
                  </a:lnTo>
                  <a:lnTo>
                    <a:pt x="27757" y="19262"/>
                  </a:lnTo>
                  <a:lnTo>
                    <a:pt x="27727" y="19005"/>
                  </a:lnTo>
                  <a:lnTo>
                    <a:pt x="27686" y="18769"/>
                  </a:lnTo>
                  <a:lnTo>
                    <a:pt x="27624" y="18553"/>
                  </a:lnTo>
                  <a:lnTo>
                    <a:pt x="27552" y="18368"/>
                  </a:lnTo>
                  <a:lnTo>
                    <a:pt x="27511" y="18286"/>
                  </a:lnTo>
                  <a:lnTo>
                    <a:pt x="27470" y="18204"/>
                  </a:lnTo>
                  <a:lnTo>
                    <a:pt x="27429" y="18132"/>
                  </a:lnTo>
                  <a:lnTo>
                    <a:pt x="27377" y="18070"/>
                  </a:lnTo>
                  <a:lnTo>
                    <a:pt x="27264" y="17957"/>
                  </a:lnTo>
                  <a:lnTo>
                    <a:pt x="27151" y="17865"/>
                  </a:lnTo>
                  <a:lnTo>
                    <a:pt x="27038" y="17783"/>
                  </a:lnTo>
                  <a:lnTo>
                    <a:pt x="26925" y="17711"/>
                  </a:lnTo>
                  <a:lnTo>
                    <a:pt x="26823" y="17660"/>
                  </a:lnTo>
                  <a:lnTo>
                    <a:pt x="26720" y="17629"/>
                  </a:lnTo>
                  <a:lnTo>
                    <a:pt x="26617" y="17598"/>
                  </a:lnTo>
                  <a:lnTo>
                    <a:pt x="26514" y="17588"/>
                  </a:lnTo>
                  <a:lnTo>
                    <a:pt x="26412" y="17588"/>
                  </a:lnTo>
                  <a:lnTo>
                    <a:pt x="26319" y="17598"/>
                  </a:lnTo>
                  <a:lnTo>
                    <a:pt x="26217" y="17608"/>
                  </a:lnTo>
                  <a:lnTo>
                    <a:pt x="26124" y="17639"/>
                  </a:lnTo>
                  <a:lnTo>
                    <a:pt x="26042" y="17670"/>
                  </a:lnTo>
                  <a:lnTo>
                    <a:pt x="25949" y="17711"/>
                  </a:lnTo>
                  <a:lnTo>
                    <a:pt x="25795" y="17803"/>
                  </a:lnTo>
                  <a:lnTo>
                    <a:pt x="25641" y="17916"/>
                  </a:lnTo>
                  <a:lnTo>
                    <a:pt x="25518" y="18040"/>
                  </a:lnTo>
                  <a:lnTo>
                    <a:pt x="25395" y="18153"/>
                  </a:lnTo>
                  <a:lnTo>
                    <a:pt x="25302" y="18266"/>
                  </a:lnTo>
                  <a:lnTo>
                    <a:pt x="25169" y="18451"/>
                  </a:lnTo>
                  <a:lnTo>
                    <a:pt x="25117" y="18522"/>
                  </a:lnTo>
                  <a:lnTo>
                    <a:pt x="25117" y="18522"/>
                  </a:lnTo>
                  <a:lnTo>
                    <a:pt x="25241" y="17999"/>
                  </a:lnTo>
                  <a:lnTo>
                    <a:pt x="25374" y="17403"/>
                  </a:lnTo>
                  <a:lnTo>
                    <a:pt x="25518" y="16673"/>
                  </a:lnTo>
                  <a:lnTo>
                    <a:pt x="25672" y="15841"/>
                  </a:lnTo>
                  <a:lnTo>
                    <a:pt x="25734" y="15410"/>
                  </a:lnTo>
                  <a:lnTo>
                    <a:pt x="25795" y="14978"/>
                  </a:lnTo>
                  <a:lnTo>
                    <a:pt x="25847" y="14537"/>
                  </a:lnTo>
                  <a:lnTo>
                    <a:pt x="25888" y="14115"/>
                  </a:lnTo>
                  <a:lnTo>
                    <a:pt x="25908" y="13705"/>
                  </a:lnTo>
                  <a:lnTo>
                    <a:pt x="25919" y="13314"/>
                  </a:lnTo>
                  <a:lnTo>
                    <a:pt x="25908" y="12914"/>
                  </a:lnTo>
                  <a:lnTo>
                    <a:pt x="25888" y="12482"/>
                  </a:lnTo>
                  <a:lnTo>
                    <a:pt x="25836" y="12010"/>
                  </a:lnTo>
                  <a:lnTo>
                    <a:pt x="25765" y="11496"/>
                  </a:lnTo>
                  <a:lnTo>
                    <a:pt x="25672" y="10962"/>
                  </a:lnTo>
                  <a:lnTo>
                    <a:pt x="25559" y="10386"/>
                  </a:lnTo>
                  <a:lnTo>
                    <a:pt x="25426" y="9801"/>
                  </a:lnTo>
                  <a:lnTo>
                    <a:pt x="25271" y="9174"/>
                  </a:lnTo>
                  <a:lnTo>
                    <a:pt x="25087" y="8537"/>
                  </a:lnTo>
                  <a:lnTo>
                    <a:pt x="24881" y="7880"/>
                  </a:lnTo>
                  <a:lnTo>
                    <a:pt x="24655" y="7202"/>
                  </a:lnTo>
                  <a:lnTo>
                    <a:pt x="24398" y="6514"/>
                  </a:lnTo>
                  <a:lnTo>
                    <a:pt x="24121" y="5815"/>
                  </a:lnTo>
                  <a:lnTo>
                    <a:pt x="23813" y="5116"/>
                  </a:lnTo>
                  <a:lnTo>
                    <a:pt x="23474" y="4408"/>
                  </a:lnTo>
                  <a:lnTo>
                    <a:pt x="23114" y="3689"/>
                  </a:lnTo>
                  <a:lnTo>
                    <a:pt x="23022" y="3514"/>
                  </a:lnTo>
                  <a:lnTo>
                    <a:pt x="22919" y="3339"/>
                  </a:lnTo>
                  <a:lnTo>
                    <a:pt x="22806" y="3175"/>
                  </a:lnTo>
                  <a:lnTo>
                    <a:pt x="22703" y="3021"/>
                  </a:lnTo>
                  <a:lnTo>
                    <a:pt x="22580" y="2867"/>
                  </a:lnTo>
                  <a:lnTo>
                    <a:pt x="22467" y="2723"/>
                  </a:lnTo>
                  <a:lnTo>
                    <a:pt x="22344" y="2579"/>
                  </a:lnTo>
                  <a:lnTo>
                    <a:pt x="22210" y="2435"/>
                  </a:lnTo>
                  <a:lnTo>
                    <a:pt x="21943" y="2178"/>
                  </a:lnTo>
                  <a:lnTo>
                    <a:pt x="21666" y="1942"/>
                  </a:lnTo>
                  <a:lnTo>
                    <a:pt x="21378" y="1716"/>
                  </a:lnTo>
                  <a:lnTo>
                    <a:pt x="21080" y="1521"/>
                  </a:lnTo>
                  <a:lnTo>
                    <a:pt x="20772" y="1336"/>
                  </a:lnTo>
                  <a:lnTo>
                    <a:pt x="20464" y="1161"/>
                  </a:lnTo>
                  <a:lnTo>
                    <a:pt x="20145" y="1007"/>
                  </a:lnTo>
                  <a:lnTo>
                    <a:pt x="19827" y="874"/>
                  </a:lnTo>
                  <a:lnTo>
                    <a:pt x="19498" y="750"/>
                  </a:lnTo>
                  <a:lnTo>
                    <a:pt x="19180" y="637"/>
                  </a:lnTo>
                  <a:lnTo>
                    <a:pt x="18861" y="545"/>
                  </a:lnTo>
                  <a:lnTo>
                    <a:pt x="18553" y="453"/>
                  </a:lnTo>
                  <a:lnTo>
                    <a:pt x="18245" y="381"/>
                  </a:lnTo>
                  <a:lnTo>
                    <a:pt x="17947" y="319"/>
                  </a:lnTo>
                  <a:lnTo>
                    <a:pt x="17659" y="268"/>
                  </a:lnTo>
                  <a:lnTo>
                    <a:pt x="17382" y="216"/>
                  </a:lnTo>
                  <a:lnTo>
                    <a:pt x="16858" y="155"/>
                  </a:lnTo>
                  <a:lnTo>
                    <a:pt x="16406" y="103"/>
                  </a:lnTo>
                  <a:lnTo>
                    <a:pt x="16026" y="83"/>
                  </a:lnTo>
                  <a:lnTo>
                    <a:pt x="15492" y="83"/>
                  </a:lnTo>
                  <a:lnTo>
                    <a:pt x="15317" y="52"/>
                  </a:lnTo>
                  <a:lnTo>
                    <a:pt x="15112" y="31"/>
                  </a:lnTo>
                  <a:lnTo>
                    <a:pt x="14814" y="11"/>
                  </a:lnTo>
                  <a:lnTo>
                    <a:pt x="14444" y="1"/>
                  </a:lnTo>
                  <a:close/>
                </a:path>
              </a:pathLst>
            </a:custGeom>
            <a:solidFill>
              <a:srgbClr val="FBC6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807;p24">
              <a:extLst>
                <a:ext uri="{FF2B5EF4-FFF2-40B4-BE49-F238E27FC236}">
                  <a16:creationId xmlns:a16="http://schemas.microsoft.com/office/drawing/2014/main" id="{3C99D754-F56C-5925-B6C4-5165A7E11F5F}"/>
                </a:ext>
              </a:extLst>
            </p:cNvPr>
            <p:cNvSpPr/>
            <p:nvPr/>
          </p:nvSpPr>
          <p:spPr>
            <a:xfrm>
              <a:off x="2522236" y="3834504"/>
              <a:ext cx="515285" cy="521582"/>
            </a:xfrm>
            <a:custGeom>
              <a:avLst/>
              <a:gdLst/>
              <a:ahLst/>
              <a:cxnLst/>
              <a:rect l="l" t="t" r="r" b="b"/>
              <a:pathLst>
                <a:path w="11784" h="11928" extrusionOk="0">
                  <a:moveTo>
                    <a:pt x="9862" y="0"/>
                  </a:moveTo>
                  <a:lnTo>
                    <a:pt x="8188" y="21"/>
                  </a:lnTo>
                  <a:lnTo>
                    <a:pt x="6308" y="62"/>
                  </a:lnTo>
                  <a:lnTo>
                    <a:pt x="5815" y="83"/>
                  </a:lnTo>
                  <a:lnTo>
                    <a:pt x="5311" y="103"/>
                  </a:lnTo>
                  <a:lnTo>
                    <a:pt x="4264" y="165"/>
                  </a:lnTo>
                  <a:lnTo>
                    <a:pt x="3226" y="237"/>
                  </a:lnTo>
                  <a:lnTo>
                    <a:pt x="2250" y="319"/>
                  </a:lnTo>
                  <a:lnTo>
                    <a:pt x="709" y="463"/>
                  </a:lnTo>
                  <a:lnTo>
                    <a:pt x="93" y="535"/>
                  </a:lnTo>
                  <a:lnTo>
                    <a:pt x="72" y="904"/>
                  </a:lnTo>
                  <a:lnTo>
                    <a:pt x="31" y="1860"/>
                  </a:lnTo>
                  <a:lnTo>
                    <a:pt x="11" y="2476"/>
                  </a:lnTo>
                  <a:lnTo>
                    <a:pt x="0" y="3154"/>
                  </a:lnTo>
                  <a:lnTo>
                    <a:pt x="11" y="3853"/>
                  </a:lnTo>
                  <a:lnTo>
                    <a:pt x="21" y="4541"/>
                  </a:lnTo>
                  <a:lnTo>
                    <a:pt x="52" y="5198"/>
                  </a:lnTo>
                  <a:lnTo>
                    <a:pt x="103" y="5846"/>
                  </a:lnTo>
                  <a:lnTo>
                    <a:pt x="154" y="6493"/>
                  </a:lnTo>
                  <a:lnTo>
                    <a:pt x="226" y="7119"/>
                  </a:lnTo>
                  <a:lnTo>
                    <a:pt x="298" y="7736"/>
                  </a:lnTo>
                  <a:lnTo>
                    <a:pt x="380" y="8332"/>
                  </a:lnTo>
                  <a:lnTo>
                    <a:pt x="463" y="8897"/>
                  </a:lnTo>
                  <a:lnTo>
                    <a:pt x="545" y="9421"/>
                  </a:lnTo>
                  <a:lnTo>
                    <a:pt x="699" y="10345"/>
                  </a:lnTo>
                  <a:lnTo>
                    <a:pt x="832" y="11064"/>
                  </a:lnTo>
                  <a:lnTo>
                    <a:pt x="956" y="11691"/>
                  </a:lnTo>
                  <a:lnTo>
                    <a:pt x="1336" y="11742"/>
                  </a:lnTo>
                  <a:lnTo>
                    <a:pt x="1778" y="11794"/>
                  </a:lnTo>
                  <a:lnTo>
                    <a:pt x="2384" y="11845"/>
                  </a:lnTo>
                  <a:lnTo>
                    <a:pt x="3144" y="11886"/>
                  </a:lnTo>
                  <a:lnTo>
                    <a:pt x="3575" y="11907"/>
                  </a:lnTo>
                  <a:lnTo>
                    <a:pt x="4027" y="11917"/>
                  </a:lnTo>
                  <a:lnTo>
                    <a:pt x="4520" y="11927"/>
                  </a:lnTo>
                  <a:lnTo>
                    <a:pt x="5044" y="11927"/>
                  </a:lnTo>
                  <a:lnTo>
                    <a:pt x="5599" y="11917"/>
                  </a:lnTo>
                  <a:lnTo>
                    <a:pt x="6174" y="11896"/>
                  </a:lnTo>
                  <a:lnTo>
                    <a:pt x="6791" y="11855"/>
                  </a:lnTo>
                  <a:lnTo>
                    <a:pt x="7376" y="11804"/>
                  </a:lnTo>
                  <a:lnTo>
                    <a:pt x="7931" y="11742"/>
                  </a:lnTo>
                  <a:lnTo>
                    <a:pt x="8465" y="11681"/>
                  </a:lnTo>
                  <a:lnTo>
                    <a:pt x="8958" y="11598"/>
                  </a:lnTo>
                  <a:lnTo>
                    <a:pt x="9421" y="11516"/>
                  </a:lnTo>
                  <a:lnTo>
                    <a:pt x="9842" y="11424"/>
                  </a:lnTo>
                  <a:lnTo>
                    <a:pt x="10232" y="11342"/>
                  </a:lnTo>
                  <a:lnTo>
                    <a:pt x="10581" y="11249"/>
                  </a:lnTo>
                  <a:lnTo>
                    <a:pt x="10890" y="11167"/>
                  </a:lnTo>
                  <a:lnTo>
                    <a:pt x="11383" y="11023"/>
                  </a:lnTo>
                  <a:lnTo>
                    <a:pt x="11681" y="10931"/>
                  </a:lnTo>
                  <a:lnTo>
                    <a:pt x="11783" y="10890"/>
                  </a:lnTo>
                  <a:lnTo>
                    <a:pt x="11516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808;p24">
              <a:extLst>
                <a:ext uri="{FF2B5EF4-FFF2-40B4-BE49-F238E27FC236}">
                  <a16:creationId xmlns:a16="http://schemas.microsoft.com/office/drawing/2014/main" id="{6E7446AA-15F7-E73B-99CD-944D6B0DFC80}"/>
                </a:ext>
              </a:extLst>
            </p:cNvPr>
            <p:cNvSpPr/>
            <p:nvPr/>
          </p:nvSpPr>
          <p:spPr>
            <a:xfrm>
              <a:off x="2678128" y="3999359"/>
              <a:ext cx="213390" cy="213434"/>
            </a:xfrm>
            <a:custGeom>
              <a:avLst/>
              <a:gdLst/>
              <a:ahLst/>
              <a:cxnLst/>
              <a:rect l="l" t="t" r="r" b="b"/>
              <a:pathLst>
                <a:path w="4880" h="4881" extrusionOk="0">
                  <a:moveTo>
                    <a:pt x="3144" y="0"/>
                  </a:moveTo>
                  <a:lnTo>
                    <a:pt x="1541" y="72"/>
                  </a:lnTo>
                  <a:lnTo>
                    <a:pt x="1603" y="1675"/>
                  </a:lnTo>
                  <a:lnTo>
                    <a:pt x="0" y="1737"/>
                  </a:lnTo>
                  <a:lnTo>
                    <a:pt x="72" y="3339"/>
                  </a:lnTo>
                  <a:lnTo>
                    <a:pt x="1675" y="3278"/>
                  </a:lnTo>
                  <a:lnTo>
                    <a:pt x="1736" y="4880"/>
                  </a:lnTo>
                  <a:lnTo>
                    <a:pt x="3339" y="4818"/>
                  </a:lnTo>
                  <a:lnTo>
                    <a:pt x="3277" y="3206"/>
                  </a:lnTo>
                  <a:lnTo>
                    <a:pt x="4880" y="3144"/>
                  </a:lnTo>
                  <a:lnTo>
                    <a:pt x="4808" y="1541"/>
                  </a:lnTo>
                  <a:lnTo>
                    <a:pt x="3205" y="1603"/>
                  </a:lnTo>
                  <a:lnTo>
                    <a:pt x="314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6" name="Google Shape;809;p24">
              <a:extLst>
                <a:ext uri="{FF2B5EF4-FFF2-40B4-BE49-F238E27FC236}">
                  <a16:creationId xmlns:a16="http://schemas.microsoft.com/office/drawing/2014/main" id="{65D3FD9A-F1B0-6811-B9DB-09BAE3D88B28}"/>
                </a:ext>
              </a:extLst>
            </p:cNvPr>
            <p:cNvGrpSpPr/>
            <p:nvPr/>
          </p:nvGrpSpPr>
          <p:grpSpPr>
            <a:xfrm>
              <a:off x="1469734" y="1175600"/>
              <a:ext cx="1221991" cy="1118950"/>
              <a:chOff x="1469734" y="1175600"/>
              <a:chExt cx="1221991" cy="1118950"/>
            </a:xfrm>
          </p:grpSpPr>
          <p:sp>
            <p:nvSpPr>
              <p:cNvPr id="27" name="Google Shape;810;p24">
                <a:extLst>
                  <a:ext uri="{FF2B5EF4-FFF2-40B4-BE49-F238E27FC236}">
                    <a16:creationId xmlns:a16="http://schemas.microsoft.com/office/drawing/2014/main" id="{EFB9959E-B4B2-954F-6776-89BFB62FFEEB}"/>
                  </a:ext>
                </a:extLst>
              </p:cNvPr>
              <p:cNvSpPr/>
              <p:nvPr/>
            </p:nvSpPr>
            <p:spPr>
              <a:xfrm>
                <a:off x="1469734" y="1175600"/>
                <a:ext cx="1160790" cy="904722"/>
              </a:xfrm>
              <a:custGeom>
                <a:avLst/>
                <a:gdLst/>
                <a:ahLst/>
                <a:cxnLst/>
                <a:rect l="l" t="t" r="r" b="b"/>
                <a:pathLst>
                  <a:path w="26546" h="20690" extrusionOk="0">
                    <a:moveTo>
                      <a:pt x="13694" y="0"/>
                    </a:moveTo>
                    <a:lnTo>
                      <a:pt x="13118" y="11"/>
                    </a:lnTo>
                    <a:lnTo>
                      <a:pt x="12553" y="52"/>
                    </a:lnTo>
                    <a:lnTo>
                      <a:pt x="11978" y="113"/>
                    </a:lnTo>
                    <a:lnTo>
                      <a:pt x="11413" y="196"/>
                    </a:lnTo>
                    <a:lnTo>
                      <a:pt x="10848" y="309"/>
                    </a:lnTo>
                    <a:lnTo>
                      <a:pt x="10293" y="442"/>
                    </a:lnTo>
                    <a:lnTo>
                      <a:pt x="10016" y="514"/>
                    </a:lnTo>
                    <a:lnTo>
                      <a:pt x="9749" y="596"/>
                    </a:lnTo>
                    <a:lnTo>
                      <a:pt x="9472" y="678"/>
                    </a:lnTo>
                    <a:lnTo>
                      <a:pt x="9205" y="771"/>
                    </a:lnTo>
                    <a:lnTo>
                      <a:pt x="8937" y="874"/>
                    </a:lnTo>
                    <a:lnTo>
                      <a:pt x="8670" y="976"/>
                    </a:lnTo>
                    <a:lnTo>
                      <a:pt x="8414" y="1089"/>
                    </a:lnTo>
                    <a:lnTo>
                      <a:pt x="8146" y="1213"/>
                    </a:lnTo>
                    <a:lnTo>
                      <a:pt x="7890" y="1326"/>
                    </a:lnTo>
                    <a:lnTo>
                      <a:pt x="7643" y="1459"/>
                    </a:lnTo>
                    <a:lnTo>
                      <a:pt x="7386" y="1593"/>
                    </a:lnTo>
                    <a:lnTo>
                      <a:pt x="7140" y="1737"/>
                    </a:lnTo>
                    <a:lnTo>
                      <a:pt x="6893" y="1880"/>
                    </a:lnTo>
                    <a:lnTo>
                      <a:pt x="6657" y="2034"/>
                    </a:lnTo>
                    <a:lnTo>
                      <a:pt x="6421" y="2199"/>
                    </a:lnTo>
                    <a:lnTo>
                      <a:pt x="6184" y="2363"/>
                    </a:lnTo>
                    <a:lnTo>
                      <a:pt x="5958" y="2528"/>
                    </a:lnTo>
                    <a:lnTo>
                      <a:pt x="5732" y="2712"/>
                    </a:lnTo>
                    <a:lnTo>
                      <a:pt x="5404" y="2969"/>
                    </a:lnTo>
                    <a:lnTo>
                      <a:pt x="5085" y="3247"/>
                    </a:lnTo>
                    <a:lnTo>
                      <a:pt x="4777" y="3514"/>
                    </a:lnTo>
                    <a:lnTo>
                      <a:pt x="4448" y="3781"/>
                    </a:lnTo>
                    <a:lnTo>
                      <a:pt x="4130" y="4038"/>
                    </a:lnTo>
                    <a:lnTo>
                      <a:pt x="3791" y="4274"/>
                    </a:lnTo>
                    <a:lnTo>
                      <a:pt x="3616" y="4387"/>
                    </a:lnTo>
                    <a:lnTo>
                      <a:pt x="3441" y="4500"/>
                    </a:lnTo>
                    <a:lnTo>
                      <a:pt x="3257" y="4603"/>
                    </a:lnTo>
                    <a:lnTo>
                      <a:pt x="3072" y="4695"/>
                    </a:lnTo>
                    <a:lnTo>
                      <a:pt x="2763" y="4829"/>
                    </a:lnTo>
                    <a:lnTo>
                      <a:pt x="2455" y="4952"/>
                    </a:lnTo>
                    <a:lnTo>
                      <a:pt x="2157" y="5096"/>
                    </a:lnTo>
                    <a:lnTo>
                      <a:pt x="2003" y="5168"/>
                    </a:lnTo>
                    <a:lnTo>
                      <a:pt x="1859" y="5260"/>
                    </a:lnTo>
                    <a:lnTo>
                      <a:pt x="1675" y="5394"/>
                    </a:lnTo>
                    <a:lnTo>
                      <a:pt x="1500" y="5548"/>
                    </a:lnTo>
                    <a:lnTo>
                      <a:pt x="1346" y="5712"/>
                    </a:lnTo>
                    <a:lnTo>
                      <a:pt x="1192" y="5887"/>
                    </a:lnTo>
                    <a:lnTo>
                      <a:pt x="1058" y="6072"/>
                    </a:lnTo>
                    <a:lnTo>
                      <a:pt x="925" y="6277"/>
                    </a:lnTo>
                    <a:lnTo>
                      <a:pt x="812" y="6472"/>
                    </a:lnTo>
                    <a:lnTo>
                      <a:pt x="709" y="6688"/>
                    </a:lnTo>
                    <a:lnTo>
                      <a:pt x="565" y="7017"/>
                    </a:lnTo>
                    <a:lnTo>
                      <a:pt x="442" y="7346"/>
                    </a:lnTo>
                    <a:lnTo>
                      <a:pt x="339" y="7685"/>
                    </a:lnTo>
                    <a:lnTo>
                      <a:pt x="247" y="8034"/>
                    </a:lnTo>
                    <a:lnTo>
                      <a:pt x="175" y="8383"/>
                    </a:lnTo>
                    <a:lnTo>
                      <a:pt x="113" y="8732"/>
                    </a:lnTo>
                    <a:lnTo>
                      <a:pt x="72" y="9092"/>
                    </a:lnTo>
                    <a:lnTo>
                      <a:pt x="31" y="9451"/>
                    </a:lnTo>
                    <a:lnTo>
                      <a:pt x="10" y="9811"/>
                    </a:lnTo>
                    <a:lnTo>
                      <a:pt x="0" y="10171"/>
                    </a:lnTo>
                    <a:lnTo>
                      <a:pt x="0" y="10540"/>
                    </a:lnTo>
                    <a:lnTo>
                      <a:pt x="0" y="10900"/>
                    </a:lnTo>
                    <a:lnTo>
                      <a:pt x="21" y="11629"/>
                    </a:lnTo>
                    <a:lnTo>
                      <a:pt x="51" y="12348"/>
                    </a:lnTo>
                    <a:lnTo>
                      <a:pt x="236" y="16427"/>
                    </a:lnTo>
                    <a:lnTo>
                      <a:pt x="257" y="16673"/>
                    </a:lnTo>
                    <a:lnTo>
                      <a:pt x="267" y="16807"/>
                    </a:lnTo>
                    <a:lnTo>
                      <a:pt x="288" y="16930"/>
                    </a:lnTo>
                    <a:lnTo>
                      <a:pt x="308" y="17053"/>
                    </a:lnTo>
                    <a:lnTo>
                      <a:pt x="349" y="17177"/>
                    </a:lnTo>
                    <a:lnTo>
                      <a:pt x="390" y="17290"/>
                    </a:lnTo>
                    <a:lnTo>
                      <a:pt x="442" y="17403"/>
                    </a:lnTo>
                    <a:lnTo>
                      <a:pt x="493" y="17475"/>
                    </a:lnTo>
                    <a:lnTo>
                      <a:pt x="555" y="17546"/>
                    </a:lnTo>
                    <a:lnTo>
                      <a:pt x="606" y="17618"/>
                    </a:lnTo>
                    <a:lnTo>
                      <a:pt x="678" y="17680"/>
                    </a:lnTo>
                    <a:lnTo>
                      <a:pt x="812" y="17793"/>
                    </a:lnTo>
                    <a:lnTo>
                      <a:pt x="966" y="17896"/>
                    </a:lnTo>
                    <a:lnTo>
                      <a:pt x="1120" y="17988"/>
                    </a:lnTo>
                    <a:lnTo>
                      <a:pt x="1284" y="18070"/>
                    </a:lnTo>
                    <a:lnTo>
                      <a:pt x="1613" y="18255"/>
                    </a:lnTo>
                    <a:lnTo>
                      <a:pt x="1777" y="18358"/>
                    </a:lnTo>
                    <a:lnTo>
                      <a:pt x="1942" y="18461"/>
                    </a:lnTo>
                    <a:lnTo>
                      <a:pt x="2096" y="18584"/>
                    </a:lnTo>
                    <a:lnTo>
                      <a:pt x="2240" y="18707"/>
                    </a:lnTo>
                    <a:lnTo>
                      <a:pt x="2383" y="18841"/>
                    </a:lnTo>
                    <a:lnTo>
                      <a:pt x="2517" y="18985"/>
                    </a:lnTo>
                    <a:lnTo>
                      <a:pt x="2640" y="19128"/>
                    </a:lnTo>
                    <a:lnTo>
                      <a:pt x="2763" y="19283"/>
                    </a:lnTo>
                    <a:lnTo>
                      <a:pt x="2876" y="19447"/>
                    </a:lnTo>
                    <a:lnTo>
                      <a:pt x="2979" y="19611"/>
                    </a:lnTo>
                    <a:lnTo>
                      <a:pt x="3072" y="19786"/>
                    </a:lnTo>
                    <a:lnTo>
                      <a:pt x="3164" y="19961"/>
                    </a:lnTo>
                    <a:lnTo>
                      <a:pt x="3236" y="20135"/>
                    </a:lnTo>
                    <a:lnTo>
                      <a:pt x="3308" y="20320"/>
                    </a:lnTo>
                    <a:lnTo>
                      <a:pt x="3370" y="20505"/>
                    </a:lnTo>
                    <a:lnTo>
                      <a:pt x="3421" y="20690"/>
                    </a:lnTo>
                    <a:lnTo>
                      <a:pt x="3328" y="18348"/>
                    </a:lnTo>
                    <a:lnTo>
                      <a:pt x="3277" y="18081"/>
                    </a:lnTo>
                    <a:lnTo>
                      <a:pt x="3236" y="17803"/>
                    </a:lnTo>
                    <a:lnTo>
                      <a:pt x="3195" y="17526"/>
                    </a:lnTo>
                    <a:lnTo>
                      <a:pt x="3164" y="17249"/>
                    </a:lnTo>
                    <a:lnTo>
                      <a:pt x="3144" y="16981"/>
                    </a:lnTo>
                    <a:lnTo>
                      <a:pt x="3123" y="16704"/>
                    </a:lnTo>
                    <a:lnTo>
                      <a:pt x="3113" y="16427"/>
                    </a:lnTo>
                    <a:lnTo>
                      <a:pt x="3102" y="16149"/>
                    </a:lnTo>
                    <a:lnTo>
                      <a:pt x="3102" y="15872"/>
                    </a:lnTo>
                    <a:lnTo>
                      <a:pt x="3113" y="15595"/>
                    </a:lnTo>
                    <a:lnTo>
                      <a:pt x="3144" y="15040"/>
                    </a:lnTo>
                    <a:lnTo>
                      <a:pt x="3205" y="14485"/>
                    </a:lnTo>
                    <a:lnTo>
                      <a:pt x="3287" y="13941"/>
                    </a:lnTo>
                    <a:lnTo>
                      <a:pt x="3390" y="13396"/>
                    </a:lnTo>
                    <a:lnTo>
                      <a:pt x="3513" y="12862"/>
                    </a:lnTo>
                    <a:lnTo>
                      <a:pt x="3667" y="12328"/>
                    </a:lnTo>
                    <a:lnTo>
                      <a:pt x="3842" y="11804"/>
                    </a:lnTo>
                    <a:lnTo>
                      <a:pt x="3935" y="11537"/>
                    </a:lnTo>
                    <a:lnTo>
                      <a:pt x="4037" y="11280"/>
                    </a:lnTo>
                    <a:lnTo>
                      <a:pt x="4150" y="11023"/>
                    </a:lnTo>
                    <a:lnTo>
                      <a:pt x="4263" y="10777"/>
                    </a:lnTo>
                    <a:lnTo>
                      <a:pt x="4387" y="10530"/>
                    </a:lnTo>
                    <a:lnTo>
                      <a:pt x="4510" y="10273"/>
                    </a:lnTo>
                    <a:lnTo>
                      <a:pt x="4643" y="10037"/>
                    </a:lnTo>
                    <a:lnTo>
                      <a:pt x="4777" y="9790"/>
                    </a:lnTo>
                    <a:lnTo>
                      <a:pt x="10119" y="13591"/>
                    </a:lnTo>
                    <a:lnTo>
                      <a:pt x="10992" y="14208"/>
                    </a:lnTo>
                    <a:lnTo>
                      <a:pt x="11434" y="14516"/>
                    </a:lnTo>
                    <a:lnTo>
                      <a:pt x="11886" y="14804"/>
                    </a:lnTo>
                    <a:lnTo>
                      <a:pt x="12338" y="15091"/>
                    </a:lnTo>
                    <a:lnTo>
                      <a:pt x="12800" y="15369"/>
                    </a:lnTo>
                    <a:lnTo>
                      <a:pt x="13262" y="15636"/>
                    </a:lnTo>
                    <a:lnTo>
                      <a:pt x="13735" y="15882"/>
                    </a:lnTo>
                    <a:lnTo>
                      <a:pt x="14207" y="16098"/>
                    </a:lnTo>
                    <a:lnTo>
                      <a:pt x="14680" y="16303"/>
                    </a:lnTo>
                    <a:lnTo>
                      <a:pt x="15173" y="16488"/>
                    </a:lnTo>
                    <a:lnTo>
                      <a:pt x="15656" y="16653"/>
                    </a:lnTo>
                    <a:lnTo>
                      <a:pt x="16159" y="16797"/>
                    </a:lnTo>
                    <a:lnTo>
                      <a:pt x="16663" y="16920"/>
                    </a:lnTo>
                    <a:lnTo>
                      <a:pt x="17166" y="17033"/>
                    </a:lnTo>
                    <a:lnTo>
                      <a:pt x="17680" y="17115"/>
                    </a:lnTo>
                    <a:lnTo>
                      <a:pt x="18193" y="17187"/>
                    </a:lnTo>
                    <a:lnTo>
                      <a:pt x="18707" y="17238"/>
                    </a:lnTo>
                    <a:lnTo>
                      <a:pt x="19221" y="17269"/>
                    </a:lnTo>
                    <a:lnTo>
                      <a:pt x="19744" y="17279"/>
                    </a:lnTo>
                    <a:lnTo>
                      <a:pt x="20258" y="17269"/>
                    </a:lnTo>
                    <a:lnTo>
                      <a:pt x="20782" y="17238"/>
                    </a:lnTo>
                    <a:lnTo>
                      <a:pt x="21296" y="17187"/>
                    </a:lnTo>
                    <a:lnTo>
                      <a:pt x="21809" y="17115"/>
                    </a:lnTo>
                    <a:lnTo>
                      <a:pt x="21830" y="16889"/>
                    </a:lnTo>
                    <a:lnTo>
                      <a:pt x="21840" y="16653"/>
                    </a:lnTo>
                    <a:lnTo>
                      <a:pt x="21840" y="16416"/>
                    </a:lnTo>
                    <a:lnTo>
                      <a:pt x="21840" y="16190"/>
                    </a:lnTo>
                    <a:lnTo>
                      <a:pt x="21830" y="15954"/>
                    </a:lnTo>
                    <a:lnTo>
                      <a:pt x="21820" y="15728"/>
                    </a:lnTo>
                    <a:lnTo>
                      <a:pt x="21799" y="15492"/>
                    </a:lnTo>
                    <a:lnTo>
                      <a:pt x="21768" y="15266"/>
                    </a:lnTo>
                    <a:lnTo>
                      <a:pt x="21727" y="15040"/>
                    </a:lnTo>
                    <a:lnTo>
                      <a:pt x="21686" y="14814"/>
                    </a:lnTo>
                    <a:lnTo>
                      <a:pt x="21635" y="14588"/>
                    </a:lnTo>
                    <a:lnTo>
                      <a:pt x="21573" y="14362"/>
                    </a:lnTo>
                    <a:lnTo>
                      <a:pt x="21511" y="14136"/>
                    </a:lnTo>
                    <a:lnTo>
                      <a:pt x="21440" y="13920"/>
                    </a:lnTo>
                    <a:lnTo>
                      <a:pt x="21368" y="13694"/>
                    </a:lnTo>
                    <a:lnTo>
                      <a:pt x="21275" y="13478"/>
                    </a:lnTo>
                    <a:lnTo>
                      <a:pt x="21275" y="13478"/>
                    </a:lnTo>
                    <a:lnTo>
                      <a:pt x="21594" y="13828"/>
                    </a:lnTo>
                    <a:lnTo>
                      <a:pt x="21892" y="14187"/>
                    </a:lnTo>
                    <a:lnTo>
                      <a:pt x="22169" y="14557"/>
                    </a:lnTo>
                    <a:lnTo>
                      <a:pt x="22436" y="14937"/>
                    </a:lnTo>
                    <a:lnTo>
                      <a:pt x="22683" y="15317"/>
                    </a:lnTo>
                    <a:lnTo>
                      <a:pt x="22919" y="15718"/>
                    </a:lnTo>
                    <a:lnTo>
                      <a:pt x="23145" y="16129"/>
                    </a:lnTo>
                    <a:lnTo>
                      <a:pt x="23350" y="16550"/>
                    </a:lnTo>
                    <a:lnTo>
                      <a:pt x="23535" y="16971"/>
                    </a:lnTo>
                    <a:lnTo>
                      <a:pt x="23710" y="17403"/>
                    </a:lnTo>
                    <a:lnTo>
                      <a:pt x="23864" y="17844"/>
                    </a:lnTo>
                    <a:lnTo>
                      <a:pt x="23997" y="18286"/>
                    </a:lnTo>
                    <a:lnTo>
                      <a:pt x="24110" y="18738"/>
                    </a:lnTo>
                    <a:lnTo>
                      <a:pt x="24213" y="19190"/>
                    </a:lnTo>
                    <a:lnTo>
                      <a:pt x="24295" y="19642"/>
                    </a:lnTo>
                    <a:lnTo>
                      <a:pt x="24357" y="20104"/>
                    </a:lnTo>
                    <a:lnTo>
                      <a:pt x="24521" y="19868"/>
                    </a:lnTo>
                    <a:lnTo>
                      <a:pt x="24675" y="19632"/>
                    </a:lnTo>
                    <a:lnTo>
                      <a:pt x="24830" y="19385"/>
                    </a:lnTo>
                    <a:lnTo>
                      <a:pt x="24973" y="19139"/>
                    </a:lnTo>
                    <a:lnTo>
                      <a:pt x="25107" y="18882"/>
                    </a:lnTo>
                    <a:lnTo>
                      <a:pt x="25230" y="18625"/>
                    </a:lnTo>
                    <a:lnTo>
                      <a:pt x="25353" y="18368"/>
                    </a:lnTo>
                    <a:lnTo>
                      <a:pt x="25477" y="18111"/>
                    </a:lnTo>
                    <a:lnTo>
                      <a:pt x="25590" y="17855"/>
                    </a:lnTo>
                    <a:lnTo>
                      <a:pt x="25692" y="17588"/>
                    </a:lnTo>
                    <a:lnTo>
                      <a:pt x="25795" y="17320"/>
                    </a:lnTo>
                    <a:lnTo>
                      <a:pt x="25888" y="17053"/>
                    </a:lnTo>
                    <a:lnTo>
                      <a:pt x="25970" y="16776"/>
                    </a:lnTo>
                    <a:lnTo>
                      <a:pt x="26052" y="16499"/>
                    </a:lnTo>
                    <a:lnTo>
                      <a:pt x="26124" y="16232"/>
                    </a:lnTo>
                    <a:lnTo>
                      <a:pt x="26196" y="15954"/>
                    </a:lnTo>
                    <a:lnTo>
                      <a:pt x="26257" y="15677"/>
                    </a:lnTo>
                    <a:lnTo>
                      <a:pt x="26309" y="15389"/>
                    </a:lnTo>
                    <a:lnTo>
                      <a:pt x="26401" y="14824"/>
                    </a:lnTo>
                    <a:lnTo>
                      <a:pt x="26473" y="14259"/>
                    </a:lnTo>
                    <a:lnTo>
                      <a:pt x="26525" y="13694"/>
                    </a:lnTo>
                    <a:lnTo>
                      <a:pt x="26545" y="13119"/>
                    </a:lnTo>
                    <a:lnTo>
                      <a:pt x="26545" y="12544"/>
                    </a:lnTo>
                    <a:lnTo>
                      <a:pt x="26514" y="11968"/>
                    </a:lnTo>
                    <a:lnTo>
                      <a:pt x="26473" y="11403"/>
                    </a:lnTo>
                    <a:lnTo>
                      <a:pt x="26401" y="10828"/>
                    </a:lnTo>
                    <a:lnTo>
                      <a:pt x="26299" y="10263"/>
                    </a:lnTo>
                    <a:lnTo>
                      <a:pt x="26186" y="9708"/>
                    </a:lnTo>
                    <a:lnTo>
                      <a:pt x="26042" y="9154"/>
                    </a:lnTo>
                    <a:lnTo>
                      <a:pt x="25877" y="8599"/>
                    </a:lnTo>
                    <a:lnTo>
                      <a:pt x="25692" y="8065"/>
                    </a:lnTo>
                    <a:lnTo>
                      <a:pt x="25477" y="7530"/>
                    </a:lnTo>
                    <a:lnTo>
                      <a:pt x="25364" y="7263"/>
                    </a:lnTo>
                    <a:lnTo>
                      <a:pt x="25251" y="7007"/>
                    </a:lnTo>
                    <a:lnTo>
                      <a:pt x="25127" y="6750"/>
                    </a:lnTo>
                    <a:lnTo>
                      <a:pt x="24994" y="6503"/>
                    </a:lnTo>
                    <a:lnTo>
                      <a:pt x="24860" y="6246"/>
                    </a:lnTo>
                    <a:lnTo>
                      <a:pt x="24717" y="6000"/>
                    </a:lnTo>
                    <a:lnTo>
                      <a:pt x="24562" y="5753"/>
                    </a:lnTo>
                    <a:lnTo>
                      <a:pt x="24419" y="5517"/>
                    </a:lnTo>
                    <a:lnTo>
                      <a:pt x="24254" y="5281"/>
                    </a:lnTo>
                    <a:lnTo>
                      <a:pt x="24090" y="5044"/>
                    </a:lnTo>
                    <a:lnTo>
                      <a:pt x="23926" y="4818"/>
                    </a:lnTo>
                    <a:lnTo>
                      <a:pt x="23751" y="4592"/>
                    </a:lnTo>
                    <a:lnTo>
                      <a:pt x="23566" y="4366"/>
                    </a:lnTo>
                    <a:lnTo>
                      <a:pt x="23381" y="4151"/>
                    </a:lnTo>
                    <a:lnTo>
                      <a:pt x="23196" y="3935"/>
                    </a:lnTo>
                    <a:lnTo>
                      <a:pt x="22991" y="3730"/>
                    </a:lnTo>
                    <a:lnTo>
                      <a:pt x="22796" y="3524"/>
                    </a:lnTo>
                    <a:lnTo>
                      <a:pt x="22590" y="3329"/>
                    </a:lnTo>
                    <a:lnTo>
                      <a:pt x="22374" y="3134"/>
                    </a:lnTo>
                    <a:lnTo>
                      <a:pt x="22159" y="2949"/>
                    </a:lnTo>
                    <a:lnTo>
                      <a:pt x="21933" y="2764"/>
                    </a:lnTo>
                    <a:lnTo>
                      <a:pt x="21707" y="2589"/>
                    </a:lnTo>
                    <a:lnTo>
                      <a:pt x="21481" y="2425"/>
                    </a:lnTo>
                    <a:lnTo>
                      <a:pt x="21244" y="2260"/>
                    </a:lnTo>
                    <a:lnTo>
                      <a:pt x="21008" y="2096"/>
                    </a:lnTo>
                    <a:lnTo>
                      <a:pt x="20772" y="1942"/>
                    </a:lnTo>
                    <a:lnTo>
                      <a:pt x="20525" y="1798"/>
                    </a:lnTo>
                    <a:lnTo>
                      <a:pt x="20279" y="1654"/>
                    </a:lnTo>
                    <a:lnTo>
                      <a:pt x="20032" y="1521"/>
                    </a:lnTo>
                    <a:lnTo>
                      <a:pt x="19775" y="1387"/>
                    </a:lnTo>
                    <a:lnTo>
                      <a:pt x="19518" y="1264"/>
                    </a:lnTo>
                    <a:lnTo>
                      <a:pt x="19262" y="1151"/>
                    </a:lnTo>
                    <a:lnTo>
                      <a:pt x="18995" y="1038"/>
                    </a:lnTo>
                    <a:lnTo>
                      <a:pt x="18738" y="925"/>
                    </a:lnTo>
                    <a:lnTo>
                      <a:pt x="18471" y="822"/>
                    </a:lnTo>
                    <a:lnTo>
                      <a:pt x="18193" y="730"/>
                    </a:lnTo>
                    <a:lnTo>
                      <a:pt x="17649" y="555"/>
                    </a:lnTo>
                    <a:lnTo>
                      <a:pt x="17104" y="411"/>
                    </a:lnTo>
                    <a:lnTo>
                      <a:pt x="16539" y="278"/>
                    </a:lnTo>
                    <a:lnTo>
                      <a:pt x="15974" y="175"/>
                    </a:lnTo>
                    <a:lnTo>
                      <a:pt x="15409" y="93"/>
                    </a:lnTo>
                    <a:lnTo>
                      <a:pt x="14844" y="42"/>
                    </a:lnTo>
                    <a:lnTo>
                      <a:pt x="14269" y="11"/>
                    </a:lnTo>
                    <a:lnTo>
                      <a:pt x="1369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811;p24">
                <a:extLst>
                  <a:ext uri="{FF2B5EF4-FFF2-40B4-BE49-F238E27FC236}">
                    <a16:creationId xmlns:a16="http://schemas.microsoft.com/office/drawing/2014/main" id="{D9CD0BED-C8FC-5DB8-73A6-A53B4E10D157}"/>
                  </a:ext>
                </a:extLst>
              </p:cNvPr>
              <p:cNvSpPr/>
              <p:nvPr/>
            </p:nvSpPr>
            <p:spPr>
              <a:xfrm>
                <a:off x="2522225" y="2125050"/>
                <a:ext cx="169500" cy="169500"/>
              </a:xfrm>
              <a:prstGeom prst="ellipse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aphicFrame>
        <p:nvGraphicFramePr>
          <p:cNvPr id="30" name="Tabla 30">
            <a:extLst>
              <a:ext uri="{FF2B5EF4-FFF2-40B4-BE49-F238E27FC236}">
                <a16:creationId xmlns:a16="http://schemas.microsoft.com/office/drawing/2014/main" id="{C5601B71-BD25-315C-45C9-FD7C156F0E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3337361"/>
              </p:ext>
            </p:extLst>
          </p:nvPr>
        </p:nvGraphicFramePr>
        <p:xfrm>
          <a:off x="1270371" y="2221632"/>
          <a:ext cx="1659714" cy="18542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659714">
                  <a:extLst>
                    <a:ext uri="{9D8B030D-6E8A-4147-A177-3AD203B41FA5}">
                      <a16:colId xmlns:a16="http://schemas.microsoft.com/office/drawing/2014/main" val="19403190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Veterinaries</a:t>
                      </a:r>
                      <a:endParaRPr lang="es-P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76847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Nombre</a:t>
                      </a:r>
                      <a:endParaRPr lang="es-P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11419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Apellidos</a:t>
                      </a:r>
                      <a:endParaRPr lang="es-P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7116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err="1"/>
                        <a:t>telefono</a:t>
                      </a:r>
                      <a:endParaRPr lang="es-P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47774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email</a:t>
                      </a:r>
                      <a:endParaRPr lang="es-P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6596074"/>
                  </a:ext>
                </a:extLst>
              </a:tr>
            </a:tbl>
          </a:graphicData>
        </a:graphic>
      </p:graphicFrame>
      <p:graphicFrame>
        <p:nvGraphicFramePr>
          <p:cNvPr id="31" name="Tabla 31">
            <a:extLst>
              <a:ext uri="{FF2B5EF4-FFF2-40B4-BE49-F238E27FC236}">
                <a16:creationId xmlns:a16="http://schemas.microsoft.com/office/drawing/2014/main" id="{9051D330-713E-4EED-522E-79F4AC0DD5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0327399"/>
              </p:ext>
            </p:extLst>
          </p:nvPr>
        </p:nvGraphicFramePr>
        <p:xfrm>
          <a:off x="516159" y="794917"/>
          <a:ext cx="1032628" cy="7416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032628">
                  <a:extLst>
                    <a:ext uri="{9D8B030D-6E8A-4147-A177-3AD203B41FA5}">
                      <a16:colId xmlns:a16="http://schemas.microsoft.com/office/drawing/2014/main" val="936088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Roles</a:t>
                      </a:r>
                      <a:endParaRPr lang="es-P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90111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err="1"/>
                        <a:t>Vaterinarie</a:t>
                      </a:r>
                      <a:endParaRPr lang="es-P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7656334"/>
                  </a:ext>
                </a:extLst>
              </a:tr>
            </a:tbl>
          </a:graphicData>
        </a:graphic>
      </p:graphicFrame>
      <p:graphicFrame>
        <p:nvGraphicFramePr>
          <p:cNvPr id="32" name="Tabla 31">
            <a:extLst>
              <a:ext uri="{FF2B5EF4-FFF2-40B4-BE49-F238E27FC236}">
                <a16:creationId xmlns:a16="http://schemas.microsoft.com/office/drawing/2014/main" id="{07AF072B-190B-A69F-2215-3A48D9A3B3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085770"/>
              </p:ext>
            </p:extLst>
          </p:nvPr>
        </p:nvGraphicFramePr>
        <p:xfrm>
          <a:off x="1928783" y="226335"/>
          <a:ext cx="1032628" cy="7416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032628">
                  <a:extLst>
                    <a:ext uri="{9D8B030D-6E8A-4147-A177-3AD203B41FA5}">
                      <a16:colId xmlns:a16="http://schemas.microsoft.com/office/drawing/2014/main" val="936088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Permisos</a:t>
                      </a:r>
                      <a:endParaRPr lang="es-P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90111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…..</a:t>
                      </a:r>
                      <a:endParaRPr lang="es-P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7656334"/>
                  </a:ext>
                </a:extLst>
              </a:tr>
            </a:tbl>
          </a:graphicData>
        </a:graphic>
      </p:graphicFrame>
      <p:cxnSp>
        <p:nvCxnSpPr>
          <p:cNvPr id="34" name="Conector recto de flecha 33">
            <a:extLst>
              <a:ext uri="{FF2B5EF4-FFF2-40B4-BE49-F238E27FC236}">
                <a16:creationId xmlns:a16="http://schemas.microsoft.com/office/drawing/2014/main" id="{26BA00D1-4229-B603-8C9E-1E99713D1647}"/>
              </a:ext>
            </a:extLst>
          </p:cNvPr>
          <p:cNvCxnSpPr>
            <a:cxnSpLocks/>
            <a:stCxn id="30" idx="1"/>
            <a:endCxn id="31" idx="2"/>
          </p:cNvCxnSpPr>
          <p:nvPr/>
        </p:nvCxnSpPr>
        <p:spPr>
          <a:xfrm flipH="1" flipV="1">
            <a:off x="1032473" y="1536597"/>
            <a:ext cx="237898" cy="16121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6" name="Conector recto de flecha 35">
            <a:extLst>
              <a:ext uri="{FF2B5EF4-FFF2-40B4-BE49-F238E27FC236}">
                <a16:creationId xmlns:a16="http://schemas.microsoft.com/office/drawing/2014/main" id="{F68D929D-9A93-DF7C-C472-6A07EABC9657}"/>
              </a:ext>
            </a:extLst>
          </p:cNvPr>
          <p:cNvCxnSpPr>
            <a:endCxn id="32" idx="1"/>
          </p:cNvCxnSpPr>
          <p:nvPr/>
        </p:nvCxnSpPr>
        <p:spPr>
          <a:xfrm flipV="1">
            <a:off x="1030501" y="597175"/>
            <a:ext cx="898282" cy="1857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42" name="Tabla 42">
            <a:extLst>
              <a:ext uri="{FF2B5EF4-FFF2-40B4-BE49-F238E27FC236}">
                <a16:creationId xmlns:a16="http://schemas.microsoft.com/office/drawing/2014/main" id="{04AC77CA-2B4D-24BD-79CA-7D2ABD7F5D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5291194"/>
              </p:ext>
            </p:extLst>
          </p:nvPr>
        </p:nvGraphicFramePr>
        <p:xfrm>
          <a:off x="3481131" y="968015"/>
          <a:ext cx="1561983" cy="1026063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61983">
                  <a:extLst>
                    <a:ext uri="{9D8B030D-6E8A-4147-A177-3AD203B41FA5}">
                      <a16:colId xmlns:a16="http://schemas.microsoft.com/office/drawing/2014/main" val="1702558444"/>
                    </a:ext>
                  </a:extLst>
                </a:gridCol>
              </a:tblGrid>
              <a:tr h="342021">
                <a:tc>
                  <a:txBody>
                    <a:bodyPr/>
                    <a:lstStyle/>
                    <a:p>
                      <a:r>
                        <a:rPr lang="es-ES" dirty="0" err="1"/>
                        <a:t>Schedule_days</a:t>
                      </a:r>
                      <a:endParaRPr lang="es-P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2887675"/>
                  </a:ext>
                </a:extLst>
              </a:tr>
              <a:tr h="342021">
                <a:tc>
                  <a:txBody>
                    <a:bodyPr/>
                    <a:lstStyle/>
                    <a:p>
                      <a:r>
                        <a:rPr lang="es-ES" dirty="0" err="1"/>
                        <a:t>veterinarian_id</a:t>
                      </a:r>
                      <a:endParaRPr lang="es-P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4555578"/>
                  </a:ext>
                </a:extLst>
              </a:tr>
              <a:tr h="342021">
                <a:tc>
                  <a:txBody>
                    <a:bodyPr/>
                    <a:lstStyle/>
                    <a:p>
                      <a:r>
                        <a:rPr lang="es-ES" dirty="0"/>
                        <a:t>Day</a:t>
                      </a:r>
                      <a:endParaRPr lang="es-P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7215436"/>
                  </a:ext>
                </a:extLst>
              </a:tr>
            </a:tbl>
          </a:graphicData>
        </a:graphic>
      </p:graphicFrame>
      <p:graphicFrame>
        <p:nvGraphicFramePr>
          <p:cNvPr id="44" name="Tabla 44">
            <a:extLst>
              <a:ext uri="{FF2B5EF4-FFF2-40B4-BE49-F238E27FC236}">
                <a16:creationId xmlns:a16="http://schemas.microsoft.com/office/drawing/2014/main" id="{AE305004-39F7-B02E-E234-EF27D3EF6B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984988"/>
              </p:ext>
            </p:extLst>
          </p:nvPr>
        </p:nvGraphicFramePr>
        <p:xfrm>
          <a:off x="5581615" y="3507295"/>
          <a:ext cx="1765005" cy="1462023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765005">
                  <a:extLst>
                    <a:ext uri="{9D8B030D-6E8A-4147-A177-3AD203B41FA5}">
                      <a16:colId xmlns:a16="http://schemas.microsoft.com/office/drawing/2014/main" val="3942023904"/>
                    </a:ext>
                  </a:extLst>
                </a:gridCol>
              </a:tblGrid>
              <a:tr h="349503">
                <a:tc>
                  <a:txBody>
                    <a:bodyPr/>
                    <a:lstStyle/>
                    <a:p>
                      <a:r>
                        <a:rPr lang="es-ES" dirty="0" err="1"/>
                        <a:t>Schedule_hours</a:t>
                      </a:r>
                      <a:endParaRPr lang="es-P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63386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00:08:00 / 00:08:15</a:t>
                      </a:r>
                      <a:endParaRPr lang="es-P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89016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00:08:15 / 00:08:30</a:t>
                      </a:r>
                      <a:endParaRPr lang="es-P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52281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00:08:30 / 00:08:45</a:t>
                      </a:r>
                      <a:endParaRPr lang="es-P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5740430"/>
                  </a:ext>
                </a:extLst>
              </a:tr>
            </a:tbl>
          </a:graphicData>
        </a:graphic>
      </p:graphicFrame>
      <p:graphicFrame>
        <p:nvGraphicFramePr>
          <p:cNvPr id="48" name="Tabla 48">
            <a:extLst>
              <a:ext uri="{FF2B5EF4-FFF2-40B4-BE49-F238E27FC236}">
                <a16:creationId xmlns:a16="http://schemas.microsoft.com/office/drawing/2014/main" id="{5BDD1057-3BAA-6E8C-133D-22F5622BB4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4176327"/>
              </p:ext>
            </p:extLst>
          </p:nvPr>
        </p:nvGraphicFramePr>
        <p:xfrm>
          <a:off x="3495328" y="2473853"/>
          <a:ext cx="1659714" cy="14833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659714">
                  <a:extLst>
                    <a:ext uri="{9D8B030D-6E8A-4147-A177-3AD203B41FA5}">
                      <a16:colId xmlns:a16="http://schemas.microsoft.com/office/drawing/2014/main" val="15727029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ES" dirty="0" err="1"/>
                        <a:t>Schedule_joins</a:t>
                      </a:r>
                      <a:endParaRPr lang="es-P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78058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err="1"/>
                        <a:t>schedule_day_id</a:t>
                      </a:r>
                      <a:endParaRPr lang="es-P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01842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err="1"/>
                        <a:t>schedule_hour_id</a:t>
                      </a:r>
                      <a:endParaRPr lang="es-P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86925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s-P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8170951"/>
                  </a:ext>
                </a:extLst>
              </a:tr>
            </a:tbl>
          </a:graphicData>
        </a:graphic>
      </p:graphicFrame>
      <p:cxnSp>
        <p:nvCxnSpPr>
          <p:cNvPr id="50" name="Conector: angular 49">
            <a:extLst>
              <a:ext uri="{FF2B5EF4-FFF2-40B4-BE49-F238E27FC236}">
                <a16:creationId xmlns:a16="http://schemas.microsoft.com/office/drawing/2014/main" id="{023C5F05-1084-B21B-9FDF-78FF04C20FC8}"/>
              </a:ext>
            </a:extLst>
          </p:cNvPr>
          <p:cNvCxnSpPr>
            <a:cxnSpLocks/>
            <a:stCxn id="44" idx="1"/>
            <a:endCxn id="48" idx="3"/>
          </p:cNvCxnSpPr>
          <p:nvPr/>
        </p:nvCxnSpPr>
        <p:spPr>
          <a:xfrm rot="10800000">
            <a:off x="5155043" y="3215534"/>
            <a:ext cx="426573" cy="102277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3" name="Conector: angular 52">
            <a:extLst>
              <a:ext uri="{FF2B5EF4-FFF2-40B4-BE49-F238E27FC236}">
                <a16:creationId xmlns:a16="http://schemas.microsoft.com/office/drawing/2014/main" id="{652E9A92-5984-ED6C-A0A0-27A40BEF9758}"/>
              </a:ext>
            </a:extLst>
          </p:cNvPr>
          <p:cNvCxnSpPr>
            <a:endCxn id="42" idx="1"/>
          </p:cNvCxnSpPr>
          <p:nvPr/>
        </p:nvCxnSpPr>
        <p:spPr>
          <a:xfrm flipV="1">
            <a:off x="1975638" y="1481046"/>
            <a:ext cx="1505493" cy="740586"/>
          </a:xfrm>
          <a:prstGeom prst="bentConnector3">
            <a:avLst>
              <a:gd name="adj1" fmla="val 10543"/>
            </a:avLst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6" name="Conector: angular 55">
            <a:extLst>
              <a:ext uri="{FF2B5EF4-FFF2-40B4-BE49-F238E27FC236}">
                <a16:creationId xmlns:a16="http://schemas.microsoft.com/office/drawing/2014/main" id="{E35F6FA8-B002-0232-15CA-FFAD06C14F57}"/>
              </a:ext>
            </a:extLst>
          </p:cNvPr>
          <p:cNvCxnSpPr>
            <a:endCxn id="48" idx="1"/>
          </p:cNvCxnSpPr>
          <p:nvPr/>
        </p:nvCxnSpPr>
        <p:spPr>
          <a:xfrm rot="5400000">
            <a:off x="3282774" y="2206633"/>
            <a:ext cx="1221455" cy="796345"/>
          </a:xfrm>
          <a:prstGeom prst="bentConnector4">
            <a:avLst>
              <a:gd name="adj1" fmla="val 19639"/>
              <a:gd name="adj2" fmla="val 128706"/>
            </a:avLst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8" name="Google Shape;2723;p40">
            <a:extLst>
              <a:ext uri="{FF2B5EF4-FFF2-40B4-BE49-F238E27FC236}">
                <a16:creationId xmlns:a16="http://schemas.microsoft.com/office/drawing/2014/main" id="{8D23D767-CC62-5865-36AE-E107008349CD}"/>
              </a:ext>
            </a:extLst>
          </p:cNvPr>
          <p:cNvSpPr/>
          <p:nvPr/>
        </p:nvSpPr>
        <p:spPr>
          <a:xfrm>
            <a:off x="506354" y="2908798"/>
            <a:ext cx="627300" cy="6273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A</a:t>
            </a:r>
            <a:endParaRPr sz="1800" b="1" dirty="0">
              <a:solidFill>
                <a:srgbClr val="FFFF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9" name="Google Shape;2728;p40">
            <a:extLst>
              <a:ext uri="{FF2B5EF4-FFF2-40B4-BE49-F238E27FC236}">
                <a16:creationId xmlns:a16="http://schemas.microsoft.com/office/drawing/2014/main" id="{FC24404E-BD43-CEF1-00D0-F0081FF21501}"/>
              </a:ext>
            </a:extLst>
          </p:cNvPr>
          <p:cNvSpPr/>
          <p:nvPr/>
        </p:nvSpPr>
        <p:spPr>
          <a:xfrm>
            <a:off x="5267965" y="1173742"/>
            <a:ext cx="627300" cy="6273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B</a:t>
            </a:r>
            <a:endParaRPr sz="1800" b="1">
              <a:solidFill>
                <a:srgbClr val="FFFF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60" name="Google Shape;2733;p40">
            <a:extLst>
              <a:ext uri="{FF2B5EF4-FFF2-40B4-BE49-F238E27FC236}">
                <a16:creationId xmlns:a16="http://schemas.microsoft.com/office/drawing/2014/main" id="{6E73BE27-E66E-A4C5-4743-4BA925E1BAF6}"/>
              </a:ext>
            </a:extLst>
          </p:cNvPr>
          <p:cNvSpPr/>
          <p:nvPr/>
        </p:nvSpPr>
        <p:spPr>
          <a:xfrm>
            <a:off x="4012844" y="4043751"/>
            <a:ext cx="627300" cy="6273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</a:t>
            </a:r>
            <a:endParaRPr sz="1800" b="1">
              <a:solidFill>
                <a:srgbClr val="FFFF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61" name="Google Shape;2726;p40">
            <a:extLst>
              <a:ext uri="{FF2B5EF4-FFF2-40B4-BE49-F238E27FC236}">
                <a16:creationId xmlns:a16="http://schemas.microsoft.com/office/drawing/2014/main" id="{150D7833-C6B6-E1B2-E9EB-4FE2A575D15D}"/>
              </a:ext>
            </a:extLst>
          </p:cNvPr>
          <p:cNvSpPr txBox="1"/>
          <p:nvPr/>
        </p:nvSpPr>
        <p:spPr>
          <a:xfrm>
            <a:off x="5809273" y="379788"/>
            <a:ext cx="3260902" cy="62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Modelo Fisico BD de Doctores</a:t>
            </a:r>
            <a:endParaRPr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9545209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p36"/>
          <p:cNvSpPr txBox="1">
            <a:spLocks noGrp="1"/>
          </p:cNvSpPr>
          <p:nvPr>
            <p:ph type="title"/>
          </p:nvPr>
        </p:nvSpPr>
        <p:spPr>
          <a:xfrm>
            <a:off x="-2306830" y="103290"/>
            <a:ext cx="7886700" cy="99417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b="1" dirty="0">
                <a:latin typeface="Fira Sans Extra Condensed" panose="020B0503050000020004" pitchFamily="34" charset="0"/>
              </a:rPr>
              <a:t>Veterinario</a:t>
            </a:r>
            <a:endParaRPr sz="4400" b="1" dirty="0">
              <a:latin typeface="Fira Sans Extra Condensed" panose="020B0503050000020004" pitchFamily="34" charset="0"/>
            </a:endParaRPr>
          </a:p>
        </p:txBody>
      </p:sp>
      <p:sp>
        <p:nvSpPr>
          <p:cNvPr id="61" name="Google Shape;2726;p40">
            <a:extLst>
              <a:ext uri="{FF2B5EF4-FFF2-40B4-BE49-F238E27FC236}">
                <a16:creationId xmlns:a16="http://schemas.microsoft.com/office/drawing/2014/main" id="{150D7833-C6B6-E1B2-E9EB-4FE2A575D15D}"/>
              </a:ext>
            </a:extLst>
          </p:cNvPr>
          <p:cNvSpPr txBox="1"/>
          <p:nvPr/>
        </p:nvSpPr>
        <p:spPr>
          <a:xfrm>
            <a:off x="3379928" y="490974"/>
            <a:ext cx="3260902" cy="62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TABLA DE DISPONIBILIDAD</a:t>
            </a:r>
            <a:endParaRPr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29" name="Tabla 28">
            <a:extLst>
              <a:ext uri="{FF2B5EF4-FFF2-40B4-BE49-F238E27FC236}">
                <a16:creationId xmlns:a16="http://schemas.microsoft.com/office/drawing/2014/main" id="{85D34E3E-A6DB-E89C-4A8C-E5E5B344C4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560553"/>
              </p:ext>
            </p:extLst>
          </p:nvPr>
        </p:nvGraphicFramePr>
        <p:xfrm>
          <a:off x="350635" y="1097462"/>
          <a:ext cx="6290195" cy="35687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983151">
                  <a:extLst>
                    <a:ext uri="{9D8B030D-6E8A-4147-A177-3AD203B41FA5}">
                      <a16:colId xmlns:a16="http://schemas.microsoft.com/office/drawing/2014/main" val="2661717257"/>
                    </a:ext>
                  </a:extLst>
                </a:gridCol>
                <a:gridCol w="1235277">
                  <a:extLst>
                    <a:ext uri="{9D8B030D-6E8A-4147-A177-3AD203B41FA5}">
                      <a16:colId xmlns:a16="http://schemas.microsoft.com/office/drawing/2014/main" val="3654096643"/>
                    </a:ext>
                  </a:extLst>
                </a:gridCol>
                <a:gridCol w="1027865">
                  <a:extLst>
                    <a:ext uri="{9D8B030D-6E8A-4147-A177-3AD203B41FA5}">
                      <a16:colId xmlns:a16="http://schemas.microsoft.com/office/drawing/2014/main" val="2772850861"/>
                    </a:ext>
                  </a:extLst>
                </a:gridCol>
                <a:gridCol w="994494">
                  <a:extLst>
                    <a:ext uri="{9D8B030D-6E8A-4147-A177-3AD203B41FA5}">
                      <a16:colId xmlns:a16="http://schemas.microsoft.com/office/drawing/2014/main" val="2817140986"/>
                    </a:ext>
                  </a:extLst>
                </a:gridCol>
                <a:gridCol w="993876">
                  <a:extLst>
                    <a:ext uri="{9D8B030D-6E8A-4147-A177-3AD203B41FA5}">
                      <a16:colId xmlns:a16="http://schemas.microsoft.com/office/drawing/2014/main" val="149879748"/>
                    </a:ext>
                  </a:extLst>
                </a:gridCol>
                <a:gridCol w="1055532">
                  <a:extLst>
                    <a:ext uri="{9D8B030D-6E8A-4147-A177-3AD203B41FA5}">
                      <a16:colId xmlns:a16="http://schemas.microsoft.com/office/drawing/2014/main" val="38829870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ES" sz="1000" dirty="0"/>
                        <a:t>DIAS/HORAS</a:t>
                      </a:r>
                      <a:endParaRPr lang="es-PE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100" dirty="0"/>
                        <a:t>LUNES</a:t>
                      </a:r>
                      <a:endParaRPr lang="es-P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100" dirty="0"/>
                        <a:t>MARTES</a:t>
                      </a:r>
                      <a:endParaRPr lang="es-P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050" dirty="0"/>
                        <a:t>MIERCOLES</a:t>
                      </a:r>
                      <a:endParaRPr lang="es-P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100" dirty="0"/>
                        <a:t>JUEVES</a:t>
                      </a:r>
                      <a:endParaRPr lang="es-P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100" dirty="0"/>
                        <a:t>VIERNES</a:t>
                      </a:r>
                      <a:endParaRPr lang="es-P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67985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8:00 AM</a:t>
                      </a:r>
                      <a:endParaRPr lang="es-P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Todos *</a:t>
                      </a:r>
                    </a:p>
                    <a:p>
                      <a:r>
                        <a:rPr lang="es-ES" sz="1100" dirty="0"/>
                        <a:t>8:00-8:15 Am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ES" sz="1100" dirty="0"/>
                        <a:t>8:15-8:30 Am</a:t>
                      </a:r>
                      <a:endParaRPr lang="es-PE" sz="11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ES" sz="1100" dirty="0"/>
                        <a:t>8:30-8:45 Am</a:t>
                      </a:r>
                      <a:endParaRPr lang="es-PE" sz="11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ES" sz="1100" dirty="0"/>
                        <a:t>8:45-9:00 Am</a:t>
                      </a:r>
                      <a:endParaRPr lang="es-P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  <a:p>
                      <a:endParaRPr lang="es-PE" dirty="0"/>
                    </a:p>
                    <a:p>
                      <a:r>
                        <a:rPr lang="es-PE" dirty="0"/>
                        <a:t>……….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  <a:p>
                      <a:endParaRPr lang="es-PE" dirty="0"/>
                    </a:p>
                    <a:p>
                      <a:r>
                        <a:rPr lang="es-PE" dirty="0"/>
                        <a:t>…………..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P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48852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9:00 AM</a:t>
                      </a:r>
                      <a:endParaRPr lang="es-P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100" dirty="0"/>
                        <a:t>Todos *</a:t>
                      </a:r>
                    </a:p>
                    <a:p>
                      <a:r>
                        <a:rPr lang="es-ES" sz="1100" dirty="0"/>
                        <a:t>9:00-9:15 Am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ES" sz="1100" dirty="0"/>
                        <a:t>9:15-9:30 Am</a:t>
                      </a:r>
                      <a:endParaRPr lang="es-PE" sz="11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ES" sz="1100" dirty="0"/>
                        <a:t>9:30-9:45 Am</a:t>
                      </a:r>
                      <a:endParaRPr lang="es-PE" sz="11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ES" sz="1100" dirty="0"/>
                        <a:t>9:45-10:00 Am</a:t>
                      </a:r>
                      <a:endParaRPr lang="es-P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100" dirty="0"/>
                        <a:t>Todos *</a:t>
                      </a:r>
                    </a:p>
                    <a:p>
                      <a:r>
                        <a:rPr lang="es-ES" sz="1100" dirty="0"/>
                        <a:t>9:00-9:15 Am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ES" sz="1100" dirty="0"/>
                        <a:t>9:15-9:30 Am</a:t>
                      </a:r>
                      <a:endParaRPr lang="es-PE" sz="11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ES" sz="1100" dirty="0"/>
                        <a:t>9:30-9:45 Am</a:t>
                      </a:r>
                      <a:endParaRPr lang="es-PE" sz="11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ES" sz="1100" dirty="0"/>
                        <a:t>9:45-10:00 Am</a:t>
                      </a:r>
                      <a:endParaRPr lang="es-P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  <a:p>
                      <a:endParaRPr lang="es-PE" dirty="0"/>
                    </a:p>
                    <a:p>
                      <a:r>
                        <a:rPr lang="es-PE" dirty="0"/>
                        <a:t>………..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  <a:p>
                      <a:endParaRPr lang="es-PE" dirty="0"/>
                    </a:p>
                    <a:p>
                      <a:r>
                        <a:rPr lang="es-PE" dirty="0"/>
                        <a:t>……………..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83145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10: 00 AM</a:t>
                      </a:r>
                      <a:endParaRPr lang="es-P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100" dirty="0"/>
                        <a:t>Todos *</a:t>
                      </a:r>
                    </a:p>
                    <a:p>
                      <a:r>
                        <a:rPr lang="es-ES" sz="1100" dirty="0"/>
                        <a:t>10:00-10:15 Am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ES" sz="1100" dirty="0"/>
                        <a:t>10:15-10:30 Am</a:t>
                      </a:r>
                      <a:endParaRPr lang="es-PE" sz="11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ES" sz="1100" dirty="0"/>
                        <a:t>10:30-10:45 Am</a:t>
                      </a:r>
                      <a:endParaRPr lang="es-PE" sz="11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ES" sz="1100" dirty="0"/>
                        <a:t>10:45-11:00 Am</a:t>
                      </a:r>
                      <a:endParaRPr lang="es-P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  <a:p>
                      <a:endParaRPr lang="es-ES" dirty="0"/>
                    </a:p>
                    <a:p>
                      <a:r>
                        <a:rPr lang="es-ES" dirty="0"/>
                        <a:t>…………</a:t>
                      </a:r>
                      <a:endParaRPr lang="es-P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  <a:p>
                      <a:endParaRPr lang="es-PE" dirty="0"/>
                    </a:p>
                    <a:p>
                      <a:r>
                        <a:rPr lang="es-PE" dirty="0"/>
                        <a:t>…………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63317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11:00 AM</a:t>
                      </a:r>
                      <a:endParaRPr lang="es-P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P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………..</a:t>
                      </a:r>
                      <a:endParaRPr lang="es-P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………….</a:t>
                      </a:r>
                      <a:endParaRPr lang="es-P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P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661771"/>
                  </a:ext>
                </a:extLst>
              </a:tr>
            </a:tbl>
          </a:graphicData>
        </a:graphic>
      </p:graphicFrame>
      <p:pic>
        <p:nvPicPr>
          <p:cNvPr id="6146" name="Picture 2" descr="Profesión Veterinaria Médica Médico Veterinario Sonriente Con ...">
            <a:extLst>
              <a:ext uri="{FF2B5EF4-FFF2-40B4-BE49-F238E27FC236}">
                <a16:creationId xmlns:a16="http://schemas.microsoft.com/office/drawing/2014/main" id="{B0EBCE91-EA0C-4C7E-D1B2-FA99368CA2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2784" y="1676400"/>
            <a:ext cx="2171700" cy="217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0" name="Grupo 29">
            <a:extLst>
              <a:ext uri="{FF2B5EF4-FFF2-40B4-BE49-F238E27FC236}">
                <a16:creationId xmlns:a16="http://schemas.microsoft.com/office/drawing/2014/main" id="{6A4D98B9-A62F-6E15-5C16-5C329CE57F7E}"/>
              </a:ext>
            </a:extLst>
          </p:cNvPr>
          <p:cNvGrpSpPr/>
          <p:nvPr/>
        </p:nvGrpSpPr>
        <p:grpSpPr>
          <a:xfrm>
            <a:off x="7007134" y="366022"/>
            <a:ext cx="1388110" cy="514606"/>
            <a:chOff x="6550478" y="202264"/>
            <a:chExt cx="1388110" cy="514606"/>
          </a:xfrm>
        </p:grpSpPr>
        <p:pic>
          <p:nvPicPr>
            <p:cNvPr id="31" name="Imagen 30">
              <a:extLst>
                <a:ext uri="{FF2B5EF4-FFF2-40B4-BE49-F238E27FC236}">
                  <a16:creationId xmlns:a16="http://schemas.microsoft.com/office/drawing/2014/main" id="{C929B4E6-E394-7546-3E26-57237AD0C0F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50478" y="202264"/>
              <a:ext cx="1318778" cy="350259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  <p:sp>
          <p:nvSpPr>
            <p:cNvPr id="32" name="Rectángulo 31">
              <a:extLst>
                <a:ext uri="{FF2B5EF4-FFF2-40B4-BE49-F238E27FC236}">
                  <a16:creationId xmlns:a16="http://schemas.microsoft.com/office/drawing/2014/main" id="{FB006104-507B-E4FC-7C36-959195B3DB60}"/>
                </a:ext>
              </a:extLst>
            </p:cNvPr>
            <p:cNvSpPr/>
            <p:nvPr/>
          </p:nvSpPr>
          <p:spPr>
            <a:xfrm>
              <a:off x="6685368" y="572225"/>
              <a:ext cx="1253220" cy="126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800" dirty="0">
                  <a:solidFill>
                    <a:srgbClr val="000000"/>
                  </a:solidFill>
                </a:rPr>
                <a:t>laravest.com</a:t>
              </a:r>
              <a:endParaRPr lang="es-PE" sz="800" dirty="0">
                <a:solidFill>
                  <a:srgbClr val="000000"/>
                </a:solidFill>
              </a:endParaRPr>
            </a:p>
          </p:txBody>
        </p:sp>
        <p:grpSp>
          <p:nvGrpSpPr>
            <p:cNvPr id="33" name="Google Shape;9198;p51">
              <a:extLst>
                <a:ext uri="{FF2B5EF4-FFF2-40B4-BE49-F238E27FC236}">
                  <a16:creationId xmlns:a16="http://schemas.microsoft.com/office/drawing/2014/main" id="{04AF2731-1FDB-0559-3289-66CE095C02AA}"/>
                </a:ext>
              </a:extLst>
            </p:cNvPr>
            <p:cNvGrpSpPr/>
            <p:nvPr/>
          </p:nvGrpSpPr>
          <p:grpSpPr>
            <a:xfrm>
              <a:off x="6807462" y="553579"/>
              <a:ext cx="147520" cy="163291"/>
              <a:chOff x="3122257" y="1508594"/>
              <a:chExt cx="294850" cy="349434"/>
            </a:xfrm>
          </p:grpSpPr>
          <p:sp>
            <p:nvSpPr>
              <p:cNvPr id="34" name="Google Shape;9199;p51">
                <a:extLst>
                  <a:ext uri="{FF2B5EF4-FFF2-40B4-BE49-F238E27FC236}">
                    <a16:creationId xmlns:a16="http://schemas.microsoft.com/office/drawing/2014/main" id="{716B70F7-9FEA-48A1-3A4C-764F8B7FCAE5}"/>
                  </a:ext>
                </a:extLst>
              </p:cNvPr>
              <p:cNvSpPr/>
              <p:nvPr/>
            </p:nvSpPr>
            <p:spPr>
              <a:xfrm>
                <a:off x="3226110" y="1659042"/>
                <a:ext cx="87557" cy="29568"/>
              </a:xfrm>
              <a:custGeom>
                <a:avLst/>
                <a:gdLst/>
                <a:ahLst/>
                <a:cxnLst/>
                <a:rect l="l" t="t" r="r" b="b"/>
                <a:pathLst>
                  <a:path w="2751" h="929" extrusionOk="0">
                    <a:moveTo>
                      <a:pt x="1099" y="0"/>
                    </a:moveTo>
                    <a:cubicBezTo>
                      <a:pt x="771" y="0"/>
                      <a:pt x="476" y="33"/>
                      <a:pt x="286" y="60"/>
                    </a:cubicBezTo>
                    <a:cubicBezTo>
                      <a:pt x="119" y="96"/>
                      <a:pt x="0" y="227"/>
                      <a:pt x="0" y="393"/>
                    </a:cubicBezTo>
                    <a:lnTo>
                      <a:pt x="0" y="762"/>
                    </a:lnTo>
                    <a:cubicBezTo>
                      <a:pt x="0" y="846"/>
                      <a:pt x="72" y="929"/>
                      <a:pt x="167" y="929"/>
                    </a:cubicBezTo>
                    <a:cubicBezTo>
                      <a:pt x="250" y="929"/>
                      <a:pt x="322" y="846"/>
                      <a:pt x="322" y="762"/>
                    </a:cubicBezTo>
                    <a:lnTo>
                      <a:pt x="322" y="393"/>
                    </a:lnTo>
                    <a:cubicBezTo>
                      <a:pt x="322" y="393"/>
                      <a:pt x="322" y="369"/>
                      <a:pt x="345" y="369"/>
                    </a:cubicBezTo>
                    <a:cubicBezTo>
                      <a:pt x="509" y="350"/>
                      <a:pt x="813" y="315"/>
                      <a:pt x="1144" y="315"/>
                    </a:cubicBezTo>
                    <a:cubicBezTo>
                      <a:pt x="1222" y="315"/>
                      <a:pt x="1302" y="317"/>
                      <a:pt x="1381" y="322"/>
                    </a:cubicBezTo>
                    <a:cubicBezTo>
                      <a:pt x="1893" y="358"/>
                      <a:pt x="2250" y="488"/>
                      <a:pt x="2465" y="703"/>
                    </a:cubicBezTo>
                    <a:cubicBezTo>
                      <a:pt x="2494" y="733"/>
                      <a:pt x="2536" y="747"/>
                      <a:pt x="2578" y="747"/>
                    </a:cubicBezTo>
                    <a:cubicBezTo>
                      <a:pt x="2619" y="747"/>
                      <a:pt x="2661" y="733"/>
                      <a:pt x="2691" y="703"/>
                    </a:cubicBezTo>
                    <a:cubicBezTo>
                      <a:pt x="2750" y="643"/>
                      <a:pt x="2750" y="536"/>
                      <a:pt x="2679" y="477"/>
                    </a:cubicBezTo>
                    <a:cubicBezTo>
                      <a:pt x="2297" y="95"/>
                      <a:pt x="1652" y="0"/>
                      <a:pt x="1099" y="0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solidFill>
                  <a:srgbClr val="000000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9200;p51">
                <a:extLst>
                  <a:ext uri="{FF2B5EF4-FFF2-40B4-BE49-F238E27FC236}">
                    <a16:creationId xmlns:a16="http://schemas.microsoft.com/office/drawing/2014/main" id="{333E74E0-BB98-96AB-5D73-7BA302162147}"/>
                  </a:ext>
                </a:extLst>
              </p:cNvPr>
              <p:cNvSpPr/>
              <p:nvPr/>
            </p:nvSpPr>
            <p:spPr>
              <a:xfrm>
                <a:off x="3171144" y="1612033"/>
                <a:ext cx="196694" cy="245613"/>
              </a:xfrm>
              <a:custGeom>
                <a:avLst/>
                <a:gdLst/>
                <a:ahLst/>
                <a:cxnLst/>
                <a:rect l="l" t="t" r="r" b="b"/>
                <a:pathLst>
                  <a:path w="6180" h="7717" extrusionOk="0">
                    <a:moveTo>
                      <a:pt x="4835" y="334"/>
                    </a:moveTo>
                    <a:lnTo>
                      <a:pt x="4835" y="1894"/>
                    </a:lnTo>
                    <a:cubicBezTo>
                      <a:pt x="4835" y="2132"/>
                      <a:pt x="4775" y="2358"/>
                      <a:pt x="4692" y="2561"/>
                    </a:cubicBezTo>
                    <a:cubicBezTo>
                      <a:pt x="4668" y="2585"/>
                      <a:pt x="4668" y="2608"/>
                      <a:pt x="4668" y="2644"/>
                    </a:cubicBezTo>
                    <a:lnTo>
                      <a:pt x="4668" y="3097"/>
                    </a:lnTo>
                    <a:cubicBezTo>
                      <a:pt x="4668" y="3537"/>
                      <a:pt x="4489" y="3930"/>
                      <a:pt x="4180" y="4228"/>
                    </a:cubicBezTo>
                    <a:cubicBezTo>
                      <a:pt x="3900" y="4497"/>
                      <a:pt x="3532" y="4649"/>
                      <a:pt x="3129" y="4649"/>
                    </a:cubicBezTo>
                    <a:cubicBezTo>
                      <a:pt x="3087" y="4649"/>
                      <a:pt x="3044" y="4648"/>
                      <a:pt x="3001" y="4644"/>
                    </a:cubicBezTo>
                    <a:cubicBezTo>
                      <a:pt x="2168" y="4597"/>
                      <a:pt x="1537" y="3894"/>
                      <a:pt x="1537" y="3037"/>
                    </a:cubicBezTo>
                    <a:lnTo>
                      <a:pt x="1537" y="2644"/>
                    </a:lnTo>
                    <a:cubicBezTo>
                      <a:pt x="1537" y="2608"/>
                      <a:pt x="1537" y="2597"/>
                      <a:pt x="1513" y="2561"/>
                    </a:cubicBezTo>
                    <a:cubicBezTo>
                      <a:pt x="1418" y="2358"/>
                      <a:pt x="1370" y="2120"/>
                      <a:pt x="1370" y="1894"/>
                    </a:cubicBezTo>
                    <a:lnTo>
                      <a:pt x="1370" y="1549"/>
                    </a:lnTo>
                    <a:cubicBezTo>
                      <a:pt x="1370" y="882"/>
                      <a:pt x="1918" y="334"/>
                      <a:pt x="2584" y="334"/>
                    </a:cubicBezTo>
                    <a:close/>
                    <a:moveTo>
                      <a:pt x="3954" y="4763"/>
                    </a:moveTo>
                    <a:lnTo>
                      <a:pt x="3954" y="5061"/>
                    </a:lnTo>
                    <a:lnTo>
                      <a:pt x="3096" y="5656"/>
                    </a:lnTo>
                    <a:lnTo>
                      <a:pt x="2215" y="5061"/>
                    </a:lnTo>
                    <a:lnTo>
                      <a:pt x="2215" y="4763"/>
                    </a:lnTo>
                    <a:cubicBezTo>
                      <a:pt x="2441" y="4883"/>
                      <a:pt x="2691" y="4966"/>
                      <a:pt x="2965" y="4978"/>
                    </a:cubicBezTo>
                    <a:lnTo>
                      <a:pt x="3096" y="4978"/>
                    </a:lnTo>
                    <a:cubicBezTo>
                      <a:pt x="3406" y="4978"/>
                      <a:pt x="3704" y="4894"/>
                      <a:pt x="3954" y="4763"/>
                    </a:cubicBezTo>
                    <a:close/>
                    <a:moveTo>
                      <a:pt x="2084" y="5359"/>
                    </a:moveTo>
                    <a:lnTo>
                      <a:pt x="2846" y="5883"/>
                    </a:lnTo>
                    <a:lnTo>
                      <a:pt x="2441" y="6276"/>
                    </a:lnTo>
                    <a:lnTo>
                      <a:pt x="2430" y="6276"/>
                    </a:lnTo>
                    <a:lnTo>
                      <a:pt x="1918" y="5525"/>
                    </a:lnTo>
                    <a:lnTo>
                      <a:pt x="2084" y="5359"/>
                    </a:lnTo>
                    <a:close/>
                    <a:moveTo>
                      <a:pt x="4108" y="5347"/>
                    </a:moveTo>
                    <a:lnTo>
                      <a:pt x="4275" y="5514"/>
                    </a:lnTo>
                    <a:lnTo>
                      <a:pt x="3763" y="6276"/>
                    </a:lnTo>
                    <a:lnTo>
                      <a:pt x="3751" y="6276"/>
                    </a:lnTo>
                    <a:lnTo>
                      <a:pt x="3346" y="5871"/>
                    </a:lnTo>
                    <a:lnTo>
                      <a:pt x="4108" y="5347"/>
                    </a:lnTo>
                    <a:close/>
                    <a:moveTo>
                      <a:pt x="2572" y="1"/>
                    </a:moveTo>
                    <a:cubicBezTo>
                      <a:pt x="1727" y="1"/>
                      <a:pt x="1037" y="692"/>
                      <a:pt x="1037" y="1537"/>
                    </a:cubicBezTo>
                    <a:lnTo>
                      <a:pt x="1037" y="1882"/>
                    </a:lnTo>
                    <a:cubicBezTo>
                      <a:pt x="1037" y="2144"/>
                      <a:pt x="1096" y="2418"/>
                      <a:pt x="1215" y="2668"/>
                    </a:cubicBezTo>
                    <a:lnTo>
                      <a:pt x="1215" y="3025"/>
                    </a:lnTo>
                    <a:cubicBezTo>
                      <a:pt x="1215" y="3620"/>
                      <a:pt x="1489" y="4168"/>
                      <a:pt x="1906" y="4525"/>
                    </a:cubicBezTo>
                    <a:lnTo>
                      <a:pt x="1906" y="5061"/>
                    </a:lnTo>
                    <a:lnTo>
                      <a:pt x="1608" y="5383"/>
                    </a:lnTo>
                    <a:cubicBezTo>
                      <a:pt x="1572" y="5406"/>
                      <a:pt x="1560" y="5454"/>
                      <a:pt x="1560" y="5502"/>
                    </a:cubicBezTo>
                    <a:lnTo>
                      <a:pt x="560" y="5859"/>
                    </a:lnTo>
                    <a:cubicBezTo>
                      <a:pt x="239" y="5978"/>
                      <a:pt x="1" y="6299"/>
                      <a:pt x="1" y="6657"/>
                    </a:cubicBezTo>
                    <a:lnTo>
                      <a:pt x="1" y="7549"/>
                    </a:lnTo>
                    <a:cubicBezTo>
                      <a:pt x="1" y="7645"/>
                      <a:pt x="72" y="7716"/>
                      <a:pt x="167" y="7716"/>
                    </a:cubicBezTo>
                    <a:cubicBezTo>
                      <a:pt x="251" y="7716"/>
                      <a:pt x="322" y="7645"/>
                      <a:pt x="322" y="7549"/>
                    </a:cubicBezTo>
                    <a:lnTo>
                      <a:pt x="322" y="6657"/>
                    </a:lnTo>
                    <a:cubicBezTo>
                      <a:pt x="322" y="6430"/>
                      <a:pt x="465" y="6240"/>
                      <a:pt x="667" y="6168"/>
                    </a:cubicBezTo>
                    <a:lnTo>
                      <a:pt x="1715" y="5775"/>
                    </a:lnTo>
                    <a:lnTo>
                      <a:pt x="2144" y="6430"/>
                    </a:lnTo>
                    <a:cubicBezTo>
                      <a:pt x="2203" y="6526"/>
                      <a:pt x="2287" y="6561"/>
                      <a:pt x="2382" y="6585"/>
                    </a:cubicBezTo>
                    <a:lnTo>
                      <a:pt x="2406" y="6585"/>
                    </a:lnTo>
                    <a:cubicBezTo>
                      <a:pt x="2501" y="6585"/>
                      <a:pt x="2584" y="6549"/>
                      <a:pt x="2644" y="6478"/>
                    </a:cubicBezTo>
                    <a:lnTo>
                      <a:pt x="2918" y="6204"/>
                    </a:lnTo>
                    <a:lnTo>
                      <a:pt x="2918" y="7549"/>
                    </a:lnTo>
                    <a:cubicBezTo>
                      <a:pt x="2918" y="7633"/>
                      <a:pt x="2989" y="7716"/>
                      <a:pt x="3084" y="7716"/>
                    </a:cubicBezTo>
                    <a:cubicBezTo>
                      <a:pt x="3168" y="7716"/>
                      <a:pt x="3239" y="7633"/>
                      <a:pt x="3239" y="7549"/>
                    </a:cubicBezTo>
                    <a:lnTo>
                      <a:pt x="3239" y="6204"/>
                    </a:lnTo>
                    <a:lnTo>
                      <a:pt x="3513" y="6478"/>
                    </a:lnTo>
                    <a:cubicBezTo>
                      <a:pt x="3573" y="6537"/>
                      <a:pt x="3656" y="6585"/>
                      <a:pt x="3751" y="6585"/>
                    </a:cubicBezTo>
                    <a:lnTo>
                      <a:pt x="3775" y="6585"/>
                    </a:lnTo>
                    <a:cubicBezTo>
                      <a:pt x="3882" y="6561"/>
                      <a:pt x="3977" y="6526"/>
                      <a:pt x="4013" y="6430"/>
                    </a:cubicBezTo>
                    <a:lnTo>
                      <a:pt x="4454" y="5775"/>
                    </a:lnTo>
                    <a:lnTo>
                      <a:pt x="5489" y="6168"/>
                    </a:lnTo>
                    <a:cubicBezTo>
                      <a:pt x="5704" y="6240"/>
                      <a:pt x="5835" y="6430"/>
                      <a:pt x="5835" y="6657"/>
                    </a:cubicBezTo>
                    <a:lnTo>
                      <a:pt x="5835" y="7549"/>
                    </a:lnTo>
                    <a:cubicBezTo>
                      <a:pt x="5835" y="7645"/>
                      <a:pt x="5906" y="7716"/>
                      <a:pt x="6001" y="7716"/>
                    </a:cubicBezTo>
                    <a:cubicBezTo>
                      <a:pt x="6085" y="7716"/>
                      <a:pt x="6156" y="7645"/>
                      <a:pt x="6156" y="7549"/>
                    </a:cubicBezTo>
                    <a:lnTo>
                      <a:pt x="6156" y="6657"/>
                    </a:lnTo>
                    <a:cubicBezTo>
                      <a:pt x="6180" y="6311"/>
                      <a:pt x="5954" y="6002"/>
                      <a:pt x="5620" y="5883"/>
                    </a:cubicBezTo>
                    <a:lnTo>
                      <a:pt x="4632" y="5525"/>
                    </a:lnTo>
                    <a:cubicBezTo>
                      <a:pt x="4632" y="5478"/>
                      <a:pt x="4608" y="5442"/>
                      <a:pt x="4585" y="5406"/>
                    </a:cubicBezTo>
                    <a:lnTo>
                      <a:pt x="4287" y="5097"/>
                    </a:lnTo>
                    <a:lnTo>
                      <a:pt x="4287" y="4549"/>
                    </a:lnTo>
                    <a:cubicBezTo>
                      <a:pt x="4311" y="4513"/>
                      <a:pt x="4346" y="4490"/>
                      <a:pt x="4370" y="4466"/>
                    </a:cubicBezTo>
                    <a:cubicBezTo>
                      <a:pt x="4751" y="4109"/>
                      <a:pt x="4966" y="3620"/>
                      <a:pt x="4966" y="3097"/>
                    </a:cubicBezTo>
                    <a:lnTo>
                      <a:pt x="4966" y="2680"/>
                    </a:lnTo>
                    <a:cubicBezTo>
                      <a:pt x="5085" y="2430"/>
                      <a:pt x="5144" y="2180"/>
                      <a:pt x="5144" y="1894"/>
                    </a:cubicBezTo>
                    <a:lnTo>
                      <a:pt x="5144" y="168"/>
                    </a:lnTo>
                    <a:cubicBezTo>
                      <a:pt x="5144" y="72"/>
                      <a:pt x="5073" y="1"/>
                      <a:pt x="4989" y="1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solidFill>
                  <a:srgbClr val="000000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9201;p51">
                <a:extLst>
                  <a:ext uri="{FF2B5EF4-FFF2-40B4-BE49-F238E27FC236}">
                    <a16:creationId xmlns:a16="http://schemas.microsoft.com/office/drawing/2014/main" id="{0959088E-2C69-3C53-8993-1D6D9DAC5200}"/>
                  </a:ext>
                </a:extLst>
              </p:cNvPr>
              <p:cNvSpPr/>
              <p:nvPr/>
            </p:nvSpPr>
            <p:spPr>
              <a:xfrm>
                <a:off x="3204117" y="1836767"/>
                <a:ext cx="10630" cy="21261"/>
              </a:xfrm>
              <a:custGeom>
                <a:avLst/>
                <a:gdLst/>
                <a:ahLst/>
                <a:cxnLst/>
                <a:rect l="l" t="t" r="r" b="b"/>
                <a:pathLst>
                  <a:path w="334" h="668" extrusionOk="0">
                    <a:moveTo>
                      <a:pt x="167" y="0"/>
                    </a:moveTo>
                    <a:cubicBezTo>
                      <a:pt x="84" y="0"/>
                      <a:pt x="1" y="72"/>
                      <a:pt x="1" y="167"/>
                    </a:cubicBezTo>
                    <a:lnTo>
                      <a:pt x="1" y="500"/>
                    </a:lnTo>
                    <a:cubicBezTo>
                      <a:pt x="1" y="596"/>
                      <a:pt x="84" y="667"/>
                      <a:pt x="167" y="667"/>
                    </a:cubicBezTo>
                    <a:cubicBezTo>
                      <a:pt x="262" y="667"/>
                      <a:pt x="334" y="596"/>
                      <a:pt x="334" y="500"/>
                    </a:cubicBezTo>
                    <a:lnTo>
                      <a:pt x="334" y="167"/>
                    </a:lnTo>
                    <a:cubicBezTo>
                      <a:pt x="334" y="72"/>
                      <a:pt x="262" y="0"/>
                      <a:pt x="167" y="0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solidFill>
                  <a:srgbClr val="000000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9202;p51">
                <a:extLst>
                  <a:ext uri="{FF2B5EF4-FFF2-40B4-BE49-F238E27FC236}">
                    <a16:creationId xmlns:a16="http://schemas.microsoft.com/office/drawing/2014/main" id="{2987E1C1-5E51-0022-958E-656C77281E38}"/>
                  </a:ext>
                </a:extLst>
              </p:cNvPr>
              <p:cNvSpPr/>
              <p:nvPr/>
            </p:nvSpPr>
            <p:spPr>
              <a:xfrm>
                <a:off x="3324616" y="1836767"/>
                <a:ext cx="10280" cy="21261"/>
              </a:xfrm>
              <a:custGeom>
                <a:avLst/>
                <a:gdLst/>
                <a:ahLst/>
                <a:cxnLst/>
                <a:rect l="l" t="t" r="r" b="b"/>
                <a:pathLst>
                  <a:path w="323" h="668" extrusionOk="0">
                    <a:moveTo>
                      <a:pt x="167" y="0"/>
                    </a:moveTo>
                    <a:cubicBezTo>
                      <a:pt x="72" y="0"/>
                      <a:pt x="1" y="72"/>
                      <a:pt x="1" y="167"/>
                    </a:cubicBezTo>
                    <a:lnTo>
                      <a:pt x="1" y="500"/>
                    </a:lnTo>
                    <a:cubicBezTo>
                      <a:pt x="1" y="596"/>
                      <a:pt x="72" y="667"/>
                      <a:pt x="167" y="667"/>
                    </a:cubicBezTo>
                    <a:cubicBezTo>
                      <a:pt x="251" y="667"/>
                      <a:pt x="322" y="596"/>
                      <a:pt x="322" y="500"/>
                    </a:cubicBezTo>
                    <a:lnTo>
                      <a:pt x="322" y="167"/>
                    </a:lnTo>
                    <a:cubicBezTo>
                      <a:pt x="322" y="72"/>
                      <a:pt x="251" y="0"/>
                      <a:pt x="167" y="0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solidFill>
                  <a:srgbClr val="000000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9203;p51">
                <a:extLst>
                  <a:ext uri="{FF2B5EF4-FFF2-40B4-BE49-F238E27FC236}">
                    <a16:creationId xmlns:a16="http://schemas.microsoft.com/office/drawing/2014/main" id="{6DC4B9D0-4B0E-8D2C-F328-13AF161CF34F}"/>
                  </a:ext>
                </a:extLst>
              </p:cNvPr>
              <p:cNvSpPr/>
              <p:nvPr/>
            </p:nvSpPr>
            <p:spPr>
              <a:xfrm>
                <a:off x="3122257" y="1508594"/>
                <a:ext cx="294850" cy="278554"/>
              </a:xfrm>
              <a:custGeom>
                <a:avLst/>
                <a:gdLst/>
                <a:ahLst/>
                <a:cxnLst/>
                <a:rect l="l" t="t" r="r" b="b"/>
                <a:pathLst>
                  <a:path w="9264" h="8752" extrusionOk="0">
                    <a:moveTo>
                      <a:pt x="3096" y="584"/>
                    </a:moveTo>
                    <a:lnTo>
                      <a:pt x="3096" y="584"/>
                    </a:lnTo>
                    <a:cubicBezTo>
                      <a:pt x="2858" y="798"/>
                      <a:pt x="2620" y="1060"/>
                      <a:pt x="2430" y="1382"/>
                    </a:cubicBezTo>
                    <a:cubicBezTo>
                      <a:pt x="2299" y="1584"/>
                      <a:pt x="2156" y="1810"/>
                      <a:pt x="2061" y="2048"/>
                    </a:cubicBezTo>
                    <a:lnTo>
                      <a:pt x="1168" y="2048"/>
                    </a:lnTo>
                    <a:cubicBezTo>
                      <a:pt x="1656" y="1394"/>
                      <a:pt x="2322" y="882"/>
                      <a:pt x="3096" y="584"/>
                    </a:cubicBezTo>
                    <a:close/>
                    <a:moveTo>
                      <a:pt x="4466" y="310"/>
                    </a:moveTo>
                    <a:lnTo>
                      <a:pt x="4466" y="2048"/>
                    </a:lnTo>
                    <a:lnTo>
                      <a:pt x="2418" y="2048"/>
                    </a:lnTo>
                    <a:cubicBezTo>
                      <a:pt x="2894" y="1048"/>
                      <a:pt x="3632" y="382"/>
                      <a:pt x="4466" y="310"/>
                    </a:cubicBezTo>
                    <a:close/>
                    <a:moveTo>
                      <a:pt x="4799" y="310"/>
                    </a:moveTo>
                    <a:cubicBezTo>
                      <a:pt x="5644" y="382"/>
                      <a:pt x="6371" y="1048"/>
                      <a:pt x="6847" y="2048"/>
                    </a:cubicBezTo>
                    <a:lnTo>
                      <a:pt x="4799" y="2048"/>
                    </a:lnTo>
                    <a:lnTo>
                      <a:pt x="4799" y="310"/>
                    </a:lnTo>
                    <a:close/>
                    <a:moveTo>
                      <a:pt x="6168" y="608"/>
                    </a:moveTo>
                    <a:cubicBezTo>
                      <a:pt x="6942" y="905"/>
                      <a:pt x="7609" y="1405"/>
                      <a:pt x="8097" y="2060"/>
                    </a:cubicBezTo>
                    <a:lnTo>
                      <a:pt x="7204" y="2060"/>
                    </a:lnTo>
                    <a:cubicBezTo>
                      <a:pt x="7097" y="1810"/>
                      <a:pt x="6966" y="1584"/>
                      <a:pt x="6835" y="1382"/>
                    </a:cubicBezTo>
                    <a:cubicBezTo>
                      <a:pt x="6621" y="1072"/>
                      <a:pt x="6406" y="810"/>
                      <a:pt x="6168" y="608"/>
                    </a:cubicBezTo>
                    <a:close/>
                    <a:moveTo>
                      <a:pt x="1941" y="2382"/>
                    </a:moveTo>
                    <a:cubicBezTo>
                      <a:pt x="1703" y="3013"/>
                      <a:pt x="1560" y="3715"/>
                      <a:pt x="1549" y="4465"/>
                    </a:cubicBezTo>
                    <a:lnTo>
                      <a:pt x="322" y="4465"/>
                    </a:lnTo>
                    <a:cubicBezTo>
                      <a:pt x="358" y="3703"/>
                      <a:pt x="584" y="2989"/>
                      <a:pt x="953" y="2382"/>
                    </a:cubicBezTo>
                    <a:close/>
                    <a:moveTo>
                      <a:pt x="8323" y="2382"/>
                    </a:moveTo>
                    <a:cubicBezTo>
                      <a:pt x="8692" y="2989"/>
                      <a:pt x="8919" y="3703"/>
                      <a:pt x="8942" y="4465"/>
                    </a:cubicBezTo>
                    <a:lnTo>
                      <a:pt x="7728" y="4465"/>
                    </a:lnTo>
                    <a:cubicBezTo>
                      <a:pt x="7692" y="3715"/>
                      <a:pt x="7561" y="3013"/>
                      <a:pt x="7335" y="2382"/>
                    </a:cubicBezTo>
                    <a:close/>
                    <a:moveTo>
                      <a:pt x="1537" y="4787"/>
                    </a:moveTo>
                    <a:cubicBezTo>
                      <a:pt x="1560" y="5466"/>
                      <a:pt x="1668" y="6132"/>
                      <a:pt x="1882" y="6739"/>
                    </a:cubicBezTo>
                    <a:lnTo>
                      <a:pt x="1918" y="6870"/>
                    </a:lnTo>
                    <a:lnTo>
                      <a:pt x="941" y="6870"/>
                    </a:lnTo>
                    <a:cubicBezTo>
                      <a:pt x="572" y="6239"/>
                      <a:pt x="346" y="5525"/>
                      <a:pt x="310" y="4787"/>
                    </a:cubicBezTo>
                    <a:close/>
                    <a:moveTo>
                      <a:pt x="8919" y="4787"/>
                    </a:moveTo>
                    <a:cubicBezTo>
                      <a:pt x="8919" y="5501"/>
                      <a:pt x="8704" y="6204"/>
                      <a:pt x="8347" y="6811"/>
                    </a:cubicBezTo>
                    <a:cubicBezTo>
                      <a:pt x="8335" y="6823"/>
                      <a:pt x="8323" y="6859"/>
                      <a:pt x="8311" y="6870"/>
                    </a:cubicBezTo>
                    <a:lnTo>
                      <a:pt x="7323" y="6870"/>
                    </a:lnTo>
                    <a:lnTo>
                      <a:pt x="7371" y="6739"/>
                    </a:lnTo>
                    <a:cubicBezTo>
                      <a:pt x="7573" y="6120"/>
                      <a:pt x="7680" y="5466"/>
                      <a:pt x="7692" y="4787"/>
                    </a:cubicBezTo>
                    <a:close/>
                    <a:moveTo>
                      <a:pt x="4632" y="1"/>
                    </a:moveTo>
                    <a:cubicBezTo>
                      <a:pt x="3394" y="1"/>
                      <a:pt x="2239" y="477"/>
                      <a:pt x="1358" y="1346"/>
                    </a:cubicBezTo>
                    <a:cubicBezTo>
                      <a:pt x="477" y="2227"/>
                      <a:pt x="1" y="3382"/>
                      <a:pt x="1" y="4620"/>
                    </a:cubicBezTo>
                    <a:cubicBezTo>
                      <a:pt x="1" y="6358"/>
                      <a:pt x="953" y="7930"/>
                      <a:pt x="2501" y="8728"/>
                    </a:cubicBezTo>
                    <a:cubicBezTo>
                      <a:pt x="2537" y="8752"/>
                      <a:pt x="2549" y="8752"/>
                      <a:pt x="2573" y="8752"/>
                    </a:cubicBezTo>
                    <a:cubicBezTo>
                      <a:pt x="2632" y="8752"/>
                      <a:pt x="2692" y="8716"/>
                      <a:pt x="2727" y="8656"/>
                    </a:cubicBezTo>
                    <a:cubicBezTo>
                      <a:pt x="2775" y="8585"/>
                      <a:pt x="2739" y="8478"/>
                      <a:pt x="2656" y="8430"/>
                    </a:cubicBezTo>
                    <a:cubicBezTo>
                      <a:pt x="2061" y="8121"/>
                      <a:pt x="1560" y="7692"/>
                      <a:pt x="1179" y="7180"/>
                    </a:cubicBezTo>
                    <a:lnTo>
                      <a:pt x="2072" y="7180"/>
                    </a:lnTo>
                    <a:cubicBezTo>
                      <a:pt x="2263" y="7632"/>
                      <a:pt x="2513" y="8013"/>
                      <a:pt x="2799" y="8335"/>
                    </a:cubicBezTo>
                    <a:cubicBezTo>
                      <a:pt x="2831" y="8368"/>
                      <a:pt x="2879" y="8386"/>
                      <a:pt x="2924" y="8386"/>
                    </a:cubicBezTo>
                    <a:cubicBezTo>
                      <a:pt x="2962" y="8386"/>
                      <a:pt x="2998" y="8374"/>
                      <a:pt x="3025" y="8347"/>
                    </a:cubicBezTo>
                    <a:cubicBezTo>
                      <a:pt x="3084" y="8287"/>
                      <a:pt x="3096" y="8180"/>
                      <a:pt x="3037" y="8121"/>
                    </a:cubicBezTo>
                    <a:cubicBezTo>
                      <a:pt x="2799" y="7859"/>
                      <a:pt x="2596" y="7537"/>
                      <a:pt x="2430" y="7180"/>
                    </a:cubicBezTo>
                    <a:cubicBezTo>
                      <a:pt x="2501" y="7168"/>
                      <a:pt x="2561" y="7109"/>
                      <a:pt x="2561" y="7025"/>
                    </a:cubicBezTo>
                    <a:cubicBezTo>
                      <a:pt x="2561" y="6930"/>
                      <a:pt x="2489" y="6859"/>
                      <a:pt x="2394" y="6859"/>
                    </a:cubicBezTo>
                    <a:lnTo>
                      <a:pt x="2275" y="6859"/>
                    </a:lnTo>
                    <a:cubicBezTo>
                      <a:pt x="2025" y="6228"/>
                      <a:pt x="1894" y="5513"/>
                      <a:pt x="1882" y="4775"/>
                    </a:cubicBezTo>
                    <a:lnTo>
                      <a:pt x="2061" y="4775"/>
                    </a:lnTo>
                    <a:cubicBezTo>
                      <a:pt x="2144" y="4775"/>
                      <a:pt x="2215" y="4704"/>
                      <a:pt x="2215" y="4608"/>
                    </a:cubicBezTo>
                    <a:cubicBezTo>
                      <a:pt x="2215" y="4513"/>
                      <a:pt x="2144" y="4442"/>
                      <a:pt x="2061" y="4442"/>
                    </a:cubicBezTo>
                    <a:lnTo>
                      <a:pt x="1882" y="4442"/>
                    </a:lnTo>
                    <a:cubicBezTo>
                      <a:pt x="1894" y="3680"/>
                      <a:pt x="2037" y="2965"/>
                      <a:pt x="2275" y="2358"/>
                    </a:cubicBezTo>
                    <a:lnTo>
                      <a:pt x="4478" y="2358"/>
                    </a:lnTo>
                    <a:lnTo>
                      <a:pt x="4478" y="2715"/>
                    </a:lnTo>
                    <a:cubicBezTo>
                      <a:pt x="4478" y="2810"/>
                      <a:pt x="4561" y="2882"/>
                      <a:pt x="4644" y="2882"/>
                    </a:cubicBezTo>
                    <a:cubicBezTo>
                      <a:pt x="4739" y="2882"/>
                      <a:pt x="4811" y="2810"/>
                      <a:pt x="4811" y="2715"/>
                    </a:cubicBezTo>
                    <a:lnTo>
                      <a:pt x="4811" y="2358"/>
                    </a:lnTo>
                    <a:lnTo>
                      <a:pt x="7014" y="2358"/>
                    </a:lnTo>
                    <a:cubicBezTo>
                      <a:pt x="7252" y="2965"/>
                      <a:pt x="7395" y="3680"/>
                      <a:pt x="7418" y="4442"/>
                    </a:cubicBezTo>
                    <a:lnTo>
                      <a:pt x="7204" y="4442"/>
                    </a:lnTo>
                    <a:cubicBezTo>
                      <a:pt x="7121" y="4442"/>
                      <a:pt x="7037" y="4513"/>
                      <a:pt x="7037" y="4608"/>
                    </a:cubicBezTo>
                    <a:cubicBezTo>
                      <a:pt x="7037" y="4704"/>
                      <a:pt x="7121" y="4775"/>
                      <a:pt x="7204" y="4775"/>
                    </a:cubicBezTo>
                    <a:lnTo>
                      <a:pt x="7383" y="4775"/>
                    </a:lnTo>
                    <a:cubicBezTo>
                      <a:pt x="7371" y="5513"/>
                      <a:pt x="7216" y="6228"/>
                      <a:pt x="6978" y="6859"/>
                    </a:cubicBezTo>
                    <a:lnTo>
                      <a:pt x="6859" y="6859"/>
                    </a:lnTo>
                    <a:cubicBezTo>
                      <a:pt x="6775" y="6859"/>
                      <a:pt x="6704" y="6930"/>
                      <a:pt x="6704" y="7025"/>
                    </a:cubicBezTo>
                    <a:cubicBezTo>
                      <a:pt x="6704" y="7109"/>
                      <a:pt x="6764" y="7168"/>
                      <a:pt x="6835" y="7180"/>
                    </a:cubicBezTo>
                    <a:cubicBezTo>
                      <a:pt x="6668" y="7537"/>
                      <a:pt x="6466" y="7859"/>
                      <a:pt x="6228" y="8121"/>
                    </a:cubicBezTo>
                    <a:cubicBezTo>
                      <a:pt x="6168" y="8180"/>
                      <a:pt x="6168" y="8287"/>
                      <a:pt x="6240" y="8347"/>
                    </a:cubicBezTo>
                    <a:cubicBezTo>
                      <a:pt x="6263" y="8371"/>
                      <a:pt x="6311" y="8394"/>
                      <a:pt x="6347" y="8394"/>
                    </a:cubicBezTo>
                    <a:cubicBezTo>
                      <a:pt x="6383" y="8394"/>
                      <a:pt x="6430" y="8371"/>
                      <a:pt x="6466" y="8335"/>
                    </a:cubicBezTo>
                    <a:cubicBezTo>
                      <a:pt x="6740" y="8013"/>
                      <a:pt x="7002" y="7621"/>
                      <a:pt x="7192" y="7180"/>
                    </a:cubicBezTo>
                    <a:lnTo>
                      <a:pt x="8085" y="7180"/>
                    </a:lnTo>
                    <a:cubicBezTo>
                      <a:pt x="7728" y="7656"/>
                      <a:pt x="7299" y="8061"/>
                      <a:pt x="6775" y="8347"/>
                    </a:cubicBezTo>
                    <a:cubicBezTo>
                      <a:pt x="6704" y="8394"/>
                      <a:pt x="6668" y="8490"/>
                      <a:pt x="6716" y="8573"/>
                    </a:cubicBezTo>
                    <a:cubicBezTo>
                      <a:pt x="6749" y="8622"/>
                      <a:pt x="6804" y="8649"/>
                      <a:pt x="6863" y="8649"/>
                    </a:cubicBezTo>
                    <a:cubicBezTo>
                      <a:pt x="6889" y="8649"/>
                      <a:pt x="6916" y="8644"/>
                      <a:pt x="6942" y="8633"/>
                    </a:cubicBezTo>
                    <a:cubicBezTo>
                      <a:pt x="7621" y="8228"/>
                      <a:pt x="8204" y="7644"/>
                      <a:pt x="8621" y="6966"/>
                    </a:cubicBezTo>
                    <a:cubicBezTo>
                      <a:pt x="9038" y="6251"/>
                      <a:pt x="9264" y="5442"/>
                      <a:pt x="9264" y="4608"/>
                    </a:cubicBezTo>
                    <a:cubicBezTo>
                      <a:pt x="9264" y="3382"/>
                      <a:pt x="8788" y="2227"/>
                      <a:pt x="7907" y="1346"/>
                    </a:cubicBezTo>
                    <a:cubicBezTo>
                      <a:pt x="7025" y="477"/>
                      <a:pt x="5871" y="1"/>
                      <a:pt x="4632" y="1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solidFill>
                  <a:srgbClr val="000000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033428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p36"/>
          <p:cNvSpPr txBox="1">
            <a:spLocks noGrp="1"/>
          </p:cNvSpPr>
          <p:nvPr>
            <p:ph type="title"/>
          </p:nvPr>
        </p:nvSpPr>
        <p:spPr>
          <a:xfrm>
            <a:off x="-828045" y="22723"/>
            <a:ext cx="7886700" cy="99417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b="1" dirty="0">
                <a:latin typeface="Fira Sans Extra Condensed" panose="020B0503050000020004" pitchFamily="34" charset="0"/>
              </a:rPr>
              <a:t>Pacientes(Mascotitas)</a:t>
            </a:r>
            <a:endParaRPr sz="4400" b="1" dirty="0">
              <a:latin typeface="Fira Sans Extra Condensed" panose="020B0503050000020004" pitchFamily="34" charset="0"/>
            </a:endParaRPr>
          </a:p>
        </p:txBody>
      </p:sp>
      <p:sp>
        <p:nvSpPr>
          <p:cNvPr id="61" name="Google Shape;2726;p40">
            <a:extLst>
              <a:ext uri="{FF2B5EF4-FFF2-40B4-BE49-F238E27FC236}">
                <a16:creationId xmlns:a16="http://schemas.microsoft.com/office/drawing/2014/main" id="{150D7833-C6B6-E1B2-E9EB-4FE2A575D15D}"/>
              </a:ext>
            </a:extLst>
          </p:cNvPr>
          <p:cNvSpPr txBox="1"/>
          <p:nvPr/>
        </p:nvSpPr>
        <p:spPr>
          <a:xfrm>
            <a:off x="5671983" y="1042327"/>
            <a:ext cx="3260902" cy="62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Modelo Fisico BD de Pacientes</a:t>
            </a:r>
            <a:endParaRPr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2514" name="Tabla 2514">
            <a:extLst>
              <a:ext uri="{FF2B5EF4-FFF2-40B4-BE49-F238E27FC236}">
                <a16:creationId xmlns:a16="http://schemas.microsoft.com/office/drawing/2014/main" id="{C510F2F8-B9DB-2671-014C-F957E0BF85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2011264"/>
              </p:ext>
            </p:extLst>
          </p:nvPr>
        </p:nvGraphicFramePr>
        <p:xfrm>
          <a:off x="528977" y="880449"/>
          <a:ext cx="1405110" cy="3379915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405110">
                  <a:extLst>
                    <a:ext uri="{9D8B030D-6E8A-4147-A177-3AD203B41FA5}">
                      <a16:colId xmlns:a16="http://schemas.microsoft.com/office/drawing/2014/main" val="1418864506"/>
                    </a:ext>
                  </a:extLst>
                </a:gridCol>
              </a:tblGrid>
              <a:tr h="307265">
                <a:tc>
                  <a:txBody>
                    <a:bodyPr/>
                    <a:lstStyle/>
                    <a:p>
                      <a:r>
                        <a:rPr lang="es-ES" dirty="0" err="1"/>
                        <a:t>pets</a:t>
                      </a:r>
                      <a:endParaRPr lang="es-P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4013148"/>
                  </a:ext>
                </a:extLst>
              </a:tr>
              <a:tr h="307265">
                <a:tc>
                  <a:txBody>
                    <a:bodyPr/>
                    <a:lstStyle/>
                    <a:p>
                      <a:r>
                        <a:rPr lang="es-ES" dirty="0" err="1"/>
                        <a:t>name</a:t>
                      </a:r>
                      <a:endParaRPr lang="es-P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8222378"/>
                  </a:ext>
                </a:extLst>
              </a:tr>
              <a:tr h="307265">
                <a:tc>
                  <a:txBody>
                    <a:bodyPr/>
                    <a:lstStyle/>
                    <a:p>
                      <a:r>
                        <a:rPr lang="es-ES" dirty="0" err="1"/>
                        <a:t>specie</a:t>
                      </a:r>
                      <a:endParaRPr lang="es-P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6291202"/>
                  </a:ext>
                </a:extLst>
              </a:tr>
              <a:tr h="307265">
                <a:tc>
                  <a:txBody>
                    <a:bodyPr/>
                    <a:lstStyle/>
                    <a:p>
                      <a:r>
                        <a:rPr lang="es-ES" dirty="0" err="1"/>
                        <a:t>breed</a:t>
                      </a:r>
                      <a:endParaRPr lang="es-P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9420414"/>
                  </a:ext>
                </a:extLst>
              </a:tr>
              <a:tr h="307265">
                <a:tc>
                  <a:txBody>
                    <a:bodyPr/>
                    <a:lstStyle/>
                    <a:p>
                      <a:r>
                        <a:rPr lang="es-ES" dirty="0" err="1"/>
                        <a:t>dirth_date</a:t>
                      </a:r>
                      <a:endParaRPr lang="es-P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1254180"/>
                  </a:ext>
                </a:extLst>
              </a:tr>
              <a:tr h="307265">
                <a:tc>
                  <a:txBody>
                    <a:bodyPr/>
                    <a:lstStyle/>
                    <a:p>
                      <a:r>
                        <a:rPr lang="es-ES" dirty="0" err="1"/>
                        <a:t>gender</a:t>
                      </a:r>
                      <a:endParaRPr lang="es-P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9384373"/>
                  </a:ext>
                </a:extLst>
              </a:tr>
              <a:tr h="307265">
                <a:tc>
                  <a:txBody>
                    <a:bodyPr/>
                    <a:lstStyle/>
                    <a:p>
                      <a:r>
                        <a:rPr lang="es-ES" dirty="0"/>
                        <a:t>color</a:t>
                      </a:r>
                      <a:endParaRPr lang="es-P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5748036"/>
                  </a:ext>
                </a:extLst>
              </a:tr>
              <a:tr h="307265">
                <a:tc>
                  <a:txBody>
                    <a:bodyPr/>
                    <a:lstStyle/>
                    <a:p>
                      <a:r>
                        <a:rPr lang="es-ES" dirty="0" err="1"/>
                        <a:t>weight</a:t>
                      </a:r>
                      <a:endParaRPr lang="es-P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8555386"/>
                  </a:ext>
                </a:extLst>
              </a:tr>
              <a:tr h="307265">
                <a:tc>
                  <a:txBody>
                    <a:bodyPr/>
                    <a:lstStyle/>
                    <a:p>
                      <a:r>
                        <a:rPr lang="es-ES" dirty="0" err="1"/>
                        <a:t>photo</a:t>
                      </a:r>
                      <a:endParaRPr lang="es-P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3893420"/>
                  </a:ext>
                </a:extLst>
              </a:tr>
              <a:tr h="307265">
                <a:tc>
                  <a:txBody>
                    <a:bodyPr/>
                    <a:lstStyle/>
                    <a:p>
                      <a:r>
                        <a:rPr lang="es-ES" dirty="0" err="1"/>
                        <a:t>medical_notes</a:t>
                      </a:r>
                      <a:endParaRPr lang="es-P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8272306"/>
                  </a:ext>
                </a:extLst>
              </a:tr>
              <a:tr h="307265">
                <a:tc>
                  <a:txBody>
                    <a:bodyPr/>
                    <a:lstStyle/>
                    <a:p>
                      <a:r>
                        <a:rPr lang="es-ES" dirty="0" err="1"/>
                        <a:t>owner_id</a:t>
                      </a:r>
                      <a:endParaRPr lang="es-P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5184910"/>
                  </a:ext>
                </a:extLst>
              </a:tr>
            </a:tbl>
          </a:graphicData>
        </a:graphic>
      </p:graphicFrame>
      <p:graphicFrame>
        <p:nvGraphicFramePr>
          <p:cNvPr id="2516" name="Tabla 2515">
            <a:extLst>
              <a:ext uri="{FF2B5EF4-FFF2-40B4-BE49-F238E27FC236}">
                <a16:creationId xmlns:a16="http://schemas.microsoft.com/office/drawing/2014/main" id="{31E3109E-A112-FF93-DF88-72687C6508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7699804"/>
              </p:ext>
            </p:extLst>
          </p:nvPr>
        </p:nvGraphicFramePr>
        <p:xfrm>
          <a:off x="3347905" y="1378840"/>
          <a:ext cx="1577593" cy="3036627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577593">
                  <a:extLst>
                    <a:ext uri="{9D8B030D-6E8A-4147-A177-3AD203B41FA5}">
                      <a16:colId xmlns:a16="http://schemas.microsoft.com/office/drawing/2014/main" val="41616632"/>
                    </a:ext>
                  </a:extLst>
                </a:gridCol>
              </a:tblGrid>
              <a:tr h="337403">
                <a:tc>
                  <a:txBody>
                    <a:bodyPr/>
                    <a:lstStyle/>
                    <a:p>
                      <a:r>
                        <a:rPr lang="es-ES" dirty="0" err="1"/>
                        <a:t>Owners</a:t>
                      </a:r>
                      <a:endParaRPr lang="es-P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6501469"/>
                  </a:ext>
                </a:extLst>
              </a:tr>
              <a:tr h="337403">
                <a:tc>
                  <a:txBody>
                    <a:bodyPr/>
                    <a:lstStyle/>
                    <a:p>
                      <a:r>
                        <a:rPr lang="es-ES" dirty="0" err="1"/>
                        <a:t>first_name</a:t>
                      </a:r>
                      <a:endParaRPr lang="es-P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3813528"/>
                  </a:ext>
                </a:extLst>
              </a:tr>
              <a:tr h="337403">
                <a:tc>
                  <a:txBody>
                    <a:bodyPr/>
                    <a:lstStyle/>
                    <a:p>
                      <a:r>
                        <a:rPr lang="es-ES" dirty="0" err="1"/>
                        <a:t>last_name</a:t>
                      </a:r>
                      <a:endParaRPr lang="es-P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2733398"/>
                  </a:ext>
                </a:extLst>
              </a:tr>
              <a:tr h="337403">
                <a:tc>
                  <a:txBody>
                    <a:bodyPr/>
                    <a:lstStyle/>
                    <a:p>
                      <a:r>
                        <a:rPr lang="es-ES" dirty="0"/>
                        <a:t>email</a:t>
                      </a:r>
                      <a:endParaRPr lang="es-P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899602"/>
                  </a:ext>
                </a:extLst>
              </a:tr>
              <a:tr h="337403">
                <a:tc>
                  <a:txBody>
                    <a:bodyPr/>
                    <a:lstStyle/>
                    <a:p>
                      <a:r>
                        <a:rPr lang="es-ES" dirty="0" err="1"/>
                        <a:t>phone_number</a:t>
                      </a:r>
                      <a:endParaRPr lang="es-P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0953644"/>
                  </a:ext>
                </a:extLst>
              </a:tr>
              <a:tr h="337403">
                <a:tc>
                  <a:txBody>
                    <a:bodyPr/>
                    <a:lstStyle/>
                    <a:p>
                      <a:r>
                        <a:rPr lang="es-ES" dirty="0" err="1"/>
                        <a:t>address</a:t>
                      </a:r>
                      <a:endParaRPr lang="es-P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3426020"/>
                  </a:ext>
                </a:extLst>
              </a:tr>
              <a:tr h="337403">
                <a:tc>
                  <a:txBody>
                    <a:bodyPr/>
                    <a:lstStyle/>
                    <a:p>
                      <a:r>
                        <a:rPr lang="es-ES" dirty="0" err="1"/>
                        <a:t>city</a:t>
                      </a:r>
                      <a:endParaRPr lang="es-P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1991977"/>
                  </a:ext>
                </a:extLst>
              </a:tr>
              <a:tr h="337403">
                <a:tc>
                  <a:txBody>
                    <a:bodyPr/>
                    <a:lstStyle/>
                    <a:p>
                      <a:r>
                        <a:rPr lang="es-ES" dirty="0" err="1"/>
                        <a:t>emergency_contact</a:t>
                      </a:r>
                      <a:endParaRPr lang="es-P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3733861"/>
                  </a:ext>
                </a:extLst>
              </a:tr>
              <a:tr h="337403">
                <a:tc>
                  <a:txBody>
                    <a:bodyPr/>
                    <a:lstStyle/>
                    <a:p>
                      <a:r>
                        <a:rPr lang="es-ES" dirty="0" err="1"/>
                        <a:t>n_document</a:t>
                      </a:r>
                      <a:endParaRPr lang="es-P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1594659"/>
                  </a:ext>
                </a:extLst>
              </a:tr>
            </a:tbl>
          </a:graphicData>
        </a:graphic>
      </p:graphicFrame>
      <p:cxnSp>
        <p:nvCxnSpPr>
          <p:cNvPr id="2523" name="Conector: angular 2522">
            <a:extLst>
              <a:ext uri="{FF2B5EF4-FFF2-40B4-BE49-F238E27FC236}">
                <a16:creationId xmlns:a16="http://schemas.microsoft.com/office/drawing/2014/main" id="{719FB96B-0257-057A-DDF6-C631B73DD862}"/>
              </a:ext>
            </a:extLst>
          </p:cNvPr>
          <p:cNvCxnSpPr>
            <a:cxnSpLocks/>
            <a:stCxn id="2514" idx="3"/>
            <a:endCxn id="2516" idx="1"/>
          </p:cNvCxnSpPr>
          <p:nvPr/>
        </p:nvCxnSpPr>
        <p:spPr>
          <a:xfrm>
            <a:off x="1934087" y="2570406"/>
            <a:ext cx="1413818" cy="32674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grpSp>
        <p:nvGrpSpPr>
          <p:cNvPr id="2" name="Grupo 1">
            <a:extLst>
              <a:ext uri="{FF2B5EF4-FFF2-40B4-BE49-F238E27FC236}">
                <a16:creationId xmlns:a16="http://schemas.microsoft.com/office/drawing/2014/main" id="{B38CD355-D826-244D-97A6-DBA352701503}"/>
              </a:ext>
            </a:extLst>
          </p:cNvPr>
          <p:cNvGrpSpPr/>
          <p:nvPr/>
        </p:nvGrpSpPr>
        <p:grpSpPr>
          <a:xfrm>
            <a:off x="7007134" y="366022"/>
            <a:ext cx="1388110" cy="514606"/>
            <a:chOff x="6550478" y="202264"/>
            <a:chExt cx="1388110" cy="514606"/>
          </a:xfrm>
        </p:grpSpPr>
        <p:pic>
          <p:nvPicPr>
            <p:cNvPr id="3" name="Imagen 2">
              <a:extLst>
                <a:ext uri="{FF2B5EF4-FFF2-40B4-BE49-F238E27FC236}">
                  <a16:creationId xmlns:a16="http://schemas.microsoft.com/office/drawing/2014/main" id="{9B832E2A-09A5-2A21-0CA0-00E826D2DF7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50478" y="202264"/>
              <a:ext cx="1318778" cy="350259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  <p:sp>
          <p:nvSpPr>
            <p:cNvPr id="4" name="Rectángulo 3">
              <a:extLst>
                <a:ext uri="{FF2B5EF4-FFF2-40B4-BE49-F238E27FC236}">
                  <a16:creationId xmlns:a16="http://schemas.microsoft.com/office/drawing/2014/main" id="{BA4DB303-96DC-8B2B-8AF8-56C8147CBBC0}"/>
                </a:ext>
              </a:extLst>
            </p:cNvPr>
            <p:cNvSpPr/>
            <p:nvPr/>
          </p:nvSpPr>
          <p:spPr>
            <a:xfrm>
              <a:off x="6685368" y="572225"/>
              <a:ext cx="1253220" cy="126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800" dirty="0">
                  <a:solidFill>
                    <a:srgbClr val="000000"/>
                  </a:solidFill>
                </a:rPr>
                <a:t>laravest.com</a:t>
              </a:r>
              <a:endParaRPr lang="es-PE" sz="800" dirty="0">
                <a:solidFill>
                  <a:srgbClr val="000000"/>
                </a:solidFill>
              </a:endParaRPr>
            </a:p>
          </p:txBody>
        </p:sp>
        <p:grpSp>
          <p:nvGrpSpPr>
            <p:cNvPr id="5" name="Google Shape;9198;p51">
              <a:extLst>
                <a:ext uri="{FF2B5EF4-FFF2-40B4-BE49-F238E27FC236}">
                  <a16:creationId xmlns:a16="http://schemas.microsoft.com/office/drawing/2014/main" id="{2531F71E-9891-78E9-1F8F-317DE11A2661}"/>
                </a:ext>
              </a:extLst>
            </p:cNvPr>
            <p:cNvGrpSpPr/>
            <p:nvPr/>
          </p:nvGrpSpPr>
          <p:grpSpPr>
            <a:xfrm>
              <a:off x="6807462" y="553579"/>
              <a:ext cx="147520" cy="163291"/>
              <a:chOff x="3122257" y="1508594"/>
              <a:chExt cx="294850" cy="349434"/>
            </a:xfrm>
          </p:grpSpPr>
          <p:sp>
            <p:nvSpPr>
              <p:cNvPr id="6" name="Google Shape;9199;p51">
                <a:extLst>
                  <a:ext uri="{FF2B5EF4-FFF2-40B4-BE49-F238E27FC236}">
                    <a16:creationId xmlns:a16="http://schemas.microsoft.com/office/drawing/2014/main" id="{9015EC62-AB5E-3DD7-8510-6081040FD3C1}"/>
                  </a:ext>
                </a:extLst>
              </p:cNvPr>
              <p:cNvSpPr/>
              <p:nvPr/>
            </p:nvSpPr>
            <p:spPr>
              <a:xfrm>
                <a:off x="3226110" y="1659042"/>
                <a:ext cx="87557" cy="29568"/>
              </a:xfrm>
              <a:custGeom>
                <a:avLst/>
                <a:gdLst/>
                <a:ahLst/>
                <a:cxnLst/>
                <a:rect l="l" t="t" r="r" b="b"/>
                <a:pathLst>
                  <a:path w="2751" h="929" extrusionOk="0">
                    <a:moveTo>
                      <a:pt x="1099" y="0"/>
                    </a:moveTo>
                    <a:cubicBezTo>
                      <a:pt x="771" y="0"/>
                      <a:pt x="476" y="33"/>
                      <a:pt x="286" y="60"/>
                    </a:cubicBezTo>
                    <a:cubicBezTo>
                      <a:pt x="119" y="96"/>
                      <a:pt x="0" y="227"/>
                      <a:pt x="0" y="393"/>
                    </a:cubicBezTo>
                    <a:lnTo>
                      <a:pt x="0" y="762"/>
                    </a:lnTo>
                    <a:cubicBezTo>
                      <a:pt x="0" y="846"/>
                      <a:pt x="72" y="929"/>
                      <a:pt x="167" y="929"/>
                    </a:cubicBezTo>
                    <a:cubicBezTo>
                      <a:pt x="250" y="929"/>
                      <a:pt x="322" y="846"/>
                      <a:pt x="322" y="762"/>
                    </a:cubicBezTo>
                    <a:lnTo>
                      <a:pt x="322" y="393"/>
                    </a:lnTo>
                    <a:cubicBezTo>
                      <a:pt x="322" y="393"/>
                      <a:pt x="322" y="369"/>
                      <a:pt x="345" y="369"/>
                    </a:cubicBezTo>
                    <a:cubicBezTo>
                      <a:pt x="509" y="350"/>
                      <a:pt x="813" y="315"/>
                      <a:pt x="1144" y="315"/>
                    </a:cubicBezTo>
                    <a:cubicBezTo>
                      <a:pt x="1222" y="315"/>
                      <a:pt x="1302" y="317"/>
                      <a:pt x="1381" y="322"/>
                    </a:cubicBezTo>
                    <a:cubicBezTo>
                      <a:pt x="1893" y="358"/>
                      <a:pt x="2250" y="488"/>
                      <a:pt x="2465" y="703"/>
                    </a:cubicBezTo>
                    <a:cubicBezTo>
                      <a:pt x="2494" y="733"/>
                      <a:pt x="2536" y="747"/>
                      <a:pt x="2578" y="747"/>
                    </a:cubicBezTo>
                    <a:cubicBezTo>
                      <a:pt x="2619" y="747"/>
                      <a:pt x="2661" y="733"/>
                      <a:pt x="2691" y="703"/>
                    </a:cubicBezTo>
                    <a:cubicBezTo>
                      <a:pt x="2750" y="643"/>
                      <a:pt x="2750" y="536"/>
                      <a:pt x="2679" y="477"/>
                    </a:cubicBezTo>
                    <a:cubicBezTo>
                      <a:pt x="2297" y="95"/>
                      <a:pt x="1652" y="0"/>
                      <a:pt x="1099" y="0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solidFill>
                  <a:srgbClr val="000000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" name="Google Shape;9200;p51">
                <a:extLst>
                  <a:ext uri="{FF2B5EF4-FFF2-40B4-BE49-F238E27FC236}">
                    <a16:creationId xmlns:a16="http://schemas.microsoft.com/office/drawing/2014/main" id="{72B3D922-C146-DC08-F677-9AD971E68010}"/>
                  </a:ext>
                </a:extLst>
              </p:cNvPr>
              <p:cNvSpPr/>
              <p:nvPr/>
            </p:nvSpPr>
            <p:spPr>
              <a:xfrm>
                <a:off x="3171144" y="1612033"/>
                <a:ext cx="196694" cy="245613"/>
              </a:xfrm>
              <a:custGeom>
                <a:avLst/>
                <a:gdLst/>
                <a:ahLst/>
                <a:cxnLst/>
                <a:rect l="l" t="t" r="r" b="b"/>
                <a:pathLst>
                  <a:path w="6180" h="7717" extrusionOk="0">
                    <a:moveTo>
                      <a:pt x="4835" y="334"/>
                    </a:moveTo>
                    <a:lnTo>
                      <a:pt x="4835" y="1894"/>
                    </a:lnTo>
                    <a:cubicBezTo>
                      <a:pt x="4835" y="2132"/>
                      <a:pt x="4775" y="2358"/>
                      <a:pt x="4692" y="2561"/>
                    </a:cubicBezTo>
                    <a:cubicBezTo>
                      <a:pt x="4668" y="2585"/>
                      <a:pt x="4668" y="2608"/>
                      <a:pt x="4668" y="2644"/>
                    </a:cubicBezTo>
                    <a:lnTo>
                      <a:pt x="4668" y="3097"/>
                    </a:lnTo>
                    <a:cubicBezTo>
                      <a:pt x="4668" y="3537"/>
                      <a:pt x="4489" y="3930"/>
                      <a:pt x="4180" y="4228"/>
                    </a:cubicBezTo>
                    <a:cubicBezTo>
                      <a:pt x="3900" y="4497"/>
                      <a:pt x="3532" y="4649"/>
                      <a:pt x="3129" y="4649"/>
                    </a:cubicBezTo>
                    <a:cubicBezTo>
                      <a:pt x="3087" y="4649"/>
                      <a:pt x="3044" y="4648"/>
                      <a:pt x="3001" y="4644"/>
                    </a:cubicBezTo>
                    <a:cubicBezTo>
                      <a:pt x="2168" y="4597"/>
                      <a:pt x="1537" y="3894"/>
                      <a:pt x="1537" y="3037"/>
                    </a:cubicBezTo>
                    <a:lnTo>
                      <a:pt x="1537" y="2644"/>
                    </a:lnTo>
                    <a:cubicBezTo>
                      <a:pt x="1537" y="2608"/>
                      <a:pt x="1537" y="2597"/>
                      <a:pt x="1513" y="2561"/>
                    </a:cubicBezTo>
                    <a:cubicBezTo>
                      <a:pt x="1418" y="2358"/>
                      <a:pt x="1370" y="2120"/>
                      <a:pt x="1370" y="1894"/>
                    </a:cubicBezTo>
                    <a:lnTo>
                      <a:pt x="1370" y="1549"/>
                    </a:lnTo>
                    <a:cubicBezTo>
                      <a:pt x="1370" y="882"/>
                      <a:pt x="1918" y="334"/>
                      <a:pt x="2584" y="334"/>
                    </a:cubicBezTo>
                    <a:close/>
                    <a:moveTo>
                      <a:pt x="3954" y="4763"/>
                    </a:moveTo>
                    <a:lnTo>
                      <a:pt x="3954" y="5061"/>
                    </a:lnTo>
                    <a:lnTo>
                      <a:pt x="3096" y="5656"/>
                    </a:lnTo>
                    <a:lnTo>
                      <a:pt x="2215" y="5061"/>
                    </a:lnTo>
                    <a:lnTo>
                      <a:pt x="2215" y="4763"/>
                    </a:lnTo>
                    <a:cubicBezTo>
                      <a:pt x="2441" y="4883"/>
                      <a:pt x="2691" y="4966"/>
                      <a:pt x="2965" y="4978"/>
                    </a:cubicBezTo>
                    <a:lnTo>
                      <a:pt x="3096" y="4978"/>
                    </a:lnTo>
                    <a:cubicBezTo>
                      <a:pt x="3406" y="4978"/>
                      <a:pt x="3704" y="4894"/>
                      <a:pt x="3954" y="4763"/>
                    </a:cubicBezTo>
                    <a:close/>
                    <a:moveTo>
                      <a:pt x="2084" y="5359"/>
                    </a:moveTo>
                    <a:lnTo>
                      <a:pt x="2846" y="5883"/>
                    </a:lnTo>
                    <a:lnTo>
                      <a:pt x="2441" y="6276"/>
                    </a:lnTo>
                    <a:lnTo>
                      <a:pt x="2430" y="6276"/>
                    </a:lnTo>
                    <a:lnTo>
                      <a:pt x="1918" y="5525"/>
                    </a:lnTo>
                    <a:lnTo>
                      <a:pt x="2084" y="5359"/>
                    </a:lnTo>
                    <a:close/>
                    <a:moveTo>
                      <a:pt x="4108" y="5347"/>
                    </a:moveTo>
                    <a:lnTo>
                      <a:pt x="4275" y="5514"/>
                    </a:lnTo>
                    <a:lnTo>
                      <a:pt x="3763" y="6276"/>
                    </a:lnTo>
                    <a:lnTo>
                      <a:pt x="3751" y="6276"/>
                    </a:lnTo>
                    <a:lnTo>
                      <a:pt x="3346" y="5871"/>
                    </a:lnTo>
                    <a:lnTo>
                      <a:pt x="4108" y="5347"/>
                    </a:lnTo>
                    <a:close/>
                    <a:moveTo>
                      <a:pt x="2572" y="1"/>
                    </a:moveTo>
                    <a:cubicBezTo>
                      <a:pt x="1727" y="1"/>
                      <a:pt x="1037" y="692"/>
                      <a:pt x="1037" y="1537"/>
                    </a:cubicBezTo>
                    <a:lnTo>
                      <a:pt x="1037" y="1882"/>
                    </a:lnTo>
                    <a:cubicBezTo>
                      <a:pt x="1037" y="2144"/>
                      <a:pt x="1096" y="2418"/>
                      <a:pt x="1215" y="2668"/>
                    </a:cubicBezTo>
                    <a:lnTo>
                      <a:pt x="1215" y="3025"/>
                    </a:lnTo>
                    <a:cubicBezTo>
                      <a:pt x="1215" y="3620"/>
                      <a:pt x="1489" y="4168"/>
                      <a:pt x="1906" y="4525"/>
                    </a:cubicBezTo>
                    <a:lnTo>
                      <a:pt x="1906" y="5061"/>
                    </a:lnTo>
                    <a:lnTo>
                      <a:pt x="1608" y="5383"/>
                    </a:lnTo>
                    <a:cubicBezTo>
                      <a:pt x="1572" y="5406"/>
                      <a:pt x="1560" y="5454"/>
                      <a:pt x="1560" y="5502"/>
                    </a:cubicBezTo>
                    <a:lnTo>
                      <a:pt x="560" y="5859"/>
                    </a:lnTo>
                    <a:cubicBezTo>
                      <a:pt x="239" y="5978"/>
                      <a:pt x="1" y="6299"/>
                      <a:pt x="1" y="6657"/>
                    </a:cubicBezTo>
                    <a:lnTo>
                      <a:pt x="1" y="7549"/>
                    </a:lnTo>
                    <a:cubicBezTo>
                      <a:pt x="1" y="7645"/>
                      <a:pt x="72" y="7716"/>
                      <a:pt x="167" y="7716"/>
                    </a:cubicBezTo>
                    <a:cubicBezTo>
                      <a:pt x="251" y="7716"/>
                      <a:pt x="322" y="7645"/>
                      <a:pt x="322" y="7549"/>
                    </a:cubicBezTo>
                    <a:lnTo>
                      <a:pt x="322" y="6657"/>
                    </a:lnTo>
                    <a:cubicBezTo>
                      <a:pt x="322" y="6430"/>
                      <a:pt x="465" y="6240"/>
                      <a:pt x="667" y="6168"/>
                    </a:cubicBezTo>
                    <a:lnTo>
                      <a:pt x="1715" y="5775"/>
                    </a:lnTo>
                    <a:lnTo>
                      <a:pt x="2144" y="6430"/>
                    </a:lnTo>
                    <a:cubicBezTo>
                      <a:pt x="2203" y="6526"/>
                      <a:pt x="2287" y="6561"/>
                      <a:pt x="2382" y="6585"/>
                    </a:cubicBezTo>
                    <a:lnTo>
                      <a:pt x="2406" y="6585"/>
                    </a:lnTo>
                    <a:cubicBezTo>
                      <a:pt x="2501" y="6585"/>
                      <a:pt x="2584" y="6549"/>
                      <a:pt x="2644" y="6478"/>
                    </a:cubicBezTo>
                    <a:lnTo>
                      <a:pt x="2918" y="6204"/>
                    </a:lnTo>
                    <a:lnTo>
                      <a:pt x="2918" y="7549"/>
                    </a:lnTo>
                    <a:cubicBezTo>
                      <a:pt x="2918" y="7633"/>
                      <a:pt x="2989" y="7716"/>
                      <a:pt x="3084" y="7716"/>
                    </a:cubicBezTo>
                    <a:cubicBezTo>
                      <a:pt x="3168" y="7716"/>
                      <a:pt x="3239" y="7633"/>
                      <a:pt x="3239" y="7549"/>
                    </a:cubicBezTo>
                    <a:lnTo>
                      <a:pt x="3239" y="6204"/>
                    </a:lnTo>
                    <a:lnTo>
                      <a:pt x="3513" y="6478"/>
                    </a:lnTo>
                    <a:cubicBezTo>
                      <a:pt x="3573" y="6537"/>
                      <a:pt x="3656" y="6585"/>
                      <a:pt x="3751" y="6585"/>
                    </a:cubicBezTo>
                    <a:lnTo>
                      <a:pt x="3775" y="6585"/>
                    </a:lnTo>
                    <a:cubicBezTo>
                      <a:pt x="3882" y="6561"/>
                      <a:pt x="3977" y="6526"/>
                      <a:pt x="4013" y="6430"/>
                    </a:cubicBezTo>
                    <a:lnTo>
                      <a:pt x="4454" y="5775"/>
                    </a:lnTo>
                    <a:lnTo>
                      <a:pt x="5489" y="6168"/>
                    </a:lnTo>
                    <a:cubicBezTo>
                      <a:pt x="5704" y="6240"/>
                      <a:pt x="5835" y="6430"/>
                      <a:pt x="5835" y="6657"/>
                    </a:cubicBezTo>
                    <a:lnTo>
                      <a:pt x="5835" y="7549"/>
                    </a:lnTo>
                    <a:cubicBezTo>
                      <a:pt x="5835" y="7645"/>
                      <a:pt x="5906" y="7716"/>
                      <a:pt x="6001" y="7716"/>
                    </a:cubicBezTo>
                    <a:cubicBezTo>
                      <a:pt x="6085" y="7716"/>
                      <a:pt x="6156" y="7645"/>
                      <a:pt x="6156" y="7549"/>
                    </a:cubicBezTo>
                    <a:lnTo>
                      <a:pt x="6156" y="6657"/>
                    </a:lnTo>
                    <a:cubicBezTo>
                      <a:pt x="6180" y="6311"/>
                      <a:pt x="5954" y="6002"/>
                      <a:pt x="5620" y="5883"/>
                    </a:cubicBezTo>
                    <a:lnTo>
                      <a:pt x="4632" y="5525"/>
                    </a:lnTo>
                    <a:cubicBezTo>
                      <a:pt x="4632" y="5478"/>
                      <a:pt x="4608" y="5442"/>
                      <a:pt x="4585" y="5406"/>
                    </a:cubicBezTo>
                    <a:lnTo>
                      <a:pt x="4287" y="5097"/>
                    </a:lnTo>
                    <a:lnTo>
                      <a:pt x="4287" y="4549"/>
                    </a:lnTo>
                    <a:cubicBezTo>
                      <a:pt x="4311" y="4513"/>
                      <a:pt x="4346" y="4490"/>
                      <a:pt x="4370" y="4466"/>
                    </a:cubicBezTo>
                    <a:cubicBezTo>
                      <a:pt x="4751" y="4109"/>
                      <a:pt x="4966" y="3620"/>
                      <a:pt x="4966" y="3097"/>
                    </a:cubicBezTo>
                    <a:lnTo>
                      <a:pt x="4966" y="2680"/>
                    </a:lnTo>
                    <a:cubicBezTo>
                      <a:pt x="5085" y="2430"/>
                      <a:pt x="5144" y="2180"/>
                      <a:pt x="5144" y="1894"/>
                    </a:cubicBezTo>
                    <a:lnTo>
                      <a:pt x="5144" y="168"/>
                    </a:lnTo>
                    <a:cubicBezTo>
                      <a:pt x="5144" y="72"/>
                      <a:pt x="5073" y="1"/>
                      <a:pt x="4989" y="1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solidFill>
                  <a:srgbClr val="000000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" name="Google Shape;9201;p51">
                <a:extLst>
                  <a:ext uri="{FF2B5EF4-FFF2-40B4-BE49-F238E27FC236}">
                    <a16:creationId xmlns:a16="http://schemas.microsoft.com/office/drawing/2014/main" id="{06E62B09-755D-9B2F-C5FA-BE53AE87BAD5}"/>
                  </a:ext>
                </a:extLst>
              </p:cNvPr>
              <p:cNvSpPr/>
              <p:nvPr/>
            </p:nvSpPr>
            <p:spPr>
              <a:xfrm>
                <a:off x="3204117" y="1836767"/>
                <a:ext cx="10630" cy="21261"/>
              </a:xfrm>
              <a:custGeom>
                <a:avLst/>
                <a:gdLst/>
                <a:ahLst/>
                <a:cxnLst/>
                <a:rect l="l" t="t" r="r" b="b"/>
                <a:pathLst>
                  <a:path w="334" h="668" extrusionOk="0">
                    <a:moveTo>
                      <a:pt x="167" y="0"/>
                    </a:moveTo>
                    <a:cubicBezTo>
                      <a:pt x="84" y="0"/>
                      <a:pt x="1" y="72"/>
                      <a:pt x="1" y="167"/>
                    </a:cubicBezTo>
                    <a:lnTo>
                      <a:pt x="1" y="500"/>
                    </a:lnTo>
                    <a:cubicBezTo>
                      <a:pt x="1" y="596"/>
                      <a:pt x="84" y="667"/>
                      <a:pt x="167" y="667"/>
                    </a:cubicBezTo>
                    <a:cubicBezTo>
                      <a:pt x="262" y="667"/>
                      <a:pt x="334" y="596"/>
                      <a:pt x="334" y="500"/>
                    </a:cubicBezTo>
                    <a:lnTo>
                      <a:pt x="334" y="167"/>
                    </a:lnTo>
                    <a:cubicBezTo>
                      <a:pt x="334" y="72"/>
                      <a:pt x="262" y="0"/>
                      <a:pt x="167" y="0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solidFill>
                  <a:srgbClr val="000000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" name="Google Shape;9202;p51">
                <a:extLst>
                  <a:ext uri="{FF2B5EF4-FFF2-40B4-BE49-F238E27FC236}">
                    <a16:creationId xmlns:a16="http://schemas.microsoft.com/office/drawing/2014/main" id="{6D98CE9B-7F94-F15D-898A-60A97D558287}"/>
                  </a:ext>
                </a:extLst>
              </p:cNvPr>
              <p:cNvSpPr/>
              <p:nvPr/>
            </p:nvSpPr>
            <p:spPr>
              <a:xfrm>
                <a:off x="3324616" y="1836767"/>
                <a:ext cx="10280" cy="21261"/>
              </a:xfrm>
              <a:custGeom>
                <a:avLst/>
                <a:gdLst/>
                <a:ahLst/>
                <a:cxnLst/>
                <a:rect l="l" t="t" r="r" b="b"/>
                <a:pathLst>
                  <a:path w="323" h="668" extrusionOk="0">
                    <a:moveTo>
                      <a:pt x="167" y="0"/>
                    </a:moveTo>
                    <a:cubicBezTo>
                      <a:pt x="72" y="0"/>
                      <a:pt x="1" y="72"/>
                      <a:pt x="1" y="167"/>
                    </a:cubicBezTo>
                    <a:lnTo>
                      <a:pt x="1" y="500"/>
                    </a:lnTo>
                    <a:cubicBezTo>
                      <a:pt x="1" y="596"/>
                      <a:pt x="72" y="667"/>
                      <a:pt x="167" y="667"/>
                    </a:cubicBezTo>
                    <a:cubicBezTo>
                      <a:pt x="251" y="667"/>
                      <a:pt x="322" y="596"/>
                      <a:pt x="322" y="500"/>
                    </a:cubicBezTo>
                    <a:lnTo>
                      <a:pt x="322" y="167"/>
                    </a:lnTo>
                    <a:cubicBezTo>
                      <a:pt x="322" y="72"/>
                      <a:pt x="251" y="0"/>
                      <a:pt x="167" y="0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solidFill>
                  <a:srgbClr val="000000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9203;p51">
                <a:extLst>
                  <a:ext uri="{FF2B5EF4-FFF2-40B4-BE49-F238E27FC236}">
                    <a16:creationId xmlns:a16="http://schemas.microsoft.com/office/drawing/2014/main" id="{71EBBA14-2A65-B5C1-3886-2195DCE011F5}"/>
                  </a:ext>
                </a:extLst>
              </p:cNvPr>
              <p:cNvSpPr/>
              <p:nvPr/>
            </p:nvSpPr>
            <p:spPr>
              <a:xfrm>
                <a:off x="3122257" y="1508594"/>
                <a:ext cx="294850" cy="278554"/>
              </a:xfrm>
              <a:custGeom>
                <a:avLst/>
                <a:gdLst/>
                <a:ahLst/>
                <a:cxnLst/>
                <a:rect l="l" t="t" r="r" b="b"/>
                <a:pathLst>
                  <a:path w="9264" h="8752" extrusionOk="0">
                    <a:moveTo>
                      <a:pt x="3096" y="584"/>
                    </a:moveTo>
                    <a:lnTo>
                      <a:pt x="3096" y="584"/>
                    </a:lnTo>
                    <a:cubicBezTo>
                      <a:pt x="2858" y="798"/>
                      <a:pt x="2620" y="1060"/>
                      <a:pt x="2430" y="1382"/>
                    </a:cubicBezTo>
                    <a:cubicBezTo>
                      <a:pt x="2299" y="1584"/>
                      <a:pt x="2156" y="1810"/>
                      <a:pt x="2061" y="2048"/>
                    </a:cubicBezTo>
                    <a:lnTo>
                      <a:pt x="1168" y="2048"/>
                    </a:lnTo>
                    <a:cubicBezTo>
                      <a:pt x="1656" y="1394"/>
                      <a:pt x="2322" y="882"/>
                      <a:pt x="3096" y="584"/>
                    </a:cubicBezTo>
                    <a:close/>
                    <a:moveTo>
                      <a:pt x="4466" y="310"/>
                    </a:moveTo>
                    <a:lnTo>
                      <a:pt x="4466" y="2048"/>
                    </a:lnTo>
                    <a:lnTo>
                      <a:pt x="2418" y="2048"/>
                    </a:lnTo>
                    <a:cubicBezTo>
                      <a:pt x="2894" y="1048"/>
                      <a:pt x="3632" y="382"/>
                      <a:pt x="4466" y="310"/>
                    </a:cubicBezTo>
                    <a:close/>
                    <a:moveTo>
                      <a:pt x="4799" y="310"/>
                    </a:moveTo>
                    <a:cubicBezTo>
                      <a:pt x="5644" y="382"/>
                      <a:pt x="6371" y="1048"/>
                      <a:pt x="6847" y="2048"/>
                    </a:cubicBezTo>
                    <a:lnTo>
                      <a:pt x="4799" y="2048"/>
                    </a:lnTo>
                    <a:lnTo>
                      <a:pt x="4799" y="310"/>
                    </a:lnTo>
                    <a:close/>
                    <a:moveTo>
                      <a:pt x="6168" y="608"/>
                    </a:moveTo>
                    <a:cubicBezTo>
                      <a:pt x="6942" y="905"/>
                      <a:pt x="7609" y="1405"/>
                      <a:pt x="8097" y="2060"/>
                    </a:cubicBezTo>
                    <a:lnTo>
                      <a:pt x="7204" y="2060"/>
                    </a:lnTo>
                    <a:cubicBezTo>
                      <a:pt x="7097" y="1810"/>
                      <a:pt x="6966" y="1584"/>
                      <a:pt x="6835" y="1382"/>
                    </a:cubicBezTo>
                    <a:cubicBezTo>
                      <a:pt x="6621" y="1072"/>
                      <a:pt x="6406" y="810"/>
                      <a:pt x="6168" y="608"/>
                    </a:cubicBezTo>
                    <a:close/>
                    <a:moveTo>
                      <a:pt x="1941" y="2382"/>
                    </a:moveTo>
                    <a:cubicBezTo>
                      <a:pt x="1703" y="3013"/>
                      <a:pt x="1560" y="3715"/>
                      <a:pt x="1549" y="4465"/>
                    </a:cubicBezTo>
                    <a:lnTo>
                      <a:pt x="322" y="4465"/>
                    </a:lnTo>
                    <a:cubicBezTo>
                      <a:pt x="358" y="3703"/>
                      <a:pt x="584" y="2989"/>
                      <a:pt x="953" y="2382"/>
                    </a:cubicBezTo>
                    <a:close/>
                    <a:moveTo>
                      <a:pt x="8323" y="2382"/>
                    </a:moveTo>
                    <a:cubicBezTo>
                      <a:pt x="8692" y="2989"/>
                      <a:pt x="8919" y="3703"/>
                      <a:pt x="8942" y="4465"/>
                    </a:cubicBezTo>
                    <a:lnTo>
                      <a:pt x="7728" y="4465"/>
                    </a:lnTo>
                    <a:cubicBezTo>
                      <a:pt x="7692" y="3715"/>
                      <a:pt x="7561" y="3013"/>
                      <a:pt x="7335" y="2382"/>
                    </a:cubicBezTo>
                    <a:close/>
                    <a:moveTo>
                      <a:pt x="1537" y="4787"/>
                    </a:moveTo>
                    <a:cubicBezTo>
                      <a:pt x="1560" y="5466"/>
                      <a:pt x="1668" y="6132"/>
                      <a:pt x="1882" y="6739"/>
                    </a:cubicBezTo>
                    <a:lnTo>
                      <a:pt x="1918" y="6870"/>
                    </a:lnTo>
                    <a:lnTo>
                      <a:pt x="941" y="6870"/>
                    </a:lnTo>
                    <a:cubicBezTo>
                      <a:pt x="572" y="6239"/>
                      <a:pt x="346" y="5525"/>
                      <a:pt x="310" y="4787"/>
                    </a:cubicBezTo>
                    <a:close/>
                    <a:moveTo>
                      <a:pt x="8919" y="4787"/>
                    </a:moveTo>
                    <a:cubicBezTo>
                      <a:pt x="8919" y="5501"/>
                      <a:pt x="8704" y="6204"/>
                      <a:pt x="8347" y="6811"/>
                    </a:cubicBezTo>
                    <a:cubicBezTo>
                      <a:pt x="8335" y="6823"/>
                      <a:pt x="8323" y="6859"/>
                      <a:pt x="8311" y="6870"/>
                    </a:cubicBezTo>
                    <a:lnTo>
                      <a:pt x="7323" y="6870"/>
                    </a:lnTo>
                    <a:lnTo>
                      <a:pt x="7371" y="6739"/>
                    </a:lnTo>
                    <a:cubicBezTo>
                      <a:pt x="7573" y="6120"/>
                      <a:pt x="7680" y="5466"/>
                      <a:pt x="7692" y="4787"/>
                    </a:cubicBezTo>
                    <a:close/>
                    <a:moveTo>
                      <a:pt x="4632" y="1"/>
                    </a:moveTo>
                    <a:cubicBezTo>
                      <a:pt x="3394" y="1"/>
                      <a:pt x="2239" y="477"/>
                      <a:pt x="1358" y="1346"/>
                    </a:cubicBezTo>
                    <a:cubicBezTo>
                      <a:pt x="477" y="2227"/>
                      <a:pt x="1" y="3382"/>
                      <a:pt x="1" y="4620"/>
                    </a:cubicBezTo>
                    <a:cubicBezTo>
                      <a:pt x="1" y="6358"/>
                      <a:pt x="953" y="7930"/>
                      <a:pt x="2501" y="8728"/>
                    </a:cubicBezTo>
                    <a:cubicBezTo>
                      <a:pt x="2537" y="8752"/>
                      <a:pt x="2549" y="8752"/>
                      <a:pt x="2573" y="8752"/>
                    </a:cubicBezTo>
                    <a:cubicBezTo>
                      <a:pt x="2632" y="8752"/>
                      <a:pt x="2692" y="8716"/>
                      <a:pt x="2727" y="8656"/>
                    </a:cubicBezTo>
                    <a:cubicBezTo>
                      <a:pt x="2775" y="8585"/>
                      <a:pt x="2739" y="8478"/>
                      <a:pt x="2656" y="8430"/>
                    </a:cubicBezTo>
                    <a:cubicBezTo>
                      <a:pt x="2061" y="8121"/>
                      <a:pt x="1560" y="7692"/>
                      <a:pt x="1179" y="7180"/>
                    </a:cubicBezTo>
                    <a:lnTo>
                      <a:pt x="2072" y="7180"/>
                    </a:lnTo>
                    <a:cubicBezTo>
                      <a:pt x="2263" y="7632"/>
                      <a:pt x="2513" y="8013"/>
                      <a:pt x="2799" y="8335"/>
                    </a:cubicBezTo>
                    <a:cubicBezTo>
                      <a:pt x="2831" y="8368"/>
                      <a:pt x="2879" y="8386"/>
                      <a:pt x="2924" y="8386"/>
                    </a:cubicBezTo>
                    <a:cubicBezTo>
                      <a:pt x="2962" y="8386"/>
                      <a:pt x="2998" y="8374"/>
                      <a:pt x="3025" y="8347"/>
                    </a:cubicBezTo>
                    <a:cubicBezTo>
                      <a:pt x="3084" y="8287"/>
                      <a:pt x="3096" y="8180"/>
                      <a:pt x="3037" y="8121"/>
                    </a:cubicBezTo>
                    <a:cubicBezTo>
                      <a:pt x="2799" y="7859"/>
                      <a:pt x="2596" y="7537"/>
                      <a:pt x="2430" y="7180"/>
                    </a:cubicBezTo>
                    <a:cubicBezTo>
                      <a:pt x="2501" y="7168"/>
                      <a:pt x="2561" y="7109"/>
                      <a:pt x="2561" y="7025"/>
                    </a:cubicBezTo>
                    <a:cubicBezTo>
                      <a:pt x="2561" y="6930"/>
                      <a:pt x="2489" y="6859"/>
                      <a:pt x="2394" y="6859"/>
                    </a:cubicBezTo>
                    <a:lnTo>
                      <a:pt x="2275" y="6859"/>
                    </a:lnTo>
                    <a:cubicBezTo>
                      <a:pt x="2025" y="6228"/>
                      <a:pt x="1894" y="5513"/>
                      <a:pt x="1882" y="4775"/>
                    </a:cubicBezTo>
                    <a:lnTo>
                      <a:pt x="2061" y="4775"/>
                    </a:lnTo>
                    <a:cubicBezTo>
                      <a:pt x="2144" y="4775"/>
                      <a:pt x="2215" y="4704"/>
                      <a:pt x="2215" y="4608"/>
                    </a:cubicBezTo>
                    <a:cubicBezTo>
                      <a:pt x="2215" y="4513"/>
                      <a:pt x="2144" y="4442"/>
                      <a:pt x="2061" y="4442"/>
                    </a:cubicBezTo>
                    <a:lnTo>
                      <a:pt x="1882" y="4442"/>
                    </a:lnTo>
                    <a:cubicBezTo>
                      <a:pt x="1894" y="3680"/>
                      <a:pt x="2037" y="2965"/>
                      <a:pt x="2275" y="2358"/>
                    </a:cubicBezTo>
                    <a:lnTo>
                      <a:pt x="4478" y="2358"/>
                    </a:lnTo>
                    <a:lnTo>
                      <a:pt x="4478" y="2715"/>
                    </a:lnTo>
                    <a:cubicBezTo>
                      <a:pt x="4478" y="2810"/>
                      <a:pt x="4561" y="2882"/>
                      <a:pt x="4644" y="2882"/>
                    </a:cubicBezTo>
                    <a:cubicBezTo>
                      <a:pt x="4739" y="2882"/>
                      <a:pt x="4811" y="2810"/>
                      <a:pt x="4811" y="2715"/>
                    </a:cubicBezTo>
                    <a:lnTo>
                      <a:pt x="4811" y="2358"/>
                    </a:lnTo>
                    <a:lnTo>
                      <a:pt x="7014" y="2358"/>
                    </a:lnTo>
                    <a:cubicBezTo>
                      <a:pt x="7252" y="2965"/>
                      <a:pt x="7395" y="3680"/>
                      <a:pt x="7418" y="4442"/>
                    </a:cubicBezTo>
                    <a:lnTo>
                      <a:pt x="7204" y="4442"/>
                    </a:lnTo>
                    <a:cubicBezTo>
                      <a:pt x="7121" y="4442"/>
                      <a:pt x="7037" y="4513"/>
                      <a:pt x="7037" y="4608"/>
                    </a:cubicBezTo>
                    <a:cubicBezTo>
                      <a:pt x="7037" y="4704"/>
                      <a:pt x="7121" y="4775"/>
                      <a:pt x="7204" y="4775"/>
                    </a:cubicBezTo>
                    <a:lnTo>
                      <a:pt x="7383" y="4775"/>
                    </a:lnTo>
                    <a:cubicBezTo>
                      <a:pt x="7371" y="5513"/>
                      <a:pt x="7216" y="6228"/>
                      <a:pt x="6978" y="6859"/>
                    </a:cubicBezTo>
                    <a:lnTo>
                      <a:pt x="6859" y="6859"/>
                    </a:lnTo>
                    <a:cubicBezTo>
                      <a:pt x="6775" y="6859"/>
                      <a:pt x="6704" y="6930"/>
                      <a:pt x="6704" y="7025"/>
                    </a:cubicBezTo>
                    <a:cubicBezTo>
                      <a:pt x="6704" y="7109"/>
                      <a:pt x="6764" y="7168"/>
                      <a:pt x="6835" y="7180"/>
                    </a:cubicBezTo>
                    <a:cubicBezTo>
                      <a:pt x="6668" y="7537"/>
                      <a:pt x="6466" y="7859"/>
                      <a:pt x="6228" y="8121"/>
                    </a:cubicBezTo>
                    <a:cubicBezTo>
                      <a:pt x="6168" y="8180"/>
                      <a:pt x="6168" y="8287"/>
                      <a:pt x="6240" y="8347"/>
                    </a:cubicBezTo>
                    <a:cubicBezTo>
                      <a:pt x="6263" y="8371"/>
                      <a:pt x="6311" y="8394"/>
                      <a:pt x="6347" y="8394"/>
                    </a:cubicBezTo>
                    <a:cubicBezTo>
                      <a:pt x="6383" y="8394"/>
                      <a:pt x="6430" y="8371"/>
                      <a:pt x="6466" y="8335"/>
                    </a:cubicBezTo>
                    <a:cubicBezTo>
                      <a:pt x="6740" y="8013"/>
                      <a:pt x="7002" y="7621"/>
                      <a:pt x="7192" y="7180"/>
                    </a:cubicBezTo>
                    <a:lnTo>
                      <a:pt x="8085" y="7180"/>
                    </a:lnTo>
                    <a:cubicBezTo>
                      <a:pt x="7728" y="7656"/>
                      <a:pt x="7299" y="8061"/>
                      <a:pt x="6775" y="8347"/>
                    </a:cubicBezTo>
                    <a:cubicBezTo>
                      <a:pt x="6704" y="8394"/>
                      <a:pt x="6668" y="8490"/>
                      <a:pt x="6716" y="8573"/>
                    </a:cubicBezTo>
                    <a:cubicBezTo>
                      <a:pt x="6749" y="8622"/>
                      <a:pt x="6804" y="8649"/>
                      <a:pt x="6863" y="8649"/>
                    </a:cubicBezTo>
                    <a:cubicBezTo>
                      <a:pt x="6889" y="8649"/>
                      <a:pt x="6916" y="8644"/>
                      <a:pt x="6942" y="8633"/>
                    </a:cubicBezTo>
                    <a:cubicBezTo>
                      <a:pt x="7621" y="8228"/>
                      <a:pt x="8204" y="7644"/>
                      <a:pt x="8621" y="6966"/>
                    </a:cubicBezTo>
                    <a:cubicBezTo>
                      <a:pt x="9038" y="6251"/>
                      <a:pt x="9264" y="5442"/>
                      <a:pt x="9264" y="4608"/>
                    </a:cubicBezTo>
                    <a:cubicBezTo>
                      <a:pt x="9264" y="3382"/>
                      <a:pt x="8788" y="2227"/>
                      <a:pt x="7907" y="1346"/>
                    </a:cubicBezTo>
                    <a:cubicBezTo>
                      <a:pt x="7025" y="477"/>
                      <a:pt x="5871" y="1"/>
                      <a:pt x="4632" y="1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solidFill>
                  <a:srgbClr val="000000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11" name="Picture 8" descr="Cómo dibujar un perro adorable - 6 pasos">
            <a:extLst>
              <a:ext uri="{FF2B5EF4-FFF2-40B4-BE49-F238E27FC236}">
                <a16:creationId xmlns:a16="http://schemas.microsoft.com/office/drawing/2014/main" id="{23CA04C0-E88D-9D23-A381-2637576412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5926" y="3323278"/>
            <a:ext cx="728126" cy="728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8" name="Grupo 27">
            <a:extLst>
              <a:ext uri="{FF2B5EF4-FFF2-40B4-BE49-F238E27FC236}">
                <a16:creationId xmlns:a16="http://schemas.microsoft.com/office/drawing/2014/main" id="{3051E2CA-EF7E-C0EF-3AC1-0AC005B43ED2}"/>
              </a:ext>
            </a:extLst>
          </p:cNvPr>
          <p:cNvGrpSpPr/>
          <p:nvPr/>
        </p:nvGrpSpPr>
        <p:grpSpPr>
          <a:xfrm>
            <a:off x="5157046" y="1995673"/>
            <a:ext cx="3700176" cy="2375488"/>
            <a:chOff x="5157046" y="1995673"/>
            <a:chExt cx="3700176" cy="2375488"/>
          </a:xfrm>
        </p:grpSpPr>
        <p:grpSp>
          <p:nvGrpSpPr>
            <p:cNvPr id="29" name="Google Shape;1799;p35">
              <a:extLst>
                <a:ext uri="{FF2B5EF4-FFF2-40B4-BE49-F238E27FC236}">
                  <a16:creationId xmlns:a16="http://schemas.microsoft.com/office/drawing/2014/main" id="{4A474664-B1F7-B4AF-583E-6288BA99D621}"/>
                </a:ext>
              </a:extLst>
            </p:cNvPr>
            <p:cNvGrpSpPr/>
            <p:nvPr/>
          </p:nvGrpSpPr>
          <p:grpSpPr>
            <a:xfrm>
              <a:off x="5157046" y="1995673"/>
              <a:ext cx="3700176" cy="2375488"/>
              <a:chOff x="2339375" y="1894975"/>
              <a:chExt cx="4465260" cy="2837101"/>
            </a:xfrm>
          </p:grpSpPr>
          <p:sp>
            <p:nvSpPr>
              <p:cNvPr id="33" name="Google Shape;1800;p35">
                <a:extLst>
                  <a:ext uri="{FF2B5EF4-FFF2-40B4-BE49-F238E27FC236}">
                    <a16:creationId xmlns:a16="http://schemas.microsoft.com/office/drawing/2014/main" id="{E39767A9-6A43-53EC-E30F-E8BBB70F8C97}"/>
                  </a:ext>
                </a:extLst>
              </p:cNvPr>
              <p:cNvSpPr/>
              <p:nvPr/>
            </p:nvSpPr>
            <p:spPr>
              <a:xfrm>
                <a:off x="2339375" y="4175156"/>
                <a:ext cx="4465260" cy="556920"/>
              </a:xfrm>
              <a:custGeom>
                <a:avLst/>
                <a:gdLst/>
                <a:ahLst/>
                <a:cxnLst/>
                <a:rect l="l" t="t" r="r" b="b"/>
                <a:pathLst>
                  <a:path w="113195" h="14118" extrusionOk="0">
                    <a:moveTo>
                      <a:pt x="100669" y="1541"/>
                    </a:moveTo>
                    <a:lnTo>
                      <a:pt x="100224" y="4193"/>
                    </a:lnTo>
                    <a:lnTo>
                      <a:pt x="99779" y="4262"/>
                    </a:lnTo>
                    <a:lnTo>
                      <a:pt x="99744" y="4758"/>
                    </a:lnTo>
                    <a:lnTo>
                      <a:pt x="99830" y="4775"/>
                    </a:lnTo>
                    <a:lnTo>
                      <a:pt x="99899" y="4792"/>
                    </a:lnTo>
                    <a:lnTo>
                      <a:pt x="100035" y="4878"/>
                    </a:lnTo>
                    <a:lnTo>
                      <a:pt x="100172" y="4980"/>
                    </a:lnTo>
                    <a:lnTo>
                      <a:pt x="100275" y="5100"/>
                    </a:lnTo>
                    <a:lnTo>
                      <a:pt x="100549" y="5374"/>
                    </a:lnTo>
                    <a:lnTo>
                      <a:pt x="100857" y="5682"/>
                    </a:lnTo>
                    <a:lnTo>
                      <a:pt x="101011" y="5853"/>
                    </a:lnTo>
                    <a:lnTo>
                      <a:pt x="101131" y="6041"/>
                    </a:lnTo>
                    <a:lnTo>
                      <a:pt x="101250" y="6230"/>
                    </a:lnTo>
                    <a:lnTo>
                      <a:pt x="101353" y="6418"/>
                    </a:lnTo>
                    <a:lnTo>
                      <a:pt x="101473" y="6709"/>
                    </a:lnTo>
                    <a:lnTo>
                      <a:pt x="101575" y="7017"/>
                    </a:lnTo>
                    <a:lnTo>
                      <a:pt x="101729" y="7616"/>
                    </a:lnTo>
                    <a:lnTo>
                      <a:pt x="101815" y="7855"/>
                    </a:lnTo>
                    <a:lnTo>
                      <a:pt x="101918" y="8060"/>
                    </a:lnTo>
                    <a:lnTo>
                      <a:pt x="102037" y="8232"/>
                    </a:lnTo>
                    <a:lnTo>
                      <a:pt x="102191" y="8437"/>
                    </a:lnTo>
                    <a:lnTo>
                      <a:pt x="102345" y="8232"/>
                    </a:lnTo>
                    <a:lnTo>
                      <a:pt x="102465" y="8060"/>
                    </a:lnTo>
                    <a:lnTo>
                      <a:pt x="102568" y="7855"/>
                    </a:lnTo>
                    <a:lnTo>
                      <a:pt x="102653" y="7616"/>
                    </a:lnTo>
                    <a:lnTo>
                      <a:pt x="102807" y="7017"/>
                    </a:lnTo>
                    <a:lnTo>
                      <a:pt x="102910" y="6709"/>
                    </a:lnTo>
                    <a:lnTo>
                      <a:pt x="103030" y="6418"/>
                    </a:lnTo>
                    <a:lnTo>
                      <a:pt x="103133" y="6230"/>
                    </a:lnTo>
                    <a:lnTo>
                      <a:pt x="103252" y="6041"/>
                    </a:lnTo>
                    <a:lnTo>
                      <a:pt x="103372" y="5853"/>
                    </a:lnTo>
                    <a:lnTo>
                      <a:pt x="103526" y="5682"/>
                    </a:lnTo>
                    <a:lnTo>
                      <a:pt x="103834" y="5374"/>
                    </a:lnTo>
                    <a:lnTo>
                      <a:pt x="104108" y="5100"/>
                    </a:lnTo>
                    <a:lnTo>
                      <a:pt x="104211" y="4980"/>
                    </a:lnTo>
                    <a:lnTo>
                      <a:pt x="104348" y="4878"/>
                    </a:lnTo>
                    <a:lnTo>
                      <a:pt x="104484" y="4792"/>
                    </a:lnTo>
                    <a:lnTo>
                      <a:pt x="104553" y="4775"/>
                    </a:lnTo>
                    <a:lnTo>
                      <a:pt x="104638" y="4758"/>
                    </a:lnTo>
                    <a:lnTo>
                      <a:pt x="104604" y="4262"/>
                    </a:lnTo>
                    <a:lnTo>
                      <a:pt x="104159" y="4193"/>
                    </a:lnTo>
                    <a:lnTo>
                      <a:pt x="103783" y="1883"/>
                    </a:lnTo>
                    <a:lnTo>
                      <a:pt x="102260" y="1712"/>
                    </a:lnTo>
                    <a:lnTo>
                      <a:pt x="100669" y="1541"/>
                    </a:lnTo>
                    <a:close/>
                    <a:moveTo>
                      <a:pt x="39734" y="5682"/>
                    </a:moveTo>
                    <a:lnTo>
                      <a:pt x="39871" y="5716"/>
                    </a:lnTo>
                    <a:lnTo>
                      <a:pt x="39990" y="5785"/>
                    </a:lnTo>
                    <a:lnTo>
                      <a:pt x="40110" y="5853"/>
                    </a:lnTo>
                    <a:lnTo>
                      <a:pt x="40213" y="5939"/>
                    </a:lnTo>
                    <a:lnTo>
                      <a:pt x="40316" y="6041"/>
                    </a:lnTo>
                    <a:lnTo>
                      <a:pt x="40401" y="6144"/>
                    </a:lnTo>
                    <a:lnTo>
                      <a:pt x="40487" y="6281"/>
                    </a:lnTo>
                    <a:lnTo>
                      <a:pt x="40641" y="6538"/>
                    </a:lnTo>
                    <a:lnTo>
                      <a:pt x="40760" y="6811"/>
                    </a:lnTo>
                    <a:lnTo>
                      <a:pt x="40949" y="7342"/>
                    </a:lnTo>
                    <a:lnTo>
                      <a:pt x="41770" y="9703"/>
                    </a:lnTo>
                    <a:lnTo>
                      <a:pt x="41873" y="10011"/>
                    </a:lnTo>
                    <a:lnTo>
                      <a:pt x="41958" y="10336"/>
                    </a:lnTo>
                    <a:lnTo>
                      <a:pt x="41975" y="10507"/>
                    </a:lnTo>
                    <a:lnTo>
                      <a:pt x="41993" y="10661"/>
                    </a:lnTo>
                    <a:lnTo>
                      <a:pt x="41975" y="10833"/>
                    </a:lnTo>
                    <a:lnTo>
                      <a:pt x="41941" y="10987"/>
                    </a:lnTo>
                    <a:lnTo>
                      <a:pt x="41907" y="11141"/>
                    </a:lnTo>
                    <a:lnTo>
                      <a:pt x="41839" y="11277"/>
                    </a:lnTo>
                    <a:lnTo>
                      <a:pt x="41787" y="11431"/>
                    </a:lnTo>
                    <a:lnTo>
                      <a:pt x="41753" y="11585"/>
                    </a:lnTo>
                    <a:lnTo>
                      <a:pt x="41753" y="11757"/>
                    </a:lnTo>
                    <a:lnTo>
                      <a:pt x="41736" y="11825"/>
                    </a:lnTo>
                    <a:lnTo>
                      <a:pt x="41685" y="11893"/>
                    </a:lnTo>
                    <a:lnTo>
                      <a:pt x="41633" y="11945"/>
                    </a:lnTo>
                    <a:lnTo>
                      <a:pt x="41565" y="11979"/>
                    </a:lnTo>
                    <a:lnTo>
                      <a:pt x="41428" y="11996"/>
                    </a:lnTo>
                    <a:lnTo>
                      <a:pt x="41394" y="11996"/>
                    </a:lnTo>
                    <a:lnTo>
                      <a:pt x="40829" y="12013"/>
                    </a:lnTo>
                    <a:lnTo>
                      <a:pt x="40247" y="12030"/>
                    </a:lnTo>
                    <a:lnTo>
                      <a:pt x="39563" y="12013"/>
                    </a:lnTo>
                    <a:lnTo>
                      <a:pt x="38878" y="11979"/>
                    </a:lnTo>
                    <a:lnTo>
                      <a:pt x="38194" y="11928"/>
                    </a:lnTo>
                    <a:lnTo>
                      <a:pt x="37509" y="11859"/>
                    </a:lnTo>
                    <a:lnTo>
                      <a:pt x="37441" y="11842"/>
                    </a:lnTo>
                    <a:lnTo>
                      <a:pt x="37407" y="11842"/>
                    </a:lnTo>
                    <a:lnTo>
                      <a:pt x="37270" y="11808"/>
                    </a:lnTo>
                    <a:lnTo>
                      <a:pt x="37201" y="11791"/>
                    </a:lnTo>
                    <a:lnTo>
                      <a:pt x="37133" y="11774"/>
                    </a:lnTo>
                    <a:lnTo>
                      <a:pt x="37047" y="11688"/>
                    </a:lnTo>
                    <a:lnTo>
                      <a:pt x="36962" y="11585"/>
                    </a:lnTo>
                    <a:lnTo>
                      <a:pt x="36910" y="11466"/>
                    </a:lnTo>
                    <a:lnTo>
                      <a:pt x="36859" y="11346"/>
                    </a:lnTo>
                    <a:lnTo>
                      <a:pt x="36705" y="10918"/>
                    </a:lnTo>
                    <a:lnTo>
                      <a:pt x="36551" y="10456"/>
                    </a:lnTo>
                    <a:lnTo>
                      <a:pt x="36500" y="10234"/>
                    </a:lnTo>
                    <a:lnTo>
                      <a:pt x="36448" y="10011"/>
                    </a:lnTo>
                    <a:lnTo>
                      <a:pt x="36414" y="9789"/>
                    </a:lnTo>
                    <a:lnTo>
                      <a:pt x="36380" y="9549"/>
                    </a:lnTo>
                    <a:lnTo>
                      <a:pt x="36380" y="9224"/>
                    </a:lnTo>
                    <a:lnTo>
                      <a:pt x="36397" y="8899"/>
                    </a:lnTo>
                    <a:lnTo>
                      <a:pt x="36431" y="8591"/>
                    </a:lnTo>
                    <a:lnTo>
                      <a:pt x="36465" y="8266"/>
                    </a:lnTo>
                    <a:lnTo>
                      <a:pt x="36534" y="7804"/>
                    </a:lnTo>
                    <a:lnTo>
                      <a:pt x="36585" y="7564"/>
                    </a:lnTo>
                    <a:lnTo>
                      <a:pt x="36637" y="7342"/>
                    </a:lnTo>
                    <a:lnTo>
                      <a:pt x="36722" y="7119"/>
                    </a:lnTo>
                    <a:lnTo>
                      <a:pt x="36825" y="6914"/>
                    </a:lnTo>
                    <a:lnTo>
                      <a:pt x="36945" y="6709"/>
                    </a:lnTo>
                    <a:lnTo>
                      <a:pt x="37099" y="6538"/>
                    </a:lnTo>
                    <a:lnTo>
                      <a:pt x="37304" y="6384"/>
                    </a:lnTo>
                    <a:lnTo>
                      <a:pt x="37389" y="6298"/>
                    </a:lnTo>
                    <a:lnTo>
                      <a:pt x="37475" y="6195"/>
                    </a:lnTo>
                    <a:lnTo>
                      <a:pt x="37578" y="6058"/>
                    </a:lnTo>
                    <a:lnTo>
                      <a:pt x="37646" y="6007"/>
                    </a:lnTo>
                    <a:lnTo>
                      <a:pt x="37698" y="5939"/>
                    </a:lnTo>
                    <a:lnTo>
                      <a:pt x="37766" y="5904"/>
                    </a:lnTo>
                    <a:lnTo>
                      <a:pt x="37817" y="5887"/>
                    </a:lnTo>
                    <a:lnTo>
                      <a:pt x="37954" y="5870"/>
                    </a:lnTo>
                    <a:lnTo>
                      <a:pt x="38108" y="5887"/>
                    </a:lnTo>
                    <a:lnTo>
                      <a:pt x="38262" y="5921"/>
                    </a:lnTo>
                    <a:lnTo>
                      <a:pt x="38433" y="5956"/>
                    </a:lnTo>
                    <a:lnTo>
                      <a:pt x="38587" y="5973"/>
                    </a:lnTo>
                    <a:lnTo>
                      <a:pt x="38656" y="5973"/>
                    </a:lnTo>
                    <a:lnTo>
                      <a:pt x="38741" y="5956"/>
                    </a:lnTo>
                    <a:lnTo>
                      <a:pt x="38827" y="5921"/>
                    </a:lnTo>
                    <a:lnTo>
                      <a:pt x="38981" y="5853"/>
                    </a:lnTo>
                    <a:lnTo>
                      <a:pt x="39152" y="5767"/>
                    </a:lnTo>
                    <a:lnTo>
                      <a:pt x="39323" y="5716"/>
                    </a:lnTo>
                    <a:lnTo>
                      <a:pt x="39460" y="5682"/>
                    </a:lnTo>
                    <a:close/>
                    <a:moveTo>
                      <a:pt x="57924" y="1"/>
                    </a:moveTo>
                    <a:lnTo>
                      <a:pt x="54433" y="35"/>
                    </a:lnTo>
                    <a:lnTo>
                      <a:pt x="51028" y="69"/>
                    </a:lnTo>
                    <a:lnTo>
                      <a:pt x="47691" y="138"/>
                    </a:lnTo>
                    <a:lnTo>
                      <a:pt x="44440" y="223"/>
                    </a:lnTo>
                    <a:lnTo>
                      <a:pt x="44440" y="4535"/>
                    </a:lnTo>
                    <a:lnTo>
                      <a:pt x="42865" y="4535"/>
                    </a:lnTo>
                    <a:lnTo>
                      <a:pt x="42865" y="275"/>
                    </a:lnTo>
                    <a:lnTo>
                      <a:pt x="40880" y="326"/>
                    </a:lnTo>
                    <a:lnTo>
                      <a:pt x="40675" y="4381"/>
                    </a:lnTo>
                    <a:lnTo>
                      <a:pt x="40230" y="4450"/>
                    </a:lnTo>
                    <a:lnTo>
                      <a:pt x="39836" y="4501"/>
                    </a:lnTo>
                    <a:lnTo>
                      <a:pt x="39477" y="4535"/>
                    </a:lnTo>
                    <a:lnTo>
                      <a:pt x="38878" y="4535"/>
                    </a:lnTo>
                    <a:lnTo>
                      <a:pt x="38622" y="4518"/>
                    </a:lnTo>
                    <a:lnTo>
                      <a:pt x="38365" y="4484"/>
                    </a:lnTo>
                    <a:lnTo>
                      <a:pt x="38091" y="4450"/>
                    </a:lnTo>
                    <a:lnTo>
                      <a:pt x="37526" y="4330"/>
                    </a:lnTo>
                    <a:lnTo>
                      <a:pt x="36876" y="4159"/>
                    </a:lnTo>
                    <a:lnTo>
                      <a:pt x="36722" y="497"/>
                    </a:lnTo>
                    <a:lnTo>
                      <a:pt x="34207" y="617"/>
                    </a:lnTo>
                    <a:lnTo>
                      <a:pt x="34207" y="4535"/>
                    </a:lnTo>
                    <a:lnTo>
                      <a:pt x="32632" y="4535"/>
                    </a:lnTo>
                    <a:lnTo>
                      <a:pt x="32632" y="702"/>
                    </a:lnTo>
                    <a:lnTo>
                      <a:pt x="30716" y="805"/>
                    </a:lnTo>
                    <a:lnTo>
                      <a:pt x="28851" y="925"/>
                    </a:lnTo>
                    <a:lnTo>
                      <a:pt x="27054" y="1062"/>
                    </a:lnTo>
                    <a:lnTo>
                      <a:pt x="25326" y="1182"/>
                    </a:lnTo>
                    <a:lnTo>
                      <a:pt x="23666" y="1318"/>
                    </a:lnTo>
                    <a:lnTo>
                      <a:pt x="22092" y="1472"/>
                    </a:lnTo>
                    <a:lnTo>
                      <a:pt x="20569" y="1609"/>
                    </a:lnTo>
                    <a:lnTo>
                      <a:pt x="19148" y="1763"/>
                    </a:lnTo>
                    <a:lnTo>
                      <a:pt x="19148" y="4535"/>
                    </a:lnTo>
                    <a:lnTo>
                      <a:pt x="17574" y="4535"/>
                    </a:lnTo>
                    <a:lnTo>
                      <a:pt x="17574" y="1952"/>
                    </a:lnTo>
                    <a:lnTo>
                      <a:pt x="16582" y="2088"/>
                    </a:lnTo>
                    <a:lnTo>
                      <a:pt x="15641" y="2225"/>
                    </a:lnTo>
                    <a:lnTo>
                      <a:pt x="14751" y="2362"/>
                    </a:lnTo>
                    <a:lnTo>
                      <a:pt x="13929" y="2499"/>
                    </a:lnTo>
                    <a:lnTo>
                      <a:pt x="13861" y="4159"/>
                    </a:lnTo>
                    <a:lnTo>
                      <a:pt x="13194" y="4330"/>
                    </a:lnTo>
                    <a:lnTo>
                      <a:pt x="12629" y="4450"/>
                    </a:lnTo>
                    <a:lnTo>
                      <a:pt x="12372" y="4484"/>
                    </a:lnTo>
                    <a:lnTo>
                      <a:pt x="12116" y="4518"/>
                    </a:lnTo>
                    <a:lnTo>
                      <a:pt x="11859" y="4535"/>
                    </a:lnTo>
                    <a:lnTo>
                      <a:pt x="11260" y="4535"/>
                    </a:lnTo>
                    <a:lnTo>
                      <a:pt x="10883" y="4501"/>
                    </a:lnTo>
                    <a:lnTo>
                      <a:pt x="10490" y="4450"/>
                    </a:lnTo>
                    <a:lnTo>
                      <a:pt x="10062" y="4381"/>
                    </a:lnTo>
                    <a:lnTo>
                      <a:pt x="10011" y="3457"/>
                    </a:lnTo>
                    <a:lnTo>
                      <a:pt x="9720" y="3577"/>
                    </a:lnTo>
                    <a:lnTo>
                      <a:pt x="9463" y="3697"/>
                    </a:lnTo>
                    <a:lnTo>
                      <a:pt x="9241" y="3817"/>
                    </a:lnTo>
                    <a:lnTo>
                      <a:pt x="9053" y="3937"/>
                    </a:lnTo>
                    <a:lnTo>
                      <a:pt x="8916" y="4056"/>
                    </a:lnTo>
                    <a:lnTo>
                      <a:pt x="8813" y="4176"/>
                    </a:lnTo>
                    <a:lnTo>
                      <a:pt x="8762" y="4296"/>
                    </a:lnTo>
                    <a:lnTo>
                      <a:pt x="8727" y="4433"/>
                    </a:lnTo>
                    <a:lnTo>
                      <a:pt x="8745" y="4518"/>
                    </a:lnTo>
                    <a:lnTo>
                      <a:pt x="8779" y="4587"/>
                    </a:lnTo>
                    <a:lnTo>
                      <a:pt x="8813" y="4672"/>
                    </a:lnTo>
                    <a:lnTo>
                      <a:pt x="8881" y="4758"/>
                    </a:lnTo>
                    <a:lnTo>
                      <a:pt x="8950" y="4843"/>
                    </a:lnTo>
                    <a:lnTo>
                      <a:pt x="9053" y="4912"/>
                    </a:lnTo>
                    <a:lnTo>
                      <a:pt x="9292" y="5083"/>
                    </a:lnTo>
                    <a:lnTo>
                      <a:pt x="9600" y="5237"/>
                    </a:lnTo>
                    <a:lnTo>
                      <a:pt x="9977" y="5391"/>
                    </a:lnTo>
                    <a:lnTo>
                      <a:pt x="10421" y="5545"/>
                    </a:lnTo>
                    <a:lnTo>
                      <a:pt x="10935" y="5699"/>
                    </a:lnTo>
                    <a:lnTo>
                      <a:pt x="11037" y="5682"/>
                    </a:lnTo>
                    <a:lnTo>
                      <a:pt x="11277" y="5682"/>
                    </a:lnTo>
                    <a:lnTo>
                      <a:pt x="11414" y="5716"/>
                    </a:lnTo>
                    <a:lnTo>
                      <a:pt x="11568" y="5767"/>
                    </a:lnTo>
                    <a:lnTo>
                      <a:pt x="11739" y="5853"/>
                    </a:lnTo>
                    <a:lnTo>
                      <a:pt x="11910" y="5921"/>
                    </a:lnTo>
                    <a:lnTo>
                      <a:pt x="11996" y="5956"/>
                    </a:lnTo>
                    <a:lnTo>
                      <a:pt x="12081" y="5973"/>
                    </a:lnTo>
                    <a:lnTo>
                      <a:pt x="12133" y="5973"/>
                    </a:lnTo>
                    <a:lnTo>
                      <a:pt x="12304" y="5956"/>
                    </a:lnTo>
                    <a:lnTo>
                      <a:pt x="12458" y="5921"/>
                    </a:lnTo>
                    <a:lnTo>
                      <a:pt x="12629" y="5887"/>
                    </a:lnTo>
                    <a:lnTo>
                      <a:pt x="12783" y="5870"/>
                    </a:lnTo>
                    <a:lnTo>
                      <a:pt x="12903" y="5887"/>
                    </a:lnTo>
                    <a:lnTo>
                      <a:pt x="12971" y="5904"/>
                    </a:lnTo>
                    <a:lnTo>
                      <a:pt x="13022" y="5939"/>
                    </a:lnTo>
                    <a:lnTo>
                      <a:pt x="13091" y="6007"/>
                    </a:lnTo>
                    <a:lnTo>
                      <a:pt x="13142" y="6058"/>
                    </a:lnTo>
                    <a:lnTo>
                      <a:pt x="13245" y="6195"/>
                    </a:lnTo>
                    <a:lnTo>
                      <a:pt x="13279" y="6247"/>
                    </a:lnTo>
                    <a:lnTo>
                      <a:pt x="14357" y="6435"/>
                    </a:lnTo>
                    <a:lnTo>
                      <a:pt x="15538" y="6623"/>
                    </a:lnTo>
                    <a:lnTo>
                      <a:pt x="13792" y="6743"/>
                    </a:lnTo>
                    <a:lnTo>
                      <a:pt x="13895" y="6897"/>
                    </a:lnTo>
                    <a:lnTo>
                      <a:pt x="13998" y="7085"/>
                    </a:lnTo>
                    <a:lnTo>
                      <a:pt x="14066" y="7273"/>
                    </a:lnTo>
                    <a:lnTo>
                      <a:pt x="14118" y="7462"/>
                    </a:lnTo>
                    <a:lnTo>
                      <a:pt x="14169" y="7667"/>
                    </a:lnTo>
                    <a:lnTo>
                      <a:pt x="14203" y="7855"/>
                    </a:lnTo>
                    <a:lnTo>
                      <a:pt x="14254" y="8266"/>
                    </a:lnTo>
                    <a:lnTo>
                      <a:pt x="14306" y="8591"/>
                    </a:lnTo>
                    <a:lnTo>
                      <a:pt x="14340" y="8899"/>
                    </a:lnTo>
                    <a:lnTo>
                      <a:pt x="14357" y="9224"/>
                    </a:lnTo>
                    <a:lnTo>
                      <a:pt x="14340" y="9549"/>
                    </a:lnTo>
                    <a:lnTo>
                      <a:pt x="14323" y="9789"/>
                    </a:lnTo>
                    <a:lnTo>
                      <a:pt x="14272" y="10011"/>
                    </a:lnTo>
                    <a:lnTo>
                      <a:pt x="14237" y="10234"/>
                    </a:lnTo>
                    <a:lnTo>
                      <a:pt x="14169" y="10456"/>
                    </a:lnTo>
                    <a:lnTo>
                      <a:pt x="14015" y="10918"/>
                    </a:lnTo>
                    <a:lnTo>
                      <a:pt x="13861" y="11346"/>
                    </a:lnTo>
                    <a:lnTo>
                      <a:pt x="13810" y="11466"/>
                    </a:lnTo>
                    <a:lnTo>
                      <a:pt x="13758" y="11585"/>
                    </a:lnTo>
                    <a:lnTo>
                      <a:pt x="13690" y="11688"/>
                    </a:lnTo>
                    <a:lnTo>
                      <a:pt x="13587" y="11774"/>
                    </a:lnTo>
                    <a:lnTo>
                      <a:pt x="13519" y="11791"/>
                    </a:lnTo>
                    <a:lnTo>
                      <a:pt x="13450" y="11808"/>
                    </a:lnTo>
                    <a:lnTo>
                      <a:pt x="13313" y="11842"/>
                    </a:lnTo>
                    <a:lnTo>
                      <a:pt x="13279" y="11842"/>
                    </a:lnTo>
                    <a:lnTo>
                      <a:pt x="13211" y="11859"/>
                    </a:lnTo>
                    <a:lnTo>
                      <a:pt x="13176" y="11859"/>
                    </a:lnTo>
                    <a:lnTo>
                      <a:pt x="12509" y="11928"/>
                    </a:lnTo>
                    <a:lnTo>
                      <a:pt x="11842" y="11979"/>
                    </a:lnTo>
                    <a:lnTo>
                      <a:pt x="11157" y="12013"/>
                    </a:lnTo>
                    <a:lnTo>
                      <a:pt x="10473" y="12030"/>
                    </a:lnTo>
                    <a:lnTo>
                      <a:pt x="9908" y="12013"/>
                    </a:lnTo>
                    <a:lnTo>
                      <a:pt x="9326" y="11996"/>
                    </a:lnTo>
                    <a:lnTo>
                      <a:pt x="9309" y="11996"/>
                    </a:lnTo>
                    <a:lnTo>
                      <a:pt x="9155" y="11979"/>
                    </a:lnTo>
                    <a:lnTo>
                      <a:pt x="9087" y="11945"/>
                    </a:lnTo>
                    <a:lnTo>
                      <a:pt x="9035" y="11893"/>
                    </a:lnTo>
                    <a:lnTo>
                      <a:pt x="9001" y="11825"/>
                    </a:lnTo>
                    <a:lnTo>
                      <a:pt x="8967" y="11757"/>
                    </a:lnTo>
                    <a:lnTo>
                      <a:pt x="8967" y="11585"/>
                    </a:lnTo>
                    <a:lnTo>
                      <a:pt x="8933" y="11431"/>
                    </a:lnTo>
                    <a:lnTo>
                      <a:pt x="8881" y="11277"/>
                    </a:lnTo>
                    <a:lnTo>
                      <a:pt x="8830" y="11141"/>
                    </a:lnTo>
                    <a:lnTo>
                      <a:pt x="8779" y="10987"/>
                    </a:lnTo>
                    <a:lnTo>
                      <a:pt x="8745" y="10833"/>
                    </a:lnTo>
                    <a:lnTo>
                      <a:pt x="8727" y="10661"/>
                    </a:lnTo>
                    <a:lnTo>
                      <a:pt x="8745" y="10507"/>
                    </a:lnTo>
                    <a:lnTo>
                      <a:pt x="8762" y="10336"/>
                    </a:lnTo>
                    <a:lnTo>
                      <a:pt x="8847" y="10011"/>
                    </a:lnTo>
                    <a:lnTo>
                      <a:pt x="8950" y="9703"/>
                    </a:lnTo>
                    <a:lnTo>
                      <a:pt x="9771" y="7342"/>
                    </a:lnTo>
                    <a:lnTo>
                      <a:pt x="9857" y="7119"/>
                    </a:lnTo>
                    <a:lnTo>
                      <a:pt x="8762" y="7256"/>
                    </a:lnTo>
                    <a:lnTo>
                      <a:pt x="7718" y="7410"/>
                    </a:lnTo>
                    <a:lnTo>
                      <a:pt x="6725" y="7564"/>
                    </a:lnTo>
                    <a:lnTo>
                      <a:pt x="5784" y="7718"/>
                    </a:lnTo>
                    <a:lnTo>
                      <a:pt x="4912" y="7906"/>
                    </a:lnTo>
                    <a:lnTo>
                      <a:pt x="4107" y="8078"/>
                    </a:lnTo>
                    <a:lnTo>
                      <a:pt x="3354" y="8266"/>
                    </a:lnTo>
                    <a:lnTo>
                      <a:pt x="2687" y="8471"/>
                    </a:lnTo>
                    <a:lnTo>
                      <a:pt x="2071" y="8659"/>
                    </a:lnTo>
                    <a:lnTo>
                      <a:pt x="1541" y="8865"/>
                    </a:lnTo>
                    <a:lnTo>
                      <a:pt x="1078" y="9087"/>
                    </a:lnTo>
                    <a:lnTo>
                      <a:pt x="873" y="9190"/>
                    </a:lnTo>
                    <a:lnTo>
                      <a:pt x="702" y="9310"/>
                    </a:lnTo>
                    <a:lnTo>
                      <a:pt x="531" y="9412"/>
                    </a:lnTo>
                    <a:lnTo>
                      <a:pt x="394" y="9532"/>
                    </a:lnTo>
                    <a:lnTo>
                      <a:pt x="274" y="9652"/>
                    </a:lnTo>
                    <a:lnTo>
                      <a:pt x="172" y="9755"/>
                    </a:lnTo>
                    <a:lnTo>
                      <a:pt x="103" y="9874"/>
                    </a:lnTo>
                    <a:lnTo>
                      <a:pt x="35" y="9994"/>
                    </a:lnTo>
                    <a:lnTo>
                      <a:pt x="0" y="10114"/>
                    </a:lnTo>
                    <a:lnTo>
                      <a:pt x="0" y="10234"/>
                    </a:lnTo>
                    <a:lnTo>
                      <a:pt x="0" y="10336"/>
                    </a:lnTo>
                    <a:lnTo>
                      <a:pt x="35" y="10422"/>
                    </a:lnTo>
                    <a:lnTo>
                      <a:pt x="69" y="10525"/>
                    </a:lnTo>
                    <a:lnTo>
                      <a:pt x="120" y="10627"/>
                    </a:lnTo>
                    <a:lnTo>
                      <a:pt x="189" y="10730"/>
                    </a:lnTo>
                    <a:lnTo>
                      <a:pt x="274" y="10815"/>
                    </a:lnTo>
                    <a:lnTo>
                      <a:pt x="377" y="10918"/>
                    </a:lnTo>
                    <a:lnTo>
                      <a:pt x="497" y="11004"/>
                    </a:lnTo>
                    <a:lnTo>
                      <a:pt x="770" y="11192"/>
                    </a:lnTo>
                    <a:lnTo>
                      <a:pt x="1113" y="11380"/>
                    </a:lnTo>
                    <a:lnTo>
                      <a:pt x="1489" y="11568"/>
                    </a:lnTo>
                    <a:lnTo>
                      <a:pt x="1934" y="11739"/>
                    </a:lnTo>
                    <a:lnTo>
                      <a:pt x="2430" y="11911"/>
                    </a:lnTo>
                    <a:lnTo>
                      <a:pt x="2978" y="12082"/>
                    </a:lnTo>
                    <a:lnTo>
                      <a:pt x="3577" y="12236"/>
                    </a:lnTo>
                    <a:lnTo>
                      <a:pt x="4210" y="12407"/>
                    </a:lnTo>
                    <a:lnTo>
                      <a:pt x="4894" y="12561"/>
                    </a:lnTo>
                    <a:lnTo>
                      <a:pt x="5630" y="12698"/>
                    </a:lnTo>
                    <a:lnTo>
                      <a:pt x="6400" y="12835"/>
                    </a:lnTo>
                    <a:lnTo>
                      <a:pt x="7222" y="12972"/>
                    </a:lnTo>
                    <a:lnTo>
                      <a:pt x="8077" y="13108"/>
                    </a:lnTo>
                    <a:lnTo>
                      <a:pt x="8967" y="13228"/>
                    </a:lnTo>
                    <a:lnTo>
                      <a:pt x="9908" y="13348"/>
                    </a:lnTo>
                    <a:lnTo>
                      <a:pt x="10866" y="13451"/>
                    </a:lnTo>
                    <a:lnTo>
                      <a:pt x="11876" y="13553"/>
                    </a:lnTo>
                    <a:lnTo>
                      <a:pt x="12903" y="13639"/>
                    </a:lnTo>
                    <a:lnTo>
                      <a:pt x="15059" y="13810"/>
                    </a:lnTo>
                    <a:lnTo>
                      <a:pt x="17335" y="13947"/>
                    </a:lnTo>
                    <a:lnTo>
                      <a:pt x="19696" y="14032"/>
                    </a:lnTo>
                    <a:lnTo>
                      <a:pt x="22143" y="14101"/>
                    </a:lnTo>
                    <a:lnTo>
                      <a:pt x="24676" y="14118"/>
                    </a:lnTo>
                    <a:lnTo>
                      <a:pt x="27191" y="14101"/>
                    </a:lnTo>
                    <a:lnTo>
                      <a:pt x="29638" y="14032"/>
                    </a:lnTo>
                    <a:lnTo>
                      <a:pt x="31999" y="13947"/>
                    </a:lnTo>
                    <a:lnTo>
                      <a:pt x="34275" y="13810"/>
                    </a:lnTo>
                    <a:lnTo>
                      <a:pt x="36431" y="13639"/>
                    </a:lnTo>
                    <a:lnTo>
                      <a:pt x="37458" y="13553"/>
                    </a:lnTo>
                    <a:lnTo>
                      <a:pt x="38468" y="13451"/>
                    </a:lnTo>
                    <a:lnTo>
                      <a:pt x="39426" y="13348"/>
                    </a:lnTo>
                    <a:lnTo>
                      <a:pt x="40367" y="13228"/>
                    </a:lnTo>
                    <a:lnTo>
                      <a:pt x="41257" y="13108"/>
                    </a:lnTo>
                    <a:lnTo>
                      <a:pt x="42112" y="12972"/>
                    </a:lnTo>
                    <a:lnTo>
                      <a:pt x="42934" y="12835"/>
                    </a:lnTo>
                    <a:lnTo>
                      <a:pt x="43704" y="12698"/>
                    </a:lnTo>
                    <a:lnTo>
                      <a:pt x="44440" y="12561"/>
                    </a:lnTo>
                    <a:lnTo>
                      <a:pt x="45124" y="12407"/>
                    </a:lnTo>
                    <a:lnTo>
                      <a:pt x="45774" y="12236"/>
                    </a:lnTo>
                    <a:lnTo>
                      <a:pt x="46356" y="12082"/>
                    </a:lnTo>
                    <a:lnTo>
                      <a:pt x="46904" y="11911"/>
                    </a:lnTo>
                    <a:lnTo>
                      <a:pt x="47400" y="11739"/>
                    </a:lnTo>
                    <a:lnTo>
                      <a:pt x="47845" y="11568"/>
                    </a:lnTo>
                    <a:lnTo>
                      <a:pt x="48221" y="11380"/>
                    </a:lnTo>
                    <a:lnTo>
                      <a:pt x="48563" y="11192"/>
                    </a:lnTo>
                    <a:lnTo>
                      <a:pt x="48837" y="11004"/>
                    </a:lnTo>
                    <a:lnTo>
                      <a:pt x="48957" y="10918"/>
                    </a:lnTo>
                    <a:lnTo>
                      <a:pt x="49060" y="10815"/>
                    </a:lnTo>
                    <a:lnTo>
                      <a:pt x="49145" y="10730"/>
                    </a:lnTo>
                    <a:lnTo>
                      <a:pt x="49214" y="10627"/>
                    </a:lnTo>
                    <a:lnTo>
                      <a:pt x="49265" y="10525"/>
                    </a:lnTo>
                    <a:lnTo>
                      <a:pt x="49299" y="10422"/>
                    </a:lnTo>
                    <a:lnTo>
                      <a:pt x="49333" y="10336"/>
                    </a:lnTo>
                    <a:lnTo>
                      <a:pt x="49333" y="10234"/>
                    </a:lnTo>
                    <a:lnTo>
                      <a:pt x="49333" y="10131"/>
                    </a:lnTo>
                    <a:lnTo>
                      <a:pt x="49299" y="10028"/>
                    </a:lnTo>
                    <a:lnTo>
                      <a:pt x="49265" y="9926"/>
                    </a:lnTo>
                    <a:lnTo>
                      <a:pt x="49214" y="9823"/>
                    </a:lnTo>
                    <a:lnTo>
                      <a:pt x="49145" y="9737"/>
                    </a:lnTo>
                    <a:lnTo>
                      <a:pt x="49060" y="9635"/>
                    </a:lnTo>
                    <a:lnTo>
                      <a:pt x="48957" y="9532"/>
                    </a:lnTo>
                    <a:lnTo>
                      <a:pt x="48837" y="9447"/>
                    </a:lnTo>
                    <a:lnTo>
                      <a:pt x="48563" y="9258"/>
                    </a:lnTo>
                    <a:lnTo>
                      <a:pt x="48221" y="9070"/>
                    </a:lnTo>
                    <a:lnTo>
                      <a:pt x="47828" y="8882"/>
                    </a:lnTo>
                    <a:lnTo>
                      <a:pt x="47383" y="8711"/>
                    </a:lnTo>
                    <a:lnTo>
                      <a:pt x="47383" y="8711"/>
                    </a:lnTo>
                    <a:lnTo>
                      <a:pt x="50685" y="8779"/>
                    </a:lnTo>
                    <a:lnTo>
                      <a:pt x="54039" y="8830"/>
                    </a:lnTo>
                    <a:lnTo>
                      <a:pt x="57479" y="8848"/>
                    </a:lnTo>
                    <a:lnTo>
                      <a:pt x="60969" y="8865"/>
                    </a:lnTo>
                    <a:lnTo>
                      <a:pt x="65025" y="8848"/>
                    </a:lnTo>
                    <a:lnTo>
                      <a:pt x="69012" y="8813"/>
                    </a:lnTo>
                    <a:lnTo>
                      <a:pt x="72879" y="8745"/>
                    </a:lnTo>
                    <a:lnTo>
                      <a:pt x="76661" y="8659"/>
                    </a:lnTo>
                    <a:lnTo>
                      <a:pt x="80306" y="8557"/>
                    </a:lnTo>
                    <a:lnTo>
                      <a:pt x="83831" y="8420"/>
                    </a:lnTo>
                    <a:lnTo>
                      <a:pt x="87219" y="8266"/>
                    </a:lnTo>
                    <a:lnTo>
                      <a:pt x="90436" y="8095"/>
                    </a:lnTo>
                    <a:lnTo>
                      <a:pt x="90248" y="8283"/>
                    </a:lnTo>
                    <a:lnTo>
                      <a:pt x="90162" y="8368"/>
                    </a:lnTo>
                    <a:lnTo>
                      <a:pt x="90111" y="8471"/>
                    </a:lnTo>
                    <a:lnTo>
                      <a:pt x="90059" y="8574"/>
                    </a:lnTo>
                    <a:lnTo>
                      <a:pt x="90008" y="8659"/>
                    </a:lnTo>
                    <a:lnTo>
                      <a:pt x="89991" y="8762"/>
                    </a:lnTo>
                    <a:lnTo>
                      <a:pt x="89991" y="8865"/>
                    </a:lnTo>
                    <a:lnTo>
                      <a:pt x="90008" y="9002"/>
                    </a:lnTo>
                    <a:lnTo>
                      <a:pt x="90042" y="9156"/>
                    </a:lnTo>
                    <a:lnTo>
                      <a:pt x="90111" y="9293"/>
                    </a:lnTo>
                    <a:lnTo>
                      <a:pt x="90213" y="9429"/>
                    </a:lnTo>
                    <a:lnTo>
                      <a:pt x="90350" y="9566"/>
                    </a:lnTo>
                    <a:lnTo>
                      <a:pt x="90504" y="9686"/>
                    </a:lnTo>
                    <a:lnTo>
                      <a:pt x="90692" y="9823"/>
                    </a:lnTo>
                    <a:lnTo>
                      <a:pt x="90898" y="9943"/>
                    </a:lnTo>
                    <a:lnTo>
                      <a:pt x="91137" y="10080"/>
                    </a:lnTo>
                    <a:lnTo>
                      <a:pt x="91394" y="10199"/>
                    </a:lnTo>
                    <a:lnTo>
                      <a:pt x="91668" y="10302"/>
                    </a:lnTo>
                    <a:lnTo>
                      <a:pt x="91976" y="10422"/>
                    </a:lnTo>
                    <a:lnTo>
                      <a:pt x="92643" y="10644"/>
                    </a:lnTo>
                    <a:lnTo>
                      <a:pt x="93379" y="10833"/>
                    </a:lnTo>
                    <a:lnTo>
                      <a:pt x="94217" y="11021"/>
                    </a:lnTo>
                    <a:lnTo>
                      <a:pt x="95107" y="11175"/>
                    </a:lnTo>
                    <a:lnTo>
                      <a:pt x="96065" y="11312"/>
                    </a:lnTo>
                    <a:lnTo>
                      <a:pt x="97075" y="11431"/>
                    </a:lnTo>
                    <a:lnTo>
                      <a:pt x="98136" y="11534"/>
                    </a:lnTo>
                    <a:lnTo>
                      <a:pt x="99248" y="11603"/>
                    </a:lnTo>
                    <a:lnTo>
                      <a:pt x="100412" y="11637"/>
                    </a:lnTo>
                    <a:lnTo>
                      <a:pt x="101593" y="11654"/>
                    </a:lnTo>
                    <a:lnTo>
                      <a:pt x="102773" y="11637"/>
                    </a:lnTo>
                    <a:lnTo>
                      <a:pt x="103937" y="11603"/>
                    </a:lnTo>
                    <a:lnTo>
                      <a:pt x="105049" y="11534"/>
                    </a:lnTo>
                    <a:lnTo>
                      <a:pt x="106110" y="11431"/>
                    </a:lnTo>
                    <a:lnTo>
                      <a:pt x="107120" y="11312"/>
                    </a:lnTo>
                    <a:lnTo>
                      <a:pt x="108078" y="11175"/>
                    </a:lnTo>
                    <a:lnTo>
                      <a:pt x="108985" y="11021"/>
                    </a:lnTo>
                    <a:lnTo>
                      <a:pt x="109806" y="10833"/>
                    </a:lnTo>
                    <a:lnTo>
                      <a:pt x="110559" y="10644"/>
                    </a:lnTo>
                    <a:lnTo>
                      <a:pt x="111226" y="10422"/>
                    </a:lnTo>
                    <a:lnTo>
                      <a:pt x="111517" y="10302"/>
                    </a:lnTo>
                    <a:lnTo>
                      <a:pt x="111808" y="10199"/>
                    </a:lnTo>
                    <a:lnTo>
                      <a:pt x="112065" y="10080"/>
                    </a:lnTo>
                    <a:lnTo>
                      <a:pt x="112287" y="9943"/>
                    </a:lnTo>
                    <a:lnTo>
                      <a:pt x="112493" y="9823"/>
                    </a:lnTo>
                    <a:lnTo>
                      <a:pt x="112681" y="9686"/>
                    </a:lnTo>
                    <a:lnTo>
                      <a:pt x="112835" y="9566"/>
                    </a:lnTo>
                    <a:lnTo>
                      <a:pt x="112972" y="9429"/>
                    </a:lnTo>
                    <a:lnTo>
                      <a:pt x="113075" y="9293"/>
                    </a:lnTo>
                    <a:lnTo>
                      <a:pt x="113143" y="9156"/>
                    </a:lnTo>
                    <a:lnTo>
                      <a:pt x="113194" y="9002"/>
                    </a:lnTo>
                    <a:lnTo>
                      <a:pt x="113194" y="8865"/>
                    </a:lnTo>
                    <a:lnTo>
                      <a:pt x="113194" y="8762"/>
                    </a:lnTo>
                    <a:lnTo>
                      <a:pt x="113177" y="8676"/>
                    </a:lnTo>
                    <a:lnTo>
                      <a:pt x="113143" y="8574"/>
                    </a:lnTo>
                    <a:lnTo>
                      <a:pt x="113092" y="8488"/>
                    </a:lnTo>
                    <a:lnTo>
                      <a:pt x="113040" y="8386"/>
                    </a:lnTo>
                    <a:lnTo>
                      <a:pt x="112972" y="8300"/>
                    </a:lnTo>
                    <a:lnTo>
                      <a:pt x="112784" y="8129"/>
                    </a:lnTo>
                    <a:lnTo>
                      <a:pt x="112561" y="7941"/>
                    </a:lnTo>
                    <a:lnTo>
                      <a:pt x="112287" y="7770"/>
                    </a:lnTo>
                    <a:lnTo>
                      <a:pt x="111979" y="7616"/>
                    </a:lnTo>
                    <a:lnTo>
                      <a:pt x="111620" y="7462"/>
                    </a:lnTo>
                    <a:lnTo>
                      <a:pt x="111209" y="7308"/>
                    </a:lnTo>
                    <a:lnTo>
                      <a:pt x="110782" y="7154"/>
                    </a:lnTo>
                    <a:lnTo>
                      <a:pt x="110302" y="7017"/>
                    </a:lnTo>
                    <a:lnTo>
                      <a:pt x="109789" y="6897"/>
                    </a:lnTo>
                    <a:lnTo>
                      <a:pt x="109259" y="6760"/>
                    </a:lnTo>
                    <a:lnTo>
                      <a:pt x="108677" y="6657"/>
                    </a:lnTo>
                    <a:lnTo>
                      <a:pt x="108078" y="6555"/>
                    </a:lnTo>
                    <a:lnTo>
                      <a:pt x="107445" y="6452"/>
                    </a:lnTo>
                    <a:lnTo>
                      <a:pt x="108745" y="6230"/>
                    </a:lnTo>
                    <a:lnTo>
                      <a:pt x="109892" y="5990"/>
                    </a:lnTo>
                    <a:lnTo>
                      <a:pt x="110405" y="5870"/>
                    </a:lnTo>
                    <a:lnTo>
                      <a:pt x="110884" y="5733"/>
                    </a:lnTo>
                    <a:lnTo>
                      <a:pt x="111312" y="5613"/>
                    </a:lnTo>
                    <a:lnTo>
                      <a:pt x="111706" y="5494"/>
                    </a:lnTo>
                    <a:lnTo>
                      <a:pt x="112048" y="5357"/>
                    </a:lnTo>
                    <a:lnTo>
                      <a:pt x="112356" y="5237"/>
                    </a:lnTo>
                    <a:lnTo>
                      <a:pt x="112612" y="5100"/>
                    </a:lnTo>
                    <a:lnTo>
                      <a:pt x="112818" y="4963"/>
                    </a:lnTo>
                    <a:lnTo>
                      <a:pt x="112989" y="4826"/>
                    </a:lnTo>
                    <a:lnTo>
                      <a:pt x="113109" y="4707"/>
                    </a:lnTo>
                    <a:lnTo>
                      <a:pt x="113143" y="4638"/>
                    </a:lnTo>
                    <a:lnTo>
                      <a:pt x="113177" y="4570"/>
                    </a:lnTo>
                    <a:lnTo>
                      <a:pt x="113194" y="4501"/>
                    </a:lnTo>
                    <a:lnTo>
                      <a:pt x="113194" y="4433"/>
                    </a:lnTo>
                    <a:lnTo>
                      <a:pt x="113177" y="4313"/>
                    </a:lnTo>
                    <a:lnTo>
                      <a:pt x="113126" y="4176"/>
                    </a:lnTo>
                    <a:lnTo>
                      <a:pt x="113023" y="4056"/>
                    </a:lnTo>
                    <a:lnTo>
                      <a:pt x="112886" y="3937"/>
                    </a:lnTo>
                    <a:lnTo>
                      <a:pt x="112715" y="3817"/>
                    </a:lnTo>
                    <a:lnTo>
                      <a:pt x="112510" y="3697"/>
                    </a:lnTo>
                    <a:lnTo>
                      <a:pt x="112270" y="3594"/>
                    </a:lnTo>
                    <a:lnTo>
                      <a:pt x="111979" y="3475"/>
                    </a:lnTo>
                    <a:lnTo>
                      <a:pt x="111671" y="3355"/>
                    </a:lnTo>
                    <a:lnTo>
                      <a:pt x="111312" y="3252"/>
                    </a:lnTo>
                    <a:lnTo>
                      <a:pt x="110936" y="3132"/>
                    </a:lnTo>
                    <a:lnTo>
                      <a:pt x="110508" y="3013"/>
                    </a:lnTo>
                    <a:lnTo>
                      <a:pt x="109584" y="2807"/>
                    </a:lnTo>
                    <a:lnTo>
                      <a:pt x="108506" y="2585"/>
                    </a:lnTo>
                    <a:lnTo>
                      <a:pt x="108506" y="4535"/>
                    </a:lnTo>
                    <a:lnTo>
                      <a:pt x="106949" y="4535"/>
                    </a:lnTo>
                    <a:lnTo>
                      <a:pt x="106949" y="2328"/>
                    </a:lnTo>
                    <a:lnTo>
                      <a:pt x="106572" y="2260"/>
                    </a:lnTo>
                    <a:lnTo>
                      <a:pt x="106572" y="2260"/>
                    </a:lnTo>
                    <a:lnTo>
                      <a:pt x="106675" y="4091"/>
                    </a:lnTo>
                    <a:lnTo>
                      <a:pt x="106384" y="4159"/>
                    </a:lnTo>
                    <a:lnTo>
                      <a:pt x="106093" y="4210"/>
                    </a:lnTo>
                    <a:lnTo>
                      <a:pt x="106127" y="4724"/>
                    </a:lnTo>
                    <a:lnTo>
                      <a:pt x="106178" y="5220"/>
                    </a:lnTo>
                    <a:lnTo>
                      <a:pt x="106264" y="5237"/>
                    </a:lnTo>
                    <a:lnTo>
                      <a:pt x="106367" y="5288"/>
                    </a:lnTo>
                    <a:lnTo>
                      <a:pt x="106435" y="5374"/>
                    </a:lnTo>
                    <a:lnTo>
                      <a:pt x="106504" y="5477"/>
                    </a:lnTo>
                    <a:lnTo>
                      <a:pt x="106538" y="5579"/>
                    </a:lnTo>
                    <a:lnTo>
                      <a:pt x="106589" y="5682"/>
                    </a:lnTo>
                    <a:lnTo>
                      <a:pt x="106675" y="5973"/>
                    </a:lnTo>
                    <a:lnTo>
                      <a:pt x="106743" y="6247"/>
                    </a:lnTo>
                    <a:lnTo>
                      <a:pt x="106812" y="6520"/>
                    </a:lnTo>
                    <a:lnTo>
                      <a:pt x="106863" y="6811"/>
                    </a:lnTo>
                    <a:lnTo>
                      <a:pt x="106897" y="7102"/>
                    </a:lnTo>
                    <a:lnTo>
                      <a:pt x="106931" y="7393"/>
                    </a:lnTo>
                    <a:lnTo>
                      <a:pt x="106949" y="7684"/>
                    </a:lnTo>
                    <a:lnTo>
                      <a:pt x="106949" y="7975"/>
                    </a:lnTo>
                    <a:lnTo>
                      <a:pt x="106949" y="8180"/>
                    </a:lnTo>
                    <a:lnTo>
                      <a:pt x="106931" y="8283"/>
                    </a:lnTo>
                    <a:lnTo>
                      <a:pt x="106897" y="8368"/>
                    </a:lnTo>
                    <a:lnTo>
                      <a:pt x="106863" y="8454"/>
                    </a:lnTo>
                    <a:lnTo>
                      <a:pt x="106812" y="8540"/>
                    </a:lnTo>
                    <a:lnTo>
                      <a:pt x="106743" y="8591"/>
                    </a:lnTo>
                    <a:lnTo>
                      <a:pt x="106675" y="8642"/>
                    </a:lnTo>
                    <a:lnTo>
                      <a:pt x="106589" y="8676"/>
                    </a:lnTo>
                    <a:lnTo>
                      <a:pt x="106504" y="8676"/>
                    </a:lnTo>
                    <a:lnTo>
                      <a:pt x="106418" y="8694"/>
                    </a:lnTo>
                    <a:lnTo>
                      <a:pt x="106332" y="8711"/>
                    </a:lnTo>
                    <a:lnTo>
                      <a:pt x="106264" y="8745"/>
                    </a:lnTo>
                    <a:lnTo>
                      <a:pt x="106213" y="8779"/>
                    </a:lnTo>
                    <a:lnTo>
                      <a:pt x="106110" y="8865"/>
                    </a:lnTo>
                    <a:lnTo>
                      <a:pt x="106024" y="8967"/>
                    </a:lnTo>
                    <a:lnTo>
                      <a:pt x="105956" y="9104"/>
                    </a:lnTo>
                    <a:lnTo>
                      <a:pt x="105836" y="9378"/>
                    </a:lnTo>
                    <a:lnTo>
                      <a:pt x="105785" y="9532"/>
                    </a:lnTo>
                    <a:lnTo>
                      <a:pt x="105716" y="9652"/>
                    </a:lnTo>
                    <a:lnTo>
                      <a:pt x="105665" y="9755"/>
                    </a:lnTo>
                    <a:lnTo>
                      <a:pt x="105597" y="9857"/>
                    </a:lnTo>
                    <a:lnTo>
                      <a:pt x="105511" y="9943"/>
                    </a:lnTo>
                    <a:lnTo>
                      <a:pt x="105426" y="10011"/>
                    </a:lnTo>
                    <a:lnTo>
                      <a:pt x="105237" y="10148"/>
                    </a:lnTo>
                    <a:lnTo>
                      <a:pt x="105032" y="10251"/>
                    </a:lnTo>
                    <a:lnTo>
                      <a:pt x="104827" y="10336"/>
                    </a:lnTo>
                    <a:lnTo>
                      <a:pt x="104587" y="10405"/>
                    </a:lnTo>
                    <a:lnTo>
                      <a:pt x="104348" y="10456"/>
                    </a:lnTo>
                    <a:lnTo>
                      <a:pt x="104108" y="10490"/>
                    </a:lnTo>
                    <a:lnTo>
                      <a:pt x="103680" y="10542"/>
                    </a:lnTo>
                    <a:lnTo>
                      <a:pt x="103235" y="10542"/>
                    </a:lnTo>
                    <a:lnTo>
                      <a:pt x="102722" y="10525"/>
                    </a:lnTo>
                    <a:lnTo>
                      <a:pt x="102191" y="10473"/>
                    </a:lnTo>
                    <a:lnTo>
                      <a:pt x="101661" y="10525"/>
                    </a:lnTo>
                    <a:lnTo>
                      <a:pt x="101148" y="10542"/>
                    </a:lnTo>
                    <a:lnTo>
                      <a:pt x="100703" y="10542"/>
                    </a:lnTo>
                    <a:lnTo>
                      <a:pt x="100275" y="10490"/>
                    </a:lnTo>
                    <a:lnTo>
                      <a:pt x="100035" y="10456"/>
                    </a:lnTo>
                    <a:lnTo>
                      <a:pt x="99796" y="10405"/>
                    </a:lnTo>
                    <a:lnTo>
                      <a:pt x="99573" y="10336"/>
                    </a:lnTo>
                    <a:lnTo>
                      <a:pt x="99351" y="10251"/>
                    </a:lnTo>
                    <a:lnTo>
                      <a:pt x="99146" y="10148"/>
                    </a:lnTo>
                    <a:lnTo>
                      <a:pt x="98957" y="10011"/>
                    </a:lnTo>
                    <a:lnTo>
                      <a:pt x="98872" y="9943"/>
                    </a:lnTo>
                    <a:lnTo>
                      <a:pt x="98786" y="9857"/>
                    </a:lnTo>
                    <a:lnTo>
                      <a:pt x="98718" y="9755"/>
                    </a:lnTo>
                    <a:lnTo>
                      <a:pt x="98666" y="9652"/>
                    </a:lnTo>
                    <a:lnTo>
                      <a:pt x="98598" y="9532"/>
                    </a:lnTo>
                    <a:lnTo>
                      <a:pt x="98547" y="9378"/>
                    </a:lnTo>
                    <a:lnTo>
                      <a:pt x="98427" y="9104"/>
                    </a:lnTo>
                    <a:lnTo>
                      <a:pt x="98358" y="8967"/>
                    </a:lnTo>
                    <a:lnTo>
                      <a:pt x="98273" y="8865"/>
                    </a:lnTo>
                    <a:lnTo>
                      <a:pt x="98170" y="8779"/>
                    </a:lnTo>
                    <a:lnTo>
                      <a:pt x="98119" y="8745"/>
                    </a:lnTo>
                    <a:lnTo>
                      <a:pt x="98050" y="8711"/>
                    </a:lnTo>
                    <a:lnTo>
                      <a:pt x="97965" y="8694"/>
                    </a:lnTo>
                    <a:lnTo>
                      <a:pt x="97879" y="8676"/>
                    </a:lnTo>
                    <a:lnTo>
                      <a:pt x="97794" y="8676"/>
                    </a:lnTo>
                    <a:lnTo>
                      <a:pt x="97708" y="8642"/>
                    </a:lnTo>
                    <a:lnTo>
                      <a:pt x="97640" y="8591"/>
                    </a:lnTo>
                    <a:lnTo>
                      <a:pt x="97571" y="8540"/>
                    </a:lnTo>
                    <a:lnTo>
                      <a:pt x="97520" y="8454"/>
                    </a:lnTo>
                    <a:lnTo>
                      <a:pt x="97486" y="8368"/>
                    </a:lnTo>
                    <a:lnTo>
                      <a:pt x="97452" y="8283"/>
                    </a:lnTo>
                    <a:lnTo>
                      <a:pt x="97434" y="8180"/>
                    </a:lnTo>
                    <a:lnTo>
                      <a:pt x="97434" y="7975"/>
                    </a:lnTo>
                    <a:lnTo>
                      <a:pt x="97434" y="7684"/>
                    </a:lnTo>
                    <a:lnTo>
                      <a:pt x="97452" y="7393"/>
                    </a:lnTo>
                    <a:lnTo>
                      <a:pt x="97486" y="7102"/>
                    </a:lnTo>
                    <a:lnTo>
                      <a:pt x="97520" y="6811"/>
                    </a:lnTo>
                    <a:lnTo>
                      <a:pt x="97571" y="6520"/>
                    </a:lnTo>
                    <a:lnTo>
                      <a:pt x="97640" y="6247"/>
                    </a:lnTo>
                    <a:lnTo>
                      <a:pt x="97708" y="5973"/>
                    </a:lnTo>
                    <a:lnTo>
                      <a:pt x="97794" y="5682"/>
                    </a:lnTo>
                    <a:lnTo>
                      <a:pt x="97845" y="5579"/>
                    </a:lnTo>
                    <a:lnTo>
                      <a:pt x="97879" y="5477"/>
                    </a:lnTo>
                    <a:lnTo>
                      <a:pt x="97948" y="5374"/>
                    </a:lnTo>
                    <a:lnTo>
                      <a:pt x="98016" y="5288"/>
                    </a:lnTo>
                    <a:lnTo>
                      <a:pt x="98119" y="5237"/>
                    </a:lnTo>
                    <a:lnTo>
                      <a:pt x="98204" y="5220"/>
                    </a:lnTo>
                    <a:lnTo>
                      <a:pt x="98256" y="4724"/>
                    </a:lnTo>
                    <a:lnTo>
                      <a:pt x="98290" y="4210"/>
                    </a:lnTo>
                    <a:lnTo>
                      <a:pt x="97999" y="4159"/>
                    </a:lnTo>
                    <a:lnTo>
                      <a:pt x="97708" y="4091"/>
                    </a:lnTo>
                    <a:lnTo>
                      <a:pt x="97862" y="1284"/>
                    </a:lnTo>
                    <a:lnTo>
                      <a:pt x="95723" y="1113"/>
                    </a:lnTo>
                    <a:lnTo>
                      <a:pt x="93447" y="959"/>
                    </a:lnTo>
                    <a:lnTo>
                      <a:pt x="93447" y="4535"/>
                    </a:lnTo>
                    <a:lnTo>
                      <a:pt x="91890" y="4535"/>
                    </a:lnTo>
                    <a:lnTo>
                      <a:pt x="91890" y="856"/>
                    </a:lnTo>
                    <a:lnTo>
                      <a:pt x="90008" y="737"/>
                    </a:lnTo>
                    <a:lnTo>
                      <a:pt x="88074" y="634"/>
                    </a:lnTo>
                    <a:lnTo>
                      <a:pt x="84053" y="446"/>
                    </a:lnTo>
                    <a:lnTo>
                      <a:pt x="84053" y="4535"/>
                    </a:lnTo>
                    <a:lnTo>
                      <a:pt x="82479" y="4535"/>
                    </a:lnTo>
                    <a:lnTo>
                      <a:pt x="82479" y="377"/>
                    </a:lnTo>
                    <a:lnTo>
                      <a:pt x="79262" y="275"/>
                    </a:lnTo>
                    <a:lnTo>
                      <a:pt x="75925" y="172"/>
                    </a:lnTo>
                    <a:lnTo>
                      <a:pt x="72503" y="104"/>
                    </a:lnTo>
                    <a:lnTo>
                      <a:pt x="68995" y="52"/>
                    </a:lnTo>
                    <a:lnTo>
                      <a:pt x="68995" y="4535"/>
                    </a:lnTo>
                    <a:lnTo>
                      <a:pt x="67421" y="4535"/>
                    </a:lnTo>
                    <a:lnTo>
                      <a:pt x="67421" y="18"/>
                    </a:lnTo>
                    <a:lnTo>
                      <a:pt x="64221" y="1"/>
                    </a:lnTo>
                    <a:lnTo>
                      <a:pt x="59481" y="1"/>
                    </a:lnTo>
                    <a:lnTo>
                      <a:pt x="59481" y="4535"/>
                    </a:lnTo>
                    <a:lnTo>
                      <a:pt x="57924" y="4535"/>
                    </a:lnTo>
                    <a:lnTo>
                      <a:pt x="57924" y="1"/>
                    </a:lnTo>
                    <a:close/>
                  </a:path>
                </a:pathLst>
              </a:custGeom>
              <a:solidFill>
                <a:srgbClr val="666666">
                  <a:alpha val="1254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1801;p35">
                <a:extLst>
                  <a:ext uri="{FF2B5EF4-FFF2-40B4-BE49-F238E27FC236}">
                    <a16:creationId xmlns:a16="http://schemas.microsoft.com/office/drawing/2014/main" id="{BB2F4192-78C6-A971-88C1-CF234F916B6B}"/>
                  </a:ext>
                </a:extLst>
              </p:cNvPr>
              <p:cNvSpPr/>
              <p:nvPr/>
            </p:nvSpPr>
            <p:spPr>
              <a:xfrm>
                <a:off x="6274018" y="4235905"/>
                <a:ext cx="193096" cy="272069"/>
              </a:xfrm>
              <a:custGeom>
                <a:avLst/>
                <a:gdLst/>
                <a:ahLst/>
                <a:cxnLst/>
                <a:rect l="l" t="t" r="r" b="b"/>
                <a:pathLst>
                  <a:path w="4895" h="6897" fill="none" extrusionOk="0">
                    <a:moveTo>
                      <a:pt x="925" y="1"/>
                    </a:moveTo>
                    <a:lnTo>
                      <a:pt x="925" y="1"/>
                    </a:lnTo>
                    <a:lnTo>
                      <a:pt x="480" y="2653"/>
                    </a:lnTo>
                    <a:lnTo>
                      <a:pt x="480" y="2653"/>
                    </a:lnTo>
                    <a:lnTo>
                      <a:pt x="35" y="2722"/>
                    </a:lnTo>
                    <a:lnTo>
                      <a:pt x="35" y="2722"/>
                    </a:lnTo>
                    <a:lnTo>
                      <a:pt x="0" y="3218"/>
                    </a:lnTo>
                    <a:lnTo>
                      <a:pt x="0" y="3218"/>
                    </a:lnTo>
                    <a:lnTo>
                      <a:pt x="86" y="3235"/>
                    </a:lnTo>
                    <a:lnTo>
                      <a:pt x="155" y="3252"/>
                    </a:lnTo>
                    <a:lnTo>
                      <a:pt x="291" y="3338"/>
                    </a:lnTo>
                    <a:lnTo>
                      <a:pt x="428" y="3440"/>
                    </a:lnTo>
                    <a:lnTo>
                      <a:pt x="531" y="3560"/>
                    </a:lnTo>
                    <a:lnTo>
                      <a:pt x="531" y="3560"/>
                    </a:lnTo>
                    <a:lnTo>
                      <a:pt x="805" y="3834"/>
                    </a:lnTo>
                    <a:lnTo>
                      <a:pt x="805" y="3834"/>
                    </a:lnTo>
                    <a:lnTo>
                      <a:pt x="1113" y="4142"/>
                    </a:lnTo>
                    <a:lnTo>
                      <a:pt x="1267" y="4313"/>
                    </a:lnTo>
                    <a:lnTo>
                      <a:pt x="1387" y="4501"/>
                    </a:lnTo>
                    <a:lnTo>
                      <a:pt x="1387" y="4501"/>
                    </a:lnTo>
                    <a:lnTo>
                      <a:pt x="1506" y="4690"/>
                    </a:lnTo>
                    <a:lnTo>
                      <a:pt x="1609" y="4878"/>
                    </a:lnTo>
                    <a:lnTo>
                      <a:pt x="1609" y="4878"/>
                    </a:lnTo>
                    <a:lnTo>
                      <a:pt x="1729" y="5169"/>
                    </a:lnTo>
                    <a:lnTo>
                      <a:pt x="1831" y="5477"/>
                    </a:lnTo>
                    <a:lnTo>
                      <a:pt x="1985" y="6076"/>
                    </a:lnTo>
                    <a:lnTo>
                      <a:pt x="1985" y="6076"/>
                    </a:lnTo>
                    <a:lnTo>
                      <a:pt x="2071" y="6315"/>
                    </a:lnTo>
                    <a:lnTo>
                      <a:pt x="2174" y="6520"/>
                    </a:lnTo>
                    <a:lnTo>
                      <a:pt x="2293" y="6692"/>
                    </a:lnTo>
                    <a:lnTo>
                      <a:pt x="2447" y="6897"/>
                    </a:lnTo>
                    <a:lnTo>
                      <a:pt x="2447" y="6897"/>
                    </a:lnTo>
                    <a:lnTo>
                      <a:pt x="2601" y="6692"/>
                    </a:lnTo>
                    <a:lnTo>
                      <a:pt x="2721" y="6520"/>
                    </a:lnTo>
                    <a:lnTo>
                      <a:pt x="2824" y="6315"/>
                    </a:lnTo>
                    <a:lnTo>
                      <a:pt x="2909" y="6076"/>
                    </a:lnTo>
                    <a:lnTo>
                      <a:pt x="2909" y="6076"/>
                    </a:lnTo>
                    <a:lnTo>
                      <a:pt x="3063" y="5477"/>
                    </a:lnTo>
                    <a:lnTo>
                      <a:pt x="3166" y="5169"/>
                    </a:lnTo>
                    <a:lnTo>
                      <a:pt x="3286" y="4878"/>
                    </a:lnTo>
                    <a:lnTo>
                      <a:pt x="3286" y="4878"/>
                    </a:lnTo>
                    <a:lnTo>
                      <a:pt x="3389" y="4690"/>
                    </a:lnTo>
                    <a:lnTo>
                      <a:pt x="3508" y="4501"/>
                    </a:lnTo>
                    <a:lnTo>
                      <a:pt x="3508" y="4501"/>
                    </a:lnTo>
                    <a:lnTo>
                      <a:pt x="3628" y="4313"/>
                    </a:lnTo>
                    <a:lnTo>
                      <a:pt x="3782" y="4142"/>
                    </a:lnTo>
                    <a:lnTo>
                      <a:pt x="4090" y="3834"/>
                    </a:lnTo>
                    <a:lnTo>
                      <a:pt x="4090" y="3834"/>
                    </a:lnTo>
                    <a:lnTo>
                      <a:pt x="4364" y="3560"/>
                    </a:lnTo>
                    <a:lnTo>
                      <a:pt x="4364" y="3560"/>
                    </a:lnTo>
                    <a:lnTo>
                      <a:pt x="4467" y="3440"/>
                    </a:lnTo>
                    <a:lnTo>
                      <a:pt x="4604" y="3338"/>
                    </a:lnTo>
                    <a:lnTo>
                      <a:pt x="4740" y="3252"/>
                    </a:lnTo>
                    <a:lnTo>
                      <a:pt x="4809" y="3235"/>
                    </a:lnTo>
                    <a:lnTo>
                      <a:pt x="4894" y="3218"/>
                    </a:lnTo>
                    <a:lnTo>
                      <a:pt x="4894" y="3218"/>
                    </a:lnTo>
                    <a:lnTo>
                      <a:pt x="4860" y="2722"/>
                    </a:lnTo>
                    <a:lnTo>
                      <a:pt x="4860" y="2722"/>
                    </a:lnTo>
                    <a:lnTo>
                      <a:pt x="4415" y="2653"/>
                    </a:lnTo>
                    <a:lnTo>
                      <a:pt x="4415" y="2653"/>
                    </a:lnTo>
                    <a:lnTo>
                      <a:pt x="4039" y="343"/>
                    </a:lnTo>
                    <a:lnTo>
                      <a:pt x="4039" y="343"/>
                    </a:lnTo>
                    <a:lnTo>
                      <a:pt x="2516" y="172"/>
                    </a:lnTo>
                    <a:lnTo>
                      <a:pt x="925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1802;p35">
                <a:extLst>
                  <a:ext uri="{FF2B5EF4-FFF2-40B4-BE49-F238E27FC236}">
                    <a16:creationId xmlns:a16="http://schemas.microsoft.com/office/drawing/2014/main" id="{E31022C4-4A8B-642C-F5E5-F70FECA5061E}"/>
                  </a:ext>
                </a:extLst>
              </p:cNvPr>
              <p:cNvSpPr/>
              <p:nvPr/>
            </p:nvSpPr>
            <p:spPr>
              <a:xfrm>
                <a:off x="3774432" y="4399257"/>
                <a:ext cx="221458" cy="250492"/>
              </a:xfrm>
              <a:custGeom>
                <a:avLst/>
                <a:gdLst/>
                <a:ahLst/>
                <a:cxnLst/>
                <a:rect l="l" t="t" r="r" b="b"/>
                <a:pathLst>
                  <a:path w="5614" h="6350" fill="none" extrusionOk="0">
                    <a:moveTo>
                      <a:pt x="2208" y="292"/>
                    </a:moveTo>
                    <a:lnTo>
                      <a:pt x="2208" y="292"/>
                    </a:lnTo>
                    <a:lnTo>
                      <a:pt x="2277" y="292"/>
                    </a:lnTo>
                    <a:lnTo>
                      <a:pt x="2277" y="292"/>
                    </a:lnTo>
                    <a:lnTo>
                      <a:pt x="2362" y="275"/>
                    </a:lnTo>
                    <a:lnTo>
                      <a:pt x="2448" y="240"/>
                    </a:lnTo>
                    <a:lnTo>
                      <a:pt x="2602" y="172"/>
                    </a:lnTo>
                    <a:lnTo>
                      <a:pt x="2773" y="86"/>
                    </a:lnTo>
                    <a:lnTo>
                      <a:pt x="2944" y="35"/>
                    </a:lnTo>
                    <a:lnTo>
                      <a:pt x="2944" y="35"/>
                    </a:lnTo>
                    <a:lnTo>
                      <a:pt x="3081" y="1"/>
                    </a:lnTo>
                    <a:lnTo>
                      <a:pt x="3201" y="1"/>
                    </a:lnTo>
                    <a:lnTo>
                      <a:pt x="3201" y="1"/>
                    </a:lnTo>
                    <a:lnTo>
                      <a:pt x="3355" y="1"/>
                    </a:lnTo>
                    <a:lnTo>
                      <a:pt x="3492" y="35"/>
                    </a:lnTo>
                    <a:lnTo>
                      <a:pt x="3611" y="104"/>
                    </a:lnTo>
                    <a:lnTo>
                      <a:pt x="3731" y="172"/>
                    </a:lnTo>
                    <a:lnTo>
                      <a:pt x="3834" y="258"/>
                    </a:lnTo>
                    <a:lnTo>
                      <a:pt x="3937" y="360"/>
                    </a:lnTo>
                    <a:lnTo>
                      <a:pt x="4022" y="463"/>
                    </a:lnTo>
                    <a:lnTo>
                      <a:pt x="4108" y="600"/>
                    </a:lnTo>
                    <a:lnTo>
                      <a:pt x="4262" y="857"/>
                    </a:lnTo>
                    <a:lnTo>
                      <a:pt x="4381" y="1130"/>
                    </a:lnTo>
                    <a:lnTo>
                      <a:pt x="4570" y="1661"/>
                    </a:lnTo>
                    <a:lnTo>
                      <a:pt x="4570" y="1661"/>
                    </a:lnTo>
                    <a:lnTo>
                      <a:pt x="5391" y="4022"/>
                    </a:lnTo>
                    <a:lnTo>
                      <a:pt x="5391" y="4022"/>
                    </a:lnTo>
                    <a:lnTo>
                      <a:pt x="5494" y="4330"/>
                    </a:lnTo>
                    <a:lnTo>
                      <a:pt x="5579" y="4655"/>
                    </a:lnTo>
                    <a:lnTo>
                      <a:pt x="5596" y="4826"/>
                    </a:lnTo>
                    <a:lnTo>
                      <a:pt x="5614" y="4980"/>
                    </a:lnTo>
                    <a:lnTo>
                      <a:pt x="5596" y="5152"/>
                    </a:lnTo>
                    <a:lnTo>
                      <a:pt x="5562" y="5306"/>
                    </a:lnTo>
                    <a:lnTo>
                      <a:pt x="5562" y="5306"/>
                    </a:lnTo>
                    <a:lnTo>
                      <a:pt x="5528" y="5460"/>
                    </a:lnTo>
                    <a:lnTo>
                      <a:pt x="5460" y="5596"/>
                    </a:lnTo>
                    <a:lnTo>
                      <a:pt x="5408" y="5750"/>
                    </a:lnTo>
                    <a:lnTo>
                      <a:pt x="5374" y="5904"/>
                    </a:lnTo>
                    <a:lnTo>
                      <a:pt x="5374" y="5904"/>
                    </a:lnTo>
                    <a:lnTo>
                      <a:pt x="5374" y="6076"/>
                    </a:lnTo>
                    <a:lnTo>
                      <a:pt x="5357" y="6144"/>
                    </a:lnTo>
                    <a:lnTo>
                      <a:pt x="5306" y="6212"/>
                    </a:lnTo>
                    <a:lnTo>
                      <a:pt x="5306" y="6212"/>
                    </a:lnTo>
                    <a:lnTo>
                      <a:pt x="5254" y="6264"/>
                    </a:lnTo>
                    <a:lnTo>
                      <a:pt x="5186" y="6298"/>
                    </a:lnTo>
                    <a:lnTo>
                      <a:pt x="5049" y="6315"/>
                    </a:lnTo>
                    <a:lnTo>
                      <a:pt x="5049" y="6315"/>
                    </a:lnTo>
                    <a:lnTo>
                      <a:pt x="5015" y="6315"/>
                    </a:lnTo>
                    <a:lnTo>
                      <a:pt x="5015" y="6315"/>
                    </a:lnTo>
                    <a:lnTo>
                      <a:pt x="4450" y="6332"/>
                    </a:lnTo>
                    <a:lnTo>
                      <a:pt x="3868" y="6349"/>
                    </a:lnTo>
                    <a:lnTo>
                      <a:pt x="3868" y="6349"/>
                    </a:lnTo>
                    <a:lnTo>
                      <a:pt x="3868" y="6349"/>
                    </a:lnTo>
                    <a:lnTo>
                      <a:pt x="3868" y="6349"/>
                    </a:lnTo>
                    <a:lnTo>
                      <a:pt x="3868" y="6349"/>
                    </a:lnTo>
                    <a:lnTo>
                      <a:pt x="3868" y="6349"/>
                    </a:lnTo>
                    <a:lnTo>
                      <a:pt x="3868" y="6349"/>
                    </a:lnTo>
                    <a:lnTo>
                      <a:pt x="3868" y="6349"/>
                    </a:lnTo>
                    <a:lnTo>
                      <a:pt x="3184" y="6332"/>
                    </a:lnTo>
                    <a:lnTo>
                      <a:pt x="2499" y="6298"/>
                    </a:lnTo>
                    <a:lnTo>
                      <a:pt x="1815" y="6247"/>
                    </a:lnTo>
                    <a:lnTo>
                      <a:pt x="1130" y="6178"/>
                    </a:lnTo>
                    <a:lnTo>
                      <a:pt x="1130" y="6178"/>
                    </a:lnTo>
                    <a:lnTo>
                      <a:pt x="1062" y="6161"/>
                    </a:lnTo>
                    <a:lnTo>
                      <a:pt x="1062" y="6161"/>
                    </a:lnTo>
                    <a:lnTo>
                      <a:pt x="1028" y="6161"/>
                    </a:lnTo>
                    <a:lnTo>
                      <a:pt x="1028" y="6161"/>
                    </a:lnTo>
                    <a:lnTo>
                      <a:pt x="891" y="6127"/>
                    </a:lnTo>
                    <a:lnTo>
                      <a:pt x="822" y="6110"/>
                    </a:lnTo>
                    <a:lnTo>
                      <a:pt x="754" y="6093"/>
                    </a:lnTo>
                    <a:lnTo>
                      <a:pt x="754" y="6093"/>
                    </a:lnTo>
                    <a:lnTo>
                      <a:pt x="668" y="6007"/>
                    </a:lnTo>
                    <a:lnTo>
                      <a:pt x="583" y="5904"/>
                    </a:lnTo>
                    <a:lnTo>
                      <a:pt x="531" y="5785"/>
                    </a:lnTo>
                    <a:lnTo>
                      <a:pt x="480" y="5665"/>
                    </a:lnTo>
                    <a:lnTo>
                      <a:pt x="480" y="5665"/>
                    </a:lnTo>
                    <a:lnTo>
                      <a:pt x="326" y="5237"/>
                    </a:lnTo>
                    <a:lnTo>
                      <a:pt x="172" y="4775"/>
                    </a:lnTo>
                    <a:lnTo>
                      <a:pt x="121" y="4553"/>
                    </a:lnTo>
                    <a:lnTo>
                      <a:pt x="69" y="4330"/>
                    </a:lnTo>
                    <a:lnTo>
                      <a:pt x="35" y="4108"/>
                    </a:lnTo>
                    <a:lnTo>
                      <a:pt x="1" y="3868"/>
                    </a:lnTo>
                    <a:lnTo>
                      <a:pt x="1" y="3868"/>
                    </a:lnTo>
                    <a:lnTo>
                      <a:pt x="1" y="3543"/>
                    </a:lnTo>
                    <a:lnTo>
                      <a:pt x="18" y="3218"/>
                    </a:lnTo>
                    <a:lnTo>
                      <a:pt x="52" y="2910"/>
                    </a:lnTo>
                    <a:lnTo>
                      <a:pt x="86" y="2585"/>
                    </a:lnTo>
                    <a:lnTo>
                      <a:pt x="86" y="2585"/>
                    </a:lnTo>
                    <a:lnTo>
                      <a:pt x="155" y="2123"/>
                    </a:lnTo>
                    <a:lnTo>
                      <a:pt x="206" y="1883"/>
                    </a:lnTo>
                    <a:lnTo>
                      <a:pt x="258" y="1661"/>
                    </a:lnTo>
                    <a:lnTo>
                      <a:pt x="343" y="1438"/>
                    </a:lnTo>
                    <a:lnTo>
                      <a:pt x="446" y="1233"/>
                    </a:lnTo>
                    <a:lnTo>
                      <a:pt x="566" y="1028"/>
                    </a:lnTo>
                    <a:lnTo>
                      <a:pt x="720" y="857"/>
                    </a:lnTo>
                    <a:lnTo>
                      <a:pt x="720" y="857"/>
                    </a:lnTo>
                    <a:lnTo>
                      <a:pt x="925" y="703"/>
                    </a:lnTo>
                    <a:lnTo>
                      <a:pt x="1010" y="617"/>
                    </a:lnTo>
                    <a:lnTo>
                      <a:pt x="1096" y="514"/>
                    </a:lnTo>
                    <a:lnTo>
                      <a:pt x="1096" y="514"/>
                    </a:lnTo>
                    <a:lnTo>
                      <a:pt x="1199" y="377"/>
                    </a:lnTo>
                    <a:lnTo>
                      <a:pt x="1267" y="326"/>
                    </a:lnTo>
                    <a:lnTo>
                      <a:pt x="1319" y="258"/>
                    </a:lnTo>
                    <a:lnTo>
                      <a:pt x="1319" y="258"/>
                    </a:lnTo>
                    <a:lnTo>
                      <a:pt x="1387" y="223"/>
                    </a:lnTo>
                    <a:lnTo>
                      <a:pt x="1438" y="206"/>
                    </a:lnTo>
                    <a:lnTo>
                      <a:pt x="1575" y="189"/>
                    </a:lnTo>
                    <a:lnTo>
                      <a:pt x="1575" y="189"/>
                    </a:lnTo>
                    <a:lnTo>
                      <a:pt x="1729" y="206"/>
                    </a:lnTo>
                    <a:lnTo>
                      <a:pt x="1883" y="240"/>
                    </a:lnTo>
                    <a:lnTo>
                      <a:pt x="1883" y="240"/>
                    </a:lnTo>
                    <a:lnTo>
                      <a:pt x="2054" y="275"/>
                    </a:lnTo>
                    <a:lnTo>
                      <a:pt x="2208" y="292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1803;p35">
                <a:extLst>
                  <a:ext uri="{FF2B5EF4-FFF2-40B4-BE49-F238E27FC236}">
                    <a16:creationId xmlns:a16="http://schemas.microsoft.com/office/drawing/2014/main" id="{E0CB32EF-E42D-E62F-CE6C-8A7C7CC1036E}"/>
                  </a:ext>
                </a:extLst>
              </p:cNvPr>
              <p:cNvSpPr/>
              <p:nvPr/>
            </p:nvSpPr>
            <p:spPr>
              <a:xfrm>
                <a:off x="2339375" y="4175156"/>
                <a:ext cx="4465260" cy="556920"/>
              </a:xfrm>
              <a:custGeom>
                <a:avLst/>
                <a:gdLst/>
                <a:ahLst/>
                <a:cxnLst/>
                <a:rect l="l" t="t" r="r" b="b"/>
                <a:pathLst>
                  <a:path w="113195" h="14118" fill="none" extrusionOk="0">
                    <a:moveTo>
                      <a:pt x="60969" y="1"/>
                    </a:moveTo>
                    <a:lnTo>
                      <a:pt x="60969" y="1"/>
                    </a:lnTo>
                    <a:lnTo>
                      <a:pt x="59481" y="1"/>
                    </a:lnTo>
                    <a:lnTo>
                      <a:pt x="59481" y="4535"/>
                    </a:lnTo>
                    <a:lnTo>
                      <a:pt x="57924" y="4535"/>
                    </a:lnTo>
                    <a:lnTo>
                      <a:pt x="57924" y="1"/>
                    </a:lnTo>
                    <a:lnTo>
                      <a:pt x="57924" y="1"/>
                    </a:lnTo>
                    <a:lnTo>
                      <a:pt x="54433" y="35"/>
                    </a:lnTo>
                    <a:lnTo>
                      <a:pt x="51028" y="69"/>
                    </a:lnTo>
                    <a:lnTo>
                      <a:pt x="47691" y="138"/>
                    </a:lnTo>
                    <a:lnTo>
                      <a:pt x="44440" y="223"/>
                    </a:lnTo>
                    <a:lnTo>
                      <a:pt x="44440" y="4535"/>
                    </a:lnTo>
                    <a:lnTo>
                      <a:pt x="42865" y="4535"/>
                    </a:lnTo>
                    <a:lnTo>
                      <a:pt x="42865" y="275"/>
                    </a:lnTo>
                    <a:lnTo>
                      <a:pt x="42865" y="275"/>
                    </a:lnTo>
                    <a:lnTo>
                      <a:pt x="40880" y="326"/>
                    </a:lnTo>
                    <a:lnTo>
                      <a:pt x="40880" y="326"/>
                    </a:lnTo>
                    <a:lnTo>
                      <a:pt x="40675" y="4381"/>
                    </a:lnTo>
                    <a:lnTo>
                      <a:pt x="40675" y="4381"/>
                    </a:lnTo>
                    <a:lnTo>
                      <a:pt x="40230" y="4450"/>
                    </a:lnTo>
                    <a:lnTo>
                      <a:pt x="39836" y="4501"/>
                    </a:lnTo>
                    <a:lnTo>
                      <a:pt x="39477" y="4535"/>
                    </a:lnTo>
                    <a:lnTo>
                      <a:pt x="39135" y="4535"/>
                    </a:lnTo>
                    <a:lnTo>
                      <a:pt x="39135" y="4535"/>
                    </a:lnTo>
                    <a:lnTo>
                      <a:pt x="38878" y="4535"/>
                    </a:lnTo>
                    <a:lnTo>
                      <a:pt x="38622" y="4518"/>
                    </a:lnTo>
                    <a:lnTo>
                      <a:pt x="38365" y="4484"/>
                    </a:lnTo>
                    <a:lnTo>
                      <a:pt x="38091" y="4450"/>
                    </a:lnTo>
                    <a:lnTo>
                      <a:pt x="37526" y="4330"/>
                    </a:lnTo>
                    <a:lnTo>
                      <a:pt x="36876" y="4159"/>
                    </a:lnTo>
                    <a:lnTo>
                      <a:pt x="36876" y="4159"/>
                    </a:lnTo>
                    <a:lnTo>
                      <a:pt x="36722" y="497"/>
                    </a:lnTo>
                    <a:lnTo>
                      <a:pt x="36722" y="497"/>
                    </a:lnTo>
                    <a:lnTo>
                      <a:pt x="34207" y="617"/>
                    </a:lnTo>
                    <a:lnTo>
                      <a:pt x="34207" y="4535"/>
                    </a:lnTo>
                    <a:lnTo>
                      <a:pt x="32632" y="4535"/>
                    </a:lnTo>
                    <a:lnTo>
                      <a:pt x="32632" y="702"/>
                    </a:lnTo>
                    <a:lnTo>
                      <a:pt x="32632" y="702"/>
                    </a:lnTo>
                    <a:lnTo>
                      <a:pt x="30716" y="805"/>
                    </a:lnTo>
                    <a:lnTo>
                      <a:pt x="28851" y="925"/>
                    </a:lnTo>
                    <a:lnTo>
                      <a:pt x="27054" y="1062"/>
                    </a:lnTo>
                    <a:lnTo>
                      <a:pt x="25326" y="1182"/>
                    </a:lnTo>
                    <a:lnTo>
                      <a:pt x="23666" y="1318"/>
                    </a:lnTo>
                    <a:lnTo>
                      <a:pt x="22092" y="1472"/>
                    </a:lnTo>
                    <a:lnTo>
                      <a:pt x="20569" y="1609"/>
                    </a:lnTo>
                    <a:lnTo>
                      <a:pt x="19148" y="1763"/>
                    </a:lnTo>
                    <a:lnTo>
                      <a:pt x="19148" y="4535"/>
                    </a:lnTo>
                    <a:lnTo>
                      <a:pt x="17574" y="4535"/>
                    </a:lnTo>
                    <a:lnTo>
                      <a:pt x="17574" y="1952"/>
                    </a:lnTo>
                    <a:lnTo>
                      <a:pt x="17574" y="1952"/>
                    </a:lnTo>
                    <a:lnTo>
                      <a:pt x="16582" y="2088"/>
                    </a:lnTo>
                    <a:lnTo>
                      <a:pt x="15641" y="2225"/>
                    </a:lnTo>
                    <a:lnTo>
                      <a:pt x="14751" y="2362"/>
                    </a:lnTo>
                    <a:lnTo>
                      <a:pt x="13929" y="2499"/>
                    </a:lnTo>
                    <a:lnTo>
                      <a:pt x="13929" y="2499"/>
                    </a:lnTo>
                    <a:lnTo>
                      <a:pt x="13861" y="4159"/>
                    </a:lnTo>
                    <a:lnTo>
                      <a:pt x="13861" y="4159"/>
                    </a:lnTo>
                    <a:lnTo>
                      <a:pt x="13194" y="4330"/>
                    </a:lnTo>
                    <a:lnTo>
                      <a:pt x="12629" y="4450"/>
                    </a:lnTo>
                    <a:lnTo>
                      <a:pt x="12372" y="4484"/>
                    </a:lnTo>
                    <a:lnTo>
                      <a:pt x="12116" y="4518"/>
                    </a:lnTo>
                    <a:lnTo>
                      <a:pt x="11859" y="4535"/>
                    </a:lnTo>
                    <a:lnTo>
                      <a:pt x="11602" y="4535"/>
                    </a:lnTo>
                    <a:lnTo>
                      <a:pt x="11602" y="4535"/>
                    </a:lnTo>
                    <a:lnTo>
                      <a:pt x="11260" y="4535"/>
                    </a:lnTo>
                    <a:lnTo>
                      <a:pt x="10883" y="4501"/>
                    </a:lnTo>
                    <a:lnTo>
                      <a:pt x="10490" y="4450"/>
                    </a:lnTo>
                    <a:lnTo>
                      <a:pt x="10062" y="4381"/>
                    </a:lnTo>
                    <a:lnTo>
                      <a:pt x="10062" y="4381"/>
                    </a:lnTo>
                    <a:lnTo>
                      <a:pt x="10011" y="3457"/>
                    </a:lnTo>
                    <a:lnTo>
                      <a:pt x="10011" y="3457"/>
                    </a:lnTo>
                    <a:lnTo>
                      <a:pt x="9720" y="3577"/>
                    </a:lnTo>
                    <a:lnTo>
                      <a:pt x="9463" y="3697"/>
                    </a:lnTo>
                    <a:lnTo>
                      <a:pt x="9241" y="3817"/>
                    </a:lnTo>
                    <a:lnTo>
                      <a:pt x="9053" y="3937"/>
                    </a:lnTo>
                    <a:lnTo>
                      <a:pt x="8916" y="4056"/>
                    </a:lnTo>
                    <a:lnTo>
                      <a:pt x="8813" y="4176"/>
                    </a:lnTo>
                    <a:lnTo>
                      <a:pt x="8762" y="4296"/>
                    </a:lnTo>
                    <a:lnTo>
                      <a:pt x="8727" y="4433"/>
                    </a:lnTo>
                    <a:lnTo>
                      <a:pt x="8727" y="4433"/>
                    </a:lnTo>
                    <a:lnTo>
                      <a:pt x="8745" y="4518"/>
                    </a:lnTo>
                    <a:lnTo>
                      <a:pt x="8779" y="4587"/>
                    </a:lnTo>
                    <a:lnTo>
                      <a:pt x="8813" y="4672"/>
                    </a:lnTo>
                    <a:lnTo>
                      <a:pt x="8881" y="4758"/>
                    </a:lnTo>
                    <a:lnTo>
                      <a:pt x="8950" y="4843"/>
                    </a:lnTo>
                    <a:lnTo>
                      <a:pt x="9053" y="4912"/>
                    </a:lnTo>
                    <a:lnTo>
                      <a:pt x="9292" y="5083"/>
                    </a:lnTo>
                    <a:lnTo>
                      <a:pt x="9600" y="5237"/>
                    </a:lnTo>
                    <a:lnTo>
                      <a:pt x="9977" y="5391"/>
                    </a:lnTo>
                    <a:lnTo>
                      <a:pt x="10421" y="5545"/>
                    </a:lnTo>
                    <a:lnTo>
                      <a:pt x="10935" y="5699"/>
                    </a:lnTo>
                    <a:lnTo>
                      <a:pt x="10935" y="5699"/>
                    </a:lnTo>
                    <a:lnTo>
                      <a:pt x="11037" y="5682"/>
                    </a:lnTo>
                    <a:lnTo>
                      <a:pt x="11140" y="5682"/>
                    </a:lnTo>
                    <a:lnTo>
                      <a:pt x="11140" y="5682"/>
                    </a:lnTo>
                    <a:lnTo>
                      <a:pt x="11277" y="5682"/>
                    </a:lnTo>
                    <a:lnTo>
                      <a:pt x="11414" y="5716"/>
                    </a:lnTo>
                    <a:lnTo>
                      <a:pt x="11414" y="5716"/>
                    </a:lnTo>
                    <a:lnTo>
                      <a:pt x="11568" y="5767"/>
                    </a:lnTo>
                    <a:lnTo>
                      <a:pt x="11739" y="5853"/>
                    </a:lnTo>
                    <a:lnTo>
                      <a:pt x="11910" y="5921"/>
                    </a:lnTo>
                    <a:lnTo>
                      <a:pt x="11996" y="5956"/>
                    </a:lnTo>
                    <a:lnTo>
                      <a:pt x="12081" y="5973"/>
                    </a:lnTo>
                    <a:lnTo>
                      <a:pt x="12081" y="5973"/>
                    </a:lnTo>
                    <a:lnTo>
                      <a:pt x="12133" y="5973"/>
                    </a:lnTo>
                    <a:lnTo>
                      <a:pt x="12133" y="5973"/>
                    </a:lnTo>
                    <a:lnTo>
                      <a:pt x="12304" y="5956"/>
                    </a:lnTo>
                    <a:lnTo>
                      <a:pt x="12458" y="5921"/>
                    </a:lnTo>
                    <a:lnTo>
                      <a:pt x="12458" y="5921"/>
                    </a:lnTo>
                    <a:lnTo>
                      <a:pt x="12629" y="5887"/>
                    </a:lnTo>
                    <a:lnTo>
                      <a:pt x="12783" y="5870"/>
                    </a:lnTo>
                    <a:lnTo>
                      <a:pt x="12783" y="5870"/>
                    </a:lnTo>
                    <a:lnTo>
                      <a:pt x="12903" y="5887"/>
                    </a:lnTo>
                    <a:lnTo>
                      <a:pt x="12971" y="5904"/>
                    </a:lnTo>
                    <a:lnTo>
                      <a:pt x="13022" y="5939"/>
                    </a:lnTo>
                    <a:lnTo>
                      <a:pt x="13022" y="5939"/>
                    </a:lnTo>
                    <a:lnTo>
                      <a:pt x="13091" y="6007"/>
                    </a:lnTo>
                    <a:lnTo>
                      <a:pt x="13142" y="6058"/>
                    </a:lnTo>
                    <a:lnTo>
                      <a:pt x="13245" y="6195"/>
                    </a:lnTo>
                    <a:lnTo>
                      <a:pt x="13245" y="6195"/>
                    </a:lnTo>
                    <a:lnTo>
                      <a:pt x="13279" y="6247"/>
                    </a:lnTo>
                    <a:lnTo>
                      <a:pt x="13279" y="6247"/>
                    </a:lnTo>
                    <a:lnTo>
                      <a:pt x="14357" y="6435"/>
                    </a:lnTo>
                    <a:lnTo>
                      <a:pt x="15538" y="6623"/>
                    </a:lnTo>
                    <a:lnTo>
                      <a:pt x="15538" y="6623"/>
                    </a:lnTo>
                    <a:lnTo>
                      <a:pt x="13792" y="6743"/>
                    </a:lnTo>
                    <a:lnTo>
                      <a:pt x="13792" y="6743"/>
                    </a:lnTo>
                    <a:lnTo>
                      <a:pt x="13895" y="6897"/>
                    </a:lnTo>
                    <a:lnTo>
                      <a:pt x="13998" y="7085"/>
                    </a:lnTo>
                    <a:lnTo>
                      <a:pt x="14066" y="7273"/>
                    </a:lnTo>
                    <a:lnTo>
                      <a:pt x="14118" y="7462"/>
                    </a:lnTo>
                    <a:lnTo>
                      <a:pt x="14169" y="7667"/>
                    </a:lnTo>
                    <a:lnTo>
                      <a:pt x="14203" y="7855"/>
                    </a:lnTo>
                    <a:lnTo>
                      <a:pt x="14254" y="8266"/>
                    </a:lnTo>
                    <a:lnTo>
                      <a:pt x="14254" y="8266"/>
                    </a:lnTo>
                    <a:lnTo>
                      <a:pt x="14306" y="8591"/>
                    </a:lnTo>
                    <a:lnTo>
                      <a:pt x="14340" y="8899"/>
                    </a:lnTo>
                    <a:lnTo>
                      <a:pt x="14357" y="9224"/>
                    </a:lnTo>
                    <a:lnTo>
                      <a:pt x="14340" y="9549"/>
                    </a:lnTo>
                    <a:lnTo>
                      <a:pt x="14340" y="9549"/>
                    </a:lnTo>
                    <a:lnTo>
                      <a:pt x="14323" y="9789"/>
                    </a:lnTo>
                    <a:lnTo>
                      <a:pt x="14272" y="10011"/>
                    </a:lnTo>
                    <a:lnTo>
                      <a:pt x="14237" y="10234"/>
                    </a:lnTo>
                    <a:lnTo>
                      <a:pt x="14169" y="10456"/>
                    </a:lnTo>
                    <a:lnTo>
                      <a:pt x="14015" y="10918"/>
                    </a:lnTo>
                    <a:lnTo>
                      <a:pt x="13861" y="11346"/>
                    </a:lnTo>
                    <a:lnTo>
                      <a:pt x="13861" y="11346"/>
                    </a:lnTo>
                    <a:lnTo>
                      <a:pt x="13810" y="11466"/>
                    </a:lnTo>
                    <a:lnTo>
                      <a:pt x="13758" y="11585"/>
                    </a:lnTo>
                    <a:lnTo>
                      <a:pt x="13690" y="11688"/>
                    </a:lnTo>
                    <a:lnTo>
                      <a:pt x="13587" y="11774"/>
                    </a:lnTo>
                    <a:lnTo>
                      <a:pt x="13587" y="11774"/>
                    </a:lnTo>
                    <a:lnTo>
                      <a:pt x="13519" y="11791"/>
                    </a:lnTo>
                    <a:lnTo>
                      <a:pt x="13450" y="11808"/>
                    </a:lnTo>
                    <a:lnTo>
                      <a:pt x="13313" y="11842"/>
                    </a:lnTo>
                    <a:lnTo>
                      <a:pt x="13313" y="11842"/>
                    </a:lnTo>
                    <a:lnTo>
                      <a:pt x="13279" y="11842"/>
                    </a:lnTo>
                    <a:lnTo>
                      <a:pt x="13279" y="11842"/>
                    </a:lnTo>
                    <a:lnTo>
                      <a:pt x="13211" y="11859"/>
                    </a:lnTo>
                    <a:lnTo>
                      <a:pt x="13211" y="11859"/>
                    </a:lnTo>
                    <a:lnTo>
                      <a:pt x="13211" y="11859"/>
                    </a:lnTo>
                    <a:lnTo>
                      <a:pt x="13211" y="11859"/>
                    </a:lnTo>
                    <a:lnTo>
                      <a:pt x="13176" y="11859"/>
                    </a:lnTo>
                    <a:lnTo>
                      <a:pt x="13176" y="11859"/>
                    </a:lnTo>
                    <a:lnTo>
                      <a:pt x="12509" y="11928"/>
                    </a:lnTo>
                    <a:lnTo>
                      <a:pt x="11842" y="11979"/>
                    </a:lnTo>
                    <a:lnTo>
                      <a:pt x="11157" y="12013"/>
                    </a:lnTo>
                    <a:lnTo>
                      <a:pt x="10473" y="12030"/>
                    </a:lnTo>
                    <a:lnTo>
                      <a:pt x="10473" y="12030"/>
                    </a:lnTo>
                    <a:lnTo>
                      <a:pt x="10473" y="12030"/>
                    </a:lnTo>
                    <a:lnTo>
                      <a:pt x="10473" y="12030"/>
                    </a:lnTo>
                    <a:lnTo>
                      <a:pt x="10473" y="12030"/>
                    </a:lnTo>
                    <a:lnTo>
                      <a:pt x="10473" y="12030"/>
                    </a:lnTo>
                    <a:lnTo>
                      <a:pt x="10473" y="12030"/>
                    </a:lnTo>
                    <a:lnTo>
                      <a:pt x="10473" y="12030"/>
                    </a:lnTo>
                    <a:lnTo>
                      <a:pt x="9908" y="12013"/>
                    </a:lnTo>
                    <a:lnTo>
                      <a:pt x="9326" y="11996"/>
                    </a:lnTo>
                    <a:lnTo>
                      <a:pt x="9326" y="11996"/>
                    </a:lnTo>
                    <a:lnTo>
                      <a:pt x="9309" y="11996"/>
                    </a:lnTo>
                    <a:lnTo>
                      <a:pt x="9309" y="11996"/>
                    </a:lnTo>
                    <a:lnTo>
                      <a:pt x="9155" y="11979"/>
                    </a:lnTo>
                    <a:lnTo>
                      <a:pt x="9087" y="11945"/>
                    </a:lnTo>
                    <a:lnTo>
                      <a:pt x="9035" y="11893"/>
                    </a:lnTo>
                    <a:lnTo>
                      <a:pt x="9035" y="11893"/>
                    </a:lnTo>
                    <a:lnTo>
                      <a:pt x="9001" y="11825"/>
                    </a:lnTo>
                    <a:lnTo>
                      <a:pt x="8967" y="11757"/>
                    </a:lnTo>
                    <a:lnTo>
                      <a:pt x="8967" y="11585"/>
                    </a:lnTo>
                    <a:lnTo>
                      <a:pt x="8967" y="11585"/>
                    </a:lnTo>
                    <a:lnTo>
                      <a:pt x="8933" y="11431"/>
                    </a:lnTo>
                    <a:lnTo>
                      <a:pt x="8881" y="11277"/>
                    </a:lnTo>
                    <a:lnTo>
                      <a:pt x="8830" y="11141"/>
                    </a:lnTo>
                    <a:lnTo>
                      <a:pt x="8779" y="10987"/>
                    </a:lnTo>
                    <a:lnTo>
                      <a:pt x="8779" y="10987"/>
                    </a:lnTo>
                    <a:lnTo>
                      <a:pt x="8745" y="10833"/>
                    </a:lnTo>
                    <a:lnTo>
                      <a:pt x="8727" y="10661"/>
                    </a:lnTo>
                    <a:lnTo>
                      <a:pt x="8745" y="10507"/>
                    </a:lnTo>
                    <a:lnTo>
                      <a:pt x="8762" y="10336"/>
                    </a:lnTo>
                    <a:lnTo>
                      <a:pt x="8847" y="10011"/>
                    </a:lnTo>
                    <a:lnTo>
                      <a:pt x="8950" y="9703"/>
                    </a:lnTo>
                    <a:lnTo>
                      <a:pt x="8950" y="9703"/>
                    </a:lnTo>
                    <a:lnTo>
                      <a:pt x="9771" y="7342"/>
                    </a:lnTo>
                    <a:lnTo>
                      <a:pt x="9771" y="7342"/>
                    </a:lnTo>
                    <a:lnTo>
                      <a:pt x="9857" y="7119"/>
                    </a:lnTo>
                    <a:lnTo>
                      <a:pt x="9857" y="7119"/>
                    </a:lnTo>
                    <a:lnTo>
                      <a:pt x="8762" y="7256"/>
                    </a:lnTo>
                    <a:lnTo>
                      <a:pt x="7718" y="7410"/>
                    </a:lnTo>
                    <a:lnTo>
                      <a:pt x="6725" y="7564"/>
                    </a:lnTo>
                    <a:lnTo>
                      <a:pt x="5784" y="7718"/>
                    </a:lnTo>
                    <a:lnTo>
                      <a:pt x="4912" y="7906"/>
                    </a:lnTo>
                    <a:lnTo>
                      <a:pt x="4107" y="8078"/>
                    </a:lnTo>
                    <a:lnTo>
                      <a:pt x="3354" y="8266"/>
                    </a:lnTo>
                    <a:lnTo>
                      <a:pt x="2687" y="8471"/>
                    </a:lnTo>
                    <a:lnTo>
                      <a:pt x="2071" y="8659"/>
                    </a:lnTo>
                    <a:lnTo>
                      <a:pt x="1541" y="8865"/>
                    </a:lnTo>
                    <a:lnTo>
                      <a:pt x="1078" y="9087"/>
                    </a:lnTo>
                    <a:lnTo>
                      <a:pt x="873" y="9190"/>
                    </a:lnTo>
                    <a:lnTo>
                      <a:pt x="702" y="9310"/>
                    </a:lnTo>
                    <a:lnTo>
                      <a:pt x="531" y="9412"/>
                    </a:lnTo>
                    <a:lnTo>
                      <a:pt x="394" y="9532"/>
                    </a:lnTo>
                    <a:lnTo>
                      <a:pt x="274" y="9652"/>
                    </a:lnTo>
                    <a:lnTo>
                      <a:pt x="172" y="9755"/>
                    </a:lnTo>
                    <a:lnTo>
                      <a:pt x="103" y="9874"/>
                    </a:lnTo>
                    <a:lnTo>
                      <a:pt x="35" y="9994"/>
                    </a:lnTo>
                    <a:lnTo>
                      <a:pt x="0" y="10114"/>
                    </a:lnTo>
                    <a:lnTo>
                      <a:pt x="0" y="10234"/>
                    </a:lnTo>
                    <a:lnTo>
                      <a:pt x="0" y="10234"/>
                    </a:lnTo>
                    <a:lnTo>
                      <a:pt x="0" y="10336"/>
                    </a:lnTo>
                    <a:lnTo>
                      <a:pt x="35" y="10422"/>
                    </a:lnTo>
                    <a:lnTo>
                      <a:pt x="69" y="10525"/>
                    </a:lnTo>
                    <a:lnTo>
                      <a:pt x="120" y="10627"/>
                    </a:lnTo>
                    <a:lnTo>
                      <a:pt x="189" y="10730"/>
                    </a:lnTo>
                    <a:lnTo>
                      <a:pt x="274" y="10815"/>
                    </a:lnTo>
                    <a:lnTo>
                      <a:pt x="377" y="10918"/>
                    </a:lnTo>
                    <a:lnTo>
                      <a:pt x="497" y="11004"/>
                    </a:lnTo>
                    <a:lnTo>
                      <a:pt x="770" y="11192"/>
                    </a:lnTo>
                    <a:lnTo>
                      <a:pt x="1113" y="11380"/>
                    </a:lnTo>
                    <a:lnTo>
                      <a:pt x="1489" y="11568"/>
                    </a:lnTo>
                    <a:lnTo>
                      <a:pt x="1934" y="11739"/>
                    </a:lnTo>
                    <a:lnTo>
                      <a:pt x="2430" y="11911"/>
                    </a:lnTo>
                    <a:lnTo>
                      <a:pt x="2978" y="12082"/>
                    </a:lnTo>
                    <a:lnTo>
                      <a:pt x="3577" y="12236"/>
                    </a:lnTo>
                    <a:lnTo>
                      <a:pt x="4210" y="12407"/>
                    </a:lnTo>
                    <a:lnTo>
                      <a:pt x="4894" y="12561"/>
                    </a:lnTo>
                    <a:lnTo>
                      <a:pt x="5630" y="12698"/>
                    </a:lnTo>
                    <a:lnTo>
                      <a:pt x="6400" y="12835"/>
                    </a:lnTo>
                    <a:lnTo>
                      <a:pt x="7222" y="12972"/>
                    </a:lnTo>
                    <a:lnTo>
                      <a:pt x="8077" y="13108"/>
                    </a:lnTo>
                    <a:lnTo>
                      <a:pt x="8967" y="13228"/>
                    </a:lnTo>
                    <a:lnTo>
                      <a:pt x="9908" y="13348"/>
                    </a:lnTo>
                    <a:lnTo>
                      <a:pt x="10866" y="13451"/>
                    </a:lnTo>
                    <a:lnTo>
                      <a:pt x="11876" y="13553"/>
                    </a:lnTo>
                    <a:lnTo>
                      <a:pt x="12903" y="13639"/>
                    </a:lnTo>
                    <a:lnTo>
                      <a:pt x="15059" y="13810"/>
                    </a:lnTo>
                    <a:lnTo>
                      <a:pt x="17335" y="13947"/>
                    </a:lnTo>
                    <a:lnTo>
                      <a:pt x="19696" y="14032"/>
                    </a:lnTo>
                    <a:lnTo>
                      <a:pt x="22143" y="14101"/>
                    </a:lnTo>
                    <a:lnTo>
                      <a:pt x="24676" y="14118"/>
                    </a:lnTo>
                    <a:lnTo>
                      <a:pt x="24676" y="14118"/>
                    </a:lnTo>
                    <a:lnTo>
                      <a:pt x="27191" y="14101"/>
                    </a:lnTo>
                    <a:lnTo>
                      <a:pt x="29638" y="14032"/>
                    </a:lnTo>
                    <a:lnTo>
                      <a:pt x="31999" y="13947"/>
                    </a:lnTo>
                    <a:lnTo>
                      <a:pt x="34275" y="13810"/>
                    </a:lnTo>
                    <a:lnTo>
                      <a:pt x="36431" y="13639"/>
                    </a:lnTo>
                    <a:lnTo>
                      <a:pt x="37458" y="13553"/>
                    </a:lnTo>
                    <a:lnTo>
                      <a:pt x="38468" y="13451"/>
                    </a:lnTo>
                    <a:lnTo>
                      <a:pt x="39426" y="13348"/>
                    </a:lnTo>
                    <a:lnTo>
                      <a:pt x="40367" y="13228"/>
                    </a:lnTo>
                    <a:lnTo>
                      <a:pt x="41257" y="13108"/>
                    </a:lnTo>
                    <a:lnTo>
                      <a:pt x="42112" y="12972"/>
                    </a:lnTo>
                    <a:lnTo>
                      <a:pt x="42934" y="12835"/>
                    </a:lnTo>
                    <a:lnTo>
                      <a:pt x="43704" y="12698"/>
                    </a:lnTo>
                    <a:lnTo>
                      <a:pt x="44440" y="12561"/>
                    </a:lnTo>
                    <a:lnTo>
                      <a:pt x="45124" y="12407"/>
                    </a:lnTo>
                    <a:lnTo>
                      <a:pt x="45774" y="12236"/>
                    </a:lnTo>
                    <a:lnTo>
                      <a:pt x="46356" y="12082"/>
                    </a:lnTo>
                    <a:lnTo>
                      <a:pt x="46904" y="11911"/>
                    </a:lnTo>
                    <a:lnTo>
                      <a:pt x="47400" y="11739"/>
                    </a:lnTo>
                    <a:lnTo>
                      <a:pt x="47845" y="11568"/>
                    </a:lnTo>
                    <a:lnTo>
                      <a:pt x="48221" y="11380"/>
                    </a:lnTo>
                    <a:lnTo>
                      <a:pt x="48563" y="11192"/>
                    </a:lnTo>
                    <a:lnTo>
                      <a:pt x="48837" y="11004"/>
                    </a:lnTo>
                    <a:lnTo>
                      <a:pt x="48957" y="10918"/>
                    </a:lnTo>
                    <a:lnTo>
                      <a:pt x="49060" y="10815"/>
                    </a:lnTo>
                    <a:lnTo>
                      <a:pt x="49145" y="10730"/>
                    </a:lnTo>
                    <a:lnTo>
                      <a:pt x="49214" y="10627"/>
                    </a:lnTo>
                    <a:lnTo>
                      <a:pt x="49265" y="10525"/>
                    </a:lnTo>
                    <a:lnTo>
                      <a:pt x="49299" y="10422"/>
                    </a:lnTo>
                    <a:lnTo>
                      <a:pt x="49333" y="10336"/>
                    </a:lnTo>
                    <a:lnTo>
                      <a:pt x="49333" y="10234"/>
                    </a:lnTo>
                    <a:lnTo>
                      <a:pt x="49333" y="10234"/>
                    </a:lnTo>
                    <a:lnTo>
                      <a:pt x="49333" y="10131"/>
                    </a:lnTo>
                    <a:lnTo>
                      <a:pt x="49299" y="10028"/>
                    </a:lnTo>
                    <a:lnTo>
                      <a:pt x="49265" y="9926"/>
                    </a:lnTo>
                    <a:lnTo>
                      <a:pt x="49214" y="9823"/>
                    </a:lnTo>
                    <a:lnTo>
                      <a:pt x="49145" y="9737"/>
                    </a:lnTo>
                    <a:lnTo>
                      <a:pt x="49060" y="9635"/>
                    </a:lnTo>
                    <a:lnTo>
                      <a:pt x="48957" y="9532"/>
                    </a:lnTo>
                    <a:lnTo>
                      <a:pt x="48837" y="9447"/>
                    </a:lnTo>
                    <a:lnTo>
                      <a:pt x="48563" y="9258"/>
                    </a:lnTo>
                    <a:lnTo>
                      <a:pt x="48221" y="9070"/>
                    </a:lnTo>
                    <a:lnTo>
                      <a:pt x="47828" y="8882"/>
                    </a:lnTo>
                    <a:lnTo>
                      <a:pt x="47383" y="8711"/>
                    </a:lnTo>
                    <a:lnTo>
                      <a:pt x="47383" y="8711"/>
                    </a:lnTo>
                    <a:lnTo>
                      <a:pt x="50685" y="8779"/>
                    </a:lnTo>
                    <a:lnTo>
                      <a:pt x="54039" y="8830"/>
                    </a:lnTo>
                    <a:lnTo>
                      <a:pt x="57479" y="8848"/>
                    </a:lnTo>
                    <a:lnTo>
                      <a:pt x="60969" y="8865"/>
                    </a:lnTo>
                    <a:lnTo>
                      <a:pt x="60969" y="8865"/>
                    </a:lnTo>
                    <a:lnTo>
                      <a:pt x="65025" y="8848"/>
                    </a:lnTo>
                    <a:lnTo>
                      <a:pt x="69012" y="8813"/>
                    </a:lnTo>
                    <a:lnTo>
                      <a:pt x="72879" y="8745"/>
                    </a:lnTo>
                    <a:lnTo>
                      <a:pt x="76661" y="8659"/>
                    </a:lnTo>
                    <a:lnTo>
                      <a:pt x="80306" y="8557"/>
                    </a:lnTo>
                    <a:lnTo>
                      <a:pt x="83831" y="8420"/>
                    </a:lnTo>
                    <a:lnTo>
                      <a:pt x="87219" y="8266"/>
                    </a:lnTo>
                    <a:lnTo>
                      <a:pt x="90436" y="8095"/>
                    </a:lnTo>
                    <a:lnTo>
                      <a:pt x="90436" y="8095"/>
                    </a:lnTo>
                    <a:lnTo>
                      <a:pt x="90248" y="8283"/>
                    </a:lnTo>
                    <a:lnTo>
                      <a:pt x="90162" y="8368"/>
                    </a:lnTo>
                    <a:lnTo>
                      <a:pt x="90111" y="8471"/>
                    </a:lnTo>
                    <a:lnTo>
                      <a:pt x="90059" y="8574"/>
                    </a:lnTo>
                    <a:lnTo>
                      <a:pt x="90008" y="8659"/>
                    </a:lnTo>
                    <a:lnTo>
                      <a:pt x="89991" y="8762"/>
                    </a:lnTo>
                    <a:lnTo>
                      <a:pt x="89991" y="8865"/>
                    </a:lnTo>
                    <a:lnTo>
                      <a:pt x="89991" y="8865"/>
                    </a:lnTo>
                    <a:lnTo>
                      <a:pt x="90008" y="9002"/>
                    </a:lnTo>
                    <a:lnTo>
                      <a:pt x="90042" y="9156"/>
                    </a:lnTo>
                    <a:lnTo>
                      <a:pt x="90111" y="9293"/>
                    </a:lnTo>
                    <a:lnTo>
                      <a:pt x="90213" y="9429"/>
                    </a:lnTo>
                    <a:lnTo>
                      <a:pt x="90350" y="9566"/>
                    </a:lnTo>
                    <a:lnTo>
                      <a:pt x="90504" y="9686"/>
                    </a:lnTo>
                    <a:lnTo>
                      <a:pt x="90692" y="9823"/>
                    </a:lnTo>
                    <a:lnTo>
                      <a:pt x="90898" y="9943"/>
                    </a:lnTo>
                    <a:lnTo>
                      <a:pt x="91137" y="10080"/>
                    </a:lnTo>
                    <a:lnTo>
                      <a:pt x="91394" y="10199"/>
                    </a:lnTo>
                    <a:lnTo>
                      <a:pt x="91668" y="10302"/>
                    </a:lnTo>
                    <a:lnTo>
                      <a:pt x="91976" y="10422"/>
                    </a:lnTo>
                    <a:lnTo>
                      <a:pt x="92643" y="10644"/>
                    </a:lnTo>
                    <a:lnTo>
                      <a:pt x="93379" y="10833"/>
                    </a:lnTo>
                    <a:lnTo>
                      <a:pt x="94217" y="11021"/>
                    </a:lnTo>
                    <a:lnTo>
                      <a:pt x="95107" y="11175"/>
                    </a:lnTo>
                    <a:lnTo>
                      <a:pt x="96065" y="11312"/>
                    </a:lnTo>
                    <a:lnTo>
                      <a:pt x="97075" y="11431"/>
                    </a:lnTo>
                    <a:lnTo>
                      <a:pt x="98136" y="11534"/>
                    </a:lnTo>
                    <a:lnTo>
                      <a:pt x="99248" y="11603"/>
                    </a:lnTo>
                    <a:lnTo>
                      <a:pt x="100412" y="11637"/>
                    </a:lnTo>
                    <a:lnTo>
                      <a:pt x="101593" y="11654"/>
                    </a:lnTo>
                    <a:lnTo>
                      <a:pt x="101593" y="11654"/>
                    </a:lnTo>
                    <a:lnTo>
                      <a:pt x="102773" y="11637"/>
                    </a:lnTo>
                    <a:lnTo>
                      <a:pt x="103937" y="11603"/>
                    </a:lnTo>
                    <a:lnTo>
                      <a:pt x="105049" y="11534"/>
                    </a:lnTo>
                    <a:lnTo>
                      <a:pt x="106110" y="11431"/>
                    </a:lnTo>
                    <a:lnTo>
                      <a:pt x="107120" y="11312"/>
                    </a:lnTo>
                    <a:lnTo>
                      <a:pt x="108078" y="11175"/>
                    </a:lnTo>
                    <a:lnTo>
                      <a:pt x="108985" y="11021"/>
                    </a:lnTo>
                    <a:lnTo>
                      <a:pt x="109806" y="10833"/>
                    </a:lnTo>
                    <a:lnTo>
                      <a:pt x="110559" y="10644"/>
                    </a:lnTo>
                    <a:lnTo>
                      <a:pt x="111226" y="10422"/>
                    </a:lnTo>
                    <a:lnTo>
                      <a:pt x="111517" y="10302"/>
                    </a:lnTo>
                    <a:lnTo>
                      <a:pt x="111808" y="10199"/>
                    </a:lnTo>
                    <a:lnTo>
                      <a:pt x="112065" y="10080"/>
                    </a:lnTo>
                    <a:lnTo>
                      <a:pt x="112287" y="9943"/>
                    </a:lnTo>
                    <a:lnTo>
                      <a:pt x="112493" y="9823"/>
                    </a:lnTo>
                    <a:lnTo>
                      <a:pt x="112681" y="9686"/>
                    </a:lnTo>
                    <a:lnTo>
                      <a:pt x="112835" y="9566"/>
                    </a:lnTo>
                    <a:lnTo>
                      <a:pt x="112972" y="9429"/>
                    </a:lnTo>
                    <a:lnTo>
                      <a:pt x="113075" y="9293"/>
                    </a:lnTo>
                    <a:lnTo>
                      <a:pt x="113143" y="9156"/>
                    </a:lnTo>
                    <a:lnTo>
                      <a:pt x="113194" y="9002"/>
                    </a:lnTo>
                    <a:lnTo>
                      <a:pt x="113194" y="8865"/>
                    </a:lnTo>
                    <a:lnTo>
                      <a:pt x="113194" y="8865"/>
                    </a:lnTo>
                    <a:lnTo>
                      <a:pt x="113194" y="8762"/>
                    </a:lnTo>
                    <a:lnTo>
                      <a:pt x="113177" y="8676"/>
                    </a:lnTo>
                    <a:lnTo>
                      <a:pt x="113143" y="8574"/>
                    </a:lnTo>
                    <a:lnTo>
                      <a:pt x="113092" y="8488"/>
                    </a:lnTo>
                    <a:lnTo>
                      <a:pt x="113040" y="8386"/>
                    </a:lnTo>
                    <a:lnTo>
                      <a:pt x="112972" y="8300"/>
                    </a:lnTo>
                    <a:lnTo>
                      <a:pt x="112784" y="8129"/>
                    </a:lnTo>
                    <a:lnTo>
                      <a:pt x="112561" y="7941"/>
                    </a:lnTo>
                    <a:lnTo>
                      <a:pt x="112287" y="7770"/>
                    </a:lnTo>
                    <a:lnTo>
                      <a:pt x="111979" y="7616"/>
                    </a:lnTo>
                    <a:lnTo>
                      <a:pt x="111620" y="7462"/>
                    </a:lnTo>
                    <a:lnTo>
                      <a:pt x="111209" y="7308"/>
                    </a:lnTo>
                    <a:lnTo>
                      <a:pt x="110782" y="7154"/>
                    </a:lnTo>
                    <a:lnTo>
                      <a:pt x="110302" y="7017"/>
                    </a:lnTo>
                    <a:lnTo>
                      <a:pt x="109789" y="6897"/>
                    </a:lnTo>
                    <a:lnTo>
                      <a:pt x="109259" y="6760"/>
                    </a:lnTo>
                    <a:lnTo>
                      <a:pt x="108677" y="6657"/>
                    </a:lnTo>
                    <a:lnTo>
                      <a:pt x="108078" y="6555"/>
                    </a:lnTo>
                    <a:lnTo>
                      <a:pt x="107445" y="6452"/>
                    </a:lnTo>
                    <a:lnTo>
                      <a:pt x="107445" y="6452"/>
                    </a:lnTo>
                    <a:lnTo>
                      <a:pt x="108745" y="6230"/>
                    </a:lnTo>
                    <a:lnTo>
                      <a:pt x="109892" y="5990"/>
                    </a:lnTo>
                    <a:lnTo>
                      <a:pt x="110405" y="5870"/>
                    </a:lnTo>
                    <a:lnTo>
                      <a:pt x="110884" y="5733"/>
                    </a:lnTo>
                    <a:lnTo>
                      <a:pt x="111312" y="5613"/>
                    </a:lnTo>
                    <a:lnTo>
                      <a:pt x="111706" y="5494"/>
                    </a:lnTo>
                    <a:lnTo>
                      <a:pt x="112048" y="5357"/>
                    </a:lnTo>
                    <a:lnTo>
                      <a:pt x="112356" y="5237"/>
                    </a:lnTo>
                    <a:lnTo>
                      <a:pt x="112612" y="5100"/>
                    </a:lnTo>
                    <a:lnTo>
                      <a:pt x="112818" y="4963"/>
                    </a:lnTo>
                    <a:lnTo>
                      <a:pt x="112989" y="4826"/>
                    </a:lnTo>
                    <a:lnTo>
                      <a:pt x="113109" y="4707"/>
                    </a:lnTo>
                    <a:lnTo>
                      <a:pt x="113143" y="4638"/>
                    </a:lnTo>
                    <a:lnTo>
                      <a:pt x="113177" y="4570"/>
                    </a:lnTo>
                    <a:lnTo>
                      <a:pt x="113194" y="4501"/>
                    </a:lnTo>
                    <a:lnTo>
                      <a:pt x="113194" y="4433"/>
                    </a:lnTo>
                    <a:lnTo>
                      <a:pt x="113194" y="4433"/>
                    </a:lnTo>
                    <a:lnTo>
                      <a:pt x="113177" y="4313"/>
                    </a:lnTo>
                    <a:lnTo>
                      <a:pt x="113126" y="4176"/>
                    </a:lnTo>
                    <a:lnTo>
                      <a:pt x="113023" y="4056"/>
                    </a:lnTo>
                    <a:lnTo>
                      <a:pt x="112886" y="3937"/>
                    </a:lnTo>
                    <a:lnTo>
                      <a:pt x="112715" y="3817"/>
                    </a:lnTo>
                    <a:lnTo>
                      <a:pt x="112510" y="3697"/>
                    </a:lnTo>
                    <a:lnTo>
                      <a:pt x="112270" y="3594"/>
                    </a:lnTo>
                    <a:lnTo>
                      <a:pt x="111979" y="3475"/>
                    </a:lnTo>
                    <a:lnTo>
                      <a:pt x="111671" y="3355"/>
                    </a:lnTo>
                    <a:lnTo>
                      <a:pt x="111312" y="3252"/>
                    </a:lnTo>
                    <a:lnTo>
                      <a:pt x="110936" y="3132"/>
                    </a:lnTo>
                    <a:lnTo>
                      <a:pt x="110508" y="3013"/>
                    </a:lnTo>
                    <a:lnTo>
                      <a:pt x="109584" y="2807"/>
                    </a:lnTo>
                    <a:lnTo>
                      <a:pt x="108506" y="2585"/>
                    </a:lnTo>
                    <a:lnTo>
                      <a:pt x="108506" y="4535"/>
                    </a:lnTo>
                    <a:lnTo>
                      <a:pt x="106949" y="4535"/>
                    </a:lnTo>
                    <a:lnTo>
                      <a:pt x="106949" y="2328"/>
                    </a:lnTo>
                    <a:lnTo>
                      <a:pt x="106949" y="2328"/>
                    </a:lnTo>
                    <a:lnTo>
                      <a:pt x="106572" y="2260"/>
                    </a:lnTo>
                    <a:lnTo>
                      <a:pt x="106572" y="2260"/>
                    </a:lnTo>
                    <a:lnTo>
                      <a:pt x="106675" y="4091"/>
                    </a:lnTo>
                    <a:lnTo>
                      <a:pt x="106675" y="4091"/>
                    </a:lnTo>
                    <a:lnTo>
                      <a:pt x="106384" y="4159"/>
                    </a:lnTo>
                    <a:lnTo>
                      <a:pt x="106093" y="4210"/>
                    </a:lnTo>
                    <a:lnTo>
                      <a:pt x="106093" y="4210"/>
                    </a:lnTo>
                    <a:lnTo>
                      <a:pt x="106127" y="4724"/>
                    </a:lnTo>
                    <a:lnTo>
                      <a:pt x="106178" y="5220"/>
                    </a:lnTo>
                    <a:lnTo>
                      <a:pt x="106178" y="5220"/>
                    </a:lnTo>
                    <a:lnTo>
                      <a:pt x="106264" y="5237"/>
                    </a:lnTo>
                    <a:lnTo>
                      <a:pt x="106367" y="5288"/>
                    </a:lnTo>
                    <a:lnTo>
                      <a:pt x="106367" y="5288"/>
                    </a:lnTo>
                    <a:lnTo>
                      <a:pt x="106435" y="5374"/>
                    </a:lnTo>
                    <a:lnTo>
                      <a:pt x="106504" y="5477"/>
                    </a:lnTo>
                    <a:lnTo>
                      <a:pt x="106538" y="5579"/>
                    </a:lnTo>
                    <a:lnTo>
                      <a:pt x="106589" y="5682"/>
                    </a:lnTo>
                    <a:lnTo>
                      <a:pt x="106589" y="5682"/>
                    </a:lnTo>
                    <a:lnTo>
                      <a:pt x="106675" y="5973"/>
                    </a:lnTo>
                    <a:lnTo>
                      <a:pt x="106743" y="6247"/>
                    </a:lnTo>
                    <a:lnTo>
                      <a:pt x="106812" y="6520"/>
                    </a:lnTo>
                    <a:lnTo>
                      <a:pt x="106863" y="6811"/>
                    </a:lnTo>
                    <a:lnTo>
                      <a:pt x="106897" y="7102"/>
                    </a:lnTo>
                    <a:lnTo>
                      <a:pt x="106931" y="7393"/>
                    </a:lnTo>
                    <a:lnTo>
                      <a:pt x="106949" y="7684"/>
                    </a:lnTo>
                    <a:lnTo>
                      <a:pt x="106949" y="7975"/>
                    </a:lnTo>
                    <a:lnTo>
                      <a:pt x="106949" y="7975"/>
                    </a:lnTo>
                    <a:lnTo>
                      <a:pt x="106949" y="7975"/>
                    </a:lnTo>
                    <a:lnTo>
                      <a:pt x="106949" y="7975"/>
                    </a:lnTo>
                    <a:lnTo>
                      <a:pt x="106949" y="7975"/>
                    </a:lnTo>
                    <a:lnTo>
                      <a:pt x="106949" y="8180"/>
                    </a:lnTo>
                    <a:lnTo>
                      <a:pt x="106931" y="8283"/>
                    </a:lnTo>
                    <a:lnTo>
                      <a:pt x="106897" y="8368"/>
                    </a:lnTo>
                    <a:lnTo>
                      <a:pt x="106863" y="8454"/>
                    </a:lnTo>
                    <a:lnTo>
                      <a:pt x="106812" y="8540"/>
                    </a:lnTo>
                    <a:lnTo>
                      <a:pt x="106743" y="8591"/>
                    </a:lnTo>
                    <a:lnTo>
                      <a:pt x="106675" y="8642"/>
                    </a:lnTo>
                    <a:lnTo>
                      <a:pt x="106675" y="8642"/>
                    </a:lnTo>
                    <a:lnTo>
                      <a:pt x="106589" y="8676"/>
                    </a:lnTo>
                    <a:lnTo>
                      <a:pt x="106504" y="8676"/>
                    </a:lnTo>
                    <a:lnTo>
                      <a:pt x="106418" y="8694"/>
                    </a:lnTo>
                    <a:lnTo>
                      <a:pt x="106332" y="8711"/>
                    </a:lnTo>
                    <a:lnTo>
                      <a:pt x="106332" y="8711"/>
                    </a:lnTo>
                    <a:lnTo>
                      <a:pt x="106264" y="8745"/>
                    </a:lnTo>
                    <a:lnTo>
                      <a:pt x="106213" y="8779"/>
                    </a:lnTo>
                    <a:lnTo>
                      <a:pt x="106110" y="8865"/>
                    </a:lnTo>
                    <a:lnTo>
                      <a:pt x="106024" y="8967"/>
                    </a:lnTo>
                    <a:lnTo>
                      <a:pt x="105956" y="9104"/>
                    </a:lnTo>
                    <a:lnTo>
                      <a:pt x="105836" y="9378"/>
                    </a:lnTo>
                    <a:lnTo>
                      <a:pt x="105785" y="9532"/>
                    </a:lnTo>
                    <a:lnTo>
                      <a:pt x="105716" y="9652"/>
                    </a:lnTo>
                    <a:lnTo>
                      <a:pt x="105716" y="9652"/>
                    </a:lnTo>
                    <a:lnTo>
                      <a:pt x="105665" y="9755"/>
                    </a:lnTo>
                    <a:lnTo>
                      <a:pt x="105597" y="9857"/>
                    </a:lnTo>
                    <a:lnTo>
                      <a:pt x="105511" y="9943"/>
                    </a:lnTo>
                    <a:lnTo>
                      <a:pt x="105426" y="10011"/>
                    </a:lnTo>
                    <a:lnTo>
                      <a:pt x="105237" y="10148"/>
                    </a:lnTo>
                    <a:lnTo>
                      <a:pt x="105032" y="10251"/>
                    </a:lnTo>
                    <a:lnTo>
                      <a:pt x="104827" y="10336"/>
                    </a:lnTo>
                    <a:lnTo>
                      <a:pt x="104587" y="10405"/>
                    </a:lnTo>
                    <a:lnTo>
                      <a:pt x="104348" y="10456"/>
                    </a:lnTo>
                    <a:lnTo>
                      <a:pt x="104108" y="10490"/>
                    </a:lnTo>
                    <a:lnTo>
                      <a:pt x="104108" y="10490"/>
                    </a:lnTo>
                    <a:lnTo>
                      <a:pt x="103680" y="10542"/>
                    </a:lnTo>
                    <a:lnTo>
                      <a:pt x="103235" y="10542"/>
                    </a:lnTo>
                    <a:lnTo>
                      <a:pt x="103235" y="10542"/>
                    </a:lnTo>
                    <a:lnTo>
                      <a:pt x="102722" y="10525"/>
                    </a:lnTo>
                    <a:lnTo>
                      <a:pt x="102191" y="10473"/>
                    </a:lnTo>
                    <a:lnTo>
                      <a:pt x="102191" y="10473"/>
                    </a:lnTo>
                    <a:lnTo>
                      <a:pt x="101661" y="10525"/>
                    </a:lnTo>
                    <a:lnTo>
                      <a:pt x="101148" y="10542"/>
                    </a:lnTo>
                    <a:lnTo>
                      <a:pt x="101148" y="10542"/>
                    </a:lnTo>
                    <a:lnTo>
                      <a:pt x="100703" y="10542"/>
                    </a:lnTo>
                    <a:lnTo>
                      <a:pt x="100275" y="10490"/>
                    </a:lnTo>
                    <a:lnTo>
                      <a:pt x="100275" y="10490"/>
                    </a:lnTo>
                    <a:lnTo>
                      <a:pt x="100035" y="10456"/>
                    </a:lnTo>
                    <a:lnTo>
                      <a:pt x="99796" y="10405"/>
                    </a:lnTo>
                    <a:lnTo>
                      <a:pt x="99573" y="10336"/>
                    </a:lnTo>
                    <a:lnTo>
                      <a:pt x="99351" y="10251"/>
                    </a:lnTo>
                    <a:lnTo>
                      <a:pt x="99146" y="10148"/>
                    </a:lnTo>
                    <a:lnTo>
                      <a:pt x="98957" y="10011"/>
                    </a:lnTo>
                    <a:lnTo>
                      <a:pt x="98872" y="9943"/>
                    </a:lnTo>
                    <a:lnTo>
                      <a:pt x="98786" y="9857"/>
                    </a:lnTo>
                    <a:lnTo>
                      <a:pt x="98718" y="9755"/>
                    </a:lnTo>
                    <a:lnTo>
                      <a:pt x="98666" y="9652"/>
                    </a:lnTo>
                    <a:lnTo>
                      <a:pt x="98666" y="9652"/>
                    </a:lnTo>
                    <a:lnTo>
                      <a:pt x="98598" y="9532"/>
                    </a:lnTo>
                    <a:lnTo>
                      <a:pt x="98547" y="9378"/>
                    </a:lnTo>
                    <a:lnTo>
                      <a:pt x="98427" y="9104"/>
                    </a:lnTo>
                    <a:lnTo>
                      <a:pt x="98358" y="8967"/>
                    </a:lnTo>
                    <a:lnTo>
                      <a:pt x="98273" y="8865"/>
                    </a:lnTo>
                    <a:lnTo>
                      <a:pt x="98170" y="8779"/>
                    </a:lnTo>
                    <a:lnTo>
                      <a:pt x="98119" y="8745"/>
                    </a:lnTo>
                    <a:lnTo>
                      <a:pt x="98050" y="8711"/>
                    </a:lnTo>
                    <a:lnTo>
                      <a:pt x="98050" y="8711"/>
                    </a:lnTo>
                    <a:lnTo>
                      <a:pt x="97965" y="8694"/>
                    </a:lnTo>
                    <a:lnTo>
                      <a:pt x="97879" y="8676"/>
                    </a:lnTo>
                    <a:lnTo>
                      <a:pt x="97794" y="8676"/>
                    </a:lnTo>
                    <a:lnTo>
                      <a:pt x="97708" y="8642"/>
                    </a:lnTo>
                    <a:lnTo>
                      <a:pt x="97708" y="8642"/>
                    </a:lnTo>
                    <a:lnTo>
                      <a:pt x="97640" y="8591"/>
                    </a:lnTo>
                    <a:lnTo>
                      <a:pt x="97571" y="8540"/>
                    </a:lnTo>
                    <a:lnTo>
                      <a:pt x="97520" y="8454"/>
                    </a:lnTo>
                    <a:lnTo>
                      <a:pt x="97486" y="8368"/>
                    </a:lnTo>
                    <a:lnTo>
                      <a:pt x="97452" y="8283"/>
                    </a:lnTo>
                    <a:lnTo>
                      <a:pt x="97434" y="8180"/>
                    </a:lnTo>
                    <a:lnTo>
                      <a:pt x="97434" y="7975"/>
                    </a:lnTo>
                    <a:lnTo>
                      <a:pt x="97434" y="7975"/>
                    </a:lnTo>
                    <a:lnTo>
                      <a:pt x="97434" y="7975"/>
                    </a:lnTo>
                    <a:lnTo>
                      <a:pt x="97434" y="7975"/>
                    </a:lnTo>
                    <a:lnTo>
                      <a:pt x="97434" y="7975"/>
                    </a:lnTo>
                    <a:lnTo>
                      <a:pt x="97434" y="7684"/>
                    </a:lnTo>
                    <a:lnTo>
                      <a:pt x="97452" y="7393"/>
                    </a:lnTo>
                    <a:lnTo>
                      <a:pt x="97486" y="7102"/>
                    </a:lnTo>
                    <a:lnTo>
                      <a:pt x="97520" y="6811"/>
                    </a:lnTo>
                    <a:lnTo>
                      <a:pt x="97571" y="6520"/>
                    </a:lnTo>
                    <a:lnTo>
                      <a:pt x="97640" y="6247"/>
                    </a:lnTo>
                    <a:lnTo>
                      <a:pt x="97708" y="5973"/>
                    </a:lnTo>
                    <a:lnTo>
                      <a:pt x="97794" y="5682"/>
                    </a:lnTo>
                    <a:lnTo>
                      <a:pt x="97794" y="5682"/>
                    </a:lnTo>
                    <a:lnTo>
                      <a:pt x="97845" y="5579"/>
                    </a:lnTo>
                    <a:lnTo>
                      <a:pt x="97879" y="5477"/>
                    </a:lnTo>
                    <a:lnTo>
                      <a:pt x="97948" y="5374"/>
                    </a:lnTo>
                    <a:lnTo>
                      <a:pt x="98016" y="5288"/>
                    </a:lnTo>
                    <a:lnTo>
                      <a:pt x="98016" y="5288"/>
                    </a:lnTo>
                    <a:lnTo>
                      <a:pt x="98119" y="5237"/>
                    </a:lnTo>
                    <a:lnTo>
                      <a:pt x="98204" y="5220"/>
                    </a:lnTo>
                    <a:lnTo>
                      <a:pt x="98204" y="5220"/>
                    </a:lnTo>
                    <a:lnTo>
                      <a:pt x="98256" y="4724"/>
                    </a:lnTo>
                    <a:lnTo>
                      <a:pt x="98290" y="4210"/>
                    </a:lnTo>
                    <a:lnTo>
                      <a:pt x="98290" y="4210"/>
                    </a:lnTo>
                    <a:lnTo>
                      <a:pt x="97999" y="4159"/>
                    </a:lnTo>
                    <a:lnTo>
                      <a:pt x="97708" y="4091"/>
                    </a:lnTo>
                    <a:lnTo>
                      <a:pt x="97708" y="4091"/>
                    </a:lnTo>
                    <a:lnTo>
                      <a:pt x="97862" y="1284"/>
                    </a:lnTo>
                    <a:lnTo>
                      <a:pt x="97862" y="1284"/>
                    </a:lnTo>
                    <a:lnTo>
                      <a:pt x="95723" y="1113"/>
                    </a:lnTo>
                    <a:lnTo>
                      <a:pt x="93447" y="959"/>
                    </a:lnTo>
                    <a:lnTo>
                      <a:pt x="93447" y="4535"/>
                    </a:lnTo>
                    <a:lnTo>
                      <a:pt x="91890" y="4535"/>
                    </a:lnTo>
                    <a:lnTo>
                      <a:pt x="91890" y="856"/>
                    </a:lnTo>
                    <a:lnTo>
                      <a:pt x="91890" y="856"/>
                    </a:lnTo>
                    <a:lnTo>
                      <a:pt x="90008" y="737"/>
                    </a:lnTo>
                    <a:lnTo>
                      <a:pt x="88074" y="634"/>
                    </a:lnTo>
                    <a:lnTo>
                      <a:pt x="84053" y="446"/>
                    </a:lnTo>
                    <a:lnTo>
                      <a:pt x="84053" y="4535"/>
                    </a:lnTo>
                    <a:lnTo>
                      <a:pt x="82479" y="4535"/>
                    </a:lnTo>
                    <a:lnTo>
                      <a:pt x="82479" y="377"/>
                    </a:lnTo>
                    <a:lnTo>
                      <a:pt x="82479" y="377"/>
                    </a:lnTo>
                    <a:lnTo>
                      <a:pt x="79262" y="275"/>
                    </a:lnTo>
                    <a:lnTo>
                      <a:pt x="75925" y="172"/>
                    </a:lnTo>
                    <a:lnTo>
                      <a:pt x="72503" y="104"/>
                    </a:lnTo>
                    <a:lnTo>
                      <a:pt x="68995" y="52"/>
                    </a:lnTo>
                    <a:lnTo>
                      <a:pt x="68995" y="4535"/>
                    </a:lnTo>
                    <a:lnTo>
                      <a:pt x="67421" y="4535"/>
                    </a:lnTo>
                    <a:lnTo>
                      <a:pt x="67421" y="18"/>
                    </a:lnTo>
                    <a:lnTo>
                      <a:pt x="67421" y="18"/>
                    </a:lnTo>
                    <a:lnTo>
                      <a:pt x="64221" y="1"/>
                    </a:lnTo>
                    <a:lnTo>
                      <a:pt x="60969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1804;p35">
                <a:extLst>
                  <a:ext uri="{FF2B5EF4-FFF2-40B4-BE49-F238E27FC236}">
                    <a16:creationId xmlns:a16="http://schemas.microsoft.com/office/drawing/2014/main" id="{03F629EB-8F95-0AFA-246D-832E7BFDF699}"/>
                  </a:ext>
                </a:extLst>
              </p:cNvPr>
              <p:cNvSpPr/>
              <p:nvPr/>
            </p:nvSpPr>
            <p:spPr>
              <a:xfrm>
                <a:off x="3032624" y="3785691"/>
                <a:ext cx="62130" cy="568399"/>
              </a:xfrm>
              <a:custGeom>
                <a:avLst/>
                <a:gdLst/>
                <a:ahLst/>
                <a:cxnLst/>
                <a:rect l="l" t="t" r="r" b="b"/>
                <a:pathLst>
                  <a:path w="1575" h="14409" extrusionOk="0">
                    <a:moveTo>
                      <a:pt x="0" y="0"/>
                    </a:moveTo>
                    <a:lnTo>
                      <a:pt x="0" y="14408"/>
                    </a:lnTo>
                    <a:lnTo>
                      <a:pt x="1574" y="14408"/>
                    </a:lnTo>
                    <a:lnTo>
                      <a:pt x="157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1805;p35">
                <a:extLst>
                  <a:ext uri="{FF2B5EF4-FFF2-40B4-BE49-F238E27FC236}">
                    <a16:creationId xmlns:a16="http://schemas.microsoft.com/office/drawing/2014/main" id="{863FB8F2-733A-84D3-D63D-79DBC76ECEB9}"/>
                  </a:ext>
                </a:extLst>
              </p:cNvPr>
              <p:cNvSpPr/>
              <p:nvPr/>
            </p:nvSpPr>
            <p:spPr>
              <a:xfrm>
                <a:off x="3626623" y="3785691"/>
                <a:ext cx="62130" cy="568399"/>
              </a:xfrm>
              <a:custGeom>
                <a:avLst/>
                <a:gdLst/>
                <a:ahLst/>
                <a:cxnLst/>
                <a:rect l="l" t="t" r="r" b="b"/>
                <a:pathLst>
                  <a:path w="1575" h="14409" extrusionOk="0">
                    <a:moveTo>
                      <a:pt x="0" y="0"/>
                    </a:moveTo>
                    <a:lnTo>
                      <a:pt x="0" y="14408"/>
                    </a:lnTo>
                    <a:lnTo>
                      <a:pt x="1575" y="14408"/>
                    </a:lnTo>
                    <a:lnTo>
                      <a:pt x="157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1806;p35">
                <a:extLst>
                  <a:ext uri="{FF2B5EF4-FFF2-40B4-BE49-F238E27FC236}">
                    <a16:creationId xmlns:a16="http://schemas.microsoft.com/office/drawing/2014/main" id="{045AA8F0-15D9-7130-47CD-A03B5E33F8C4}"/>
                  </a:ext>
                </a:extLst>
              </p:cNvPr>
              <p:cNvSpPr/>
              <p:nvPr/>
            </p:nvSpPr>
            <p:spPr>
              <a:xfrm>
                <a:off x="4030288" y="3785691"/>
                <a:ext cx="62130" cy="568399"/>
              </a:xfrm>
              <a:custGeom>
                <a:avLst/>
                <a:gdLst/>
                <a:ahLst/>
                <a:cxnLst/>
                <a:rect l="l" t="t" r="r" b="b"/>
                <a:pathLst>
                  <a:path w="1575" h="14409" extrusionOk="0">
                    <a:moveTo>
                      <a:pt x="0" y="0"/>
                    </a:moveTo>
                    <a:lnTo>
                      <a:pt x="0" y="14408"/>
                    </a:lnTo>
                    <a:lnTo>
                      <a:pt x="1575" y="14408"/>
                    </a:lnTo>
                    <a:lnTo>
                      <a:pt x="157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1807;p35">
                <a:extLst>
                  <a:ext uri="{FF2B5EF4-FFF2-40B4-BE49-F238E27FC236}">
                    <a16:creationId xmlns:a16="http://schemas.microsoft.com/office/drawing/2014/main" id="{8B020174-E4B2-EDDC-9299-2DBF7AB96D4F}"/>
                  </a:ext>
                </a:extLst>
              </p:cNvPr>
              <p:cNvSpPr/>
              <p:nvPr/>
            </p:nvSpPr>
            <p:spPr>
              <a:xfrm>
                <a:off x="4624288" y="3785691"/>
                <a:ext cx="61459" cy="568399"/>
              </a:xfrm>
              <a:custGeom>
                <a:avLst/>
                <a:gdLst/>
                <a:ahLst/>
                <a:cxnLst/>
                <a:rect l="l" t="t" r="r" b="b"/>
                <a:pathLst>
                  <a:path w="1558" h="14409" extrusionOk="0">
                    <a:moveTo>
                      <a:pt x="1" y="0"/>
                    </a:moveTo>
                    <a:lnTo>
                      <a:pt x="1" y="14408"/>
                    </a:lnTo>
                    <a:lnTo>
                      <a:pt x="1558" y="14408"/>
                    </a:lnTo>
                    <a:lnTo>
                      <a:pt x="155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1808;p35">
                <a:extLst>
                  <a:ext uri="{FF2B5EF4-FFF2-40B4-BE49-F238E27FC236}">
                    <a16:creationId xmlns:a16="http://schemas.microsoft.com/office/drawing/2014/main" id="{D3735E76-DCBF-952A-E7BF-AA326F3AB126}"/>
                  </a:ext>
                </a:extLst>
              </p:cNvPr>
              <p:cNvSpPr/>
              <p:nvPr/>
            </p:nvSpPr>
            <p:spPr>
              <a:xfrm>
                <a:off x="4998920" y="3785691"/>
                <a:ext cx="62130" cy="568399"/>
              </a:xfrm>
              <a:custGeom>
                <a:avLst/>
                <a:gdLst/>
                <a:ahLst/>
                <a:cxnLst/>
                <a:rect l="l" t="t" r="r" b="b"/>
                <a:pathLst>
                  <a:path w="1575" h="14409" extrusionOk="0">
                    <a:moveTo>
                      <a:pt x="1" y="0"/>
                    </a:moveTo>
                    <a:lnTo>
                      <a:pt x="1" y="14408"/>
                    </a:lnTo>
                    <a:lnTo>
                      <a:pt x="1575" y="14408"/>
                    </a:lnTo>
                    <a:lnTo>
                      <a:pt x="157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1809;p35">
                <a:extLst>
                  <a:ext uri="{FF2B5EF4-FFF2-40B4-BE49-F238E27FC236}">
                    <a16:creationId xmlns:a16="http://schemas.microsoft.com/office/drawing/2014/main" id="{8B577067-06A6-B85A-D721-9E7E334AFBDB}"/>
                  </a:ext>
                </a:extLst>
              </p:cNvPr>
              <p:cNvSpPr/>
              <p:nvPr/>
            </p:nvSpPr>
            <p:spPr>
              <a:xfrm>
                <a:off x="5592919" y="3785691"/>
                <a:ext cx="62169" cy="568399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4409" extrusionOk="0">
                    <a:moveTo>
                      <a:pt x="1" y="0"/>
                    </a:moveTo>
                    <a:lnTo>
                      <a:pt x="1" y="14408"/>
                    </a:lnTo>
                    <a:lnTo>
                      <a:pt x="1575" y="14408"/>
                    </a:lnTo>
                    <a:lnTo>
                      <a:pt x="157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1810;p35">
                <a:extLst>
                  <a:ext uri="{FF2B5EF4-FFF2-40B4-BE49-F238E27FC236}">
                    <a16:creationId xmlns:a16="http://schemas.microsoft.com/office/drawing/2014/main" id="{AEA9B3D1-D774-11F5-59E8-38CFF0BA9F0E}"/>
                  </a:ext>
                </a:extLst>
              </p:cNvPr>
              <p:cNvSpPr/>
              <p:nvPr/>
            </p:nvSpPr>
            <p:spPr>
              <a:xfrm>
                <a:off x="5964198" y="3785691"/>
                <a:ext cx="61459" cy="568399"/>
              </a:xfrm>
              <a:custGeom>
                <a:avLst/>
                <a:gdLst/>
                <a:ahLst/>
                <a:cxnLst/>
                <a:rect l="l" t="t" r="r" b="b"/>
                <a:pathLst>
                  <a:path w="1558" h="14409" extrusionOk="0">
                    <a:moveTo>
                      <a:pt x="0" y="0"/>
                    </a:moveTo>
                    <a:lnTo>
                      <a:pt x="0" y="14408"/>
                    </a:lnTo>
                    <a:lnTo>
                      <a:pt x="1557" y="14408"/>
                    </a:lnTo>
                    <a:lnTo>
                      <a:pt x="155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1811;p35">
                <a:extLst>
                  <a:ext uri="{FF2B5EF4-FFF2-40B4-BE49-F238E27FC236}">
                    <a16:creationId xmlns:a16="http://schemas.microsoft.com/office/drawing/2014/main" id="{399DABCE-714A-0844-D53E-EB0FA8E118D3}"/>
                  </a:ext>
                </a:extLst>
              </p:cNvPr>
              <p:cNvSpPr/>
              <p:nvPr/>
            </p:nvSpPr>
            <p:spPr>
              <a:xfrm>
                <a:off x="6558197" y="3785691"/>
                <a:ext cx="61459" cy="568399"/>
              </a:xfrm>
              <a:custGeom>
                <a:avLst/>
                <a:gdLst/>
                <a:ahLst/>
                <a:cxnLst/>
                <a:rect l="l" t="t" r="r" b="b"/>
                <a:pathLst>
                  <a:path w="1558" h="14409" extrusionOk="0">
                    <a:moveTo>
                      <a:pt x="1" y="0"/>
                    </a:moveTo>
                    <a:lnTo>
                      <a:pt x="1" y="14408"/>
                    </a:lnTo>
                    <a:lnTo>
                      <a:pt x="1558" y="14408"/>
                    </a:lnTo>
                    <a:lnTo>
                      <a:pt x="155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1812;p35">
                <a:extLst>
                  <a:ext uri="{FF2B5EF4-FFF2-40B4-BE49-F238E27FC236}">
                    <a16:creationId xmlns:a16="http://schemas.microsoft.com/office/drawing/2014/main" id="{5AF4B8CF-4DBD-B2FA-FDC0-C179CC122377}"/>
                  </a:ext>
                </a:extLst>
              </p:cNvPr>
              <p:cNvSpPr/>
              <p:nvPr/>
            </p:nvSpPr>
            <p:spPr>
              <a:xfrm>
                <a:off x="3059606" y="3994250"/>
                <a:ext cx="594040" cy="31124"/>
              </a:xfrm>
              <a:custGeom>
                <a:avLst/>
                <a:gdLst/>
                <a:ahLst/>
                <a:cxnLst/>
                <a:rect l="l" t="t" r="r" b="b"/>
                <a:pathLst>
                  <a:path w="15059" h="789" extrusionOk="0">
                    <a:moveTo>
                      <a:pt x="1" y="1"/>
                    </a:moveTo>
                    <a:lnTo>
                      <a:pt x="1" y="788"/>
                    </a:lnTo>
                    <a:lnTo>
                      <a:pt x="15059" y="788"/>
                    </a:lnTo>
                    <a:lnTo>
                      <a:pt x="1505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1813;p35">
                <a:extLst>
                  <a:ext uri="{FF2B5EF4-FFF2-40B4-BE49-F238E27FC236}">
                    <a16:creationId xmlns:a16="http://schemas.microsoft.com/office/drawing/2014/main" id="{D56BB704-FC9F-B4F2-B935-47FBF8BA083D}"/>
                  </a:ext>
                </a:extLst>
              </p:cNvPr>
              <p:cNvSpPr/>
              <p:nvPr/>
            </p:nvSpPr>
            <p:spPr>
              <a:xfrm>
                <a:off x="4055259" y="3994250"/>
                <a:ext cx="594040" cy="31124"/>
              </a:xfrm>
              <a:custGeom>
                <a:avLst/>
                <a:gdLst/>
                <a:ahLst/>
                <a:cxnLst/>
                <a:rect l="l" t="t" r="r" b="b"/>
                <a:pathLst>
                  <a:path w="15059" h="789" extrusionOk="0">
                    <a:moveTo>
                      <a:pt x="0" y="1"/>
                    </a:moveTo>
                    <a:lnTo>
                      <a:pt x="0" y="788"/>
                    </a:lnTo>
                    <a:lnTo>
                      <a:pt x="15059" y="788"/>
                    </a:lnTo>
                    <a:lnTo>
                      <a:pt x="1505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1814;p35">
                <a:extLst>
                  <a:ext uri="{FF2B5EF4-FFF2-40B4-BE49-F238E27FC236}">
                    <a16:creationId xmlns:a16="http://schemas.microsoft.com/office/drawing/2014/main" id="{5018A32F-DB8A-5E71-CBFE-AE52F2A86983}"/>
                  </a:ext>
                </a:extLst>
              </p:cNvPr>
              <p:cNvSpPr/>
              <p:nvPr/>
            </p:nvSpPr>
            <p:spPr>
              <a:xfrm>
                <a:off x="5021878" y="3994250"/>
                <a:ext cx="594040" cy="31124"/>
              </a:xfrm>
              <a:custGeom>
                <a:avLst/>
                <a:gdLst/>
                <a:ahLst/>
                <a:cxnLst/>
                <a:rect l="l" t="t" r="r" b="b"/>
                <a:pathLst>
                  <a:path w="15059" h="789" extrusionOk="0">
                    <a:moveTo>
                      <a:pt x="0" y="1"/>
                    </a:moveTo>
                    <a:lnTo>
                      <a:pt x="0" y="788"/>
                    </a:lnTo>
                    <a:lnTo>
                      <a:pt x="15059" y="788"/>
                    </a:lnTo>
                    <a:lnTo>
                      <a:pt x="1505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1815;p35">
                <a:extLst>
                  <a:ext uri="{FF2B5EF4-FFF2-40B4-BE49-F238E27FC236}">
                    <a16:creationId xmlns:a16="http://schemas.microsoft.com/office/drawing/2014/main" id="{E2583145-2EB5-9153-DE07-CC54AC263F5A}"/>
                  </a:ext>
                </a:extLst>
              </p:cNvPr>
              <p:cNvSpPr/>
              <p:nvPr/>
            </p:nvSpPr>
            <p:spPr>
              <a:xfrm>
                <a:off x="5985105" y="3994250"/>
                <a:ext cx="593369" cy="31124"/>
              </a:xfrm>
              <a:custGeom>
                <a:avLst/>
                <a:gdLst/>
                <a:ahLst/>
                <a:cxnLst/>
                <a:rect l="l" t="t" r="r" b="b"/>
                <a:pathLst>
                  <a:path w="15042" h="789" extrusionOk="0">
                    <a:moveTo>
                      <a:pt x="1" y="1"/>
                    </a:moveTo>
                    <a:lnTo>
                      <a:pt x="1" y="788"/>
                    </a:lnTo>
                    <a:lnTo>
                      <a:pt x="15042" y="788"/>
                    </a:lnTo>
                    <a:lnTo>
                      <a:pt x="1504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1816;p35">
                <a:extLst>
                  <a:ext uri="{FF2B5EF4-FFF2-40B4-BE49-F238E27FC236}">
                    <a16:creationId xmlns:a16="http://schemas.microsoft.com/office/drawing/2014/main" id="{D3D50532-CA53-8CF3-0C49-C0394C906858}"/>
                  </a:ext>
                </a:extLst>
              </p:cNvPr>
              <p:cNvSpPr/>
              <p:nvPr/>
            </p:nvSpPr>
            <p:spPr>
              <a:xfrm>
                <a:off x="2942171" y="3182224"/>
                <a:ext cx="802599" cy="502246"/>
              </a:xfrm>
              <a:custGeom>
                <a:avLst/>
                <a:gdLst/>
                <a:ahLst/>
                <a:cxnLst/>
                <a:rect l="l" t="t" r="r" b="b"/>
                <a:pathLst>
                  <a:path w="20346" h="12732" extrusionOk="0">
                    <a:moveTo>
                      <a:pt x="4569" y="1"/>
                    </a:moveTo>
                    <a:lnTo>
                      <a:pt x="4329" y="35"/>
                    </a:lnTo>
                    <a:lnTo>
                      <a:pt x="4090" y="52"/>
                    </a:lnTo>
                    <a:lnTo>
                      <a:pt x="3850" y="103"/>
                    </a:lnTo>
                    <a:lnTo>
                      <a:pt x="3611" y="155"/>
                    </a:lnTo>
                    <a:lnTo>
                      <a:pt x="3388" y="223"/>
                    </a:lnTo>
                    <a:lnTo>
                      <a:pt x="3166" y="291"/>
                    </a:lnTo>
                    <a:lnTo>
                      <a:pt x="2943" y="377"/>
                    </a:lnTo>
                    <a:lnTo>
                      <a:pt x="2738" y="480"/>
                    </a:lnTo>
                    <a:lnTo>
                      <a:pt x="2516" y="582"/>
                    </a:lnTo>
                    <a:lnTo>
                      <a:pt x="2327" y="702"/>
                    </a:lnTo>
                    <a:lnTo>
                      <a:pt x="2122" y="822"/>
                    </a:lnTo>
                    <a:lnTo>
                      <a:pt x="1934" y="959"/>
                    </a:lnTo>
                    <a:lnTo>
                      <a:pt x="1763" y="1096"/>
                    </a:lnTo>
                    <a:lnTo>
                      <a:pt x="1574" y="1250"/>
                    </a:lnTo>
                    <a:lnTo>
                      <a:pt x="1420" y="1404"/>
                    </a:lnTo>
                    <a:lnTo>
                      <a:pt x="1249" y="1575"/>
                    </a:lnTo>
                    <a:lnTo>
                      <a:pt x="1095" y="1746"/>
                    </a:lnTo>
                    <a:lnTo>
                      <a:pt x="958" y="1934"/>
                    </a:lnTo>
                    <a:lnTo>
                      <a:pt x="822" y="2122"/>
                    </a:lnTo>
                    <a:lnTo>
                      <a:pt x="702" y="2328"/>
                    </a:lnTo>
                    <a:lnTo>
                      <a:pt x="582" y="2516"/>
                    </a:lnTo>
                    <a:lnTo>
                      <a:pt x="479" y="2721"/>
                    </a:lnTo>
                    <a:lnTo>
                      <a:pt x="377" y="2944"/>
                    </a:lnTo>
                    <a:lnTo>
                      <a:pt x="291" y="3166"/>
                    </a:lnTo>
                    <a:lnTo>
                      <a:pt x="223" y="3389"/>
                    </a:lnTo>
                    <a:lnTo>
                      <a:pt x="154" y="3611"/>
                    </a:lnTo>
                    <a:lnTo>
                      <a:pt x="103" y="3851"/>
                    </a:lnTo>
                    <a:lnTo>
                      <a:pt x="52" y="4090"/>
                    </a:lnTo>
                    <a:lnTo>
                      <a:pt x="34" y="4330"/>
                    </a:lnTo>
                    <a:lnTo>
                      <a:pt x="17" y="4569"/>
                    </a:lnTo>
                    <a:lnTo>
                      <a:pt x="0" y="4809"/>
                    </a:lnTo>
                    <a:lnTo>
                      <a:pt x="0" y="12732"/>
                    </a:lnTo>
                    <a:lnTo>
                      <a:pt x="20346" y="12732"/>
                    </a:lnTo>
                    <a:lnTo>
                      <a:pt x="20346" y="4809"/>
                    </a:lnTo>
                    <a:lnTo>
                      <a:pt x="20329" y="4569"/>
                    </a:lnTo>
                    <a:lnTo>
                      <a:pt x="20312" y="4330"/>
                    </a:lnTo>
                    <a:lnTo>
                      <a:pt x="20278" y="4090"/>
                    </a:lnTo>
                    <a:lnTo>
                      <a:pt x="20243" y="3851"/>
                    </a:lnTo>
                    <a:lnTo>
                      <a:pt x="20192" y="3611"/>
                    </a:lnTo>
                    <a:lnTo>
                      <a:pt x="20124" y="3389"/>
                    </a:lnTo>
                    <a:lnTo>
                      <a:pt x="20038" y="3166"/>
                    </a:lnTo>
                    <a:lnTo>
                      <a:pt x="19952" y="2944"/>
                    </a:lnTo>
                    <a:lnTo>
                      <a:pt x="19867" y="2721"/>
                    </a:lnTo>
                    <a:lnTo>
                      <a:pt x="19764" y="2516"/>
                    </a:lnTo>
                    <a:lnTo>
                      <a:pt x="19644" y="2328"/>
                    </a:lnTo>
                    <a:lnTo>
                      <a:pt x="19508" y="2122"/>
                    </a:lnTo>
                    <a:lnTo>
                      <a:pt x="19388" y="1934"/>
                    </a:lnTo>
                    <a:lnTo>
                      <a:pt x="19234" y="1746"/>
                    </a:lnTo>
                    <a:lnTo>
                      <a:pt x="19080" y="1575"/>
                    </a:lnTo>
                    <a:lnTo>
                      <a:pt x="18926" y="1404"/>
                    </a:lnTo>
                    <a:lnTo>
                      <a:pt x="18755" y="1250"/>
                    </a:lnTo>
                    <a:lnTo>
                      <a:pt x="18583" y="1096"/>
                    </a:lnTo>
                    <a:lnTo>
                      <a:pt x="18412" y="959"/>
                    </a:lnTo>
                    <a:lnTo>
                      <a:pt x="18224" y="822"/>
                    </a:lnTo>
                    <a:lnTo>
                      <a:pt x="18019" y="702"/>
                    </a:lnTo>
                    <a:lnTo>
                      <a:pt x="17813" y="582"/>
                    </a:lnTo>
                    <a:lnTo>
                      <a:pt x="17608" y="480"/>
                    </a:lnTo>
                    <a:lnTo>
                      <a:pt x="17403" y="377"/>
                    </a:lnTo>
                    <a:lnTo>
                      <a:pt x="17180" y="291"/>
                    </a:lnTo>
                    <a:lnTo>
                      <a:pt x="16958" y="223"/>
                    </a:lnTo>
                    <a:lnTo>
                      <a:pt x="16735" y="155"/>
                    </a:lnTo>
                    <a:lnTo>
                      <a:pt x="16496" y="103"/>
                    </a:lnTo>
                    <a:lnTo>
                      <a:pt x="16256" y="52"/>
                    </a:lnTo>
                    <a:lnTo>
                      <a:pt x="16017" y="35"/>
                    </a:lnTo>
                    <a:lnTo>
                      <a:pt x="15777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1817;p35">
                <a:extLst>
                  <a:ext uri="{FF2B5EF4-FFF2-40B4-BE49-F238E27FC236}">
                    <a16:creationId xmlns:a16="http://schemas.microsoft.com/office/drawing/2014/main" id="{DA0DDC0A-6BDC-49A3-2788-2B67560EAC59}"/>
                  </a:ext>
                </a:extLst>
              </p:cNvPr>
              <p:cNvSpPr/>
              <p:nvPr/>
            </p:nvSpPr>
            <p:spPr>
              <a:xfrm>
                <a:off x="2942171" y="3182224"/>
                <a:ext cx="802599" cy="502246"/>
              </a:xfrm>
              <a:custGeom>
                <a:avLst/>
                <a:gdLst/>
                <a:ahLst/>
                <a:cxnLst/>
                <a:rect l="l" t="t" r="r" b="b"/>
                <a:pathLst>
                  <a:path w="20346" h="12732" fill="none" extrusionOk="0">
                    <a:moveTo>
                      <a:pt x="15520" y="1"/>
                    </a:moveTo>
                    <a:lnTo>
                      <a:pt x="4826" y="1"/>
                    </a:lnTo>
                    <a:lnTo>
                      <a:pt x="4826" y="1"/>
                    </a:lnTo>
                    <a:lnTo>
                      <a:pt x="4569" y="1"/>
                    </a:lnTo>
                    <a:lnTo>
                      <a:pt x="4329" y="35"/>
                    </a:lnTo>
                    <a:lnTo>
                      <a:pt x="4090" y="52"/>
                    </a:lnTo>
                    <a:lnTo>
                      <a:pt x="3850" y="103"/>
                    </a:lnTo>
                    <a:lnTo>
                      <a:pt x="3611" y="155"/>
                    </a:lnTo>
                    <a:lnTo>
                      <a:pt x="3388" y="223"/>
                    </a:lnTo>
                    <a:lnTo>
                      <a:pt x="3166" y="291"/>
                    </a:lnTo>
                    <a:lnTo>
                      <a:pt x="2943" y="377"/>
                    </a:lnTo>
                    <a:lnTo>
                      <a:pt x="2738" y="480"/>
                    </a:lnTo>
                    <a:lnTo>
                      <a:pt x="2516" y="582"/>
                    </a:lnTo>
                    <a:lnTo>
                      <a:pt x="2327" y="702"/>
                    </a:lnTo>
                    <a:lnTo>
                      <a:pt x="2122" y="822"/>
                    </a:lnTo>
                    <a:lnTo>
                      <a:pt x="1934" y="959"/>
                    </a:lnTo>
                    <a:lnTo>
                      <a:pt x="1763" y="1096"/>
                    </a:lnTo>
                    <a:lnTo>
                      <a:pt x="1574" y="1250"/>
                    </a:lnTo>
                    <a:lnTo>
                      <a:pt x="1420" y="1404"/>
                    </a:lnTo>
                    <a:lnTo>
                      <a:pt x="1249" y="1575"/>
                    </a:lnTo>
                    <a:lnTo>
                      <a:pt x="1095" y="1746"/>
                    </a:lnTo>
                    <a:lnTo>
                      <a:pt x="958" y="1934"/>
                    </a:lnTo>
                    <a:lnTo>
                      <a:pt x="822" y="2122"/>
                    </a:lnTo>
                    <a:lnTo>
                      <a:pt x="702" y="2328"/>
                    </a:lnTo>
                    <a:lnTo>
                      <a:pt x="582" y="2516"/>
                    </a:lnTo>
                    <a:lnTo>
                      <a:pt x="479" y="2721"/>
                    </a:lnTo>
                    <a:lnTo>
                      <a:pt x="377" y="2944"/>
                    </a:lnTo>
                    <a:lnTo>
                      <a:pt x="291" y="3166"/>
                    </a:lnTo>
                    <a:lnTo>
                      <a:pt x="223" y="3389"/>
                    </a:lnTo>
                    <a:lnTo>
                      <a:pt x="154" y="3611"/>
                    </a:lnTo>
                    <a:lnTo>
                      <a:pt x="103" y="3851"/>
                    </a:lnTo>
                    <a:lnTo>
                      <a:pt x="52" y="4090"/>
                    </a:lnTo>
                    <a:lnTo>
                      <a:pt x="34" y="4330"/>
                    </a:lnTo>
                    <a:lnTo>
                      <a:pt x="17" y="4569"/>
                    </a:lnTo>
                    <a:lnTo>
                      <a:pt x="0" y="4809"/>
                    </a:lnTo>
                    <a:lnTo>
                      <a:pt x="0" y="12732"/>
                    </a:lnTo>
                    <a:lnTo>
                      <a:pt x="20346" y="12732"/>
                    </a:lnTo>
                    <a:lnTo>
                      <a:pt x="20346" y="4809"/>
                    </a:lnTo>
                    <a:lnTo>
                      <a:pt x="20346" y="4809"/>
                    </a:lnTo>
                    <a:lnTo>
                      <a:pt x="20329" y="4569"/>
                    </a:lnTo>
                    <a:lnTo>
                      <a:pt x="20312" y="4330"/>
                    </a:lnTo>
                    <a:lnTo>
                      <a:pt x="20278" y="4090"/>
                    </a:lnTo>
                    <a:lnTo>
                      <a:pt x="20243" y="3851"/>
                    </a:lnTo>
                    <a:lnTo>
                      <a:pt x="20192" y="3611"/>
                    </a:lnTo>
                    <a:lnTo>
                      <a:pt x="20124" y="3389"/>
                    </a:lnTo>
                    <a:lnTo>
                      <a:pt x="20038" y="3166"/>
                    </a:lnTo>
                    <a:lnTo>
                      <a:pt x="19952" y="2944"/>
                    </a:lnTo>
                    <a:lnTo>
                      <a:pt x="19867" y="2721"/>
                    </a:lnTo>
                    <a:lnTo>
                      <a:pt x="19764" y="2516"/>
                    </a:lnTo>
                    <a:lnTo>
                      <a:pt x="19644" y="2328"/>
                    </a:lnTo>
                    <a:lnTo>
                      <a:pt x="19508" y="2122"/>
                    </a:lnTo>
                    <a:lnTo>
                      <a:pt x="19388" y="1934"/>
                    </a:lnTo>
                    <a:lnTo>
                      <a:pt x="19234" y="1746"/>
                    </a:lnTo>
                    <a:lnTo>
                      <a:pt x="19080" y="1575"/>
                    </a:lnTo>
                    <a:lnTo>
                      <a:pt x="18926" y="1404"/>
                    </a:lnTo>
                    <a:lnTo>
                      <a:pt x="18755" y="1250"/>
                    </a:lnTo>
                    <a:lnTo>
                      <a:pt x="18583" y="1096"/>
                    </a:lnTo>
                    <a:lnTo>
                      <a:pt x="18412" y="959"/>
                    </a:lnTo>
                    <a:lnTo>
                      <a:pt x="18224" y="822"/>
                    </a:lnTo>
                    <a:lnTo>
                      <a:pt x="18019" y="702"/>
                    </a:lnTo>
                    <a:lnTo>
                      <a:pt x="17813" y="582"/>
                    </a:lnTo>
                    <a:lnTo>
                      <a:pt x="17608" y="480"/>
                    </a:lnTo>
                    <a:lnTo>
                      <a:pt x="17403" y="377"/>
                    </a:lnTo>
                    <a:lnTo>
                      <a:pt x="17180" y="291"/>
                    </a:lnTo>
                    <a:lnTo>
                      <a:pt x="16958" y="223"/>
                    </a:lnTo>
                    <a:lnTo>
                      <a:pt x="16735" y="155"/>
                    </a:lnTo>
                    <a:lnTo>
                      <a:pt x="16496" y="103"/>
                    </a:lnTo>
                    <a:lnTo>
                      <a:pt x="16256" y="52"/>
                    </a:lnTo>
                    <a:lnTo>
                      <a:pt x="16017" y="35"/>
                    </a:lnTo>
                    <a:lnTo>
                      <a:pt x="15777" y="1"/>
                    </a:lnTo>
                    <a:lnTo>
                      <a:pt x="15520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1818;p35">
                <a:extLst>
                  <a:ext uri="{FF2B5EF4-FFF2-40B4-BE49-F238E27FC236}">
                    <a16:creationId xmlns:a16="http://schemas.microsoft.com/office/drawing/2014/main" id="{ABF51C6A-09CC-9937-2E0A-F7924B302B89}"/>
                  </a:ext>
                </a:extLst>
              </p:cNvPr>
              <p:cNvSpPr/>
              <p:nvPr/>
            </p:nvSpPr>
            <p:spPr>
              <a:xfrm>
                <a:off x="3924293" y="3182224"/>
                <a:ext cx="802638" cy="502246"/>
              </a:xfrm>
              <a:custGeom>
                <a:avLst/>
                <a:gdLst/>
                <a:ahLst/>
                <a:cxnLst/>
                <a:rect l="l" t="t" r="r" b="b"/>
                <a:pathLst>
                  <a:path w="20347" h="12732" extrusionOk="0">
                    <a:moveTo>
                      <a:pt x="4570" y="1"/>
                    </a:moveTo>
                    <a:lnTo>
                      <a:pt x="4330" y="35"/>
                    </a:lnTo>
                    <a:lnTo>
                      <a:pt x="4090" y="52"/>
                    </a:lnTo>
                    <a:lnTo>
                      <a:pt x="3851" y="103"/>
                    </a:lnTo>
                    <a:lnTo>
                      <a:pt x="3611" y="155"/>
                    </a:lnTo>
                    <a:lnTo>
                      <a:pt x="3389" y="223"/>
                    </a:lnTo>
                    <a:lnTo>
                      <a:pt x="3166" y="291"/>
                    </a:lnTo>
                    <a:lnTo>
                      <a:pt x="2944" y="377"/>
                    </a:lnTo>
                    <a:lnTo>
                      <a:pt x="2739" y="480"/>
                    </a:lnTo>
                    <a:lnTo>
                      <a:pt x="2533" y="582"/>
                    </a:lnTo>
                    <a:lnTo>
                      <a:pt x="2328" y="702"/>
                    </a:lnTo>
                    <a:lnTo>
                      <a:pt x="2123" y="822"/>
                    </a:lnTo>
                    <a:lnTo>
                      <a:pt x="1934" y="959"/>
                    </a:lnTo>
                    <a:lnTo>
                      <a:pt x="1763" y="1096"/>
                    </a:lnTo>
                    <a:lnTo>
                      <a:pt x="1592" y="1250"/>
                    </a:lnTo>
                    <a:lnTo>
                      <a:pt x="1421" y="1404"/>
                    </a:lnTo>
                    <a:lnTo>
                      <a:pt x="1250" y="1575"/>
                    </a:lnTo>
                    <a:lnTo>
                      <a:pt x="1113" y="1746"/>
                    </a:lnTo>
                    <a:lnTo>
                      <a:pt x="959" y="1934"/>
                    </a:lnTo>
                    <a:lnTo>
                      <a:pt x="822" y="2122"/>
                    </a:lnTo>
                    <a:lnTo>
                      <a:pt x="702" y="2328"/>
                    </a:lnTo>
                    <a:lnTo>
                      <a:pt x="582" y="2516"/>
                    </a:lnTo>
                    <a:lnTo>
                      <a:pt x="480" y="2721"/>
                    </a:lnTo>
                    <a:lnTo>
                      <a:pt x="377" y="2944"/>
                    </a:lnTo>
                    <a:lnTo>
                      <a:pt x="292" y="3166"/>
                    </a:lnTo>
                    <a:lnTo>
                      <a:pt x="223" y="3389"/>
                    </a:lnTo>
                    <a:lnTo>
                      <a:pt x="155" y="3611"/>
                    </a:lnTo>
                    <a:lnTo>
                      <a:pt x="103" y="3851"/>
                    </a:lnTo>
                    <a:lnTo>
                      <a:pt x="69" y="4090"/>
                    </a:lnTo>
                    <a:lnTo>
                      <a:pt x="35" y="4330"/>
                    </a:lnTo>
                    <a:lnTo>
                      <a:pt x="18" y="4569"/>
                    </a:lnTo>
                    <a:lnTo>
                      <a:pt x="1" y="4809"/>
                    </a:lnTo>
                    <a:lnTo>
                      <a:pt x="1" y="12732"/>
                    </a:lnTo>
                    <a:lnTo>
                      <a:pt x="20347" y="12732"/>
                    </a:lnTo>
                    <a:lnTo>
                      <a:pt x="20347" y="4809"/>
                    </a:lnTo>
                    <a:lnTo>
                      <a:pt x="20329" y="4569"/>
                    </a:lnTo>
                    <a:lnTo>
                      <a:pt x="20312" y="4330"/>
                    </a:lnTo>
                    <a:lnTo>
                      <a:pt x="20278" y="4090"/>
                    </a:lnTo>
                    <a:lnTo>
                      <a:pt x="20244" y="3851"/>
                    </a:lnTo>
                    <a:lnTo>
                      <a:pt x="20192" y="3611"/>
                    </a:lnTo>
                    <a:lnTo>
                      <a:pt x="20124" y="3389"/>
                    </a:lnTo>
                    <a:lnTo>
                      <a:pt x="20056" y="3166"/>
                    </a:lnTo>
                    <a:lnTo>
                      <a:pt x="19970" y="2944"/>
                    </a:lnTo>
                    <a:lnTo>
                      <a:pt x="19867" y="2721"/>
                    </a:lnTo>
                    <a:lnTo>
                      <a:pt x="19765" y="2516"/>
                    </a:lnTo>
                    <a:lnTo>
                      <a:pt x="19645" y="2328"/>
                    </a:lnTo>
                    <a:lnTo>
                      <a:pt x="19525" y="2122"/>
                    </a:lnTo>
                    <a:lnTo>
                      <a:pt x="19388" y="1934"/>
                    </a:lnTo>
                    <a:lnTo>
                      <a:pt x="19234" y="1746"/>
                    </a:lnTo>
                    <a:lnTo>
                      <a:pt x="19097" y="1575"/>
                    </a:lnTo>
                    <a:lnTo>
                      <a:pt x="18926" y="1404"/>
                    </a:lnTo>
                    <a:lnTo>
                      <a:pt x="18772" y="1250"/>
                    </a:lnTo>
                    <a:lnTo>
                      <a:pt x="18584" y="1096"/>
                    </a:lnTo>
                    <a:lnTo>
                      <a:pt x="18413" y="959"/>
                    </a:lnTo>
                    <a:lnTo>
                      <a:pt x="18225" y="822"/>
                    </a:lnTo>
                    <a:lnTo>
                      <a:pt x="18019" y="702"/>
                    </a:lnTo>
                    <a:lnTo>
                      <a:pt x="17814" y="582"/>
                    </a:lnTo>
                    <a:lnTo>
                      <a:pt x="17609" y="480"/>
                    </a:lnTo>
                    <a:lnTo>
                      <a:pt x="17403" y="377"/>
                    </a:lnTo>
                    <a:lnTo>
                      <a:pt x="17181" y="291"/>
                    </a:lnTo>
                    <a:lnTo>
                      <a:pt x="16958" y="223"/>
                    </a:lnTo>
                    <a:lnTo>
                      <a:pt x="16736" y="155"/>
                    </a:lnTo>
                    <a:lnTo>
                      <a:pt x="16496" y="103"/>
                    </a:lnTo>
                    <a:lnTo>
                      <a:pt x="16257" y="52"/>
                    </a:lnTo>
                    <a:lnTo>
                      <a:pt x="16017" y="35"/>
                    </a:lnTo>
                    <a:lnTo>
                      <a:pt x="1577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6" name="Google Shape;1819;p35">
                <a:extLst>
                  <a:ext uri="{FF2B5EF4-FFF2-40B4-BE49-F238E27FC236}">
                    <a16:creationId xmlns:a16="http://schemas.microsoft.com/office/drawing/2014/main" id="{C1264BEB-9811-5684-F5AE-BC4F7A85FC30}"/>
                  </a:ext>
                </a:extLst>
              </p:cNvPr>
              <p:cNvSpPr/>
              <p:nvPr/>
            </p:nvSpPr>
            <p:spPr>
              <a:xfrm>
                <a:off x="3924293" y="3182224"/>
                <a:ext cx="802638" cy="502246"/>
              </a:xfrm>
              <a:custGeom>
                <a:avLst/>
                <a:gdLst/>
                <a:ahLst/>
                <a:cxnLst/>
                <a:rect l="l" t="t" r="r" b="b"/>
                <a:pathLst>
                  <a:path w="20347" h="12732" fill="none" extrusionOk="0">
                    <a:moveTo>
                      <a:pt x="15521" y="1"/>
                    </a:moveTo>
                    <a:lnTo>
                      <a:pt x="4826" y="1"/>
                    </a:lnTo>
                    <a:lnTo>
                      <a:pt x="4826" y="1"/>
                    </a:lnTo>
                    <a:lnTo>
                      <a:pt x="4570" y="1"/>
                    </a:lnTo>
                    <a:lnTo>
                      <a:pt x="4330" y="35"/>
                    </a:lnTo>
                    <a:lnTo>
                      <a:pt x="4090" y="52"/>
                    </a:lnTo>
                    <a:lnTo>
                      <a:pt x="3851" y="103"/>
                    </a:lnTo>
                    <a:lnTo>
                      <a:pt x="3611" y="155"/>
                    </a:lnTo>
                    <a:lnTo>
                      <a:pt x="3389" y="223"/>
                    </a:lnTo>
                    <a:lnTo>
                      <a:pt x="3166" y="291"/>
                    </a:lnTo>
                    <a:lnTo>
                      <a:pt x="2944" y="377"/>
                    </a:lnTo>
                    <a:lnTo>
                      <a:pt x="2739" y="480"/>
                    </a:lnTo>
                    <a:lnTo>
                      <a:pt x="2533" y="582"/>
                    </a:lnTo>
                    <a:lnTo>
                      <a:pt x="2328" y="702"/>
                    </a:lnTo>
                    <a:lnTo>
                      <a:pt x="2123" y="822"/>
                    </a:lnTo>
                    <a:lnTo>
                      <a:pt x="1934" y="959"/>
                    </a:lnTo>
                    <a:lnTo>
                      <a:pt x="1763" y="1096"/>
                    </a:lnTo>
                    <a:lnTo>
                      <a:pt x="1592" y="1250"/>
                    </a:lnTo>
                    <a:lnTo>
                      <a:pt x="1421" y="1404"/>
                    </a:lnTo>
                    <a:lnTo>
                      <a:pt x="1250" y="1575"/>
                    </a:lnTo>
                    <a:lnTo>
                      <a:pt x="1113" y="1746"/>
                    </a:lnTo>
                    <a:lnTo>
                      <a:pt x="959" y="1934"/>
                    </a:lnTo>
                    <a:lnTo>
                      <a:pt x="822" y="2122"/>
                    </a:lnTo>
                    <a:lnTo>
                      <a:pt x="702" y="2328"/>
                    </a:lnTo>
                    <a:lnTo>
                      <a:pt x="582" y="2516"/>
                    </a:lnTo>
                    <a:lnTo>
                      <a:pt x="480" y="2721"/>
                    </a:lnTo>
                    <a:lnTo>
                      <a:pt x="377" y="2944"/>
                    </a:lnTo>
                    <a:lnTo>
                      <a:pt x="292" y="3166"/>
                    </a:lnTo>
                    <a:lnTo>
                      <a:pt x="223" y="3389"/>
                    </a:lnTo>
                    <a:lnTo>
                      <a:pt x="155" y="3611"/>
                    </a:lnTo>
                    <a:lnTo>
                      <a:pt x="103" y="3851"/>
                    </a:lnTo>
                    <a:lnTo>
                      <a:pt x="69" y="4090"/>
                    </a:lnTo>
                    <a:lnTo>
                      <a:pt x="35" y="4330"/>
                    </a:lnTo>
                    <a:lnTo>
                      <a:pt x="18" y="4569"/>
                    </a:lnTo>
                    <a:lnTo>
                      <a:pt x="1" y="4809"/>
                    </a:lnTo>
                    <a:lnTo>
                      <a:pt x="1" y="12732"/>
                    </a:lnTo>
                    <a:lnTo>
                      <a:pt x="20347" y="12732"/>
                    </a:lnTo>
                    <a:lnTo>
                      <a:pt x="20347" y="4809"/>
                    </a:lnTo>
                    <a:lnTo>
                      <a:pt x="20347" y="4809"/>
                    </a:lnTo>
                    <a:lnTo>
                      <a:pt x="20329" y="4569"/>
                    </a:lnTo>
                    <a:lnTo>
                      <a:pt x="20312" y="4330"/>
                    </a:lnTo>
                    <a:lnTo>
                      <a:pt x="20278" y="4090"/>
                    </a:lnTo>
                    <a:lnTo>
                      <a:pt x="20244" y="3851"/>
                    </a:lnTo>
                    <a:lnTo>
                      <a:pt x="20192" y="3611"/>
                    </a:lnTo>
                    <a:lnTo>
                      <a:pt x="20124" y="3389"/>
                    </a:lnTo>
                    <a:lnTo>
                      <a:pt x="20056" y="3166"/>
                    </a:lnTo>
                    <a:lnTo>
                      <a:pt x="19970" y="2944"/>
                    </a:lnTo>
                    <a:lnTo>
                      <a:pt x="19867" y="2721"/>
                    </a:lnTo>
                    <a:lnTo>
                      <a:pt x="19765" y="2516"/>
                    </a:lnTo>
                    <a:lnTo>
                      <a:pt x="19645" y="2328"/>
                    </a:lnTo>
                    <a:lnTo>
                      <a:pt x="19525" y="2122"/>
                    </a:lnTo>
                    <a:lnTo>
                      <a:pt x="19388" y="1934"/>
                    </a:lnTo>
                    <a:lnTo>
                      <a:pt x="19234" y="1746"/>
                    </a:lnTo>
                    <a:lnTo>
                      <a:pt x="19097" y="1575"/>
                    </a:lnTo>
                    <a:lnTo>
                      <a:pt x="18926" y="1404"/>
                    </a:lnTo>
                    <a:lnTo>
                      <a:pt x="18772" y="1250"/>
                    </a:lnTo>
                    <a:lnTo>
                      <a:pt x="18584" y="1096"/>
                    </a:lnTo>
                    <a:lnTo>
                      <a:pt x="18413" y="959"/>
                    </a:lnTo>
                    <a:lnTo>
                      <a:pt x="18225" y="822"/>
                    </a:lnTo>
                    <a:lnTo>
                      <a:pt x="18019" y="702"/>
                    </a:lnTo>
                    <a:lnTo>
                      <a:pt x="17814" y="582"/>
                    </a:lnTo>
                    <a:lnTo>
                      <a:pt x="17609" y="480"/>
                    </a:lnTo>
                    <a:lnTo>
                      <a:pt x="17403" y="377"/>
                    </a:lnTo>
                    <a:lnTo>
                      <a:pt x="17181" y="291"/>
                    </a:lnTo>
                    <a:lnTo>
                      <a:pt x="16958" y="223"/>
                    </a:lnTo>
                    <a:lnTo>
                      <a:pt x="16736" y="155"/>
                    </a:lnTo>
                    <a:lnTo>
                      <a:pt x="16496" y="103"/>
                    </a:lnTo>
                    <a:lnTo>
                      <a:pt x="16257" y="52"/>
                    </a:lnTo>
                    <a:lnTo>
                      <a:pt x="16017" y="35"/>
                    </a:lnTo>
                    <a:lnTo>
                      <a:pt x="15778" y="1"/>
                    </a:lnTo>
                    <a:lnTo>
                      <a:pt x="15521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7" name="Google Shape;1820;p35">
                <a:extLst>
                  <a:ext uri="{FF2B5EF4-FFF2-40B4-BE49-F238E27FC236}">
                    <a16:creationId xmlns:a16="http://schemas.microsoft.com/office/drawing/2014/main" id="{B1D2C036-9E4B-4EE3-A7A1-5E287BF74571}"/>
                  </a:ext>
                </a:extLst>
              </p:cNvPr>
              <p:cNvSpPr/>
              <p:nvPr/>
            </p:nvSpPr>
            <p:spPr>
              <a:xfrm>
                <a:off x="3982360" y="3597369"/>
                <a:ext cx="700035" cy="26351"/>
              </a:xfrm>
              <a:custGeom>
                <a:avLst/>
                <a:gdLst/>
                <a:ahLst/>
                <a:cxnLst/>
                <a:rect l="l" t="t" r="r" b="b"/>
                <a:pathLst>
                  <a:path w="17746" h="668" extrusionOk="0">
                    <a:moveTo>
                      <a:pt x="7581" y="0"/>
                    </a:moveTo>
                    <a:lnTo>
                      <a:pt x="6486" y="34"/>
                    </a:lnTo>
                    <a:lnTo>
                      <a:pt x="5373" y="69"/>
                    </a:lnTo>
                    <a:lnTo>
                      <a:pt x="4261" y="137"/>
                    </a:lnTo>
                    <a:lnTo>
                      <a:pt x="3183" y="206"/>
                    </a:lnTo>
                    <a:lnTo>
                      <a:pt x="2122" y="308"/>
                    </a:lnTo>
                    <a:lnTo>
                      <a:pt x="1061" y="428"/>
                    </a:lnTo>
                    <a:lnTo>
                      <a:pt x="0" y="599"/>
                    </a:lnTo>
                    <a:lnTo>
                      <a:pt x="0" y="668"/>
                    </a:lnTo>
                    <a:lnTo>
                      <a:pt x="17745" y="668"/>
                    </a:lnTo>
                    <a:lnTo>
                      <a:pt x="17745" y="633"/>
                    </a:lnTo>
                    <a:lnTo>
                      <a:pt x="17180" y="548"/>
                    </a:lnTo>
                    <a:lnTo>
                      <a:pt x="16633" y="462"/>
                    </a:lnTo>
                    <a:lnTo>
                      <a:pt x="15503" y="325"/>
                    </a:lnTo>
                    <a:lnTo>
                      <a:pt x="14374" y="223"/>
                    </a:lnTo>
                    <a:lnTo>
                      <a:pt x="13245" y="137"/>
                    </a:lnTo>
                    <a:lnTo>
                      <a:pt x="12132" y="69"/>
                    </a:lnTo>
                    <a:lnTo>
                      <a:pt x="11003" y="34"/>
                    </a:lnTo>
                    <a:lnTo>
                      <a:pt x="9874" y="0"/>
                    </a:lnTo>
                    <a:close/>
                  </a:path>
                </a:pathLst>
              </a:custGeom>
              <a:solidFill>
                <a:srgbClr val="00C9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8" name="Google Shape;1821;p35">
                <a:extLst>
                  <a:ext uri="{FF2B5EF4-FFF2-40B4-BE49-F238E27FC236}">
                    <a16:creationId xmlns:a16="http://schemas.microsoft.com/office/drawing/2014/main" id="{A2CAEA09-B58C-65C0-294B-DADCE3E2C208}"/>
                  </a:ext>
                </a:extLst>
              </p:cNvPr>
              <p:cNvSpPr/>
              <p:nvPr/>
            </p:nvSpPr>
            <p:spPr>
              <a:xfrm>
                <a:off x="4907126" y="3182224"/>
                <a:ext cx="801928" cy="502246"/>
              </a:xfrm>
              <a:custGeom>
                <a:avLst/>
                <a:gdLst/>
                <a:ahLst/>
                <a:cxnLst/>
                <a:rect l="l" t="t" r="r" b="b"/>
                <a:pathLst>
                  <a:path w="20329" h="12732" extrusionOk="0">
                    <a:moveTo>
                      <a:pt x="4552" y="1"/>
                    </a:moveTo>
                    <a:lnTo>
                      <a:pt x="4312" y="35"/>
                    </a:lnTo>
                    <a:lnTo>
                      <a:pt x="4073" y="52"/>
                    </a:lnTo>
                    <a:lnTo>
                      <a:pt x="3833" y="103"/>
                    </a:lnTo>
                    <a:lnTo>
                      <a:pt x="3611" y="155"/>
                    </a:lnTo>
                    <a:lnTo>
                      <a:pt x="3371" y="223"/>
                    </a:lnTo>
                    <a:lnTo>
                      <a:pt x="3149" y="291"/>
                    </a:lnTo>
                    <a:lnTo>
                      <a:pt x="2926" y="377"/>
                    </a:lnTo>
                    <a:lnTo>
                      <a:pt x="2721" y="480"/>
                    </a:lnTo>
                    <a:lnTo>
                      <a:pt x="2516" y="582"/>
                    </a:lnTo>
                    <a:lnTo>
                      <a:pt x="2310" y="702"/>
                    </a:lnTo>
                    <a:lnTo>
                      <a:pt x="2122" y="822"/>
                    </a:lnTo>
                    <a:lnTo>
                      <a:pt x="1934" y="959"/>
                    </a:lnTo>
                    <a:lnTo>
                      <a:pt x="1746" y="1096"/>
                    </a:lnTo>
                    <a:lnTo>
                      <a:pt x="1575" y="1250"/>
                    </a:lnTo>
                    <a:lnTo>
                      <a:pt x="1403" y="1404"/>
                    </a:lnTo>
                    <a:lnTo>
                      <a:pt x="1249" y="1575"/>
                    </a:lnTo>
                    <a:lnTo>
                      <a:pt x="1095" y="1746"/>
                    </a:lnTo>
                    <a:lnTo>
                      <a:pt x="941" y="1934"/>
                    </a:lnTo>
                    <a:lnTo>
                      <a:pt x="822" y="2122"/>
                    </a:lnTo>
                    <a:lnTo>
                      <a:pt x="685" y="2328"/>
                    </a:lnTo>
                    <a:lnTo>
                      <a:pt x="565" y="2516"/>
                    </a:lnTo>
                    <a:lnTo>
                      <a:pt x="462" y="2721"/>
                    </a:lnTo>
                    <a:lnTo>
                      <a:pt x="377" y="2944"/>
                    </a:lnTo>
                    <a:lnTo>
                      <a:pt x="291" y="3166"/>
                    </a:lnTo>
                    <a:lnTo>
                      <a:pt x="206" y="3389"/>
                    </a:lnTo>
                    <a:lnTo>
                      <a:pt x="137" y="3611"/>
                    </a:lnTo>
                    <a:lnTo>
                      <a:pt x="86" y="3851"/>
                    </a:lnTo>
                    <a:lnTo>
                      <a:pt x="52" y="4090"/>
                    </a:lnTo>
                    <a:lnTo>
                      <a:pt x="17" y="4330"/>
                    </a:lnTo>
                    <a:lnTo>
                      <a:pt x="0" y="4569"/>
                    </a:lnTo>
                    <a:lnTo>
                      <a:pt x="0" y="4809"/>
                    </a:lnTo>
                    <a:lnTo>
                      <a:pt x="0" y="12732"/>
                    </a:lnTo>
                    <a:lnTo>
                      <a:pt x="20329" y="12732"/>
                    </a:lnTo>
                    <a:lnTo>
                      <a:pt x="20329" y="4809"/>
                    </a:lnTo>
                    <a:lnTo>
                      <a:pt x="20312" y="4569"/>
                    </a:lnTo>
                    <a:lnTo>
                      <a:pt x="20295" y="4330"/>
                    </a:lnTo>
                    <a:lnTo>
                      <a:pt x="20278" y="4090"/>
                    </a:lnTo>
                    <a:lnTo>
                      <a:pt x="20226" y="3851"/>
                    </a:lnTo>
                    <a:lnTo>
                      <a:pt x="20175" y="3611"/>
                    </a:lnTo>
                    <a:lnTo>
                      <a:pt x="20107" y="3389"/>
                    </a:lnTo>
                    <a:lnTo>
                      <a:pt x="20038" y="3166"/>
                    </a:lnTo>
                    <a:lnTo>
                      <a:pt x="19953" y="2944"/>
                    </a:lnTo>
                    <a:lnTo>
                      <a:pt x="19850" y="2721"/>
                    </a:lnTo>
                    <a:lnTo>
                      <a:pt x="19747" y="2516"/>
                    </a:lnTo>
                    <a:lnTo>
                      <a:pt x="19627" y="2328"/>
                    </a:lnTo>
                    <a:lnTo>
                      <a:pt x="19508" y="2122"/>
                    </a:lnTo>
                    <a:lnTo>
                      <a:pt x="19371" y="1934"/>
                    </a:lnTo>
                    <a:lnTo>
                      <a:pt x="19234" y="1746"/>
                    </a:lnTo>
                    <a:lnTo>
                      <a:pt x="19080" y="1575"/>
                    </a:lnTo>
                    <a:lnTo>
                      <a:pt x="18909" y="1404"/>
                    </a:lnTo>
                    <a:lnTo>
                      <a:pt x="18755" y="1250"/>
                    </a:lnTo>
                    <a:lnTo>
                      <a:pt x="18567" y="1096"/>
                    </a:lnTo>
                    <a:lnTo>
                      <a:pt x="18395" y="959"/>
                    </a:lnTo>
                    <a:lnTo>
                      <a:pt x="18207" y="822"/>
                    </a:lnTo>
                    <a:lnTo>
                      <a:pt x="18002" y="702"/>
                    </a:lnTo>
                    <a:lnTo>
                      <a:pt x="17814" y="582"/>
                    </a:lnTo>
                    <a:lnTo>
                      <a:pt x="17591" y="480"/>
                    </a:lnTo>
                    <a:lnTo>
                      <a:pt x="17386" y="377"/>
                    </a:lnTo>
                    <a:lnTo>
                      <a:pt x="17163" y="291"/>
                    </a:lnTo>
                    <a:lnTo>
                      <a:pt x="16941" y="223"/>
                    </a:lnTo>
                    <a:lnTo>
                      <a:pt x="16718" y="155"/>
                    </a:lnTo>
                    <a:lnTo>
                      <a:pt x="16479" y="103"/>
                    </a:lnTo>
                    <a:lnTo>
                      <a:pt x="16239" y="52"/>
                    </a:lnTo>
                    <a:lnTo>
                      <a:pt x="16000" y="35"/>
                    </a:lnTo>
                    <a:lnTo>
                      <a:pt x="1576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9" name="Google Shape;1822;p35">
                <a:extLst>
                  <a:ext uri="{FF2B5EF4-FFF2-40B4-BE49-F238E27FC236}">
                    <a16:creationId xmlns:a16="http://schemas.microsoft.com/office/drawing/2014/main" id="{0F21AFEF-AC0D-E1B1-0B04-AEDB57BB2D10}"/>
                  </a:ext>
                </a:extLst>
              </p:cNvPr>
              <p:cNvSpPr/>
              <p:nvPr/>
            </p:nvSpPr>
            <p:spPr>
              <a:xfrm>
                <a:off x="4907126" y="3182224"/>
                <a:ext cx="801928" cy="502246"/>
              </a:xfrm>
              <a:custGeom>
                <a:avLst/>
                <a:gdLst/>
                <a:ahLst/>
                <a:cxnLst/>
                <a:rect l="l" t="t" r="r" b="b"/>
                <a:pathLst>
                  <a:path w="20329" h="12732" fill="none" extrusionOk="0">
                    <a:moveTo>
                      <a:pt x="15504" y="1"/>
                    </a:moveTo>
                    <a:lnTo>
                      <a:pt x="4809" y="1"/>
                    </a:lnTo>
                    <a:lnTo>
                      <a:pt x="4809" y="1"/>
                    </a:lnTo>
                    <a:lnTo>
                      <a:pt x="4552" y="1"/>
                    </a:lnTo>
                    <a:lnTo>
                      <a:pt x="4312" y="35"/>
                    </a:lnTo>
                    <a:lnTo>
                      <a:pt x="4073" y="52"/>
                    </a:lnTo>
                    <a:lnTo>
                      <a:pt x="3833" y="103"/>
                    </a:lnTo>
                    <a:lnTo>
                      <a:pt x="3611" y="155"/>
                    </a:lnTo>
                    <a:lnTo>
                      <a:pt x="3371" y="223"/>
                    </a:lnTo>
                    <a:lnTo>
                      <a:pt x="3149" y="291"/>
                    </a:lnTo>
                    <a:lnTo>
                      <a:pt x="2926" y="377"/>
                    </a:lnTo>
                    <a:lnTo>
                      <a:pt x="2721" y="480"/>
                    </a:lnTo>
                    <a:lnTo>
                      <a:pt x="2516" y="582"/>
                    </a:lnTo>
                    <a:lnTo>
                      <a:pt x="2310" y="702"/>
                    </a:lnTo>
                    <a:lnTo>
                      <a:pt x="2122" y="822"/>
                    </a:lnTo>
                    <a:lnTo>
                      <a:pt x="1934" y="959"/>
                    </a:lnTo>
                    <a:lnTo>
                      <a:pt x="1746" y="1096"/>
                    </a:lnTo>
                    <a:lnTo>
                      <a:pt x="1575" y="1250"/>
                    </a:lnTo>
                    <a:lnTo>
                      <a:pt x="1403" y="1404"/>
                    </a:lnTo>
                    <a:lnTo>
                      <a:pt x="1249" y="1575"/>
                    </a:lnTo>
                    <a:lnTo>
                      <a:pt x="1095" y="1746"/>
                    </a:lnTo>
                    <a:lnTo>
                      <a:pt x="941" y="1934"/>
                    </a:lnTo>
                    <a:lnTo>
                      <a:pt x="822" y="2122"/>
                    </a:lnTo>
                    <a:lnTo>
                      <a:pt x="685" y="2328"/>
                    </a:lnTo>
                    <a:lnTo>
                      <a:pt x="565" y="2516"/>
                    </a:lnTo>
                    <a:lnTo>
                      <a:pt x="462" y="2721"/>
                    </a:lnTo>
                    <a:lnTo>
                      <a:pt x="377" y="2944"/>
                    </a:lnTo>
                    <a:lnTo>
                      <a:pt x="291" y="3166"/>
                    </a:lnTo>
                    <a:lnTo>
                      <a:pt x="206" y="3389"/>
                    </a:lnTo>
                    <a:lnTo>
                      <a:pt x="137" y="3611"/>
                    </a:lnTo>
                    <a:lnTo>
                      <a:pt x="86" y="3851"/>
                    </a:lnTo>
                    <a:lnTo>
                      <a:pt x="52" y="4090"/>
                    </a:lnTo>
                    <a:lnTo>
                      <a:pt x="17" y="4330"/>
                    </a:lnTo>
                    <a:lnTo>
                      <a:pt x="0" y="4569"/>
                    </a:lnTo>
                    <a:lnTo>
                      <a:pt x="0" y="4809"/>
                    </a:lnTo>
                    <a:lnTo>
                      <a:pt x="0" y="12732"/>
                    </a:lnTo>
                    <a:lnTo>
                      <a:pt x="20329" y="12732"/>
                    </a:lnTo>
                    <a:lnTo>
                      <a:pt x="20329" y="4809"/>
                    </a:lnTo>
                    <a:lnTo>
                      <a:pt x="20329" y="4809"/>
                    </a:lnTo>
                    <a:lnTo>
                      <a:pt x="20312" y="4569"/>
                    </a:lnTo>
                    <a:lnTo>
                      <a:pt x="20295" y="4330"/>
                    </a:lnTo>
                    <a:lnTo>
                      <a:pt x="20278" y="4090"/>
                    </a:lnTo>
                    <a:lnTo>
                      <a:pt x="20226" y="3851"/>
                    </a:lnTo>
                    <a:lnTo>
                      <a:pt x="20175" y="3611"/>
                    </a:lnTo>
                    <a:lnTo>
                      <a:pt x="20107" y="3389"/>
                    </a:lnTo>
                    <a:lnTo>
                      <a:pt x="20038" y="3166"/>
                    </a:lnTo>
                    <a:lnTo>
                      <a:pt x="19953" y="2944"/>
                    </a:lnTo>
                    <a:lnTo>
                      <a:pt x="19850" y="2721"/>
                    </a:lnTo>
                    <a:lnTo>
                      <a:pt x="19747" y="2516"/>
                    </a:lnTo>
                    <a:lnTo>
                      <a:pt x="19627" y="2328"/>
                    </a:lnTo>
                    <a:lnTo>
                      <a:pt x="19508" y="2122"/>
                    </a:lnTo>
                    <a:lnTo>
                      <a:pt x="19371" y="1934"/>
                    </a:lnTo>
                    <a:lnTo>
                      <a:pt x="19234" y="1746"/>
                    </a:lnTo>
                    <a:lnTo>
                      <a:pt x="19080" y="1575"/>
                    </a:lnTo>
                    <a:lnTo>
                      <a:pt x="18909" y="1404"/>
                    </a:lnTo>
                    <a:lnTo>
                      <a:pt x="18755" y="1250"/>
                    </a:lnTo>
                    <a:lnTo>
                      <a:pt x="18567" y="1096"/>
                    </a:lnTo>
                    <a:lnTo>
                      <a:pt x="18395" y="959"/>
                    </a:lnTo>
                    <a:lnTo>
                      <a:pt x="18207" y="822"/>
                    </a:lnTo>
                    <a:lnTo>
                      <a:pt x="18002" y="702"/>
                    </a:lnTo>
                    <a:lnTo>
                      <a:pt x="17814" y="582"/>
                    </a:lnTo>
                    <a:lnTo>
                      <a:pt x="17591" y="480"/>
                    </a:lnTo>
                    <a:lnTo>
                      <a:pt x="17386" y="377"/>
                    </a:lnTo>
                    <a:lnTo>
                      <a:pt x="17163" y="291"/>
                    </a:lnTo>
                    <a:lnTo>
                      <a:pt x="16941" y="223"/>
                    </a:lnTo>
                    <a:lnTo>
                      <a:pt x="16718" y="155"/>
                    </a:lnTo>
                    <a:lnTo>
                      <a:pt x="16479" y="103"/>
                    </a:lnTo>
                    <a:lnTo>
                      <a:pt x="16239" y="52"/>
                    </a:lnTo>
                    <a:lnTo>
                      <a:pt x="16000" y="35"/>
                    </a:lnTo>
                    <a:lnTo>
                      <a:pt x="15760" y="1"/>
                    </a:lnTo>
                    <a:lnTo>
                      <a:pt x="15504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1" name="Google Shape;1823;p35">
                <a:extLst>
                  <a:ext uri="{FF2B5EF4-FFF2-40B4-BE49-F238E27FC236}">
                    <a16:creationId xmlns:a16="http://schemas.microsoft.com/office/drawing/2014/main" id="{DD0E01AD-041B-AC7E-DBD2-33797A4101CE}"/>
                  </a:ext>
                </a:extLst>
              </p:cNvPr>
              <p:cNvSpPr/>
              <p:nvPr/>
            </p:nvSpPr>
            <p:spPr>
              <a:xfrm>
                <a:off x="4955054" y="3597369"/>
                <a:ext cx="709463" cy="26351"/>
              </a:xfrm>
              <a:custGeom>
                <a:avLst/>
                <a:gdLst/>
                <a:ahLst/>
                <a:cxnLst/>
                <a:rect l="l" t="t" r="r" b="b"/>
                <a:pathLst>
                  <a:path w="17985" h="668" extrusionOk="0">
                    <a:moveTo>
                      <a:pt x="7837" y="0"/>
                    </a:moveTo>
                    <a:lnTo>
                      <a:pt x="6725" y="34"/>
                    </a:lnTo>
                    <a:lnTo>
                      <a:pt x="5613" y="69"/>
                    </a:lnTo>
                    <a:lnTo>
                      <a:pt x="4501" y="137"/>
                    </a:lnTo>
                    <a:lnTo>
                      <a:pt x="3371" y="223"/>
                    </a:lnTo>
                    <a:lnTo>
                      <a:pt x="2242" y="325"/>
                    </a:lnTo>
                    <a:lnTo>
                      <a:pt x="1130" y="462"/>
                    </a:lnTo>
                    <a:lnTo>
                      <a:pt x="565" y="548"/>
                    </a:lnTo>
                    <a:lnTo>
                      <a:pt x="0" y="633"/>
                    </a:lnTo>
                    <a:lnTo>
                      <a:pt x="0" y="668"/>
                    </a:lnTo>
                    <a:lnTo>
                      <a:pt x="17985" y="668"/>
                    </a:lnTo>
                    <a:lnTo>
                      <a:pt x="17985" y="633"/>
                    </a:lnTo>
                    <a:lnTo>
                      <a:pt x="17437" y="548"/>
                    </a:lnTo>
                    <a:lnTo>
                      <a:pt x="16872" y="462"/>
                    </a:lnTo>
                    <a:lnTo>
                      <a:pt x="15743" y="325"/>
                    </a:lnTo>
                    <a:lnTo>
                      <a:pt x="14614" y="223"/>
                    </a:lnTo>
                    <a:lnTo>
                      <a:pt x="13501" y="137"/>
                    </a:lnTo>
                    <a:lnTo>
                      <a:pt x="12372" y="69"/>
                    </a:lnTo>
                    <a:lnTo>
                      <a:pt x="11243" y="34"/>
                    </a:lnTo>
                    <a:lnTo>
                      <a:pt x="10113" y="0"/>
                    </a:lnTo>
                    <a:close/>
                  </a:path>
                </a:pathLst>
              </a:custGeom>
              <a:solidFill>
                <a:srgbClr val="00C9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2" name="Google Shape;1824;p35">
                <a:extLst>
                  <a:ext uri="{FF2B5EF4-FFF2-40B4-BE49-F238E27FC236}">
                    <a16:creationId xmlns:a16="http://schemas.microsoft.com/office/drawing/2014/main" id="{83664329-7593-33B0-A4B4-CFBD90225F21}"/>
                  </a:ext>
                </a:extLst>
              </p:cNvPr>
              <p:cNvSpPr/>
              <p:nvPr/>
            </p:nvSpPr>
            <p:spPr>
              <a:xfrm>
                <a:off x="5889248" y="3182224"/>
                <a:ext cx="801968" cy="502246"/>
              </a:xfrm>
              <a:custGeom>
                <a:avLst/>
                <a:gdLst/>
                <a:ahLst/>
                <a:cxnLst/>
                <a:rect l="l" t="t" r="r" b="b"/>
                <a:pathLst>
                  <a:path w="20330" h="12732" extrusionOk="0">
                    <a:moveTo>
                      <a:pt x="4570" y="1"/>
                    </a:moveTo>
                    <a:lnTo>
                      <a:pt x="4313" y="35"/>
                    </a:lnTo>
                    <a:lnTo>
                      <a:pt x="4073" y="52"/>
                    </a:lnTo>
                    <a:lnTo>
                      <a:pt x="3834" y="103"/>
                    </a:lnTo>
                    <a:lnTo>
                      <a:pt x="3611" y="155"/>
                    </a:lnTo>
                    <a:lnTo>
                      <a:pt x="3372" y="223"/>
                    </a:lnTo>
                    <a:lnTo>
                      <a:pt x="3149" y="291"/>
                    </a:lnTo>
                    <a:lnTo>
                      <a:pt x="2944" y="377"/>
                    </a:lnTo>
                    <a:lnTo>
                      <a:pt x="2722" y="480"/>
                    </a:lnTo>
                    <a:lnTo>
                      <a:pt x="2516" y="582"/>
                    </a:lnTo>
                    <a:lnTo>
                      <a:pt x="2311" y="702"/>
                    </a:lnTo>
                    <a:lnTo>
                      <a:pt x="2123" y="822"/>
                    </a:lnTo>
                    <a:lnTo>
                      <a:pt x="1934" y="959"/>
                    </a:lnTo>
                    <a:lnTo>
                      <a:pt x="1746" y="1096"/>
                    </a:lnTo>
                    <a:lnTo>
                      <a:pt x="1575" y="1250"/>
                    </a:lnTo>
                    <a:lnTo>
                      <a:pt x="1404" y="1404"/>
                    </a:lnTo>
                    <a:lnTo>
                      <a:pt x="1250" y="1575"/>
                    </a:lnTo>
                    <a:lnTo>
                      <a:pt x="1096" y="1746"/>
                    </a:lnTo>
                    <a:lnTo>
                      <a:pt x="959" y="1934"/>
                    </a:lnTo>
                    <a:lnTo>
                      <a:pt x="822" y="2122"/>
                    </a:lnTo>
                    <a:lnTo>
                      <a:pt x="685" y="2328"/>
                    </a:lnTo>
                    <a:lnTo>
                      <a:pt x="583" y="2516"/>
                    </a:lnTo>
                    <a:lnTo>
                      <a:pt x="463" y="2721"/>
                    </a:lnTo>
                    <a:lnTo>
                      <a:pt x="377" y="2944"/>
                    </a:lnTo>
                    <a:lnTo>
                      <a:pt x="292" y="3166"/>
                    </a:lnTo>
                    <a:lnTo>
                      <a:pt x="206" y="3389"/>
                    </a:lnTo>
                    <a:lnTo>
                      <a:pt x="155" y="3611"/>
                    </a:lnTo>
                    <a:lnTo>
                      <a:pt x="86" y="3851"/>
                    </a:lnTo>
                    <a:lnTo>
                      <a:pt x="52" y="4090"/>
                    </a:lnTo>
                    <a:lnTo>
                      <a:pt x="18" y="4330"/>
                    </a:lnTo>
                    <a:lnTo>
                      <a:pt x="1" y="4569"/>
                    </a:lnTo>
                    <a:lnTo>
                      <a:pt x="1" y="4809"/>
                    </a:lnTo>
                    <a:lnTo>
                      <a:pt x="1" y="12732"/>
                    </a:lnTo>
                    <a:lnTo>
                      <a:pt x="20330" y="12732"/>
                    </a:lnTo>
                    <a:lnTo>
                      <a:pt x="20330" y="4809"/>
                    </a:lnTo>
                    <a:lnTo>
                      <a:pt x="20330" y="4569"/>
                    </a:lnTo>
                    <a:lnTo>
                      <a:pt x="20312" y="4330"/>
                    </a:lnTo>
                    <a:lnTo>
                      <a:pt x="20278" y="4090"/>
                    </a:lnTo>
                    <a:lnTo>
                      <a:pt x="20227" y="3851"/>
                    </a:lnTo>
                    <a:lnTo>
                      <a:pt x="20176" y="3611"/>
                    </a:lnTo>
                    <a:lnTo>
                      <a:pt x="20107" y="3389"/>
                    </a:lnTo>
                    <a:lnTo>
                      <a:pt x="20039" y="3166"/>
                    </a:lnTo>
                    <a:lnTo>
                      <a:pt x="19953" y="2944"/>
                    </a:lnTo>
                    <a:lnTo>
                      <a:pt x="19850" y="2721"/>
                    </a:lnTo>
                    <a:lnTo>
                      <a:pt x="19748" y="2516"/>
                    </a:lnTo>
                    <a:lnTo>
                      <a:pt x="19628" y="2328"/>
                    </a:lnTo>
                    <a:lnTo>
                      <a:pt x="19508" y="2122"/>
                    </a:lnTo>
                    <a:lnTo>
                      <a:pt x="19371" y="1934"/>
                    </a:lnTo>
                    <a:lnTo>
                      <a:pt x="19234" y="1746"/>
                    </a:lnTo>
                    <a:lnTo>
                      <a:pt x="19080" y="1575"/>
                    </a:lnTo>
                    <a:lnTo>
                      <a:pt x="18926" y="1404"/>
                    </a:lnTo>
                    <a:lnTo>
                      <a:pt x="18755" y="1250"/>
                    </a:lnTo>
                    <a:lnTo>
                      <a:pt x="18584" y="1096"/>
                    </a:lnTo>
                    <a:lnTo>
                      <a:pt x="18396" y="959"/>
                    </a:lnTo>
                    <a:lnTo>
                      <a:pt x="18208" y="822"/>
                    </a:lnTo>
                    <a:lnTo>
                      <a:pt x="18019" y="702"/>
                    </a:lnTo>
                    <a:lnTo>
                      <a:pt x="17814" y="582"/>
                    </a:lnTo>
                    <a:lnTo>
                      <a:pt x="17609" y="480"/>
                    </a:lnTo>
                    <a:lnTo>
                      <a:pt x="17386" y="377"/>
                    </a:lnTo>
                    <a:lnTo>
                      <a:pt x="17164" y="291"/>
                    </a:lnTo>
                    <a:lnTo>
                      <a:pt x="16941" y="223"/>
                    </a:lnTo>
                    <a:lnTo>
                      <a:pt x="16719" y="155"/>
                    </a:lnTo>
                    <a:lnTo>
                      <a:pt x="16479" y="103"/>
                    </a:lnTo>
                    <a:lnTo>
                      <a:pt x="16240" y="52"/>
                    </a:lnTo>
                    <a:lnTo>
                      <a:pt x="16000" y="35"/>
                    </a:lnTo>
                    <a:lnTo>
                      <a:pt x="1576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3" name="Google Shape;1825;p35">
                <a:extLst>
                  <a:ext uri="{FF2B5EF4-FFF2-40B4-BE49-F238E27FC236}">
                    <a16:creationId xmlns:a16="http://schemas.microsoft.com/office/drawing/2014/main" id="{ACC0B9FA-6317-4FA9-9AF2-F7164FBBE227}"/>
                  </a:ext>
                </a:extLst>
              </p:cNvPr>
              <p:cNvSpPr/>
              <p:nvPr/>
            </p:nvSpPr>
            <p:spPr>
              <a:xfrm>
                <a:off x="5889248" y="3182224"/>
                <a:ext cx="801968" cy="502246"/>
              </a:xfrm>
              <a:custGeom>
                <a:avLst/>
                <a:gdLst/>
                <a:ahLst/>
                <a:cxnLst/>
                <a:rect l="l" t="t" r="r" b="b"/>
                <a:pathLst>
                  <a:path w="20330" h="12732" fill="none" extrusionOk="0">
                    <a:moveTo>
                      <a:pt x="15521" y="1"/>
                    </a:moveTo>
                    <a:lnTo>
                      <a:pt x="4809" y="1"/>
                    </a:lnTo>
                    <a:lnTo>
                      <a:pt x="4809" y="1"/>
                    </a:lnTo>
                    <a:lnTo>
                      <a:pt x="4570" y="1"/>
                    </a:lnTo>
                    <a:lnTo>
                      <a:pt x="4313" y="35"/>
                    </a:lnTo>
                    <a:lnTo>
                      <a:pt x="4073" y="52"/>
                    </a:lnTo>
                    <a:lnTo>
                      <a:pt x="3834" y="103"/>
                    </a:lnTo>
                    <a:lnTo>
                      <a:pt x="3611" y="155"/>
                    </a:lnTo>
                    <a:lnTo>
                      <a:pt x="3372" y="223"/>
                    </a:lnTo>
                    <a:lnTo>
                      <a:pt x="3149" y="291"/>
                    </a:lnTo>
                    <a:lnTo>
                      <a:pt x="2944" y="377"/>
                    </a:lnTo>
                    <a:lnTo>
                      <a:pt x="2722" y="480"/>
                    </a:lnTo>
                    <a:lnTo>
                      <a:pt x="2516" y="582"/>
                    </a:lnTo>
                    <a:lnTo>
                      <a:pt x="2311" y="702"/>
                    </a:lnTo>
                    <a:lnTo>
                      <a:pt x="2123" y="822"/>
                    </a:lnTo>
                    <a:lnTo>
                      <a:pt x="1934" y="959"/>
                    </a:lnTo>
                    <a:lnTo>
                      <a:pt x="1746" y="1096"/>
                    </a:lnTo>
                    <a:lnTo>
                      <a:pt x="1575" y="1250"/>
                    </a:lnTo>
                    <a:lnTo>
                      <a:pt x="1404" y="1404"/>
                    </a:lnTo>
                    <a:lnTo>
                      <a:pt x="1250" y="1575"/>
                    </a:lnTo>
                    <a:lnTo>
                      <a:pt x="1096" y="1746"/>
                    </a:lnTo>
                    <a:lnTo>
                      <a:pt x="959" y="1934"/>
                    </a:lnTo>
                    <a:lnTo>
                      <a:pt x="822" y="2122"/>
                    </a:lnTo>
                    <a:lnTo>
                      <a:pt x="685" y="2328"/>
                    </a:lnTo>
                    <a:lnTo>
                      <a:pt x="583" y="2516"/>
                    </a:lnTo>
                    <a:lnTo>
                      <a:pt x="463" y="2721"/>
                    </a:lnTo>
                    <a:lnTo>
                      <a:pt x="377" y="2944"/>
                    </a:lnTo>
                    <a:lnTo>
                      <a:pt x="292" y="3166"/>
                    </a:lnTo>
                    <a:lnTo>
                      <a:pt x="206" y="3389"/>
                    </a:lnTo>
                    <a:lnTo>
                      <a:pt x="155" y="3611"/>
                    </a:lnTo>
                    <a:lnTo>
                      <a:pt x="86" y="3851"/>
                    </a:lnTo>
                    <a:lnTo>
                      <a:pt x="52" y="4090"/>
                    </a:lnTo>
                    <a:lnTo>
                      <a:pt x="18" y="4330"/>
                    </a:lnTo>
                    <a:lnTo>
                      <a:pt x="1" y="4569"/>
                    </a:lnTo>
                    <a:lnTo>
                      <a:pt x="1" y="4809"/>
                    </a:lnTo>
                    <a:lnTo>
                      <a:pt x="1" y="12732"/>
                    </a:lnTo>
                    <a:lnTo>
                      <a:pt x="20330" y="12732"/>
                    </a:lnTo>
                    <a:lnTo>
                      <a:pt x="20330" y="4809"/>
                    </a:lnTo>
                    <a:lnTo>
                      <a:pt x="20330" y="4809"/>
                    </a:lnTo>
                    <a:lnTo>
                      <a:pt x="20330" y="4569"/>
                    </a:lnTo>
                    <a:lnTo>
                      <a:pt x="20312" y="4330"/>
                    </a:lnTo>
                    <a:lnTo>
                      <a:pt x="20278" y="4090"/>
                    </a:lnTo>
                    <a:lnTo>
                      <a:pt x="20227" y="3851"/>
                    </a:lnTo>
                    <a:lnTo>
                      <a:pt x="20176" y="3611"/>
                    </a:lnTo>
                    <a:lnTo>
                      <a:pt x="20107" y="3389"/>
                    </a:lnTo>
                    <a:lnTo>
                      <a:pt x="20039" y="3166"/>
                    </a:lnTo>
                    <a:lnTo>
                      <a:pt x="19953" y="2944"/>
                    </a:lnTo>
                    <a:lnTo>
                      <a:pt x="19850" y="2721"/>
                    </a:lnTo>
                    <a:lnTo>
                      <a:pt x="19748" y="2516"/>
                    </a:lnTo>
                    <a:lnTo>
                      <a:pt x="19628" y="2328"/>
                    </a:lnTo>
                    <a:lnTo>
                      <a:pt x="19508" y="2122"/>
                    </a:lnTo>
                    <a:lnTo>
                      <a:pt x="19371" y="1934"/>
                    </a:lnTo>
                    <a:lnTo>
                      <a:pt x="19234" y="1746"/>
                    </a:lnTo>
                    <a:lnTo>
                      <a:pt x="19080" y="1575"/>
                    </a:lnTo>
                    <a:lnTo>
                      <a:pt x="18926" y="1404"/>
                    </a:lnTo>
                    <a:lnTo>
                      <a:pt x="18755" y="1250"/>
                    </a:lnTo>
                    <a:lnTo>
                      <a:pt x="18584" y="1096"/>
                    </a:lnTo>
                    <a:lnTo>
                      <a:pt x="18396" y="959"/>
                    </a:lnTo>
                    <a:lnTo>
                      <a:pt x="18208" y="822"/>
                    </a:lnTo>
                    <a:lnTo>
                      <a:pt x="18019" y="702"/>
                    </a:lnTo>
                    <a:lnTo>
                      <a:pt x="17814" y="582"/>
                    </a:lnTo>
                    <a:lnTo>
                      <a:pt x="17609" y="480"/>
                    </a:lnTo>
                    <a:lnTo>
                      <a:pt x="17386" y="377"/>
                    </a:lnTo>
                    <a:lnTo>
                      <a:pt x="17164" y="291"/>
                    </a:lnTo>
                    <a:lnTo>
                      <a:pt x="16941" y="223"/>
                    </a:lnTo>
                    <a:lnTo>
                      <a:pt x="16719" y="155"/>
                    </a:lnTo>
                    <a:lnTo>
                      <a:pt x="16479" y="103"/>
                    </a:lnTo>
                    <a:lnTo>
                      <a:pt x="16240" y="52"/>
                    </a:lnTo>
                    <a:lnTo>
                      <a:pt x="16000" y="35"/>
                    </a:lnTo>
                    <a:lnTo>
                      <a:pt x="15761" y="1"/>
                    </a:lnTo>
                    <a:lnTo>
                      <a:pt x="15521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4" name="Google Shape;1826;p35">
                <a:extLst>
                  <a:ext uri="{FF2B5EF4-FFF2-40B4-BE49-F238E27FC236}">
                    <a16:creationId xmlns:a16="http://schemas.microsoft.com/office/drawing/2014/main" id="{EC68B91B-18F1-A7C8-FD09-F5EAF288DAB6}"/>
                  </a:ext>
                </a:extLst>
              </p:cNvPr>
              <p:cNvSpPr/>
              <p:nvPr/>
            </p:nvSpPr>
            <p:spPr>
              <a:xfrm>
                <a:off x="2852389" y="3623681"/>
                <a:ext cx="982164" cy="209308"/>
              </a:xfrm>
              <a:custGeom>
                <a:avLst/>
                <a:gdLst/>
                <a:ahLst/>
                <a:cxnLst/>
                <a:rect l="l" t="t" r="r" b="b"/>
                <a:pathLst>
                  <a:path w="24898" h="5306" extrusionOk="0">
                    <a:moveTo>
                      <a:pt x="2653" y="1"/>
                    </a:moveTo>
                    <a:lnTo>
                      <a:pt x="2379" y="18"/>
                    </a:lnTo>
                    <a:lnTo>
                      <a:pt x="2122" y="52"/>
                    </a:lnTo>
                    <a:lnTo>
                      <a:pt x="1866" y="120"/>
                    </a:lnTo>
                    <a:lnTo>
                      <a:pt x="1626" y="206"/>
                    </a:lnTo>
                    <a:lnTo>
                      <a:pt x="1386" y="326"/>
                    </a:lnTo>
                    <a:lnTo>
                      <a:pt x="1164" y="463"/>
                    </a:lnTo>
                    <a:lnTo>
                      <a:pt x="959" y="617"/>
                    </a:lnTo>
                    <a:lnTo>
                      <a:pt x="770" y="788"/>
                    </a:lnTo>
                    <a:lnTo>
                      <a:pt x="599" y="976"/>
                    </a:lnTo>
                    <a:lnTo>
                      <a:pt x="445" y="1181"/>
                    </a:lnTo>
                    <a:lnTo>
                      <a:pt x="325" y="1404"/>
                    </a:lnTo>
                    <a:lnTo>
                      <a:pt x="206" y="1626"/>
                    </a:lnTo>
                    <a:lnTo>
                      <a:pt x="120" y="1866"/>
                    </a:lnTo>
                    <a:lnTo>
                      <a:pt x="52" y="2122"/>
                    </a:lnTo>
                    <a:lnTo>
                      <a:pt x="17" y="2379"/>
                    </a:lnTo>
                    <a:lnTo>
                      <a:pt x="0" y="2653"/>
                    </a:lnTo>
                    <a:lnTo>
                      <a:pt x="17" y="2927"/>
                    </a:lnTo>
                    <a:lnTo>
                      <a:pt x="52" y="3183"/>
                    </a:lnTo>
                    <a:lnTo>
                      <a:pt x="120" y="3440"/>
                    </a:lnTo>
                    <a:lnTo>
                      <a:pt x="206" y="3680"/>
                    </a:lnTo>
                    <a:lnTo>
                      <a:pt x="325" y="3919"/>
                    </a:lnTo>
                    <a:lnTo>
                      <a:pt x="445" y="4142"/>
                    </a:lnTo>
                    <a:lnTo>
                      <a:pt x="599" y="4347"/>
                    </a:lnTo>
                    <a:lnTo>
                      <a:pt x="770" y="4535"/>
                    </a:lnTo>
                    <a:lnTo>
                      <a:pt x="959" y="4706"/>
                    </a:lnTo>
                    <a:lnTo>
                      <a:pt x="1164" y="4860"/>
                    </a:lnTo>
                    <a:lnTo>
                      <a:pt x="1386" y="4997"/>
                    </a:lnTo>
                    <a:lnTo>
                      <a:pt x="1626" y="5100"/>
                    </a:lnTo>
                    <a:lnTo>
                      <a:pt x="1866" y="5185"/>
                    </a:lnTo>
                    <a:lnTo>
                      <a:pt x="2122" y="5254"/>
                    </a:lnTo>
                    <a:lnTo>
                      <a:pt x="2379" y="5288"/>
                    </a:lnTo>
                    <a:lnTo>
                      <a:pt x="2653" y="5305"/>
                    </a:lnTo>
                    <a:lnTo>
                      <a:pt x="22246" y="5305"/>
                    </a:lnTo>
                    <a:lnTo>
                      <a:pt x="22519" y="5288"/>
                    </a:lnTo>
                    <a:lnTo>
                      <a:pt x="22776" y="5254"/>
                    </a:lnTo>
                    <a:lnTo>
                      <a:pt x="23033" y="5185"/>
                    </a:lnTo>
                    <a:lnTo>
                      <a:pt x="23272" y="5100"/>
                    </a:lnTo>
                    <a:lnTo>
                      <a:pt x="23512" y="4997"/>
                    </a:lnTo>
                    <a:lnTo>
                      <a:pt x="23717" y="4860"/>
                    </a:lnTo>
                    <a:lnTo>
                      <a:pt x="23922" y="4706"/>
                    </a:lnTo>
                    <a:lnTo>
                      <a:pt x="24111" y="4535"/>
                    </a:lnTo>
                    <a:lnTo>
                      <a:pt x="24282" y="4347"/>
                    </a:lnTo>
                    <a:lnTo>
                      <a:pt x="24436" y="4142"/>
                    </a:lnTo>
                    <a:lnTo>
                      <a:pt x="24573" y="3919"/>
                    </a:lnTo>
                    <a:lnTo>
                      <a:pt x="24693" y="3680"/>
                    </a:lnTo>
                    <a:lnTo>
                      <a:pt x="24778" y="3440"/>
                    </a:lnTo>
                    <a:lnTo>
                      <a:pt x="24847" y="3183"/>
                    </a:lnTo>
                    <a:lnTo>
                      <a:pt x="24881" y="2927"/>
                    </a:lnTo>
                    <a:lnTo>
                      <a:pt x="24898" y="2653"/>
                    </a:lnTo>
                    <a:lnTo>
                      <a:pt x="24881" y="2379"/>
                    </a:lnTo>
                    <a:lnTo>
                      <a:pt x="24847" y="2122"/>
                    </a:lnTo>
                    <a:lnTo>
                      <a:pt x="24778" y="1866"/>
                    </a:lnTo>
                    <a:lnTo>
                      <a:pt x="24693" y="1626"/>
                    </a:lnTo>
                    <a:lnTo>
                      <a:pt x="24573" y="1404"/>
                    </a:lnTo>
                    <a:lnTo>
                      <a:pt x="24436" y="1181"/>
                    </a:lnTo>
                    <a:lnTo>
                      <a:pt x="24282" y="976"/>
                    </a:lnTo>
                    <a:lnTo>
                      <a:pt x="24111" y="788"/>
                    </a:lnTo>
                    <a:lnTo>
                      <a:pt x="23922" y="617"/>
                    </a:lnTo>
                    <a:lnTo>
                      <a:pt x="23717" y="463"/>
                    </a:lnTo>
                    <a:lnTo>
                      <a:pt x="23512" y="326"/>
                    </a:lnTo>
                    <a:lnTo>
                      <a:pt x="23272" y="206"/>
                    </a:lnTo>
                    <a:lnTo>
                      <a:pt x="23033" y="120"/>
                    </a:lnTo>
                    <a:lnTo>
                      <a:pt x="22776" y="52"/>
                    </a:lnTo>
                    <a:lnTo>
                      <a:pt x="22519" y="18"/>
                    </a:lnTo>
                    <a:lnTo>
                      <a:pt x="22246" y="1"/>
                    </a:lnTo>
                    <a:close/>
                  </a:path>
                </a:pathLst>
              </a:custGeom>
              <a:solidFill>
                <a:srgbClr val="4CB4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5" name="Google Shape;1827;p35">
                <a:extLst>
                  <a:ext uri="{FF2B5EF4-FFF2-40B4-BE49-F238E27FC236}">
                    <a16:creationId xmlns:a16="http://schemas.microsoft.com/office/drawing/2014/main" id="{605431EE-C2A9-BFCE-D436-5F0C8CA6353A}"/>
                  </a:ext>
                </a:extLst>
              </p:cNvPr>
              <p:cNvSpPr/>
              <p:nvPr/>
            </p:nvSpPr>
            <p:spPr>
              <a:xfrm>
                <a:off x="2852389" y="3623681"/>
                <a:ext cx="982164" cy="209308"/>
              </a:xfrm>
              <a:custGeom>
                <a:avLst/>
                <a:gdLst/>
                <a:ahLst/>
                <a:cxnLst/>
                <a:rect l="l" t="t" r="r" b="b"/>
                <a:pathLst>
                  <a:path w="24898" h="5306" fill="none" extrusionOk="0">
                    <a:moveTo>
                      <a:pt x="22246" y="5305"/>
                    </a:moveTo>
                    <a:lnTo>
                      <a:pt x="2653" y="5305"/>
                    </a:lnTo>
                    <a:lnTo>
                      <a:pt x="2653" y="5305"/>
                    </a:lnTo>
                    <a:lnTo>
                      <a:pt x="2379" y="5288"/>
                    </a:lnTo>
                    <a:lnTo>
                      <a:pt x="2122" y="5254"/>
                    </a:lnTo>
                    <a:lnTo>
                      <a:pt x="1866" y="5185"/>
                    </a:lnTo>
                    <a:lnTo>
                      <a:pt x="1626" y="5100"/>
                    </a:lnTo>
                    <a:lnTo>
                      <a:pt x="1386" y="4997"/>
                    </a:lnTo>
                    <a:lnTo>
                      <a:pt x="1164" y="4860"/>
                    </a:lnTo>
                    <a:lnTo>
                      <a:pt x="959" y="4706"/>
                    </a:lnTo>
                    <a:lnTo>
                      <a:pt x="770" y="4535"/>
                    </a:lnTo>
                    <a:lnTo>
                      <a:pt x="599" y="4347"/>
                    </a:lnTo>
                    <a:lnTo>
                      <a:pt x="445" y="4142"/>
                    </a:lnTo>
                    <a:lnTo>
                      <a:pt x="325" y="3919"/>
                    </a:lnTo>
                    <a:lnTo>
                      <a:pt x="206" y="3680"/>
                    </a:lnTo>
                    <a:lnTo>
                      <a:pt x="120" y="3440"/>
                    </a:lnTo>
                    <a:lnTo>
                      <a:pt x="52" y="3183"/>
                    </a:lnTo>
                    <a:lnTo>
                      <a:pt x="17" y="2927"/>
                    </a:lnTo>
                    <a:lnTo>
                      <a:pt x="0" y="2653"/>
                    </a:lnTo>
                    <a:lnTo>
                      <a:pt x="0" y="2653"/>
                    </a:lnTo>
                    <a:lnTo>
                      <a:pt x="17" y="2379"/>
                    </a:lnTo>
                    <a:lnTo>
                      <a:pt x="52" y="2122"/>
                    </a:lnTo>
                    <a:lnTo>
                      <a:pt x="120" y="1866"/>
                    </a:lnTo>
                    <a:lnTo>
                      <a:pt x="206" y="1626"/>
                    </a:lnTo>
                    <a:lnTo>
                      <a:pt x="325" y="1404"/>
                    </a:lnTo>
                    <a:lnTo>
                      <a:pt x="445" y="1181"/>
                    </a:lnTo>
                    <a:lnTo>
                      <a:pt x="599" y="976"/>
                    </a:lnTo>
                    <a:lnTo>
                      <a:pt x="770" y="788"/>
                    </a:lnTo>
                    <a:lnTo>
                      <a:pt x="959" y="617"/>
                    </a:lnTo>
                    <a:lnTo>
                      <a:pt x="1164" y="463"/>
                    </a:lnTo>
                    <a:lnTo>
                      <a:pt x="1386" y="326"/>
                    </a:lnTo>
                    <a:lnTo>
                      <a:pt x="1626" y="206"/>
                    </a:lnTo>
                    <a:lnTo>
                      <a:pt x="1866" y="120"/>
                    </a:lnTo>
                    <a:lnTo>
                      <a:pt x="2122" y="52"/>
                    </a:lnTo>
                    <a:lnTo>
                      <a:pt x="2379" y="18"/>
                    </a:lnTo>
                    <a:lnTo>
                      <a:pt x="2653" y="1"/>
                    </a:lnTo>
                    <a:lnTo>
                      <a:pt x="22246" y="1"/>
                    </a:lnTo>
                    <a:lnTo>
                      <a:pt x="22246" y="1"/>
                    </a:lnTo>
                    <a:lnTo>
                      <a:pt x="22519" y="18"/>
                    </a:lnTo>
                    <a:lnTo>
                      <a:pt x="22776" y="52"/>
                    </a:lnTo>
                    <a:lnTo>
                      <a:pt x="23033" y="120"/>
                    </a:lnTo>
                    <a:lnTo>
                      <a:pt x="23272" y="206"/>
                    </a:lnTo>
                    <a:lnTo>
                      <a:pt x="23512" y="326"/>
                    </a:lnTo>
                    <a:lnTo>
                      <a:pt x="23717" y="463"/>
                    </a:lnTo>
                    <a:lnTo>
                      <a:pt x="23922" y="617"/>
                    </a:lnTo>
                    <a:lnTo>
                      <a:pt x="24111" y="788"/>
                    </a:lnTo>
                    <a:lnTo>
                      <a:pt x="24282" y="976"/>
                    </a:lnTo>
                    <a:lnTo>
                      <a:pt x="24436" y="1181"/>
                    </a:lnTo>
                    <a:lnTo>
                      <a:pt x="24573" y="1404"/>
                    </a:lnTo>
                    <a:lnTo>
                      <a:pt x="24693" y="1626"/>
                    </a:lnTo>
                    <a:lnTo>
                      <a:pt x="24778" y="1866"/>
                    </a:lnTo>
                    <a:lnTo>
                      <a:pt x="24847" y="2122"/>
                    </a:lnTo>
                    <a:lnTo>
                      <a:pt x="24881" y="2379"/>
                    </a:lnTo>
                    <a:lnTo>
                      <a:pt x="24898" y="2653"/>
                    </a:lnTo>
                    <a:lnTo>
                      <a:pt x="24898" y="2653"/>
                    </a:lnTo>
                    <a:lnTo>
                      <a:pt x="24881" y="2927"/>
                    </a:lnTo>
                    <a:lnTo>
                      <a:pt x="24847" y="3183"/>
                    </a:lnTo>
                    <a:lnTo>
                      <a:pt x="24778" y="3440"/>
                    </a:lnTo>
                    <a:lnTo>
                      <a:pt x="24693" y="3680"/>
                    </a:lnTo>
                    <a:lnTo>
                      <a:pt x="24573" y="3919"/>
                    </a:lnTo>
                    <a:lnTo>
                      <a:pt x="24436" y="4142"/>
                    </a:lnTo>
                    <a:lnTo>
                      <a:pt x="24282" y="4347"/>
                    </a:lnTo>
                    <a:lnTo>
                      <a:pt x="24111" y="4535"/>
                    </a:lnTo>
                    <a:lnTo>
                      <a:pt x="23922" y="4706"/>
                    </a:lnTo>
                    <a:lnTo>
                      <a:pt x="23717" y="4860"/>
                    </a:lnTo>
                    <a:lnTo>
                      <a:pt x="23512" y="4997"/>
                    </a:lnTo>
                    <a:lnTo>
                      <a:pt x="23272" y="5100"/>
                    </a:lnTo>
                    <a:lnTo>
                      <a:pt x="23033" y="5185"/>
                    </a:lnTo>
                    <a:lnTo>
                      <a:pt x="22776" y="5254"/>
                    </a:lnTo>
                    <a:lnTo>
                      <a:pt x="22519" y="5288"/>
                    </a:lnTo>
                    <a:lnTo>
                      <a:pt x="22246" y="5305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6" name="Google Shape;1828;p35">
                <a:extLst>
                  <a:ext uri="{FF2B5EF4-FFF2-40B4-BE49-F238E27FC236}">
                    <a16:creationId xmlns:a16="http://schemas.microsoft.com/office/drawing/2014/main" id="{655EF023-24FB-DC15-7FF7-16B6EB139CB4}"/>
                  </a:ext>
                </a:extLst>
              </p:cNvPr>
              <p:cNvSpPr/>
              <p:nvPr/>
            </p:nvSpPr>
            <p:spPr>
              <a:xfrm>
                <a:off x="3834511" y="3623681"/>
                <a:ext cx="982203" cy="209308"/>
              </a:xfrm>
              <a:custGeom>
                <a:avLst/>
                <a:gdLst/>
                <a:ahLst/>
                <a:cxnLst/>
                <a:rect l="l" t="t" r="r" b="b"/>
                <a:pathLst>
                  <a:path w="24899" h="5306" extrusionOk="0">
                    <a:moveTo>
                      <a:pt x="2653" y="1"/>
                    </a:moveTo>
                    <a:lnTo>
                      <a:pt x="2379" y="18"/>
                    </a:lnTo>
                    <a:lnTo>
                      <a:pt x="2123" y="52"/>
                    </a:lnTo>
                    <a:lnTo>
                      <a:pt x="1866" y="120"/>
                    </a:lnTo>
                    <a:lnTo>
                      <a:pt x="1626" y="206"/>
                    </a:lnTo>
                    <a:lnTo>
                      <a:pt x="1387" y="326"/>
                    </a:lnTo>
                    <a:lnTo>
                      <a:pt x="1164" y="463"/>
                    </a:lnTo>
                    <a:lnTo>
                      <a:pt x="976" y="617"/>
                    </a:lnTo>
                    <a:lnTo>
                      <a:pt x="788" y="788"/>
                    </a:lnTo>
                    <a:lnTo>
                      <a:pt x="600" y="976"/>
                    </a:lnTo>
                    <a:lnTo>
                      <a:pt x="463" y="1181"/>
                    </a:lnTo>
                    <a:lnTo>
                      <a:pt x="326" y="1404"/>
                    </a:lnTo>
                    <a:lnTo>
                      <a:pt x="206" y="1626"/>
                    </a:lnTo>
                    <a:lnTo>
                      <a:pt x="121" y="1866"/>
                    </a:lnTo>
                    <a:lnTo>
                      <a:pt x="52" y="2122"/>
                    </a:lnTo>
                    <a:lnTo>
                      <a:pt x="18" y="2379"/>
                    </a:lnTo>
                    <a:lnTo>
                      <a:pt x="1" y="2653"/>
                    </a:lnTo>
                    <a:lnTo>
                      <a:pt x="18" y="2927"/>
                    </a:lnTo>
                    <a:lnTo>
                      <a:pt x="52" y="3183"/>
                    </a:lnTo>
                    <a:lnTo>
                      <a:pt x="121" y="3440"/>
                    </a:lnTo>
                    <a:lnTo>
                      <a:pt x="206" y="3680"/>
                    </a:lnTo>
                    <a:lnTo>
                      <a:pt x="326" y="3919"/>
                    </a:lnTo>
                    <a:lnTo>
                      <a:pt x="463" y="4142"/>
                    </a:lnTo>
                    <a:lnTo>
                      <a:pt x="600" y="4347"/>
                    </a:lnTo>
                    <a:lnTo>
                      <a:pt x="788" y="4535"/>
                    </a:lnTo>
                    <a:lnTo>
                      <a:pt x="976" y="4706"/>
                    </a:lnTo>
                    <a:lnTo>
                      <a:pt x="1164" y="4860"/>
                    </a:lnTo>
                    <a:lnTo>
                      <a:pt x="1387" y="4997"/>
                    </a:lnTo>
                    <a:lnTo>
                      <a:pt x="1626" y="5100"/>
                    </a:lnTo>
                    <a:lnTo>
                      <a:pt x="1866" y="5185"/>
                    </a:lnTo>
                    <a:lnTo>
                      <a:pt x="2123" y="5254"/>
                    </a:lnTo>
                    <a:lnTo>
                      <a:pt x="2379" y="5288"/>
                    </a:lnTo>
                    <a:lnTo>
                      <a:pt x="2653" y="5305"/>
                    </a:lnTo>
                    <a:lnTo>
                      <a:pt x="22246" y="5305"/>
                    </a:lnTo>
                    <a:lnTo>
                      <a:pt x="22520" y="5288"/>
                    </a:lnTo>
                    <a:lnTo>
                      <a:pt x="22777" y="5254"/>
                    </a:lnTo>
                    <a:lnTo>
                      <a:pt x="23033" y="5185"/>
                    </a:lnTo>
                    <a:lnTo>
                      <a:pt x="23273" y="5100"/>
                    </a:lnTo>
                    <a:lnTo>
                      <a:pt x="23512" y="4997"/>
                    </a:lnTo>
                    <a:lnTo>
                      <a:pt x="23735" y="4860"/>
                    </a:lnTo>
                    <a:lnTo>
                      <a:pt x="23940" y="4706"/>
                    </a:lnTo>
                    <a:lnTo>
                      <a:pt x="24128" y="4535"/>
                    </a:lnTo>
                    <a:lnTo>
                      <a:pt x="24299" y="4347"/>
                    </a:lnTo>
                    <a:lnTo>
                      <a:pt x="24453" y="4142"/>
                    </a:lnTo>
                    <a:lnTo>
                      <a:pt x="24573" y="3919"/>
                    </a:lnTo>
                    <a:lnTo>
                      <a:pt x="24693" y="3680"/>
                    </a:lnTo>
                    <a:lnTo>
                      <a:pt x="24779" y="3440"/>
                    </a:lnTo>
                    <a:lnTo>
                      <a:pt x="24847" y="3183"/>
                    </a:lnTo>
                    <a:lnTo>
                      <a:pt x="24881" y="2927"/>
                    </a:lnTo>
                    <a:lnTo>
                      <a:pt x="24898" y="2653"/>
                    </a:lnTo>
                    <a:lnTo>
                      <a:pt x="24881" y="2379"/>
                    </a:lnTo>
                    <a:lnTo>
                      <a:pt x="24847" y="2122"/>
                    </a:lnTo>
                    <a:lnTo>
                      <a:pt x="24779" y="1866"/>
                    </a:lnTo>
                    <a:lnTo>
                      <a:pt x="24693" y="1626"/>
                    </a:lnTo>
                    <a:lnTo>
                      <a:pt x="24573" y="1404"/>
                    </a:lnTo>
                    <a:lnTo>
                      <a:pt x="24453" y="1181"/>
                    </a:lnTo>
                    <a:lnTo>
                      <a:pt x="24299" y="976"/>
                    </a:lnTo>
                    <a:lnTo>
                      <a:pt x="24128" y="788"/>
                    </a:lnTo>
                    <a:lnTo>
                      <a:pt x="23940" y="617"/>
                    </a:lnTo>
                    <a:lnTo>
                      <a:pt x="23735" y="463"/>
                    </a:lnTo>
                    <a:lnTo>
                      <a:pt x="23512" y="326"/>
                    </a:lnTo>
                    <a:lnTo>
                      <a:pt x="23273" y="206"/>
                    </a:lnTo>
                    <a:lnTo>
                      <a:pt x="23033" y="120"/>
                    </a:lnTo>
                    <a:lnTo>
                      <a:pt x="22777" y="52"/>
                    </a:lnTo>
                    <a:lnTo>
                      <a:pt x="22520" y="18"/>
                    </a:lnTo>
                    <a:lnTo>
                      <a:pt x="22246" y="1"/>
                    </a:lnTo>
                    <a:close/>
                  </a:path>
                </a:pathLst>
              </a:custGeom>
              <a:solidFill>
                <a:srgbClr val="4CB4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7" name="Google Shape;1829;p35">
                <a:extLst>
                  <a:ext uri="{FF2B5EF4-FFF2-40B4-BE49-F238E27FC236}">
                    <a16:creationId xmlns:a16="http://schemas.microsoft.com/office/drawing/2014/main" id="{F7DB08DD-C0DE-7121-ABF9-E238F60728D7}"/>
                  </a:ext>
                </a:extLst>
              </p:cNvPr>
              <p:cNvSpPr/>
              <p:nvPr/>
            </p:nvSpPr>
            <p:spPr>
              <a:xfrm>
                <a:off x="3834511" y="3623681"/>
                <a:ext cx="982203" cy="209308"/>
              </a:xfrm>
              <a:custGeom>
                <a:avLst/>
                <a:gdLst/>
                <a:ahLst/>
                <a:cxnLst/>
                <a:rect l="l" t="t" r="r" b="b"/>
                <a:pathLst>
                  <a:path w="24899" h="5306" fill="none" extrusionOk="0">
                    <a:moveTo>
                      <a:pt x="22246" y="5305"/>
                    </a:moveTo>
                    <a:lnTo>
                      <a:pt x="2653" y="5305"/>
                    </a:lnTo>
                    <a:lnTo>
                      <a:pt x="2653" y="5305"/>
                    </a:lnTo>
                    <a:lnTo>
                      <a:pt x="2379" y="5288"/>
                    </a:lnTo>
                    <a:lnTo>
                      <a:pt x="2123" y="5254"/>
                    </a:lnTo>
                    <a:lnTo>
                      <a:pt x="1866" y="5185"/>
                    </a:lnTo>
                    <a:lnTo>
                      <a:pt x="1626" y="5100"/>
                    </a:lnTo>
                    <a:lnTo>
                      <a:pt x="1387" y="4997"/>
                    </a:lnTo>
                    <a:lnTo>
                      <a:pt x="1164" y="4860"/>
                    </a:lnTo>
                    <a:lnTo>
                      <a:pt x="976" y="4706"/>
                    </a:lnTo>
                    <a:lnTo>
                      <a:pt x="788" y="4535"/>
                    </a:lnTo>
                    <a:lnTo>
                      <a:pt x="600" y="4347"/>
                    </a:lnTo>
                    <a:lnTo>
                      <a:pt x="463" y="4142"/>
                    </a:lnTo>
                    <a:lnTo>
                      <a:pt x="326" y="3919"/>
                    </a:lnTo>
                    <a:lnTo>
                      <a:pt x="206" y="3680"/>
                    </a:lnTo>
                    <a:lnTo>
                      <a:pt x="121" y="3440"/>
                    </a:lnTo>
                    <a:lnTo>
                      <a:pt x="52" y="3183"/>
                    </a:lnTo>
                    <a:lnTo>
                      <a:pt x="18" y="2927"/>
                    </a:lnTo>
                    <a:lnTo>
                      <a:pt x="1" y="2653"/>
                    </a:lnTo>
                    <a:lnTo>
                      <a:pt x="1" y="2653"/>
                    </a:lnTo>
                    <a:lnTo>
                      <a:pt x="18" y="2379"/>
                    </a:lnTo>
                    <a:lnTo>
                      <a:pt x="52" y="2122"/>
                    </a:lnTo>
                    <a:lnTo>
                      <a:pt x="121" y="1866"/>
                    </a:lnTo>
                    <a:lnTo>
                      <a:pt x="206" y="1626"/>
                    </a:lnTo>
                    <a:lnTo>
                      <a:pt x="326" y="1404"/>
                    </a:lnTo>
                    <a:lnTo>
                      <a:pt x="463" y="1181"/>
                    </a:lnTo>
                    <a:lnTo>
                      <a:pt x="600" y="976"/>
                    </a:lnTo>
                    <a:lnTo>
                      <a:pt x="788" y="788"/>
                    </a:lnTo>
                    <a:lnTo>
                      <a:pt x="976" y="617"/>
                    </a:lnTo>
                    <a:lnTo>
                      <a:pt x="1164" y="463"/>
                    </a:lnTo>
                    <a:lnTo>
                      <a:pt x="1387" y="326"/>
                    </a:lnTo>
                    <a:lnTo>
                      <a:pt x="1626" y="206"/>
                    </a:lnTo>
                    <a:lnTo>
                      <a:pt x="1866" y="120"/>
                    </a:lnTo>
                    <a:lnTo>
                      <a:pt x="2123" y="52"/>
                    </a:lnTo>
                    <a:lnTo>
                      <a:pt x="2379" y="18"/>
                    </a:lnTo>
                    <a:lnTo>
                      <a:pt x="2653" y="1"/>
                    </a:lnTo>
                    <a:lnTo>
                      <a:pt x="22246" y="1"/>
                    </a:lnTo>
                    <a:lnTo>
                      <a:pt x="22246" y="1"/>
                    </a:lnTo>
                    <a:lnTo>
                      <a:pt x="22520" y="18"/>
                    </a:lnTo>
                    <a:lnTo>
                      <a:pt x="22777" y="52"/>
                    </a:lnTo>
                    <a:lnTo>
                      <a:pt x="23033" y="120"/>
                    </a:lnTo>
                    <a:lnTo>
                      <a:pt x="23273" y="206"/>
                    </a:lnTo>
                    <a:lnTo>
                      <a:pt x="23512" y="326"/>
                    </a:lnTo>
                    <a:lnTo>
                      <a:pt x="23735" y="463"/>
                    </a:lnTo>
                    <a:lnTo>
                      <a:pt x="23940" y="617"/>
                    </a:lnTo>
                    <a:lnTo>
                      <a:pt x="24128" y="788"/>
                    </a:lnTo>
                    <a:lnTo>
                      <a:pt x="24299" y="976"/>
                    </a:lnTo>
                    <a:lnTo>
                      <a:pt x="24453" y="1181"/>
                    </a:lnTo>
                    <a:lnTo>
                      <a:pt x="24573" y="1404"/>
                    </a:lnTo>
                    <a:lnTo>
                      <a:pt x="24693" y="1626"/>
                    </a:lnTo>
                    <a:lnTo>
                      <a:pt x="24779" y="1866"/>
                    </a:lnTo>
                    <a:lnTo>
                      <a:pt x="24847" y="2122"/>
                    </a:lnTo>
                    <a:lnTo>
                      <a:pt x="24881" y="2379"/>
                    </a:lnTo>
                    <a:lnTo>
                      <a:pt x="24898" y="2653"/>
                    </a:lnTo>
                    <a:lnTo>
                      <a:pt x="24898" y="2653"/>
                    </a:lnTo>
                    <a:lnTo>
                      <a:pt x="24881" y="2927"/>
                    </a:lnTo>
                    <a:lnTo>
                      <a:pt x="24847" y="3183"/>
                    </a:lnTo>
                    <a:lnTo>
                      <a:pt x="24779" y="3440"/>
                    </a:lnTo>
                    <a:lnTo>
                      <a:pt x="24693" y="3680"/>
                    </a:lnTo>
                    <a:lnTo>
                      <a:pt x="24573" y="3919"/>
                    </a:lnTo>
                    <a:lnTo>
                      <a:pt x="24453" y="4142"/>
                    </a:lnTo>
                    <a:lnTo>
                      <a:pt x="24299" y="4347"/>
                    </a:lnTo>
                    <a:lnTo>
                      <a:pt x="24128" y="4535"/>
                    </a:lnTo>
                    <a:lnTo>
                      <a:pt x="23940" y="4706"/>
                    </a:lnTo>
                    <a:lnTo>
                      <a:pt x="23735" y="4860"/>
                    </a:lnTo>
                    <a:lnTo>
                      <a:pt x="23512" y="4997"/>
                    </a:lnTo>
                    <a:lnTo>
                      <a:pt x="23273" y="5100"/>
                    </a:lnTo>
                    <a:lnTo>
                      <a:pt x="23033" y="5185"/>
                    </a:lnTo>
                    <a:lnTo>
                      <a:pt x="22777" y="5254"/>
                    </a:lnTo>
                    <a:lnTo>
                      <a:pt x="22520" y="5288"/>
                    </a:lnTo>
                    <a:lnTo>
                      <a:pt x="22246" y="5305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8" name="Google Shape;1830;p35">
                <a:extLst>
                  <a:ext uri="{FF2B5EF4-FFF2-40B4-BE49-F238E27FC236}">
                    <a16:creationId xmlns:a16="http://schemas.microsoft.com/office/drawing/2014/main" id="{350E526E-DD71-FC02-4605-A60A2DB96215}"/>
                  </a:ext>
                </a:extLst>
              </p:cNvPr>
              <p:cNvSpPr/>
              <p:nvPr/>
            </p:nvSpPr>
            <p:spPr>
              <a:xfrm>
                <a:off x="4816673" y="3623681"/>
                <a:ext cx="982164" cy="209308"/>
              </a:xfrm>
              <a:custGeom>
                <a:avLst/>
                <a:gdLst/>
                <a:ahLst/>
                <a:cxnLst/>
                <a:rect l="l" t="t" r="r" b="b"/>
                <a:pathLst>
                  <a:path w="24898" h="5306" extrusionOk="0">
                    <a:moveTo>
                      <a:pt x="2653" y="1"/>
                    </a:moveTo>
                    <a:lnTo>
                      <a:pt x="2379" y="18"/>
                    </a:lnTo>
                    <a:lnTo>
                      <a:pt x="2122" y="52"/>
                    </a:lnTo>
                    <a:lnTo>
                      <a:pt x="1866" y="120"/>
                    </a:lnTo>
                    <a:lnTo>
                      <a:pt x="1626" y="206"/>
                    </a:lnTo>
                    <a:lnTo>
                      <a:pt x="1386" y="326"/>
                    </a:lnTo>
                    <a:lnTo>
                      <a:pt x="1181" y="463"/>
                    </a:lnTo>
                    <a:lnTo>
                      <a:pt x="976" y="617"/>
                    </a:lnTo>
                    <a:lnTo>
                      <a:pt x="787" y="788"/>
                    </a:lnTo>
                    <a:lnTo>
                      <a:pt x="616" y="976"/>
                    </a:lnTo>
                    <a:lnTo>
                      <a:pt x="462" y="1181"/>
                    </a:lnTo>
                    <a:lnTo>
                      <a:pt x="325" y="1404"/>
                    </a:lnTo>
                    <a:lnTo>
                      <a:pt x="206" y="1626"/>
                    </a:lnTo>
                    <a:lnTo>
                      <a:pt x="120" y="1866"/>
                    </a:lnTo>
                    <a:lnTo>
                      <a:pt x="52" y="2122"/>
                    </a:lnTo>
                    <a:lnTo>
                      <a:pt x="17" y="2379"/>
                    </a:lnTo>
                    <a:lnTo>
                      <a:pt x="0" y="2653"/>
                    </a:lnTo>
                    <a:lnTo>
                      <a:pt x="17" y="2927"/>
                    </a:lnTo>
                    <a:lnTo>
                      <a:pt x="52" y="3183"/>
                    </a:lnTo>
                    <a:lnTo>
                      <a:pt x="120" y="3440"/>
                    </a:lnTo>
                    <a:lnTo>
                      <a:pt x="206" y="3680"/>
                    </a:lnTo>
                    <a:lnTo>
                      <a:pt x="325" y="3919"/>
                    </a:lnTo>
                    <a:lnTo>
                      <a:pt x="462" y="4142"/>
                    </a:lnTo>
                    <a:lnTo>
                      <a:pt x="616" y="4347"/>
                    </a:lnTo>
                    <a:lnTo>
                      <a:pt x="787" y="4535"/>
                    </a:lnTo>
                    <a:lnTo>
                      <a:pt x="976" y="4706"/>
                    </a:lnTo>
                    <a:lnTo>
                      <a:pt x="1181" y="4860"/>
                    </a:lnTo>
                    <a:lnTo>
                      <a:pt x="1386" y="4997"/>
                    </a:lnTo>
                    <a:lnTo>
                      <a:pt x="1626" y="5100"/>
                    </a:lnTo>
                    <a:lnTo>
                      <a:pt x="1866" y="5185"/>
                    </a:lnTo>
                    <a:lnTo>
                      <a:pt x="2122" y="5254"/>
                    </a:lnTo>
                    <a:lnTo>
                      <a:pt x="2379" y="5288"/>
                    </a:lnTo>
                    <a:lnTo>
                      <a:pt x="2653" y="5305"/>
                    </a:lnTo>
                    <a:lnTo>
                      <a:pt x="22246" y="5305"/>
                    </a:lnTo>
                    <a:lnTo>
                      <a:pt x="22519" y="5288"/>
                    </a:lnTo>
                    <a:lnTo>
                      <a:pt x="22776" y="5254"/>
                    </a:lnTo>
                    <a:lnTo>
                      <a:pt x="23033" y="5185"/>
                    </a:lnTo>
                    <a:lnTo>
                      <a:pt x="23272" y="5100"/>
                    </a:lnTo>
                    <a:lnTo>
                      <a:pt x="23512" y="4997"/>
                    </a:lnTo>
                    <a:lnTo>
                      <a:pt x="23734" y="4860"/>
                    </a:lnTo>
                    <a:lnTo>
                      <a:pt x="23940" y="4706"/>
                    </a:lnTo>
                    <a:lnTo>
                      <a:pt x="24128" y="4535"/>
                    </a:lnTo>
                    <a:lnTo>
                      <a:pt x="24299" y="4347"/>
                    </a:lnTo>
                    <a:lnTo>
                      <a:pt x="24453" y="4142"/>
                    </a:lnTo>
                    <a:lnTo>
                      <a:pt x="24573" y="3919"/>
                    </a:lnTo>
                    <a:lnTo>
                      <a:pt x="24693" y="3680"/>
                    </a:lnTo>
                    <a:lnTo>
                      <a:pt x="24778" y="3440"/>
                    </a:lnTo>
                    <a:lnTo>
                      <a:pt x="24847" y="3183"/>
                    </a:lnTo>
                    <a:lnTo>
                      <a:pt x="24881" y="2927"/>
                    </a:lnTo>
                    <a:lnTo>
                      <a:pt x="24898" y="2653"/>
                    </a:lnTo>
                    <a:lnTo>
                      <a:pt x="24881" y="2379"/>
                    </a:lnTo>
                    <a:lnTo>
                      <a:pt x="24847" y="2122"/>
                    </a:lnTo>
                    <a:lnTo>
                      <a:pt x="24778" y="1866"/>
                    </a:lnTo>
                    <a:lnTo>
                      <a:pt x="24693" y="1626"/>
                    </a:lnTo>
                    <a:lnTo>
                      <a:pt x="24573" y="1404"/>
                    </a:lnTo>
                    <a:lnTo>
                      <a:pt x="24453" y="1181"/>
                    </a:lnTo>
                    <a:lnTo>
                      <a:pt x="24299" y="976"/>
                    </a:lnTo>
                    <a:lnTo>
                      <a:pt x="24128" y="788"/>
                    </a:lnTo>
                    <a:lnTo>
                      <a:pt x="23940" y="617"/>
                    </a:lnTo>
                    <a:lnTo>
                      <a:pt x="23734" y="463"/>
                    </a:lnTo>
                    <a:lnTo>
                      <a:pt x="23512" y="326"/>
                    </a:lnTo>
                    <a:lnTo>
                      <a:pt x="23272" y="206"/>
                    </a:lnTo>
                    <a:lnTo>
                      <a:pt x="23033" y="120"/>
                    </a:lnTo>
                    <a:lnTo>
                      <a:pt x="22776" y="52"/>
                    </a:lnTo>
                    <a:lnTo>
                      <a:pt x="22519" y="18"/>
                    </a:lnTo>
                    <a:lnTo>
                      <a:pt x="22246" y="1"/>
                    </a:lnTo>
                    <a:close/>
                  </a:path>
                </a:pathLst>
              </a:custGeom>
              <a:solidFill>
                <a:srgbClr val="4CB4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9" name="Google Shape;1831;p35">
                <a:extLst>
                  <a:ext uri="{FF2B5EF4-FFF2-40B4-BE49-F238E27FC236}">
                    <a16:creationId xmlns:a16="http://schemas.microsoft.com/office/drawing/2014/main" id="{50D01414-8F98-59E1-720E-0EC001F63476}"/>
                  </a:ext>
                </a:extLst>
              </p:cNvPr>
              <p:cNvSpPr/>
              <p:nvPr/>
            </p:nvSpPr>
            <p:spPr>
              <a:xfrm>
                <a:off x="4816673" y="3623681"/>
                <a:ext cx="982164" cy="209308"/>
              </a:xfrm>
              <a:custGeom>
                <a:avLst/>
                <a:gdLst/>
                <a:ahLst/>
                <a:cxnLst/>
                <a:rect l="l" t="t" r="r" b="b"/>
                <a:pathLst>
                  <a:path w="24898" h="5306" fill="none" extrusionOk="0">
                    <a:moveTo>
                      <a:pt x="22246" y="5305"/>
                    </a:moveTo>
                    <a:lnTo>
                      <a:pt x="2653" y="5305"/>
                    </a:lnTo>
                    <a:lnTo>
                      <a:pt x="2653" y="5305"/>
                    </a:lnTo>
                    <a:lnTo>
                      <a:pt x="2379" y="5288"/>
                    </a:lnTo>
                    <a:lnTo>
                      <a:pt x="2122" y="5254"/>
                    </a:lnTo>
                    <a:lnTo>
                      <a:pt x="1866" y="5185"/>
                    </a:lnTo>
                    <a:lnTo>
                      <a:pt x="1626" y="5100"/>
                    </a:lnTo>
                    <a:lnTo>
                      <a:pt x="1386" y="4997"/>
                    </a:lnTo>
                    <a:lnTo>
                      <a:pt x="1181" y="4860"/>
                    </a:lnTo>
                    <a:lnTo>
                      <a:pt x="976" y="4706"/>
                    </a:lnTo>
                    <a:lnTo>
                      <a:pt x="787" y="4535"/>
                    </a:lnTo>
                    <a:lnTo>
                      <a:pt x="616" y="4347"/>
                    </a:lnTo>
                    <a:lnTo>
                      <a:pt x="462" y="4142"/>
                    </a:lnTo>
                    <a:lnTo>
                      <a:pt x="325" y="3919"/>
                    </a:lnTo>
                    <a:lnTo>
                      <a:pt x="206" y="3680"/>
                    </a:lnTo>
                    <a:lnTo>
                      <a:pt x="120" y="3440"/>
                    </a:lnTo>
                    <a:lnTo>
                      <a:pt x="52" y="3183"/>
                    </a:lnTo>
                    <a:lnTo>
                      <a:pt x="17" y="2927"/>
                    </a:lnTo>
                    <a:lnTo>
                      <a:pt x="0" y="2653"/>
                    </a:lnTo>
                    <a:lnTo>
                      <a:pt x="0" y="2653"/>
                    </a:lnTo>
                    <a:lnTo>
                      <a:pt x="17" y="2379"/>
                    </a:lnTo>
                    <a:lnTo>
                      <a:pt x="52" y="2122"/>
                    </a:lnTo>
                    <a:lnTo>
                      <a:pt x="120" y="1866"/>
                    </a:lnTo>
                    <a:lnTo>
                      <a:pt x="206" y="1626"/>
                    </a:lnTo>
                    <a:lnTo>
                      <a:pt x="325" y="1404"/>
                    </a:lnTo>
                    <a:lnTo>
                      <a:pt x="462" y="1181"/>
                    </a:lnTo>
                    <a:lnTo>
                      <a:pt x="616" y="976"/>
                    </a:lnTo>
                    <a:lnTo>
                      <a:pt x="787" y="788"/>
                    </a:lnTo>
                    <a:lnTo>
                      <a:pt x="976" y="617"/>
                    </a:lnTo>
                    <a:lnTo>
                      <a:pt x="1181" y="463"/>
                    </a:lnTo>
                    <a:lnTo>
                      <a:pt x="1386" y="326"/>
                    </a:lnTo>
                    <a:lnTo>
                      <a:pt x="1626" y="206"/>
                    </a:lnTo>
                    <a:lnTo>
                      <a:pt x="1866" y="120"/>
                    </a:lnTo>
                    <a:lnTo>
                      <a:pt x="2122" y="52"/>
                    </a:lnTo>
                    <a:lnTo>
                      <a:pt x="2379" y="18"/>
                    </a:lnTo>
                    <a:lnTo>
                      <a:pt x="2653" y="1"/>
                    </a:lnTo>
                    <a:lnTo>
                      <a:pt x="22246" y="1"/>
                    </a:lnTo>
                    <a:lnTo>
                      <a:pt x="22246" y="1"/>
                    </a:lnTo>
                    <a:lnTo>
                      <a:pt x="22519" y="18"/>
                    </a:lnTo>
                    <a:lnTo>
                      <a:pt x="22776" y="52"/>
                    </a:lnTo>
                    <a:lnTo>
                      <a:pt x="23033" y="120"/>
                    </a:lnTo>
                    <a:lnTo>
                      <a:pt x="23272" y="206"/>
                    </a:lnTo>
                    <a:lnTo>
                      <a:pt x="23512" y="326"/>
                    </a:lnTo>
                    <a:lnTo>
                      <a:pt x="23734" y="463"/>
                    </a:lnTo>
                    <a:lnTo>
                      <a:pt x="23940" y="617"/>
                    </a:lnTo>
                    <a:lnTo>
                      <a:pt x="24128" y="788"/>
                    </a:lnTo>
                    <a:lnTo>
                      <a:pt x="24299" y="976"/>
                    </a:lnTo>
                    <a:lnTo>
                      <a:pt x="24453" y="1181"/>
                    </a:lnTo>
                    <a:lnTo>
                      <a:pt x="24573" y="1404"/>
                    </a:lnTo>
                    <a:lnTo>
                      <a:pt x="24693" y="1626"/>
                    </a:lnTo>
                    <a:lnTo>
                      <a:pt x="24778" y="1866"/>
                    </a:lnTo>
                    <a:lnTo>
                      <a:pt x="24847" y="2122"/>
                    </a:lnTo>
                    <a:lnTo>
                      <a:pt x="24881" y="2379"/>
                    </a:lnTo>
                    <a:lnTo>
                      <a:pt x="24898" y="2653"/>
                    </a:lnTo>
                    <a:lnTo>
                      <a:pt x="24898" y="2653"/>
                    </a:lnTo>
                    <a:lnTo>
                      <a:pt x="24881" y="2927"/>
                    </a:lnTo>
                    <a:lnTo>
                      <a:pt x="24847" y="3183"/>
                    </a:lnTo>
                    <a:lnTo>
                      <a:pt x="24778" y="3440"/>
                    </a:lnTo>
                    <a:lnTo>
                      <a:pt x="24693" y="3680"/>
                    </a:lnTo>
                    <a:lnTo>
                      <a:pt x="24573" y="3919"/>
                    </a:lnTo>
                    <a:lnTo>
                      <a:pt x="24453" y="4142"/>
                    </a:lnTo>
                    <a:lnTo>
                      <a:pt x="24299" y="4347"/>
                    </a:lnTo>
                    <a:lnTo>
                      <a:pt x="24128" y="4535"/>
                    </a:lnTo>
                    <a:lnTo>
                      <a:pt x="23940" y="4706"/>
                    </a:lnTo>
                    <a:lnTo>
                      <a:pt x="23734" y="4860"/>
                    </a:lnTo>
                    <a:lnTo>
                      <a:pt x="23512" y="4997"/>
                    </a:lnTo>
                    <a:lnTo>
                      <a:pt x="23272" y="5100"/>
                    </a:lnTo>
                    <a:lnTo>
                      <a:pt x="23033" y="5185"/>
                    </a:lnTo>
                    <a:lnTo>
                      <a:pt x="22776" y="5254"/>
                    </a:lnTo>
                    <a:lnTo>
                      <a:pt x="22519" y="5288"/>
                    </a:lnTo>
                    <a:lnTo>
                      <a:pt x="22246" y="5305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0" name="Google Shape;1832;p35">
                <a:extLst>
                  <a:ext uri="{FF2B5EF4-FFF2-40B4-BE49-F238E27FC236}">
                    <a16:creationId xmlns:a16="http://schemas.microsoft.com/office/drawing/2014/main" id="{AB5624ED-72C2-2E39-1CAF-A1E11DC527D2}"/>
                  </a:ext>
                </a:extLst>
              </p:cNvPr>
              <p:cNvSpPr/>
              <p:nvPr/>
            </p:nvSpPr>
            <p:spPr>
              <a:xfrm>
                <a:off x="5798795" y="3623681"/>
                <a:ext cx="982203" cy="209308"/>
              </a:xfrm>
              <a:custGeom>
                <a:avLst/>
                <a:gdLst/>
                <a:ahLst/>
                <a:cxnLst/>
                <a:rect l="l" t="t" r="r" b="b"/>
                <a:pathLst>
                  <a:path w="24899" h="5306" extrusionOk="0">
                    <a:moveTo>
                      <a:pt x="2653" y="1"/>
                    </a:moveTo>
                    <a:lnTo>
                      <a:pt x="2397" y="18"/>
                    </a:lnTo>
                    <a:lnTo>
                      <a:pt x="2123" y="52"/>
                    </a:lnTo>
                    <a:lnTo>
                      <a:pt x="1866" y="120"/>
                    </a:lnTo>
                    <a:lnTo>
                      <a:pt x="1626" y="206"/>
                    </a:lnTo>
                    <a:lnTo>
                      <a:pt x="1404" y="326"/>
                    </a:lnTo>
                    <a:lnTo>
                      <a:pt x="1182" y="463"/>
                    </a:lnTo>
                    <a:lnTo>
                      <a:pt x="976" y="617"/>
                    </a:lnTo>
                    <a:lnTo>
                      <a:pt x="788" y="788"/>
                    </a:lnTo>
                    <a:lnTo>
                      <a:pt x="617" y="976"/>
                    </a:lnTo>
                    <a:lnTo>
                      <a:pt x="463" y="1181"/>
                    </a:lnTo>
                    <a:lnTo>
                      <a:pt x="326" y="1404"/>
                    </a:lnTo>
                    <a:lnTo>
                      <a:pt x="206" y="1626"/>
                    </a:lnTo>
                    <a:lnTo>
                      <a:pt x="121" y="1866"/>
                    </a:lnTo>
                    <a:lnTo>
                      <a:pt x="52" y="2122"/>
                    </a:lnTo>
                    <a:lnTo>
                      <a:pt x="18" y="2379"/>
                    </a:lnTo>
                    <a:lnTo>
                      <a:pt x="1" y="2653"/>
                    </a:lnTo>
                    <a:lnTo>
                      <a:pt x="18" y="2927"/>
                    </a:lnTo>
                    <a:lnTo>
                      <a:pt x="52" y="3183"/>
                    </a:lnTo>
                    <a:lnTo>
                      <a:pt x="121" y="3440"/>
                    </a:lnTo>
                    <a:lnTo>
                      <a:pt x="206" y="3680"/>
                    </a:lnTo>
                    <a:lnTo>
                      <a:pt x="326" y="3919"/>
                    </a:lnTo>
                    <a:lnTo>
                      <a:pt x="463" y="4142"/>
                    </a:lnTo>
                    <a:lnTo>
                      <a:pt x="617" y="4347"/>
                    </a:lnTo>
                    <a:lnTo>
                      <a:pt x="788" y="4535"/>
                    </a:lnTo>
                    <a:lnTo>
                      <a:pt x="976" y="4706"/>
                    </a:lnTo>
                    <a:lnTo>
                      <a:pt x="1182" y="4860"/>
                    </a:lnTo>
                    <a:lnTo>
                      <a:pt x="1404" y="4997"/>
                    </a:lnTo>
                    <a:lnTo>
                      <a:pt x="1626" y="5100"/>
                    </a:lnTo>
                    <a:lnTo>
                      <a:pt x="1866" y="5185"/>
                    </a:lnTo>
                    <a:lnTo>
                      <a:pt x="2123" y="5254"/>
                    </a:lnTo>
                    <a:lnTo>
                      <a:pt x="2397" y="5288"/>
                    </a:lnTo>
                    <a:lnTo>
                      <a:pt x="2653" y="5305"/>
                    </a:lnTo>
                    <a:lnTo>
                      <a:pt x="22246" y="5305"/>
                    </a:lnTo>
                    <a:lnTo>
                      <a:pt x="22520" y="5288"/>
                    </a:lnTo>
                    <a:lnTo>
                      <a:pt x="22794" y="5254"/>
                    </a:lnTo>
                    <a:lnTo>
                      <a:pt x="23033" y="5185"/>
                    </a:lnTo>
                    <a:lnTo>
                      <a:pt x="23290" y="5100"/>
                    </a:lnTo>
                    <a:lnTo>
                      <a:pt x="23512" y="4997"/>
                    </a:lnTo>
                    <a:lnTo>
                      <a:pt x="23735" y="4860"/>
                    </a:lnTo>
                    <a:lnTo>
                      <a:pt x="23940" y="4706"/>
                    </a:lnTo>
                    <a:lnTo>
                      <a:pt x="24128" y="4535"/>
                    </a:lnTo>
                    <a:lnTo>
                      <a:pt x="24299" y="4347"/>
                    </a:lnTo>
                    <a:lnTo>
                      <a:pt x="24453" y="4142"/>
                    </a:lnTo>
                    <a:lnTo>
                      <a:pt x="24590" y="3919"/>
                    </a:lnTo>
                    <a:lnTo>
                      <a:pt x="24693" y="3680"/>
                    </a:lnTo>
                    <a:lnTo>
                      <a:pt x="24779" y="3440"/>
                    </a:lnTo>
                    <a:lnTo>
                      <a:pt x="24847" y="3183"/>
                    </a:lnTo>
                    <a:lnTo>
                      <a:pt x="24898" y="2927"/>
                    </a:lnTo>
                    <a:lnTo>
                      <a:pt x="24898" y="2653"/>
                    </a:lnTo>
                    <a:lnTo>
                      <a:pt x="24898" y="2379"/>
                    </a:lnTo>
                    <a:lnTo>
                      <a:pt x="24847" y="2122"/>
                    </a:lnTo>
                    <a:lnTo>
                      <a:pt x="24779" y="1866"/>
                    </a:lnTo>
                    <a:lnTo>
                      <a:pt x="24693" y="1626"/>
                    </a:lnTo>
                    <a:lnTo>
                      <a:pt x="24590" y="1404"/>
                    </a:lnTo>
                    <a:lnTo>
                      <a:pt x="24453" y="1181"/>
                    </a:lnTo>
                    <a:lnTo>
                      <a:pt x="24299" y="976"/>
                    </a:lnTo>
                    <a:lnTo>
                      <a:pt x="24128" y="788"/>
                    </a:lnTo>
                    <a:lnTo>
                      <a:pt x="23940" y="617"/>
                    </a:lnTo>
                    <a:lnTo>
                      <a:pt x="23735" y="463"/>
                    </a:lnTo>
                    <a:lnTo>
                      <a:pt x="23512" y="326"/>
                    </a:lnTo>
                    <a:lnTo>
                      <a:pt x="23290" y="206"/>
                    </a:lnTo>
                    <a:lnTo>
                      <a:pt x="23033" y="120"/>
                    </a:lnTo>
                    <a:lnTo>
                      <a:pt x="22794" y="52"/>
                    </a:lnTo>
                    <a:lnTo>
                      <a:pt x="22520" y="18"/>
                    </a:lnTo>
                    <a:lnTo>
                      <a:pt x="22246" y="1"/>
                    </a:lnTo>
                    <a:close/>
                  </a:path>
                </a:pathLst>
              </a:custGeom>
              <a:solidFill>
                <a:srgbClr val="4CB4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1" name="Google Shape;1833;p35">
                <a:extLst>
                  <a:ext uri="{FF2B5EF4-FFF2-40B4-BE49-F238E27FC236}">
                    <a16:creationId xmlns:a16="http://schemas.microsoft.com/office/drawing/2014/main" id="{CB0E63A6-0B5D-73DD-07FC-65B6E447620F}"/>
                  </a:ext>
                </a:extLst>
              </p:cNvPr>
              <p:cNvSpPr/>
              <p:nvPr/>
            </p:nvSpPr>
            <p:spPr>
              <a:xfrm>
                <a:off x="5798795" y="3623681"/>
                <a:ext cx="982203" cy="209308"/>
              </a:xfrm>
              <a:custGeom>
                <a:avLst/>
                <a:gdLst/>
                <a:ahLst/>
                <a:cxnLst/>
                <a:rect l="l" t="t" r="r" b="b"/>
                <a:pathLst>
                  <a:path w="24899" h="5306" fill="none" extrusionOk="0">
                    <a:moveTo>
                      <a:pt x="22246" y="5305"/>
                    </a:moveTo>
                    <a:lnTo>
                      <a:pt x="2653" y="5305"/>
                    </a:lnTo>
                    <a:lnTo>
                      <a:pt x="2653" y="5305"/>
                    </a:lnTo>
                    <a:lnTo>
                      <a:pt x="2397" y="5288"/>
                    </a:lnTo>
                    <a:lnTo>
                      <a:pt x="2123" y="5254"/>
                    </a:lnTo>
                    <a:lnTo>
                      <a:pt x="1866" y="5185"/>
                    </a:lnTo>
                    <a:lnTo>
                      <a:pt x="1626" y="5100"/>
                    </a:lnTo>
                    <a:lnTo>
                      <a:pt x="1404" y="4997"/>
                    </a:lnTo>
                    <a:lnTo>
                      <a:pt x="1182" y="4860"/>
                    </a:lnTo>
                    <a:lnTo>
                      <a:pt x="976" y="4706"/>
                    </a:lnTo>
                    <a:lnTo>
                      <a:pt x="788" y="4535"/>
                    </a:lnTo>
                    <a:lnTo>
                      <a:pt x="617" y="4347"/>
                    </a:lnTo>
                    <a:lnTo>
                      <a:pt x="463" y="4142"/>
                    </a:lnTo>
                    <a:lnTo>
                      <a:pt x="326" y="3919"/>
                    </a:lnTo>
                    <a:lnTo>
                      <a:pt x="206" y="3680"/>
                    </a:lnTo>
                    <a:lnTo>
                      <a:pt x="121" y="3440"/>
                    </a:lnTo>
                    <a:lnTo>
                      <a:pt x="52" y="3183"/>
                    </a:lnTo>
                    <a:lnTo>
                      <a:pt x="18" y="2927"/>
                    </a:lnTo>
                    <a:lnTo>
                      <a:pt x="1" y="2653"/>
                    </a:lnTo>
                    <a:lnTo>
                      <a:pt x="1" y="2653"/>
                    </a:lnTo>
                    <a:lnTo>
                      <a:pt x="18" y="2379"/>
                    </a:lnTo>
                    <a:lnTo>
                      <a:pt x="52" y="2122"/>
                    </a:lnTo>
                    <a:lnTo>
                      <a:pt x="121" y="1866"/>
                    </a:lnTo>
                    <a:lnTo>
                      <a:pt x="206" y="1626"/>
                    </a:lnTo>
                    <a:lnTo>
                      <a:pt x="326" y="1404"/>
                    </a:lnTo>
                    <a:lnTo>
                      <a:pt x="463" y="1181"/>
                    </a:lnTo>
                    <a:lnTo>
                      <a:pt x="617" y="976"/>
                    </a:lnTo>
                    <a:lnTo>
                      <a:pt x="788" y="788"/>
                    </a:lnTo>
                    <a:lnTo>
                      <a:pt x="976" y="617"/>
                    </a:lnTo>
                    <a:lnTo>
                      <a:pt x="1182" y="463"/>
                    </a:lnTo>
                    <a:lnTo>
                      <a:pt x="1404" y="326"/>
                    </a:lnTo>
                    <a:lnTo>
                      <a:pt x="1626" y="206"/>
                    </a:lnTo>
                    <a:lnTo>
                      <a:pt x="1866" y="120"/>
                    </a:lnTo>
                    <a:lnTo>
                      <a:pt x="2123" y="52"/>
                    </a:lnTo>
                    <a:lnTo>
                      <a:pt x="2397" y="18"/>
                    </a:lnTo>
                    <a:lnTo>
                      <a:pt x="2653" y="1"/>
                    </a:lnTo>
                    <a:lnTo>
                      <a:pt x="22246" y="1"/>
                    </a:lnTo>
                    <a:lnTo>
                      <a:pt x="22246" y="1"/>
                    </a:lnTo>
                    <a:lnTo>
                      <a:pt x="22520" y="18"/>
                    </a:lnTo>
                    <a:lnTo>
                      <a:pt x="22794" y="52"/>
                    </a:lnTo>
                    <a:lnTo>
                      <a:pt x="23033" y="120"/>
                    </a:lnTo>
                    <a:lnTo>
                      <a:pt x="23290" y="206"/>
                    </a:lnTo>
                    <a:lnTo>
                      <a:pt x="23512" y="326"/>
                    </a:lnTo>
                    <a:lnTo>
                      <a:pt x="23735" y="463"/>
                    </a:lnTo>
                    <a:lnTo>
                      <a:pt x="23940" y="617"/>
                    </a:lnTo>
                    <a:lnTo>
                      <a:pt x="24128" y="788"/>
                    </a:lnTo>
                    <a:lnTo>
                      <a:pt x="24299" y="976"/>
                    </a:lnTo>
                    <a:lnTo>
                      <a:pt x="24453" y="1181"/>
                    </a:lnTo>
                    <a:lnTo>
                      <a:pt x="24590" y="1404"/>
                    </a:lnTo>
                    <a:lnTo>
                      <a:pt x="24693" y="1626"/>
                    </a:lnTo>
                    <a:lnTo>
                      <a:pt x="24779" y="1866"/>
                    </a:lnTo>
                    <a:lnTo>
                      <a:pt x="24847" y="2122"/>
                    </a:lnTo>
                    <a:lnTo>
                      <a:pt x="24898" y="2379"/>
                    </a:lnTo>
                    <a:lnTo>
                      <a:pt x="24898" y="2653"/>
                    </a:lnTo>
                    <a:lnTo>
                      <a:pt x="24898" y="2653"/>
                    </a:lnTo>
                    <a:lnTo>
                      <a:pt x="24898" y="2927"/>
                    </a:lnTo>
                    <a:lnTo>
                      <a:pt x="24847" y="3183"/>
                    </a:lnTo>
                    <a:lnTo>
                      <a:pt x="24779" y="3440"/>
                    </a:lnTo>
                    <a:lnTo>
                      <a:pt x="24693" y="3680"/>
                    </a:lnTo>
                    <a:lnTo>
                      <a:pt x="24590" y="3919"/>
                    </a:lnTo>
                    <a:lnTo>
                      <a:pt x="24453" y="4142"/>
                    </a:lnTo>
                    <a:lnTo>
                      <a:pt x="24299" y="4347"/>
                    </a:lnTo>
                    <a:lnTo>
                      <a:pt x="24128" y="4535"/>
                    </a:lnTo>
                    <a:lnTo>
                      <a:pt x="23940" y="4706"/>
                    </a:lnTo>
                    <a:lnTo>
                      <a:pt x="23735" y="4860"/>
                    </a:lnTo>
                    <a:lnTo>
                      <a:pt x="23512" y="4997"/>
                    </a:lnTo>
                    <a:lnTo>
                      <a:pt x="23290" y="5100"/>
                    </a:lnTo>
                    <a:lnTo>
                      <a:pt x="23033" y="5185"/>
                    </a:lnTo>
                    <a:lnTo>
                      <a:pt x="22794" y="5254"/>
                    </a:lnTo>
                    <a:lnTo>
                      <a:pt x="22520" y="5288"/>
                    </a:lnTo>
                    <a:lnTo>
                      <a:pt x="22246" y="5305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2" name="Google Shape;1834;p35">
                <a:extLst>
                  <a:ext uri="{FF2B5EF4-FFF2-40B4-BE49-F238E27FC236}">
                    <a16:creationId xmlns:a16="http://schemas.microsoft.com/office/drawing/2014/main" id="{4A7A5DDE-A3AA-6EB6-52EE-EA74B41C04F6}"/>
                  </a:ext>
                </a:extLst>
              </p:cNvPr>
              <p:cNvSpPr/>
              <p:nvPr/>
            </p:nvSpPr>
            <p:spPr>
              <a:xfrm>
                <a:off x="2899647" y="3654055"/>
                <a:ext cx="880232" cy="178934"/>
              </a:xfrm>
              <a:custGeom>
                <a:avLst/>
                <a:gdLst/>
                <a:ahLst/>
                <a:cxnLst/>
                <a:rect l="l" t="t" r="r" b="b"/>
                <a:pathLst>
                  <a:path w="22314" h="4536" extrusionOk="0">
                    <a:moveTo>
                      <a:pt x="9429" y="1"/>
                    </a:moveTo>
                    <a:lnTo>
                      <a:pt x="8197" y="86"/>
                    </a:lnTo>
                    <a:lnTo>
                      <a:pt x="6930" y="172"/>
                    </a:lnTo>
                    <a:lnTo>
                      <a:pt x="5664" y="223"/>
                    </a:lnTo>
                    <a:lnTo>
                      <a:pt x="4381" y="292"/>
                    </a:lnTo>
                    <a:lnTo>
                      <a:pt x="2122" y="360"/>
                    </a:lnTo>
                    <a:lnTo>
                      <a:pt x="17" y="377"/>
                    </a:lnTo>
                    <a:lnTo>
                      <a:pt x="0" y="4107"/>
                    </a:lnTo>
                    <a:lnTo>
                      <a:pt x="171" y="4210"/>
                    </a:lnTo>
                    <a:lnTo>
                      <a:pt x="325" y="4296"/>
                    </a:lnTo>
                    <a:lnTo>
                      <a:pt x="514" y="4364"/>
                    </a:lnTo>
                    <a:lnTo>
                      <a:pt x="685" y="4433"/>
                    </a:lnTo>
                    <a:lnTo>
                      <a:pt x="873" y="4484"/>
                    </a:lnTo>
                    <a:lnTo>
                      <a:pt x="1061" y="4518"/>
                    </a:lnTo>
                    <a:lnTo>
                      <a:pt x="1249" y="4535"/>
                    </a:lnTo>
                    <a:lnTo>
                      <a:pt x="21219" y="4535"/>
                    </a:lnTo>
                    <a:lnTo>
                      <a:pt x="21390" y="4518"/>
                    </a:lnTo>
                    <a:lnTo>
                      <a:pt x="21544" y="4484"/>
                    </a:lnTo>
                    <a:lnTo>
                      <a:pt x="21715" y="4450"/>
                    </a:lnTo>
                    <a:lnTo>
                      <a:pt x="21869" y="4415"/>
                    </a:lnTo>
                    <a:lnTo>
                      <a:pt x="22023" y="4347"/>
                    </a:lnTo>
                    <a:lnTo>
                      <a:pt x="22314" y="4210"/>
                    </a:lnTo>
                    <a:lnTo>
                      <a:pt x="22297" y="377"/>
                    </a:lnTo>
                    <a:lnTo>
                      <a:pt x="20192" y="360"/>
                    </a:lnTo>
                    <a:lnTo>
                      <a:pt x="17950" y="292"/>
                    </a:lnTo>
                    <a:lnTo>
                      <a:pt x="16667" y="223"/>
                    </a:lnTo>
                    <a:lnTo>
                      <a:pt x="15401" y="172"/>
                    </a:lnTo>
                    <a:lnTo>
                      <a:pt x="14152" y="86"/>
                    </a:lnTo>
                    <a:lnTo>
                      <a:pt x="12919" y="1"/>
                    </a:lnTo>
                    <a:lnTo>
                      <a:pt x="13091" y="480"/>
                    </a:lnTo>
                    <a:lnTo>
                      <a:pt x="13296" y="942"/>
                    </a:lnTo>
                    <a:lnTo>
                      <a:pt x="13347" y="1044"/>
                    </a:lnTo>
                    <a:lnTo>
                      <a:pt x="13364" y="1113"/>
                    </a:lnTo>
                    <a:lnTo>
                      <a:pt x="13364" y="1164"/>
                    </a:lnTo>
                    <a:lnTo>
                      <a:pt x="13364" y="1181"/>
                    </a:lnTo>
                    <a:lnTo>
                      <a:pt x="13364" y="1233"/>
                    </a:lnTo>
                    <a:lnTo>
                      <a:pt x="13347" y="1284"/>
                    </a:lnTo>
                    <a:lnTo>
                      <a:pt x="13313" y="1301"/>
                    </a:lnTo>
                    <a:lnTo>
                      <a:pt x="13279" y="1318"/>
                    </a:lnTo>
                    <a:lnTo>
                      <a:pt x="13227" y="1301"/>
                    </a:lnTo>
                    <a:lnTo>
                      <a:pt x="13176" y="1284"/>
                    </a:lnTo>
                    <a:lnTo>
                      <a:pt x="13073" y="1233"/>
                    </a:lnTo>
                    <a:lnTo>
                      <a:pt x="12902" y="1096"/>
                    </a:lnTo>
                    <a:lnTo>
                      <a:pt x="12902" y="1096"/>
                    </a:lnTo>
                    <a:lnTo>
                      <a:pt x="13176" y="1832"/>
                    </a:lnTo>
                    <a:lnTo>
                      <a:pt x="13210" y="2003"/>
                    </a:lnTo>
                    <a:lnTo>
                      <a:pt x="13227" y="2071"/>
                    </a:lnTo>
                    <a:lnTo>
                      <a:pt x="13245" y="2157"/>
                    </a:lnTo>
                    <a:lnTo>
                      <a:pt x="13227" y="2242"/>
                    </a:lnTo>
                    <a:lnTo>
                      <a:pt x="13193" y="2328"/>
                    </a:lnTo>
                    <a:lnTo>
                      <a:pt x="13176" y="2362"/>
                    </a:lnTo>
                    <a:lnTo>
                      <a:pt x="13159" y="2379"/>
                    </a:lnTo>
                    <a:lnTo>
                      <a:pt x="13142" y="2379"/>
                    </a:lnTo>
                    <a:lnTo>
                      <a:pt x="13108" y="2362"/>
                    </a:lnTo>
                    <a:lnTo>
                      <a:pt x="13091" y="2345"/>
                    </a:lnTo>
                    <a:lnTo>
                      <a:pt x="12954" y="2225"/>
                    </a:lnTo>
                    <a:lnTo>
                      <a:pt x="12834" y="2105"/>
                    </a:lnTo>
                    <a:lnTo>
                      <a:pt x="12714" y="1951"/>
                    </a:lnTo>
                    <a:lnTo>
                      <a:pt x="12611" y="1814"/>
                    </a:lnTo>
                    <a:lnTo>
                      <a:pt x="12611" y="1814"/>
                    </a:lnTo>
                    <a:lnTo>
                      <a:pt x="12714" y="2430"/>
                    </a:lnTo>
                    <a:lnTo>
                      <a:pt x="12714" y="2533"/>
                    </a:lnTo>
                    <a:lnTo>
                      <a:pt x="12714" y="2584"/>
                    </a:lnTo>
                    <a:lnTo>
                      <a:pt x="12680" y="2653"/>
                    </a:lnTo>
                    <a:lnTo>
                      <a:pt x="12646" y="2670"/>
                    </a:lnTo>
                    <a:lnTo>
                      <a:pt x="12577" y="2670"/>
                    </a:lnTo>
                    <a:lnTo>
                      <a:pt x="12560" y="2653"/>
                    </a:lnTo>
                    <a:lnTo>
                      <a:pt x="12509" y="2602"/>
                    </a:lnTo>
                    <a:lnTo>
                      <a:pt x="12457" y="2533"/>
                    </a:lnTo>
                    <a:lnTo>
                      <a:pt x="12423" y="2499"/>
                    </a:lnTo>
                    <a:lnTo>
                      <a:pt x="12252" y="2259"/>
                    </a:lnTo>
                    <a:lnTo>
                      <a:pt x="12081" y="2003"/>
                    </a:lnTo>
                    <a:lnTo>
                      <a:pt x="11773" y="1438"/>
                    </a:lnTo>
                    <a:lnTo>
                      <a:pt x="11482" y="856"/>
                    </a:lnTo>
                    <a:lnTo>
                      <a:pt x="11345" y="565"/>
                    </a:lnTo>
                    <a:lnTo>
                      <a:pt x="11260" y="257"/>
                    </a:lnTo>
                    <a:lnTo>
                      <a:pt x="10986" y="736"/>
                    </a:lnTo>
                    <a:lnTo>
                      <a:pt x="10695" y="1198"/>
                    </a:lnTo>
                    <a:lnTo>
                      <a:pt x="10507" y="1455"/>
                    </a:lnTo>
                    <a:lnTo>
                      <a:pt x="10319" y="1712"/>
                    </a:lnTo>
                    <a:lnTo>
                      <a:pt x="10267" y="1746"/>
                    </a:lnTo>
                    <a:lnTo>
                      <a:pt x="10216" y="1814"/>
                    </a:lnTo>
                    <a:lnTo>
                      <a:pt x="10164" y="1866"/>
                    </a:lnTo>
                    <a:lnTo>
                      <a:pt x="10147" y="1866"/>
                    </a:lnTo>
                    <a:lnTo>
                      <a:pt x="10113" y="1883"/>
                    </a:lnTo>
                    <a:lnTo>
                      <a:pt x="10096" y="1883"/>
                    </a:lnTo>
                    <a:lnTo>
                      <a:pt x="10062" y="1866"/>
                    </a:lnTo>
                    <a:lnTo>
                      <a:pt x="10045" y="1849"/>
                    </a:lnTo>
                    <a:lnTo>
                      <a:pt x="10010" y="1814"/>
                    </a:lnTo>
                    <a:lnTo>
                      <a:pt x="9993" y="1780"/>
                    </a:lnTo>
                    <a:lnTo>
                      <a:pt x="9993" y="1729"/>
                    </a:lnTo>
                    <a:lnTo>
                      <a:pt x="10010" y="1626"/>
                    </a:lnTo>
                    <a:lnTo>
                      <a:pt x="10113" y="1010"/>
                    </a:lnTo>
                    <a:lnTo>
                      <a:pt x="9993" y="1164"/>
                    </a:lnTo>
                    <a:lnTo>
                      <a:pt x="9874" y="1301"/>
                    </a:lnTo>
                    <a:lnTo>
                      <a:pt x="9737" y="1438"/>
                    </a:lnTo>
                    <a:lnTo>
                      <a:pt x="9583" y="1558"/>
                    </a:lnTo>
                    <a:lnTo>
                      <a:pt x="9566" y="1575"/>
                    </a:lnTo>
                    <a:lnTo>
                      <a:pt x="9514" y="1575"/>
                    </a:lnTo>
                    <a:lnTo>
                      <a:pt x="9480" y="1558"/>
                    </a:lnTo>
                    <a:lnTo>
                      <a:pt x="9463" y="1541"/>
                    </a:lnTo>
                    <a:lnTo>
                      <a:pt x="9429" y="1455"/>
                    </a:lnTo>
                    <a:lnTo>
                      <a:pt x="9429" y="1370"/>
                    </a:lnTo>
                    <a:lnTo>
                      <a:pt x="9429" y="1284"/>
                    </a:lnTo>
                    <a:lnTo>
                      <a:pt x="9446" y="1198"/>
                    </a:lnTo>
                    <a:lnTo>
                      <a:pt x="9497" y="1044"/>
                    </a:lnTo>
                    <a:lnTo>
                      <a:pt x="9788" y="309"/>
                    </a:lnTo>
                    <a:lnTo>
                      <a:pt x="9600" y="428"/>
                    </a:lnTo>
                    <a:lnTo>
                      <a:pt x="9497" y="497"/>
                    </a:lnTo>
                    <a:lnTo>
                      <a:pt x="9446" y="514"/>
                    </a:lnTo>
                    <a:lnTo>
                      <a:pt x="9343" y="514"/>
                    </a:lnTo>
                    <a:lnTo>
                      <a:pt x="9309" y="480"/>
                    </a:lnTo>
                    <a:lnTo>
                      <a:pt x="9292" y="446"/>
                    </a:lnTo>
                    <a:lnTo>
                      <a:pt x="9275" y="377"/>
                    </a:lnTo>
                    <a:lnTo>
                      <a:pt x="9292" y="309"/>
                    </a:lnTo>
                    <a:lnTo>
                      <a:pt x="9309" y="257"/>
                    </a:lnTo>
                    <a:lnTo>
                      <a:pt x="9360" y="138"/>
                    </a:lnTo>
                    <a:lnTo>
                      <a:pt x="942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3" name="Google Shape;1835;p35">
                <a:extLst>
                  <a:ext uri="{FF2B5EF4-FFF2-40B4-BE49-F238E27FC236}">
                    <a16:creationId xmlns:a16="http://schemas.microsoft.com/office/drawing/2014/main" id="{000A7D98-899D-2045-8517-2C1EE1B1F631}"/>
                  </a:ext>
                </a:extLst>
              </p:cNvPr>
              <p:cNvSpPr/>
              <p:nvPr/>
            </p:nvSpPr>
            <p:spPr>
              <a:xfrm>
                <a:off x="2899647" y="3654055"/>
                <a:ext cx="880232" cy="178934"/>
              </a:xfrm>
              <a:custGeom>
                <a:avLst/>
                <a:gdLst/>
                <a:ahLst/>
                <a:cxnLst/>
                <a:rect l="l" t="t" r="r" b="b"/>
                <a:pathLst>
                  <a:path w="22314" h="4536" fill="none" extrusionOk="0">
                    <a:moveTo>
                      <a:pt x="9429" y="1"/>
                    </a:moveTo>
                    <a:lnTo>
                      <a:pt x="9429" y="1"/>
                    </a:lnTo>
                    <a:lnTo>
                      <a:pt x="8197" y="86"/>
                    </a:lnTo>
                    <a:lnTo>
                      <a:pt x="6930" y="172"/>
                    </a:lnTo>
                    <a:lnTo>
                      <a:pt x="5664" y="223"/>
                    </a:lnTo>
                    <a:lnTo>
                      <a:pt x="4381" y="292"/>
                    </a:lnTo>
                    <a:lnTo>
                      <a:pt x="4381" y="292"/>
                    </a:lnTo>
                    <a:lnTo>
                      <a:pt x="2122" y="360"/>
                    </a:lnTo>
                    <a:lnTo>
                      <a:pt x="17" y="377"/>
                    </a:lnTo>
                    <a:lnTo>
                      <a:pt x="17" y="377"/>
                    </a:lnTo>
                    <a:lnTo>
                      <a:pt x="0" y="4107"/>
                    </a:lnTo>
                    <a:lnTo>
                      <a:pt x="0" y="4107"/>
                    </a:lnTo>
                    <a:lnTo>
                      <a:pt x="171" y="4210"/>
                    </a:lnTo>
                    <a:lnTo>
                      <a:pt x="325" y="4296"/>
                    </a:lnTo>
                    <a:lnTo>
                      <a:pt x="514" y="4364"/>
                    </a:lnTo>
                    <a:lnTo>
                      <a:pt x="685" y="4433"/>
                    </a:lnTo>
                    <a:lnTo>
                      <a:pt x="873" y="4484"/>
                    </a:lnTo>
                    <a:lnTo>
                      <a:pt x="1061" y="4518"/>
                    </a:lnTo>
                    <a:lnTo>
                      <a:pt x="1249" y="4535"/>
                    </a:lnTo>
                    <a:lnTo>
                      <a:pt x="1455" y="4535"/>
                    </a:lnTo>
                    <a:lnTo>
                      <a:pt x="21048" y="4535"/>
                    </a:lnTo>
                    <a:lnTo>
                      <a:pt x="21048" y="4535"/>
                    </a:lnTo>
                    <a:lnTo>
                      <a:pt x="21219" y="4535"/>
                    </a:lnTo>
                    <a:lnTo>
                      <a:pt x="21390" y="4518"/>
                    </a:lnTo>
                    <a:lnTo>
                      <a:pt x="21544" y="4484"/>
                    </a:lnTo>
                    <a:lnTo>
                      <a:pt x="21715" y="4450"/>
                    </a:lnTo>
                    <a:lnTo>
                      <a:pt x="21869" y="4415"/>
                    </a:lnTo>
                    <a:lnTo>
                      <a:pt x="22023" y="4347"/>
                    </a:lnTo>
                    <a:lnTo>
                      <a:pt x="22314" y="4210"/>
                    </a:lnTo>
                    <a:lnTo>
                      <a:pt x="22314" y="4210"/>
                    </a:lnTo>
                    <a:lnTo>
                      <a:pt x="22297" y="377"/>
                    </a:lnTo>
                    <a:lnTo>
                      <a:pt x="22297" y="377"/>
                    </a:lnTo>
                    <a:lnTo>
                      <a:pt x="20192" y="360"/>
                    </a:lnTo>
                    <a:lnTo>
                      <a:pt x="17950" y="292"/>
                    </a:lnTo>
                    <a:lnTo>
                      <a:pt x="17950" y="292"/>
                    </a:lnTo>
                    <a:lnTo>
                      <a:pt x="16667" y="223"/>
                    </a:lnTo>
                    <a:lnTo>
                      <a:pt x="15401" y="172"/>
                    </a:lnTo>
                    <a:lnTo>
                      <a:pt x="14152" y="86"/>
                    </a:lnTo>
                    <a:lnTo>
                      <a:pt x="12919" y="1"/>
                    </a:lnTo>
                    <a:lnTo>
                      <a:pt x="12919" y="1"/>
                    </a:lnTo>
                    <a:lnTo>
                      <a:pt x="13091" y="480"/>
                    </a:lnTo>
                    <a:lnTo>
                      <a:pt x="13296" y="942"/>
                    </a:lnTo>
                    <a:lnTo>
                      <a:pt x="13296" y="942"/>
                    </a:lnTo>
                    <a:lnTo>
                      <a:pt x="13347" y="1044"/>
                    </a:lnTo>
                    <a:lnTo>
                      <a:pt x="13364" y="1113"/>
                    </a:lnTo>
                    <a:lnTo>
                      <a:pt x="13364" y="1164"/>
                    </a:lnTo>
                    <a:lnTo>
                      <a:pt x="13364" y="1164"/>
                    </a:lnTo>
                    <a:lnTo>
                      <a:pt x="13364" y="1181"/>
                    </a:lnTo>
                    <a:lnTo>
                      <a:pt x="13364" y="1181"/>
                    </a:lnTo>
                    <a:lnTo>
                      <a:pt x="13364" y="1233"/>
                    </a:lnTo>
                    <a:lnTo>
                      <a:pt x="13347" y="1284"/>
                    </a:lnTo>
                    <a:lnTo>
                      <a:pt x="13313" y="1301"/>
                    </a:lnTo>
                    <a:lnTo>
                      <a:pt x="13279" y="1318"/>
                    </a:lnTo>
                    <a:lnTo>
                      <a:pt x="13279" y="1318"/>
                    </a:lnTo>
                    <a:lnTo>
                      <a:pt x="13227" y="1301"/>
                    </a:lnTo>
                    <a:lnTo>
                      <a:pt x="13176" y="1284"/>
                    </a:lnTo>
                    <a:lnTo>
                      <a:pt x="13073" y="1233"/>
                    </a:lnTo>
                    <a:lnTo>
                      <a:pt x="12902" y="1096"/>
                    </a:lnTo>
                    <a:lnTo>
                      <a:pt x="12902" y="1096"/>
                    </a:lnTo>
                    <a:lnTo>
                      <a:pt x="13176" y="1832"/>
                    </a:lnTo>
                    <a:lnTo>
                      <a:pt x="13176" y="1832"/>
                    </a:lnTo>
                    <a:lnTo>
                      <a:pt x="13210" y="2003"/>
                    </a:lnTo>
                    <a:lnTo>
                      <a:pt x="13227" y="2071"/>
                    </a:lnTo>
                    <a:lnTo>
                      <a:pt x="13245" y="2157"/>
                    </a:lnTo>
                    <a:lnTo>
                      <a:pt x="13245" y="2157"/>
                    </a:lnTo>
                    <a:lnTo>
                      <a:pt x="13227" y="2242"/>
                    </a:lnTo>
                    <a:lnTo>
                      <a:pt x="13193" y="2328"/>
                    </a:lnTo>
                    <a:lnTo>
                      <a:pt x="13193" y="2328"/>
                    </a:lnTo>
                    <a:lnTo>
                      <a:pt x="13176" y="2362"/>
                    </a:lnTo>
                    <a:lnTo>
                      <a:pt x="13159" y="2379"/>
                    </a:lnTo>
                    <a:lnTo>
                      <a:pt x="13159" y="2379"/>
                    </a:lnTo>
                    <a:lnTo>
                      <a:pt x="13142" y="2379"/>
                    </a:lnTo>
                    <a:lnTo>
                      <a:pt x="13142" y="2379"/>
                    </a:lnTo>
                    <a:lnTo>
                      <a:pt x="13108" y="2362"/>
                    </a:lnTo>
                    <a:lnTo>
                      <a:pt x="13091" y="2345"/>
                    </a:lnTo>
                    <a:lnTo>
                      <a:pt x="13091" y="2345"/>
                    </a:lnTo>
                    <a:lnTo>
                      <a:pt x="12954" y="2225"/>
                    </a:lnTo>
                    <a:lnTo>
                      <a:pt x="12834" y="2105"/>
                    </a:lnTo>
                    <a:lnTo>
                      <a:pt x="12714" y="1951"/>
                    </a:lnTo>
                    <a:lnTo>
                      <a:pt x="12611" y="1814"/>
                    </a:lnTo>
                    <a:lnTo>
                      <a:pt x="12611" y="1814"/>
                    </a:lnTo>
                    <a:lnTo>
                      <a:pt x="12714" y="2430"/>
                    </a:lnTo>
                    <a:lnTo>
                      <a:pt x="12714" y="2430"/>
                    </a:lnTo>
                    <a:lnTo>
                      <a:pt x="12714" y="2533"/>
                    </a:lnTo>
                    <a:lnTo>
                      <a:pt x="12714" y="2533"/>
                    </a:lnTo>
                    <a:lnTo>
                      <a:pt x="12714" y="2584"/>
                    </a:lnTo>
                    <a:lnTo>
                      <a:pt x="12714" y="2584"/>
                    </a:lnTo>
                    <a:lnTo>
                      <a:pt x="12680" y="2653"/>
                    </a:lnTo>
                    <a:lnTo>
                      <a:pt x="12646" y="2670"/>
                    </a:lnTo>
                    <a:lnTo>
                      <a:pt x="12611" y="2670"/>
                    </a:lnTo>
                    <a:lnTo>
                      <a:pt x="12611" y="2670"/>
                    </a:lnTo>
                    <a:lnTo>
                      <a:pt x="12611" y="2670"/>
                    </a:lnTo>
                    <a:lnTo>
                      <a:pt x="12611" y="2670"/>
                    </a:lnTo>
                    <a:lnTo>
                      <a:pt x="12577" y="2670"/>
                    </a:lnTo>
                    <a:lnTo>
                      <a:pt x="12560" y="2653"/>
                    </a:lnTo>
                    <a:lnTo>
                      <a:pt x="12509" y="2602"/>
                    </a:lnTo>
                    <a:lnTo>
                      <a:pt x="12509" y="2602"/>
                    </a:lnTo>
                    <a:lnTo>
                      <a:pt x="12457" y="2533"/>
                    </a:lnTo>
                    <a:lnTo>
                      <a:pt x="12457" y="2533"/>
                    </a:lnTo>
                    <a:lnTo>
                      <a:pt x="12423" y="2499"/>
                    </a:lnTo>
                    <a:lnTo>
                      <a:pt x="12423" y="2499"/>
                    </a:lnTo>
                    <a:lnTo>
                      <a:pt x="12252" y="2259"/>
                    </a:lnTo>
                    <a:lnTo>
                      <a:pt x="12081" y="2003"/>
                    </a:lnTo>
                    <a:lnTo>
                      <a:pt x="12081" y="2003"/>
                    </a:lnTo>
                    <a:lnTo>
                      <a:pt x="11773" y="1438"/>
                    </a:lnTo>
                    <a:lnTo>
                      <a:pt x="11482" y="856"/>
                    </a:lnTo>
                    <a:lnTo>
                      <a:pt x="11482" y="856"/>
                    </a:lnTo>
                    <a:lnTo>
                      <a:pt x="11345" y="565"/>
                    </a:lnTo>
                    <a:lnTo>
                      <a:pt x="11260" y="257"/>
                    </a:lnTo>
                    <a:lnTo>
                      <a:pt x="11260" y="257"/>
                    </a:lnTo>
                    <a:lnTo>
                      <a:pt x="10986" y="736"/>
                    </a:lnTo>
                    <a:lnTo>
                      <a:pt x="10695" y="1198"/>
                    </a:lnTo>
                    <a:lnTo>
                      <a:pt x="10695" y="1198"/>
                    </a:lnTo>
                    <a:lnTo>
                      <a:pt x="10507" y="1455"/>
                    </a:lnTo>
                    <a:lnTo>
                      <a:pt x="10319" y="1712"/>
                    </a:lnTo>
                    <a:lnTo>
                      <a:pt x="10319" y="1712"/>
                    </a:lnTo>
                    <a:lnTo>
                      <a:pt x="10267" y="1746"/>
                    </a:lnTo>
                    <a:lnTo>
                      <a:pt x="10267" y="1746"/>
                    </a:lnTo>
                    <a:lnTo>
                      <a:pt x="10216" y="1814"/>
                    </a:lnTo>
                    <a:lnTo>
                      <a:pt x="10216" y="1814"/>
                    </a:lnTo>
                    <a:lnTo>
                      <a:pt x="10164" y="1866"/>
                    </a:lnTo>
                    <a:lnTo>
                      <a:pt x="10147" y="1866"/>
                    </a:lnTo>
                    <a:lnTo>
                      <a:pt x="10113" y="1883"/>
                    </a:lnTo>
                    <a:lnTo>
                      <a:pt x="10113" y="1883"/>
                    </a:lnTo>
                    <a:lnTo>
                      <a:pt x="10096" y="1883"/>
                    </a:lnTo>
                    <a:lnTo>
                      <a:pt x="10096" y="1883"/>
                    </a:lnTo>
                    <a:lnTo>
                      <a:pt x="10062" y="1866"/>
                    </a:lnTo>
                    <a:lnTo>
                      <a:pt x="10045" y="1849"/>
                    </a:lnTo>
                    <a:lnTo>
                      <a:pt x="10010" y="1814"/>
                    </a:lnTo>
                    <a:lnTo>
                      <a:pt x="9993" y="1780"/>
                    </a:lnTo>
                    <a:lnTo>
                      <a:pt x="9993" y="1780"/>
                    </a:lnTo>
                    <a:lnTo>
                      <a:pt x="9993" y="1729"/>
                    </a:lnTo>
                    <a:lnTo>
                      <a:pt x="9993" y="1729"/>
                    </a:lnTo>
                    <a:lnTo>
                      <a:pt x="10010" y="1626"/>
                    </a:lnTo>
                    <a:lnTo>
                      <a:pt x="10010" y="1626"/>
                    </a:lnTo>
                    <a:lnTo>
                      <a:pt x="10113" y="1010"/>
                    </a:lnTo>
                    <a:lnTo>
                      <a:pt x="10113" y="1010"/>
                    </a:lnTo>
                    <a:lnTo>
                      <a:pt x="9993" y="1164"/>
                    </a:lnTo>
                    <a:lnTo>
                      <a:pt x="9874" y="1301"/>
                    </a:lnTo>
                    <a:lnTo>
                      <a:pt x="9737" y="1438"/>
                    </a:lnTo>
                    <a:lnTo>
                      <a:pt x="9583" y="1558"/>
                    </a:lnTo>
                    <a:lnTo>
                      <a:pt x="9583" y="1558"/>
                    </a:lnTo>
                    <a:lnTo>
                      <a:pt x="9566" y="1575"/>
                    </a:lnTo>
                    <a:lnTo>
                      <a:pt x="9531" y="1575"/>
                    </a:lnTo>
                    <a:lnTo>
                      <a:pt x="9531" y="1575"/>
                    </a:lnTo>
                    <a:lnTo>
                      <a:pt x="9514" y="1575"/>
                    </a:lnTo>
                    <a:lnTo>
                      <a:pt x="9514" y="1575"/>
                    </a:lnTo>
                    <a:lnTo>
                      <a:pt x="9480" y="1558"/>
                    </a:lnTo>
                    <a:lnTo>
                      <a:pt x="9463" y="1541"/>
                    </a:lnTo>
                    <a:lnTo>
                      <a:pt x="9463" y="1541"/>
                    </a:lnTo>
                    <a:lnTo>
                      <a:pt x="9429" y="1455"/>
                    </a:lnTo>
                    <a:lnTo>
                      <a:pt x="9429" y="1370"/>
                    </a:lnTo>
                    <a:lnTo>
                      <a:pt x="9429" y="1370"/>
                    </a:lnTo>
                    <a:lnTo>
                      <a:pt x="9429" y="1284"/>
                    </a:lnTo>
                    <a:lnTo>
                      <a:pt x="9446" y="1198"/>
                    </a:lnTo>
                    <a:lnTo>
                      <a:pt x="9497" y="1044"/>
                    </a:lnTo>
                    <a:lnTo>
                      <a:pt x="9497" y="1044"/>
                    </a:lnTo>
                    <a:lnTo>
                      <a:pt x="9788" y="309"/>
                    </a:lnTo>
                    <a:lnTo>
                      <a:pt x="9788" y="309"/>
                    </a:lnTo>
                    <a:lnTo>
                      <a:pt x="9600" y="428"/>
                    </a:lnTo>
                    <a:lnTo>
                      <a:pt x="9497" y="497"/>
                    </a:lnTo>
                    <a:lnTo>
                      <a:pt x="9446" y="514"/>
                    </a:lnTo>
                    <a:lnTo>
                      <a:pt x="9394" y="514"/>
                    </a:lnTo>
                    <a:lnTo>
                      <a:pt x="9394" y="514"/>
                    </a:lnTo>
                    <a:lnTo>
                      <a:pt x="9343" y="514"/>
                    </a:lnTo>
                    <a:lnTo>
                      <a:pt x="9309" y="480"/>
                    </a:lnTo>
                    <a:lnTo>
                      <a:pt x="9292" y="446"/>
                    </a:lnTo>
                    <a:lnTo>
                      <a:pt x="9275" y="377"/>
                    </a:lnTo>
                    <a:lnTo>
                      <a:pt x="9275" y="377"/>
                    </a:lnTo>
                    <a:lnTo>
                      <a:pt x="9275" y="377"/>
                    </a:lnTo>
                    <a:lnTo>
                      <a:pt x="9275" y="377"/>
                    </a:lnTo>
                    <a:lnTo>
                      <a:pt x="9292" y="309"/>
                    </a:lnTo>
                    <a:lnTo>
                      <a:pt x="9309" y="257"/>
                    </a:lnTo>
                    <a:lnTo>
                      <a:pt x="9360" y="138"/>
                    </a:lnTo>
                    <a:lnTo>
                      <a:pt x="9360" y="138"/>
                    </a:lnTo>
                    <a:lnTo>
                      <a:pt x="9429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4" name="Google Shape;1836;p35">
                <a:extLst>
                  <a:ext uri="{FF2B5EF4-FFF2-40B4-BE49-F238E27FC236}">
                    <a16:creationId xmlns:a16="http://schemas.microsoft.com/office/drawing/2014/main" id="{5FD065A1-25B0-F20D-0D42-6604FEE6AC5D}"/>
                  </a:ext>
                </a:extLst>
              </p:cNvPr>
              <p:cNvSpPr/>
              <p:nvPr/>
            </p:nvSpPr>
            <p:spPr>
              <a:xfrm>
                <a:off x="3970210" y="3623681"/>
                <a:ext cx="846504" cy="209308"/>
              </a:xfrm>
              <a:custGeom>
                <a:avLst/>
                <a:gdLst/>
                <a:ahLst/>
                <a:cxnLst/>
                <a:rect l="l" t="t" r="r" b="b"/>
                <a:pathLst>
                  <a:path w="21459" h="5306" extrusionOk="0">
                    <a:moveTo>
                      <a:pt x="308" y="1"/>
                    </a:moveTo>
                    <a:lnTo>
                      <a:pt x="240" y="822"/>
                    </a:lnTo>
                    <a:lnTo>
                      <a:pt x="0" y="5305"/>
                    </a:lnTo>
                    <a:lnTo>
                      <a:pt x="18806" y="5305"/>
                    </a:lnTo>
                    <a:lnTo>
                      <a:pt x="19080" y="5288"/>
                    </a:lnTo>
                    <a:lnTo>
                      <a:pt x="19337" y="5254"/>
                    </a:lnTo>
                    <a:lnTo>
                      <a:pt x="19593" y="5185"/>
                    </a:lnTo>
                    <a:lnTo>
                      <a:pt x="19833" y="5100"/>
                    </a:lnTo>
                    <a:lnTo>
                      <a:pt x="20072" y="4997"/>
                    </a:lnTo>
                    <a:lnTo>
                      <a:pt x="20295" y="4860"/>
                    </a:lnTo>
                    <a:lnTo>
                      <a:pt x="20500" y="4706"/>
                    </a:lnTo>
                    <a:lnTo>
                      <a:pt x="20688" y="4535"/>
                    </a:lnTo>
                    <a:lnTo>
                      <a:pt x="20859" y="4347"/>
                    </a:lnTo>
                    <a:lnTo>
                      <a:pt x="21013" y="4142"/>
                    </a:lnTo>
                    <a:lnTo>
                      <a:pt x="21133" y="3919"/>
                    </a:lnTo>
                    <a:lnTo>
                      <a:pt x="21253" y="3680"/>
                    </a:lnTo>
                    <a:lnTo>
                      <a:pt x="21339" y="3440"/>
                    </a:lnTo>
                    <a:lnTo>
                      <a:pt x="21407" y="3183"/>
                    </a:lnTo>
                    <a:lnTo>
                      <a:pt x="21441" y="2927"/>
                    </a:lnTo>
                    <a:lnTo>
                      <a:pt x="21458" y="2653"/>
                    </a:lnTo>
                    <a:lnTo>
                      <a:pt x="21441" y="2379"/>
                    </a:lnTo>
                    <a:lnTo>
                      <a:pt x="21407" y="2122"/>
                    </a:lnTo>
                    <a:lnTo>
                      <a:pt x="21339" y="1866"/>
                    </a:lnTo>
                    <a:lnTo>
                      <a:pt x="21253" y="1626"/>
                    </a:lnTo>
                    <a:lnTo>
                      <a:pt x="21133" y="1404"/>
                    </a:lnTo>
                    <a:lnTo>
                      <a:pt x="21013" y="1181"/>
                    </a:lnTo>
                    <a:lnTo>
                      <a:pt x="20859" y="976"/>
                    </a:lnTo>
                    <a:lnTo>
                      <a:pt x="20688" y="788"/>
                    </a:lnTo>
                    <a:lnTo>
                      <a:pt x="20500" y="617"/>
                    </a:lnTo>
                    <a:lnTo>
                      <a:pt x="20295" y="463"/>
                    </a:lnTo>
                    <a:lnTo>
                      <a:pt x="20072" y="326"/>
                    </a:lnTo>
                    <a:lnTo>
                      <a:pt x="19833" y="206"/>
                    </a:lnTo>
                    <a:lnTo>
                      <a:pt x="19593" y="120"/>
                    </a:lnTo>
                    <a:lnTo>
                      <a:pt x="19337" y="52"/>
                    </a:lnTo>
                    <a:lnTo>
                      <a:pt x="19080" y="18"/>
                    </a:lnTo>
                    <a:lnTo>
                      <a:pt x="1880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5" name="Google Shape;1837;p35">
                <a:extLst>
                  <a:ext uri="{FF2B5EF4-FFF2-40B4-BE49-F238E27FC236}">
                    <a16:creationId xmlns:a16="http://schemas.microsoft.com/office/drawing/2014/main" id="{C159E174-35DB-6698-4CA5-FA9091A5FE79}"/>
                  </a:ext>
                </a:extLst>
              </p:cNvPr>
              <p:cNvSpPr/>
              <p:nvPr/>
            </p:nvSpPr>
            <p:spPr>
              <a:xfrm>
                <a:off x="3970210" y="3623681"/>
                <a:ext cx="846504" cy="209308"/>
              </a:xfrm>
              <a:custGeom>
                <a:avLst/>
                <a:gdLst/>
                <a:ahLst/>
                <a:cxnLst/>
                <a:rect l="l" t="t" r="r" b="b"/>
                <a:pathLst>
                  <a:path w="21459" h="5306" fill="none" extrusionOk="0">
                    <a:moveTo>
                      <a:pt x="18806" y="1"/>
                    </a:moveTo>
                    <a:lnTo>
                      <a:pt x="18053" y="1"/>
                    </a:lnTo>
                    <a:lnTo>
                      <a:pt x="308" y="1"/>
                    </a:lnTo>
                    <a:lnTo>
                      <a:pt x="308" y="1"/>
                    </a:lnTo>
                    <a:lnTo>
                      <a:pt x="240" y="822"/>
                    </a:lnTo>
                    <a:lnTo>
                      <a:pt x="240" y="822"/>
                    </a:lnTo>
                    <a:lnTo>
                      <a:pt x="0" y="5305"/>
                    </a:lnTo>
                    <a:lnTo>
                      <a:pt x="18806" y="5305"/>
                    </a:lnTo>
                    <a:lnTo>
                      <a:pt x="18806" y="5305"/>
                    </a:lnTo>
                    <a:lnTo>
                      <a:pt x="19080" y="5288"/>
                    </a:lnTo>
                    <a:lnTo>
                      <a:pt x="19337" y="5254"/>
                    </a:lnTo>
                    <a:lnTo>
                      <a:pt x="19593" y="5185"/>
                    </a:lnTo>
                    <a:lnTo>
                      <a:pt x="19833" y="5100"/>
                    </a:lnTo>
                    <a:lnTo>
                      <a:pt x="20072" y="4997"/>
                    </a:lnTo>
                    <a:lnTo>
                      <a:pt x="20295" y="4860"/>
                    </a:lnTo>
                    <a:lnTo>
                      <a:pt x="20500" y="4706"/>
                    </a:lnTo>
                    <a:lnTo>
                      <a:pt x="20688" y="4535"/>
                    </a:lnTo>
                    <a:lnTo>
                      <a:pt x="20859" y="4347"/>
                    </a:lnTo>
                    <a:lnTo>
                      <a:pt x="21013" y="4142"/>
                    </a:lnTo>
                    <a:lnTo>
                      <a:pt x="21133" y="3919"/>
                    </a:lnTo>
                    <a:lnTo>
                      <a:pt x="21253" y="3680"/>
                    </a:lnTo>
                    <a:lnTo>
                      <a:pt x="21339" y="3440"/>
                    </a:lnTo>
                    <a:lnTo>
                      <a:pt x="21407" y="3183"/>
                    </a:lnTo>
                    <a:lnTo>
                      <a:pt x="21441" y="2927"/>
                    </a:lnTo>
                    <a:lnTo>
                      <a:pt x="21458" y="2653"/>
                    </a:lnTo>
                    <a:lnTo>
                      <a:pt x="21458" y="2653"/>
                    </a:lnTo>
                    <a:lnTo>
                      <a:pt x="21441" y="2379"/>
                    </a:lnTo>
                    <a:lnTo>
                      <a:pt x="21407" y="2122"/>
                    </a:lnTo>
                    <a:lnTo>
                      <a:pt x="21339" y="1866"/>
                    </a:lnTo>
                    <a:lnTo>
                      <a:pt x="21253" y="1626"/>
                    </a:lnTo>
                    <a:lnTo>
                      <a:pt x="21133" y="1404"/>
                    </a:lnTo>
                    <a:lnTo>
                      <a:pt x="21013" y="1181"/>
                    </a:lnTo>
                    <a:lnTo>
                      <a:pt x="20859" y="976"/>
                    </a:lnTo>
                    <a:lnTo>
                      <a:pt x="20688" y="788"/>
                    </a:lnTo>
                    <a:lnTo>
                      <a:pt x="20500" y="617"/>
                    </a:lnTo>
                    <a:lnTo>
                      <a:pt x="20295" y="463"/>
                    </a:lnTo>
                    <a:lnTo>
                      <a:pt x="20072" y="326"/>
                    </a:lnTo>
                    <a:lnTo>
                      <a:pt x="19833" y="206"/>
                    </a:lnTo>
                    <a:lnTo>
                      <a:pt x="19593" y="120"/>
                    </a:lnTo>
                    <a:lnTo>
                      <a:pt x="19337" y="52"/>
                    </a:lnTo>
                    <a:lnTo>
                      <a:pt x="19080" y="18"/>
                    </a:lnTo>
                    <a:lnTo>
                      <a:pt x="18806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6" name="Google Shape;1838;p35">
                <a:extLst>
                  <a:ext uri="{FF2B5EF4-FFF2-40B4-BE49-F238E27FC236}">
                    <a16:creationId xmlns:a16="http://schemas.microsoft.com/office/drawing/2014/main" id="{50E01BEE-BE7C-5075-B68D-04A12C111F71}"/>
                  </a:ext>
                </a:extLst>
              </p:cNvPr>
              <p:cNvSpPr/>
              <p:nvPr/>
            </p:nvSpPr>
            <p:spPr>
              <a:xfrm>
                <a:off x="4816673" y="3623681"/>
                <a:ext cx="982164" cy="209308"/>
              </a:xfrm>
              <a:custGeom>
                <a:avLst/>
                <a:gdLst/>
                <a:ahLst/>
                <a:cxnLst/>
                <a:rect l="l" t="t" r="r" b="b"/>
                <a:pathLst>
                  <a:path w="24898" h="5306" extrusionOk="0">
                    <a:moveTo>
                      <a:pt x="2653" y="1"/>
                    </a:moveTo>
                    <a:lnTo>
                      <a:pt x="2379" y="18"/>
                    </a:lnTo>
                    <a:lnTo>
                      <a:pt x="2122" y="52"/>
                    </a:lnTo>
                    <a:lnTo>
                      <a:pt x="1866" y="120"/>
                    </a:lnTo>
                    <a:lnTo>
                      <a:pt x="1626" y="206"/>
                    </a:lnTo>
                    <a:lnTo>
                      <a:pt x="1386" y="326"/>
                    </a:lnTo>
                    <a:lnTo>
                      <a:pt x="1181" y="463"/>
                    </a:lnTo>
                    <a:lnTo>
                      <a:pt x="976" y="617"/>
                    </a:lnTo>
                    <a:lnTo>
                      <a:pt x="787" y="788"/>
                    </a:lnTo>
                    <a:lnTo>
                      <a:pt x="616" y="976"/>
                    </a:lnTo>
                    <a:lnTo>
                      <a:pt x="462" y="1181"/>
                    </a:lnTo>
                    <a:lnTo>
                      <a:pt x="325" y="1404"/>
                    </a:lnTo>
                    <a:lnTo>
                      <a:pt x="206" y="1626"/>
                    </a:lnTo>
                    <a:lnTo>
                      <a:pt x="120" y="1866"/>
                    </a:lnTo>
                    <a:lnTo>
                      <a:pt x="52" y="2122"/>
                    </a:lnTo>
                    <a:lnTo>
                      <a:pt x="17" y="2379"/>
                    </a:lnTo>
                    <a:lnTo>
                      <a:pt x="0" y="2653"/>
                    </a:lnTo>
                    <a:lnTo>
                      <a:pt x="17" y="2927"/>
                    </a:lnTo>
                    <a:lnTo>
                      <a:pt x="52" y="3183"/>
                    </a:lnTo>
                    <a:lnTo>
                      <a:pt x="120" y="3440"/>
                    </a:lnTo>
                    <a:lnTo>
                      <a:pt x="206" y="3680"/>
                    </a:lnTo>
                    <a:lnTo>
                      <a:pt x="325" y="3919"/>
                    </a:lnTo>
                    <a:lnTo>
                      <a:pt x="462" y="4142"/>
                    </a:lnTo>
                    <a:lnTo>
                      <a:pt x="616" y="4347"/>
                    </a:lnTo>
                    <a:lnTo>
                      <a:pt x="787" y="4535"/>
                    </a:lnTo>
                    <a:lnTo>
                      <a:pt x="976" y="4706"/>
                    </a:lnTo>
                    <a:lnTo>
                      <a:pt x="1181" y="4860"/>
                    </a:lnTo>
                    <a:lnTo>
                      <a:pt x="1386" y="4997"/>
                    </a:lnTo>
                    <a:lnTo>
                      <a:pt x="1626" y="5100"/>
                    </a:lnTo>
                    <a:lnTo>
                      <a:pt x="1866" y="5185"/>
                    </a:lnTo>
                    <a:lnTo>
                      <a:pt x="2122" y="5254"/>
                    </a:lnTo>
                    <a:lnTo>
                      <a:pt x="2379" y="5288"/>
                    </a:lnTo>
                    <a:lnTo>
                      <a:pt x="2653" y="5305"/>
                    </a:lnTo>
                    <a:lnTo>
                      <a:pt x="22246" y="5305"/>
                    </a:lnTo>
                    <a:lnTo>
                      <a:pt x="22519" y="5288"/>
                    </a:lnTo>
                    <a:lnTo>
                      <a:pt x="22776" y="5254"/>
                    </a:lnTo>
                    <a:lnTo>
                      <a:pt x="23033" y="5185"/>
                    </a:lnTo>
                    <a:lnTo>
                      <a:pt x="23272" y="5100"/>
                    </a:lnTo>
                    <a:lnTo>
                      <a:pt x="23512" y="4997"/>
                    </a:lnTo>
                    <a:lnTo>
                      <a:pt x="23734" y="4860"/>
                    </a:lnTo>
                    <a:lnTo>
                      <a:pt x="23940" y="4706"/>
                    </a:lnTo>
                    <a:lnTo>
                      <a:pt x="24128" y="4535"/>
                    </a:lnTo>
                    <a:lnTo>
                      <a:pt x="24299" y="4347"/>
                    </a:lnTo>
                    <a:lnTo>
                      <a:pt x="24453" y="4142"/>
                    </a:lnTo>
                    <a:lnTo>
                      <a:pt x="24573" y="3919"/>
                    </a:lnTo>
                    <a:lnTo>
                      <a:pt x="24693" y="3680"/>
                    </a:lnTo>
                    <a:lnTo>
                      <a:pt x="24778" y="3440"/>
                    </a:lnTo>
                    <a:lnTo>
                      <a:pt x="24847" y="3183"/>
                    </a:lnTo>
                    <a:lnTo>
                      <a:pt x="24881" y="2927"/>
                    </a:lnTo>
                    <a:lnTo>
                      <a:pt x="24898" y="2653"/>
                    </a:lnTo>
                    <a:lnTo>
                      <a:pt x="24881" y="2379"/>
                    </a:lnTo>
                    <a:lnTo>
                      <a:pt x="24847" y="2122"/>
                    </a:lnTo>
                    <a:lnTo>
                      <a:pt x="24778" y="1866"/>
                    </a:lnTo>
                    <a:lnTo>
                      <a:pt x="24693" y="1626"/>
                    </a:lnTo>
                    <a:lnTo>
                      <a:pt x="24573" y="1404"/>
                    </a:lnTo>
                    <a:lnTo>
                      <a:pt x="24453" y="1181"/>
                    </a:lnTo>
                    <a:lnTo>
                      <a:pt x="24299" y="976"/>
                    </a:lnTo>
                    <a:lnTo>
                      <a:pt x="24128" y="788"/>
                    </a:lnTo>
                    <a:lnTo>
                      <a:pt x="23940" y="617"/>
                    </a:lnTo>
                    <a:lnTo>
                      <a:pt x="23734" y="463"/>
                    </a:lnTo>
                    <a:lnTo>
                      <a:pt x="23512" y="326"/>
                    </a:lnTo>
                    <a:lnTo>
                      <a:pt x="23272" y="206"/>
                    </a:lnTo>
                    <a:lnTo>
                      <a:pt x="23033" y="120"/>
                    </a:lnTo>
                    <a:lnTo>
                      <a:pt x="22776" y="52"/>
                    </a:lnTo>
                    <a:lnTo>
                      <a:pt x="22519" y="18"/>
                    </a:lnTo>
                    <a:lnTo>
                      <a:pt x="2224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7" name="Google Shape;1839;p35">
                <a:extLst>
                  <a:ext uri="{FF2B5EF4-FFF2-40B4-BE49-F238E27FC236}">
                    <a16:creationId xmlns:a16="http://schemas.microsoft.com/office/drawing/2014/main" id="{66AD7FAC-6680-0717-896D-1C39C657D9F9}"/>
                  </a:ext>
                </a:extLst>
              </p:cNvPr>
              <p:cNvSpPr/>
              <p:nvPr/>
            </p:nvSpPr>
            <p:spPr>
              <a:xfrm>
                <a:off x="4816673" y="3623681"/>
                <a:ext cx="982164" cy="209308"/>
              </a:xfrm>
              <a:custGeom>
                <a:avLst/>
                <a:gdLst/>
                <a:ahLst/>
                <a:cxnLst/>
                <a:rect l="l" t="t" r="r" b="b"/>
                <a:pathLst>
                  <a:path w="24898" h="5306" fill="none" extrusionOk="0">
                    <a:moveTo>
                      <a:pt x="22246" y="1"/>
                    </a:moveTo>
                    <a:lnTo>
                      <a:pt x="21493" y="1"/>
                    </a:lnTo>
                    <a:lnTo>
                      <a:pt x="3508" y="1"/>
                    </a:lnTo>
                    <a:lnTo>
                      <a:pt x="2653" y="1"/>
                    </a:lnTo>
                    <a:lnTo>
                      <a:pt x="2653" y="1"/>
                    </a:lnTo>
                    <a:lnTo>
                      <a:pt x="2379" y="18"/>
                    </a:lnTo>
                    <a:lnTo>
                      <a:pt x="2122" y="52"/>
                    </a:lnTo>
                    <a:lnTo>
                      <a:pt x="1866" y="120"/>
                    </a:lnTo>
                    <a:lnTo>
                      <a:pt x="1626" y="206"/>
                    </a:lnTo>
                    <a:lnTo>
                      <a:pt x="1386" y="326"/>
                    </a:lnTo>
                    <a:lnTo>
                      <a:pt x="1181" y="463"/>
                    </a:lnTo>
                    <a:lnTo>
                      <a:pt x="976" y="617"/>
                    </a:lnTo>
                    <a:lnTo>
                      <a:pt x="787" y="788"/>
                    </a:lnTo>
                    <a:lnTo>
                      <a:pt x="616" y="976"/>
                    </a:lnTo>
                    <a:lnTo>
                      <a:pt x="462" y="1181"/>
                    </a:lnTo>
                    <a:lnTo>
                      <a:pt x="325" y="1404"/>
                    </a:lnTo>
                    <a:lnTo>
                      <a:pt x="206" y="1626"/>
                    </a:lnTo>
                    <a:lnTo>
                      <a:pt x="120" y="1866"/>
                    </a:lnTo>
                    <a:lnTo>
                      <a:pt x="52" y="2122"/>
                    </a:lnTo>
                    <a:lnTo>
                      <a:pt x="17" y="2379"/>
                    </a:lnTo>
                    <a:lnTo>
                      <a:pt x="0" y="2653"/>
                    </a:lnTo>
                    <a:lnTo>
                      <a:pt x="0" y="2653"/>
                    </a:lnTo>
                    <a:lnTo>
                      <a:pt x="17" y="2927"/>
                    </a:lnTo>
                    <a:lnTo>
                      <a:pt x="52" y="3183"/>
                    </a:lnTo>
                    <a:lnTo>
                      <a:pt x="120" y="3440"/>
                    </a:lnTo>
                    <a:lnTo>
                      <a:pt x="206" y="3680"/>
                    </a:lnTo>
                    <a:lnTo>
                      <a:pt x="325" y="3919"/>
                    </a:lnTo>
                    <a:lnTo>
                      <a:pt x="462" y="4142"/>
                    </a:lnTo>
                    <a:lnTo>
                      <a:pt x="616" y="4347"/>
                    </a:lnTo>
                    <a:lnTo>
                      <a:pt x="787" y="4535"/>
                    </a:lnTo>
                    <a:lnTo>
                      <a:pt x="976" y="4706"/>
                    </a:lnTo>
                    <a:lnTo>
                      <a:pt x="1181" y="4860"/>
                    </a:lnTo>
                    <a:lnTo>
                      <a:pt x="1386" y="4997"/>
                    </a:lnTo>
                    <a:lnTo>
                      <a:pt x="1626" y="5100"/>
                    </a:lnTo>
                    <a:lnTo>
                      <a:pt x="1866" y="5185"/>
                    </a:lnTo>
                    <a:lnTo>
                      <a:pt x="2122" y="5254"/>
                    </a:lnTo>
                    <a:lnTo>
                      <a:pt x="2379" y="5288"/>
                    </a:lnTo>
                    <a:lnTo>
                      <a:pt x="2653" y="5305"/>
                    </a:lnTo>
                    <a:lnTo>
                      <a:pt x="22246" y="5305"/>
                    </a:lnTo>
                    <a:lnTo>
                      <a:pt x="22246" y="5305"/>
                    </a:lnTo>
                    <a:lnTo>
                      <a:pt x="22519" y="5288"/>
                    </a:lnTo>
                    <a:lnTo>
                      <a:pt x="22776" y="5254"/>
                    </a:lnTo>
                    <a:lnTo>
                      <a:pt x="23033" y="5185"/>
                    </a:lnTo>
                    <a:lnTo>
                      <a:pt x="23272" y="5100"/>
                    </a:lnTo>
                    <a:lnTo>
                      <a:pt x="23512" y="4997"/>
                    </a:lnTo>
                    <a:lnTo>
                      <a:pt x="23734" y="4860"/>
                    </a:lnTo>
                    <a:lnTo>
                      <a:pt x="23940" y="4706"/>
                    </a:lnTo>
                    <a:lnTo>
                      <a:pt x="24128" y="4535"/>
                    </a:lnTo>
                    <a:lnTo>
                      <a:pt x="24299" y="4347"/>
                    </a:lnTo>
                    <a:lnTo>
                      <a:pt x="24453" y="4142"/>
                    </a:lnTo>
                    <a:lnTo>
                      <a:pt x="24573" y="3919"/>
                    </a:lnTo>
                    <a:lnTo>
                      <a:pt x="24693" y="3680"/>
                    </a:lnTo>
                    <a:lnTo>
                      <a:pt x="24778" y="3440"/>
                    </a:lnTo>
                    <a:lnTo>
                      <a:pt x="24847" y="3183"/>
                    </a:lnTo>
                    <a:lnTo>
                      <a:pt x="24881" y="2927"/>
                    </a:lnTo>
                    <a:lnTo>
                      <a:pt x="24898" y="2653"/>
                    </a:lnTo>
                    <a:lnTo>
                      <a:pt x="24898" y="2653"/>
                    </a:lnTo>
                    <a:lnTo>
                      <a:pt x="24881" y="2379"/>
                    </a:lnTo>
                    <a:lnTo>
                      <a:pt x="24847" y="2122"/>
                    </a:lnTo>
                    <a:lnTo>
                      <a:pt x="24778" y="1866"/>
                    </a:lnTo>
                    <a:lnTo>
                      <a:pt x="24693" y="1626"/>
                    </a:lnTo>
                    <a:lnTo>
                      <a:pt x="24573" y="1404"/>
                    </a:lnTo>
                    <a:lnTo>
                      <a:pt x="24453" y="1181"/>
                    </a:lnTo>
                    <a:lnTo>
                      <a:pt x="24299" y="976"/>
                    </a:lnTo>
                    <a:lnTo>
                      <a:pt x="24128" y="788"/>
                    </a:lnTo>
                    <a:lnTo>
                      <a:pt x="23940" y="617"/>
                    </a:lnTo>
                    <a:lnTo>
                      <a:pt x="23734" y="463"/>
                    </a:lnTo>
                    <a:lnTo>
                      <a:pt x="23512" y="326"/>
                    </a:lnTo>
                    <a:lnTo>
                      <a:pt x="23272" y="206"/>
                    </a:lnTo>
                    <a:lnTo>
                      <a:pt x="23033" y="120"/>
                    </a:lnTo>
                    <a:lnTo>
                      <a:pt x="22776" y="52"/>
                    </a:lnTo>
                    <a:lnTo>
                      <a:pt x="22519" y="18"/>
                    </a:lnTo>
                    <a:lnTo>
                      <a:pt x="22246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8" name="Google Shape;1840;p35">
                <a:extLst>
                  <a:ext uri="{FF2B5EF4-FFF2-40B4-BE49-F238E27FC236}">
                    <a16:creationId xmlns:a16="http://schemas.microsoft.com/office/drawing/2014/main" id="{93BCFCB8-E49D-A5BE-FDE0-3A4BFA059023}"/>
                  </a:ext>
                </a:extLst>
              </p:cNvPr>
              <p:cNvSpPr/>
              <p:nvPr/>
            </p:nvSpPr>
            <p:spPr>
              <a:xfrm>
                <a:off x="5798795" y="3623681"/>
                <a:ext cx="982203" cy="209308"/>
              </a:xfrm>
              <a:custGeom>
                <a:avLst/>
                <a:gdLst/>
                <a:ahLst/>
                <a:cxnLst/>
                <a:rect l="l" t="t" r="r" b="b"/>
                <a:pathLst>
                  <a:path w="24899" h="5306" extrusionOk="0">
                    <a:moveTo>
                      <a:pt x="2653" y="1"/>
                    </a:moveTo>
                    <a:lnTo>
                      <a:pt x="2397" y="18"/>
                    </a:lnTo>
                    <a:lnTo>
                      <a:pt x="2123" y="52"/>
                    </a:lnTo>
                    <a:lnTo>
                      <a:pt x="1866" y="120"/>
                    </a:lnTo>
                    <a:lnTo>
                      <a:pt x="1626" y="206"/>
                    </a:lnTo>
                    <a:lnTo>
                      <a:pt x="1404" y="326"/>
                    </a:lnTo>
                    <a:lnTo>
                      <a:pt x="1182" y="463"/>
                    </a:lnTo>
                    <a:lnTo>
                      <a:pt x="976" y="617"/>
                    </a:lnTo>
                    <a:lnTo>
                      <a:pt x="788" y="788"/>
                    </a:lnTo>
                    <a:lnTo>
                      <a:pt x="617" y="976"/>
                    </a:lnTo>
                    <a:lnTo>
                      <a:pt x="463" y="1181"/>
                    </a:lnTo>
                    <a:lnTo>
                      <a:pt x="326" y="1404"/>
                    </a:lnTo>
                    <a:lnTo>
                      <a:pt x="206" y="1626"/>
                    </a:lnTo>
                    <a:lnTo>
                      <a:pt x="121" y="1866"/>
                    </a:lnTo>
                    <a:lnTo>
                      <a:pt x="52" y="2122"/>
                    </a:lnTo>
                    <a:lnTo>
                      <a:pt x="18" y="2379"/>
                    </a:lnTo>
                    <a:lnTo>
                      <a:pt x="1" y="2653"/>
                    </a:lnTo>
                    <a:lnTo>
                      <a:pt x="18" y="2927"/>
                    </a:lnTo>
                    <a:lnTo>
                      <a:pt x="52" y="3183"/>
                    </a:lnTo>
                    <a:lnTo>
                      <a:pt x="121" y="3440"/>
                    </a:lnTo>
                    <a:lnTo>
                      <a:pt x="206" y="3680"/>
                    </a:lnTo>
                    <a:lnTo>
                      <a:pt x="326" y="3919"/>
                    </a:lnTo>
                    <a:lnTo>
                      <a:pt x="463" y="4142"/>
                    </a:lnTo>
                    <a:lnTo>
                      <a:pt x="617" y="4347"/>
                    </a:lnTo>
                    <a:lnTo>
                      <a:pt x="788" y="4535"/>
                    </a:lnTo>
                    <a:lnTo>
                      <a:pt x="976" y="4706"/>
                    </a:lnTo>
                    <a:lnTo>
                      <a:pt x="1182" y="4860"/>
                    </a:lnTo>
                    <a:lnTo>
                      <a:pt x="1404" y="4997"/>
                    </a:lnTo>
                    <a:lnTo>
                      <a:pt x="1626" y="5100"/>
                    </a:lnTo>
                    <a:lnTo>
                      <a:pt x="1866" y="5185"/>
                    </a:lnTo>
                    <a:lnTo>
                      <a:pt x="2123" y="5254"/>
                    </a:lnTo>
                    <a:lnTo>
                      <a:pt x="2397" y="5288"/>
                    </a:lnTo>
                    <a:lnTo>
                      <a:pt x="2653" y="5305"/>
                    </a:lnTo>
                    <a:lnTo>
                      <a:pt x="10388" y="5305"/>
                    </a:lnTo>
                    <a:lnTo>
                      <a:pt x="10336" y="4176"/>
                    </a:lnTo>
                    <a:lnTo>
                      <a:pt x="10268" y="3029"/>
                    </a:lnTo>
                    <a:lnTo>
                      <a:pt x="10045" y="2978"/>
                    </a:lnTo>
                    <a:lnTo>
                      <a:pt x="10028" y="2961"/>
                    </a:lnTo>
                    <a:lnTo>
                      <a:pt x="9532" y="2807"/>
                    </a:lnTo>
                    <a:lnTo>
                      <a:pt x="9053" y="2602"/>
                    </a:lnTo>
                    <a:lnTo>
                      <a:pt x="8813" y="2482"/>
                    </a:lnTo>
                    <a:lnTo>
                      <a:pt x="8591" y="2362"/>
                    </a:lnTo>
                    <a:lnTo>
                      <a:pt x="8368" y="2225"/>
                    </a:lnTo>
                    <a:lnTo>
                      <a:pt x="8146" y="2088"/>
                    </a:lnTo>
                    <a:lnTo>
                      <a:pt x="7941" y="1934"/>
                    </a:lnTo>
                    <a:lnTo>
                      <a:pt x="7735" y="1763"/>
                    </a:lnTo>
                    <a:lnTo>
                      <a:pt x="7547" y="1592"/>
                    </a:lnTo>
                    <a:lnTo>
                      <a:pt x="7359" y="1421"/>
                    </a:lnTo>
                    <a:lnTo>
                      <a:pt x="7188" y="1216"/>
                    </a:lnTo>
                    <a:lnTo>
                      <a:pt x="7034" y="1027"/>
                    </a:lnTo>
                    <a:lnTo>
                      <a:pt x="6897" y="805"/>
                    </a:lnTo>
                    <a:lnTo>
                      <a:pt x="6760" y="582"/>
                    </a:lnTo>
                    <a:lnTo>
                      <a:pt x="6623" y="617"/>
                    </a:lnTo>
                    <a:lnTo>
                      <a:pt x="6281" y="634"/>
                    </a:lnTo>
                    <a:lnTo>
                      <a:pt x="5939" y="651"/>
                    </a:lnTo>
                    <a:lnTo>
                      <a:pt x="5614" y="634"/>
                    </a:lnTo>
                    <a:lnTo>
                      <a:pt x="5288" y="617"/>
                    </a:lnTo>
                    <a:lnTo>
                      <a:pt x="4980" y="582"/>
                    </a:lnTo>
                    <a:lnTo>
                      <a:pt x="4655" y="514"/>
                    </a:lnTo>
                    <a:lnTo>
                      <a:pt x="4347" y="445"/>
                    </a:lnTo>
                    <a:lnTo>
                      <a:pt x="4039" y="360"/>
                    </a:lnTo>
                    <a:lnTo>
                      <a:pt x="3731" y="257"/>
                    </a:lnTo>
                    <a:lnTo>
                      <a:pt x="3423" y="155"/>
                    </a:lnTo>
                    <a:lnTo>
                      <a:pt x="3286" y="86"/>
                    </a:lnTo>
                    <a:lnTo>
                      <a:pt x="3167" y="1"/>
                    </a:lnTo>
                    <a:close/>
                    <a:moveTo>
                      <a:pt x="14494" y="2875"/>
                    </a:moveTo>
                    <a:lnTo>
                      <a:pt x="14409" y="4090"/>
                    </a:lnTo>
                    <a:lnTo>
                      <a:pt x="14323" y="5305"/>
                    </a:lnTo>
                    <a:lnTo>
                      <a:pt x="14666" y="5305"/>
                    </a:lnTo>
                    <a:lnTo>
                      <a:pt x="14580" y="4090"/>
                    </a:lnTo>
                    <a:lnTo>
                      <a:pt x="14494" y="2875"/>
                    </a:lnTo>
                    <a:close/>
                    <a:moveTo>
                      <a:pt x="22469" y="18"/>
                    </a:moveTo>
                    <a:lnTo>
                      <a:pt x="22383" y="240"/>
                    </a:lnTo>
                    <a:lnTo>
                      <a:pt x="22280" y="463"/>
                    </a:lnTo>
                    <a:lnTo>
                      <a:pt x="22143" y="719"/>
                    </a:lnTo>
                    <a:lnTo>
                      <a:pt x="22007" y="959"/>
                    </a:lnTo>
                    <a:lnTo>
                      <a:pt x="21835" y="1181"/>
                    </a:lnTo>
                    <a:lnTo>
                      <a:pt x="21647" y="1387"/>
                    </a:lnTo>
                    <a:lnTo>
                      <a:pt x="21459" y="1592"/>
                    </a:lnTo>
                    <a:lnTo>
                      <a:pt x="21254" y="1780"/>
                    </a:lnTo>
                    <a:lnTo>
                      <a:pt x="21031" y="1951"/>
                    </a:lnTo>
                    <a:lnTo>
                      <a:pt x="20792" y="2122"/>
                    </a:lnTo>
                    <a:lnTo>
                      <a:pt x="20552" y="2276"/>
                    </a:lnTo>
                    <a:lnTo>
                      <a:pt x="20312" y="2413"/>
                    </a:lnTo>
                    <a:lnTo>
                      <a:pt x="20056" y="2550"/>
                    </a:lnTo>
                    <a:lnTo>
                      <a:pt x="19799" y="2670"/>
                    </a:lnTo>
                    <a:lnTo>
                      <a:pt x="19525" y="2773"/>
                    </a:lnTo>
                    <a:lnTo>
                      <a:pt x="19269" y="2875"/>
                    </a:lnTo>
                    <a:lnTo>
                      <a:pt x="18995" y="2961"/>
                    </a:lnTo>
                    <a:lnTo>
                      <a:pt x="18721" y="3029"/>
                    </a:lnTo>
                    <a:lnTo>
                      <a:pt x="18653" y="4176"/>
                    </a:lnTo>
                    <a:lnTo>
                      <a:pt x="18601" y="5305"/>
                    </a:lnTo>
                    <a:lnTo>
                      <a:pt x="22246" y="5305"/>
                    </a:lnTo>
                    <a:lnTo>
                      <a:pt x="22520" y="5288"/>
                    </a:lnTo>
                    <a:lnTo>
                      <a:pt x="22794" y="5254"/>
                    </a:lnTo>
                    <a:lnTo>
                      <a:pt x="23033" y="5185"/>
                    </a:lnTo>
                    <a:lnTo>
                      <a:pt x="23290" y="5100"/>
                    </a:lnTo>
                    <a:lnTo>
                      <a:pt x="23512" y="4997"/>
                    </a:lnTo>
                    <a:lnTo>
                      <a:pt x="23735" y="4860"/>
                    </a:lnTo>
                    <a:lnTo>
                      <a:pt x="23940" y="4706"/>
                    </a:lnTo>
                    <a:lnTo>
                      <a:pt x="24128" y="4535"/>
                    </a:lnTo>
                    <a:lnTo>
                      <a:pt x="24299" y="4347"/>
                    </a:lnTo>
                    <a:lnTo>
                      <a:pt x="24453" y="4142"/>
                    </a:lnTo>
                    <a:lnTo>
                      <a:pt x="24590" y="3919"/>
                    </a:lnTo>
                    <a:lnTo>
                      <a:pt x="24693" y="3680"/>
                    </a:lnTo>
                    <a:lnTo>
                      <a:pt x="24779" y="3440"/>
                    </a:lnTo>
                    <a:lnTo>
                      <a:pt x="24847" y="3183"/>
                    </a:lnTo>
                    <a:lnTo>
                      <a:pt x="24898" y="2927"/>
                    </a:lnTo>
                    <a:lnTo>
                      <a:pt x="24898" y="2653"/>
                    </a:lnTo>
                    <a:lnTo>
                      <a:pt x="24898" y="2396"/>
                    </a:lnTo>
                    <a:lnTo>
                      <a:pt x="24864" y="2157"/>
                    </a:lnTo>
                    <a:lnTo>
                      <a:pt x="24796" y="1917"/>
                    </a:lnTo>
                    <a:lnTo>
                      <a:pt x="24710" y="1678"/>
                    </a:lnTo>
                    <a:lnTo>
                      <a:pt x="24607" y="1455"/>
                    </a:lnTo>
                    <a:lnTo>
                      <a:pt x="24488" y="1250"/>
                    </a:lnTo>
                    <a:lnTo>
                      <a:pt x="24351" y="1044"/>
                    </a:lnTo>
                    <a:lnTo>
                      <a:pt x="24197" y="856"/>
                    </a:lnTo>
                    <a:lnTo>
                      <a:pt x="24026" y="685"/>
                    </a:lnTo>
                    <a:lnTo>
                      <a:pt x="23837" y="531"/>
                    </a:lnTo>
                    <a:lnTo>
                      <a:pt x="23649" y="394"/>
                    </a:lnTo>
                    <a:lnTo>
                      <a:pt x="23427" y="274"/>
                    </a:lnTo>
                    <a:lnTo>
                      <a:pt x="23204" y="189"/>
                    </a:lnTo>
                    <a:lnTo>
                      <a:pt x="22965" y="103"/>
                    </a:lnTo>
                    <a:lnTo>
                      <a:pt x="22725" y="52"/>
                    </a:lnTo>
                    <a:lnTo>
                      <a:pt x="22469" y="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9" name="Google Shape;1841;p35">
                <a:extLst>
                  <a:ext uri="{FF2B5EF4-FFF2-40B4-BE49-F238E27FC236}">
                    <a16:creationId xmlns:a16="http://schemas.microsoft.com/office/drawing/2014/main" id="{D434D192-E040-0C1E-FAC5-1199F9313466}"/>
                  </a:ext>
                </a:extLst>
              </p:cNvPr>
              <p:cNvSpPr/>
              <p:nvPr/>
            </p:nvSpPr>
            <p:spPr>
              <a:xfrm>
                <a:off x="6363800" y="3737092"/>
                <a:ext cx="13530" cy="95897"/>
              </a:xfrm>
              <a:custGeom>
                <a:avLst/>
                <a:gdLst/>
                <a:ahLst/>
                <a:cxnLst/>
                <a:rect l="l" t="t" r="r" b="b"/>
                <a:pathLst>
                  <a:path w="343" h="2431" fill="none" extrusionOk="0">
                    <a:moveTo>
                      <a:pt x="171" y="0"/>
                    </a:moveTo>
                    <a:lnTo>
                      <a:pt x="171" y="0"/>
                    </a:lnTo>
                    <a:lnTo>
                      <a:pt x="86" y="1215"/>
                    </a:lnTo>
                    <a:lnTo>
                      <a:pt x="0" y="2430"/>
                    </a:lnTo>
                    <a:lnTo>
                      <a:pt x="343" y="2430"/>
                    </a:lnTo>
                    <a:lnTo>
                      <a:pt x="343" y="2430"/>
                    </a:lnTo>
                    <a:lnTo>
                      <a:pt x="257" y="1215"/>
                    </a:lnTo>
                    <a:lnTo>
                      <a:pt x="171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0" name="Google Shape;1842;p35">
                <a:extLst>
                  <a:ext uri="{FF2B5EF4-FFF2-40B4-BE49-F238E27FC236}">
                    <a16:creationId xmlns:a16="http://schemas.microsoft.com/office/drawing/2014/main" id="{1A03CE37-62C7-928E-92C8-2B549A370312}"/>
                  </a:ext>
                </a:extLst>
              </p:cNvPr>
              <p:cNvSpPr/>
              <p:nvPr/>
            </p:nvSpPr>
            <p:spPr>
              <a:xfrm>
                <a:off x="6532556" y="3624351"/>
                <a:ext cx="248440" cy="208638"/>
              </a:xfrm>
              <a:custGeom>
                <a:avLst/>
                <a:gdLst/>
                <a:ahLst/>
                <a:cxnLst/>
                <a:rect l="l" t="t" r="r" b="b"/>
                <a:pathLst>
                  <a:path w="6298" h="5289" fill="none" extrusionOk="0">
                    <a:moveTo>
                      <a:pt x="3868" y="1"/>
                    </a:moveTo>
                    <a:lnTo>
                      <a:pt x="3868" y="1"/>
                    </a:lnTo>
                    <a:lnTo>
                      <a:pt x="3782" y="223"/>
                    </a:lnTo>
                    <a:lnTo>
                      <a:pt x="3679" y="446"/>
                    </a:lnTo>
                    <a:lnTo>
                      <a:pt x="3679" y="446"/>
                    </a:lnTo>
                    <a:lnTo>
                      <a:pt x="3542" y="702"/>
                    </a:lnTo>
                    <a:lnTo>
                      <a:pt x="3406" y="942"/>
                    </a:lnTo>
                    <a:lnTo>
                      <a:pt x="3234" y="1164"/>
                    </a:lnTo>
                    <a:lnTo>
                      <a:pt x="3046" y="1370"/>
                    </a:lnTo>
                    <a:lnTo>
                      <a:pt x="2858" y="1575"/>
                    </a:lnTo>
                    <a:lnTo>
                      <a:pt x="2653" y="1763"/>
                    </a:lnTo>
                    <a:lnTo>
                      <a:pt x="2430" y="1934"/>
                    </a:lnTo>
                    <a:lnTo>
                      <a:pt x="2191" y="2105"/>
                    </a:lnTo>
                    <a:lnTo>
                      <a:pt x="1951" y="2259"/>
                    </a:lnTo>
                    <a:lnTo>
                      <a:pt x="1711" y="2396"/>
                    </a:lnTo>
                    <a:lnTo>
                      <a:pt x="1455" y="2533"/>
                    </a:lnTo>
                    <a:lnTo>
                      <a:pt x="1198" y="2653"/>
                    </a:lnTo>
                    <a:lnTo>
                      <a:pt x="924" y="2756"/>
                    </a:lnTo>
                    <a:lnTo>
                      <a:pt x="668" y="2858"/>
                    </a:lnTo>
                    <a:lnTo>
                      <a:pt x="394" y="2944"/>
                    </a:lnTo>
                    <a:lnTo>
                      <a:pt x="120" y="3012"/>
                    </a:lnTo>
                    <a:lnTo>
                      <a:pt x="120" y="3012"/>
                    </a:lnTo>
                    <a:lnTo>
                      <a:pt x="52" y="4159"/>
                    </a:lnTo>
                    <a:lnTo>
                      <a:pt x="0" y="5288"/>
                    </a:lnTo>
                    <a:lnTo>
                      <a:pt x="3645" y="5288"/>
                    </a:lnTo>
                    <a:lnTo>
                      <a:pt x="3645" y="5288"/>
                    </a:lnTo>
                    <a:lnTo>
                      <a:pt x="3919" y="5271"/>
                    </a:lnTo>
                    <a:lnTo>
                      <a:pt x="4193" y="5237"/>
                    </a:lnTo>
                    <a:lnTo>
                      <a:pt x="4432" y="5168"/>
                    </a:lnTo>
                    <a:lnTo>
                      <a:pt x="4689" y="5083"/>
                    </a:lnTo>
                    <a:lnTo>
                      <a:pt x="4911" y="4980"/>
                    </a:lnTo>
                    <a:lnTo>
                      <a:pt x="5134" y="4843"/>
                    </a:lnTo>
                    <a:lnTo>
                      <a:pt x="5339" y="4689"/>
                    </a:lnTo>
                    <a:lnTo>
                      <a:pt x="5527" y="4518"/>
                    </a:lnTo>
                    <a:lnTo>
                      <a:pt x="5698" y="4330"/>
                    </a:lnTo>
                    <a:lnTo>
                      <a:pt x="5852" y="4125"/>
                    </a:lnTo>
                    <a:lnTo>
                      <a:pt x="5989" y="3902"/>
                    </a:lnTo>
                    <a:lnTo>
                      <a:pt x="6092" y="3663"/>
                    </a:lnTo>
                    <a:lnTo>
                      <a:pt x="6178" y="3423"/>
                    </a:lnTo>
                    <a:lnTo>
                      <a:pt x="6246" y="3166"/>
                    </a:lnTo>
                    <a:lnTo>
                      <a:pt x="6297" y="2910"/>
                    </a:lnTo>
                    <a:lnTo>
                      <a:pt x="6297" y="2636"/>
                    </a:lnTo>
                    <a:lnTo>
                      <a:pt x="6297" y="2636"/>
                    </a:lnTo>
                    <a:lnTo>
                      <a:pt x="6297" y="2379"/>
                    </a:lnTo>
                    <a:lnTo>
                      <a:pt x="6263" y="2140"/>
                    </a:lnTo>
                    <a:lnTo>
                      <a:pt x="6195" y="1900"/>
                    </a:lnTo>
                    <a:lnTo>
                      <a:pt x="6109" y="1661"/>
                    </a:lnTo>
                    <a:lnTo>
                      <a:pt x="6006" y="1438"/>
                    </a:lnTo>
                    <a:lnTo>
                      <a:pt x="5887" y="1233"/>
                    </a:lnTo>
                    <a:lnTo>
                      <a:pt x="5750" y="1027"/>
                    </a:lnTo>
                    <a:lnTo>
                      <a:pt x="5596" y="839"/>
                    </a:lnTo>
                    <a:lnTo>
                      <a:pt x="5425" y="668"/>
                    </a:lnTo>
                    <a:lnTo>
                      <a:pt x="5236" y="514"/>
                    </a:lnTo>
                    <a:lnTo>
                      <a:pt x="5048" y="377"/>
                    </a:lnTo>
                    <a:lnTo>
                      <a:pt x="4826" y="257"/>
                    </a:lnTo>
                    <a:lnTo>
                      <a:pt x="4603" y="172"/>
                    </a:lnTo>
                    <a:lnTo>
                      <a:pt x="4364" y="86"/>
                    </a:lnTo>
                    <a:lnTo>
                      <a:pt x="4124" y="35"/>
                    </a:lnTo>
                    <a:lnTo>
                      <a:pt x="3868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1" name="Google Shape;1843;p35">
                <a:extLst>
                  <a:ext uri="{FF2B5EF4-FFF2-40B4-BE49-F238E27FC236}">
                    <a16:creationId xmlns:a16="http://schemas.microsoft.com/office/drawing/2014/main" id="{E9ED476B-0928-43CC-0C45-B593A919BBB3}"/>
                  </a:ext>
                </a:extLst>
              </p:cNvPr>
              <p:cNvSpPr/>
              <p:nvPr/>
            </p:nvSpPr>
            <p:spPr>
              <a:xfrm>
                <a:off x="5798795" y="3623681"/>
                <a:ext cx="409781" cy="209308"/>
              </a:xfrm>
              <a:custGeom>
                <a:avLst/>
                <a:gdLst/>
                <a:ahLst/>
                <a:cxnLst/>
                <a:rect l="l" t="t" r="r" b="b"/>
                <a:pathLst>
                  <a:path w="10388" h="5306" fill="none" extrusionOk="0">
                    <a:moveTo>
                      <a:pt x="3167" y="1"/>
                    </a:moveTo>
                    <a:lnTo>
                      <a:pt x="2653" y="1"/>
                    </a:lnTo>
                    <a:lnTo>
                      <a:pt x="2653" y="1"/>
                    </a:lnTo>
                    <a:lnTo>
                      <a:pt x="2397" y="18"/>
                    </a:lnTo>
                    <a:lnTo>
                      <a:pt x="2123" y="52"/>
                    </a:lnTo>
                    <a:lnTo>
                      <a:pt x="1866" y="120"/>
                    </a:lnTo>
                    <a:lnTo>
                      <a:pt x="1626" y="206"/>
                    </a:lnTo>
                    <a:lnTo>
                      <a:pt x="1404" y="326"/>
                    </a:lnTo>
                    <a:lnTo>
                      <a:pt x="1182" y="463"/>
                    </a:lnTo>
                    <a:lnTo>
                      <a:pt x="976" y="617"/>
                    </a:lnTo>
                    <a:lnTo>
                      <a:pt x="788" y="788"/>
                    </a:lnTo>
                    <a:lnTo>
                      <a:pt x="617" y="976"/>
                    </a:lnTo>
                    <a:lnTo>
                      <a:pt x="463" y="1181"/>
                    </a:lnTo>
                    <a:lnTo>
                      <a:pt x="326" y="1404"/>
                    </a:lnTo>
                    <a:lnTo>
                      <a:pt x="206" y="1626"/>
                    </a:lnTo>
                    <a:lnTo>
                      <a:pt x="121" y="1866"/>
                    </a:lnTo>
                    <a:lnTo>
                      <a:pt x="52" y="2122"/>
                    </a:lnTo>
                    <a:lnTo>
                      <a:pt x="18" y="2379"/>
                    </a:lnTo>
                    <a:lnTo>
                      <a:pt x="1" y="2653"/>
                    </a:lnTo>
                    <a:lnTo>
                      <a:pt x="1" y="2653"/>
                    </a:lnTo>
                    <a:lnTo>
                      <a:pt x="18" y="2927"/>
                    </a:lnTo>
                    <a:lnTo>
                      <a:pt x="52" y="3183"/>
                    </a:lnTo>
                    <a:lnTo>
                      <a:pt x="121" y="3440"/>
                    </a:lnTo>
                    <a:lnTo>
                      <a:pt x="206" y="3680"/>
                    </a:lnTo>
                    <a:lnTo>
                      <a:pt x="326" y="3919"/>
                    </a:lnTo>
                    <a:lnTo>
                      <a:pt x="463" y="4142"/>
                    </a:lnTo>
                    <a:lnTo>
                      <a:pt x="617" y="4347"/>
                    </a:lnTo>
                    <a:lnTo>
                      <a:pt x="788" y="4535"/>
                    </a:lnTo>
                    <a:lnTo>
                      <a:pt x="976" y="4706"/>
                    </a:lnTo>
                    <a:lnTo>
                      <a:pt x="1182" y="4860"/>
                    </a:lnTo>
                    <a:lnTo>
                      <a:pt x="1404" y="4997"/>
                    </a:lnTo>
                    <a:lnTo>
                      <a:pt x="1626" y="5100"/>
                    </a:lnTo>
                    <a:lnTo>
                      <a:pt x="1866" y="5185"/>
                    </a:lnTo>
                    <a:lnTo>
                      <a:pt x="2123" y="5254"/>
                    </a:lnTo>
                    <a:lnTo>
                      <a:pt x="2397" y="5288"/>
                    </a:lnTo>
                    <a:lnTo>
                      <a:pt x="2653" y="5305"/>
                    </a:lnTo>
                    <a:lnTo>
                      <a:pt x="10388" y="5305"/>
                    </a:lnTo>
                    <a:lnTo>
                      <a:pt x="10388" y="5305"/>
                    </a:lnTo>
                    <a:lnTo>
                      <a:pt x="10336" y="4176"/>
                    </a:lnTo>
                    <a:lnTo>
                      <a:pt x="10268" y="3029"/>
                    </a:lnTo>
                    <a:lnTo>
                      <a:pt x="10268" y="3029"/>
                    </a:lnTo>
                    <a:lnTo>
                      <a:pt x="10268" y="3029"/>
                    </a:lnTo>
                    <a:lnTo>
                      <a:pt x="10268" y="3029"/>
                    </a:lnTo>
                    <a:lnTo>
                      <a:pt x="10268" y="3029"/>
                    </a:lnTo>
                    <a:lnTo>
                      <a:pt x="10045" y="2978"/>
                    </a:lnTo>
                    <a:lnTo>
                      <a:pt x="10045" y="2978"/>
                    </a:lnTo>
                    <a:lnTo>
                      <a:pt x="10028" y="2961"/>
                    </a:lnTo>
                    <a:lnTo>
                      <a:pt x="10028" y="2961"/>
                    </a:lnTo>
                    <a:lnTo>
                      <a:pt x="10028" y="2961"/>
                    </a:lnTo>
                    <a:lnTo>
                      <a:pt x="10028" y="2961"/>
                    </a:lnTo>
                    <a:lnTo>
                      <a:pt x="9532" y="2807"/>
                    </a:lnTo>
                    <a:lnTo>
                      <a:pt x="9053" y="2602"/>
                    </a:lnTo>
                    <a:lnTo>
                      <a:pt x="8813" y="2482"/>
                    </a:lnTo>
                    <a:lnTo>
                      <a:pt x="8591" y="2362"/>
                    </a:lnTo>
                    <a:lnTo>
                      <a:pt x="8368" y="2225"/>
                    </a:lnTo>
                    <a:lnTo>
                      <a:pt x="8146" y="2088"/>
                    </a:lnTo>
                    <a:lnTo>
                      <a:pt x="7941" y="1934"/>
                    </a:lnTo>
                    <a:lnTo>
                      <a:pt x="7735" y="1763"/>
                    </a:lnTo>
                    <a:lnTo>
                      <a:pt x="7547" y="1592"/>
                    </a:lnTo>
                    <a:lnTo>
                      <a:pt x="7359" y="1421"/>
                    </a:lnTo>
                    <a:lnTo>
                      <a:pt x="7188" y="1216"/>
                    </a:lnTo>
                    <a:lnTo>
                      <a:pt x="7034" y="1027"/>
                    </a:lnTo>
                    <a:lnTo>
                      <a:pt x="6897" y="805"/>
                    </a:lnTo>
                    <a:lnTo>
                      <a:pt x="6760" y="582"/>
                    </a:lnTo>
                    <a:lnTo>
                      <a:pt x="6760" y="582"/>
                    </a:lnTo>
                    <a:lnTo>
                      <a:pt x="6623" y="617"/>
                    </a:lnTo>
                    <a:lnTo>
                      <a:pt x="6623" y="617"/>
                    </a:lnTo>
                    <a:lnTo>
                      <a:pt x="6281" y="634"/>
                    </a:lnTo>
                    <a:lnTo>
                      <a:pt x="5939" y="651"/>
                    </a:lnTo>
                    <a:lnTo>
                      <a:pt x="5939" y="651"/>
                    </a:lnTo>
                    <a:lnTo>
                      <a:pt x="5614" y="634"/>
                    </a:lnTo>
                    <a:lnTo>
                      <a:pt x="5288" y="617"/>
                    </a:lnTo>
                    <a:lnTo>
                      <a:pt x="4980" y="582"/>
                    </a:lnTo>
                    <a:lnTo>
                      <a:pt x="4655" y="514"/>
                    </a:lnTo>
                    <a:lnTo>
                      <a:pt x="4347" y="445"/>
                    </a:lnTo>
                    <a:lnTo>
                      <a:pt x="4039" y="360"/>
                    </a:lnTo>
                    <a:lnTo>
                      <a:pt x="3731" y="257"/>
                    </a:lnTo>
                    <a:lnTo>
                      <a:pt x="3423" y="155"/>
                    </a:lnTo>
                    <a:lnTo>
                      <a:pt x="3423" y="155"/>
                    </a:lnTo>
                    <a:lnTo>
                      <a:pt x="3286" y="86"/>
                    </a:lnTo>
                    <a:lnTo>
                      <a:pt x="3167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2" name="Google Shape;1844;p35">
                <a:extLst>
                  <a:ext uri="{FF2B5EF4-FFF2-40B4-BE49-F238E27FC236}">
                    <a16:creationId xmlns:a16="http://schemas.microsoft.com/office/drawing/2014/main" id="{3DD014AB-C487-74FB-0F5E-A02166A3C070}"/>
                  </a:ext>
                </a:extLst>
              </p:cNvPr>
              <p:cNvSpPr/>
              <p:nvPr/>
            </p:nvSpPr>
            <p:spPr>
              <a:xfrm>
                <a:off x="2759214" y="4325687"/>
                <a:ext cx="86469" cy="99960"/>
              </a:xfrm>
              <a:custGeom>
                <a:avLst/>
                <a:gdLst/>
                <a:ahLst/>
                <a:cxnLst/>
                <a:rect l="l" t="t" r="r" b="b"/>
                <a:pathLst>
                  <a:path w="2192" h="2534" extrusionOk="0">
                    <a:moveTo>
                      <a:pt x="2123" y="1"/>
                    </a:moveTo>
                    <a:lnTo>
                      <a:pt x="1" y="360"/>
                    </a:lnTo>
                    <a:lnTo>
                      <a:pt x="104" y="2448"/>
                    </a:lnTo>
                    <a:lnTo>
                      <a:pt x="634" y="2516"/>
                    </a:lnTo>
                    <a:lnTo>
                      <a:pt x="1147" y="2533"/>
                    </a:lnTo>
                    <a:lnTo>
                      <a:pt x="1661" y="2516"/>
                    </a:lnTo>
                    <a:lnTo>
                      <a:pt x="2191" y="2465"/>
                    </a:lnTo>
                    <a:lnTo>
                      <a:pt x="2191" y="1849"/>
                    </a:lnTo>
                    <a:lnTo>
                      <a:pt x="2174" y="1233"/>
                    </a:lnTo>
                    <a:lnTo>
                      <a:pt x="2157" y="617"/>
                    </a:lnTo>
                    <a:lnTo>
                      <a:pt x="212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3" name="Google Shape;1845;p35">
                <a:extLst>
                  <a:ext uri="{FF2B5EF4-FFF2-40B4-BE49-F238E27FC236}">
                    <a16:creationId xmlns:a16="http://schemas.microsoft.com/office/drawing/2014/main" id="{757DAF1F-0B04-6C60-CC5B-43BE5FE6F2A8}"/>
                  </a:ext>
                </a:extLst>
              </p:cNvPr>
              <p:cNvSpPr/>
              <p:nvPr/>
            </p:nvSpPr>
            <p:spPr>
              <a:xfrm>
                <a:off x="2683633" y="4399257"/>
                <a:ext cx="222129" cy="250492"/>
              </a:xfrm>
              <a:custGeom>
                <a:avLst/>
                <a:gdLst/>
                <a:ahLst/>
                <a:cxnLst/>
                <a:rect l="l" t="t" r="r" b="b"/>
                <a:pathLst>
                  <a:path w="5631" h="6350" extrusionOk="0">
                    <a:moveTo>
                      <a:pt x="2328" y="1"/>
                    </a:moveTo>
                    <a:lnTo>
                      <a:pt x="2174" y="35"/>
                    </a:lnTo>
                    <a:lnTo>
                      <a:pt x="2037" y="86"/>
                    </a:lnTo>
                    <a:lnTo>
                      <a:pt x="1900" y="155"/>
                    </a:lnTo>
                    <a:lnTo>
                      <a:pt x="1780" y="258"/>
                    </a:lnTo>
                    <a:lnTo>
                      <a:pt x="1677" y="360"/>
                    </a:lnTo>
                    <a:lnTo>
                      <a:pt x="1575" y="497"/>
                    </a:lnTo>
                    <a:lnTo>
                      <a:pt x="1489" y="634"/>
                    </a:lnTo>
                    <a:lnTo>
                      <a:pt x="1404" y="771"/>
                    </a:lnTo>
                    <a:lnTo>
                      <a:pt x="1267" y="1079"/>
                    </a:lnTo>
                    <a:lnTo>
                      <a:pt x="1147" y="1387"/>
                    </a:lnTo>
                    <a:lnTo>
                      <a:pt x="1044" y="1661"/>
                    </a:lnTo>
                    <a:lnTo>
                      <a:pt x="223" y="4022"/>
                    </a:lnTo>
                    <a:lnTo>
                      <a:pt x="120" y="4330"/>
                    </a:lnTo>
                    <a:lnTo>
                      <a:pt x="35" y="4655"/>
                    </a:lnTo>
                    <a:lnTo>
                      <a:pt x="18" y="4826"/>
                    </a:lnTo>
                    <a:lnTo>
                      <a:pt x="0" y="4980"/>
                    </a:lnTo>
                    <a:lnTo>
                      <a:pt x="18" y="5152"/>
                    </a:lnTo>
                    <a:lnTo>
                      <a:pt x="52" y="5306"/>
                    </a:lnTo>
                    <a:lnTo>
                      <a:pt x="103" y="5460"/>
                    </a:lnTo>
                    <a:lnTo>
                      <a:pt x="154" y="5596"/>
                    </a:lnTo>
                    <a:lnTo>
                      <a:pt x="206" y="5750"/>
                    </a:lnTo>
                    <a:lnTo>
                      <a:pt x="240" y="5904"/>
                    </a:lnTo>
                    <a:lnTo>
                      <a:pt x="240" y="6076"/>
                    </a:lnTo>
                    <a:lnTo>
                      <a:pt x="274" y="6144"/>
                    </a:lnTo>
                    <a:lnTo>
                      <a:pt x="308" y="6212"/>
                    </a:lnTo>
                    <a:lnTo>
                      <a:pt x="360" y="6264"/>
                    </a:lnTo>
                    <a:lnTo>
                      <a:pt x="428" y="6298"/>
                    </a:lnTo>
                    <a:lnTo>
                      <a:pt x="582" y="6315"/>
                    </a:lnTo>
                    <a:lnTo>
                      <a:pt x="1078" y="6332"/>
                    </a:lnTo>
                    <a:lnTo>
                      <a:pt x="1592" y="6349"/>
                    </a:lnTo>
                    <a:lnTo>
                      <a:pt x="2088" y="6332"/>
                    </a:lnTo>
                    <a:lnTo>
                      <a:pt x="2584" y="6332"/>
                    </a:lnTo>
                    <a:lnTo>
                      <a:pt x="3098" y="6298"/>
                    </a:lnTo>
                    <a:lnTo>
                      <a:pt x="3594" y="6264"/>
                    </a:lnTo>
                    <a:lnTo>
                      <a:pt x="4090" y="6212"/>
                    </a:lnTo>
                    <a:lnTo>
                      <a:pt x="4586" y="6161"/>
                    </a:lnTo>
                    <a:lnTo>
                      <a:pt x="4723" y="6127"/>
                    </a:lnTo>
                    <a:lnTo>
                      <a:pt x="4792" y="6110"/>
                    </a:lnTo>
                    <a:lnTo>
                      <a:pt x="4860" y="6093"/>
                    </a:lnTo>
                    <a:lnTo>
                      <a:pt x="4963" y="6007"/>
                    </a:lnTo>
                    <a:lnTo>
                      <a:pt x="5031" y="5904"/>
                    </a:lnTo>
                    <a:lnTo>
                      <a:pt x="5083" y="5785"/>
                    </a:lnTo>
                    <a:lnTo>
                      <a:pt x="5134" y="5665"/>
                    </a:lnTo>
                    <a:lnTo>
                      <a:pt x="5288" y="5237"/>
                    </a:lnTo>
                    <a:lnTo>
                      <a:pt x="5442" y="4775"/>
                    </a:lnTo>
                    <a:lnTo>
                      <a:pt x="5510" y="4553"/>
                    </a:lnTo>
                    <a:lnTo>
                      <a:pt x="5545" y="4330"/>
                    </a:lnTo>
                    <a:lnTo>
                      <a:pt x="5596" y="4108"/>
                    </a:lnTo>
                    <a:lnTo>
                      <a:pt x="5613" y="3868"/>
                    </a:lnTo>
                    <a:lnTo>
                      <a:pt x="5630" y="3543"/>
                    </a:lnTo>
                    <a:lnTo>
                      <a:pt x="5613" y="3218"/>
                    </a:lnTo>
                    <a:lnTo>
                      <a:pt x="5579" y="2910"/>
                    </a:lnTo>
                    <a:lnTo>
                      <a:pt x="5527" y="2585"/>
                    </a:lnTo>
                    <a:lnTo>
                      <a:pt x="5459" y="2123"/>
                    </a:lnTo>
                    <a:lnTo>
                      <a:pt x="5425" y="1883"/>
                    </a:lnTo>
                    <a:lnTo>
                      <a:pt x="5356" y="1661"/>
                    </a:lnTo>
                    <a:lnTo>
                      <a:pt x="5271" y="1438"/>
                    </a:lnTo>
                    <a:lnTo>
                      <a:pt x="5185" y="1233"/>
                    </a:lnTo>
                    <a:lnTo>
                      <a:pt x="5048" y="1028"/>
                    </a:lnTo>
                    <a:lnTo>
                      <a:pt x="4894" y="857"/>
                    </a:lnTo>
                    <a:lnTo>
                      <a:pt x="4706" y="703"/>
                    </a:lnTo>
                    <a:lnTo>
                      <a:pt x="4603" y="617"/>
                    </a:lnTo>
                    <a:lnTo>
                      <a:pt x="4518" y="514"/>
                    </a:lnTo>
                    <a:lnTo>
                      <a:pt x="4415" y="377"/>
                    </a:lnTo>
                    <a:lnTo>
                      <a:pt x="4364" y="326"/>
                    </a:lnTo>
                    <a:lnTo>
                      <a:pt x="4295" y="258"/>
                    </a:lnTo>
                    <a:lnTo>
                      <a:pt x="4227" y="223"/>
                    </a:lnTo>
                    <a:lnTo>
                      <a:pt x="4159" y="206"/>
                    </a:lnTo>
                    <a:lnTo>
                      <a:pt x="4022" y="189"/>
                    </a:lnTo>
                    <a:lnTo>
                      <a:pt x="3885" y="206"/>
                    </a:lnTo>
                    <a:lnTo>
                      <a:pt x="3731" y="240"/>
                    </a:lnTo>
                    <a:lnTo>
                      <a:pt x="3543" y="275"/>
                    </a:lnTo>
                    <a:lnTo>
                      <a:pt x="3440" y="292"/>
                    </a:lnTo>
                    <a:lnTo>
                      <a:pt x="3354" y="292"/>
                    </a:lnTo>
                    <a:lnTo>
                      <a:pt x="3269" y="275"/>
                    </a:lnTo>
                    <a:lnTo>
                      <a:pt x="3183" y="240"/>
                    </a:lnTo>
                    <a:lnTo>
                      <a:pt x="3012" y="172"/>
                    </a:lnTo>
                    <a:lnTo>
                      <a:pt x="2841" y="86"/>
                    </a:lnTo>
                    <a:lnTo>
                      <a:pt x="2687" y="35"/>
                    </a:lnTo>
                    <a:lnTo>
                      <a:pt x="2499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4" name="Google Shape;1846;p35">
                <a:extLst>
                  <a:ext uri="{FF2B5EF4-FFF2-40B4-BE49-F238E27FC236}">
                    <a16:creationId xmlns:a16="http://schemas.microsoft.com/office/drawing/2014/main" id="{46497CAB-BBB9-6A22-4529-018E40894DDB}"/>
                  </a:ext>
                </a:extLst>
              </p:cNvPr>
              <p:cNvSpPr/>
              <p:nvPr/>
            </p:nvSpPr>
            <p:spPr>
              <a:xfrm>
                <a:off x="2683633" y="4399257"/>
                <a:ext cx="222129" cy="250492"/>
              </a:xfrm>
              <a:custGeom>
                <a:avLst/>
                <a:gdLst/>
                <a:ahLst/>
                <a:cxnLst/>
                <a:rect l="l" t="t" r="r" b="b"/>
                <a:pathLst>
                  <a:path w="5631" h="6350" fill="none" extrusionOk="0">
                    <a:moveTo>
                      <a:pt x="1044" y="1661"/>
                    </a:moveTo>
                    <a:lnTo>
                      <a:pt x="1044" y="1661"/>
                    </a:lnTo>
                    <a:lnTo>
                      <a:pt x="223" y="4022"/>
                    </a:lnTo>
                    <a:lnTo>
                      <a:pt x="223" y="4022"/>
                    </a:lnTo>
                    <a:lnTo>
                      <a:pt x="120" y="4330"/>
                    </a:lnTo>
                    <a:lnTo>
                      <a:pt x="35" y="4655"/>
                    </a:lnTo>
                    <a:lnTo>
                      <a:pt x="18" y="4826"/>
                    </a:lnTo>
                    <a:lnTo>
                      <a:pt x="0" y="4980"/>
                    </a:lnTo>
                    <a:lnTo>
                      <a:pt x="18" y="5152"/>
                    </a:lnTo>
                    <a:lnTo>
                      <a:pt x="52" y="5306"/>
                    </a:lnTo>
                    <a:lnTo>
                      <a:pt x="52" y="5306"/>
                    </a:lnTo>
                    <a:lnTo>
                      <a:pt x="103" y="5460"/>
                    </a:lnTo>
                    <a:lnTo>
                      <a:pt x="154" y="5596"/>
                    </a:lnTo>
                    <a:lnTo>
                      <a:pt x="206" y="5750"/>
                    </a:lnTo>
                    <a:lnTo>
                      <a:pt x="240" y="5904"/>
                    </a:lnTo>
                    <a:lnTo>
                      <a:pt x="240" y="5904"/>
                    </a:lnTo>
                    <a:lnTo>
                      <a:pt x="240" y="6076"/>
                    </a:lnTo>
                    <a:lnTo>
                      <a:pt x="274" y="6144"/>
                    </a:lnTo>
                    <a:lnTo>
                      <a:pt x="308" y="6212"/>
                    </a:lnTo>
                    <a:lnTo>
                      <a:pt x="308" y="6212"/>
                    </a:lnTo>
                    <a:lnTo>
                      <a:pt x="360" y="6264"/>
                    </a:lnTo>
                    <a:lnTo>
                      <a:pt x="428" y="6298"/>
                    </a:lnTo>
                    <a:lnTo>
                      <a:pt x="582" y="6315"/>
                    </a:lnTo>
                    <a:lnTo>
                      <a:pt x="582" y="6315"/>
                    </a:lnTo>
                    <a:lnTo>
                      <a:pt x="1078" y="6332"/>
                    </a:lnTo>
                    <a:lnTo>
                      <a:pt x="1592" y="6349"/>
                    </a:lnTo>
                    <a:lnTo>
                      <a:pt x="2088" y="6332"/>
                    </a:lnTo>
                    <a:lnTo>
                      <a:pt x="2584" y="6332"/>
                    </a:lnTo>
                    <a:lnTo>
                      <a:pt x="3098" y="6298"/>
                    </a:lnTo>
                    <a:lnTo>
                      <a:pt x="3594" y="6264"/>
                    </a:lnTo>
                    <a:lnTo>
                      <a:pt x="4090" y="6212"/>
                    </a:lnTo>
                    <a:lnTo>
                      <a:pt x="4586" y="6161"/>
                    </a:lnTo>
                    <a:lnTo>
                      <a:pt x="4586" y="6161"/>
                    </a:lnTo>
                    <a:lnTo>
                      <a:pt x="4723" y="6127"/>
                    </a:lnTo>
                    <a:lnTo>
                      <a:pt x="4792" y="6110"/>
                    </a:lnTo>
                    <a:lnTo>
                      <a:pt x="4860" y="6093"/>
                    </a:lnTo>
                    <a:lnTo>
                      <a:pt x="4860" y="6093"/>
                    </a:lnTo>
                    <a:lnTo>
                      <a:pt x="4963" y="6007"/>
                    </a:lnTo>
                    <a:lnTo>
                      <a:pt x="5031" y="5904"/>
                    </a:lnTo>
                    <a:lnTo>
                      <a:pt x="5083" y="5785"/>
                    </a:lnTo>
                    <a:lnTo>
                      <a:pt x="5134" y="5665"/>
                    </a:lnTo>
                    <a:lnTo>
                      <a:pt x="5134" y="5665"/>
                    </a:lnTo>
                    <a:lnTo>
                      <a:pt x="5288" y="5237"/>
                    </a:lnTo>
                    <a:lnTo>
                      <a:pt x="5442" y="4775"/>
                    </a:lnTo>
                    <a:lnTo>
                      <a:pt x="5510" y="4553"/>
                    </a:lnTo>
                    <a:lnTo>
                      <a:pt x="5545" y="4330"/>
                    </a:lnTo>
                    <a:lnTo>
                      <a:pt x="5596" y="4108"/>
                    </a:lnTo>
                    <a:lnTo>
                      <a:pt x="5613" y="3868"/>
                    </a:lnTo>
                    <a:lnTo>
                      <a:pt x="5613" y="3868"/>
                    </a:lnTo>
                    <a:lnTo>
                      <a:pt x="5630" y="3543"/>
                    </a:lnTo>
                    <a:lnTo>
                      <a:pt x="5613" y="3218"/>
                    </a:lnTo>
                    <a:lnTo>
                      <a:pt x="5579" y="2910"/>
                    </a:lnTo>
                    <a:lnTo>
                      <a:pt x="5527" y="2585"/>
                    </a:lnTo>
                    <a:lnTo>
                      <a:pt x="5527" y="2585"/>
                    </a:lnTo>
                    <a:lnTo>
                      <a:pt x="5459" y="2123"/>
                    </a:lnTo>
                    <a:lnTo>
                      <a:pt x="5425" y="1883"/>
                    </a:lnTo>
                    <a:lnTo>
                      <a:pt x="5356" y="1661"/>
                    </a:lnTo>
                    <a:lnTo>
                      <a:pt x="5271" y="1438"/>
                    </a:lnTo>
                    <a:lnTo>
                      <a:pt x="5185" y="1233"/>
                    </a:lnTo>
                    <a:lnTo>
                      <a:pt x="5048" y="1028"/>
                    </a:lnTo>
                    <a:lnTo>
                      <a:pt x="4894" y="857"/>
                    </a:lnTo>
                    <a:lnTo>
                      <a:pt x="4894" y="857"/>
                    </a:lnTo>
                    <a:lnTo>
                      <a:pt x="4706" y="703"/>
                    </a:lnTo>
                    <a:lnTo>
                      <a:pt x="4603" y="617"/>
                    </a:lnTo>
                    <a:lnTo>
                      <a:pt x="4518" y="514"/>
                    </a:lnTo>
                    <a:lnTo>
                      <a:pt x="4518" y="514"/>
                    </a:lnTo>
                    <a:lnTo>
                      <a:pt x="4415" y="377"/>
                    </a:lnTo>
                    <a:lnTo>
                      <a:pt x="4364" y="326"/>
                    </a:lnTo>
                    <a:lnTo>
                      <a:pt x="4295" y="258"/>
                    </a:lnTo>
                    <a:lnTo>
                      <a:pt x="4295" y="258"/>
                    </a:lnTo>
                    <a:lnTo>
                      <a:pt x="4227" y="223"/>
                    </a:lnTo>
                    <a:lnTo>
                      <a:pt x="4159" y="206"/>
                    </a:lnTo>
                    <a:lnTo>
                      <a:pt x="4022" y="189"/>
                    </a:lnTo>
                    <a:lnTo>
                      <a:pt x="3885" y="206"/>
                    </a:lnTo>
                    <a:lnTo>
                      <a:pt x="3731" y="240"/>
                    </a:lnTo>
                    <a:lnTo>
                      <a:pt x="3731" y="240"/>
                    </a:lnTo>
                    <a:lnTo>
                      <a:pt x="3543" y="275"/>
                    </a:lnTo>
                    <a:lnTo>
                      <a:pt x="3440" y="292"/>
                    </a:lnTo>
                    <a:lnTo>
                      <a:pt x="3354" y="292"/>
                    </a:lnTo>
                    <a:lnTo>
                      <a:pt x="3354" y="292"/>
                    </a:lnTo>
                    <a:lnTo>
                      <a:pt x="3269" y="275"/>
                    </a:lnTo>
                    <a:lnTo>
                      <a:pt x="3183" y="240"/>
                    </a:lnTo>
                    <a:lnTo>
                      <a:pt x="3012" y="172"/>
                    </a:lnTo>
                    <a:lnTo>
                      <a:pt x="2841" y="86"/>
                    </a:lnTo>
                    <a:lnTo>
                      <a:pt x="2687" y="35"/>
                    </a:lnTo>
                    <a:lnTo>
                      <a:pt x="2687" y="35"/>
                    </a:lnTo>
                    <a:lnTo>
                      <a:pt x="2499" y="1"/>
                    </a:lnTo>
                    <a:lnTo>
                      <a:pt x="2328" y="1"/>
                    </a:lnTo>
                    <a:lnTo>
                      <a:pt x="2174" y="35"/>
                    </a:lnTo>
                    <a:lnTo>
                      <a:pt x="2037" y="86"/>
                    </a:lnTo>
                    <a:lnTo>
                      <a:pt x="1900" y="155"/>
                    </a:lnTo>
                    <a:lnTo>
                      <a:pt x="1780" y="258"/>
                    </a:lnTo>
                    <a:lnTo>
                      <a:pt x="1677" y="360"/>
                    </a:lnTo>
                    <a:lnTo>
                      <a:pt x="1575" y="497"/>
                    </a:lnTo>
                    <a:lnTo>
                      <a:pt x="1489" y="634"/>
                    </a:lnTo>
                    <a:lnTo>
                      <a:pt x="1404" y="771"/>
                    </a:lnTo>
                    <a:lnTo>
                      <a:pt x="1267" y="1079"/>
                    </a:lnTo>
                    <a:lnTo>
                      <a:pt x="1147" y="1387"/>
                    </a:lnTo>
                    <a:lnTo>
                      <a:pt x="1044" y="166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5" name="Google Shape;1847;p35">
                <a:extLst>
                  <a:ext uri="{FF2B5EF4-FFF2-40B4-BE49-F238E27FC236}">
                    <a16:creationId xmlns:a16="http://schemas.microsoft.com/office/drawing/2014/main" id="{BBD06108-9365-F462-1E7E-3ABA2C3F8B66}"/>
                  </a:ext>
                </a:extLst>
              </p:cNvPr>
              <p:cNvSpPr/>
              <p:nvPr/>
            </p:nvSpPr>
            <p:spPr>
              <a:xfrm>
                <a:off x="2707262" y="4642293"/>
                <a:ext cx="155975" cy="7456"/>
              </a:xfrm>
              <a:custGeom>
                <a:avLst/>
                <a:gdLst/>
                <a:ahLst/>
                <a:cxnLst/>
                <a:rect l="l" t="t" r="r" b="b"/>
                <a:pathLst>
                  <a:path w="3954" h="189" extrusionOk="0">
                    <a:moveTo>
                      <a:pt x="1147" y="188"/>
                    </a:moveTo>
                    <a:lnTo>
                      <a:pt x="1147" y="188"/>
                    </a:lnTo>
                    <a:lnTo>
                      <a:pt x="1147" y="188"/>
                    </a:lnTo>
                    <a:lnTo>
                      <a:pt x="1147" y="188"/>
                    </a:lnTo>
                    <a:lnTo>
                      <a:pt x="1147" y="188"/>
                    </a:lnTo>
                    <a:lnTo>
                      <a:pt x="1147" y="188"/>
                    </a:lnTo>
                    <a:close/>
                    <a:moveTo>
                      <a:pt x="0" y="154"/>
                    </a:moveTo>
                    <a:lnTo>
                      <a:pt x="0" y="154"/>
                    </a:lnTo>
                    <a:lnTo>
                      <a:pt x="582" y="171"/>
                    </a:lnTo>
                    <a:lnTo>
                      <a:pt x="1147" y="188"/>
                    </a:lnTo>
                    <a:lnTo>
                      <a:pt x="1147" y="188"/>
                    </a:lnTo>
                    <a:lnTo>
                      <a:pt x="582" y="171"/>
                    </a:lnTo>
                    <a:lnTo>
                      <a:pt x="0" y="154"/>
                    </a:lnTo>
                    <a:close/>
                    <a:moveTo>
                      <a:pt x="3885" y="17"/>
                    </a:moveTo>
                    <a:lnTo>
                      <a:pt x="3885" y="17"/>
                    </a:lnTo>
                    <a:lnTo>
                      <a:pt x="3850" y="17"/>
                    </a:lnTo>
                    <a:lnTo>
                      <a:pt x="3850" y="17"/>
                    </a:lnTo>
                    <a:lnTo>
                      <a:pt x="3885" y="17"/>
                    </a:lnTo>
                    <a:close/>
                    <a:moveTo>
                      <a:pt x="3953" y="0"/>
                    </a:moveTo>
                    <a:lnTo>
                      <a:pt x="3953" y="0"/>
                    </a:lnTo>
                    <a:lnTo>
                      <a:pt x="3885" y="17"/>
                    </a:lnTo>
                    <a:lnTo>
                      <a:pt x="3885" y="17"/>
                    </a:lnTo>
                    <a:lnTo>
                      <a:pt x="3953" y="0"/>
                    </a:lnTo>
                    <a:close/>
                  </a:path>
                </a:pathLst>
              </a:custGeom>
              <a:solidFill>
                <a:srgbClr val="0403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6" name="Google Shape;1848;p35">
                <a:extLst>
                  <a:ext uri="{FF2B5EF4-FFF2-40B4-BE49-F238E27FC236}">
                    <a16:creationId xmlns:a16="http://schemas.microsoft.com/office/drawing/2014/main" id="{C352D859-8562-7443-1453-3CF2EBC7821F}"/>
                  </a:ext>
                </a:extLst>
              </p:cNvPr>
              <p:cNvSpPr/>
              <p:nvPr/>
            </p:nvSpPr>
            <p:spPr>
              <a:xfrm>
                <a:off x="2752468" y="4649709"/>
                <a:ext cx="39" cy="39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7" name="Google Shape;1849;p35">
                <a:extLst>
                  <a:ext uri="{FF2B5EF4-FFF2-40B4-BE49-F238E27FC236}">
                    <a16:creationId xmlns:a16="http://schemas.microsoft.com/office/drawing/2014/main" id="{19E48A56-690B-37B8-A46A-D67CFBBEF081}"/>
                  </a:ext>
                </a:extLst>
              </p:cNvPr>
              <p:cNvSpPr/>
              <p:nvPr/>
            </p:nvSpPr>
            <p:spPr>
              <a:xfrm>
                <a:off x="2707262" y="4648368"/>
                <a:ext cx="45246" cy="1381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35" fill="none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582" y="17"/>
                    </a:lnTo>
                    <a:lnTo>
                      <a:pt x="1147" y="34"/>
                    </a:lnTo>
                    <a:lnTo>
                      <a:pt x="1147" y="34"/>
                    </a:lnTo>
                    <a:lnTo>
                      <a:pt x="582" y="17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8" name="Google Shape;1850;p35">
                <a:extLst>
                  <a:ext uri="{FF2B5EF4-FFF2-40B4-BE49-F238E27FC236}">
                    <a16:creationId xmlns:a16="http://schemas.microsoft.com/office/drawing/2014/main" id="{23E6291E-56BE-4AF6-FF8D-20C5D5620E3C}"/>
                  </a:ext>
                </a:extLst>
              </p:cNvPr>
              <p:cNvSpPr/>
              <p:nvPr/>
            </p:nvSpPr>
            <p:spPr>
              <a:xfrm>
                <a:off x="2859134" y="4642963"/>
                <a:ext cx="1381" cy="39"/>
              </a:xfrm>
              <a:custGeom>
                <a:avLst/>
                <a:gdLst/>
                <a:ahLst/>
                <a:cxnLst/>
                <a:rect l="l" t="t" r="r" b="b"/>
                <a:pathLst>
                  <a:path w="35" h="1" fill="none" extrusionOk="0">
                    <a:moveTo>
                      <a:pt x="35" y="0"/>
                    </a:moveTo>
                    <a:lnTo>
                      <a:pt x="35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35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9" name="Google Shape;1851;p35">
                <a:extLst>
                  <a:ext uri="{FF2B5EF4-FFF2-40B4-BE49-F238E27FC236}">
                    <a16:creationId xmlns:a16="http://schemas.microsoft.com/office/drawing/2014/main" id="{50956ABB-DF08-528F-2E21-94C9C740BC7D}"/>
                  </a:ext>
                </a:extLst>
              </p:cNvPr>
              <p:cNvSpPr/>
              <p:nvPr/>
            </p:nvSpPr>
            <p:spPr>
              <a:xfrm>
                <a:off x="2860475" y="4642293"/>
                <a:ext cx="2761" cy="710"/>
              </a:xfrm>
              <a:custGeom>
                <a:avLst/>
                <a:gdLst/>
                <a:ahLst/>
                <a:cxnLst/>
                <a:rect l="l" t="t" r="r" b="b"/>
                <a:pathLst>
                  <a:path w="70" h="18" fill="none" extrusionOk="0">
                    <a:moveTo>
                      <a:pt x="69" y="0"/>
                    </a:moveTo>
                    <a:lnTo>
                      <a:pt x="69" y="0"/>
                    </a:lnTo>
                    <a:lnTo>
                      <a:pt x="1" y="17"/>
                    </a:lnTo>
                    <a:lnTo>
                      <a:pt x="1" y="17"/>
                    </a:lnTo>
                    <a:lnTo>
                      <a:pt x="69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0" name="Google Shape;1852;p35">
                <a:extLst>
                  <a:ext uri="{FF2B5EF4-FFF2-40B4-BE49-F238E27FC236}">
                    <a16:creationId xmlns:a16="http://schemas.microsoft.com/office/drawing/2014/main" id="{2EC8DFFE-08F4-CFD9-9134-1BF3D1FD41D3}"/>
                  </a:ext>
                </a:extLst>
              </p:cNvPr>
              <p:cNvSpPr/>
              <p:nvPr/>
            </p:nvSpPr>
            <p:spPr>
              <a:xfrm>
                <a:off x="2693061" y="4551840"/>
                <a:ext cx="212030" cy="97909"/>
              </a:xfrm>
              <a:custGeom>
                <a:avLst/>
                <a:gdLst/>
                <a:ahLst/>
                <a:cxnLst/>
                <a:rect l="l" t="t" r="r" b="b"/>
                <a:pathLst>
                  <a:path w="5375" h="2482" extrusionOk="0">
                    <a:moveTo>
                      <a:pt x="5374" y="0"/>
                    </a:moveTo>
                    <a:lnTo>
                      <a:pt x="5271" y="69"/>
                    </a:lnTo>
                    <a:lnTo>
                      <a:pt x="5152" y="154"/>
                    </a:lnTo>
                    <a:lnTo>
                      <a:pt x="5049" y="257"/>
                    </a:lnTo>
                    <a:lnTo>
                      <a:pt x="4946" y="360"/>
                    </a:lnTo>
                    <a:lnTo>
                      <a:pt x="4861" y="479"/>
                    </a:lnTo>
                    <a:lnTo>
                      <a:pt x="4792" y="599"/>
                    </a:lnTo>
                    <a:lnTo>
                      <a:pt x="4741" y="719"/>
                    </a:lnTo>
                    <a:lnTo>
                      <a:pt x="4707" y="839"/>
                    </a:lnTo>
                    <a:lnTo>
                      <a:pt x="4690" y="1061"/>
                    </a:lnTo>
                    <a:lnTo>
                      <a:pt x="4672" y="1164"/>
                    </a:lnTo>
                    <a:lnTo>
                      <a:pt x="4655" y="1266"/>
                    </a:lnTo>
                    <a:lnTo>
                      <a:pt x="4604" y="1352"/>
                    </a:lnTo>
                    <a:lnTo>
                      <a:pt x="4553" y="1438"/>
                    </a:lnTo>
                    <a:lnTo>
                      <a:pt x="4484" y="1506"/>
                    </a:lnTo>
                    <a:lnTo>
                      <a:pt x="4399" y="1574"/>
                    </a:lnTo>
                    <a:lnTo>
                      <a:pt x="4296" y="1660"/>
                    </a:lnTo>
                    <a:lnTo>
                      <a:pt x="4193" y="1728"/>
                    </a:lnTo>
                    <a:lnTo>
                      <a:pt x="3971" y="1831"/>
                    </a:lnTo>
                    <a:lnTo>
                      <a:pt x="3731" y="1917"/>
                    </a:lnTo>
                    <a:lnTo>
                      <a:pt x="3492" y="1968"/>
                    </a:lnTo>
                    <a:lnTo>
                      <a:pt x="3235" y="2019"/>
                    </a:lnTo>
                    <a:lnTo>
                      <a:pt x="2961" y="2036"/>
                    </a:lnTo>
                    <a:lnTo>
                      <a:pt x="2448" y="2054"/>
                    </a:lnTo>
                    <a:lnTo>
                      <a:pt x="2106" y="2054"/>
                    </a:lnTo>
                    <a:lnTo>
                      <a:pt x="1216" y="2036"/>
                    </a:lnTo>
                    <a:lnTo>
                      <a:pt x="1" y="2036"/>
                    </a:lnTo>
                    <a:lnTo>
                      <a:pt x="1" y="2208"/>
                    </a:lnTo>
                    <a:lnTo>
                      <a:pt x="35" y="2276"/>
                    </a:lnTo>
                    <a:lnTo>
                      <a:pt x="69" y="2344"/>
                    </a:lnTo>
                    <a:lnTo>
                      <a:pt x="121" y="2396"/>
                    </a:lnTo>
                    <a:lnTo>
                      <a:pt x="189" y="2430"/>
                    </a:lnTo>
                    <a:lnTo>
                      <a:pt x="343" y="2447"/>
                    </a:lnTo>
                    <a:lnTo>
                      <a:pt x="360" y="2447"/>
                    </a:lnTo>
                    <a:lnTo>
                      <a:pt x="942" y="2464"/>
                    </a:lnTo>
                    <a:lnTo>
                      <a:pt x="1507" y="2481"/>
                    </a:lnTo>
                    <a:lnTo>
                      <a:pt x="2191" y="2464"/>
                    </a:lnTo>
                    <a:lnTo>
                      <a:pt x="2876" y="2430"/>
                    </a:lnTo>
                    <a:lnTo>
                      <a:pt x="3543" y="2379"/>
                    </a:lnTo>
                    <a:lnTo>
                      <a:pt x="4210" y="2310"/>
                    </a:lnTo>
                    <a:lnTo>
                      <a:pt x="4245" y="2310"/>
                    </a:lnTo>
                    <a:lnTo>
                      <a:pt x="4313" y="2293"/>
                    </a:lnTo>
                    <a:lnTo>
                      <a:pt x="4347" y="2293"/>
                    </a:lnTo>
                    <a:lnTo>
                      <a:pt x="4484" y="2259"/>
                    </a:lnTo>
                    <a:lnTo>
                      <a:pt x="4553" y="2242"/>
                    </a:lnTo>
                    <a:lnTo>
                      <a:pt x="4621" y="2225"/>
                    </a:lnTo>
                    <a:lnTo>
                      <a:pt x="4724" y="2139"/>
                    </a:lnTo>
                    <a:lnTo>
                      <a:pt x="4792" y="2036"/>
                    </a:lnTo>
                    <a:lnTo>
                      <a:pt x="4844" y="1917"/>
                    </a:lnTo>
                    <a:lnTo>
                      <a:pt x="4895" y="1797"/>
                    </a:lnTo>
                    <a:lnTo>
                      <a:pt x="5049" y="1369"/>
                    </a:lnTo>
                    <a:lnTo>
                      <a:pt x="5203" y="907"/>
                    </a:lnTo>
                    <a:lnTo>
                      <a:pt x="5271" y="685"/>
                    </a:lnTo>
                    <a:lnTo>
                      <a:pt x="5306" y="462"/>
                    </a:lnTo>
                    <a:lnTo>
                      <a:pt x="5357" y="240"/>
                    </a:lnTo>
                    <a:lnTo>
                      <a:pt x="5374" y="0"/>
                    </a:lnTo>
                    <a:close/>
                  </a:path>
                </a:pathLst>
              </a:custGeom>
              <a:solidFill>
                <a:srgbClr val="06030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1" name="Google Shape;1853;p35">
                <a:extLst>
                  <a:ext uri="{FF2B5EF4-FFF2-40B4-BE49-F238E27FC236}">
                    <a16:creationId xmlns:a16="http://schemas.microsoft.com/office/drawing/2014/main" id="{E0A148EA-C81E-C0D4-3C4E-BD183D09B0CA}"/>
                  </a:ext>
                </a:extLst>
              </p:cNvPr>
              <p:cNvSpPr/>
              <p:nvPr/>
            </p:nvSpPr>
            <p:spPr>
              <a:xfrm>
                <a:off x="2693061" y="4551840"/>
                <a:ext cx="212030" cy="97909"/>
              </a:xfrm>
              <a:custGeom>
                <a:avLst/>
                <a:gdLst/>
                <a:ahLst/>
                <a:cxnLst/>
                <a:rect l="l" t="t" r="r" b="b"/>
                <a:pathLst>
                  <a:path w="5375" h="2482" fill="none" extrusionOk="0">
                    <a:moveTo>
                      <a:pt x="5374" y="0"/>
                    </a:moveTo>
                    <a:lnTo>
                      <a:pt x="5374" y="0"/>
                    </a:lnTo>
                    <a:lnTo>
                      <a:pt x="5271" y="69"/>
                    </a:lnTo>
                    <a:lnTo>
                      <a:pt x="5152" y="154"/>
                    </a:lnTo>
                    <a:lnTo>
                      <a:pt x="5049" y="257"/>
                    </a:lnTo>
                    <a:lnTo>
                      <a:pt x="4946" y="360"/>
                    </a:lnTo>
                    <a:lnTo>
                      <a:pt x="4861" y="479"/>
                    </a:lnTo>
                    <a:lnTo>
                      <a:pt x="4792" y="599"/>
                    </a:lnTo>
                    <a:lnTo>
                      <a:pt x="4741" y="719"/>
                    </a:lnTo>
                    <a:lnTo>
                      <a:pt x="4707" y="839"/>
                    </a:lnTo>
                    <a:lnTo>
                      <a:pt x="4707" y="839"/>
                    </a:lnTo>
                    <a:lnTo>
                      <a:pt x="4690" y="1061"/>
                    </a:lnTo>
                    <a:lnTo>
                      <a:pt x="4672" y="1164"/>
                    </a:lnTo>
                    <a:lnTo>
                      <a:pt x="4655" y="1266"/>
                    </a:lnTo>
                    <a:lnTo>
                      <a:pt x="4655" y="1266"/>
                    </a:lnTo>
                    <a:lnTo>
                      <a:pt x="4604" y="1352"/>
                    </a:lnTo>
                    <a:lnTo>
                      <a:pt x="4553" y="1438"/>
                    </a:lnTo>
                    <a:lnTo>
                      <a:pt x="4484" y="1506"/>
                    </a:lnTo>
                    <a:lnTo>
                      <a:pt x="4399" y="1574"/>
                    </a:lnTo>
                    <a:lnTo>
                      <a:pt x="4399" y="1574"/>
                    </a:lnTo>
                    <a:lnTo>
                      <a:pt x="4296" y="1660"/>
                    </a:lnTo>
                    <a:lnTo>
                      <a:pt x="4193" y="1728"/>
                    </a:lnTo>
                    <a:lnTo>
                      <a:pt x="3971" y="1831"/>
                    </a:lnTo>
                    <a:lnTo>
                      <a:pt x="3731" y="1917"/>
                    </a:lnTo>
                    <a:lnTo>
                      <a:pt x="3492" y="1968"/>
                    </a:lnTo>
                    <a:lnTo>
                      <a:pt x="3235" y="2019"/>
                    </a:lnTo>
                    <a:lnTo>
                      <a:pt x="2961" y="2036"/>
                    </a:lnTo>
                    <a:lnTo>
                      <a:pt x="2448" y="2054"/>
                    </a:lnTo>
                    <a:lnTo>
                      <a:pt x="2448" y="2054"/>
                    </a:lnTo>
                    <a:lnTo>
                      <a:pt x="2106" y="2054"/>
                    </a:lnTo>
                    <a:lnTo>
                      <a:pt x="2106" y="2054"/>
                    </a:lnTo>
                    <a:lnTo>
                      <a:pt x="1216" y="2036"/>
                    </a:lnTo>
                    <a:lnTo>
                      <a:pt x="1216" y="2036"/>
                    </a:lnTo>
                    <a:lnTo>
                      <a:pt x="343" y="2036"/>
                    </a:lnTo>
                    <a:lnTo>
                      <a:pt x="343" y="2036"/>
                    </a:lnTo>
                    <a:lnTo>
                      <a:pt x="1" y="2036"/>
                    </a:lnTo>
                    <a:lnTo>
                      <a:pt x="1" y="2036"/>
                    </a:lnTo>
                    <a:lnTo>
                      <a:pt x="1" y="2208"/>
                    </a:lnTo>
                    <a:lnTo>
                      <a:pt x="35" y="2276"/>
                    </a:lnTo>
                    <a:lnTo>
                      <a:pt x="69" y="2344"/>
                    </a:lnTo>
                    <a:lnTo>
                      <a:pt x="69" y="2344"/>
                    </a:lnTo>
                    <a:lnTo>
                      <a:pt x="121" y="2396"/>
                    </a:lnTo>
                    <a:lnTo>
                      <a:pt x="189" y="2430"/>
                    </a:lnTo>
                    <a:lnTo>
                      <a:pt x="343" y="2447"/>
                    </a:lnTo>
                    <a:lnTo>
                      <a:pt x="343" y="2447"/>
                    </a:lnTo>
                    <a:lnTo>
                      <a:pt x="360" y="2447"/>
                    </a:lnTo>
                    <a:lnTo>
                      <a:pt x="360" y="2447"/>
                    </a:lnTo>
                    <a:lnTo>
                      <a:pt x="942" y="2464"/>
                    </a:lnTo>
                    <a:lnTo>
                      <a:pt x="1507" y="2481"/>
                    </a:lnTo>
                    <a:lnTo>
                      <a:pt x="1507" y="2481"/>
                    </a:lnTo>
                    <a:lnTo>
                      <a:pt x="1507" y="2481"/>
                    </a:lnTo>
                    <a:lnTo>
                      <a:pt x="1507" y="2481"/>
                    </a:lnTo>
                    <a:lnTo>
                      <a:pt x="1507" y="2481"/>
                    </a:lnTo>
                    <a:lnTo>
                      <a:pt x="1507" y="2481"/>
                    </a:lnTo>
                    <a:lnTo>
                      <a:pt x="2191" y="2464"/>
                    </a:lnTo>
                    <a:lnTo>
                      <a:pt x="2876" y="2430"/>
                    </a:lnTo>
                    <a:lnTo>
                      <a:pt x="3543" y="2379"/>
                    </a:lnTo>
                    <a:lnTo>
                      <a:pt x="4210" y="2310"/>
                    </a:lnTo>
                    <a:lnTo>
                      <a:pt x="4210" y="2310"/>
                    </a:lnTo>
                    <a:lnTo>
                      <a:pt x="4245" y="2310"/>
                    </a:lnTo>
                    <a:lnTo>
                      <a:pt x="4245" y="2310"/>
                    </a:lnTo>
                    <a:lnTo>
                      <a:pt x="4245" y="2310"/>
                    </a:lnTo>
                    <a:lnTo>
                      <a:pt x="4245" y="2310"/>
                    </a:lnTo>
                    <a:lnTo>
                      <a:pt x="4313" y="2293"/>
                    </a:lnTo>
                    <a:lnTo>
                      <a:pt x="4313" y="2293"/>
                    </a:lnTo>
                    <a:lnTo>
                      <a:pt x="4347" y="2293"/>
                    </a:lnTo>
                    <a:lnTo>
                      <a:pt x="4347" y="2293"/>
                    </a:lnTo>
                    <a:lnTo>
                      <a:pt x="4484" y="2259"/>
                    </a:lnTo>
                    <a:lnTo>
                      <a:pt x="4553" y="2242"/>
                    </a:lnTo>
                    <a:lnTo>
                      <a:pt x="4621" y="2225"/>
                    </a:lnTo>
                    <a:lnTo>
                      <a:pt x="4621" y="2225"/>
                    </a:lnTo>
                    <a:lnTo>
                      <a:pt x="4724" y="2139"/>
                    </a:lnTo>
                    <a:lnTo>
                      <a:pt x="4792" y="2036"/>
                    </a:lnTo>
                    <a:lnTo>
                      <a:pt x="4844" y="1917"/>
                    </a:lnTo>
                    <a:lnTo>
                      <a:pt x="4895" y="1797"/>
                    </a:lnTo>
                    <a:lnTo>
                      <a:pt x="4895" y="1797"/>
                    </a:lnTo>
                    <a:lnTo>
                      <a:pt x="5049" y="1369"/>
                    </a:lnTo>
                    <a:lnTo>
                      <a:pt x="5203" y="907"/>
                    </a:lnTo>
                    <a:lnTo>
                      <a:pt x="5271" y="685"/>
                    </a:lnTo>
                    <a:lnTo>
                      <a:pt x="5306" y="462"/>
                    </a:lnTo>
                    <a:lnTo>
                      <a:pt x="5357" y="240"/>
                    </a:lnTo>
                    <a:lnTo>
                      <a:pt x="5374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2" name="Google Shape;1854;p35">
                <a:extLst>
                  <a:ext uri="{FF2B5EF4-FFF2-40B4-BE49-F238E27FC236}">
                    <a16:creationId xmlns:a16="http://schemas.microsoft.com/office/drawing/2014/main" id="{E0005C02-9E63-8F48-2DD2-1E68D76A3E22}"/>
                  </a:ext>
                </a:extLst>
              </p:cNvPr>
              <p:cNvSpPr/>
              <p:nvPr/>
            </p:nvSpPr>
            <p:spPr>
              <a:xfrm>
                <a:off x="2694441" y="3313860"/>
                <a:ext cx="650055" cy="1040231"/>
              </a:xfrm>
              <a:custGeom>
                <a:avLst/>
                <a:gdLst/>
                <a:ahLst/>
                <a:cxnLst/>
                <a:rect l="l" t="t" r="r" b="b"/>
                <a:pathLst>
                  <a:path w="16479" h="26370" extrusionOk="0">
                    <a:moveTo>
                      <a:pt x="16393" y="0"/>
                    </a:moveTo>
                    <a:lnTo>
                      <a:pt x="11054" y="35"/>
                    </a:lnTo>
                    <a:lnTo>
                      <a:pt x="10079" y="52"/>
                    </a:lnTo>
                    <a:lnTo>
                      <a:pt x="9087" y="86"/>
                    </a:lnTo>
                    <a:lnTo>
                      <a:pt x="8607" y="120"/>
                    </a:lnTo>
                    <a:lnTo>
                      <a:pt x="8111" y="154"/>
                    </a:lnTo>
                    <a:lnTo>
                      <a:pt x="7632" y="223"/>
                    </a:lnTo>
                    <a:lnTo>
                      <a:pt x="7153" y="291"/>
                    </a:lnTo>
                    <a:lnTo>
                      <a:pt x="6708" y="377"/>
                    </a:lnTo>
                    <a:lnTo>
                      <a:pt x="6280" y="479"/>
                    </a:lnTo>
                    <a:lnTo>
                      <a:pt x="5835" y="616"/>
                    </a:lnTo>
                    <a:lnTo>
                      <a:pt x="5407" y="753"/>
                    </a:lnTo>
                    <a:lnTo>
                      <a:pt x="4963" y="907"/>
                    </a:lnTo>
                    <a:lnTo>
                      <a:pt x="4535" y="1078"/>
                    </a:lnTo>
                    <a:lnTo>
                      <a:pt x="4107" y="1249"/>
                    </a:lnTo>
                    <a:lnTo>
                      <a:pt x="3679" y="1455"/>
                    </a:lnTo>
                    <a:lnTo>
                      <a:pt x="3269" y="1660"/>
                    </a:lnTo>
                    <a:lnTo>
                      <a:pt x="2875" y="1900"/>
                    </a:lnTo>
                    <a:lnTo>
                      <a:pt x="2481" y="2122"/>
                    </a:lnTo>
                    <a:lnTo>
                      <a:pt x="2122" y="2379"/>
                    </a:lnTo>
                    <a:lnTo>
                      <a:pt x="1763" y="2636"/>
                    </a:lnTo>
                    <a:lnTo>
                      <a:pt x="1438" y="2909"/>
                    </a:lnTo>
                    <a:lnTo>
                      <a:pt x="1112" y="3183"/>
                    </a:lnTo>
                    <a:lnTo>
                      <a:pt x="822" y="3474"/>
                    </a:lnTo>
                    <a:lnTo>
                      <a:pt x="719" y="3594"/>
                    </a:lnTo>
                    <a:lnTo>
                      <a:pt x="616" y="3714"/>
                    </a:lnTo>
                    <a:lnTo>
                      <a:pt x="531" y="3850"/>
                    </a:lnTo>
                    <a:lnTo>
                      <a:pt x="445" y="4004"/>
                    </a:lnTo>
                    <a:lnTo>
                      <a:pt x="308" y="4295"/>
                    </a:lnTo>
                    <a:lnTo>
                      <a:pt x="188" y="4603"/>
                    </a:lnTo>
                    <a:lnTo>
                      <a:pt x="120" y="4946"/>
                    </a:lnTo>
                    <a:lnTo>
                      <a:pt x="52" y="5271"/>
                    </a:lnTo>
                    <a:lnTo>
                      <a:pt x="17" y="5630"/>
                    </a:lnTo>
                    <a:lnTo>
                      <a:pt x="0" y="5989"/>
                    </a:lnTo>
                    <a:lnTo>
                      <a:pt x="0" y="6332"/>
                    </a:lnTo>
                    <a:lnTo>
                      <a:pt x="0" y="6691"/>
                    </a:lnTo>
                    <a:lnTo>
                      <a:pt x="52" y="7393"/>
                    </a:lnTo>
                    <a:lnTo>
                      <a:pt x="103" y="8060"/>
                    </a:lnTo>
                    <a:lnTo>
                      <a:pt x="137" y="8676"/>
                    </a:lnTo>
                    <a:lnTo>
                      <a:pt x="1061" y="26215"/>
                    </a:lnTo>
                    <a:lnTo>
                      <a:pt x="1609" y="26301"/>
                    </a:lnTo>
                    <a:lnTo>
                      <a:pt x="2105" y="26352"/>
                    </a:lnTo>
                    <a:lnTo>
                      <a:pt x="2550" y="26369"/>
                    </a:lnTo>
                    <a:lnTo>
                      <a:pt x="2978" y="26369"/>
                    </a:lnTo>
                    <a:lnTo>
                      <a:pt x="3388" y="26318"/>
                    </a:lnTo>
                    <a:lnTo>
                      <a:pt x="3833" y="26250"/>
                    </a:lnTo>
                    <a:lnTo>
                      <a:pt x="4312" y="26130"/>
                    </a:lnTo>
                    <a:lnTo>
                      <a:pt x="4860" y="25993"/>
                    </a:lnTo>
                    <a:lnTo>
                      <a:pt x="4945" y="23871"/>
                    </a:lnTo>
                    <a:lnTo>
                      <a:pt x="5014" y="21749"/>
                    </a:lnTo>
                    <a:lnTo>
                      <a:pt x="5082" y="19627"/>
                    </a:lnTo>
                    <a:lnTo>
                      <a:pt x="5134" y="17506"/>
                    </a:lnTo>
                    <a:lnTo>
                      <a:pt x="5168" y="15384"/>
                    </a:lnTo>
                    <a:lnTo>
                      <a:pt x="5202" y="13262"/>
                    </a:lnTo>
                    <a:lnTo>
                      <a:pt x="5219" y="11140"/>
                    </a:lnTo>
                    <a:lnTo>
                      <a:pt x="5219" y="9001"/>
                    </a:lnTo>
                    <a:lnTo>
                      <a:pt x="7324" y="8984"/>
                    </a:lnTo>
                    <a:lnTo>
                      <a:pt x="9583" y="8916"/>
                    </a:lnTo>
                    <a:lnTo>
                      <a:pt x="11362" y="8830"/>
                    </a:lnTo>
                    <a:lnTo>
                      <a:pt x="13142" y="8727"/>
                    </a:lnTo>
                    <a:lnTo>
                      <a:pt x="14853" y="8607"/>
                    </a:lnTo>
                    <a:lnTo>
                      <a:pt x="16479" y="8453"/>
                    </a:lnTo>
                    <a:lnTo>
                      <a:pt x="1639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3" name="Google Shape;1855;p35">
                <a:extLst>
                  <a:ext uri="{FF2B5EF4-FFF2-40B4-BE49-F238E27FC236}">
                    <a16:creationId xmlns:a16="http://schemas.microsoft.com/office/drawing/2014/main" id="{82DC7972-9268-D10E-A3A6-F0BF8DBE0245}"/>
                  </a:ext>
                </a:extLst>
              </p:cNvPr>
              <p:cNvSpPr/>
              <p:nvPr/>
            </p:nvSpPr>
            <p:spPr>
              <a:xfrm>
                <a:off x="2694441" y="3313860"/>
                <a:ext cx="650055" cy="1040231"/>
              </a:xfrm>
              <a:custGeom>
                <a:avLst/>
                <a:gdLst/>
                <a:ahLst/>
                <a:cxnLst/>
                <a:rect l="l" t="t" r="r" b="b"/>
                <a:pathLst>
                  <a:path w="16479" h="26370" fill="none" extrusionOk="0">
                    <a:moveTo>
                      <a:pt x="137" y="8676"/>
                    </a:moveTo>
                    <a:lnTo>
                      <a:pt x="137" y="8676"/>
                    </a:lnTo>
                    <a:lnTo>
                      <a:pt x="1061" y="26215"/>
                    </a:lnTo>
                    <a:lnTo>
                      <a:pt x="1061" y="26215"/>
                    </a:lnTo>
                    <a:lnTo>
                      <a:pt x="1609" y="26301"/>
                    </a:lnTo>
                    <a:lnTo>
                      <a:pt x="2105" y="26352"/>
                    </a:lnTo>
                    <a:lnTo>
                      <a:pt x="2550" y="26369"/>
                    </a:lnTo>
                    <a:lnTo>
                      <a:pt x="2978" y="26369"/>
                    </a:lnTo>
                    <a:lnTo>
                      <a:pt x="3388" y="26318"/>
                    </a:lnTo>
                    <a:lnTo>
                      <a:pt x="3833" y="26250"/>
                    </a:lnTo>
                    <a:lnTo>
                      <a:pt x="4312" y="26130"/>
                    </a:lnTo>
                    <a:lnTo>
                      <a:pt x="4860" y="25993"/>
                    </a:lnTo>
                    <a:lnTo>
                      <a:pt x="4860" y="25993"/>
                    </a:lnTo>
                    <a:lnTo>
                      <a:pt x="4945" y="23871"/>
                    </a:lnTo>
                    <a:lnTo>
                      <a:pt x="5014" y="21749"/>
                    </a:lnTo>
                    <a:lnTo>
                      <a:pt x="5082" y="19627"/>
                    </a:lnTo>
                    <a:lnTo>
                      <a:pt x="5134" y="17506"/>
                    </a:lnTo>
                    <a:lnTo>
                      <a:pt x="5168" y="15384"/>
                    </a:lnTo>
                    <a:lnTo>
                      <a:pt x="5202" y="13262"/>
                    </a:lnTo>
                    <a:lnTo>
                      <a:pt x="5219" y="11140"/>
                    </a:lnTo>
                    <a:lnTo>
                      <a:pt x="5219" y="9001"/>
                    </a:lnTo>
                    <a:lnTo>
                      <a:pt x="5219" y="9001"/>
                    </a:lnTo>
                    <a:lnTo>
                      <a:pt x="7324" y="8984"/>
                    </a:lnTo>
                    <a:lnTo>
                      <a:pt x="9583" y="8916"/>
                    </a:lnTo>
                    <a:lnTo>
                      <a:pt x="9583" y="8916"/>
                    </a:lnTo>
                    <a:lnTo>
                      <a:pt x="11362" y="8830"/>
                    </a:lnTo>
                    <a:lnTo>
                      <a:pt x="13142" y="8727"/>
                    </a:lnTo>
                    <a:lnTo>
                      <a:pt x="14853" y="8607"/>
                    </a:lnTo>
                    <a:lnTo>
                      <a:pt x="16479" y="8453"/>
                    </a:lnTo>
                    <a:lnTo>
                      <a:pt x="16479" y="8453"/>
                    </a:lnTo>
                    <a:lnTo>
                      <a:pt x="16393" y="0"/>
                    </a:lnTo>
                    <a:lnTo>
                      <a:pt x="16393" y="0"/>
                    </a:lnTo>
                    <a:lnTo>
                      <a:pt x="11054" y="35"/>
                    </a:lnTo>
                    <a:lnTo>
                      <a:pt x="11054" y="35"/>
                    </a:lnTo>
                    <a:lnTo>
                      <a:pt x="10079" y="52"/>
                    </a:lnTo>
                    <a:lnTo>
                      <a:pt x="9087" y="86"/>
                    </a:lnTo>
                    <a:lnTo>
                      <a:pt x="8607" y="120"/>
                    </a:lnTo>
                    <a:lnTo>
                      <a:pt x="8111" y="154"/>
                    </a:lnTo>
                    <a:lnTo>
                      <a:pt x="7632" y="223"/>
                    </a:lnTo>
                    <a:lnTo>
                      <a:pt x="7153" y="291"/>
                    </a:lnTo>
                    <a:lnTo>
                      <a:pt x="7153" y="291"/>
                    </a:lnTo>
                    <a:lnTo>
                      <a:pt x="6708" y="377"/>
                    </a:lnTo>
                    <a:lnTo>
                      <a:pt x="6280" y="479"/>
                    </a:lnTo>
                    <a:lnTo>
                      <a:pt x="5835" y="616"/>
                    </a:lnTo>
                    <a:lnTo>
                      <a:pt x="5407" y="753"/>
                    </a:lnTo>
                    <a:lnTo>
                      <a:pt x="4963" y="907"/>
                    </a:lnTo>
                    <a:lnTo>
                      <a:pt x="4535" y="1078"/>
                    </a:lnTo>
                    <a:lnTo>
                      <a:pt x="4107" y="1249"/>
                    </a:lnTo>
                    <a:lnTo>
                      <a:pt x="3679" y="1455"/>
                    </a:lnTo>
                    <a:lnTo>
                      <a:pt x="3269" y="1660"/>
                    </a:lnTo>
                    <a:lnTo>
                      <a:pt x="2875" y="1900"/>
                    </a:lnTo>
                    <a:lnTo>
                      <a:pt x="2481" y="2122"/>
                    </a:lnTo>
                    <a:lnTo>
                      <a:pt x="2122" y="2379"/>
                    </a:lnTo>
                    <a:lnTo>
                      <a:pt x="1763" y="2636"/>
                    </a:lnTo>
                    <a:lnTo>
                      <a:pt x="1438" y="2909"/>
                    </a:lnTo>
                    <a:lnTo>
                      <a:pt x="1112" y="3183"/>
                    </a:lnTo>
                    <a:lnTo>
                      <a:pt x="822" y="3474"/>
                    </a:lnTo>
                    <a:lnTo>
                      <a:pt x="822" y="3474"/>
                    </a:lnTo>
                    <a:lnTo>
                      <a:pt x="719" y="3594"/>
                    </a:lnTo>
                    <a:lnTo>
                      <a:pt x="616" y="3714"/>
                    </a:lnTo>
                    <a:lnTo>
                      <a:pt x="531" y="3850"/>
                    </a:lnTo>
                    <a:lnTo>
                      <a:pt x="445" y="4004"/>
                    </a:lnTo>
                    <a:lnTo>
                      <a:pt x="308" y="4295"/>
                    </a:lnTo>
                    <a:lnTo>
                      <a:pt x="188" y="4603"/>
                    </a:lnTo>
                    <a:lnTo>
                      <a:pt x="120" y="4946"/>
                    </a:lnTo>
                    <a:lnTo>
                      <a:pt x="52" y="5271"/>
                    </a:lnTo>
                    <a:lnTo>
                      <a:pt x="17" y="5630"/>
                    </a:lnTo>
                    <a:lnTo>
                      <a:pt x="0" y="5989"/>
                    </a:lnTo>
                    <a:lnTo>
                      <a:pt x="0" y="6332"/>
                    </a:lnTo>
                    <a:lnTo>
                      <a:pt x="0" y="6691"/>
                    </a:lnTo>
                    <a:lnTo>
                      <a:pt x="52" y="7393"/>
                    </a:lnTo>
                    <a:lnTo>
                      <a:pt x="103" y="8060"/>
                    </a:lnTo>
                    <a:lnTo>
                      <a:pt x="137" y="8676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4" name="Google Shape;1856;p35">
                <a:extLst>
                  <a:ext uri="{FF2B5EF4-FFF2-40B4-BE49-F238E27FC236}">
                    <a16:creationId xmlns:a16="http://schemas.microsoft.com/office/drawing/2014/main" id="{BD9762F7-6182-2F4C-4A23-A7DF040016F0}"/>
                  </a:ext>
                </a:extLst>
              </p:cNvPr>
              <p:cNvSpPr/>
              <p:nvPr/>
            </p:nvSpPr>
            <p:spPr>
              <a:xfrm>
                <a:off x="2894913" y="3581156"/>
                <a:ext cx="380077" cy="87810"/>
              </a:xfrm>
              <a:custGeom>
                <a:avLst/>
                <a:gdLst/>
                <a:ahLst/>
                <a:cxnLst/>
                <a:rect l="l" t="t" r="r" b="b"/>
                <a:pathLst>
                  <a:path w="9635" h="2226" extrusionOk="0">
                    <a:moveTo>
                      <a:pt x="0" y="1"/>
                    </a:moveTo>
                    <a:lnTo>
                      <a:pt x="0" y="548"/>
                    </a:lnTo>
                    <a:lnTo>
                      <a:pt x="17" y="1113"/>
                    </a:lnTo>
                    <a:lnTo>
                      <a:pt x="69" y="1695"/>
                    </a:lnTo>
                    <a:lnTo>
                      <a:pt x="137" y="2225"/>
                    </a:lnTo>
                    <a:lnTo>
                      <a:pt x="2242" y="2208"/>
                    </a:lnTo>
                    <a:lnTo>
                      <a:pt x="4501" y="2140"/>
                    </a:lnTo>
                    <a:lnTo>
                      <a:pt x="5784" y="2071"/>
                    </a:lnTo>
                    <a:lnTo>
                      <a:pt x="7050" y="2020"/>
                    </a:lnTo>
                    <a:lnTo>
                      <a:pt x="8317" y="1934"/>
                    </a:lnTo>
                    <a:lnTo>
                      <a:pt x="9549" y="1849"/>
                    </a:lnTo>
                    <a:lnTo>
                      <a:pt x="9634" y="1660"/>
                    </a:lnTo>
                    <a:lnTo>
                      <a:pt x="9018" y="1643"/>
                    </a:lnTo>
                    <a:lnTo>
                      <a:pt x="8419" y="1592"/>
                    </a:lnTo>
                    <a:lnTo>
                      <a:pt x="7803" y="1541"/>
                    </a:lnTo>
                    <a:lnTo>
                      <a:pt x="7187" y="1489"/>
                    </a:lnTo>
                    <a:lnTo>
                      <a:pt x="6588" y="1421"/>
                    </a:lnTo>
                    <a:lnTo>
                      <a:pt x="5972" y="1335"/>
                    </a:lnTo>
                    <a:lnTo>
                      <a:pt x="4757" y="1130"/>
                    </a:lnTo>
                    <a:lnTo>
                      <a:pt x="3542" y="890"/>
                    </a:lnTo>
                    <a:lnTo>
                      <a:pt x="2345" y="634"/>
                    </a:lnTo>
                    <a:lnTo>
                      <a:pt x="1164" y="326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BBB3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5" name="Google Shape;1857;p35">
                <a:extLst>
                  <a:ext uri="{FF2B5EF4-FFF2-40B4-BE49-F238E27FC236}">
                    <a16:creationId xmlns:a16="http://schemas.microsoft.com/office/drawing/2014/main" id="{C09F6566-28E1-934D-CDDD-D66DD899D48C}"/>
                  </a:ext>
                </a:extLst>
              </p:cNvPr>
              <p:cNvSpPr/>
              <p:nvPr/>
            </p:nvSpPr>
            <p:spPr>
              <a:xfrm>
                <a:off x="2724145" y="4489039"/>
                <a:ext cx="104654" cy="20315"/>
              </a:xfrm>
              <a:custGeom>
                <a:avLst/>
                <a:gdLst/>
                <a:ahLst/>
                <a:cxnLst/>
                <a:rect l="l" t="t" r="r" b="b"/>
                <a:pathLst>
                  <a:path w="2653" h="515" extrusionOk="0">
                    <a:moveTo>
                      <a:pt x="1318" y="1"/>
                    </a:moveTo>
                    <a:lnTo>
                      <a:pt x="1010" y="35"/>
                    </a:lnTo>
                    <a:lnTo>
                      <a:pt x="685" y="86"/>
                    </a:lnTo>
                    <a:lnTo>
                      <a:pt x="377" y="155"/>
                    </a:lnTo>
                    <a:lnTo>
                      <a:pt x="86" y="275"/>
                    </a:lnTo>
                    <a:lnTo>
                      <a:pt x="34" y="292"/>
                    </a:lnTo>
                    <a:lnTo>
                      <a:pt x="17" y="343"/>
                    </a:lnTo>
                    <a:lnTo>
                      <a:pt x="0" y="394"/>
                    </a:lnTo>
                    <a:lnTo>
                      <a:pt x="17" y="446"/>
                    </a:lnTo>
                    <a:lnTo>
                      <a:pt x="34" y="480"/>
                    </a:lnTo>
                    <a:lnTo>
                      <a:pt x="69" y="497"/>
                    </a:lnTo>
                    <a:lnTo>
                      <a:pt x="103" y="514"/>
                    </a:lnTo>
                    <a:lnTo>
                      <a:pt x="188" y="514"/>
                    </a:lnTo>
                    <a:lnTo>
                      <a:pt x="462" y="411"/>
                    </a:lnTo>
                    <a:lnTo>
                      <a:pt x="736" y="343"/>
                    </a:lnTo>
                    <a:lnTo>
                      <a:pt x="1027" y="292"/>
                    </a:lnTo>
                    <a:lnTo>
                      <a:pt x="1318" y="257"/>
                    </a:lnTo>
                    <a:lnTo>
                      <a:pt x="1626" y="275"/>
                    </a:lnTo>
                    <a:lnTo>
                      <a:pt x="1917" y="292"/>
                    </a:lnTo>
                    <a:lnTo>
                      <a:pt x="2208" y="360"/>
                    </a:lnTo>
                    <a:lnTo>
                      <a:pt x="2481" y="446"/>
                    </a:lnTo>
                    <a:lnTo>
                      <a:pt x="2533" y="446"/>
                    </a:lnTo>
                    <a:lnTo>
                      <a:pt x="2584" y="429"/>
                    </a:lnTo>
                    <a:lnTo>
                      <a:pt x="2618" y="411"/>
                    </a:lnTo>
                    <a:lnTo>
                      <a:pt x="2652" y="360"/>
                    </a:lnTo>
                    <a:lnTo>
                      <a:pt x="2652" y="309"/>
                    </a:lnTo>
                    <a:lnTo>
                      <a:pt x="2635" y="257"/>
                    </a:lnTo>
                    <a:lnTo>
                      <a:pt x="2618" y="223"/>
                    </a:lnTo>
                    <a:lnTo>
                      <a:pt x="2567" y="189"/>
                    </a:lnTo>
                    <a:lnTo>
                      <a:pt x="2259" y="103"/>
                    </a:lnTo>
                    <a:lnTo>
                      <a:pt x="1951" y="35"/>
                    </a:lnTo>
                    <a:lnTo>
                      <a:pt x="164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6" name="Google Shape;1858;p35">
                <a:extLst>
                  <a:ext uri="{FF2B5EF4-FFF2-40B4-BE49-F238E27FC236}">
                    <a16:creationId xmlns:a16="http://schemas.microsoft.com/office/drawing/2014/main" id="{9F677C56-2F38-666E-00D4-E05B3A46DD00}"/>
                  </a:ext>
                </a:extLst>
              </p:cNvPr>
              <p:cNvSpPr/>
              <p:nvPr/>
            </p:nvSpPr>
            <p:spPr>
              <a:xfrm>
                <a:off x="2734244" y="4444503"/>
                <a:ext cx="97909" cy="18264"/>
              </a:xfrm>
              <a:custGeom>
                <a:avLst/>
                <a:gdLst/>
                <a:ahLst/>
                <a:cxnLst/>
                <a:rect l="l" t="t" r="r" b="b"/>
                <a:pathLst>
                  <a:path w="2482" h="463" extrusionOk="0">
                    <a:moveTo>
                      <a:pt x="1250" y="0"/>
                    </a:moveTo>
                    <a:lnTo>
                      <a:pt x="942" y="18"/>
                    </a:lnTo>
                    <a:lnTo>
                      <a:pt x="651" y="52"/>
                    </a:lnTo>
                    <a:lnTo>
                      <a:pt x="377" y="120"/>
                    </a:lnTo>
                    <a:lnTo>
                      <a:pt x="86" y="206"/>
                    </a:lnTo>
                    <a:lnTo>
                      <a:pt x="52" y="240"/>
                    </a:lnTo>
                    <a:lnTo>
                      <a:pt x="18" y="274"/>
                    </a:lnTo>
                    <a:lnTo>
                      <a:pt x="1" y="326"/>
                    </a:lnTo>
                    <a:lnTo>
                      <a:pt x="18" y="377"/>
                    </a:lnTo>
                    <a:lnTo>
                      <a:pt x="35" y="411"/>
                    </a:lnTo>
                    <a:lnTo>
                      <a:pt x="69" y="445"/>
                    </a:lnTo>
                    <a:lnTo>
                      <a:pt x="103" y="462"/>
                    </a:lnTo>
                    <a:lnTo>
                      <a:pt x="138" y="462"/>
                    </a:lnTo>
                    <a:lnTo>
                      <a:pt x="189" y="445"/>
                    </a:lnTo>
                    <a:lnTo>
                      <a:pt x="446" y="360"/>
                    </a:lnTo>
                    <a:lnTo>
                      <a:pt x="702" y="308"/>
                    </a:lnTo>
                    <a:lnTo>
                      <a:pt x="976" y="274"/>
                    </a:lnTo>
                    <a:lnTo>
                      <a:pt x="1250" y="257"/>
                    </a:lnTo>
                    <a:lnTo>
                      <a:pt x="1524" y="274"/>
                    </a:lnTo>
                    <a:lnTo>
                      <a:pt x="1798" y="308"/>
                    </a:lnTo>
                    <a:lnTo>
                      <a:pt x="2054" y="360"/>
                    </a:lnTo>
                    <a:lnTo>
                      <a:pt x="2311" y="445"/>
                    </a:lnTo>
                    <a:lnTo>
                      <a:pt x="2414" y="445"/>
                    </a:lnTo>
                    <a:lnTo>
                      <a:pt x="2448" y="411"/>
                    </a:lnTo>
                    <a:lnTo>
                      <a:pt x="2482" y="360"/>
                    </a:lnTo>
                    <a:lnTo>
                      <a:pt x="2482" y="308"/>
                    </a:lnTo>
                    <a:lnTo>
                      <a:pt x="2482" y="257"/>
                    </a:lnTo>
                    <a:lnTo>
                      <a:pt x="2448" y="223"/>
                    </a:lnTo>
                    <a:lnTo>
                      <a:pt x="2396" y="206"/>
                    </a:lnTo>
                    <a:lnTo>
                      <a:pt x="2123" y="103"/>
                    </a:lnTo>
                    <a:lnTo>
                      <a:pt x="1832" y="52"/>
                    </a:lnTo>
                    <a:lnTo>
                      <a:pt x="154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7" name="Google Shape;1859;p35">
                <a:extLst>
                  <a:ext uri="{FF2B5EF4-FFF2-40B4-BE49-F238E27FC236}">
                    <a16:creationId xmlns:a16="http://schemas.microsoft.com/office/drawing/2014/main" id="{E05F460B-742C-61ED-A695-FD21ECBD3AE6}"/>
                  </a:ext>
                </a:extLst>
              </p:cNvPr>
              <p:cNvSpPr/>
              <p:nvPr/>
            </p:nvSpPr>
            <p:spPr>
              <a:xfrm>
                <a:off x="3834511" y="4325687"/>
                <a:ext cx="85798" cy="99960"/>
              </a:xfrm>
              <a:custGeom>
                <a:avLst/>
                <a:gdLst/>
                <a:ahLst/>
                <a:cxnLst/>
                <a:rect l="l" t="t" r="r" b="b"/>
                <a:pathLst>
                  <a:path w="2175" h="2534" extrusionOk="0">
                    <a:moveTo>
                      <a:pt x="69" y="1"/>
                    </a:moveTo>
                    <a:lnTo>
                      <a:pt x="35" y="617"/>
                    </a:lnTo>
                    <a:lnTo>
                      <a:pt x="1" y="1233"/>
                    </a:lnTo>
                    <a:lnTo>
                      <a:pt x="1" y="1849"/>
                    </a:lnTo>
                    <a:lnTo>
                      <a:pt x="1" y="2465"/>
                    </a:lnTo>
                    <a:lnTo>
                      <a:pt x="514" y="2516"/>
                    </a:lnTo>
                    <a:lnTo>
                      <a:pt x="1028" y="2533"/>
                    </a:lnTo>
                    <a:lnTo>
                      <a:pt x="1558" y="2516"/>
                    </a:lnTo>
                    <a:lnTo>
                      <a:pt x="2071" y="2448"/>
                    </a:lnTo>
                    <a:lnTo>
                      <a:pt x="2174" y="360"/>
                    </a:lnTo>
                    <a:lnTo>
                      <a:pt x="6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8" name="Google Shape;1860;p35">
                <a:extLst>
                  <a:ext uri="{FF2B5EF4-FFF2-40B4-BE49-F238E27FC236}">
                    <a16:creationId xmlns:a16="http://schemas.microsoft.com/office/drawing/2014/main" id="{E8D8771A-2EA9-32C1-2AFF-E56777752180}"/>
                  </a:ext>
                </a:extLst>
              </p:cNvPr>
              <p:cNvSpPr/>
              <p:nvPr/>
            </p:nvSpPr>
            <p:spPr>
              <a:xfrm>
                <a:off x="3774432" y="4399257"/>
                <a:ext cx="221458" cy="250492"/>
              </a:xfrm>
              <a:custGeom>
                <a:avLst/>
                <a:gdLst/>
                <a:ahLst/>
                <a:cxnLst/>
                <a:rect l="l" t="t" r="r" b="b"/>
                <a:pathLst>
                  <a:path w="5614" h="6350" extrusionOk="0">
                    <a:moveTo>
                      <a:pt x="3115" y="1"/>
                    </a:moveTo>
                    <a:lnTo>
                      <a:pt x="2944" y="35"/>
                    </a:lnTo>
                    <a:lnTo>
                      <a:pt x="2773" y="86"/>
                    </a:lnTo>
                    <a:lnTo>
                      <a:pt x="2602" y="172"/>
                    </a:lnTo>
                    <a:lnTo>
                      <a:pt x="2448" y="240"/>
                    </a:lnTo>
                    <a:lnTo>
                      <a:pt x="2362" y="275"/>
                    </a:lnTo>
                    <a:lnTo>
                      <a:pt x="2277" y="292"/>
                    </a:lnTo>
                    <a:lnTo>
                      <a:pt x="2174" y="292"/>
                    </a:lnTo>
                    <a:lnTo>
                      <a:pt x="2071" y="275"/>
                    </a:lnTo>
                    <a:lnTo>
                      <a:pt x="1883" y="240"/>
                    </a:lnTo>
                    <a:lnTo>
                      <a:pt x="1729" y="206"/>
                    </a:lnTo>
                    <a:lnTo>
                      <a:pt x="1592" y="189"/>
                    </a:lnTo>
                    <a:lnTo>
                      <a:pt x="1455" y="206"/>
                    </a:lnTo>
                    <a:lnTo>
                      <a:pt x="1387" y="223"/>
                    </a:lnTo>
                    <a:lnTo>
                      <a:pt x="1319" y="258"/>
                    </a:lnTo>
                    <a:lnTo>
                      <a:pt x="1267" y="326"/>
                    </a:lnTo>
                    <a:lnTo>
                      <a:pt x="1199" y="377"/>
                    </a:lnTo>
                    <a:lnTo>
                      <a:pt x="1096" y="514"/>
                    </a:lnTo>
                    <a:lnTo>
                      <a:pt x="1010" y="617"/>
                    </a:lnTo>
                    <a:lnTo>
                      <a:pt x="925" y="703"/>
                    </a:lnTo>
                    <a:lnTo>
                      <a:pt x="720" y="857"/>
                    </a:lnTo>
                    <a:lnTo>
                      <a:pt x="566" y="1028"/>
                    </a:lnTo>
                    <a:lnTo>
                      <a:pt x="446" y="1233"/>
                    </a:lnTo>
                    <a:lnTo>
                      <a:pt x="343" y="1438"/>
                    </a:lnTo>
                    <a:lnTo>
                      <a:pt x="258" y="1661"/>
                    </a:lnTo>
                    <a:lnTo>
                      <a:pt x="206" y="1883"/>
                    </a:lnTo>
                    <a:lnTo>
                      <a:pt x="155" y="2123"/>
                    </a:lnTo>
                    <a:lnTo>
                      <a:pt x="86" y="2585"/>
                    </a:lnTo>
                    <a:lnTo>
                      <a:pt x="52" y="2910"/>
                    </a:lnTo>
                    <a:lnTo>
                      <a:pt x="18" y="3218"/>
                    </a:lnTo>
                    <a:lnTo>
                      <a:pt x="1" y="3543"/>
                    </a:lnTo>
                    <a:lnTo>
                      <a:pt x="1" y="3868"/>
                    </a:lnTo>
                    <a:lnTo>
                      <a:pt x="35" y="4108"/>
                    </a:lnTo>
                    <a:lnTo>
                      <a:pt x="69" y="4330"/>
                    </a:lnTo>
                    <a:lnTo>
                      <a:pt x="121" y="4553"/>
                    </a:lnTo>
                    <a:lnTo>
                      <a:pt x="172" y="4775"/>
                    </a:lnTo>
                    <a:lnTo>
                      <a:pt x="326" y="5237"/>
                    </a:lnTo>
                    <a:lnTo>
                      <a:pt x="480" y="5665"/>
                    </a:lnTo>
                    <a:lnTo>
                      <a:pt x="531" y="5785"/>
                    </a:lnTo>
                    <a:lnTo>
                      <a:pt x="583" y="5904"/>
                    </a:lnTo>
                    <a:lnTo>
                      <a:pt x="668" y="6007"/>
                    </a:lnTo>
                    <a:lnTo>
                      <a:pt x="754" y="6093"/>
                    </a:lnTo>
                    <a:lnTo>
                      <a:pt x="822" y="6110"/>
                    </a:lnTo>
                    <a:lnTo>
                      <a:pt x="891" y="6127"/>
                    </a:lnTo>
                    <a:lnTo>
                      <a:pt x="1028" y="6161"/>
                    </a:lnTo>
                    <a:lnTo>
                      <a:pt x="1524" y="6212"/>
                    </a:lnTo>
                    <a:lnTo>
                      <a:pt x="2020" y="6264"/>
                    </a:lnTo>
                    <a:lnTo>
                      <a:pt x="2533" y="6298"/>
                    </a:lnTo>
                    <a:lnTo>
                      <a:pt x="3030" y="6332"/>
                    </a:lnTo>
                    <a:lnTo>
                      <a:pt x="3526" y="6332"/>
                    </a:lnTo>
                    <a:lnTo>
                      <a:pt x="4039" y="6349"/>
                    </a:lnTo>
                    <a:lnTo>
                      <a:pt x="4536" y="6332"/>
                    </a:lnTo>
                    <a:lnTo>
                      <a:pt x="5049" y="6315"/>
                    </a:lnTo>
                    <a:lnTo>
                      <a:pt x="5186" y="6298"/>
                    </a:lnTo>
                    <a:lnTo>
                      <a:pt x="5254" y="6264"/>
                    </a:lnTo>
                    <a:lnTo>
                      <a:pt x="5306" y="6212"/>
                    </a:lnTo>
                    <a:lnTo>
                      <a:pt x="5357" y="6144"/>
                    </a:lnTo>
                    <a:lnTo>
                      <a:pt x="5374" y="6076"/>
                    </a:lnTo>
                    <a:lnTo>
                      <a:pt x="5374" y="5904"/>
                    </a:lnTo>
                    <a:lnTo>
                      <a:pt x="5408" y="5750"/>
                    </a:lnTo>
                    <a:lnTo>
                      <a:pt x="5460" y="5596"/>
                    </a:lnTo>
                    <a:lnTo>
                      <a:pt x="5528" y="5460"/>
                    </a:lnTo>
                    <a:lnTo>
                      <a:pt x="5562" y="5306"/>
                    </a:lnTo>
                    <a:lnTo>
                      <a:pt x="5596" y="5152"/>
                    </a:lnTo>
                    <a:lnTo>
                      <a:pt x="5614" y="4980"/>
                    </a:lnTo>
                    <a:lnTo>
                      <a:pt x="5596" y="4826"/>
                    </a:lnTo>
                    <a:lnTo>
                      <a:pt x="5579" y="4655"/>
                    </a:lnTo>
                    <a:lnTo>
                      <a:pt x="5494" y="4330"/>
                    </a:lnTo>
                    <a:lnTo>
                      <a:pt x="5391" y="4022"/>
                    </a:lnTo>
                    <a:lnTo>
                      <a:pt x="4570" y="1661"/>
                    </a:lnTo>
                    <a:lnTo>
                      <a:pt x="4467" y="1387"/>
                    </a:lnTo>
                    <a:lnTo>
                      <a:pt x="4364" y="1079"/>
                    </a:lnTo>
                    <a:lnTo>
                      <a:pt x="4210" y="771"/>
                    </a:lnTo>
                    <a:lnTo>
                      <a:pt x="4125" y="634"/>
                    </a:lnTo>
                    <a:lnTo>
                      <a:pt x="4039" y="497"/>
                    </a:lnTo>
                    <a:lnTo>
                      <a:pt x="3937" y="360"/>
                    </a:lnTo>
                    <a:lnTo>
                      <a:pt x="3834" y="258"/>
                    </a:lnTo>
                    <a:lnTo>
                      <a:pt x="3714" y="155"/>
                    </a:lnTo>
                    <a:lnTo>
                      <a:pt x="3577" y="86"/>
                    </a:lnTo>
                    <a:lnTo>
                      <a:pt x="3440" y="35"/>
                    </a:lnTo>
                    <a:lnTo>
                      <a:pt x="3286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9" name="Google Shape;1861;p35">
                <a:extLst>
                  <a:ext uri="{FF2B5EF4-FFF2-40B4-BE49-F238E27FC236}">
                    <a16:creationId xmlns:a16="http://schemas.microsoft.com/office/drawing/2014/main" id="{6B97EB49-2392-3766-4775-92F5FEBEC815}"/>
                  </a:ext>
                </a:extLst>
              </p:cNvPr>
              <p:cNvSpPr/>
              <p:nvPr/>
            </p:nvSpPr>
            <p:spPr>
              <a:xfrm>
                <a:off x="3774432" y="4399257"/>
                <a:ext cx="221458" cy="250492"/>
              </a:xfrm>
              <a:custGeom>
                <a:avLst/>
                <a:gdLst/>
                <a:ahLst/>
                <a:cxnLst/>
                <a:rect l="l" t="t" r="r" b="b"/>
                <a:pathLst>
                  <a:path w="5614" h="6350" fill="none" extrusionOk="0">
                    <a:moveTo>
                      <a:pt x="4570" y="1661"/>
                    </a:moveTo>
                    <a:lnTo>
                      <a:pt x="4570" y="1661"/>
                    </a:lnTo>
                    <a:lnTo>
                      <a:pt x="5391" y="4022"/>
                    </a:lnTo>
                    <a:lnTo>
                      <a:pt x="5391" y="4022"/>
                    </a:lnTo>
                    <a:lnTo>
                      <a:pt x="5494" y="4330"/>
                    </a:lnTo>
                    <a:lnTo>
                      <a:pt x="5579" y="4655"/>
                    </a:lnTo>
                    <a:lnTo>
                      <a:pt x="5596" y="4826"/>
                    </a:lnTo>
                    <a:lnTo>
                      <a:pt x="5614" y="4980"/>
                    </a:lnTo>
                    <a:lnTo>
                      <a:pt x="5596" y="5152"/>
                    </a:lnTo>
                    <a:lnTo>
                      <a:pt x="5562" y="5306"/>
                    </a:lnTo>
                    <a:lnTo>
                      <a:pt x="5562" y="5306"/>
                    </a:lnTo>
                    <a:lnTo>
                      <a:pt x="5528" y="5460"/>
                    </a:lnTo>
                    <a:lnTo>
                      <a:pt x="5460" y="5596"/>
                    </a:lnTo>
                    <a:lnTo>
                      <a:pt x="5408" y="5750"/>
                    </a:lnTo>
                    <a:lnTo>
                      <a:pt x="5374" y="5904"/>
                    </a:lnTo>
                    <a:lnTo>
                      <a:pt x="5374" y="5904"/>
                    </a:lnTo>
                    <a:lnTo>
                      <a:pt x="5374" y="6076"/>
                    </a:lnTo>
                    <a:lnTo>
                      <a:pt x="5357" y="6144"/>
                    </a:lnTo>
                    <a:lnTo>
                      <a:pt x="5306" y="6212"/>
                    </a:lnTo>
                    <a:lnTo>
                      <a:pt x="5306" y="6212"/>
                    </a:lnTo>
                    <a:lnTo>
                      <a:pt x="5254" y="6264"/>
                    </a:lnTo>
                    <a:lnTo>
                      <a:pt x="5186" y="6298"/>
                    </a:lnTo>
                    <a:lnTo>
                      <a:pt x="5049" y="6315"/>
                    </a:lnTo>
                    <a:lnTo>
                      <a:pt x="5049" y="6315"/>
                    </a:lnTo>
                    <a:lnTo>
                      <a:pt x="4536" y="6332"/>
                    </a:lnTo>
                    <a:lnTo>
                      <a:pt x="4039" y="6349"/>
                    </a:lnTo>
                    <a:lnTo>
                      <a:pt x="3526" y="6332"/>
                    </a:lnTo>
                    <a:lnTo>
                      <a:pt x="3030" y="6332"/>
                    </a:lnTo>
                    <a:lnTo>
                      <a:pt x="2533" y="6298"/>
                    </a:lnTo>
                    <a:lnTo>
                      <a:pt x="2020" y="6264"/>
                    </a:lnTo>
                    <a:lnTo>
                      <a:pt x="1524" y="6212"/>
                    </a:lnTo>
                    <a:lnTo>
                      <a:pt x="1028" y="6161"/>
                    </a:lnTo>
                    <a:lnTo>
                      <a:pt x="1028" y="6161"/>
                    </a:lnTo>
                    <a:lnTo>
                      <a:pt x="891" y="6127"/>
                    </a:lnTo>
                    <a:lnTo>
                      <a:pt x="822" y="6110"/>
                    </a:lnTo>
                    <a:lnTo>
                      <a:pt x="754" y="6093"/>
                    </a:lnTo>
                    <a:lnTo>
                      <a:pt x="754" y="6093"/>
                    </a:lnTo>
                    <a:lnTo>
                      <a:pt x="668" y="6007"/>
                    </a:lnTo>
                    <a:lnTo>
                      <a:pt x="583" y="5904"/>
                    </a:lnTo>
                    <a:lnTo>
                      <a:pt x="531" y="5785"/>
                    </a:lnTo>
                    <a:lnTo>
                      <a:pt x="480" y="5665"/>
                    </a:lnTo>
                    <a:lnTo>
                      <a:pt x="480" y="5665"/>
                    </a:lnTo>
                    <a:lnTo>
                      <a:pt x="326" y="5237"/>
                    </a:lnTo>
                    <a:lnTo>
                      <a:pt x="172" y="4775"/>
                    </a:lnTo>
                    <a:lnTo>
                      <a:pt x="121" y="4553"/>
                    </a:lnTo>
                    <a:lnTo>
                      <a:pt x="69" y="4330"/>
                    </a:lnTo>
                    <a:lnTo>
                      <a:pt x="35" y="4108"/>
                    </a:lnTo>
                    <a:lnTo>
                      <a:pt x="1" y="3868"/>
                    </a:lnTo>
                    <a:lnTo>
                      <a:pt x="1" y="3868"/>
                    </a:lnTo>
                    <a:lnTo>
                      <a:pt x="1" y="3543"/>
                    </a:lnTo>
                    <a:lnTo>
                      <a:pt x="18" y="3218"/>
                    </a:lnTo>
                    <a:lnTo>
                      <a:pt x="52" y="2910"/>
                    </a:lnTo>
                    <a:lnTo>
                      <a:pt x="86" y="2585"/>
                    </a:lnTo>
                    <a:lnTo>
                      <a:pt x="86" y="2585"/>
                    </a:lnTo>
                    <a:lnTo>
                      <a:pt x="155" y="2123"/>
                    </a:lnTo>
                    <a:lnTo>
                      <a:pt x="206" y="1883"/>
                    </a:lnTo>
                    <a:lnTo>
                      <a:pt x="258" y="1661"/>
                    </a:lnTo>
                    <a:lnTo>
                      <a:pt x="343" y="1438"/>
                    </a:lnTo>
                    <a:lnTo>
                      <a:pt x="446" y="1233"/>
                    </a:lnTo>
                    <a:lnTo>
                      <a:pt x="566" y="1028"/>
                    </a:lnTo>
                    <a:lnTo>
                      <a:pt x="720" y="857"/>
                    </a:lnTo>
                    <a:lnTo>
                      <a:pt x="720" y="857"/>
                    </a:lnTo>
                    <a:lnTo>
                      <a:pt x="925" y="703"/>
                    </a:lnTo>
                    <a:lnTo>
                      <a:pt x="1010" y="617"/>
                    </a:lnTo>
                    <a:lnTo>
                      <a:pt x="1096" y="514"/>
                    </a:lnTo>
                    <a:lnTo>
                      <a:pt x="1096" y="514"/>
                    </a:lnTo>
                    <a:lnTo>
                      <a:pt x="1199" y="377"/>
                    </a:lnTo>
                    <a:lnTo>
                      <a:pt x="1267" y="326"/>
                    </a:lnTo>
                    <a:lnTo>
                      <a:pt x="1319" y="258"/>
                    </a:lnTo>
                    <a:lnTo>
                      <a:pt x="1319" y="258"/>
                    </a:lnTo>
                    <a:lnTo>
                      <a:pt x="1387" y="223"/>
                    </a:lnTo>
                    <a:lnTo>
                      <a:pt x="1455" y="206"/>
                    </a:lnTo>
                    <a:lnTo>
                      <a:pt x="1592" y="189"/>
                    </a:lnTo>
                    <a:lnTo>
                      <a:pt x="1729" y="206"/>
                    </a:lnTo>
                    <a:lnTo>
                      <a:pt x="1883" y="240"/>
                    </a:lnTo>
                    <a:lnTo>
                      <a:pt x="1883" y="240"/>
                    </a:lnTo>
                    <a:lnTo>
                      <a:pt x="2071" y="275"/>
                    </a:lnTo>
                    <a:lnTo>
                      <a:pt x="2174" y="292"/>
                    </a:lnTo>
                    <a:lnTo>
                      <a:pt x="2277" y="292"/>
                    </a:lnTo>
                    <a:lnTo>
                      <a:pt x="2277" y="292"/>
                    </a:lnTo>
                    <a:lnTo>
                      <a:pt x="2362" y="275"/>
                    </a:lnTo>
                    <a:lnTo>
                      <a:pt x="2448" y="240"/>
                    </a:lnTo>
                    <a:lnTo>
                      <a:pt x="2602" y="172"/>
                    </a:lnTo>
                    <a:lnTo>
                      <a:pt x="2773" y="86"/>
                    </a:lnTo>
                    <a:lnTo>
                      <a:pt x="2944" y="35"/>
                    </a:lnTo>
                    <a:lnTo>
                      <a:pt x="2944" y="35"/>
                    </a:lnTo>
                    <a:lnTo>
                      <a:pt x="3115" y="1"/>
                    </a:lnTo>
                    <a:lnTo>
                      <a:pt x="3286" y="1"/>
                    </a:lnTo>
                    <a:lnTo>
                      <a:pt x="3440" y="35"/>
                    </a:lnTo>
                    <a:lnTo>
                      <a:pt x="3577" y="86"/>
                    </a:lnTo>
                    <a:lnTo>
                      <a:pt x="3714" y="155"/>
                    </a:lnTo>
                    <a:lnTo>
                      <a:pt x="3834" y="258"/>
                    </a:lnTo>
                    <a:lnTo>
                      <a:pt x="3937" y="360"/>
                    </a:lnTo>
                    <a:lnTo>
                      <a:pt x="4039" y="497"/>
                    </a:lnTo>
                    <a:lnTo>
                      <a:pt x="4125" y="634"/>
                    </a:lnTo>
                    <a:lnTo>
                      <a:pt x="4210" y="771"/>
                    </a:lnTo>
                    <a:lnTo>
                      <a:pt x="4364" y="1079"/>
                    </a:lnTo>
                    <a:lnTo>
                      <a:pt x="4467" y="1387"/>
                    </a:lnTo>
                    <a:lnTo>
                      <a:pt x="4570" y="166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0" name="Google Shape;1862;p35">
                <a:extLst>
                  <a:ext uri="{FF2B5EF4-FFF2-40B4-BE49-F238E27FC236}">
                    <a16:creationId xmlns:a16="http://schemas.microsoft.com/office/drawing/2014/main" id="{039716BD-D01E-5A7A-0BD2-A765B3CBF42D}"/>
                  </a:ext>
                </a:extLst>
              </p:cNvPr>
              <p:cNvSpPr/>
              <p:nvPr/>
            </p:nvSpPr>
            <p:spPr>
              <a:xfrm>
                <a:off x="3816286" y="4642293"/>
                <a:ext cx="155975" cy="7456"/>
              </a:xfrm>
              <a:custGeom>
                <a:avLst/>
                <a:gdLst/>
                <a:ahLst/>
                <a:cxnLst/>
                <a:rect l="l" t="t" r="r" b="b"/>
                <a:pathLst>
                  <a:path w="3954" h="189" extrusionOk="0">
                    <a:moveTo>
                      <a:pt x="2807" y="188"/>
                    </a:moveTo>
                    <a:lnTo>
                      <a:pt x="2807" y="188"/>
                    </a:lnTo>
                    <a:lnTo>
                      <a:pt x="2807" y="188"/>
                    </a:lnTo>
                    <a:lnTo>
                      <a:pt x="2807" y="188"/>
                    </a:lnTo>
                    <a:lnTo>
                      <a:pt x="2807" y="188"/>
                    </a:lnTo>
                    <a:lnTo>
                      <a:pt x="2807" y="188"/>
                    </a:lnTo>
                    <a:close/>
                    <a:moveTo>
                      <a:pt x="3954" y="154"/>
                    </a:moveTo>
                    <a:lnTo>
                      <a:pt x="3954" y="154"/>
                    </a:lnTo>
                    <a:lnTo>
                      <a:pt x="3389" y="171"/>
                    </a:lnTo>
                    <a:lnTo>
                      <a:pt x="2807" y="188"/>
                    </a:lnTo>
                    <a:lnTo>
                      <a:pt x="2807" y="188"/>
                    </a:lnTo>
                    <a:lnTo>
                      <a:pt x="3389" y="171"/>
                    </a:lnTo>
                    <a:lnTo>
                      <a:pt x="3954" y="154"/>
                    </a:lnTo>
                    <a:close/>
                    <a:moveTo>
                      <a:pt x="1" y="0"/>
                    </a:moveTo>
                    <a:lnTo>
                      <a:pt x="1" y="0"/>
                    </a:lnTo>
                    <a:lnTo>
                      <a:pt x="69" y="17"/>
                    </a:lnTo>
                    <a:lnTo>
                      <a:pt x="69" y="17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0403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1" name="Google Shape;1863;p35">
                <a:extLst>
                  <a:ext uri="{FF2B5EF4-FFF2-40B4-BE49-F238E27FC236}">
                    <a16:creationId xmlns:a16="http://schemas.microsoft.com/office/drawing/2014/main" id="{3C02A69F-B54C-4CD1-B43A-048509D118E5}"/>
                  </a:ext>
                </a:extLst>
              </p:cNvPr>
              <p:cNvSpPr/>
              <p:nvPr/>
            </p:nvSpPr>
            <p:spPr>
              <a:xfrm>
                <a:off x="3927015" y="4649709"/>
                <a:ext cx="39" cy="39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2" name="Google Shape;1864;p35">
                <a:extLst>
                  <a:ext uri="{FF2B5EF4-FFF2-40B4-BE49-F238E27FC236}">
                    <a16:creationId xmlns:a16="http://schemas.microsoft.com/office/drawing/2014/main" id="{1DC14FA7-C2A7-EB47-D95D-8678B8CA7CD9}"/>
                  </a:ext>
                </a:extLst>
              </p:cNvPr>
              <p:cNvSpPr/>
              <p:nvPr/>
            </p:nvSpPr>
            <p:spPr>
              <a:xfrm>
                <a:off x="3927015" y="4648368"/>
                <a:ext cx="45246" cy="1381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35" fill="none" extrusionOk="0">
                    <a:moveTo>
                      <a:pt x="1147" y="0"/>
                    </a:moveTo>
                    <a:lnTo>
                      <a:pt x="1147" y="0"/>
                    </a:lnTo>
                    <a:lnTo>
                      <a:pt x="582" y="17"/>
                    </a:lnTo>
                    <a:lnTo>
                      <a:pt x="0" y="34"/>
                    </a:lnTo>
                    <a:lnTo>
                      <a:pt x="0" y="34"/>
                    </a:lnTo>
                    <a:lnTo>
                      <a:pt x="582" y="17"/>
                    </a:lnTo>
                    <a:lnTo>
                      <a:pt x="1147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3" name="Google Shape;1865;p35">
                <a:extLst>
                  <a:ext uri="{FF2B5EF4-FFF2-40B4-BE49-F238E27FC236}">
                    <a16:creationId xmlns:a16="http://schemas.microsoft.com/office/drawing/2014/main" id="{D0352379-0922-1494-6A95-F3BBB98C7D78}"/>
                  </a:ext>
                </a:extLst>
              </p:cNvPr>
              <p:cNvSpPr/>
              <p:nvPr/>
            </p:nvSpPr>
            <p:spPr>
              <a:xfrm>
                <a:off x="3816286" y="4642293"/>
                <a:ext cx="2761" cy="710"/>
              </a:xfrm>
              <a:custGeom>
                <a:avLst/>
                <a:gdLst/>
                <a:ahLst/>
                <a:cxnLst/>
                <a:rect l="l" t="t" r="r" b="b"/>
                <a:pathLst>
                  <a:path w="70" h="18" fill="none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69" y="17"/>
                    </a:lnTo>
                    <a:lnTo>
                      <a:pt x="69" y="17"/>
                    </a:ln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4" name="Google Shape;1866;p35">
                <a:extLst>
                  <a:ext uri="{FF2B5EF4-FFF2-40B4-BE49-F238E27FC236}">
                    <a16:creationId xmlns:a16="http://schemas.microsoft.com/office/drawing/2014/main" id="{36077732-7099-51D2-A53C-BA9285FC55BB}"/>
                  </a:ext>
                </a:extLst>
              </p:cNvPr>
              <p:cNvSpPr/>
              <p:nvPr/>
            </p:nvSpPr>
            <p:spPr>
              <a:xfrm>
                <a:off x="3774432" y="4551840"/>
                <a:ext cx="211991" cy="97909"/>
              </a:xfrm>
              <a:custGeom>
                <a:avLst/>
                <a:gdLst/>
                <a:ahLst/>
                <a:cxnLst/>
                <a:rect l="l" t="t" r="r" b="b"/>
                <a:pathLst>
                  <a:path w="5374" h="2482" extrusionOk="0">
                    <a:moveTo>
                      <a:pt x="1" y="0"/>
                    </a:moveTo>
                    <a:lnTo>
                      <a:pt x="35" y="240"/>
                    </a:lnTo>
                    <a:lnTo>
                      <a:pt x="69" y="462"/>
                    </a:lnTo>
                    <a:lnTo>
                      <a:pt x="121" y="685"/>
                    </a:lnTo>
                    <a:lnTo>
                      <a:pt x="172" y="907"/>
                    </a:lnTo>
                    <a:lnTo>
                      <a:pt x="326" y="1369"/>
                    </a:lnTo>
                    <a:lnTo>
                      <a:pt x="480" y="1797"/>
                    </a:lnTo>
                    <a:lnTo>
                      <a:pt x="531" y="1917"/>
                    </a:lnTo>
                    <a:lnTo>
                      <a:pt x="583" y="2036"/>
                    </a:lnTo>
                    <a:lnTo>
                      <a:pt x="668" y="2139"/>
                    </a:lnTo>
                    <a:lnTo>
                      <a:pt x="754" y="2225"/>
                    </a:lnTo>
                    <a:lnTo>
                      <a:pt x="822" y="2242"/>
                    </a:lnTo>
                    <a:lnTo>
                      <a:pt x="891" y="2259"/>
                    </a:lnTo>
                    <a:lnTo>
                      <a:pt x="1028" y="2293"/>
                    </a:lnTo>
                    <a:lnTo>
                      <a:pt x="1062" y="2293"/>
                    </a:lnTo>
                    <a:lnTo>
                      <a:pt x="1130" y="2310"/>
                    </a:lnTo>
                    <a:lnTo>
                      <a:pt x="1815" y="2379"/>
                    </a:lnTo>
                    <a:lnTo>
                      <a:pt x="2499" y="2430"/>
                    </a:lnTo>
                    <a:lnTo>
                      <a:pt x="3184" y="2464"/>
                    </a:lnTo>
                    <a:lnTo>
                      <a:pt x="3868" y="2481"/>
                    </a:lnTo>
                    <a:lnTo>
                      <a:pt x="4450" y="2464"/>
                    </a:lnTo>
                    <a:lnTo>
                      <a:pt x="5015" y="2447"/>
                    </a:lnTo>
                    <a:lnTo>
                      <a:pt x="5049" y="2447"/>
                    </a:lnTo>
                    <a:lnTo>
                      <a:pt x="5186" y="2430"/>
                    </a:lnTo>
                    <a:lnTo>
                      <a:pt x="5254" y="2396"/>
                    </a:lnTo>
                    <a:lnTo>
                      <a:pt x="5306" y="2344"/>
                    </a:lnTo>
                    <a:lnTo>
                      <a:pt x="5357" y="2276"/>
                    </a:lnTo>
                    <a:lnTo>
                      <a:pt x="5374" y="2208"/>
                    </a:lnTo>
                    <a:lnTo>
                      <a:pt x="5374" y="2036"/>
                    </a:lnTo>
                    <a:lnTo>
                      <a:pt x="4159" y="2036"/>
                    </a:lnTo>
                    <a:lnTo>
                      <a:pt x="3269" y="2054"/>
                    </a:lnTo>
                    <a:lnTo>
                      <a:pt x="2927" y="2054"/>
                    </a:lnTo>
                    <a:lnTo>
                      <a:pt x="2414" y="2036"/>
                    </a:lnTo>
                    <a:lnTo>
                      <a:pt x="2157" y="2019"/>
                    </a:lnTo>
                    <a:lnTo>
                      <a:pt x="1900" y="1968"/>
                    </a:lnTo>
                    <a:lnTo>
                      <a:pt x="1644" y="1917"/>
                    </a:lnTo>
                    <a:lnTo>
                      <a:pt x="1404" y="1831"/>
                    </a:lnTo>
                    <a:lnTo>
                      <a:pt x="1182" y="1728"/>
                    </a:lnTo>
                    <a:lnTo>
                      <a:pt x="1079" y="1660"/>
                    </a:lnTo>
                    <a:lnTo>
                      <a:pt x="976" y="1574"/>
                    </a:lnTo>
                    <a:lnTo>
                      <a:pt x="908" y="1506"/>
                    </a:lnTo>
                    <a:lnTo>
                      <a:pt x="822" y="1438"/>
                    </a:lnTo>
                    <a:lnTo>
                      <a:pt x="771" y="1352"/>
                    </a:lnTo>
                    <a:lnTo>
                      <a:pt x="737" y="1266"/>
                    </a:lnTo>
                    <a:lnTo>
                      <a:pt x="702" y="1164"/>
                    </a:lnTo>
                    <a:lnTo>
                      <a:pt x="685" y="1061"/>
                    </a:lnTo>
                    <a:lnTo>
                      <a:pt x="668" y="839"/>
                    </a:lnTo>
                    <a:lnTo>
                      <a:pt x="651" y="719"/>
                    </a:lnTo>
                    <a:lnTo>
                      <a:pt x="583" y="599"/>
                    </a:lnTo>
                    <a:lnTo>
                      <a:pt x="514" y="479"/>
                    </a:lnTo>
                    <a:lnTo>
                      <a:pt x="429" y="360"/>
                    </a:lnTo>
                    <a:lnTo>
                      <a:pt x="343" y="257"/>
                    </a:lnTo>
                    <a:lnTo>
                      <a:pt x="223" y="154"/>
                    </a:lnTo>
                    <a:lnTo>
                      <a:pt x="121" y="69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06030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5" name="Google Shape;1867;p35">
                <a:extLst>
                  <a:ext uri="{FF2B5EF4-FFF2-40B4-BE49-F238E27FC236}">
                    <a16:creationId xmlns:a16="http://schemas.microsoft.com/office/drawing/2014/main" id="{9A35E78A-0724-F05A-CD78-AF16695A0868}"/>
                  </a:ext>
                </a:extLst>
              </p:cNvPr>
              <p:cNvSpPr/>
              <p:nvPr/>
            </p:nvSpPr>
            <p:spPr>
              <a:xfrm>
                <a:off x="3774432" y="4551840"/>
                <a:ext cx="211991" cy="97909"/>
              </a:xfrm>
              <a:custGeom>
                <a:avLst/>
                <a:gdLst/>
                <a:ahLst/>
                <a:cxnLst/>
                <a:rect l="l" t="t" r="r" b="b"/>
                <a:pathLst>
                  <a:path w="5374" h="2482" fill="none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35" y="240"/>
                    </a:lnTo>
                    <a:lnTo>
                      <a:pt x="69" y="462"/>
                    </a:lnTo>
                    <a:lnTo>
                      <a:pt x="121" y="685"/>
                    </a:lnTo>
                    <a:lnTo>
                      <a:pt x="172" y="907"/>
                    </a:lnTo>
                    <a:lnTo>
                      <a:pt x="326" y="1369"/>
                    </a:lnTo>
                    <a:lnTo>
                      <a:pt x="480" y="1797"/>
                    </a:lnTo>
                    <a:lnTo>
                      <a:pt x="480" y="1797"/>
                    </a:lnTo>
                    <a:lnTo>
                      <a:pt x="531" y="1917"/>
                    </a:lnTo>
                    <a:lnTo>
                      <a:pt x="583" y="2036"/>
                    </a:lnTo>
                    <a:lnTo>
                      <a:pt x="668" y="2139"/>
                    </a:lnTo>
                    <a:lnTo>
                      <a:pt x="754" y="2225"/>
                    </a:lnTo>
                    <a:lnTo>
                      <a:pt x="754" y="2225"/>
                    </a:lnTo>
                    <a:lnTo>
                      <a:pt x="822" y="2242"/>
                    </a:lnTo>
                    <a:lnTo>
                      <a:pt x="891" y="2259"/>
                    </a:lnTo>
                    <a:lnTo>
                      <a:pt x="1028" y="2293"/>
                    </a:lnTo>
                    <a:lnTo>
                      <a:pt x="1028" y="2293"/>
                    </a:lnTo>
                    <a:lnTo>
                      <a:pt x="1062" y="2293"/>
                    </a:lnTo>
                    <a:lnTo>
                      <a:pt x="1062" y="2293"/>
                    </a:lnTo>
                    <a:lnTo>
                      <a:pt x="1130" y="2310"/>
                    </a:lnTo>
                    <a:lnTo>
                      <a:pt x="1130" y="2310"/>
                    </a:lnTo>
                    <a:lnTo>
                      <a:pt x="1815" y="2379"/>
                    </a:lnTo>
                    <a:lnTo>
                      <a:pt x="2499" y="2430"/>
                    </a:lnTo>
                    <a:lnTo>
                      <a:pt x="3184" y="2464"/>
                    </a:lnTo>
                    <a:lnTo>
                      <a:pt x="3868" y="2481"/>
                    </a:lnTo>
                    <a:lnTo>
                      <a:pt x="3868" y="2481"/>
                    </a:lnTo>
                    <a:lnTo>
                      <a:pt x="3868" y="2481"/>
                    </a:lnTo>
                    <a:lnTo>
                      <a:pt x="3868" y="2481"/>
                    </a:lnTo>
                    <a:lnTo>
                      <a:pt x="3868" y="2481"/>
                    </a:lnTo>
                    <a:lnTo>
                      <a:pt x="3868" y="2481"/>
                    </a:lnTo>
                    <a:lnTo>
                      <a:pt x="4450" y="2464"/>
                    </a:lnTo>
                    <a:lnTo>
                      <a:pt x="5015" y="2447"/>
                    </a:lnTo>
                    <a:lnTo>
                      <a:pt x="5015" y="2447"/>
                    </a:lnTo>
                    <a:lnTo>
                      <a:pt x="5049" y="2447"/>
                    </a:lnTo>
                    <a:lnTo>
                      <a:pt x="5049" y="2447"/>
                    </a:lnTo>
                    <a:lnTo>
                      <a:pt x="5186" y="2430"/>
                    </a:lnTo>
                    <a:lnTo>
                      <a:pt x="5254" y="2396"/>
                    </a:lnTo>
                    <a:lnTo>
                      <a:pt x="5306" y="2344"/>
                    </a:lnTo>
                    <a:lnTo>
                      <a:pt x="5306" y="2344"/>
                    </a:lnTo>
                    <a:lnTo>
                      <a:pt x="5357" y="2276"/>
                    </a:lnTo>
                    <a:lnTo>
                      <a:pt x="5374" y="2208"/>
                    </a:lnTo>
                    <a:lnTo>
                      <a:pt x="5374" y="2036"/>
                    </a:lnTo>
                    <a:lnTo>
                      <a:pt x="5374" y="2036"/>
                    </a:lnTo>
                    <a:lnTo>
                      <a:pt x="5049" y="2036"/>
                    </a:lnTo>
                    <a:lnTo>
                      <a:pt x="5049" y="2036"/>
                    </a:lnTo>
                    <a:lnTo>
                      <a:pt x="4159" y="2036"/>
                    </a:lnTo>
                    <a:lnTo>
                      <a:pt x="4159" y="2036"/>
                    </a:lnTo>
                    <a:lnTo>
                      <a:pt x="3269" y="2054"/>
                    </a:lnTo>
                    <a:lnTo>
                      <a:pt x="3269" y="2054"/>
                    </a:lnTo>
                    <a:lnTo>
                      <a:pt x="2927" y="2054"/>
                    </a:lnTo>
                    <a:lnTo>
                      <a:pt x="2927" y="2054"/>
                    </a:lnTo>
                    <a:lnTo>
                      <a:pt x="2414" y="2036"/>
                    </a:lnTo>
                    <a:lnTo>
                      <a:pt x="2157" y="2019"/>
                    </a:lnTo>
                    <a:lnTo>
                      <a:pt x="1900" y="1968"/>
                    </a:lnTo>
                    <a:lnTo>
                      <a:pt x="1644" y="1917"/>
                    </a:lnTo>
                    <a:lnTo>
                      <a:pt x="1404" y="1831"/>
                    </a:lnTo>
                    <a:lnTo>
                      <a:pt x="1182" y="1728"/>
                    </a:lnTo>
                    <a:lnTo>
                      <a:pt x="1079" y="1660"/>
                    </a:lnTo>
                    <a:lnTo>
                      <a:pt x="976" y="1574"/>
                    </a:lnTo>
                    <a:lnTo>
                      <a:pt x="976" y="1574"/>
                    </a:lnTo>
                    <a:lnTo>
                      <a:pt x="908" y="1506"/>
                    </a:lnTo>
                    <a:lnTo>
                      <a:pt x="822" y="1438"/>
                    </a:lnTo>
                    <a:lnTo>
                      <a:pt x="771" y="1352"/>
                    </a:lnTo>
                    <a:lnTo>
                      <a:pt x="737" y="1266"/>
                    </a:lnTo>
                    <a:lnTo>
                      <a:pt x="737" y="1266"/>
                    </a:lnTo>
                    <a:lnTo>
                      <a:pt x="702" y="1164"/>
                    </a:lnTo>
                    <a:lnTo>
                      <a:pt x="685" y="1061"/>
                    </a:lnTo>
                    <a:lnTo>
                      <a:pt x="668" y="839"/>
                    </a:lnTo>
                    <a:lnTo>
                      <a:pt x="668" y="839"/>
                    </a:lnTo>
                    <a:lnTo>
                      <a:pt x="651" y="719"/>
                    </a:lnTo>
                    <a:lnTo>
                      <a:pt x="583" y="599"/>
                    </a:lnTo>
                    <a:lnTo>
                      <a:pt x="514" y="479"/>
                    </a:lnTo>
                    <a:lnTo>
                      <a:pt x="429" y="360"/>
                    </a:lnTo>
                    <a:lnTo>
                      <a:pt x="343" y="257"/>
                    </a:lnTo>
                    <a:lnTo>
                      <a:pt x="223" y="154"/>
                    </a:lnTo>
                    <a:lnTo>
                      <a:pt x="121" y="69"/>
                    </a:ln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6" name="Google Shape;1868;p35">
                <a:extLst>
                  <a:ext uri="{FF2B5EF4-FFF2-40B4-BE49-F238E27FC236}">
                    <a16:creationId xmlns:a16="http://schemas.microsoft.com/office/drawing/2014/main" id="{1FBA4E73-00BC-68A0-B876-818F837F566C}"/>
                  </a:ext>
                </a:extLst>
              </p:cNvPr>
              <p:cNvSpPr/>
              <p:nvPr/>
            </p:nvSpPr>
            <p:spPr>
              <a:xfrm>
                <a:off x="3335028" y="3313860"/>
                <a:ext cx="650726" cy="1040231"/>
              </a:xfrm>
              <a:custGeom>
                <a:avLst/>
                <a:gdLst/>
                <a:ahLst/>
                <a:cxnLst/>
                <a:rect l="l" t="t" r="r" b="b"/>
                <a:pathLst>
                  <a:path w="16496" h="26370" extrusionOk="0">
                    <a:moveTo>
                      <a:pt x="103" y="0"/>
                    </a:moveTo>
                    <a:lnTo>
                      <a:pt x="0" y="8453"/>
                    </a:lnTo>
                    <a:lnTo>
                      <a:pt x="1626" y="8607"/>
                    </a:lnTo>
                    <a:lnTo>
                      <a:pt x="3337" y="8727"/>
                    </a:lnTo>
                    <a:lnTo>
                      <a:pt x="5117" y="8830"/>
                    </a:lnTo>
                    <a:lnTo>
                      <a:pt x="6913" y="8916"/>
                    </a:lnTo>
                    <a:lnTo>
                      <a:pt x="9155" y="8984"/>
                    </a:lnTo>
                    <a:lnTo>
                      <a:pt x="11260" y="9001"/>
                    </a:lnTo>
                    <a:lnTo>
                      <a:pt x="11277" y="11140"/>
                    </a:lnTo>
                    <a:lnTo>
                      <a:pt x="11277" y="13262"/>
                    </a:lnTo>
                    <a:lnTo>
                      <a:pt x="11311" y="15384"/>
                    </a:lnTo>
                    <a:lnTo>
                      <a:pt x="11345" y="17506"/>
                    </a:lnTo>
                    <a:lnTo>
                      <a:pt x="11397" y="19627"/>
                    </a:lnTo>
                    <a:lnTo>
                      <a:pt x="11465" y="21749"/>
                    </a:lnTo>
                    <a:lnTo>
                      <a:pt x="11551" y="23871"/>
                    </a:lnTo>
                    <a:lnTo>
                      <a:pt x="11636" y="25993"/>
                    </a:lnTo>
                    <a:lnTo>
                      <a:pt x="12167" y="26130"/>
                    </a:lnTo>
                    <a:lnTo>
                      <a:pt x="12663" y="26250"/>
                    </a:lnTo>
                    <a:lnTo>
                      <a:pt x="13091" y="26318"/>
                    </a:lnTo>
                    <a:lnTo>
                      <a:pt x="13518" y="26369"/>
                    </a:lnTo>
                    <a:lnTo>
                      <a:pt x="13946" y="26369"/>
                    </a:lnTo>
                    <a:lnTo>
                      <a:pt x="14391" y="26352"/>
                    </a:lnTo>
                    <a:lnTo>
                      <a:pt x="14870" y="26301"/>
                    </a:lnTo>
                    <a:lnTo>
                      <a:pt x="15435" y="26215"/>
                    </a:lnTo>
                    <a:lnTo>
                      <a:pt x="16342" y="8676"/>
                    </a:lnTo>
                    <a:lnTo>
                      <a:pt x="16393" y="8060"/>
                    </a:lnTo>
                    <a:lnTo>
                      <a:pt x="16445" y="7393"/>
                    </a:lnTo>
                    <a:lnTo>
                      <a:pt x="16479" y="6691"/>
                    </a:lnTo>
                    <a:lnTo>
                      <a:pt x="16496" y="6332"/>
                    </a:lnTo>
                    <a:lnTo>
                      <a:pt x="16479" y="5989"/>
                    </a:lnTo>
                    <a:lnTo>
                      <a:pt x="16462" y="5630"/>
                    </a:lnTo>
                    <a:lnTo>
                      <a:pt x="16427" y="5271"/>
                    </a:lnTo>
                    <a:lnTo>
                      <a:pt x="16376" y="4946"/>
                    </a:lnTo>
                    <a:lnTo>
                      <a:pt x="16291" y="4603"/>
                    </a:lnTo>
                    <a:lnTo>
                      <a:pt x="16171" y="4295"/>
                    </a:lnTo>
                    <a:lnTo>
                      <a:pt x="16034" y="4004"/>
                    </a:lnTo>
                    <a:lnTo>
                      <a:pt x="15965" y="3850"/>
                    </a:lnTo>
                    <a:lnTo>
                      <a:pt x="15863" y="3714"/>
                    </a:lnTo>
                    <a:lnTo>
                      <a:pt x="15760" y="3594"/>
                    </a:lnTo>
                    <a:lnTo>
                      <a:pt x="15657" y="3474"/>
                    </a:lnTo>
                    <a:lnTo>
                      <a:pt x="15366" y="3183"/>
                    </a:lnTo>
                    <a:lnTo>
                      <a:pt x="15058" y="2909"/>
                    </a:lnTo>
                    <a:lnTo>
                      <a:pt x="14716" y="2636"/>
                    </a:lnTo>
                    <a:lnTo>
                      <a:pt x="14374" y="2379"/>
                    </a:lnTo>
                    <a:lnTo>
                      <a:pt x="13998" y="2122"/>
                    </a:lnTo>
                    <a:lnTo>
                      <a:pt x="13604" y="1900"/>
                    </a:lnTo>
                    <a:lnTo>
                      <a:pt x="13210" y="1660"/>
                    </a:lnTo>
                    <a:lnTo>
                      <a:pt x="12800" y="1455"/>
                    </a:lnTo>
                    <a:lnTo>
                      <a:pt x="12372" y="1249"/>
                    </a:lnTo>
                    <a:lnTo>
                      <a:pt x="11944" y="1078"/>
                    </a:lnTo>
                    <a:lnTo>
                      <a:pt x="11516" y="907"/>
                    </a:lnTo>
                    <a:lnTo>
                      <a:pt x="11089" y="753"/>
                    </a:lnTo>
                    <a:lnTo>
                      <a:pt x="10644" y="616"/>
                    </a:lnTo>
                    <a:lnTo>
                      <a:pt x="10199" y="479"/>
                    </a:lnTo>
                    <a:lnTo>
                      <a:pt x="9771" y="377"/>
                    </a:lnTo>
                    <a:lnTo>
                      <a:pt x="9343" y="291"/>
                    </a:lnTo>
                    <a:lnTo>
                      <a:pt x="8864" y="223"/>
                    </a:lnTo>
                    <a:lnTo>
                      <a:pt x="8368" y="154"/>
                    </a:lnTo>
                    <a:lnTo>
                      <a:pt x="7889" y="120"/>
                    </a:lnTo>
                    <a:lnTo>
                      <a:pt x="7392" y="86"/>
                    </a:lnTo>
                    <a:lnTo>
                      <a:pt x="6417" y="52"/>
                    </a:lnTo>
                    <a:lnTo>
                      <a:pt x="5425" y="35"/>
                    </a:lnTo>
                    <a:lnTo>
                      <a:pt x="10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7" name="Google Shape;1869;p35">
                <a:extLst>
                  <a:ext uri="{FF2B5EF4-FFF2-40B4-BE49-F238E27FC236}">
                    <a16:creationId xmlns:a16="http://schemas.microsoft.com/office/drawing/2014/main" id="{5717097D-9C9B-82A8-A983-202F49424210}"/>
                  </a:ext>
                </a:extLst>
              </p:cNvPr>
              <p:cNvSpPr/>
              <p:nvPr/>
            </p:nvSpPr>
            <p:spPr>
              <a:xfrm>
                <a:off x="3335028" y="3313860"/>
                <a:ext cx="650726" cy="1040231"/>
              </a:xfrm>
              <a:custGeom>
                <a:avLst/>
                <a:gdLst/>
                <a:ahLst/>
                <a:cxnLst/>
                <a:rect l="l" t="t" r="r" b="b"/>
                <a:pathLst>
                  <a:path w="16496" h="26370" fill="none" extrusionOk="0">
                    <a:moveTo>
                      <a:pt x="16342" y="8676"/>
                    </a:moveTo>
                    <a:lnTo>
                      <a:pt x="16342" y="8676"/>
                    </a:lnTo>
                    <a:lnTo>
                      <a:pt x="15435" y="26215"/>
                    </a:lnTo>
                    <a:lnTo>
                      <a:pt x="15435" y="26215"/>
                    </a:lnTo>
                    <a:lnTo>
                      <a:pt x="14870" y="26301"/>
                    </a:lnTo>
                    <a:lnTo>
                      <a:pt x="14391" y="26352"/>
                    </a:lnTo>
                    <a:lnTo>
                      <a:pt x="13946" y="26369"/>
                    </a:lnTo>
                    <a:lnTo>
                      <a:pt x="13518" y="26369"/>
                    </a:lnTo>
                    <a:lnTo>
                      <a:pt x="13091" y="26318"/>
                    </a:lnTo>
                    <a:lnTo>
                      <a:pt x="12663" y="26250"/>
                    </a:lnTo>
                    <a:lnTo>
                      <a:pt x="12167" y="26130"/>
                    </a:lnTo>
                    <a:lnTo>
                      <a:pt x="11636" y="25993"/>
                    </a:lnTo>
                    <a:lnTo>
                      <a:pt x="11636" y="25993"/>
                    </a:lnTo>
                    <a:lnTo>
                      <a:pt x="11551" y="23871"/>
                    </a:lnTo>
                    <a:lnTo>
                      <a:pt x="11465" y="21749"/>
                    </a:lnTo>
                    <a:lnTo>
                      <a:pt x="11397" y="19627"/>
                    </a:lnTo>
                    <a:lnTo>
                      <a:pt x="11345" y="17506"/>
                    </a:lnTo>
                    <a:lnTo>
                      <a:pt x="11311" y="15384"/>
                    </a:lnTo>
                    <a:lnTo>
                      <a:pt x="11277" y="13262"/>
                    </a:lnTo>
                    <a:lnTo>
                      <a:pt x="11277" y="11140"/>
                    </a:lnTo>
                    <a:lnTo>
                      <a:pt x="11260" y="9001"/>
                    </a:lnTo>
                    <a:lnTo>
                      <a:pt x="11260" y="9001"/>
                    </a:lnTo>
                    <a:lnTo>
                      <a:pt x="9155" y="8984"/>
                    </a:lnTo>
                    <a:lnTo>
                      <a:pt x="6913" y="8916"/>
                    </a:lnTo>
                    <a:lnTo>
                      <a:pt x="6913" y="8916"/>
                    </a:lnTo>
                    <a:lnTo>
                      <a:pt x="5117" y="8830"/>
                    </a:lnTo>
                    <a:lnTo>
                      <a:pt x="3337" y="8727"/>
                    </a:lnTo>
                    <a:lnTo>
                      <a:pt x="1626" y="8607"/>
                    </a:lnTo>
                    <a:lnTo>
                      <a:pt x="0" y="8453"/>
                    </a:lnTo>
                    <a:lnTo>
                      <a:pt x="0" y="8453"/>
                    </a:lnTo>
                    <a:lnTo>
                      <a:pt x="103" y="0"/>
                    </a:lnTo>
                    <a:lnTo>
                      <a:pt x="103" y="0"/>
                    </a:lnTo>
                    <a:lnTo>
                      <a:pt x="5425" y="35"/>
                    </a:lnTo>
                    <a:lnTo>
                      <a:pt x="5425" y="35"/>
                    </a:lnTo>
                    <a:lnTo>
                      <a:pt x="6417" y="52"/>
                    </a:lnTo>
                    <a:lnTo>
                      <a:pt x="7392" y="86"/>
                    </a:lnTo>
                    <a:lnTo>
                      <a:pt x="7889" y="120"/>
                    </a:lnTo>
                    <a:lnTo>
                      <a:pt x="8368" y="154"/>
                    </a:lnTo>
                    <a:lnTo>
                      <a:pt x="8864" y="223"/>
                    </a:lnTo>
                    <a:lnTo>
                      <a:pt x="9343" y="291"/>
                    </a:lnTo>
                    <a:lnTo>
                      <a:pt x="9343" y="291"/>
                    </a:lnTo>
                    <a:lnTo>
                      <a:pt x="9771" y="377"/>
                    </a:lnTo>
                    <a:lnTo>
                      <a:pt x="10199" y="479"/>
                    </a:lnTo>
                    <a:lnTo>
                      <a:pt x="10644" y="616"/>
                    </a:lnTo>
                    <a:lnTo>
                      <a:pt x="11089" y="753"/>
                    </a:lnTo>
                    <a:lnTo>
                      <a:pt x="11516" y="907"/>
                    </a:lnTo>
                    <a:lnTo>
                      <a:pt x="11944" y="1078"/>
                    </a:lnTo>
                    <a:lnTo>
                      <a:pt x="12372" y="1249"/>
                    </a:lnTo>
                    <a:lnTo>
                      <a:pt x="12800" y="1455"/>
                    </a:lnTo>
                    <a:lnTo>
                      <a:pt x="13210" y="1660"/>
                    </a:lnTo>
                    <a:lnTo>
                      <a:pt x="13604" y="1900"/>
                    </a:lnTo>
                    <a:lnTo>
                      <a:pt x="13998" y="2122"/>
                    </a:lnTo>
                    <a:lnTo>
                      <a:pt x="14374" y="2379"/>
                    </a:lnTo>
                    <a:lnTo>
                      <a:pt x="14716" y="2636"/>
                    </a:lnTo>
                    <a:lnTo>
                      <a:pt x="15058" y="2909"/>
                    </a:lnTo>
                    <a:lnTo>
                      <a:pt x="15366" y="3183"/>
                    </a:lnTo>
                    <a:lnTo>
                      <a:pt x="15657" y="3474"/>
                    </a:lnTo>
                    <a:lnTo>
                      <a:pt x="15657" y="3474"/>
                    </a:lnTo>
                    <a:lnTo>
                      <a:pt x="15760" y="3594"/>
                    </a:lnTo>
                    <a:lnTo>
                      <a:pt x="15863" y="3714"/>
                    </a:lnTo>
                    <a:lnTo>
                      <a:pt x="15965" y="3850"/>
                    </a:lnTo>
                    <a:lnTo>
                      <a:pt x="16034" y="4004"/>
                    </a:lnTo>
                    <a:lnTo>
                      <a:pt x="16171" y="4295"/>
                    </a:lnTo>
                    <a:lnTo>
                      <a:pt x="16291" y="4603"/>
                    </a:lnTo>
                    <a:lnTo>
                      <a:pt x="16376" y="4946"/>
                    </a:lnTo>
                    <a:lnTo>
                      <a:pt x="16427" y="5271"/>
                    </a:lnTo>
                    <a:lnTo>
                      <a:pt x="16462" y="5630"/>
                    </a:lnTo>
                    <a:lnTo>
                      <a:pt x="16479" y="5989"/>
                    </a:lnTo>
                    <a:lnTo>
                      <a:pt x="16496" y="6332"/>
                    </a:lnTo>
                    <a:lnTo>
                      <a:pt x="16479" y="6691"/>
                    </a:lnTo>
                    <a:lnTo>
                      <a:pt x="16445" y="7393"/>
                    </a:lnTo>
                    <a:lnTo>
                      <a:pt x="16393" y="8060"/>
                    </a:lnTo>
                    <a:lnTo>
                      <a:pt x="16342" y="8676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8" name="Google Shape;1870;p35">
                <a:extLst>
                  <a:ext uri="{FF2B5EF4-FFF2-40B4-BE49-F238E27FC236}">
                    <a16:creationId xmlns:a16="http://schemas.microsoft.com/office/drawing/2014/main" id="{7BB2CB5B-558D-DA24-879A-8B378BE64530}"/>
                  </a:ext>
                </a:extLst>
              </p:cNvPr>
              <p:cNvSpPr/>
              <p:nvPr/>
            </p:nvSpPr>
            <p:spPr>
              <a:xfrm>
                <a:off x="3407256" y="3581156"/>
                <a:ext cx="377355" cy="87810"/>
              </a:xfrm>
              <a:custGeom>
                <a:avLst/>
                <a:gdLst/>
                <a:ahLst/>
                <a:cxnLst/>
                <a:rect l="l" t="t" r="r" b="b"/>
                <a:pathLst>
                  <a:path w="9566" h="2226" extrusionOk="0">
                    <a:moveTo>
                      <a:pt x="9566" y="1"/>
                    </a:moveTo>
                    <a:lnTo>
                      <a:pt x="8419" y="326"/>
                    </a:lnTo>
                    <a:lnTo>
                      <a:pt x="7238" y="634"/>
                    </a:lnTo>
                    <a:lnTo>
                      <a:pt x="6041" y="890"/>
                    </a:lnTo>
                    <a:lnTo>
                      <a:pt x="4843" y="1130"/>
                    </a:lnTo>
                    <a:lnTo>
                      <a:pt x="3645" y="1318"/>
                    </a:lnTo>
                    <a:lnTo>
                      <a:pt x="3029" y="1404"/>
                    </a:lnTo>
                    <a:lnTo>
                      <a:pt x="2430" y="1489"/>
                    </a:lnTo>
                    <a:lnTo>
                      <a:pt x="1814" y="1541"/>
                    </a:lnTo>
                    <a:lnTo>
                      <a:pt x="1215" y="1592"/>
                    </a:lnTo>
                    <a:lnTo>
                      <a:pt x="599" y="1643"/>
                    </a:lnTo>
                    <a:lnTo>
                      <a:pt x="0" y="1660"/>
                    </a:lnTo>
                    <a:lnTo>
                      <a:pt x="51" y="1849"/>
                    </a:lnTo>
                    <a:lnTo>
                      <a:pt x="1284" y="1934"/>
                    </a:lnTo>
                    <a:lnTo>
                      <a:pt x="2533" y="2020"/>
                    </a:lnTo>
                    <a:lnTo>
                      <a:pt x="3799" y="2071"/>
                    </a:lnTo>
                    <a:lnTo>
                      <a:pt x="5082" y="2140"/>
                    </a:lnTo>
                    <a:lnTo>
                      <a:pt x="7324" y="2208"/>
                    </a:lnTo>
                    <a:lnTo>
                      <a:pt x="9429" y="2225"/>
                    </a:lnTo>
                    <a:lnTo>
                      <a:pt x="9497" y="1695"/>
                    </a:lnTo>
                    <a:lnTo>
                      <a:pt x="9548" y="1113"/>
                    </a:lnTo>
                    <a:lnTo>
                      <a:pt x="9566" y="548"/>
                    </a:lnTo>
                    <a:lnTo>
                      <a:pt x="9566" y="1"/>
                    </a:lnTo>
                    <a:close/>
                  </a:path>
                </a:pathLst>
              </a:custGeom>
              <a:solidFill>
                <a:srgbClr val="BBB3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9" name="Google Shape;1871;p35">
                <a:extLst>
                  <a:ext uri="{FF2B5EF4-FFF2-40B4-BE49-F238E27FC236}">
                    <a16:creationId xmlns:a16="http://schemas.microsoft.com/office/drawing/2014/main" id="{803B93D7-7F18-7607-172A-B6286ADBD002}"/>
                  </a:ext>
                </a:extLst>
              </p:cNvPr>
              <p:cNvSpPr/>
              <p:nvPr/>
            </p:nvSpPr>
            <p:spPr>
              <a:xfrm>
                <a:off x="3407256" y="3581156"/>
                <a:ext cx="377355" cy="87810"/>
              </a:xfrm>
              <a:custGeom>
                <a:avLst/>
                <a:gdLst/>
                <a:ahLst/>
                <a:cxnLst/>
                <a:rect l="l" t="t" r="r" b="b"/>
                <a:pathLst>
                  <a:path w="9566" h="2226" fill="none" extrusionOk="0">
                    <a:moveTo>
                      <a:pt x="9566" y="1"/>
                    </a:moveTo>
                    <a:lnTo>
                      <a:pt x="9566" y="1"/>
                    </a:lnTo>
                    <a:lnTo>
                      <a:pt x="8419" y="326"/>
                    </a:lnTo>
                    <a:lnTo>
                      <a:pt x="7238" y="634"/>
                    </a:lnTo>
                    <a:lnTo>
                      <a:pt x="6041" y="890"/>
                    </a:lnTo>
                    <a:lnTo>
                      <a:pt x="4843" y="1130"/>
                    </a:lnTo>
                    <a:lnTo>
                      <a:pt x="3645" y="1318"/>
                    </a:lnTo>
                    <a:lnTo>
                      <a:pt x="3029" y="1404"/>
                    </a:lnTo>
                    <a:lnTo>
                      <a:pt x="2430" y="1489"/>
                    </a:lnTo>
                    <a:lnTo>
                      <a:pt x="1814" y="1541"/>
                    </a:lnTo>
                    <a:lnTo>
                      <a:pt x="1215" y="1592"/>
                    </a:lnTo>
                    <a:lnTo>
                      <a:pt x="599" y="1643"/>
                    </a:lnTo>
                    <a:lnTo>
                      <a:pt x="0" y="1660"/>
                    </a:lnTo>
                    <a:lnTo>
                      <a:pt x="0" y="1660"/>
                    </a:lnTo>
                    <a:lnTo>
                      <a:pt x="51" y="1849"/>
                    </a:lnTo>
                    <a:lnTo>
                      <a:pt x="51" y="1849"/>
                    </a:lnTo>
                    <a:lnTo>
                      <a:pt x="1284" y="1934"/>
                    </a:lnTo>
                    <a:lnTo>
                      <a:pt x="2533" y="2020"/>
                    </a:lnTo>
                    <a:lnTo>
                      <a:pt x="3799" y="2071"/>
                    </a:lnTo>
                    <a:lnTo>
                      <a:pt x="5082" y="2140"/>
                    </a:lnTo>
                    <a:lnTo>
                      <a:pt x="5082" y="2140"/>
                    </a:lnTo>
                    <a:lnTo>
                      <a:pt x="7324" y="2208"/>
                    </a:lnTo>
                    <a:lnTo>
                      <a:pt x="9429" y="2225"/>
                    </a:lnTo>
                    <a:lnTo>
                      <a:pt x="9429" y="2225"/>
                    </a:lnTo>
                    <a:lnTo>
                      <a:pt x="9497" y="1695"/>
                    </a:lnTo>
                    <a:lnTo>
                      <a:pt x="9548" y="1113"/>
                    </a:lnTo>
                    <a:lnTo>
                      <a:pt x="9566" y="548"/>
                    </a:lnTo>
                    <a:lnTo>
                      <a:pt x="9566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0" name="Google Shape;1872;p35">
                <a:extLst>
                  <a:ext uri="{FF2B5EF4-FFF2-40B4-BE49-F238E27FC236}">
                    <a16:creationId xmlns:a16="http://schemas.microsoft.com/office/drawing/2014/main" id="{938C58D9-9A54-A3FD-8E07-BBA1F5FE3608}"/>
                  </a:ext>
                </a:extLst>
              </p:cNvPr>
              <p:cNvSpPr/>
              <p:nvPr/>
            </p:nvSpPr>
            <p:spPr>
              <a:xfrm>
                <a:off x="3850724" y="4489039"/>
                <a:ext cx="104654" cy="20315"/>
              </a:xfrm>
              <a:custGeom>
                <a:avLst/>
                <a:gdLst/>
                <a:ahLst/>
                <a:cxnLst/>
                <a:rect l="l" t="t" r="r" b="b"/>
                <a:pathLst>
                  <a:path w="2653" h="515" extrusionOk="0">
                    <a:moveTo>
                      <a:pt x="1027" y="1"/>
                    </a:moveTo>
                    <a:lnTo>
                      <a:pt x="702" y="35"/>
                    </a:lnTo>
                    <a:lnTo>
                      <a:pt x="394" y="103"/>
                    </a:lnTo>
                    <a:lnTo>
                      <a:pt x="86" y="189"/>
                    </a:lnTo>
                    <a:lnTo>
                      <a:pt x="52" y="223"/>
                    </a:lnTo>
                    <a:lnTo>
                      <a:pt x="18" y="257"/>
                    </a:lnTo>
                    <a:lnTo>
                      <a:pt x="1" y="309"/>
                    </a:lnTo>
                    <a:lnTo>
                      <a:pt x="18" y="360"/>
                    </a:lnTo>
                    <a:lnTo>
                      <a:pt x="35" y="411"/>
                    </a:lnTo>
                    <a:lnTo>
                      <a:pt x="86" y="429"/>
                    </a:lnTo>
                    <a:lnTo>
                      <a:pt x="120" y="446"/>
                    </a:lnTo>
                    <a:lnTo>
                      <a:pt x="172" y="446"/>
                    </a:lnTo>
                    <a:lnTo>
                      <a:pt x="463" y="360"/>
                    </a:lnTo>
                    <a:lnTo>
                      <a:pt x="753" y="292"/>
                    </a:lnTo>
                    <a:lnTo>
                      <a:pt x="1044" y="275"/>
                    </a:lnTo>
                    <a:lnTo>
                      <a:pt x="1335" y="257"/>
                    </a:lnTo>
                    <a:lnTo>
                      <a:pt x="1626" y="292"/>
                    </a:lnTo>
                    <a:lnTo>
                      <a:pt x="1917" y="343"/>
                    </a:lnTo>
                    <a:lnTo>
                      <a:pt x="2191" y="411"/>
                    </a:lnTo>
                    <a:lnTo>
                      <a:pt x="2482" y="514"/>
                    </a:lnTo>
                    <a:lnTo>
                      <a:pt x="2567" y="514"/>
                    </a:lnTo>
                    <a:lnTo>
                      <a:pt x="2602" y="497"/>
                    </a:lnTo>
                    <a:lnTo>
                      <a:pt x="2619" y="480"/>
                    </a:lnTo>
                    <a:lnTo>
                      <a:pt x="2653" y="446"/>
                    </a:lnTo>
                    <a:lnTo>
                      <a:pt x="2653" y="394"/>
                    </a:lnTo>
                    <a:lnTo>
                      <a:pt x="2653" y="343"/>
                    </a:lnTo>
                    <a:lnTo>
                      <a:pt x="2619" y="292"/>
                    </a:lnTo>
                    <a:lnTo>
                      <a:pt x="2567" y="275"/>
                    </a:lnTo>
                    <a:lnTo>
                      <a:pt x="2276" y="155"/>
                    </a:lnTo>
                    <a:lnTo>
                      <a:pt x="1968" y="86"/>
                    </a:lnTo>
                    <a:lnTo>
                      <a:pt x="1660" y="35"/>
                    </a:lnTo>
                    <a:lnTo>
                      <a:pt x="133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1" name="Google Shape;1873;p35">
                <a:extLst>
                  <a:ext uri="{FF2B5EF4-FFF2-40B4-BE49-F238E27FC236}">
                    <a16:creationId xmlns:a16="http://schemas.microsoft.com/office/drawing/2014/main" id="{453D4539-B7E8-7C3F-CEF0-3A80C260B180}"/>
                  </a:ext>
                </a:extLst>
              </p:cNvPr>
              <p:cNvSpPr/>
              <p:nvPr/>
            </p:nvSpPr>
            <p:spPr>
              <a:xfrm>
                <a:off x="3847331" y="4444503"/>
                <a:ext cx="97948" cy="18264"/>
              </a:xfrm>
              <a:custGeom>
                <a:avLst/>
                <a:gdLst/>
                <a:ahLst/>
                <a:cxnLst/>
                <a:rect l="l" t="t" r="r" b="b"/>
                <a:pathLst>
                  <a:path w="2483" h="463" extrusionOk="0">
                    <a:moveTo>
                      <a:pt x="942" y="0"/>
                    </a:moveTo>
                    <a:lnTo>
                      <a:pt x="651" y="52"/>
                    </a:lnTo>
                    <a:lnTo>
                      <a:pt x="360" y="103"/>
                    </a:lnTo>
                    <a:lnTo>
                      <a:pt x="87" y="206"/>
                    </a:lnTo>
                    <a:lnTo>
                      <a:pt x="35" y="223"/>
                    </a:lnTo>
                    <a:lnTo>
                      <a:pt x="18" y="257"/>
                    </a:lnTo>
                    <a:lnTo>
                      <a:pt x="1" y="308"/>
                    </a:lnTo>
                    <a:lnTo>
                      <a:pt x="1" y="360"/>
                    </a:lnTo>
                    <a:lnTo>
                      <a:pt x="35" y="411"/>
                    </a:lnTo>
                    <a:lnTo>
                      <a:pt x="69" y="445"/>
                    </a:lnTo>
                    <a:lnTo>
                      <a:pt x="172" y="445"/>
                    </a:lnTo>
                    <a:lnTo>
                      <a:pt x="429" y="360"/>
                    </a:lnTo>
                    <a:lnTo>
                      <a:pt x="703" y="308"/>
                    </a:lnTo>
                    <a:lnTo>
                      <a:pt x="976" y="274"/>
                    </a:lnTo>
                    <a:lnTo>
                      <a:pt x="1250" y="257"/>
                    </a:lnTo>
                    <a:lnTo>
                      <a:pt x="1507" y="274"/>
                    </a:lnTo>
                    <a:lnTo>
                      <a:pt x="1781" y="308"/>
                    </a:lnTo>
                    <a:lnTo>
                      <a:pt x="2054" y="360"/>
                    </a:lnTo>
                    <a:lnTo>
                      <a:pt x="2311" y="445"/>
                    </a:lnTo>
                    <a:lnTo>
                      <a:pt x="2362" y="462"/>
                    </a:lnTo>
                    <a:lnTo>
                      <a:pt x="2397" y="462"/>
                    </a:lnTo>
                    <a:lnTo>
                      <a:pt x="2431" y="445"/>
                    </a:lnTo>
                    <a:lnTo>
                      <a:pt x="2448" y="411"/>
                    </a:lnTo>
                    <a:lnTo>
                      <a:pt x="2482" y="377"/>
                    </a:lnTo>
                    <a:lnTo>
                      <a:pt x="2482" y="326"/>
                    </a:lnTo>
                    <a:lnTo>
                      <a:pt x="2465" y="274"/>
                    </a:lnTo>
                    <a:lnTo>
                      <a:pt x="2448" y="240"/>
                    </a:lnTo>
                    <a:lnTo>
                      <a:pt x="2397" y="206"/>
                    </a:lnTo>
                    <a:lnTo>
                      <a:pt x="2123" y="120"/>
                    </a:lnTo>
                    <a:lnTo>
                      <a:pt x="1832" y="52"/>
                    </a:lnTo>
                    <a:lnTo>
                      <a:pt x="1541" y="18"/>
                    </a:lnTo>
                    <a:lnTo>
                      <a:pt x="125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2" name="Google Shape;1874;p35">
                <a:extLst>
                  <a:ext uri="{FF2B5EF4-FFF2-40B4-BE49-F238E27FC236}">
                    <a16:creationId xmlns:a16="http://schemas.microsoft.com/office/drawing/2014/main" id="{EDE2C73B-69D3-5558-8C9A-E41AB930777C}"/>
                  </a:ext>
                </a:extLst>
              </p:cNvPr>
              <p:cNvSpPr/>
              <p:nvPr/>
            </p:nvSpPr>
            <p:spPr>
              <a:xfrm>
                <a:off x="3323549" y="3472478"/>
                <a:ext cx="710" cy="3432"/>
              </a:xfrm>
              <a:custGeom>
                <a:avLst/>
                <a:gdLst/>
                <a:ahLst/>
                <a:cxnLst/>
                <a:rect l="l" t="t" r="r" b="b"/>
                <a:pathLst>
                  <a:path w="18" h="87" fill="none" extrusionOk="0">
                    <a:moveTo>
                      <a:pt x="17" y="1"/>
                    </a:moveTo>
                    <a:lnTo>
                      <a:pt x="17" y="1"/>
                    </a:lnTo>
                    <a:lnTo>
                      <a:pt x="0" y="69"/>
                    </a:lnTo>
                    <a:lnTo>
                      <a:pt x="0" y="69"/>
                    </a:lnTo>
                    <a:lnTo>
                      <a:pt x="17" y="86"/>
                    </a:lnTo>
                    <a:lnTo>
                      <a:pt x="17" y="86"/>
                    </a:lnTo>
                    <a:lnTo>
                      <a:pt x="17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3" name="Google Shape;1875;p35">
                <a:extLst>
                  <a:ext uri="{FF2B5EF4-FFF2-40B4-BE49-F238E27FC236}">
                    <a16:creationId xmlns:a16="http://schemas.microsoft.com/office/drawing/2014/main" id="{8FFC9A82-76BB-6CE5-99B5-0A4084A18995}"/>
                  </a:ext>
                </a:extLst>
              </p:cNvPr>
              <p:cNvSpPr/>
              <p:nvPr/>
            </p:nvSpPr>
            <p:spPr>
              <a:xfrm>
                <a:off x="3286429" y="3431966"/>
                <a:ext cx="22288" cy="14241"/>
              </a:xfrm>
              <a:custGeom>
                <a:avLst/>
                <a:gdLst/>
                <a:ahLst/>
                <a:cxnLst/>
                <a:rect l="l" t="t" r="r" b="b"/>
                <a:pathLst>
                  <a:path w="565" h="361" fill="none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154" y="155"/>
                    </a:lnTo>
                    <a:lnTo>
                      <a:pt x="154" y="155"/>
                    </a:lnTo>
                    <a:lnTo>
                      <a:pt x="154" y="172"/>
                    </a:lnTo>
                    <a:lnTo>
                      <a:pt x="154" y="172"/>
                    </a:lnTo>
                    <a:lnTo>
                      <a:pt x="359" y="275"/>
                    </a:lnTo>
                    <a:lnTo>
                      <a:pt x="565" y="360"/>
                    </a:lnTo>
                    <a:lnTo>
                      <a:pt x="565" y="360"/>
                    </a:lnTo>
                    <a:lnTo>
                      <a:pt x="548" y="121"/>
                    </a:lnTo>
                    <a:lnTo>
                      <a:pt x="548" y="121"/>
                    </a:lnTo>
                    <a:lnTo>
                      <a:pt x="274" y="69"/>
                    </a:lnTo>
                    <a:lnTo>
                      <a:pt x="0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4" name="Google Shape;1876;p35">
                <a:extLst>
                  <a:ext uri="{FF2B5EF4-FFF2-40B4-BE49-F238E27FC236}">
                    <a16:creationId xmlns:a16="http://schemas.microsoft.com/office/drawing/2014/main" id="{34CEE1DE-4351-D309-24E6-5DBC2D41CF53}"/>
                  </a:ext>
                </a:extLst>
              </p:cNvPr>
              <p:cNvSpPr/>
              <p:nvPr/>
            </p:nvSpPr>
            <p:spPr>
              <a:xfrm>
                <a:off x="2991441" y="2505858"/>
                <a:ext cx="766189" cy="931553"/>
              </a:xfrm>
              <a:custGeom>
                <a:avLst/>
                <a:gdLst/>
                <a:ahLst/>
                <a:cxnLst/>
                <a:rect l="l" t="t" r="r" b="b"/>
                <a:pathLst>
                  <a:path w="19423" h="23615" extrusionOk="0">
                    <a:moveTo>
                      <a:pt x="12954" y="1"/>
                    </a:moveTo>
                    <a:lnTo>
                      <a:pt x="12731" y="52"/>
                    </a:lnTo>
                    <a:lnTo>
                      <a:pt x="12526" y="120"/>
                    </a:lnTo>
                    <a:lnTo>
                      <a:pt x="12321" y="223"/>
                    </a:lnTo>
                    <a:lnTo>
                      <a:pt x="12115" y="326"/>
                    </a:lnTo>
                    <a:lnTo>
                      <a:pt x="11927" y="463"/>
                    </a:lnTo>
                    <a:lnTo>
                      <a:pt x="11722" y="599"/>
                    </a:lnTo>
                    <a:lnTo>
                      <a:pt x="11499" y="736"/>
                    </a:lnTo>
                    <a:lnTo>
                      <a:pt x="11277" y="839"/>
                    </a:lnTo>
                    <a:lnTo>
                      <a:pt x="11054" y="942"/>
                    </a:lnTo>
                    <a:lnTo>
                      <a:pt x="10695" y="873"/>
                    </a:lnTo>
                    <a:lnTo>
                      <a:pt x="10319" y="839"/>
                    </a:lnTo>
                    <a:lnTo>
                      <a:pt x="9925" y="805"/>
                    </a:lnTo>
                    <a:lnTo>
                      <a:pt x="9514" y="788"/>
                    </a:lnTo>
                    <a:lnTo>
                      <a:pt x="8710" y="771"/>
                    </a:lnTo>
                    <a:lnTo>
                      <a:pt x="7974" y="788"/>
                    </a:lnTo>
                    <a:lnTo>
                      <a:pt x="6931" y="788"/>
                    </a:lnTo>
                    <a:lnTo>
                      <a:pt x="6674" y="771"/>
                    </a:lnTo>
                    <a:lnTo>
                      <a:pt x="6417" y="788"/>
                    </a:lnTo>
                    <a:lnTo>
                      <a:pt x="6297" y="805"/>
                    </a:lnTo>
                    <a:lnTo>
                      <a:pt x="6178" y="839"/>
                    </a:lnTo>
                    <a:lnTo>
                      <a:pt x="6058" y="873"/>
                    </a:lnTo>
                    <a:lnTo>
                      <a:pt x="5938" y="925"/>
                    </a:lnTo>
                    <a:lnTo>
                      <a:pt x="5818" y="1010"/>
                    </a:lnTo>
                    <a:lnTo>
                      <a:pt x="5699" y="1113"/>
                    </a:lnTo>
                    <a:lnTo>
                      <a:pt x="5476" y="1318"/>
                    </a:lnTo>
                    <a:lnTo>
                      <a:pt x="5288" y="1455"/>
                    </a:lnTo>
                    <a:lnTo>
                      <a:pt x="5100" y="1575"/>
                    </a:lnTo>
                    <a:lnTo>
                      <a:pt x="4894" y="1678"/>
                    </a:lnTo>
                    <a:lnTo>
                      <a:pt x="4689" y="1780"/>
                    </a:lnTo>
                    <a:lnTo>
                      <a:pt x="4244" y="1951"/>
                    </a:lnTo>
                    <a:lnTo>
                      <a:pt x="3782" y="2122"/>
                    </a:lnTo>
                    <a:lnTo>
                      <a:pt x="3320" y="2276"/>
                    </a:lnTo>
                    <a:lnTo>
                      <a:pt x="2858" y="2448"/>
                    </a:lnTo>
                    <a:lnTo>
                      <a:pt x="2636" y="2550"/>
                    </a:lnTo>
                    <a:lnTo>
                      <a:pt x="2430" y="2653"/>
                    </a:lnTo>
                    <a:lnTo>
                      <a:pt x="2225" y="2756"/>
                    </a:lnTo>
                    <a:lnTo>
                      <a:pt x="2020" y="2875"/>
                    </a:lnTo>
                    <a:lnTo>
                      <a:pt x="1729" y="3098"/>
                    </a:lnTo>
                    <a:lnTo>
                      <a:pt x="1455" y="3320"/>
                    </a:lnTo>
                    <a:lnTo>
                      <a:pt x="1181" y="3577"/>
                    </a:lnTo>
                    <a:lnTo>
                      <a:pt x="941" y="3834"/>
                    </a:lnTo>
                    <a:lnTo>
                      <a:pt x="719" y="4107"/>
                    </a:lnTo>
                    <a:lnTo>
                      <a:pt x="531" y="4415"/>
                    </a:lnTo>
                    <a:lnTo>
                      <a:pt x="360" y="4723"/>
                    </a:lnTo>
                    <a:lnTo>
                      <a:pt x="223" y="5049"/>
                    </a:lnTo>
                    <a:lnTo>
                      <a:pt x="137" y="5288"/>
                    </a:lnTo>
                    <a:lnTo>
                      <a:pt x="86" y="5528"/>
                    </a:lnTo>
                    <a:lnTo>
                      <a:pt x="35" y="5767"/>
                    </a:lnTo>
                    <a:lnTo>
                      <a:pt x="17" y="6007"/>
                    </a:lnTo>
                    <a:lnTo>
                      <a:pt x="0" y="6246"/>
                    </a:lnTo>
                    <a:lnTo>
                      <a:pt x="0" y="6503"/>
                    </a:lnTo>
                    <a:lnTo>
                      <a:pt x="35" y="6999"/>
                    </a:lnTo>
                    <a:lnTo>
                      <a:pt x="86" y="7478"/>
                    </a:lnTo>
                    <a:lnTo>
                      <a:pt x="171" y="8283"/>
                    </a:lnTo>
                    <a:lnTo>
                      <a:pt x="274" y="9053"/>
                    </a:lnTo>
                    <a:lnTo>
                      <a:pt x="514" y="10473"/>
                    </a:lnTo>
                    <a:lnTo>
                      <a:pt x="736" y="11808"/>
                    </a:lnTo>
                    <a:lnTo>
                      <a:pt x="941" y="13074"/>
                    </a:lnTo>
                    <a:lnTo>
                      <a:pt x="1027" y="13724"/>
                    </a:lnTo>
                    <a:lnTo>
                      <a:pt x="1095" y="14357"/>
                    </a:lnTo>
                    <a:lnTo>
                      <a:pt x="1147" y="15025"/>
                    </a:lnTo>
                    <a:lnTo>
                      <a:pt x="1181" y="15709"/>
                    </a:lnTo>
                    <a:lnTo>
                      <a:pt x="1198" y="16411"/>
                    </a:lnTo>
                    <a:lnTo>
                      <a:pt x="1164" y="17147"/>
                    </a:lnTo>
                    <a:lnTo>
                      <a:pt x="1113" y="17917"/>
                    </a:lnTo>
                    <a:lnTo>
                      <a:pt x="1027" y="18738"/>
                    </a:lnTo>
                    <a:lnTo>
                      <a:pt x="976" y="19234"/>
                    </a:lnTo>
                    <a:lnTo>
                      <a:pt x="976" y="19491"/>
                    </a:lnTo>
                    <a:lnTo>
                      <a:pt x="976" y="19748"/>
                    </a:lnTo>
                    <a:lnTo>
                      <a:pt x="1010" y="19987"/>
                    </a:lnTo>
                    <a:lnTo>
                      <a:pt x="1078" y="20227"/>
                    </a:lnTo>
                    <a:lnTo>
                      <a:pt x="1113" y="20346"/>
                    </a:lnTo>
                    <a:lnTo>
                      <a:pt x="1164" y="20449"/>
                    </a:lnTo>
                    <a:lnTo>
                      <a:pt x="1232" y="20552"/>
                    </a:lnTo>
                    <a:lnTo>
                      <a:pt x="1318" y="20637"/>
                    </a:lnTo>
                    <a:lnTo>
                      <a:pt x="1386" y="20723"/>
                    </a:lnTo>
                    <a:lnTo>
                      <a:pt x="1472" y="20808"/>
                    </a:lnTo>
                    <a:lnTo>
                      <a:pt x="1677" y="20928"/>
                    </a:lnTo>
                    <a:lnTo>
                      <a:pt x="1883" y="21031"/>
                    </a:lnTo>
                    <a:lnTo>
                      <a:pt x="2105" y="21099"/>
                    </a:lnTo>
                    <a:lnTo>
                      <a:pt x="2345" y="21168"/>
                    </a:lnTo>
                    <a:lnTo>
                      <a:pt x="2584" y="21219"/>
                    </a:lnTo>
                    <a:lnTo>
                      <a:pt x="3063" y="21322"/>
                    </a:lnTo>
                    <a:lnTo>
                      <a:pt x="3406" y="21424"/>
                    </a:lnTo>
                    <a:lnTo>
                      <a:pt x="3748" y="21561"/>
                    </a:lnTo>
                    <a:lnTo>
                      <a:pt x="4073" y="21698"/>
                    </a:lnTo>
                    <a:lnTo>
                      <a:pt x="4398" y="21869"/>
                    </a:lnTo>
                    <a:lnTo>
                      <a:pt x="4723" y="22058"/>
                    </a:lnTo>
                    <a:lnTo>
                      <a:pt x="5048" y="22246"/>
                    </a:lnTo>
                    <a:lnTo>
                      <a:pt x="5681" y="22622"/>
                    </a:lnTo>
                    <a:lnTo>
                      <a:pt x="6007" y="22810"/>
                    </a:lnTo>
                    <a:lnTo>
                      <a:pt x="6315" y="22999"/>
                    </a:lnTo>
                    <a:lnTo>
                      <a:pt x="6640" y="23153"/>
                    </a:lnTo>
                    <a:lnTo>
                      <a:pt x="6965" y="23307"/>
                    </a:lnTo>
                    <a:lnTo>
                      <a:pt x="7307" y="23427"/>
                    </a:lnTo>
                    <a:lnTo>
                      <a:pt x="7649" y="23529"/>
                    </a:lnTo>
                    <a:lnTo>
                      <a:pt x="7992" y="23598"/>
                    </a:lnTo>
                    <a:lnTo>
                      <a:pt x="8351" y="23615"/>
                    </a:lnTo>
                    <a:lnTo>
                      <a:pt x="8642" y="23615"/>
                    </a:lnTo>
                    <a:lnTo>
                      <a:pt x="8916" y="23581"/>
                    </a:lnTo>
                    <a:lnTo>
                      <a:pt x="9206" y="23529"/>
                    </a:lnTo>
                    <a:lnTo>
                      <a:pt x="9480" y="23478"/>
                    </a:lnTo>
                    <a:lnTo>
                      <a:pt x="9737" y="23392"/>
                    </a:lnTo>
                    <a:lnTo>
                      <a:pt x="10011" y="23290"/>
                    </a:lnTo>
                    <a:lnTo>
                      <a:pt x="10541" y="23067"/>
                    </a:lnTo>
                    <a:lnTo>
                      <a:pt x="11602" y="22588"/>
                    </a:lnTo>
                    <a:lnTo>
                      <a:pt x="12150" y="22348"/>
                    </a:lnTo>
                    <a:lnTo>
                      <a:pt x="12423" y="22263"/>
                    </a:lnTo>
                    <a:lnTo>
                      <a:pt x="12697" y="22160"/>
                    </a:lnTo>
                    <a:lnTo>
                      <a:pt x="12920" y="22160"/>
                    </a:lnTo>
                    <a:lnTo>
                      <a:pt x="13142" y="22143"/>
                    </a:lnTo>
                    <a:lnTo>
                      <a:pt x="13347" y="22109"/>
                    </a:lnTo>
                    <a:lnTo>
                      <a:pt x="13570" y="22058"/>
                    </a:lnTo>
                    <a:lnTo>
                      <a:pt x="13775" y="22006"/>
                    </a:lnTo>
                    <a:lnTo>
                      <a:pt x="13981" y="21938"/>
                    </a:lnTo>
                    <a:lnTo>
                      <a:pt x="14169" y="21852"/>
                    </a:lnTo>
                    <a:lnTo>
                      <a:pt x="14357" y="21767"/>
                    </a:lnTo>
                    <a:lnTo>
                      <a:pt x="14734" y="21561"/>
                    </a:lnTo>
                    <a:lnTo>
                      <a:pt x="15093" y="21322"/>
                    </a:lnTo>
                    <a:lnTo>
                      <a:pt x="15435" y="21065"/>
                    </a:lnTo>
                    <a:lnTo>
                      <a:pt x="15760" y="20791"/>
                    </a:lnTo>
                    <a:lnTo>
                      <a:pt x="15914" y="20654"/>
                    </a:lnTo>
                    <a:lnTo>
                      <a:pt x="16051" y="20518"/>
                    </a:lnTo>
                    <a:lnTo>
                      <a:pt x="16154" y="20381"/>
                    </a:lnTo>
                    <a:lnTo>
                      <a:pt x="16256" y="20210"/>
                    </a:lnTo>
                    <a:lnTo>
                      <a:pt x="16291" y="20107"/>
                    </a:lnTo>
                    <a:lnTo>
                      <a:pt x="16308" y="20021"/>
                    </a:lnTo>
                    <a:lnTo>
                      <a:pt x="16342" y="19816"/>
                    </a:lnTo>
                    <a:lnTo>
                      <a:pt x="16342" y="19611"/>
                    </a:lnTo>
                    <a:lnTo>
                      <a:pt x="16325" y="19422"/>
                    </a:lnTo>
                    <a:lnTo>
                      <a:pt x="16325" y="18926"/>
                    </a:lnTo>
                    <a:lnTo>
                      <a:pt x="16359" y="18447"/>
                    </a:lnTo>
                    <a:lnTo>
                      <a:pt x="16410" y="17968"/>
                    </a:lnTo>
                    <a:lnTo>
                      <a:pt x="16479" y="17506"/>
                    </a:lnTo>
                    <a:lnTo>
                      <a:pt x="16564" y="17027"/>
                    </a:lnTo>
                    <a:lnTo>
                      <a:pt x="16667" y="16548"/>
                    </a:lnTo>
                    <a:lnTo>
                      <a:pt x="16787" y="16086"/>
                    </a:lnTo>
                    <a:lnTo>
                      <a:pt x="16907" y="15624"/>
                    </a:lnTo>
                    <a:lnTo>
                      <a:pt x="17198" y="14682"/>
                    </a:lnTo>
                    <a:lnTo>
                      <a:pt x="17488" y="13758"/>
                    </a:lnTo>
                    <a:lnTo>
                      <a:pt x="17779" y="12834"/>
                    </a:lnTo>
                    <a:lnTo>
                      <a:pt x="18070" y="11893"/>
                    </a:lnTo>
                    <a:lnTo>
                      <a:pt x="18190" y="11500"/>
                    </a:lnTo>
                    <a:lnTo>
                      <a:pt x="18293" y="11157"/>
                    </a:lnTo>
                    <a:lnTo>
                      <a:pt x="18413" y="10832"/>
                    </a:lnTo>
                    <a:lnTo>
                      <a:pt x="18532" y="10559"/>
                    </a:lnTo>
                    <a:lnTo>
                      <a:pt x="18772" y="10045"/>
                    </a:lnTo>
                    <a:lnTo>
                      <a:pt x="18977" y="9583"/>
                    </a:lnTo>
                    <a:lnTo>
                      <a:pt x="19080" y="9344"/>
                    </a:lnTo>
                    <a:lnTo>
                      <a:pt x="19165" y="9104"/>
                    </a:lnTo>
                    <a:lnTo>
                      <a:pt x="19234" y="8847"/>
                    </a:lnTo>
                    <a:lnTo>
                      <a:pt x="19302" y="8591"/>
                    </a:lnTo>
                    <a:lnTo>
                      <a:pt x="19354" y="8283"/>
                    </a:lnTo>
                    <a:lnTo>
                      <a:pt x="19405" y="7958"/>
                    </a:lnTo>
                    <a:lnTo>
                      <a:pt x="19422" y="7598"/>
                    </a:lnTo>
                    <a:lnTo>
                      <a:pt x="19422" y="7188"/>
                    </a:lnTo>
                    <a:lnTo>
                      <a:pt x="19422" y="6657"/>
                    </a:lnTo>
                    <a:lnTo>
                      <a:pt x="19388" y="6383"/>
                    </a:lnTo>
                    <a:lnTo>
                      <a:pt x="19371" y="6109"/>
                    </a:lnTo>
                    <a:lnTo>
                      <a:pt x="19319" y="5853"/>
                    </a:lnTo>
                    <a:lnTo>
                      <a:pt x="19268" y="5596"/>
                    </a:lnTo>
                    <a:lnTo>
                      <a:pt x="19183" y="5339"/>
                    </a:lnTo>
                    <a:lnTo>
                      <a:pt x="19080" y="5083"/>
                    </a:lnTo>
                    <a:lnTo>
                      <a:pt x="18977" y="4860"/>
                    </a:lnTo>
                    <a:lnTo>
                      <a:pt x="18840" y="4672"/>
                    </a:lnTo>
                    <a:lnTo>
                      <a:pt x="18703" y="4467"/>
                    </a:lnTo>
                    <a:lnTo>
                      <a:pt x="18549" y="4296"/>
                    </a:lnTo>
                    <a:lnTo>
                      <a:pt x="18395" y="4125"/>
                    </a:lnTo>
                    <a:lnTo>
                      <a:pt x="18224" y="3953"/>
                    </a:lnTo>
                    <a:lnTo>
                      <a:pt x="18036" y="3799"/>
                    </a:lnTo>
                    <a:lnTo>
                      <a:pt x="17848" y="3662"/>
                    </a:lnTo>
                    <a:lnTo>
                      <a:pt x="17454" y="3389"/>
                    </a:lnTo>
                    <a:lnTo>
                      <a:pt x="17044" y="3132"/>
                    </a:lnTo>
                    <a:lnTo>
                      <a:pt x="16222" y="2636"/>
                    </a:lnTo>
                    <a:lnTo>
                      <a:pt x="15812" y="2379"/>
                    </a:lnTo>
                    <a:lnTo>
                      <a:pt x="15401" y="2122"/>
                    </a:lnTo>
                    <a:lnTo>
                      <a:pt x="15213" y="1986"/>
                    </a:lnTo>
                    <a:lnTo>
                      <a:pt x="15024" y="1832"/>
                    </a:lnTo>
                    <a:lnTo>
                      <a:pt x="14836" y="1678"/>
                    </a:lnTo>
                    <a:lnTo>
                      <a:pt x="14665" y="1506"/>
                    </a:lnTo>
                    <a:lnTo>
                      <a:pt x="14511" y="1352"/>
                    </a:lnTo>
                    <a:lnTo>
                      <a:pt x="14391" y="1164"/>
                    </a:lnTo>
                    <a:lnTo>
                      <a:pt x="14152" y="771"/>
                    </a:lnTo>
                    <a:lnTo>
                      <a:pt x="14015" y="582"/>
                    </a:lnTo>
                    <a:lnTo>
                      <a:pt x="13895" y="394"/>
                    </a:lnTo>
                    <a:lnTo>
                      <a:pt x="13741" y="240"/>
                    </a:lnTo>
                    <a:lnTo>
                      <a:pt x="13655" y="172"/>
                    </a:lnTo>
                    <a:lnTo>
                      <a:pt x="13570" y="120"/>
                    </a:lnTo>
                    <a:lnTo>
                      <a:pt x="13467" y="69"/>
                    </a:lnTo>
                    <a:lnTo>
                      <a:pt x="13365" y="35"/>
                    </a:lnTo>
                    <a:lnTo>
                      <a:pt x="13262" y="18"/>
                    </a:lnTo>
                    <a:lnTo>
                      <a:pt x="13159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235" name="Google Shape;1877;p35">
                <a:extLst>
                  <a:ext uri="{FF2B5EF4-FFF2-40B4-BE49-F238E27FC236}">
                    <a16:creationId xmlns:a16="http://schemas.microsoft.com/office/drawing/2014/main" id="{65DB9E5E-4A94-FFE3-43F6-48155D155863}"/>
                  </a:ext>
                </a:extLst>
              </p:cNvPr>
              <p:cNvSpPr/>
              <p:nvPr/>
            </p:nvSpPr>
            <p:spPr>
              <a:xfrm>
                <a:off x="3230374" y="2287162"/>
                <a:ext cx="278144" cy="307848"/>
              </a:xfrm>
              <a:custGeom>
                <a:avLst/>
                <a:gdLst/>
                <a:ahLst/>
                <a:cxnLst/>
                <a:rect l="l" t="t" r="r" b="b"/>
                <a:pathLst>
                  <a:path w="7051" h="7804" extrusionOk="0">
                    <a:moveTo>
                      <a:pt x="6538" y="0"/>
                    </a:moveTo>
                    <a:lnTo>
                      <a:pt x="189" y="2790"/>
                    </a:lnTo>
                    <a:lnTo>
                      <a:pt x="223" y="3765"/>
                    </a:lnTo>
                    <a:lnTo>
                      <a:pt x="240" y="4244"/>
                    </a:lnTo>
                    <a:lnTo>
                      <a:pt x="258" y="4740"/>
                    </a:lnTo>
                    <a:lnTo>
                      <a:pt x="240" y="5219"/>
                    </a:lnTo>
                    <a:lnTo>
                      <a:pt x="206" y="5716"/>
                    </a:lnTo>
                    <a:lnTo>
                      <a:pt x="138" y="6195"/>
                    </a:lnTo>
                    <a:lnTo>
                      <a:pt x="35" y="6674"/>
                    </a:lnTo>
                    <a:lnTo>
                      <a:pt x="1" y="6777"/>
                    </a:lnTo>
                    <a:lnTo>
                      <a:pt x="1" y="6896"/>
                    </a:lnTo>
                    <a:lnTo>
                      <a:pt x="18" y="6999"/>
                    </a:lnTo>
                    <a:lnTo>
                      <a:pt x="86" y="7102"/>
                    </a:lnTo>
                    <a:lnTo>
                      <a:pt x="172" y="7170"/>
                    </a:lnTo>
                    <a:lnTo>
                      <a:pt x="258" y="7239"/>
                    </a:lnTo>
                    <a:lnTo>
                      <a:pt x="514" y="7410"/>
                    </a:lnTo>
                    <a:lnTo>
                      <a:pt x="788" y="7530"/>
                    </a:lnTo>
                    <a:lnTo>
                      <a:pt x="1062" y="7632"/>
                    </a:lnTo>
                    <a:lnTo>
                      <a:pt x="1353" y="7701"/>
                    </a:lnTo>
                    <a:lnTo>
                      <a:pt x="1661" y="7752"/>
                    </a:lnTo>
                    <a:lnTo>
                      <a:pt x="1969" y="7769"/>
                    </a:lnTo>
                    <a:lnTo>
                      <a:pt x="2260" y="7786"/>
                    </a:lnTo>
                    <a:lnTo>
                      <a:pt x="2568" y="7803"/>
                    </a:lnTo>
                    <a:lnTo>
                      <a:pt x="3132" y="7786"/>
                    </a:lnTo>
                    <a:lnTo>
                      <a:pt x="3680" y="7752"/>
                    </a:lnTo>
                    <a:lnTo>
                      <a:pt x="4227" y="7666"/>
                    </a:lnTo>
                    <a:lnTo>
                      <a:pt x="4501" y="7632"/>
                    </a:lnTo>
                    <a:lnTo>
                      <a:pt x="4775" y="7564"/>
                    </a:lnTo>
                    <a:lnTo>
                      <a:pt x="5049" y="7495"/>
                    </a:lnTo>
                    <a:lnTo>
                      <a:pt x="5306" y="7410"/>
                    </a:lnTo>
                    <a:lnTo>
                      <a:pt x="5562" y="7324"/>
                    </a:lnTo>
                    <a:lnTo>
                      <a:pt x="5819" y="7222"/>
                    </a:lnTo>
                    <a:lnTo>
                      <a:pt x="6076" y="7102"/>
                    </a:lnTo>
                    <a:lnTo>
                      <a:pt x="6315" y="6982"/>
                    </a:lnTo>
                    <a:lnTo>
                      <a:pt x="6538" y="6828"/>
                    </a:lnTo>
                    <a:lnTo>
                      <a:pt x="6777" y="6674"/>
                    </a:lnTo>
                    <a:lnTo>
                      <a:pt x="6863" y="6606"/>
                    </a:lnTo>
                    <a:lnTo>
                      <a:pt x="6948" y="6520"/>
                    </a:lnTo>
                    <a:lnTo>
                      <a:pt x="7017" y="6417"/>
                    </a:lnTo>
                    <a:lnTo>
                      <a:pt x="7051" y="6315"/>
                    </a:lnTo>
                    <a:lnTo>
                      <a:pt x="7051" y="6246"/>
                    </a:lnTo>
                    <a:lnTo>
                      <a:pt x="7034" y="6178"/>
                    </a:lnTo>
                    <a:lnTo>
                      <a:pt x="7000" y="6058"/>
                    </a:lnTo>
                    <a:lnTo>
                      <a:pt x="6880" y="5699"/>
                    </a:lnTo>
                    <a:lnTo>
                      <a:pt x="6794" y="5339"/>
                    </a:lnTo>
                    <a:lnTo>
                      <a:pt x="6709" y="4963"/>
                    </a:lnTo>
                    <a:lnTo>
                      <a:pt x="6640" y="4586"/>
                    </a:lnTo>
                    <a:lnTo>
                      <a:pt x="6572" y="4210"/>
                    </a:lnTo>
                    <a:lnTo>
                      <a:pt x="6538" y="3833"/>
                    </a:lnTo>
                    <a:lnTo>
                      <a:pt x="6503" y="3440"/>
                    </a:lnTo>
                    <a:lnTo>
                      <a:pt x="6469" y="3063"/>
                    </a:lnTo>
                    <a:lnTo>
                      <a:pt x="6452" y="2293"/>
                    </a:lnTo>
                    <a:lnTo>
                      <a:pt x="6452" y="1506"/>
                    </a:lnTo>
                    <a:lnTo>
                      <a:pt x="6486" y="753"/>
                    </a:lnTo>
                    <a:lnTo>
                      <a:pt x="6538" y="0"/>
                    </a:lnTo>
                    <a:close/>
                  </a:path>
                </a:pathLst>
              </a:custGeom>
              <a:solidFill>
                <a:srgbClr val="F7E0C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6" name="Google Shape;1878;p35">
                <a:extLst>
                  <a:ext uri="{FF2B5EF4-FFF2-40B4-BE49-F238E27FC236}">
                    <a16:creationId xmlns:a16="http://schemas.microsoft.com/office/drawing/2014/main" id="{EC6F0927-756C-7E8E-3748-6661FF369972}"/>
                  </a:ext>
                </a:extLst>
              </p:cNvPr>
              <p:cNvSpPr/>
              <p:nvPr/>
            </p:nvSpPr>
            <p:spPr>
              <a:xfrm>
                <a:off x="3230374" y="2287162"/>
                <a:ext cx="278144" cy="307848"/>
              </a:xfrm>
              <a:custGeom>
                <a:avLst/>
                <a:gdLst/>
                <a:ahLst/>
                <a:cxnLst/>
                <a:rect l="l" t="t" r="r" b="b"/>
                <a:pathLst>
                  <a:path w="7051" h="7804" fill="none" extrusionOk="0">
                    <a:moveTo>
                      <a:pt x="6538" y="0"/>
                    </a:moveTo>
                    <a:lnTo>
                      <a:pt x="6538" y="0"/>
                    </a:lnTo>
                    <a:lnTo>
                      <a:pt x="6486" y="753"/>
                    </a:lnTo>
                    <a:lnTo>
                      <a:pt x="6452" y="1506"/>
                    </a:lnTo>
                    <a:lnTo>
                      <a:pt x="6452" y="2293"/>
                    </a:lnTo>
                    <a:lnTo>
                      <a:pt x="6469" y="3063"/>
                    </a:lnTo>
                    <a:lnTo>
                      <a:pt x="6503" y="3440"/>
                    </a:lnTo>
                    <a:lnTo>
                      <a:pt x="6538" y="3833"/>
                    </a:lnTo>
                    <a:lnTo>
                      <a:pt x="6572" y="4210"/>
                    </a:lnTo>
                    <a:lnTo>
                      <a:pt x="6640" y="4586"/>
                    </a:lnTo>
                    <a:lnTo>
                      <a:pt x="6709" y="4963"/>
                    </a:lnTo>
                    <a:lnTo>
                      <a:pt x="6794" y="5339"/>
                    </a:lnTo>
                    <a:lnTo>
                      <a:pt x="6880" y="5699"/>
                    </a:lnTo>
                    <a:lnTo>
                      <a:pt x="7000" y="6058"/>
                    </a:lnTo>
                    <a:lnTo>
                      <a:pt x="7000" y="6058"/>
                    </a:lnTo>
                    <a:lnTo>
                      <a:pt x="7034" y="6178"/>
                    </a:lnTo>
                    <a:lnTo>
                      <a:pt x="7051" y="6246"/>
                    </a:lnTo>
                    <a:lnTo>
                      <a:pt x="7051" y="6315"/>
                    </a:lnTo>
                    <a:lnTo>
                      <a:pt x="7051" y="6315"/>
                    </a:lnTo>
                    <a:lnTo>
                      <a:pt x="7017" y="6417"/>
                    </a:lnTo>
                    <a:lnTo>
                      <a:pt x="6948" y="6520"/>
                    </a:lnTo>
                    <a:lnTo>
                      <a:pt x="6863" y="6606"/>
                    </a:lnTo>
                    <a:lnTo>
                      <a:pt x="6777" y="6674"/>
                    </a:lnTo>
                    <a:lnTo>
                      <a:pt x="6777" y="6674"/>
                    </a:lnTo>
                    <a:lnTo>
                      <a:pt x="6538" y="6828"/>
                    </a:lnTo>
                    <a:lnTo>
                      <a:pt x="6315" y="6982"/>
                    </a:lnTo>
                    <a:lnTo>
                      <a:pt x="6076" y="7102"/>
                    </a:lnTo>
                    <a:lnTo>
                      <a:pt x="5819" y="7222"/>
                    </a:lnTo>
                    <a:lnTo>
                      <a:pt x="5562" y="7324"/>
                    </a:lnTo>
                    <a:lnTo>
                      <a:pt x="5306" y="7410"/>
                    </a:lnTo>
                    <a:lnTo>
                      <a:pt x="5049" y="7495"/>
                    </a:lnTo>
                    <a:lnTo>
                      <a:pt x="4775" y="7564"/>
                    </a:lnTo>
                    <a:lnTo>
                      <a:pt x="4501" y="7632"/>
                    </a:lnTo>
                    <a:lnTo>
                      <a:pt x="4227" y="7666"/>
                    </a:lnTo>
                    <a:lnTo>
                      <a:pt x="3680" y="7752"/>
                    </a:lnTo>
                    <a:lnTo>
                      <a:pt x="3132" y="7786"/>
                    </a:lnTo>
                    <a:lnTo>
                      <a:pt x="2568" y="7803"/>
                    </a:lnTo>
                    <a:lnTo>
                      <a:pt x="2568" y="7803"/>
                    </a:lnTo>
                    <a:lnTo>
                      <a:pt x="2260" y="7786"/>
                    </a:lnTo>
                    <a:lnTo>
                      <a:pt x="1969" y="7769"/>
                    </a:lnTo>
                    <a:lnTo>
                      <a:pt x="1661" y="7752"/>
                    </a:lnTo>
                    <a:lnTo>
                      <a:pt x="1353" y="7701"/>
                    </a:lnTo>
                    <a:lnTo>
                      <a:pt x="1062" y="7632"/>
                    </a:lnTo>
                    <a:lnTo>
                      <a:pt x="788" y="7530"/>
                    </a:lnTo>
                    <a:lnTo>
                      <a:pt x="514" y="7410"/>
                    </a:lnTo>
                    <a:lnTo>
                      <a:pt x="258" y="7239"/>
                    </a:lnTo>
                    <a:lnTo>
                      <a:pt x="258" y="7239"/>
                    </a:lnTo>
                    <a:lnTo>
                      <a:pt x="172" y="7170"/>
                    </a:lnTo>
                    <a:lnTo>
                      <a:pt x="86" y="7102"/>
                    </a:lnTo>
                    <a:lnTo>
                      <a:pt x="18" y="6999"/>
                    </a:lnTo>
                    <a:lnTo>
                      <a:pt x="1" y="6896"/>
                    </a:lnTo>
                    <a:lnTo>
                      <a:pt x="1" y="6896"/>
                    </a:lnTo>
                    <a:lnTo>
                      <a:pt x="1" y="6777"/>
                    </a:lnTo>
                    <a:lnTo>
                      <a:pt x="35" y="6674"/>
                    </a:lnTo>
                    <a:lnTo>
                      <a:pt x="35" y="6674"/>
                    </a:lnTo>
                    <a:lnTo>
                      <a:pt x="138" y="6195"/>
                    </a:lnTo>
                    <a:lnTo>
                      <a:pt x="206" y="5716"/>
                    </a:lnTo>
                    <a:lnTo>
                      <a:pt x="240" y="5219"/>
                    </a:lnTo>
                    <a:lnTo>
                      <a:pt x="258" y="4740"/>
                    </a:lnTo>
                    <a:lnTo>
                      <a:pt x="240" y="4244"/>
                    </a:lnTo>
                    <a:lnTo>
                      <a:pt x="223" y="3765"/>
                    </a:lnTo>
                    <a:lnTo>
                      <a:pt x="189" y="2790"/>
                    </a:lnTo>
                    <a:lnTo>
                      <a:pt x="6538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7" name="Google Shape;1879;p35">
                <a:extLst>
                  <a:ext uri="{FF2B5EF4-FFF2-40B4-BE49-F238E27FC236}">
                    <a16:creationId xmlns:a16="http://schemas.microsoft.com/office/drawing/2014/main" id="{EADB9569-C494-F185-05AA-0FEDF8B8C17E}"/>
                  </a:ext>
                </a:extLst>
              </p:cNvPr>
              <p:cNvSpPr/>
              <p:nvPr/>
            </p:nvSpPr>
            <p:spPr>
              <a:xfrm>
                <a:off x="3245916" y="2439034"/>
                <a:ext cx="228204" cy="52031"/>
              </a:xfrm>
              <a:custGeom>
                <a:avLst/>
                <a:gdLst/>
                <a:ahLst/>
                <a:cxnLst/>
                <a:rect l="l" t="t" r="r" b="b"/>
                <a:pathLst>
                  <a:path w="5785" h="1319" extrusionOk="0">
                    <a:moveTo>
                      <a:pt x="5784" y="1"/>
                    </a:moveTo>
                    <a:lnTo>
                      <a:pt x="5579" y="35"/>
                    </a:lnTo>
                    <a:lnTo>
                      <a:pt x="5356" y="69"/>
                    </a:lnTo>
                    <a:lnTo>
                      <a:pt x="4946" y="103"/>
                    </a:lnTo>
                    <a:lnTo>
                      <a:pt x="4706" y="240"/>
                    </a:lnTo>
                    <a:lnTo>
                      <a:pt x="4467" y="360"/>
                    </a:lnTo>
                    <a:lnTo>
                      <a:pt x="4227" y="480"/>
                    </a:lnTo>
                    <a:lnTo>
                      <a:pt x="3970" y="565"/>
                    </a:lnTo>
                    <a:lnTo>
                      <a:pt x="3714" y="634"/>
                    </a:lnTo>
                    <a:lnTo>
                      <a:pt x="3440" y="685"/>
                    </a:lnTo>
                    <a:lnTo>
                      <a:pt x="3183" y="702"/>
                    </a:lnTo>
                    <a:lnTo>
                      <a:pt x="2909" y="719"/>
                    </a:lnTo>
                    <a:lnTo>
                      <a:pt x="2550" y="702"/>
                    </a:lnTo>
                    <a:lnTo>
                      <a:pt x="2225" y="651"/>
                    </a:lnTo>
                    <a:lnTo>
                      <a:pt x="1900" y="565"/>
                    </a:lnTo>
                    <a:lnTo>
                      <a:pt x="1575" y="445"/>
                    </a:lnTo>
                    <a:lnTo>
                      <a:pt x="1267" y="291"/>
                    </a:lnTo>
                    <a:lnTo>
                      <a:pt x="822" y="291"/>
                    </a:lnTo>
                    <a:lnTo>
                      <a:pt x="616" y="274"/>
                    </a:lnTo>
                    <a:lnTo>
                      <a:pt x="462" y="274"/>
                    </a:lnTo>
                    <a:lnTo>
                      <a:pt x="308" y="240"/>
                    </a:lnTo>
                    <a:lnTo>
                      <a:pt x="0" y="172"/>
                    </a:lnTo>
                    <a:lnTo>
                      <a:pt x="154" y="274"/>
                    </a:lnTo>
                    <a:lnTo>
                      <a:pt x="308" y="377"/>
                    </a:lnTo>
                    <a:lnTo>
                      <a:pt x="480" y="445"/>
                    </a:lnTo>
                    <a:lnTo>
                      <a:pt x="668" y="497"/>
                    </a:lnTo>
                    <a:lnTo>
                      <a:pt x="976" y="531"/>
                    </a:lnTo>
                    <a:lnTo>
                      <a:pt x="1130" y="548"/>
                    </a:lnTo>
                    <a:lnTo>
                      <a:pt x="1267" y="582"/>
                    </a:lnTo>
                    <a:lnTo>
                      <a:pt x="1386" y="634"/>
                    </a:lnTo>
                    <a:lnTo>
                      <a:pt x="1489" y="702"/>
                    </a:lnTo>
                    <a:lnTo>
                      <a:pt x="1712" y="856"/>
                    </a:lnTo>
                    <a:lnTo>
                      <a:pt x="1866" y="959"/>
                    </a:lnTo>
                    <a:lnTo>
                      <a:pt x="2020" y="1044"/>
                    </a:lnTo>
                    <a:lnTo>
                      <a:pt x="2191" y="1130"/>
                    </a:lnTo>
                    <a:lnTo>
                      <a:pt x="2362" y="1198"/>
                    </a:lnTo>
                    <a:lnTo>
                      <a:pt x="2533" y="1250"/>
                    </a:lnTo>
                    <a:lnTo>
                      <a:pt x="2704" y="1284"/>
                    </a:lnTo>
                    <a:lnTo>
                      <a:pt x="2892" y="1318"/>
                    </a:lnTo>
                    <a:lnTo>
                      <a:pt x="3269" y="1318"/>
                    </a:lnTo>
                    <a:lnTo>
                      <a:pt x="3440" y="1284"/>
                    </a:lnTo>
                    <a:lnTo>
                      <a:pt x="3628" y="1250"/>
                    </a:lnTo>
                    <a:lnTo>
                      <a:pt x="3799" y="1181"/>
                    </a:lnTo>
                    <a:lnTo>
                      <a:pt x="3953" y="1113"/>
                    </a:lnTo>
                    <a:lnTo>
                      <a:pt x="4107" y="1010"/>
                    </a:lnTo>
                    <a:lnTo>
                      <a:pt x="4261" y="907"/>
                    </a:lnTo>
                    <a:lnTo>
                      <a:pt x="4381" y="788"/>
                    </a:lnTo>
                    <a:lnTo>
                      <a:pt x="4535" y="617"/>
                    </a:lnTo>
                    <a:lnTo>
                      <a:pt x="4621" y="548"/>
                    </a:lnTo>
                    <a:lnTo>
                      <a:pt x="4706" y="497"/>
                    </a:lnTo>
                    <a:lnTo>
                      <a:pt x="4843" y="463"/>
                    </a:lnTo>
                    <a:lnTo>
                      <a:pt x="4980" y="428"/>
                    </a:lnTo>
                    <a:lnTo>
                      <a:pt x="5202" y="377"/>
                    </a:lnTo>
                    <a:lnTo>
                      <a:pt x="5408" y="291"/>
                    </a:lnTo>
                    <a:lnTo>
                      <a:pt x="5613" y="155"/>
                    </a:lnTo>
                    <a:lnTo>
                      <a:pt x="5784" y="1"/>
                    </a:lnTo>
                    <a:close/>
                  </a:path>
                </a:pathLst>
              </a:custGeom>
              <a:solidFill>
                <a:srgbClr val="F4D7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8" name="Google Shape;1880;p35">
                <a:extLst>
                  <a:ext uri="{FF2B5EF4-FFF2-40B4-BE49-F238E27FC236}">
                    <a16:creationId xmlns:a16="http://schemas.microsoft.com/office/drawing/2014/main" id="{A9B853BB-4FDA-02A4-D927-9F4307213098}"/>
                  </a:ext>
                </a:extLst>
              </p:cNvPr>
              <p:cNvSpPr/>
              <p:nvPr/>
            </p:nvSpPr>
            <p:spPr>
              <a:xfrm>
                <a:off x="3245916" y="2439034"/>
                <a:ext cx="228204" cy="52031"/>
              </a:xfrm>
              <a:custGeom>
                <a:avLst/>
                <a:gdLst/>
                <a:ahLst/>
                <a:cxnLst/>
                <a:rect l="l" t="t" r="r" b="b"/>
                <a:pathLst>
                  <a:path w="5785" h="1319" fill="none" extrusionOk="0">
                    <a:moveTo>
                      <a:pt x="5784" y="1"/>
                    </a:moveTo>
                    <a:lnTo>
                      <a:pt x="5784" y="1"/>
                    </a:lnTo>
                    <a:lnTo>
                      <a:pt x="5579" y="35"/>
                    </a:lnTo>
                    <a:lnTo>
                      <a:pt x="5356" y="69"/>
                    </a:lnTo>
                    <a:lnTo>
                      <a:pt x="4946" y="103"/>
                    </a:lnTo>
                    <a:lnTo>
                      <a:pt x="4946" y="103"/>
                    </a:lnTo>
                    <a:lnTo>
                      <a:pt x="4706" y="240"/>
                    </a:lnTo>
                    <a:lnTo>
                      <a:pt x="4467" y="360"/>
                    </a:lnTo>
                    <a:lnTo>
                      <a:pt x="4227" y="480"/>
                    </a:lnTo>
                    <a:lnTo>
                      <a:pt x="3970" y="565"/>
                    </a:lnTo>
                    <a:lnTo>
                      <a:pt x="3714" y="634"/>
                    </a:lnTo>
                    <a:lnTo>
                      <a:pt x="3440" y="685"/>
                    </a:lnTo>
                    <a:lnTo>
                      <a:pt x="3183" y="702"/>
                    </a:lnTo>
                    <a:lnTo>
                      <a:pt x="2909" y="719"/>
                    </a:lnTo>
                    <a:lnTo>
                      <a:pt x="2909" y="719"/>
                    </a:lnTo>
                    <a:lnTo>
                      <a:pt x="2550" y="702"/>
                    </a:lnTo>
                    <a:lnTo>
                      <a:pt x="2550" y="702"/>
                    </a:lnTo>
                    <a:lnTo>
                      <a:pt x="2225" y="651"/>
                    </a:lnTo>
                    <a:lnTo>
                      <a:pt x="1900" y="565"/>
                    </a:lnTo>
                    <a:lnTo>
                      <a:pt x="1575" y="445"/>
                    </a:lnTo>
                    <a:lnTo>
                      <a:pt x="1267" y="291"/>
                    </a:lnTo>
                    <a:lnTo>
                      <a:pt x="1267" y="291"/>
                    </a:lnTo>
                    <a:lnTo>
                      <a:pt x="1078" y="291"/>
                    </a:lnTo>
                    <a:lnTo>
                      <a:pt x="1078" y="291"/>
                    </a:lnTo>
                    <a:lnTo>
                      <a:pt x="959" y="291"/>
                    </a:lnTo>
                    <a:lnTo>
                      <a:pt x="959" y="291"/>
                    </a:lnTo>
                    <a:lnTo>
                      <a:pt x="822" y="291"/>
                    </a:lnTo>
                    <a:lnTo>
                      <a:pt x="822" y="291"/>
                    </a:lnTo>
                    <a:lnTo>
                      <a:pt x="616" y="274"/>
                    </a:lnTo>
                    <a:lnTo>
                      <a:pt x="616" y="274"/>
                    </a:lnTo>
                    <a:lnTo>
                      <a:pt x="462" y="274"/>
                    </a:lnTo>
                    <a:lnTo>
                      <a:pt x="308" y="240"/>
                    </a:lnTo>
                    <a:lnTo>
                      <a:pt x="0" y="172"/>
                    </a:lnTo>
                    <a:lnTo>
                      <a:pt x="0" y="172"/>
                    </a:lnTo>
                    <a:lnTo>
                      <a:pt x="154" y="274"/>
                    </a:lnTo>
                    <a:lnTo>
                      <a:pt x="308" y="377"/>
                    </a:lnTo>
                    <a:lnTo>
                      <a:pt x="480" y="445"/>
                    </a:lnTo>
                    <a:lnTo>
                      <a:pt x="668" y="497"/>
                    </a:lnTo>
                    <a:lnTo>
                      <a:pt x="668" y="497"/>
                    </a:lnTo>
                    <a:lnTo>
                      <a:pt x="976" y="531"/>
                    </a:lnTo>
                    <a:lnTo>
                      <a:pt x="1130" y="548"/>
                    </a:lnTo>
                    <a:lnTo>
                      <a:pt x="1267" y="582"/>
                    </a:lnTo>
                    <a:lnTo>
                      <a:pt x="1267" y="582"/>
                    </a:lnTo>
                    <a:lnTo>
                      <a:pt x="1386" y="634"/>
                    </a:lnTo>
                    <a:lnTo>
                      <a:pt x="1489" y="702"/>
                    </a:lnTo>
                    <a:lnTo>
                      <a:pt x="1712" y="856"/>
                    </a:lnTo>
                    <a:lnTo>
                      <a:pt x="1712" y="856"/>
                    </a:lnTo>
                    <a:lnTo>
                      <a:pt x="1866" y="959"/>
                    </a:lnTo>
                    <a:lnTo>
                      <a:pt x="2020" y="1044"/>
                    </a:lnTo>
                    <a:lnTo>
                      <a:pt x="2191" y="1130"/>
                    </a:lnTo>
                    <a:lnTo>
                      <a:pt x="2362" y="1198"/>
                    </a:lnTo>
                    <a:lnTo>
                      <a:pt x="2533" y="1250"/>
                    </a:lnTo>
                    <a:lnTo>
                      <a:pt x="2704" y="1284"/>
                    </a:lnTo>
                    <a:lnTo>
                      <a:pt x="2892" y="1318"/>
                    </a:lnTo>
                    <a:lnTo>
                      <a:pt x="3063" y="1318"/>
                    </a:lnTo>
                    <a:lnTo>
                      <a:pt x="3063" y="1318"/>
                    </a:lnTo>
                    <a:lnTo>
                      <a:pt x="3081" y="1318"/>
                    </a:lnTo>
                    <a:lnTo>
                      <a:pt x="3081" y="1318"/>
                    </a:lnTo>
                    <a:lnTo>
                      <a:pt x="3269" y="1318"/>
                    </a:lnTo>
                    <a:lnTo>
                      <a:pt x="3440" y="1284"/>
                    </a:lnTo>
                    <a:lnTo>
                      <a:pt x="3628" y="1250"/>
                    </a:lnTo>
                    <a:lnTo>
                      <a:pt x="3799" y="1181"/>
                    </a:lnTo>
                    <a:lnTo>
                      <a:pt x="3953" y="1113"/>
                    </a:lnTo>
                    <a:lnTo>
                      <a:pt x="4107" y="1010"/>
                    </a:lnTo>
                    <a:lnTo>
                      <a:pt x="4261" y="907"/>
                    </a:lnTo>
                    <a:lnTo>
                      <a:pt x="4381" y="788"/>
                    </a:lnTo>
                    <a:lnTo>
                      <a:pt x="4381" y="788"/>
                    </a:lnTo>
                    <a:lnTo>
                      <a:pt x="4535" y="617"/>
                    </a:lnTo>
                    <a:lnTo>
                      <a:pt x="4621" y="548"/>
                    </a:lnTo>
                    <a:lnTo>
                      <a:pt x="4706" y="497"/>
                    </a:lnTo>
                    <a:lnTo>
                      <a:pt x="4706" y="497"/>
                    </a:lnTo>
                    <a:lnTo>
                      <a:pt x="4843" y="463"/>
                    </a:lnTo>
                    <a:lnTo>
                      <a:pt x="4980" y="428"/>
                    </a:lnTo>
                    <a:lnTo>
                      <a:pt x="4980" y="428"/>
                    </a:lnTo>
                    <a:lnTo>
                      <a:pt x="5202" y="377"/>
                    </a:lnTo>
                    <a:lnTo>
                      <a:pt x="5408" y="291"/>
                    </a:lnTo>
                    <a:lnTo>
                      <a:pt x="5613" y="155"/>
                    </a:lnTo>
                    <a:lnTo>
                      <a:pt x="5784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9" name="Google Shape;1881;p35">
                <a:extLst>
                  <a:ext uri="{FF2B5EF4-FFF2-40B4-BE49-F238E27FC236}">
                    <a16:creationId xmlns:a16="http://schemas.microsoft.com/office/drawing/2014/main" id="{FC19D006-9C18-1379-63EF-643C2E23EDD0}"/>
                  </a:ext>
                </a:extLst>
              </p:cNvPr>
              <p:cNvSpPr/>
              <p:nvPr/>
            </p:nvSpPr>
            <p:spPr>
              <a:xfrm>
                <a:off x="3516604" y="2166334"/>
                <a:ext cx="55384" cy="93846"/>
              </a:xfrm>
              <a:custGeom>
                <a:avLst/>
                <a:gdLst/>
                <a:ahLst/>
                <a:cxnLst/>
                <a:rect l="l" t="t" r="r" b="b"/>
                <a:pathLst>
                  <a:path w="1404" h="2379" extrusionOk="0">
                    <a:moveTo>
                      <a:pt x="702" y="0"/>
                    </a:moveTo>
                    <a:lnTo>
                      <a:pt x="616" y="18"/>
                    </a:lnTo>
                    <a:lnTo>
                      <a:pt x="445" y="52"/>
                    </a:lnTo>
                    <a:lnTo>
                      <a:pt x="308" y="120"/>
                    </a:lnTo>
                    <a:lnTo>
                      <a:pt x="240" y="172"/>
                    </a:lnTo>
                    <a:lnTo>
                      <a:pt x="171" y="223"/>
                    </a:lnTo>
                    <a:lnTo>
                      <a:pt x="0" y="2328"/>
                    </a:lnTo>
                    <a:lnTo>
                      <a:pt x="206" y="2362"/>
                    </a:lnTo>
                    <a:lnTo>
                      <a:pt x="411" y="2379"/>
                    </a:lnTo>
                    <a:lnTo>
                      <a:pt x="599" y="2379"/>
                    </a:lnTo>
                    <a:lnTo>
                      <a:pt x="702" y="2362"/>
                    </a:lnTo>
                    <a:lnTo>
                      <a:pt x="804" y="2328"/>
                    </a:lnTo>
                    <a:lnTo>
                      <a:pt x="890" y="2276"/>
                    </a:lnTo>
                    <a:lnTo>
                      <a:pt x="958" y="2225"/>
                    </a:lnTo>
                    <a:lnTo>
                      <a:pt x="1095" y="2105"/>
                    </a:lnTo>
                    <a:lnTo>
                      <a:pt x="1198" y="1951"/>
                    </a:lnTo>
                    <a:lnTo>
                      <a:pt x="1284" y="1780"/>
                    </a:lnTo>
                    <a:lnTo>
                      <a:pt x="1335" y="1592"/>
                    </a:lnTo>
                    <a:lnTo>
                      <a:pt x="1369" y="1404"/>
                    </a:lnTo>
                    <a:lnTo>
                      <a:pt x="1386" y="1232"/>
                    </a:lnTo>
                    <a:lnTo>
                      <a:pt x="1386" y="1044"/>
                    </a:lnTo>
                    <a:lnTo>
                      <a:pt x="1403" y="873"/>
                    </a:lnTo>
                    <a:lnTo>
                      <a:pt x="1386" y="702"/>
                    </a:lnTo>
                    <a:lnTo>
                      <a:pt x="1352" y="531"/>
                    </a:lnTo>
                    <a:lnTo>
                      <a:pt x="1301" y="377"/>
                    </a:lnTo>
                    <a:lnTo>
                      <a:pt x="1249" y="308"/>
                    </a:lnTo>
                    <a:lnTo>
                      <a:pt x="1198" y="240"/>
                    </a:lnTo>
                    <a:lnTo>
                      <a:pt x="1078" y="137"/>
                    </a:lnTo>
                    <a:lnTo>
                      <a:pt x="941" y="52"/>
                    </a:lnTo>
                    <a:lnTo>
                      <a:pt x="856" y="35"/>
                    </a:lnTo>
                    <a:lnTo>
                      <a:pt x="770" y="18"/>
                    </a:lnTo>
                    <a:lnTo>
                      <a:pt x="702" y="0"/>
                    </a:lnTo>
                    <a:close/>
                  </a:path>
                </a:pathLst>
              </a:custGeom>
              <a:solidFill>
                <a:srgbClr val="F7E0C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0" name="Google Shape;1882;p35">
                <a:extLst>
                  <a:ext uri="{FF2B5EF4-FFF2-40B4-BE49-F238E27FC236}">
                    <a16:creationId xmlns:a16="http://schemas.microsoft.com/office/drawing/2014/main" id="{3F44222D-703F-C8BD-2F60-EC6A16F1345F}"/>
                  </a:ext>
                </a:extLst>
              </p:cNvPr>
              <p:cNvSpPr/>
              <p:nvPr/>
            </p:nvSpPr>
            <p:spPr>
              <a:xfrm>
                <a:off x="3516604" y="2166334"/>
                <a:ext cx="55384" cy="93846"/>
              </a:xfrm>
              <a:custGeom>
                <a:avLst/>
                <a:gdLst/>
                <a:ahLst/>
                <a:cxnLst/>
                <a:rect l="l" t="t" r="r" b="b"/>
                <a:pathLst>
                  <a:path w="1404" h="2379" fill="none" extrusionOk="0">
                    <a:moveTo>
                      <a:pt x="171" y="223"/>
                    </a:moveTo>
                    <a:lnTo>
                      <a:pt x="171" y="223"/>
                    </a:lnTo>
                    <a:lnTo>
                      <a:pt x="240" y="172"/>
                    </a:lnTo>
                    <a:lnTo>
                      <a:pt x="308" y="120"/>
                    </a:lnTo>
                    <a:lnTo>
                      <a:pt x="445" y="52"/>
                    </a:lnTo>
                    <a:lnTo>
                      <a:pt x="616" y="18"/>
                    </a:lnTo>
                    <a:lnTo>
                      <a:pt x="702" y="0"/>
                    </a:lnTo>
                    <a:lnTo>
                      <a:pt x="770" y="18"/>
                    </a:lnTo>
                    <a:lnTo>
                      <a:pt x="770" y="18"/>
                    </a:lnTo>
                    <a:lnTo>
                      <a:pt x="856" y="35"/>
                    </a:lnTo>
                    <a:lnTo>
                      <a:pt x="941" y="52"/>
                    </a:lnTo>
                    <a:lnTo>
                      <a:pt x="1078" y="137"/>
                    </a:lnTo>
                    <a:lnTo>
                      <a:pt x="1198" y="240"/>
                    </a:lnTo>
                    <a:lnTo>
                      <a:pt x="1249" y="308"/>
                    </a:lnTo>
                    <a:lnTo>
                      <a:pt x="1301" y="377"/>
                    </a:lnTo>
                    <a:lnTo>
                      <a:pt x="1301" y="377"/>
                    </a:lnTo>
                    <a:lnTo>
                      <a:pt x="1352" y="531"/>
                    </a:lnTo>
                    <a:lnTo>
                      <a:pt x="1386" y="702"/>
                    </a:lnTo>
                    <a:lnTo>
                      <a:pt x="1403" y="873"/>
                    </a:lnTo>
                    <a:lnTo>
                      <a:pt x="1386" y="1044"/>
                    </a:lnTo>
                    <a:lnTo>
                      <a:pt x="1386" y="1044"/>
                    </a:lnTo>
                    <a:lnTo>
                      <a:pt x="1386" y="1232"/>
                    </a:lnTo>
                    <a:lnTo>
                      <a:pt x="1369" y="1404"/>
                    </a:lnTo>
                    <a:lnTo>
                      <a:pt x="1335" y="1592"/>
                    </a:lnTo>
                    <a:lnTo>
                      <a:pt x="1284" y="1780"/>
                    </a:lnTo>
                    <a:lnTo>
                      <a:pt x="1284" y="1780"/>
                    </a:lnTo>
                    <a:lnTo>
                      <a:pt x="1198" y="1951"/>
                    </a:lnTo>
                    <a:lnTo>
                      <a:pt x="1095" y="2105"/>
                    </a:lnTo>
                    <a:lnTo>
                      <a:pt x="958" y="2225"/>
                    </a:lnTo>
                    <a:lnTo>
                      <a:pt x="890" y="2276"/>
                    </a:lnTo>
                    <a:lnTo>
                      <a:pt x="804" y="2328"/>
                    </a:lnTo>
                    <a:lnTo>
                      <a:pt x="804" y="2328"/>
                    </a:lnTo>
                    <a:lnTo>
                      <a:pt x="702" y="2362"/>
                    </a:lnTo>
                    <a:lnTo>
                      <a:pt x="599" y="2379"/>
                    </a:lnTo>
                    <a:lnTo>
                      <a:pt x="411" y="2379"/>
                    </a:lnTo>
                    <a:lnTo>
                      <a:pt x="206" y="2362"/>
                    </a:lnTo>
                    <a:lnTo>
                      <a:pt x="0" y="2328"/>
                    </a:lnTo>
                    <a:lnTo>
                      <a:pt x="171" y="223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1" name="Google Shape;1883;p35">
                <a:extLst>
                  <a:ext uri="{FF2B5EF4-FFF2-40B4-BE49-F238E27FC236}">
                    <a16:creationId xmlns:a16="http://schemas.microsoft.com/office/drawing/2014/main" id="{3ECFFEE6-036C-59C3-61EB-1B5C64C49F5D}"/>
                  </a:ext>
                </a:extLst>
              </p:cNvPr>
              <p:cNvSpPr/>
              <p:nvPr/>
            </p:nvSpPr>
            <p:spPr>
              <a:xfrm>
                <a:off x="3538182" y="2201442"/>
                <a:ext cx="10177" cy="27692"/>
              </a:xfrm>
              <a:custGeom>
                <a:avLst/>
                <a:gdLst/>
                <a:ahLst/>
                <a:cxnLst/>
                <a:rect l="l" t="t" r="r" b="b"/>
                <a:pathLst>
                  <a:path w="258" h="702" extrusionOk="0">
                    <a:moveTo>
                      <a:pt x="69" y="0"/>
                    </a:moveTo>
                    <a:lnTo>
                      <a:pt x="52" y="17"/>
                    </a:lnTo>
                    <a:lnTo>
                      <a:pt x="1" y="69"/>
                    </a:lnTo>
                    <a:lnTo>
                      <a:pt x="18" y="650"/>
                    </a:lnTo>
                    <a:lnTo>
                      <a:pt x="52" y="685"/>
                    </a:lnTo>
                    <a:lnTo>
                      <a:pt x="103" y="702"/>
                    </a:lnTo>
                    <a:lnTo>
                      <a:pt x="138" y="685"/>
                    </a:lnTo>
                    <a:lnTo>
                      <a:pt x="172" y="668"/>
                    </a:lnTo>
                    <a:lnTo>
                      <a:pt x="206" y="599"/>
                    </a:lnTo>
                    <a:lnTo>
                      <a:pt x="240" y="479"/>
                    </a:lnTo>
                    <a:lnTo>
                      <a:pt x="257" y="342"/>
                    </a:lnTo>
                    <a:lnTo>
                      <a:pt x="240" y="206"/>
                    </a:lnTo>
                    <a:lnTo>
                      <a:pt x="206" y="103"/>
                    </a:lnTo>
                    <a:lnTo>
                      <a:pt x="172" y="17"/>
                    </a:lnTo>
                    <a:lnTo>
                      <a:pt x="138" y="0"/>
                    </a:lnTo>
                    <a:close/>
                  </a:path>
                </a:pathLst>
              </a:custGeom>
              <a:solidFill>
                <a:srgbClr val="EFC5A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2" name="Google Shape;1884;p35">
                <a:extLst>
                  <a:ext uri="{FF2B5EF4-FFF2-40B4-BE49-F238E27FC236}">
                    <a16:creationId xmlns:a16="http://schemas.microsoft.com/office/drawing/2014/main" id="{6EA97F5C-E7C0-80E7-2C66-C103D96C4361}"/>
                  </a:ext>
                </a:extLst>
              </p:cNvPr>
              <p:cNvSpPr/>
              <p:nvPr/>
            </p:nvSpPr>
            <p:spPr>
              <a:xfrm>
                <a:off x="3538182" y="2201442"/>
                <a:ext cx="10177" cy="27692"/>
              </a:xfrm>
              <a:custGeom>
                <a:avLst/>
                <a:gdLst/>
                <a:ahLst/>
                <a:cxnLst/>
                <a:rect l="l" t="t" r="r" b="b"/>
                <a:pathLst>
                  <a:path w="258" h="702" fill="none" extrusionOk="0">
                    <a:moveTo>
                      <a:pt x="103" y="0"/>
                    </a:moveTo>
                    <a:lnTo>
                      <a:pt x="103" y="0"/>
                    </a:lnTo>
                    <a:lnTo>
                      <a:pt x="69" y="0"/>
                    </a:lnTo>
                    <a:lnTo>
                      <a:pt x="52" y="17"/>
                    </a:lnTo>
                    <a:lnTo>
                      <a:pt x="1" y="69"/>
                    </a:lnTo>
                    <a:lnTo>
                      <a:pt x="1" y="69"/>
                    </a:lnTo>
                    <a:lnTo>
                      <a:pt x="18" y="650"/>
                    </a:lnTo>
                    <a:lnTo>
                      <a:pt x="18" y="650"/>
                    </a:lnTo>
                    <a:lnTo>
                      <a:pt x="52" y="685"/>
                    </a:lnTo>
                    <a:lnTo>
                      <a:pt x="103" y="702"/>
                    </a:lnTo>
                    <a:lnTo>
                      <a:pt x="103" y="702"/>
                    </a:lnTo>
                    <a:lnTo>
                      <a:pt x="138" y="685"/>
                    </a:lnTo>
                    <a:lnTo>
                      <a:pt x="172" y="668"/>
                    </a:lnTo>
                    <a:lnTo>
                      <a:pt x="206" y="599"/>
                    </a:lnTo>
                    <a:lnTo>
                      <a:pt x="240" y="479"/>
                    </a:lnTo>
                    <a:lnTo>
                      <a:pt x="257" y="342"/>
                    </a:lnTo>
                    <a:lnTo>
                      <a:pt x="257" y="342"/>
                    </a:lnTo>
                    <a:lnTo>
                      <a:pt x="240" y="206"/>
                    </a:lnTo>
                    <a:lnTo>
                      <a:pt x="206" y="103"/>
                    </a:lnTo>
                    <a:lnTo>
                      <a:pt x="172" y="17"/>
                    </a:lnTo>
                    <a:lnTo>
                      <a:pt x="138" y="0"/>
                    </a:lnTo>
                    <a:lnTo>
                      <a:pt x="103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3" name="Google Shape;1885;p35">
                <a:extLst>
                  <a:ext uri="{FF2B5EF4-FFF2-40B4-BE49-F238E27FC236}">
                    <a16:creationId xmlns:a16="http://schemas.microsoft.com/office/drawing/2014/main" id="{57E27A1E-4A59-7AC2-6760-A0039B4D5E13}"/>
                  </a:ext>
                </a:extLst>
              </p:cNvPr>
              <p:cNvSpPr/>
              <p:nvPr/>
            </p:nvSpPr>
            <p:spPr>
              <a:xfrm>
                <a:off x="3131834" y="2166334"/>
                <a:ext cx="54714" cy="93846"/>
              </a:xfrm>
              <a:custGeom>
                <a:avLst/>
                <a:gdLst/>
                <a:ahLst/>
                <a:cxnLst/>
                <a:rect l="l" t="t" r="r" b="b"/>
                <a:pathLst>
                  <a:path w="1387" h="2379" extrusionOk="0">
                    <a:moveTo>
                      <a:pt x="702" y="0"/>
                    </a:moveTo>
                    <a:lnTo>
                      <a:pt x="617" y="18"/>
                    </a:lnTo>
                    <a:lnTo>
                      <a:pt x="531" y="35"/>
                    </a:lnTo>
                    <a:lnTo>
                      <a:pt x="445" y="52"/>
                    </a:lnTo>
                    <a:lnTo>
                      <a:pt x="309" y="137"/>
                    </a:lnTo>
                    <a:lnTo>
                      <a:pt x="189" y="240"/>
                    </a:lnTo>
                    <a:lnTo>
                      <a:pt x="137" y="308"/>
                    </a:lnTo>
                    <a:lnTo>
                      <a:pt x="86" y="377"/>
                    </a:lnTo>
                    <a:lnTo>
                      <a:pt x="35" y="531"/>
                    </a:lnTo>
                    <a:lnTo>
                      <a:pt x="1" y="702"/>
                    </a:lnTo>
                    <a:lnTo>
                      <a:pt x="1" y="873"/>
                    </a:lnTo>
                    <a:lnTo>
                      <a:pt x="1" y="1044"/>
                    </a:lnTo>
                    <a:lnTo>
                      <a:pt x="18" y="1232"/>
                    </a:lnTo>
                    <a:lnTo>
                      <a:pt x="35" y="1404"/>
                    </a:lnTo>
                    <a:lnTo>
                      <a:pt x="69" y="1592"/>
                    </a:lnTo>
                    <a:lnTo>
                      <a:pt x="120" y="1780"/>
                    </a:lnTo>
                    <a:lnTo>
                      <a:pt x="189" y="1951"/>
                    </a:lnTo>
                    <a:lnTo>
                      <a:pt x="291" y="2105"/>
                    </a:lnTo>
                    <a:lnTo>
                      <a:pt x="428" y="2225"/>
                    </a:lnTo>
                    <a:lnTo>
                      <a:pt x="514" y="2276"/>
                    </a:lnTo>
                    <a:lnTo>
                      <a:pt x="599" y="2328"/>
                    </a:lnTo>
                    <a:lnTo>
                      <a:pt x="685" y="2362"/>
                    </a:lnTo>
                    <a:lnTo>
                      <a:pt x="788" y="2379"/>
                    </a:lnTo>
                    <a:lnTo>
                      <a:pt x="993" y="2379"/>
                    </a:lnTo>
                    <a:lnTo>
                      <a:pt x="1198" y="2362"/>
                    </a:lnTo>
                    <a:lnTo>
                      <a:pt x="1387" y="2328"/>
                    </a:lnTo>
                    <a:lnTo>
                      <a:pt x="1216" y="223"/>
                    </a:lnTo>
                    <a:lnTo>
                      <a:pt x="1147" y="172"/>
                    </a:lnTo>
                    <a:lnTo>
                      <a:pt x="1096" y="120"/>
                    </a:lnTo>
                    <a:lnTo>
                      <a:pt x="942" y="52"/>
                    </a:lnTo>
                    <a:lnTo>
                      <a:pt x="771" y="18"/>
                    </a:lnTo>
                    <a:lnTo>
                      <a:pt x="702" y="0"/>
                    </a:lnTo>
                    <a:close/>
                  </a:path>
                </a:pathLst>
              </a:custGeom>
              <a:solidFill>
                <a:srgbClr val="F7E0C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4" name="Google Shape;1886;p35">
                <a:extLst>
                  <a:ext uri="{FF2B5EF4-FFF2-40B4-BE49-F238E27FC236}">
                    <a16:creationId xmlns:a16="http://schemas.microsoft.com/office/drawing/2014/main" id="{ECCC065D-B54C-AAD1-6AD2-4294DA17DA97}"/>
                  </a:ext>
                </a:extLst>
              </p:cNvPr>
              <p:cNvSpPr/>
              <p:nvPr/>
            </p:nvSpPr>
            <p:spPr>
              <a:xfrm>
                <a:off x="3131834" y="2166334"/>
                <a:ext cx="54714" cy="93846"/>
              </a:xfrm>
              <a:custGeom>
                <a:avLst/>
                <a:gdLst/>
                <a:ahLst/>
                <a:cxnLst/>
                <a:rect l="l" t="t" r="r" b="b"/>
                <a:pathLst>
                  <a:path w="1387" h="2379" fill="none" extrusionOk="0">
                    <a:moveTo>
                      <a:pt x="1216" y="223"/>
                    </a:moveTo>
                    <a:lnTo>
                      <a:pt x="1216" y="223"/>
                    </a:lnTo>
                    <a:lnTo>
                      <a:pt x="1147" y="172"/>
                    </a:lnTo>
                    <a:lnTo>
                      <a:pt x="1096" y="120"/>
                    </a:lnTo>
                    <a:lnTo>
                      <a:pt x="942" y="52"/>
                    </a:lnTo>
                    <a:lnTo>
                      <a:pt x="771" y="18"/>
                    </a:lnTo>
                    <a:lnTo>
                      <a:pt x="702" y="0"/>
                    </a:lnTo>
                    <a:lnTo>
                      <a:pt x="617" y="18"/>
                    </a:lnTo>
                    <a:lnTo>
                      <a:pt x="617" y="18"/>
                    </a:lnTo>
                    <a:lnTo>
                      <a:pt x="531" y="35"/>
                    </a:lnTo>
                    <a:lnTo>
                      <a:pt x="445" y="52"/>
                    </a:lnTo>
                    <a:lnTo>
                      <a:pt x="309" y="137"/>
                    </a:lnTo>
                    <a:lnTo>
                      <a:pt x="189" y="240"/>
                    </a:lnTo>
                    <a:lnTo>
                      <a:pt x="137" y="308"/>
                    </a:lnTo>
                    <a:lnTo>
                      <a:pt x="86" y="377"/>
                    </a:lnTo>
                    <a:lnTo>
                      <a:pt x="86" y="377"/>
                    </a:lnTo>
                    <a:lnTo>
                      <a:pt x="35" y="531"/>
                    </a:lnTo>
                    <a:lnTo>
                      <a:pt x="1" y="702"/>
                    </a:lnTo>
                    <a:lnTo>
                      <a:pt x="1" y="873"/>
                    </a:lnTo>
                    <a:lnTo>
                      <a:pt x="1" y="1044"/>
                    </a:lnTo>
                    <a:lnTo>
                      <a:pt x="1" y="1044"/>
                    </a:lnTo>
                    <a:lnTo>
                      <a:pt x="18" y="1232"/>
                    </a:lnTo>
                    <a:lnTo>
                      <a:pt x="35" y="1404"/>
                    </a:lnTo>
                    <a:lnTo>
                      <a:pt x="69" y="1592"/>
                    </a:lnTo>
                    <a:lnTo>
                      <a:pt x="120" y="1780"/>
                    </a:lnTo>
                    <a:lnTo>
                      <a:pt x="120" y="1780"/>
                    </a:lnTo>
                    <a:lnTo>
                      <a:pt x="189" y="1951"/>
                    </a:lnTo>
                    <a:lnTo>
                      <a:pt x="291" y="2105"/>
                    </a:lnTo>
                    <a:lnTo>
                      <a:pt x="428" y="2225"/>
                    </a:lnTo>
                    <a:lnTo>
                      <a:pt x="514" y="2276"/>
                    </a:lnTo>
                    <a:lnTo>
                      <a:pt x="599" y="2328"/>
                    </a:lnTo>
                    <a:lnTo>
                      <a:pt x="599" y="2328"/>
                    </a:lnTo>
                    <a:lnTo>
                      <a:pt x="685" y="2362"/>
                    </a:lnTo>
                    <a:lnTo>
                      <a:pt x="788" y="2379"/>
                    </a:lnTo>
                    <a:lnTo>
                      <a:pt x="993" y="2379"/>
                    </a:lnTo>
                    <a:lnTo>
                      <a:pt x="1198" y="2362"/>
                    </a:lnTo>
                    <a:lnTo>
                      <a:pt x="1387" y="2328"/>
                    </a:lnTo>
                    <a:lnTo>
                      <a:pt x="1216" y="223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5" name="Google Shape;1887;p35">
                <a:extLst>
                  <a:ext uri="{FF2B5EF4-FFF2-40B4-BE49-F238E27FC236}">
                    <a16:creationId xmlns:a16="http://schemas.microsoft.com/office/drawing/2014/main" id="{B9BB61AE-62CA-F0FB-C9D1-0C10649BEC63}"/>
                  </a:ext>
                </a:extLst>
              </p:cNvPr>
              <p:cNvSpPr/>
              <p:nvPr/>
            </p:nvSpPr>
            <p:spPr>
              <a:xfrm>
                <a:off x="3154792" y="2201442"/>
                <a:ext cx="12189" cy="27692"/>
              </a:xfrm>
              <a:custGeom>
                <a:avLst/>
                <a:gdLst/>
                <a:ahLst/>
                <a:cxnLst/>
                <a:rect l="l" t="t" r="r" b="b"/>
                <a:pathLst>
                  <a:path w="309" h="702" extrusionOk="0">
                    <a:moveTo>
                      <a:pt x="120" y="0"/>
                    </a:moveTo>
                    <a:lnTo>
                      <a:pt x="103" y="17"/>
                    </a:lnTo>
                    <a:lnTo>
                      <a:pt x="52" y="103"/>
                    </a:lnTo>
                    <a:lnTo>
                      <a:pt x="17" y="206"/>
                    </a:lnTo>
                    <a:lnTo>
                      <a:pt x="0" y="342"/>
                    </a:lnTo>
                    <a:lnTo>
                      <a:pt x="17" y="479"/>
                    </a:lnTo>
                    <a:lnTo>
                      <a:pt x="52" y="599"/>
                    </a:lnTo>
                    <a:lnTo>
                      <a:pt x="103" y="668"/>
                    </a:lnTo>
                    <a:lnTo>
                      <a:pt x="120" y="685"/>
                    </a:lnTo>
                    <a:lnTo>
                      <a:pt x="154" y="702"/>
                    </a:lnTo>
                    <a:lnTo>
                      <a:pt x="189" y="685"/>
                    </a:lnTo>
                    <a:lnTo>
                      <a:pt x="223" y="668"/>
                    </a:lnTo>
                    <a:lnTo>
                      <a:pt x="274" y="599"/>
                    </a:lnTo>
                    <a:lnTo>
                      <a:pt x="308" y="479"/>
                    </a:lnTo>
                    <a:lnTo>
                      <a:pt x="308" y="342"/>
                    </a:lnTo>
                    <a:lnTo>
                      <a:pt x="308" y="206"/>
                    </a:lnTo>
                    <a:lnTo>
                      <a:pt x="274" y="103"/>
                    </a:lnTo>
                    <a:lnTo>
                      <a:pt x="223" y="17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rgbClr val="EFC5A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6" name="Google Shape;1888;p35">
                <a:extLst>
                  <a:ext uri="{FF2B5EF4-FFF2-40B4-BE49-F238E27FC236}">
                    <a16:creationId xmlns:a16="http://schemas.microsoft.com/office/drawing/2014/main" id="{1D13ECCE-1A6F-32BD-EDDC-5206C4CC6FF2}"/>
                  </a:ext>
                </a:extLst>
              </p:cNvPr>
              <p:cNvSpPr/>
              <p:nvPr/>
            </p:nvSpPr>
            <p:spPr>
              <a:xfrm>
                <a:off x="3154792" y="2201442"/>
                <a:ext cx="12189" cy="27692"/>
              </a:xfrm>
              <a:custGeom>
                <a:avLst/>
                <a:gdLst/>
                <a:ahLst/>
                <a:cxnLst/>
                <a:rect l="l" t="t" r="r" b="b"/>
                <a:pathLst>
                  <a:path w="309" h="702" fill="none" extrusionOk="0">
                    <a:moveTo>
                      <a:pt x="154" y="0"/>
                    </a:moveTo>
                    <a:lnTo>
                      <a:pt x="154" y="0"/>
                    </a:lnTo>
                    <a:lnTo>
                      <a:pt x="120" y="0"/>
                    </a:lnTo>
                    <a:lnTo>
                      <a:pt x="103" y="17"/>
                    </a:lnTo>
                    <a:lnTo>
                      <a:pt x="52" y="103"/>
                    </a:lnTo>
                    <a:lnTo>
                      <a:pt x="17" y="206"/>
                    </a:lnTo>
                    <a:lnTo>
                      <a:pt x="0" y="342"/>
                    </a:lnTo>
                    <a:lnTo>
                      <a:pt x="0" y="342"/>
                    </a:lnTo>
                    <a:lnTo>
                      <a:pt x="17" y="479"/>
                    </a:lnTo>
                    <a:lnTo>
                      <a:pt x="52" y="599"/>
                    </a:lnTo>
                    <a:lnTo>
                      <a:pt x="103" y="668"/>
                    </a:lnTo>
                    <a:lnTo>
                      <a:pt x="120" y="685"/>
                    </a:lnTo>
                    <a:lnTo>
                      <a:pt x="154" y="702"/>
                    </a:lnTo>
                    <a:lnTo>
                      <a:pt x="154" y="702"/>
                    </a:lnTo>
                    <a:lnTo>
                      <a:pt x="189" y="685"/>
                    </a:lnTo>
                    <a:lnTo>
                      <a:pt x="223" y="668"/>
                    </a:lnTo>
                    <a:lnTo>
                      <a:pt x="274" y="599"/>
                    </a:lnTo>
                    <a:lnTo>
                      <a:pt x="308" y="479"/>
                    </a:lnTo>
                    <a:lnTo>
                      <a:pt x="308" y="342"/>
                    </a:lnTo>
                    <a:lnTo>
                      <a:pt x="308" y="342"/>
                    </a:lnTo>
                    <a:lnTo>
                      <a:pt x="308" y="206"/>
                    </a:lnTo>
                    <a:lnTo>
                      <a:pt x="274" y="103"/>
                    </a:lnTo>
                    <a:lnTo>
                      <a:pt x="223" y="17"/>
                    </a:lnTo>
                    <a:lnTo>
                      <a:pt x="189" y="0"/>
                    </a:lnTo>
                    <a:lnTo>
                      <a:pt x="154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7" name="Google Shape;1889;p35">
                <a:extLst>
                  <a:ext uri="{FF2B5EF4-FFF2-40B4-BE49-F238E27FC236}">
                    <a16:creationId xmlns:a16="http://schemas.microsoft.com/office/drawing/2014/main" id="{E4EC4C6F-4A8C-A576-BB03-00DB57668F36}"/>
                  </a:ext>
                </a:extLst>
              </p:cNvPr>
              <p:cNvSpPr/>
              <p:nvPr/>
            </p:nvSpPr>
            <p:spPr>
              <a:xfrm>
                <a:off x="3177080" y="1965862"/>
                <a:ext cx="361142" cy="456999"/>
              </a:xfrm>
              <a:custGeom>
                <a:avLst/>
                <a:gdLst/>
                <a:ahLst/>
                <a:cxnLst/>
                <a:rect l="l" t="t" r="r" b="b"/>
                <a:pathLst>
                  <a:path w="9155" h="11585" extrusionOk="0">
                    <a:moveTo>
                      <a:pt x="5134" y="0"/>
                    </a:moveTo>
                    <a:lnTo>
                      <a:pt x="4774" y="17"/>
                    </a:lnTo>
                    <a:lnTo>
                      <a:pt x="4364" y="52"/>
                    </a:lnTo>
                    <a:lnTo>
                      <a:pt x="3936" y="103"/>
                    </a:lnTo>
                    <a:lnTo>
                      <a:pt x="3525" y="188"/>
                    </a:lnTo>
                    <a:lnTo>
                      <a:pt x="3114" y="308"/>
                    </a:lnTo>
                    <a:lnTo>
                      <a:pt x="2721" y="445"/>
                    </a:lnTo>
                    <a:lnTo>
                      <a:pt x="2344" y="616"/>
                    </a:lnTo>
                    <a:lnTo>
                      <a:pt x="1968" y="804"/>
                    </a:lnTo>
                    <a:lnTo>
                      <a:pt x="1609" y="1044"/>
                    </a:lnTo>
                    <a:lnTo>
                      <a:pt x="1420" y="1198"/>
                    </a:lnTo>
                    <a:lnTo>
                      <a:pt x="1232" y="1369"/>
                    </a:lnTo>
                    <a:lnTo>
                      <a:pt x="1061" y="1540"/>
                    </a:lnTo>
                    <a:lnTo>
                      <a:pt x="907" y="1711"/>
                    </a:lnTo>
                    <a:lnTo>
                      <a:pt x="770" y="1900"/>
                    </a:lnTo>
                    <a:lnTo>
                      <a:pt x="633" y="2088"/>
                    </a:lnTo>
                    <a:lnTo>
                      <a:pt x="531" y="2276"/>
                    </a:lnTo>
                    <a:lnTo>
                      <a:pt x="428" y="2481"/>
                    </a:lnTo>
                    <a:lnTo>
                      <a:pt x="342" y="2687"/>
                    </a:lnTo>
                    <a:lnTo>
                      <a:pt x="257" y="2892"/>
                    </a:lnTo>
                    <a:lnTo>
                      <a:pt x="205" y="3115"/>
                    </a:lnTo>
                    <a:lnTo>
                      <a:pt x="154" y="3337"/>
                    </a:lnTo>
                    <a:lnTo>
                      <a:pt x="69" y="3782"/>
                    </a:lnTo>
                    <a:lnTo>
                      <a:pt x="17" y="4244"/>
                    </a:lnTo>
                    <a:lnTo>
                      <a:pt x="0" y="4706"/>
                    </a:lnTo>
                    <a:lnTo>
                      <a:pt x="0" y="5185"/>
                    </a:lnTo>
                    <a:lnTo>
                      <a:pt x="17" y="5647"/>
                    </a:lnTo>
                    <a:lnTo>
                      <a:pt x="51" y="6126"/>
                    </a:lnTo>
                    <a:lnTo>
                      <a:pt x="137" y="7084"/>
                    </a:lnTo>
                    <a:lnTo>
                      <a:pt x="171" y="7546"/>
                    </a:lnTo>
                    <a:lnTo>
                      <a:pt x="188" y="7991"/>
                    </a:lnTo>
                    <a:lnTo>
                      <a:pt x="223" y="8659"/>
                    </a:lnTo>
                    <a:lnTo>
                      <a:pt x="274" y="9001"/>
                    </a:lnTo>
                    <a:lnTo>
                      <a:pt x="325" y="9326"/>
                    </a:lnTo>
                    <a:lnTo>
                      <a:pt x="394" y="9634"/>
                    </a:lnTo>
                    <a:lnTo>
                      <a:pt x="513" y="9942"/>
                    </a:lnTo>
                    <a:lnTo>
                      <a:pt x="565" y="10096"/>
                    </a:lnTo>
                    <a:lnTo>
                      <a:pt x="650" y="10233"/>
                    </a:lnTo>
                    <a:lnTo>
                      <a:pt x="736" y="10370"/>
                    </a:lnTo>
                    <a:lnTo>
                      <a:pt x="821" y="10507"/>
                    </a:lnTo>
                    <a:lnTo>
                      <a:pt x="975" y="10661"/>
                    </a:lnTo>
                    <a:lnTo>
                      <a:pt x="1129" y="10815"/>
                    </a:lnTo>
                    <a:lnTo>
                      <a:pt x="1283" y="10952"/>
                    </a:lnTo>
                    <a:lnTo>
                      <a:pt x="1472" y="11054"/>
                    </a:lnTo>
                    <a:lnTo>
                      <a:pt x="1643" y="11157"/>
                    </a:lnTo>
                    <a:lnTo>
                      <a:pt x="1848" y="11243"/>
                    </a:lnTo>
                    <a:lnTo>
                      <a:pt x="2036" y="11328"/>
                    </a:lnTo>
                    <a:lnTo>
                      <a:pt x="2259" y="11380"/>
                    </a:lnTo>
                    <a:lnTo>
                      <a:pt x="2464" y="11448"/>
                    </a:lnTo>
                    <a:lnTo>
                      <a:pt x="2687" y="11482"/>
                    </a:lnTo>
                    <a:lnTo>
                      <a:pt x="3114" y="11551"/>
                    </a:lnTo>
                    <a:lnTo>
                      <a:pt x="3576" y="11568"/>
                    </a:lnTo>
                    <a:lnTo>
                      <a:pt x="4004" y="11585"/>
                    </a:lnTo>
                    <a:lnTo>
                      <a:pt x="4603" y="11568"/>
                    </a:lnTo>
                    <a:lnTo>
                      <a:pt x="5202" y="11534"/>
                    </a:lnTo>
                    <a:lnTo>
                      <a:pt x="5801" y="11482"/>
                    </a:lnTo>
                    <a:lnTo>
                      <a:pt x="6400" y="11397"/>
                    </a:lnTo>
                    <a:lnTo>
                      <a:pt x="6742" y="11345"/>
                    </a:lnTo>
                    <a:lnTo>
                      <a:pt x="7084" y="11277"/>
                    </a:lnTo>
                    <a:lnTo>
                      <a:pt x="7427" y="11174"/>
                    </a:lnTo>
                    <a:lnTo>
                      <a:pt x="7752" y="11054"/>
                    </a:lnTo>
                    <a:lnTo>
                      <a:pt x="7906" y="10986"/>
                    </a:lnTo>
                    <a:lnTo>
                      <a:pt x="8043" y="10900"/>
                    </a:lnTo>
                    <a:lnTo>
                      <a:pt x="8179" y="10815"/>
                    </a:lnTo>
                    <a:lnTo>
                      <a:pt x="8316" y="10712"/>
                    </a:lnTo>
                    <a:lnTo>
                      <a:pt x="8436" y="10592"/>
                    </a:lnTo>
                    <a:lnTo>
                      <a:pt x="8556" y="10473"/>
                    </a:lnTo>
                    <a:lnTo>
                      <a:pt x="8641" y="10336"/>
                    </a:lnTo>
                    <a:lnTo>
                      <a:pt x="8727" y="10199"/>
                    </a:lnTo>
                    <a:lnTo>
                      <a:pt x="8795" y="10045"/>
                    </a:lnTo>
                    <a:lnTo>
                      <a:pt x="8864" y="9891"/>
                    </a:lnTo>
                    <a:lnTo>
                      <a:pt x="8898" y="9720"/>
                    </a:lnTo>
                    <a:lnTo>
                      <a:pt x="8932" y="9566"/>
                    </a:lnTo>
                    <a:lnTo>
                      <a:pt x="8967" y="9223"/>
                    </a:lnTo>
                    <a:lnTo>
                      <a:pt x="8984" y="8881"/>
                    </a:lnTo>
                    <a:lnTo>
                      <a:pt x="9121" y="5904"/>
                    </a:lnTo>
                    <a:lnTo>
                      <a:pt x="9155" y="5185"/>
                    </a:lnTo>
                    <a:lnTo>
                      <a:pt x="9155" y="4449"/>
                    </a:lnTo>
                    <a:lnTo>
                      <a:pt x="9138" y="4090"/>
                    </a:lnTo>
                    <a:lnTo>
                      <a:pt x="9121" y="3713"/>
                    </a:lnTo>
                    <a:lnTo>
                      <a:pt x="9069" y="3354"/>
                    </a:lnTo>
                    <a:lnTo>
                      <a:pt x="9001" y="2995"/>
                    </a:lnTo>
                    <a:lnTo>
                      <a:pt x="8915" y="2653"/>
                    </a:lnTo>
                    <a:lnTo>
                      <a:pt x="8795" y="2293"/>
                    </a:lnTo>
                    <a:lnTo>
                      <a:pt x="8659" y="1951"/>
                    </a:lnTo>
                    <a:lnTo>
                      <a:pt x="8487" y="1643"/>
                    </a:lnTo>
                    <a:lnTo>
                      <a:pt x="8282" y="1335"/>
                    </a:lnTo>
                    <a:lnTo>
                      <a:pt x="8060" y="1044"/>
                    </a:lnTo>
                    <a:lnTo>
                      <a:pt x="7940" y="924"/>
                    </a:lnTo>
                    <a:lnTo>
                      <a:pt x="7803" y="804"/>
                    </a:lnTo>
                    <a:lnTo>
                      <a:pt x="7666" y="685"/>
                    </a:lnTo>
                    <a:lnTo>
                      <a:pt x="7512" y="582"/>
                    </a:lnTo>
                    <a:lnTo>
                      <a:pt x="7358" y="479"/>
                    </a:lnTo>
                    <a:lnTo>
                      <a:pt x="7204" y="394"/>
                    </a:lnTo>
                    <a:lnTo>
                      <a:pt x="6879" y="257"/>
                    </a:lnTo>
                    <a:lnTo>
                      <a:pt x="6554" y="154"/>
                    </a:lnTo>
                    <a:lnTo>
                      <a:pt x="6212" y="69"/>
                    </a:lnTo>
                    <a:lnTo>
                      <a:pt x="5852" y="17"/>
                    </a:lnTo>
                    <a:lnTo>
                      <a:pt x="5493" y="0"/>
                    </a:lnTo>
                    <a:close/>
                  </a:path>
                </a:pathLst>
              </a:custGeom>
              <a:solidFill>
                <a:srgbClr val="F7E0C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8" name="Google Shape;1890;p35">
                <a:extLst>
                  <a:ext uri="{FF2B5EF4-FFF2-40B4-BE49-F238E27FC236}">
                    <a16:creationId xmlns:a16="http://schemas.microsoft.com/office/drawing/2014/main" id="{8368F252-6052-B3B8-6FD7-6BA29983D5A1}"/>
                  </a:ext>
                </a:extLst>
              </p:cNvPr>
              <p:cNvSpPr/>
              <p:nvPr/>
            </p:nvSpPr>
            <p:spPr>
              <a:xfrm>
                <a:off x="3177080" y="1965862"/>
                <a:ext cx="361142" cy="456999"/>
              </a:xfrm>
              <a:custGeom>
                <a:avLst/>
                <a:gdLst/>
                <a:ahLst/>
                <a:cxnLst/>
                <a:rect l="l" t="t" r="r" b="b"/>
                <a:pathLst>
                  <a:path w="9155" h="11585" fill="none" extrusionOk="0">
                    <a:moveTo>
                      <a:pt x="188" y="7991"/>
                    </a:moveTo>
                    <a:lnTo>
                      <a:pt x="188" y="7991"/>
                    </a:lnTo>
                    <a:lnTo>
                      <a:pt x="223" y="8659"/>
                    </a:lnTo>
                    <a:lnTo>
                      <a:pt x="274" y="9001"/>
                    </a:lnTo>
                    <a:lnTo>
                      <a:pt x="325" y="9326"/>
                    </a:lnTo>
                    <a:lnTo>
                      <a:pt x="394" y="9634"/>
                    </a:lnTo>
                    <a:lnTo>
                      <a:pt x="513" y="9942"/>
                    </a:lnTo>
                    <a:lnTo>
                      <a:pt x="565" y="10096"/>
                    </a:lnTo>
                    <a:lnTo>
                      <a:pt x="650" y="10233"/>
                    </a:lnTo>
                    <a:lnTo>
                      <a:pt x="736" y="10370"/>
                    </a:lnTo>
                    <a:lnTo>
                      <a:pt x="821" y="10507"/>
                    </a:lnTo>
                    <a:lnTo>
                      <a:pt x="821" y="10507"/>
                    </a:lnTo>
                    <a:lnTo>
                      <a:pt x="975" y="10661"/>
                    </a:lnTo>
                    <a:lnTo>
                      <a:pt x="1129" y="10815"/>
                    </a:lnTo>
                    <a:lnTo>
                      <a:pt x="1283" y="10952"/>
                    </a:lnTo>
                    <a:lnTo>
                      <a:pt x="1472" y="11054"/>
                    </a:lnTo>
                    <a:lnTo>
                      <a:pt x="1643" y="11157"/>
                    </a:lnTo>
                    <a:lnTo>
                      <a:pt x="1848" y="11243"/>
                    </a:lnTo>
                    <a:lnTo>
                      <a:pt x="2036" y="11328"/>
                    </a:lnTo>
                    <a:lnTo>
                      <a:pt x="2259" y="11380"/>
                    </a:lnTo>
                    <a:lnTo>
                      <a:pt x="2464" y="11448"/>
                    </a:lnTo>
                    <a:lnTo>
                      <a:pt x="2687" y="11482"/>
                    </a:lnTo>
                    <a:lnTo>
                      <a:pt x="3114" y="11551"/>
                    </a:lnTo>
                    <a:lnTo>
                      <a:pt x="3576" y="11568"/>
                    </a:lnTo>
                    <a:lnTo>
                      <a:pt x="4004" y="11585"/>
                    </a:lnTo>
                    <a:lnTo>
                      <a:pt x="4004" y="11585"/>
                    </a:lnTo>
                    <a:lnTo>
                      <a:pt x="4603" y="11568"/>
                    </a:lnTo>
                    <a:lnTo>
                      <a:pt x="5202" y="11534"/>
                    </a:lnTo>
                    <a:lnTo>
                      <a:pt x="5801" y="11482"/>
                    </a:lnTo>
                    <a:lnTo>
                      <a:pt x="6400" y="11397"/>
                    </a:lnTo>
                    <a:lnTo>
                      <a:pt x="6400" y="11397"/>
                    </a:lnTo>
                    <a:lnTo>
                      <a:pt x="6742" y="11345"/>
                    </a:lnTo>
                    <a:lnTo>
                      <a:pt x="7084" y="11277"/>
                    </a:lnTo>
                    <a:lnTo>
                      <a:pt x="7427" y="11174"/>
                    </a:lnTo>
                    <a:lnTo>
                      <a:pt x="7752" y="11054"/>
                    </a:lnTo>
                    <a:lnTo>
                      <a:pt x="7906" y="10986"/>
                    </a:lnTo>
                    <a:lnTo>
                      <a:pt x="8043" y="10900"/>
                    </a:lnTo>
                    <a:lnTo>
                      <a:pt x="8179" y="10815"/>
                    </a:lnTo>
                    <a:lnTo>
                      <a:pt x="8316" y="10712"/>
                    </a:lnTo>
                    <a:lnTo>
                      <a:pt x="8436" y="10592"/>
                    </a:lnTo>
                    <a:lnTo>
                      <a:pt x="8556" y="10473"/>
                    </a:lnTo>
                    <a:lnTo>
                      <a:pt x="8641" y="10336"/>
                    </a:lnTo>
                    <a:lnTo>
                      <a:pt x="8727" y="10199"/>
                    </a:lnTo>
                    <a:lnTo>
                      <a:pt x="8727" y="10199"/>
                    </a:lnTo>
                    <a:lnTo>
                      <a:pt x="8795" y="10045"/>
                    </a:lnTo>
                    <a:lnTo>
                      <a:pt x="8864" y="9891"/>
                    </a:lnTo>
                    <a:lnTo>
                      <a:pt x="8898" y="9720"/>
                    </a:lnTo>
                    <a:lnTo>
                      <a:pt x="8932" y="9566"/>
                    </a:lnTo>
                    <a:lnTo>
                      <a:pt x="8967" y="9223"/>
                    </a:lnTo>
                    <a:lnTo>
                      <a:pt x="8984" y="8881"/>
                    </a:lnTo>
                    <a:lnTo>
                      <a:pt x="8984" y="8881"/>
                    </a:lnTo>
                    <a:lnTo>
                      <a:pt x="9121" y="5904"/>
                    </a:lnTo>
                    <a:lnTo>
                      <a:pt x="9121" y="5904"/>
                    </a:lnTo>
                    <a:lnTo>
                      <a:pt x="9155" y="5185"/>
                    </a:lnTo>
                    <a:lnTo>
                      <a:pt x="9155" y="4449"/>
                    </a:lnTo>
                    <a:lnTo>
                      <a:pt x="9138" y="4090"/>
                    </a:lnTo>
                    <a:lnTo>
                      <a:pt x="9121" y="3713"/>
                    </a:lnTo>
                    <a:lnTo>
                      <a:pt x="9069" y="3354"/>
                    </a:lnTo>
                    <a:lnTo>
                      <a:pt x="9001" y="2995"/>
                    </a:lnTo>
                    <a:lnTo>
                      <a:pt x="9001" y="2995"/>
                    </a:lnTo>
                    <a:lnTo>
                      <a:pt x="8915" y="2653"/>
                    </a:lnTo>
                    <a:lnTo>
                      <a:pt x="8795" y="2293"/>
                    </a:lnTo>
                    <a:lnTo>
                      <a:pt x="8659" y="1951"/>
                    </a:lnTo>
                    <a:lnTo>
                      <a:pt x="8487" y="1643"/>
                    </a:lnTo>
                    <a:lnTo>
                      <a:pt x="8282" y="1335"/>
                    </a:lnTo>
                    <a:lnTo>
                      <a:pt x="8060" y="1044"/>
                    </a:lnTo>
                    <a:lnTo>
                      <a:pt x="7940" y="924"/>
                    </a:lnTo>
                    <a:lnTo>
                      <a:pt x="7803" y="804"/>
                    </a:lnTo>
                    <a:lnTo>
                      <a:pt x="7666" y="685"/>
                    </a:lnTo>
                    <a:lnTo>
                      <a:pt x="7512" y="582"/>
                    </a:lnTo>
                    <a:lnTo>
                      <a:pt x="7512" y="582"/>
                    </a:lnTo>
                    <a:lnTo>
                      <a:pt x="7358" y="479"/>
                    </a:lnTo>
                    <a:lnTo>
                      <a:pt x="7204" y="394"/>
                    </a:lnTo>
                    <a:lnTo>
                      <a:pt x="6879" y="257"/>
                    </a:lnTo>
                    <a:lnTo>
                      <a:pt x="6554" y="154"/>
                    </a:lnTo>
                    <a:lnTo>
                      <a:pt x="6212" y="69"/>
                    </a:lnTo>
                    <a:lnTo>
                      <a:pt x="5852" y="17"/>
                    </a:lnTo>
                    <a:lnTo>
                      <a:pt x="5493" y="0"/>
                    </a:lnTo>
                    <a:lnTo>
                      <a:pt x="5134" y="0"/>
                    </a:lnTo>
                    <a:lnTo>
                      <a:pt x="4774" y="17"/>
                    </a:lnTo>
                    <a:lnTo>
                      <a:pt x="4774" y="17"/>
                    </a:lnTo>
                    <a:lnTo>
                      <a:pt x="4364" y="52"/>
                    </a:lnTo>
                    <a:lnTo>
                      <a:pt x="3936" y="103"/>
                    </a:lnTo>
                    <a:lnTo>
                      <a:pt x="3525" y="188"/>
                    </a:lnTo>
                    <a:lnTo>
                      <a:pt x="3114" y="308"/>
                    </a:lnTo>
                    <a:lnTo>
                      <a:pt x="2721" y="445"/>
                    </a:lnTo>
                    <a:lnTo>
                      <a:pt x="2344" y="616"/>
                    </a:lnTo>
                    <a:lnTo>
                      <a:pt x="1968" y="804"/>
                    </a:lnTo>
                    <a:lnTo>
                      <a:pt x="1609" y="1044"/>
                    </a:lnTo>
                    <a:lnTo>
                      <a:pt x="1609" y="1044"/>
                    </a:lnTo>
                    <a:lnTo>
                      <a:pt x="1420" y="1198"/>
                    </a:lnTo>
                    <a:lnTo>
                      <a:pt x="1232" y="1369"/>
                    </a:lnTo>
                    <a:lnTo>
                      <a:pt x="1061" y="1540"/>
                    </a:lnTo>
                    <a:lnTo>
                      <a:pt x="907" y="1711"/>
                    </a:lnTo>
                    <a:lnTo>
                      <a:pt x="770" y="1900"/>
                    </a:lnTo>
                    <a:lnTo>
                      <a:pt x="633" y="2088"/>
                    </a:lnTo>
                    <a:lnTo>
                      <a:pt x="531" y="2276"/>
                    </a:lnTo>
                    <a:lnTo>
                      <a:pt x="428" y="2481"/>
                    </a:lnTo>
                    <a:lnTo>
                      <a:pt x="342" y="2687"/>
                    </a:lnTo>
                    <a:lnTo>
                      <a:pt x="257" y="2892"/>
                    </a:lnTo>
                    <a:lnTo>
                      <a:pt x="205" y="3115"/>
                    </a:lnTo>
                    <a:lnTo>
                      <a:pt x="154" y="3337"/>
                    </a:lnTo>
                    <a:lnTo>
                      <a:pt x="69" y="3782"/>
                    </a:lnTo>
                    <a:lnTo>
                      <a:pt x="17" y="4244"/>
                    </a:lnTo>
                    <a:lnTo>
                      <a:pt x="0" y="4706"/>
                    </a:lnTo>
                    <a:lnTo>
                      <a:pt x="0" y="5185"/>
                    </a:lnTo>
                    <a:lnTo>
                      <a:pt x="17" y="5647"/>
                    </a:lnTo>
                    <a:lnTo>
                      <a:pt x="51" y="6126"/>
                    </a:lnTo>
                    <a:lnTo>
                      <a:pt x="137" y="7084"/>
                    </a:lnTo>
                    <a:lnTo>
                      <a:pt x="171" y="7546"/>
                    </a:lnTo>
                    <a:lnTo>
                      <a:pt x="188" y="799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9" name="Google Shape;1891;p35">
                <a:extLst>
                  <a:ext uri="{FF2B5EF4-FFF2-40B4-BE49-F238E27FC236}">
                    <a16:creationId xmlns:a16="http://schemas.microsoft.com/office/drawing/2014/main" id="{F4CA809C-FFF6-6504-CEC8-9A0537C6B86A}"/>
                  </a:ext>
                </a:extLst>
              </p:cNvPr>
              <p:cNvSpPr/>
              <p:nvPr/>
            </p:nvSpPr>
            <p:spPr>
              <a:xfrm>
                <a:off x="3412660" y="2177813"/>
                <a:ext cx="23629" cy="39171"/>
              </a:xfrm>
              <a:custGeom>
                <a:avLst/>
                <a:gdLst/>
                <a:ahLst/>
                <a:cxnLst/>
                <a:rect l="l" t="t" r="r" b="b"/>
                <a:pathLst>
                  <a:path w="599" h="993" extrusionOk="0">
                    <a:moveTo>
                      <a:pt x="222" y="0"/>
                    </a:moveTo>
                    <a:lnTo>
                      <a:pt x="154" y="17"/>
                    </a:lnTo>
                    <a:lnTo>
                      <a:pt x="120" y="52"/>
                    </a:lnTo>
                    <a:lnTo>
                      <a:pt x="86" y="103"/>
                    </a:lnTo>
                    <a:lnTo>
                      <a:pt x="34" y="240"/>
                    </a:lnTo>
                    <a:lnTo>
                      <a:pt x="17" y="377"/>
                    </a:lnTo>
                    <a:lnTo>
                      <a:pt x="0" y="479"/>
                    </a:lnTo>
                    <a:lnTo>
                      <a:pt x="0" y="599"/>
                    </a:lnTo>
                    <a:lnTo>
                      <a:pt x="0" y="719"/>
                    </a:lnTo>
                    <a:lnTo>
                      <a:pt x="17" y="822"/>
                    </a:lnTo>
                    <a:lnTo>
                      <a:pt x="51" y="873"/>
                    </a:lnTo>
                    <a:lnTo>
                      <a:pt x="86" y="907"/>
                    </a:lnTo>
                    <a:lnTo>
                      <a:pt x="137" y="959"/>
                    </a:lnTo>
                    <a:lnTo>
                      <a:pt x="188" y="976"/>
                    </a:lnTo>
                    <a:lnTo>
                      <a:pt x="257" y="993"/>
                    </a:lnTo>
                    <a:lnTo>
                      <a:pt x="325" y="976"/>
                    </a:lnTo>
                    <a:lnTo>
                      <a:pt x="394" y="959"/>
                    </a:lnTo>
                    <a:lnTo>
                      <a:pt x="462" y="924"/>
                    </a:lnTo>
                    <a:lnTo>
                      <a:pt x="513" y="890"/>
                    </a:lnTo>
                    <a:lnTo>
                      <a:pt x="548" y="822"/>
                    </a:lnTo>
                    <a:lnTo>
                      <a:pt x="582" y="736"/>
                    </a:lnTo>
                    <a:lnTo>
                      <a:pt x="599" y="599"/>
                    </a:lnTo>
                    <a:lnTo>
                      <a:pt x="582" y="445"/>
                    </a:lnTo>
                    <a:lnTo>
                      <a:pt x="531" y="291"/>
                    </a:lnTo>
                    <a:lnTo>
                      <a:pt x="462" y="154"/>
                    </a:lnTo>
                    <a:lnTo>
                      <a:pt x="428" y="103"/>
                    </a:lnTo>
                    <a:lnTo>
                      <a:pt x="376" y="52"/>
                    </a:lnTo>
                    <a:lnTo>
                      <a:pt x="342" y="17"/>
                    </a:lnTo>
                    <a:lnTo>
                      <a:pt x="274" y="0"/>
                    </a:lnTo>
                    <a:close/>
                  </a:path>
                </a:pathLst>
              </a:custGeom>
              <a:solidFill>
                <a:srgbClr val="2827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0" name="Google Shape;1892;p35">
                <a:extLst>
                  <a:ext uri="{FF2B5EF4-FFF2-40B4-BE49-F238E27FC236}">
                    <a16:creationId xmlns:a16="http://schemas.microsoft.com/office/drawing/2014/main" id="{B19E23A3-B46A-D174-4944-82957C0DE283}"/>
                  </a:ext>
                </a:extLst>
              </p:cNvPr>
              <p:cNvSpPr/>
              <p:nvPr/>
            </p:nvSpPr>
            <p:spPr>
              <a:xfrm>
                <a:off x="3289111" y="2177143"/>
                <a:ext cx="22998" cy="38501"/>
              </a:xfrm>
              <a:custGeom>
                <a:avLst/>
                <a:gdLst/>
                <a:ahLst/>
                <a:cxnLst/>
                <a:rect l="l" t="t" r="r" b="b"/>
                <a:pathLst>
                  <a:path w="583" h="976" extrusionOk="0">
                    <a:moveTo>
                      <a:pt x="309" y="0"/>
                    </a:moveTo>
                    <a:lnTo>
                      <a:pt x="257" y="17"/>
                    </a:lnTo>
                    <a:lnTo>
                      <a:pt x="206" y="52"/>
                    </a:lnTo>
                    <a:lnTo>
                      <a:pt x="155" y="86"/>
                    </a:lnTo>
                    <a:lnTo>
                      <a:pt x="120" y="154"/>
                    </a:lnTo>
                    <a:lnTo>
                      <a:pt x="52" y="291"/>
                    </a:lnTo>
                    <a:lnTo>
                      <a:pt x="18" y="445"/>
                    </a:lnTo>
                    <a:lnTo>
                      <a:pt x="1" y="599"/>
                    </a:lnTo>
                    <a:lnTo>
                      <a:pt x="1" y="719"/>
                    </a:lnTo>
                    <a:lnTo>
                      <a:pt x="35" y="822"/>
                    </a:lnTo>
                    <a:lnTo>
                      <a:pt x="69" y="873"/>
                    </a:lnTo>
                    <a:lnTo>
                      <a:pt x="120" y="924"/>
                    </a:lnTo>
                    <a:lnTo>
                      <a:pt x="189" y="958"/>
                    </a:lnTo>
                    <a:lnTo>
                      <a:pt x="257" y="976"/>
                    </a:lnTo>
                    <a:lnTo>
                      <a:pt x="394" y="976"/>
                    </a:lnTo>
                    <a:lnTo>
                      <a:pt x="446" y="941"/>
                    </a:lnTo>
                    <a:lnTo>
                      <a:pt x="514" y="907"/>
                    </a:lnTo>
                    <a:lnTo>
                      <a:pt x="548" y="856"/>
                    </a:lnTo>
                    <a:lnTo>
                      <a:pt x="565" y="804"/>
                    </a:lnTo>
                    <a:lnTo>
                      <a:pt x="582" y="702"/>
                    </a:lnTo>
                    <a:lnTo>
                      <a:pt x="582" y="599"/>
                    </a:lnTo>
                    <a:lnTo>
                      <a:pt x="582" y="479"/>
                    </a:lnTo>
                    <a:lnTo>
                      <a:pt x="565" y="360"/>
                    </a:lnTo>
                    <a:lnTo>
                      <a:pt x="548" y="223"/>
                    </a:lnTo>
                    <a:lnTo>
                      <a:pt x="497" y="86"/>
                    </a:lnTo>
                    <a:lnTo>
                      <a:pt x="463" y="34"/>
                    </a:lnTo>
                    <a:lnTo>
                      <a:pt x="428" y="17"/>
                    </a:lnTo>
                    <a:lnTo>
                      <a:pt x="360" y="0"/>
                    </a:lnTo>
                    <a:close/>
                  </a:path>
                </a:pathLst>
              </a:custGeom>
              <a:solidFill>
                <a:srgbClr val="2827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1" name="Google Shape;1893;p35">
                <a:extLst>
                  <a:ext uri="{FF2B5EF4-FFF2-40B4-BE49-F238E27FC236}">
                    <a16:creationId xmlns:a16="http://schemas.microsoft.com/office/drawing/2014/main" id="{85D6E3E5-5083-1A5B-AF4C-109E74CEF53F}"/>
                  </a:ext>
                </a:extLst>
              </p:cNvPr>
              <p:cNvSpPr/>
              <p:nvPr/>
            </p:nvSpPr>
            <p:spPr>
              <a:xfrm>
                <a:off x="3150729" y="1894975"/>
                <a:ext cx="463784" cy="564336"/>
              </a:xfrm>
              <a:custGeom>
                <a:avLst/>
                <a:gdLst/>
                <a:ahLst/>
                <a:cxnLst/>
                <a:rect l="l" t="t" r="r" b="b"/>
                <a:pathLst>
                  <a:path w="11757" h="14306" extrusionOk="0">
                    <a:moveTo>
                      <a:pt x="1832" y="3765"/>
                    </a:moveTo>
                    <a:lnTo>
                      <a:pt x="2259" y="4073"/>
                    </a:lnTo>
                    <a:lnTo>
                      <a:pt x="2670" y="4364"/>
                    </a:lnTo>
                    <a:lnTo>
                      <a:pt x="3115" y="4638"/>
                    </a:lnTo>
                    <a:lnTo>
                      <a:pt x="3560" y="4877"/>
                    </a:lnTo>
                    <a:lnTo>
                      <a:pt x="3782" y="4997"/>
                    </a:lnTo>
                    <a:lnTo>
                      <a:pt x="4022" y="5100"/>
                    </a:lnTo>
                    <a:lnTo>
                      <a:pt x="4262" y="5185"/>
                    </a:lnTo>
                    <a:lnTo>
                      <a:pt x="4484" y="5254"/>
                    </a:lnTo>
                    <a:lnTo>
                      <a:pt x="4741" y="5322"/>
                    </a:lnTo>
                    <a:lnTo>
                      <a:pt x="4980" y="5374"/>
                    </a:lnTo>
                    <a:lnTo>
                      <a:pt x="5220" y="5408"/>
                    </a:lnTo>
                    <a:lnTo>
                      <a:pt x="5476" y="5425"/>
                    </a:lnTo>
                    <a:lnTo>
                      <a:pt x="5476" y="5425"/>
                    </a:lnTo>
                    <a:lnTo>
                      <a:pt x="5305" y="5254"/>
                    </a:lnTo>
                    <a:lnTo>
                      <a:pt x="5168" y="5066"/>
                    </a:lnTo>
                    <a:lnTo>
                      <a:pt x="5032" y="4860"/>
                    </a:lnTo>
                    <a:lnTo>
                      <a:pt x="4929" y="4655"/>
                    </a:lnTo>
                    <a:lnTo>
                      <a:pt x="5340" y="4809"/>
                    </a:lnTo>
                    <a:lnTo>
                      <a:pt x="5750" y="4946"/>
                    </a:lnTo>
                    <a:lnTo>
                      <a:pt x="6178" y="5031"/>
                    </a:lnTo>
                    <a:lnTo>
                      <a:pt x="6623" y="5083"/>
                    </a:lnTo>
                    <a:lnTo>
                      <a:pt x="7051" y="5100"/>
                    </a:lnTo>
                    <a:lnTo>
                      <a:pt x="7496" y="5083"/>
                    </a:lnTo>
                    <a:lnTo>
                      <a:pt x="7923" y="5031"/>
                    </a:lnTo>
                    <a:lnTo>
                      <a:pt x="8351" y="4929"/>
                    </a:lnTo>
                    <a:lnTo>
                      <a:pt x="8214" y="4912"/>
                    </a:lnTo>
                    <a:lnTo>
                      <a:pt x="8095" y="4860"/>
                    </a:lnTo>
                    <a:lnTo>
                      <a:pt x="7975" y="4809"/>
                    </a:lnTo>
                    <a:lnTo>
                      <a:pt x="7872" y="4723"/>
                    </a:lnTo>
                    <a:lnTo>
                      <a:pt x="8420" y="4723"/>
                    </a:lnTo>
                    <a:lnTo>
                      <a:pt x="8693" y="4689"/>
                    </a:lnTo>
                    <a:lnTo>
                      <a:pt x="8967" y="4638"/>
                    </a:lnTo>
                    <a:lnTo>
                      <a:pt x="8967" y="4792"/>
                    </a:lnTo>
                    <a:lnTo>
                      <a:pt x="8984" y="4946"/>
                    </a:lnTo>
                    <a:lnTo>
                      <a:pt x="9019" y="5100"/>
                    </a:lnTo>
                    <a:lnTo>
                      <a:pt x="9053" y="5254"/>
                    </a:lnTo>
                    <a:lnTo>
                      <a:pt x="9104" y="5391"/>
                    </a:lnTo>
                    <a:lnTo>
                      <a:pt x="9173" y="5545"/>
                    </a:lnTo>
                    <a:lnTo>
                      <a:pt x="9241" y="5682"/>
                    </a:lnTo>
                    <a:lnTo>
                      <a:pt x="9327" y="5801"/>
                    </a:lnTo>
                    <a:lnTo>
                      <a:pt x="9481" y="6007"/>
                    </a:lnTo>
                    <a:lnTo>
                      <a:pt x="9549" y="6109"/>
                    </a:lnTo>
                    <a:lnTo>
                      <a:pt x="9600" y="6229"/>
                    </a:lnTo>
                    <a:lnTo>
                      <a:pt x="9652" y="6349"/>
                    </a:lnTo>
                    <a:lnTo>
                      <a:pt x="9686" y="6503"/>
                    </a:lnTo>
                    <a:lnTo>
                      <a:pt x="9703" y="6657"/>
                    </a:lnTo>
                    <a:lnTo>
                      <a:pt x="9703" y="6828"/>
                    </a:lnTo>
                    <a:lnTo>
                      <a:pt x="9686" y="7170"/>
                    </a:lnTo>
                    <a:lnTo>
                      <a:pt x="9669" y="7461"/>
                    </a:lnTo>
                    <a:lnTo>
                      <a:pt x="9652" y="7923"/>
                    </a:lnTo>
                    <a:lnTo>
                      <a:pt x="9600" y="8385"/>
                    </a:lnTo>
                    <a:lnTo>
                      <a:pt x="9549" y="8847"/>
                    </a:lnTo>
                    <a:lnTo>
                      <a:pt x="9481" y="9309"/>
                    </a:lnTo>
                    <a:lnTo>
                      <a:pt x="9395" y="9737"/>
                    </a:lnTo>
                    <a:lnTo>
                      <a:pt x="9344" y="9942"/>
                    </a:lnTo>
                    <a:lnTo>
                      <a:pt x="9275" y="10131"/>
                    </a:lnTo>
                    <a:lnTo>
                      <a:pt x="9190" y="10336"/>
                    </a:lnTo>
                    <a:lnTo>
                      <a:pt x="9138" y="10473"/>
                    </a:lnTo>
                    <a:lnTo>
                      <a:pt x="9087" y="10593"/>
                    </a:lnTo>
                    <a:lnTo>
                      <a:pt x="9070" y="10695"/>
                    </a:lnTo>
                    <a:lnTo>
                      <a:pt x="9070" y="10730"/>
                    </a:lnTo>
                    <a:lnTo>
                      <a:pt x="9087" y="10764"/>
                    </a:lnTo>
                    <a:lnTo>
                      <a:pt x="8950" y="10593"/>
                    </a:lnTo>
                    <a:lnTo>
                      <a:pt x="8796" y="10422"/>
                    </a:lnTo>
                    <a:lnTo>
                      <a:pt x="8625" y="10285"/>
                    </a:lnTo>
                    <a:lnTo>
                      <a:pt x="8437" y="10148"/>
                    </a:lnTo>
                    <a:lnTo>
                      <a:pt x="8249" y="10045"/>
                    </a:lnTo>
                    <a:lnTo>
                      <a:pt x="8043" y="9942"/>
                    </a:lnTo>
                    <a:lnTo>
                      <a:pt x="7838" y="9857"/>
                    </a:lnTo>
                    <a:lnTo>
                      <a:pt x="7615" y="9788"/>
                    </a:lnTo>
                    <a:lnTo>
                      <a:pt x="7393" y="9737"/>
                    </a:lnTo>
                    <a:lnTo>
                      <a:pt x="7188" y="9686"/>
                    </a:lnTo>
                    <a:lnTo>
                      <a:pt x="6726" y="9634"/>
                    </a:lnTo>
                    <a:lnTo>
                      <a:pt x="6281" y="9600"/>
                    </a:lnTo>
                    <a:lnTo>
                      <a:pt x="5836" y="9600"/>
                    </a:lnTo>
                    <a:lnTo>
                      <a:pt x="5151" y="9617"/>
                    </a:lnTo>
                    <a:lnTo>
                      <a:pt x="4809" y="9617"/>
                    </a:lnTo>
                    <a:lnTo>
                      <a:pt x="4467" y="9651"/>
                    </a:lnTo>
                    <a:lnTo>
                      <a:pt x="4125" y="9686"/>
                    </a:lnTo>
                    <a:lnTo>
                      <a:pt x="3799" y="9737"/>
                    </a:lnTo>
                    <a:lnTo>
                      <a:pt x="3457" y="9806"/>
                    </a:lnTo>
                    <a:lnTo>
                      <a:pt x="3132" y="9891"/>
                    </a:lnTo>
                    <a:lnTo>
                      <a:pt x="2858" y="9960"/>
                    </a:lnTo>
                    <a:lnTo>
                      <a:pt x="2602" y="10062"/>
                    </a:lnTo>
                    <a:lnTo>
                      <a:pt x="2345" y="10182"/>
                    </a:lnTo>
                    <a:lnTo>
                      <a:pt x="2105" y="10336"/>
                    </a:lnTo>
                    <a:lnTo>
                      <a:pt x="1917" y="10473"/>
                    </a:lnTo>
                    <a:lnTo>
                      <a:pt x="1643" y="10678"/>
                    </a:lnTo>
                    <a:lnTo>
                      <a:pt x="1507" y="10815"/>
                    </a:lnTo>
                    <a:lnTo>
                      <a:pt x="1404" y="10918"/>
                    </a:lnTo>
                    <a:lnTo>
                      <a:pt x="1335" y="11020"/>
                    </a:lnTo>
                    <a:lnTo>
                      <a:pt x="1318" y="11072"/>
                    </a:lnTo>
                    <a:lnTo>
                      <a:pt x="1318" y="11106"/>
                    </a:lnTo>
                    <a:lnTo>
                      <a:pt x="1216" y="10764"/>
                    </a:lnTo>
                    <a:lnTo>
                      <a:pt x="1130" y="10422"/>
                    </a:lnTo>
                    <a:lnTo>
                      <a:pt x="1045" y="10096"/>
                    </a:lnTo>
                    <a:lnTo>
                      <a:pt x="993" y="9754"/>
                    </a:lnTo>
                    <a:lnTo>
                      <a:pt x="942" y="9412"/>
                    </a:lnTo>
                    <a:lnTo>
                      <a:pt x="925" y="9070"/>
                    </a:lnTo>
                    <a:lnTo>
                      <a:pt x="908" y="8727"/>
                    </a:lnTo>
                    <a:lnTo>
                      <a:pt x="908" y="8385"/>
                    </a:lnTo>
                    <a:lnTo>
                      <a:pt x="925" y="8043"/>
                    </a:lnTo>
                    <a:lnTo>
                      <a:pt x="942" y="7701"/>
                    </a:lnTo>
                    <a:lnTo>
                      <a:pt x="993" y="7359"/>
                    </a:lnTo>
                    <a:lnTo>
                      <a:pt x="1062" y="7016"/>
                    </a:lnTo>
                    <a:lnTo>
                      <a:pt x="1130" y="6691"/>
                    </a:lnTo>
                    <a:lnTo>
                      <a:pt x="1216" y="6349"/>
                    </a:lnTo>
                    <a:lnTo>
                      <a:pt x="1335" y="6024"/>
                    </a:lnTo>
                    <a:lnTo>
                      <a:pt x="1455" y="5699"/>
                    </a:lnTo>
                    <a:lnTo>
                      <a:pt x="1643" y="5220"/>
                    </a:lnTo>
                    <a:lnTo>
                      <a:pt x="1746" y="4980"/>
                    </a:lnTo>
                    <a:lnTo>
                      <a:pt x="1815" y="4740"/>
                    </a:lnTo>
                    <a:lnTo>
                      <a:pt x="1866" y="4501"/>
                    </a:lnTo>
                    <a:lnTo>
                      <a:pt x="1900" y="4244"/>
                    </a:lnTo>
                    <a:lnTo>
                      <a:pt x="1883" y="4005"/>
                    </a:lnTo>
                    <a:lnTo>
                      <a:pt x="1866" y="3885"/>
                    </a:lnTo>
                    <a:lnTo>
                      <a:pt x="1832" y="3765"/>
                    </a:lnTo>
                    <a:close/>
                    <a:moveTo>
                      <a:pt x="4501" y="0"/>
                    </a:moveTo>
                    <a:lnTo>
                      <a:pt x="4125" y="18"/>
                    </a:lnTo>
                    <a:lnTo>
                      <a:pt x="3748" y="69"/>
                    </a:lnTo>
                    <a:lnTo>
                      <a:pt x="3389" y="154"/>
                    </a:lnTo>
                    <a:lnTo>
                      <a:pt x="3218" y="206"/>
                    </a:lnTo>
                    <a:lnTo>
                      <a:pt x="3029" y="274"/>
                    </a:lnTo>
                    <a:lnTo>
                      <a:pt x="2841" y="360"/>
                    </a:lnTo>
                    <a:lnTo>
                      <a:pt x="2653" y="445"/>
                    </a:lnTo>
                    <a:lnTo>
                      <a:pt x="2482" y="565"/>
                    </a:lnTo>
                    <a:lnTo>
                      <a:pt x="2311" y="685"/>
                    </a:lnTo>
                    <a:lnTo>
                      <a:pt x="2140" y="805"/>
                    </a:lnTo>
                    <a:lnTo>
                      <a:pt x="1986" y="959"/>
                    </a:lnTo>
                    <a:lnTo>
                      <a:pt x="1832" y="1096"/>
                    </a:lnTo>
                    <a:lnTo>
                      <a:pt x="1695" y="1267"/>
                    </a:lnTo>
                    <a:lnTo>
                      <a:pt x="1575" y="1438"/>
                    </a:lnTo>
                    <a:lnTo>
                      <a:pt x="1455" y="1609"/>
                    </a:lnTo>
                    <a:lnTo>
                      <a:pt x="1353" y="1797"/>
                    </a:lnTo>
                    <a:lnTo>
                      <a:pt x="1267" y="1985"/>
                    </a:lnTo>
                    <a:lnTo>
                      <a:pt x="1181" y="2174"/>
                    </a:lnTo>
                    <a:lnTo>
                      <a:pt x="1113" y="2379"/>
                    </a:lnTo>
                    <a:lnTo>
                      <a:pt x="1062" y="2567"/>
                    </a:lnTo>
                    <a:lnTo>
                      <a:pt x="1027" y="2790"/>
                    </a:lnTo>
                    <a:lnTo>
                      <a:pt x="839" y="2807"/>
                    </a:lnTo>
                    <a:lnTo>
                      <a:pt x="668" y="2875"/>
                    </a:lnTo>
                    <a:lnTo>
                      <a:pt x="531" y="2961"/>
                    </a:lnTo>
                    <a:lnTo>
                      <a:pt x="377" y="3081"/>
                    </a:lnTo>
                    <a:lnTo>
                      <a:pt x="274" y="3235"/>
                    </a:lnTo>
                    <a:lnTo>
                      <a:pt x="172" y="3389"/>
                    </a:lnTo>
                    <a:lnTo>
                      <a:pt x="86" y="3560"/>
                    </a:lnTo>
                    <a:lnTo>
                      <a:pt x="35" y="3731"/>
                    </a:lnTo>
                    <a:lnTo>
                      <a:pt x="1" y="3919"/>
                    </a:lnTo>
                    <a:lnTo>
                      <a:pt x="1" y="4090"/>
                    </a:lnTo>
                    <a:lnTo>
                      <a:pt x="1" y="4278"/>
                    </a:lnTo>
                    <a:lnTo>
                      <a:pt x="18" y="4467"/>
                    </a:lnTo>
                    <a:lnTo>
                      <a:pt x="69" y="4826"/>
                    </a:lnTo>
                    <a:lnTo>
                      <a:pt x="155" y="5185"/>
                    </a:lnTo>
                    <a:lnTo>
                      <a:pt x="189" y="5408"/>
                    </a:lnTo>
                    <a:lnTo>
                      <a:pt x="223" y="5630"/>
                    </a:lnTo>
                    <a:lnTo>
                      <a:pt x="274" y="6058"/>
                    </a:lnTo>
                    <a:lnTo>
                      <a:pt x="309" y="6931"/>
                    </a:lnTo>
                    <a:lnTo>
                      <a:pt x="326" y="7153"/>
                    </a:lnTo>
                    <a:lnTo>
                      <a:pt x="343" y="7393"/>
                    </a:lnTo>
                    <a:lnTo>
                      <a:pt x="428" y="7855"/>
                    </a:lnTo>
                    <a:lnTo>
                      <a:pt x="497" y="8317"/>
                    </a:lnTo>
                    <a:lnTo>
                      <a:pt x="514" y="8556"/>
                    </a:lnTo>
                    <a:lnTo>
                      <a:pt x="514" y="8779"/>
                    </a:lnTo>
                    <a:lnTo>
                      <a:pt x="514" y="9292"/>
                    </a:lnTo>
                    <a:lnTo>
                      <a:pt x="514" y="9823"/>
                    </a:lnTo>
                    <a:lnTo>
                      <a:pt x="548" y="10849"/>
                    </a:lnTo>
                    <a:lnTo>
                      <a:pt x="548" y="11209"/>
                    </a:lnTo>
                    <a:lnTo>
                      <a:pt x="583" y="11568"/>
                    </a:lnTo>
                    <a:lnTo>
                      <a:pt x="617" y="11910"/>
                    </a:lnTo>
                    <a:lnTo>
                      <a:pt x="668" y="12081"/>
                    </a:lnTo>
                    <a:lnTo>
                      <a:pt x="702" y="12252"/>
                    </a:lnTo>
                    <a:lnTo>
                      <a:pt x="771" y="12441"/>
                    </a:lnTo>
                    <a:lnTo>
                      <a:pt x="856" y="12612"/>
                    </a:lnTo>
                    <a:lnTo>
                      <a:pt x="942" y="12783"/>
                    </a:lnTo>
                    <a:lnTo>
                      <a:pt x="1062" y="12954"/>
                    </a:lnTo>
                    <a:lnTo>
                      <a:pt x="1181" y="13108"/>
                    </a:lnTo>
                    <a:lnTo>
                      <a:pt x="1301" y="13262"/>
                    </a:lnTo>
                    <a:lnTo>
                      <a:pt x="1438" y="13399"/>
                    </a:lnTo>
                    <a:lnTo>
                      <a:pt x="1592" y="13519"/>
                    </a:lnTo>
                    <a:lnTo>
                      <a:pt x="1746" y="13639"/>
                    </a:lnTo>
                    <a:lnTo>
                      <a:pt x="1917" y="13741"/>
                    </a:lnTo>
                    <a:lnTo>
                      <a:pt x="2088" y="13827"/>
                    </a:lnTo>
                    <a:lnTo>
                      <a:pt x="2277" y="13912"/>
                    </a:lnTo>
                    <a:lnTo>
                      <a:pt x="2465" y="13964"/>
                    </a:lnTo>
                    <a:lnTo>
                      <a:pt x="2653" y="14015"/>
                    </a:lnTo>
                    <a:lnTo>
                      <a:pt x="2841" y="14049"/>
                    </a:lnTo>
                    <a:lnTo>
                      <a:pt x="3029" y="14066"/>
                    </a:lnTo>
                    <a:lnTo>
                      <a:pt x="3372" y="14083"/>
                    </a:lnTo>
                    <a:lnTo>
                      <a:pt x="3645" y="14083"/>
                    </a:lnTo>
                    <a:lnTo>
                      <a:pt x="3902" y="14101"/>
                    </a:lnTo>
                    <a:lnTo>
                      <a:pt x="4159" y="14169"/>
                    </a:lnTo>
                    <a:lnTo>
                      <a:pt x="4433" y="14237"/>
                    </a:lnTo>
                    <a:lnTo>
                      <a:pt x="4587" y="14255"/>
                    </a:lnTo>
                    <a:lnTo>
                      <a:pt x="4741" y="14289"/>
                    </a:lnTo>
                    <a:lnTo>
                      <a:pt x="5083" y="14306"/>
                    </a:lnTo>
                    <a:lnTo>
                      <a:pt x="5408" y="14289"/>
                    </a:lnTo>
                    <a:lnTo>
                      <a:pt x="5733" y="14289"/>
                    </a:lnTo>
                    <a:lnTo>
                      <a:pt x="6092" y="14255"/>
                    </a:lnTo>
                    <a:lnTo>
                      <a:pt x="6264" y="14220"/>
                    </a:lnTo>
                    <a:lnTo>
                      <a:pt x="6435" y="14186"/>
                    </a:lnTo>
                    <a:lnTo>
                      <a:pt x="6691" y="14083"/>
                    </a:lnTo>
                    <a:lnTo>
                      <a:pt x="6931" y="13981"/>
                    </a:lnTo>
                    <a:lnTo>
                      <a:pt x="7119" y="13929"/>
                    </a:lnTo>
                    <a:lnTo>
                      <a:pt x="7307" y="13895"/>
                    </a:lnTo>
                    <a:lnTo>
                      <a:pt x="7684" y="13861"/>
                    </a:lnTo>
                    <a:lnTo>
                      <a:pt x="8060" y="13827"/>
                    </a:lnTo>
                    <a:lnTo>
                      <a:pt x="8249" y="13793"/>
                    </a:lnTo>
                    <a:lnTo>
                      <a:pt x="8420" y="13741"/>
                    </a:lnTo>
                    <a:lnTo>
                      <a:pt x="8608" y="13656"/>
                    </a:lnTo>
                    <a:lnTo>
                      <a:pt x="8779" y="13553"/>
                    </a:lnTo>
                    <a:lnTo>
                      <a:pt x="8933" y="13433"/>
                    </a:lnTo>
                    <a:lnTo>
                      <a:pt x="9070" y="13296"/>
                    </a:lnTo>
                    <a:lnTo>
                      <a:pt x="9190" y="13142"/>
                    </a:lnTo>
                    <a:lnTo>
                      <a:pt x="9309" y="12971"/>
                    </a:lnTo>
                    <a:lnTo>
                      <a:pt x="9412" y="12800"/>
                    </a:lnTo>
                    <a:lnTo>
                      <a:pt x="9481" y="12612"/>
                    </a:lnTo>
                    <a:lnTo>
                      <a:pt x="9549" y="12441"/>
                    </a:lnTo>
                    <a:lnTo>
                      <a:pt x="9617" y="12235"/>
                    </a:lnTo>
                    <a:lnTo>
                      <a:pt x="9686" y="11859"/>
                    </a:lnTo>
                    <a:lnTo>
                      <a:pt x="9737" y="11465"/>
                    </a:lnTo>
                    <a:lnTo>
                      <a:pt x="9771" y="11055"/>
                    </a:lnTo>
                    <a:lnTo>
                      <a:pt x="9823" y="10250"/>
                    </a:lnTo>
                    <a:lnTo>
                      <a:pt x="9840" y="9446"/>
                    </a:lnTo>
                    <a:lnTo>
                      <a:pt x="9840" y="8625"/>
                    </a:lnTo>
                    <a:lnTo>
                      <a:pt x="9823" y="7821"/>
                    </a:lnTo>
                    <a:lnTo>
                      <a:pt x="9857" y="7752"/>
                    </a:lnTo>
                    <a:lnTo>
                      <a:pt x="9874" y="7667"/>
                    </a:lnTo>
                    <a:lnTo>
                      <a:pt x="9891" y="7530"/>
                    </a:lnTo>
                    <a:lnTo>
                      <a:pt x="9891" y="6777"/>
                    </a:lnTo>
                    <a:lnTo>
                      <a:pt x="9874" y="6041"/>
                    </a:lnTo>
                    <a:lnTo>
                      <a:pt x="9840" y="5305"/>
                    </a:lnTo>
                    <a:lnTo>
                      <a:pt x="9806" y="4569"/>
                    </a:lnTo>
                    <a:lnTo>
                      <a:pt x="9806" y="4484"/>
                    </a:lnTo>
                    <a:lnTo>
                      <a:pt x="9823" y="4398"/>
                    </a:lnTo>
                    <a:lnTo>
                      <a:pt x="9857" y="4364"/>
                    </a:lnTo>
                    <a:lnTo>
                      <a:pt x="9891" y="4330"/>
                    </a:lnTo>
                    <a:lnTo>
                      <a:pt x="9977" y="4261"/>
                    </a:lnTo>
                    <a:lnTo>
                      <a:pt x="10251" y="4090"/>
                    </a:lnTo>
                    <a:lnTo>
                      <a:pt x="10524" y="3885"/>
                    </a:lnTo>
                    <a:lnTo>
                      <a:pt x="10764" y="3662"/>
                    </a:lnTo>
                    <a:lnTo>
                      <a:pt x="11004" y="3440"/>
                    </a:lnTo>
                    <a:lnTo>
                      <a:pt x="11226" y="3183"/>
                    </a:lnTo>
                    <a:lnTo>
                      <a:pt x="11414" y="2927"/>
                    </a:lnTo>
                    <a:lnTo>
                      <a:pt x="11602" y="2653"/>
                    </a:lnTo>
                    <a:lnTo>
                      <a:pt x="11756" y="2362"/>
                    </a:lnTo>
                    <a:lnTo>
                      <a:pt x="11226" y="2396"/>
                    </a:lnTo>
                    <a:lnTo>
                      <a:pt x="10696" y="2413"/>
                    </a:lnTo>
                    <a:lnTo>
                      <a:pt x="10165" y="2396"/>
                    </a:lnTo>
                    <a:lnTo>
                      <a:pt x="9635" y="2328"/>
                    </a:lnTo>
                    <a:lnTo>
                      <a:pt x="9823" y="2208"/>
                    </a:lnTo>
                    <a:lnTo>
                      <a:pt x="10011" y="2054"/>
                    </a:lnTo>
                    <a:lnTo>
                      <a:pt x="10165" y="1900"/>
                    </a:lnTo>
                    <a:lnTo>
                      <a:pt x="10336" y="1729"/>
                    </a:lnTo>
                    <a:lnTo>
                      <a:pt x="10473" y="1558"/>
                    </a:lnTo>
                    <a:lnTo>
                      <a:pt x="10610" y="1369"/>
                    </a:lnTo>
                    <a:lnTo>
                      <a:pt x="10730" y="1181"/>
                    </a:lnTo>
                    <a:lnTo>
                      <a:pt x="10832" y="976"/>
                    </a:lnTo>
                    <a:lnTo>
                      <a:pt x="10832" y="976"/>
                    </a:lnTo>
                    <a:lnTo>
                      <a:pt x="10610" y="1061"/>
                    </a:lnTo>
                    <a:lnTo>
                      <a:pt x="10370" y="1130"/>
                    </a:lnTo>
                    <a:lnTo>
                      <a:pt x="10131" y="1198"/>
                    </a:lnTo>
                    <a:lnTo>
                      <a:pt x="9908" y="1250"/>
                    </a:lnTo>
                    <a:lnTo>
                      <a:pt x="9669" y="1284"/>
                    </a:lnTo>
                    <a:lnTo>
                      <a:pt x="9429" y="1318"/>
                    </a:lnTo>
                    <a:lnTo>
                      <a:pt x="8933" y="1318"/>
                    </a:lnTo>
                    <a:lnTo>
                      <a:pt x="9070" y="1164"/>
                    </a:lnTo>
                    <a:lnTo>
                      <a:pt x="9190" y="976"/>
                    </a:lnTo>
                    <a:lnTo>
                      <a:pt x="9275" y="771"/>
                    </a:lnTo>
                    <a:lnTo>
                      <a:pt x="9327" y="565"/>
                    </a:lnTo>
                    <a:lnTo>
                      <a:pt x="9155" y="634"/>
                    </a:lnTo>
                    <a:lnTo>
                      <a:pt x="8967" y="702"/>
                    </a:lnTo>
                    <a:lnTo>
                      <a:pt x="8779" y="736"/>
                    </a:lnTo>
                    <a:lnTo>
                      <a:pt x="8591" y="753"/>
                    </a:lnTo>
                    <a:lnTo>
                      <a:pt x="8385" y="753"/>
                    </a:lnTo>
                    <a:lnTo>
                      <a:pt x="8197" y="736"/>
                    </a:lnTo>
                    <a:lnTo>
                      <a:pt x="7992" y="719"/>
                    </a:lnTo>
                    <a:lnTo>
                      <a:pt x="7804" y="685"/>
                    </a:lnTo>
                    <a:lnTo>
                      <a:pt x="7427" y="582"/>
                    </a:lnTo>
                    <a:lnTo>
                      <a:pt x="7051" y="463"/>
                    </a:lnTo>
                    <a:lnTo>
                      <a:pt x="6674" y="343"/>
                    </a:lnTo>
                    <a:lnTo>
                      <a:pt x="6298" y="223"/>
                    </a:lnTo>
                    <a:lnTo>
                      <a:pt x="5853" y="120"/>
                    </a:lnTo>
                    <a:lnTo>
                      <a:pt x="5408" y="52"/>
                    </a:lnTo>
                    <a:lnTo>
                      <a:pt x="496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2" name="Google Shape;1894;p35">
                <a:extLst>
                  <a:ext uri="{FF2B5EF4-FFF2-40B4-BE49-F238E27FC236}">
                    <a16:creationId xmlns:a16="http://schemas.microsoft.com/office/drawing/2014/main" id="{0A45CD99-0F7D-E25A-F3D7-0B439414E903}"/>
                  </a:ext>
                </a:extLst>
              </p:cNvPr>
              <p:cNvSpPr/>
              <p:nvPr/>
            </p:nvSpPr>
            <p:spPr>
              <a:xfrm>
                <a:off x="3150729" y="1894975"/>
                <a:ext cx="463784" cy="564336"/>
              </a:xfrm>
              <a:custGeom>
                <a:avLst/>
                <a:gdLst/>
                <a:ahLst/>
                <a:cxnLst/>
                <a:rect l="l" t="t" r="r" b="b"/>
                <a:pathLst>
                  <a:path w="11757" h="14306" fill="none" extrusionOk="0">
                    <a:moveTo>
                      <a:pt x="9891" y="4330"/>
                    </a:moveTo>
                    <a:lnTo>
                      <a:pt x="9891" y="4330"/>
                    </a:lnTo>
                    <a:lnTo>
                      <a:pt x="9977" y="4261"/>
                    </a:lnTo>
                    <a:lnTo>
                      <a:pt x="9977" y="4261"/>
                    </a:lnTo>
                    <a:lnTo>
                      <a:pt x="10251" y="4090"/>
                    </a:lnTo>
                    <a:lnTo>
                      <a:pt x="10524" y="3885"/>
                    </a:lnTo>
                    <a:lnTo>
                      <a:pt x="10764" y="3662"/>
                    </a:lnTo>
                    <a:lnTo>
                      <a:pt x="11004" y="3440"/>
                    </a:lnTo>
                    <a:lnTo>
                      <a:pt x="11226" y="3183"/>
                    </a:lnTo>
                    <a:lnTo>
                      <a:pt x="11414" y="2927"/>
                    </a:lnTo>
                    <a:lnTo>
                      <a:pt x="11602" y="2653"/>
                    </a:lnTo>
                    <a:lnTo>
                      <a:pt x="11756" y="2362"/>
                    </a:lnTo>
                    <a:lnTo>
                      <a:pt x="11756" y="2362"/>
                    </a:lnTo>
                    <a:lnTo>
                      <a:pt x="11226" y="2396"/>
                    </a:lnTo>
                    <a:lnTo>
                      <a:pt x="10696" y="2413"/>
                    </a:lnTo>
                    <a:lnTo>
                      <a:pt x="10165" y="2396"/>
                    </a:lnTo>
                    <a:lnTo>
                      <a:pt x="9635" y="2328"/>
                    </a:lnTo>
                    <a:lnTo>
                      <a:pt x="9635" y="2328"/>
                    </a:lnTo>
                    <a:lnTo>
                      <a:pt x="9823" y="2208"/>
                    </a:lnTo>
                    <a:lnTo>
                      <a:pt x="10011" y="2054"/>
                    </a:lnTo>
                    <a:lnTo>
                      <a:pt x="10165" y="1900"/>
                    </a:lnTo>
                    <a:lnTo>
                      <a:pt x="10336" y="1729"/>
                    </a:lnTo>
                    <a:lnTo>
                      <a:pt x="10473" y="1558"/>
                    </a:lnTo>
                    <a:lnTo>
                      <a:pt x="10610" y="1369"/>
                    </a:lnTo>
                    <a:lnTo>
                      <a:pt x="10730" y="1181"/>
                    </a:lnTo>
                    <a:lnTo>
                      <a:pt x="10832" y="976"/>
                    </a:lnTo>
                    <a:lnTo>
                      <a:pt x="10832" y="976"/>
                    </a:lnTo>
                    <a:lnTo>
                      <a:pt x="10610" y="1061"/>
                    </a:lnTo>
                    <a:lnTo>
                      <a:pt x="10370" y="1130"/>
                    </a:lnTo>
                    <a:lnTo>
                      <a:pt x="10131" y="1198"/>
                    </a:lnTo>
                    <a:lnTo>
                      <a:pt x="9908" y="1250"/>
                    </a:lnTo>
                    <a:lnTo>
                      <a:pt x="9669" y="1284"/>
                    </a:lnTo>
                    <a:lnTo>
                      <a:pt x="9429" y="1318"/>
                    </a:lnTo>
                    <a:lnTo>
                      <a:pt x="9173" y="1318"/>
                    </a:lnTo>
                    <a:lnTo>
                      <a:pt x="8933" y="1318"/>
                    </a:lnTo>
                    <a:lnTo>
                      <a:pt x="8933" y="1318"/>
                    </a:lnTo>
                    <a:lnTo>
                      <a:pt x="9070" y="1164"/>
                    </a:lnTo>
                    <a:lnTo>
                      <a:pt x="9190" y="976"/>
                    </a:lnTo>
                    <a:lnTo>
                      <a:pt x="9275" y="771"/>
                    </a:lnTo>
                    <a:lnTo>
                      <a:pt x="9327" y="565"/>
                    </a:lnTo>
                    <a:lnTo>
                      <a:pt x="9327" y="565"/>
                    </a:lnTo>
                    <a:lnTo>
                      <a:pt x="9155" y="634"/>
                    </a:lnTo>
                    <a:lnTo>
                      <a:pt x="8967" y="702"/>
                    </a:lnTo>
                    <a:lnTo>
                      <a:pt x="8779" y="736"/>
                    </a:lnTo>
                    <a:lnTo>
                      <a:pt x="8591" y="753"/>
                    </a:lnTo>
                    <a:lnTo>
                      <a:pt x="8385" y="753"/>
                    </a:lnTo>
                    <a:lnTo>
                      <a:pt x="8197" y="736"/>
                    </a:lnTo>
                    <a:lnTo>
                      <a:pt x="7992" y="719"/>
                    </a:lnTo>
                    <a:lnTo>
                      <a:pt x="7804" y="685"/>
                    </a:lnTo>
                    <a:lnTo>
                      <a:pt x="7804" y="685"/>
                    </a:lnTo>
                    <a:lnTo>
                      <a:pt x="7427" y="582"/>
                    </a:lnTo>
                    <a:lnTo>
                      <a:pt x="7051" y="463"/>
                    </a:lnTo>
                    <a:lnTo>
                      <a:pt x="6674" y="343"/>
                    </a:lnTo>
                    <a:lnTo>
                      <a:pt x="6298" y="223"/>
                    </a:lnTo>
                    <a:lnTo>
                      <a:pt x="6298" y="223"/>
                    </a:lnTo>
                    <a:lnTo>
                      <a:pt x="5853" y="120"/>
                    </a:lnTo>
                    <a:lnTo>
                      <a:pt x="5408" y="52"/>
                    </a:lnTo>
                    <a:lnTo>
                      <a:pt x="4963" y="0"/>
                    </a:lnTo>
                    <a:lnTo>
                      <a:pt x="4501" y="0"/>
                    </a:lnTo>
                    <a:lnTo>
                      <a:pt x="4501" y="0"/>
                    </a:lnTo>
                    <a:lnTo>
                      <a:pt x="4125" y="18"/>
                    </a:lnTo>
                    <a:lnTo>
                      <a:pt x="3748" y="69"/>
                    </a:lnTo>
                    <a:lnTo>
                      <a:pt x="3389" y="154"/>
                    </a:lnTo>
                    <a:lnTo>
                      <a:pt x="3218" y="206"/>
                    </a:lnTo>
                    <a:lnTo>
                      <a:pt x="3029" y="274"/>
                    </a:lnTo>
                    <a:lnTo>
                      <a:pt x="3029" y="274"/>
                    </a:lnTo>
                    <a:lnTo>
                      <a:pt x="2841" y="360"/>
                    </a:lnTo>
                    <a:lnTo>
                      <a:pt x="2653" y="445"/>
                    </a:lnTo>
                    <a:lnTo>
                      <a:pt x="2482" y="565"/>
                    </a:lnTo>
                    <a:lnTo>
                      <a:pt x="2311" y="685"/>
                    </a:lnTo>
                    <a:lnTo>
                      <a:pt x="2140" y="805"/>
                    </a:lnTo>
                    <a:lnTo>
                      <a:pt x="1986" y="959"/>
                    </a:lnTo>
                    <a:lnTo>
                      <a:pt x="1832" y="1096"/>
                    </a:lnTo>
                    <a:lnTo>
                      <a:pt x="1695" y="1267"/>
                    </a:lnTo>
                    <a:lnTo>
                      <a:pt x="1575" y="1438"/>
                    </a:lnTo>
                    <a:lnTo>
                      <a:pt x="1455" y="1609"/>
                    </a:lnTo>
                    <a:lnTo>
                      <a:pt x="1353" y="1797"/>
                    </a:lnTo>
                    <a:lnTo>
                      <a:pt x="1267" y="1985"/>
                    </a:lnTo>
                    <a:lnTo>
                      <a:pt x="1181" y="2174"/>
                    </a:lnTo>
                    <a:lnTo>
                      <a:pt x="1113" y="2379"/>
                    </a:lnTo>
                    <a:lnTo>
                      <a:pt x="1062" y="2567"/>
                    </a:lnTo>
                    <a:lnTo>
                      <a:pt x="1027" y="2790"/>
                    </a:lnTo>
                    <a:lnTo>
                      <a:pt x="1027" y="2790"/>
                    </a:lnTo>
                    <a:lnTo>
                      <a:pt x="839" y="2807"/>
                    </a:lnTo>
                    <a:lnTo>
                      <a:pt x="668" y="2875"/>
                    </a:lnTo>
                    <a:lnTo>
                      <a:pt x="531" y="2961"/>
                    </a:lnTo>
                    <a:lnTo>
                      <a:pt x="377" y="3081"/>
                    </a:lnTo>
                    <a:lnTo>
                      <a:pt x="274" y="3235"/>
                    </a:lnTo>
                    <a:lnTo>
                      <a:pt x="172" y="3389"/>
                    </a:lnTo>
                    <a:lnTo>
                      <a:pt x="86" y="3560"/>
                    </a:lnTo>
                    <a:lnTo>
                      <a:pt x="35" y="3731"/>
                    </a:lnTo>
                    <a:lnTo>
                      <a:pt x="35" y="3731"/>
                    </a:lnTo>
                    <a:lnTo>
                      <a:pt x="1" y="3919"/>
                    </a:lnTo>
                    <a:lnTo>
                      <a:pt x="1" y="4090"/>
                    </a:lnTo>
                    <a:lnTo>
                      <a:pt x="1" y="4278"/>
                    </a:lnTo>
                    <a:lnTo>
                      <a:pt x="18" y="4467"/>
                    </a:lnTo>
                    <a:lnTo>
                      <a:pt x="69" y="4826"/>
                    </a:lnTo>
                    <a:lnTo>
                      <a:pt x="155" y="5185"/>
                    </a:lnTo>
                    <a:lnTo>
                      <a:pt x="155" y="5185"/>
                    </a:lnTo>
                    <a:lnTo>
                      <a:pt x="189" y="5408"/>
                    </a:lnTo>
                    <a:lnTo>
                      <a:pt x="223" y="5630"/>
                    </a:lnTo>
                    <a:lnTo>
                      <a:pt x="274" y="6058"/>
                    </a:lnTo>
                    <a:lnTo>
                      <a:pt x="309" y="6931"/>
                    </a:lnTo>
                    <a:lnTo>
                      <a:pt x="309" y="6931"/>
                    </a:lnTo>
                    <a:lnTo>
                      <a:pt x="326" y="7153"/>
                    </a:lnTo>
                    <a:lnTo>
                      <a:pt x="343" y="7393"/>
                    </a:lnTo>
                    <a:lnTo>
                      <a:pt x="428" y="7855"/>
                    </a:lnTo>
                    <a:lnTo>
                      <a:pt x="497" y="8317"/>
                    </a:lnTo>
                    <a:lnTo>
                      <a:pt x="514" y="8556"/>
                    </a:lnTo>
                    <a:lnTo>
                      <a:pt x="514" y="8779"/>
                    </a:lnTo>
                    <a:lnTo>
                      <a:pt x="514" y="8779"/>
                    </a:lnTo>
                    <a:lnTo>
                      <a:pt x="514" y="9292"/>
                    </a:lnTo>
                    <a:lnTo>
                      <a:pt x="514" y="9823"/>
                    </a:lnTo>
                    <a:lnTo>
                      <a:pt x="548" y="10849"/>
                    </a:lnTo>
                    <a:lnTo>
                      <a:pt x="548" y="10849"/>
                    </a:lnTo>
                    <a:lnTo>
                      <a:pt x="548" y="11209"/>
                    </a:lnTo>
                    <a:lnTo>
                      <a:pt x="583" y="11568"/>
                    </a:lnTo>
                    <a:lnTo>
                      <a:pt x="617" y="11910"/>
                    </a:lnTo>
                    <a:lnTo>
                      <a:pt x="668" y="12081"/>
                    </a:lnTo>
                    <a:lnTo>
                      <a:pt x="702" y="12252"/>
                    </a:lnTo>
                    <a:lnTo>
                      <a:pt x="702" y="12252"/>
                    </a:lnTo>
                    <a:lnTo>
                      <a:pt x="771" y="12441"/>
                    </a:lnTo>
                    <a:lnTo>
                      <a:pt x="856" y="12612"/>
                    </a:lnTo>
                    <a:lnTo>
                      <a:pt x="942" y="12783"/>
                    </a:lnTo>
                    <a:lnTo>
                      <a:pt x="1062" y="12954"/>
                    </a:lnTo>
                    <a:lnTo>
                      <a:pt x="1181" y="13108"/>
                    </a:lnTo>
                    <a:lnTo>
                      <a:pt x="1301" y="13262"/>
                    </a:lnTo>
                    <a:lnTo>
                      <a:pt x="1438" y="13399"/>
                    </a:lnTo>
                    <a:lnTo>
                      <a:pt x="1592" y="13519"/>
                    </a:lnTo>
                    <a:lnTo>
                      <a:pt x="1746" y="13639"/>
                    </a:lnTo>
                    <a:lnTo>
                      <a:pt x="1917" y="13741"/>
                    </a:lnTo>
                    <a:lnTo>
                      <a:pt x="2088" y="13827"/>
                    </a:lnTo>
                    <a:lnTo>
                      <a:pt x="2277" y="13912"/>
                    </a:lnTo>
                    <a:lnTo>
                      <a:pt x="2465" y="13964"/>
                    </a:lnTo>
                    <a:lnTo>
                      <a:pt x="2653" y="14015"/>
                    </a:lnTo>
                    <a:lnTo>
                      <a:pt x="2841" y="14049"/>
                    </a:lnTo>
                    <a:lnTo>
                      <a:pt x="3029" y="14066"/>
                    </a:lnTo>
                    <a:lnTo>
                      <a:pt x="3029" y="14066"/>
                    </a:lnTo>
                    <a:lnTo>
                      <a:pt x="3372" y="14083"/>
                    </a:lnTo>
                    <a:lnTo>
                      <a:pt x="3372" y="14083"/>
                    </a:lnTo>
                    <a:lnTo>
                      <a:pt x="3645" y="14083"/>
                    </a:lnTo>
                    <a:lnTo>
                      <a:pt x="3902" y="14101"/>
                    </a:lnTo>
                    <a:lnTo>
                      <a:pt x="3902" y="14101"/>
                    </a:lnTo>
                    <a:lnTo>
                      <a:pt x="4159" y="14169"/>
                    </a:lnTo>
                    <a:lnTo>
                      <a:pt x="4433" y="14237"/>
                    </a:lnTo>
                    <a:lnTo>
                      <a:pt x="4433" y="14237"/>
                    </a:lnTo>
                    <a:lnTo>
                      <a:pt x="4587" y="14255"/>
                    </a:lnTo>
                    <a:lnTo>
                      <a:pt x="4741" y="14289"/>
                    </a:lnTo>
                    <a:lnTo>
                      <a:pt x="5083" y="14306"/>
                    </a:lnTo>
                    <a:lnTo>
                      <a:pt x="5408" y="14289"/>
                    </a:lnTo>
                    <a:lnTo>
                      <a:pt x="5733" y="14289"/>
                    </a:lnTo>
                    <a:lnTo>
                      <a:pt x="5733" y="14289"/>
                    </a:lnTo>
                    <a:lnTo>
                      <a:pt x="6092" y="14255"/>
                    </a:lnTo>
                    <a:lnTo>
                      <a:pt x="6264" y="14220"/>
                    </a:lnTo>
                    <a:lnTo>
                      <a:pt x="6435" y="14186"/>
                    </a:lnTo>
                    <a:lnTo>
                      <a:pt x="6435" y="14186"/>
                    </a:lnTo>
                    <a:lnTo>
                      <a:pt x="6691" y="14083"/>
                    </a:lnTo>
                    <a:lnTo>
                      <a:pt x="6931" y="13981"/>
                    </a:lnTo>
                    <a:lnTo>
                      <a:pt x="6931" y="13981"/>
                    </a:lnTo>
                    <a:lnTo>
                      <a:pt x="7119" y="13929"/>
                    </a:lnTo>
                    <a:lnTo>
                      <a:pt x="7307" y="13895"/>
                    </a:lnTo>
                    <a:lnTo>
                      <a:pt x="7684" y="13861"/>
                    </a:lnTo>
                    <a:lnTo>
                      <a:pt x="8060" y="13827"/>
                    </a:lnTo>
                    <a:lnTo>
                      <a:pt x="8249" y="13793"/>
                    </a:lnTo>
                    <a:lnTo>
                      <a:pt x="8420" y="13741"/>
                    </a:lnTo>
                    <a:lnTo>
                      <a:pt x="8420" y="13741"/>
                    </a:lnTo>
                    <a:lnTo>
                      <a:pt x="8608" y="13656"/>
                    </a:lnTo>
                    <a:lnTo>
                      <a:pt x="8779" y="13553"/>
                    </a:lnTo>
                    <a:lnTo>
                      <a:pt x="8933" y="13433"/>
                    </a:lnTo>
                    <a:lnTo>
                      <a:pt x="9070" y="13296"/>
                    </a:lnTo>
                    <a:lnTo>
                      <a:pt x="9190" y="13142"/>
                    </a:lnTo>
                    <a:lnTo>
                      <a:pt x="9309" y="12971"/>
                    </a:lnTo>
                    <a:lnTo>
                      <a:pt x="9412" y="12800"/>
                    </a:lnTo>
                    <a:lnTo>
                      <a:pt x="9481" y="12612"/>
                    </a:lnTo>
                    <a:lnTo>
                      <a:pt x="9481" y="12612"/>
                    </a:lnTo>
                    <a:lnTo>
                      <a:pt x="9549" y="12441"/>
                    </a:lnTo>
                    <a:lnTo>
                      <a:pt x="9617" y="12235"/>
                    </a:lnTo>
                    <a:lnTo>
                      <a:pt x="9686" y="11859"/>
                    </a:lnTo>
                    <a:lnTo>
                      <a:pt x="9737" y="11465"/>
                    </a:lnTo>
                    <a:lnTo>
                      <a:pt x="9771" y="11055"/>
                    </a:lnTo>
                    <a:lnTo>
                      <a:pt x="9771" y="11055"/>
                    </a:lnTo>
                    <a:lnTo>
                      <a:pt x="9823" y="10250"/>
                    </a:lnTo>
                    <a:lnTo>
                      <a:pt x="9840" y="9446"/>
                    </a:lnTo>
                    <a:lnTo>
                      <a:pt x="9840" y="8625"/>
                    </a:lnTo>
                    <a:lnTo>
                      <a:pt x="9823" y="7821"/>
                    </a:lnTo>
                    <a:lnTo>
                      <a:pt x="9823" y="7821"/>
                    </a:lnTo>
                    <a:lnTo>
                      <a:pt x="9857" y="7752"/>
                    </a:lnTo>
                    <a:lnTo>
                      <a:pt x="9874" y="7667"/>
                    </a:lnTo>
                    <a:lnTo>
                      <a:pt x="9891" y="7530"/>
                    </a:lnTo>
                    <a:lnTo>
                      <a:pt x="9891" y="7530"/>
                    </a:lnTo>
                    <a:lnTo>
                      <a:pt x="9891" y="6777"/>
                    </a:lnTo>
                    <a:lnTo>
                      <a:pt x="9874" y="6041"/>
                    </a:lnTo>
                    <a:lnTo>
                      <a:pt x="9840" y="5305"/>
                    </a:lnTo>
                    <a:lnTo>
                      <a:pt x="9806" y="4569"/>
                    </a:lnTo>
                    <a:lnTo>
                      <a:pt x="9806" y="4569"/>
                    </a:lnTo>
                    <a:lnTo>
                      <a:pt x="9806" y="4484"/>
                    </a:lnTo>
                    <a:lnTo>
                      <a:pt x="9823" y="4398"/>
                    </a:lnTo>
                    <a:lnTo>
                      <a:pt x="9823" y="4398"/>
                    </a:lnTo>
                    <a:lnTo>
                      <a:pt x="9857" y="4364"/>
                    </a:lnTo>
                    <a:lnTo>
                      <a:pt x="9891" y="433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3" name="Google Shape;1895;p35">
                <a:extLst>
                  <a:ext uri="{FF2B5EF4-FFF2-40B4-BE49-F238E27FC236}">
                    <a16:creationId xmlns:a16="http://schemas.microsoft.com/office/drawing/2014/main" id="{34A5B905-3C96-F638-0212-32E71F67ED8E}"/>
                  </a:ext>
                </a:extLst>
              </p:cNvPr>
              <p:cNvSpPr/>
              <p:nvPr/>
            </p:nvSpPr>
            <p:spPr>
              <a:xfrm>
                <a:off x="3186508" y="2043495"/>
                <a:ext cx="347020" cy="289584"/>
              </a:xfrm>
              <a:custGeom>
                <a:avLst/>
                <a:gdLst/>
                <a:ahLst/>
                <a:cxnLst/>
                <a:rect l="l" t="t" r="r" b="b"/>
                <a:pathLst>
                  <a:path w="8797" h="7341" fill="none" extrusionOk="0">
                    <a:moveTo>
                      <a:pt x="8283" y="6571"/>
                    </a:moveTo>
                    <a:lnTo>
                      <a:pt x="8283" y="6571"/>
                    </a:lnTo>
                    <a:lnTo>
                      <a:pt x="8231" y="6708"/>
                    </a:lnTo>
                    <a:lnTo>
                      <a:pt x="8180" y="6828"/>
                    </a:lnTo>
                    <a:lnTo>
                      <a:pt x="8163" y="6930"/>
                    </a:lnTo>
                    <a:lnTo>
                      <a:pt x="8163" y="6965"/>
                    </a:lnTo>
                    <a:lnTo>
                      <a:pt x="8180" y="6999"/>
                    </a:lnTo>
                    <a:lnTo>
                      <a:pt x="8180" y="6999"/>
                    </a:lnTo>
                    <a:lnTo>
                      <a:pt x="8043" y="6828"/>
                    </a:lnTo>
                    <a:lnTo>
                      <a:pt x="7889" y="6657"/>
                    </a:lnTo>
                    <a:lnTo>
                      <a:pt x="7718" y="6520"/>
                    </a:lnTo>
                    <a:lnTo>
                      <a:pt x="7530" y="6383"/>
                    </a:lnTo>
                    <a:lnTo>
                      <a:pt x="7342" y="6280"/>
                    </a:lnTo>
                    <a:lnTo>
                      <a:pt x="7136" y="6177"/>
                    </a:lnTo>
                    <a:lnTo>
                      <a:pt x="6931" y="6092"/>
                    </a:lnTo>
                    <a:lnTo>
                      <a:pt x="6708" y="6023"/>
                    </a:lnTo>
                    <a:lnTo>
                      <a:pt x="6708" y="6023"/>
                    </a:lnTo>
                    <a:lnTo>
                      <a:pt x="6486" y="5972"/>
                    </a:lnTo>
                    <a:lnTo>
                      <a:pt x="6281" y="5921"/>
                    </a:lnTo>
                    <a:lnTo>
                      <a:pt x="5819" y="5869"/>
                    </a:lnTo>
                    <a:lnTo>
                      <a:pt x="5374" y="5835"/>
                    </a:lnTo>
                    <a:lnTo>
                      <a:pt x="4929" y="5835"/>
                    </a:lnTo>
                    <a:lnTo>
                      <a:pt x="4929" y="5835"/>
                    </a:lnTo>
                    <a:lnTo>
                      <a:pt x="4244" y="5852"/>
                    </a:lnTo>
                    <a:lnTo>
                      <a:pt x="3902" y="5852"/>
                    </a:lnTo>
                    <a:lnTo>
                      <a:pt x="3560" y="5886"/>
                    </a:lnTo>
                    <a:lnTo>
                      <a:pt x="3218" y="5921"/>
                    </a:lnTo>
                    <a:lnTo>
                      <a:pt x="2892" y="5972"/>
                    </a:lnTo>
                    <a:lnTo>
                      <a:pt x="2550" y="6041"/>
                    </a:lnTo>
                    <a:lnTo>
                      <a:pt x="2225" y="6126"/>
                    </a:lnTo>
                    <a:lnTo>
                      <a:pt x="2225" y="6126"/>
                    </a:lnTo>
                    <a:lnTo>
                      <a:pt x="1951" y="6195"/>
                    </a:lnTo>
                    <a:lnTo>
                      <a:pt x="1695" y="6297"/>
                    </a:lnTo>
                    <a:lnTo>
                      <a:pt x="1438" y="6417"/>
                    </a:lnTo>
                    <a:lnTo>
                      <a:pt x="1198" y="6571"/>
                    </a:lnTo>
                    <a:lnTo>
                      <a:pt x="1198" y="6571"/>
                    </a:lnTo>
                    <a:lnTo>
                      <a:pt x="1010" y="6708"/>
                    </a:lnTo>
                    <a:lnTo>
                      <a:pt x="736" y="6913"/>
                    </a:lnTo>
                    <a:lnTo>
                      <a:pt x="600" y="7050"/>
                    </a:lnTo>
                    <a:lnTo>
                      <a:pt x="497" y="7153"/>
                    </a:lnTo>
                    <a:lnTo>
                      <a:pt x="428" y="7255"/>
                    </a:lnTo>
                    <a:lnTo>
                      <a:pt x="411" y="7307"/>
                    </a:lnTo>
                    <a:lnTo>
                      <a:pt x="411" y="7341"/>
                    </a:lnTo>
                    <a:lnTo>
                      <a:pt x="411" y="7341"/>
                    </a:lnTo>
                    <a:lnTo>
                      <a:pt x="309" y="6999"/>
                    </a:lnTo>
                    <a:lnTo>
                      <a:pt x="223" y="6657"/>
                    </a:lnTo>
                    <a:lnTo>
                      <a:pt x="138" y="6331"/>
                    </a:lnTo>
                    <a:lnTo>
                      <a:pt x="86" y="5989"/>
                    </a:lnTo>
                    <a:lnTo>
                      <a:pt x="35" y="5647"/>
                    </a:lnTo>
                    <a:lnTo>
                      <a:pt x="18" y="5305"/>
                    </a:lnTo>
                    <a:lnTo>
                      <a:pt x="1" y="4962"/>
                    </a:lnTo>
                    <a:lnTo>
                      <a:pt x="1" y="4620"/>
                    </a:lnTo>
                    <a:lnTo>
                      <a:pt x="18" y="4278"/>
                    </a:lnTo>
                    <a:lnTo>
                      <a:pt x="35" y="3936"/>
                    </a:lnTo>
                    <a:lnTo>
                      <a:pt x="86" y="3594"/>
                    </a:lnTo>
                    <a:lnTo>
                      <a:pt x="155" y="3251"/>
                    </a:lnTo>
                    <a:lnTo>
                      <a:pt x="223" y="2926"/>
                    </a:lnTo>
                    <a:lnTo>
                      <a:pt x="309" y="2584"/>
                    </a:lnTo>
                    <a:lnTo>
                      <a:pt x="428" y="2259"/>
                    </a:lnTo>
                    <a:lnTo>
                      <a:pt x="548" y="1934"/>
                    </a:lnTo>
                    <a:lnTo>
                      <a:pt x="548" y="1934"/>
                    </a:lnTo>
                    <a:lnTo>
                      <a:pt x="736" y="1455"/>
                    </a:lnTo>
                    <a:lnTo>
                      <a:pt x="839" y="1215"/>
                    </a:lnTo>
                    <a:lnTo>
                      <a:pt x="908" y="975"/>
                    </a:lnTo>
                    <a:lnTo>
                      <a:pt x="959" y="736"/>
                    </a:lnTo>
                    <a:lnTo>
                      <a:pt x="993" y="479"/>
                    </a:lnTo>
                    <a:lnTo>
                      <a:pt x="976" y="240"/>
                    </a:lnTo>
                    <a:lnTo>
                      <a:pt x="959" y="120"/>
                    </a:lnTo>
                    <a:lnTo>
                      <a:pt x="925" y="0"/>
                    </a:lnTo>
                    <a:lnTo>
                      <a:pt x="925" y="0"/>
                    </a:lnTo>
                    <a:lnTo>
                      <a:pt x="1352" y="308"/>
                    </a:lnTo>
                    <a:lnTo>
                      <a:pt x="1763" y="599"/>
                    </a:lnTo>
                    <a:lnTo>
                      <a:pt x="2208" y="873"/>
                    </a:lnTo>
                    <a:lnTo>
                      <a:pt x="2653" y="1112"/>
                    </a:lnTo>
                    <a:lnTo>
                      <a:pt x="2875" y="1232"/>
                    </a:lnTo>
                    <a:lnTo>
                      <a:pt x="3115" y="1335"/>
                    </a:lnTo>
                    <a:lnTo>
                      <a:pt x="3355" y="1420"/>
                    </a:lnTo>
                    <a:lnTo>
                      <a:pt x="3577" y="1489"/>
                    </a:lnTo>
                    <a:lnTo>
                      <a:pt x="3834" y="1557"/>
                    </a:lnTo>
                    <a:lnTo>
                      <a:pt x="4073" y="1609"/>
                    </a:lnTo>
                    <a:lnTo>
                      <a:pt x="4313" y="1643"/>
                    </a:lnTo>
                    <a:lnTo>
                      <a:pt x="4569" y="1660"/>
                    </a:lnTo>
                    <a:lnTo>
                      <a:pt x="4569" y="1660"/>
                    </a:lnTo>
                    <a:lnTo>
                      <a:pt x="4398" y="1489"/>
                    </a:lnTo>
                    <a:lnTo>
                      <a:pt x="4261" y="1301"/>
                    </a:lnTo>
                    <a:lnTo>
                      <a:pt x="4125" y="1095"/>
                    </a:lnTo>
                    <a:lnTo>
                      <a:pt x="4022" y="890"/>
                    </a:lnTo>
                    <a:lnTo>
                      <a:pt x="4022" y="890"/>
                    </a:lnTo>
                    <a:lnTo>
                      <a:pt x="4433" y="1044"/>
                    </a:lnTo>
                    <a:lnTo>
                      <a:pt x="4843" y="1181"/>
                    </a:lnTo>
                    <a:lnTo>
                      <a:pt x="5271" y="1266"/>
                    </a:lnTo>
                    <a:lnTo>
                      <a:pt x="5716" y="1318"/>
                    </a:lnTo>
                    <a:lnTo>
                      <a:pt x="6144" y="1335"/>
                    </a:lnTo>
                    <a:lnTo>
                      <a:pt x="6589" y="1318"/>
                    </a:lnTo>
                    <a:lnTo>
                      <a:pt x="7016" y="1266"/>
                    </a:lnTo>
                    <a:lnTo>
                      <a:pt x="7444" y="1164"/>
                    </a:lnTo>
                    <a:lnTo>
                      <a:pt x="7444" y="1164"/>
                    </a:lnTo>
                    <a:lnTo>
                      <a:pt x="7307" y="1147"/>
                    </a:lnTo>
                    <a:lnTo>
                      <a:pt x="7188" y="1095"/>
                    </a:lnTo>
                    <a:lnTo>
                      <a:pt x="7068" y="1044"/>
                    </a:lnTo>
                    <a:lnTo>
                      <a:pt x="6965" y="958"/>
                    </a:lnTo>
                    <a:lnTo>
                      <a:pt x="6965" y="958"/>
                    </a:lnTo>
                    <a:lnTo>
                      <a:pt x="7239" y="958"/>
                    </a:lnTo>
                    <a:lnTo>
                      <a:pt x="7513" y="958"/>
                    </a:lnTo>
                    <a:lnTo>
                      <a:pt x="7786" y="924"/>
                    </a:lnTo>
                    <a:lnTo>
                      <a:pt x="8060" y="873"/>
                    </a:lnTo>
                    <a:lnTo>
                      <a:pt x="8060" y="873"/>
                    </a:lnTo>
                    <a:lnTo>
                      <a:pt x="8060" y="1027"/>
                    </a:lnTo>
                    <a:lnTo>
                      <a:pt x="8077" y="1181"/>
                    </a:lnTo>
                    <a:lnTo>
                      <a:pt x="8112" y="1335"/>
                    </a:lnTo>
                    <a:lnTo>
                      <a:pt x="8146" y="1489"/>
                    </a:lnTo>
                    <a:lnTo>
                      <a:pt x="8197" y="1626"/>
                    </a:lnTo>
                    <a:lnTo>
                      <a:pt x="8266" y="1780"/>
                    </a:lnTo>
                    <a:lnTo>
                      <a:pt x="8334" y="1917"/>
                    </a:lnTo>
                    <a:lnTo>
                      <a:pt x="8420" y="2036"/>
                    </a:lnTo>
                    <a:lnTo>
                      <a:pt x="8420" y="2036"/>
                    </a:lnTo>
                    <a:lnTo>
                      <a:pt x="8574" y="2242"/>
                    </a:lnTo>
                    <a:lnTo>
                      <a:pt x="8642" y="2344"/>
                    </a:lnTo>
                    <a:lnTo>
                      <a:pt x="8693" y="2464"/>
                    </a:lnTo>
                    <a:lnTo>
                      <a:pt x="8693" y="2464"/>
                    </a:lnTo>
                    <a:lnTo>
                      <a:pt x="8745" y="2584"/>
                    </a:lnTo>
                    <a:lnTo>
                      <a:pt x="8779" y="2738"/>
                    </a:lnTo>
                    <a:lnTo>
                      <a:pt x="8796" y="2892"/>
                    </a:lnTo>
                    <a:lnTo>
                      <a:pt x="8796" y="3063"/>
                    </a:lnTo>
                    <a:lnTo>
                      <a:pt x="8779" y="3405"/>
                    </a:lnTo>
                    <a:lnTo>
                      <a:pt x="8762" y="3696"/>
                    </a:lnTo>
                    <a:lnTo>
                      <a:pt x="8762" y="3696"/>
                    </a:lnTo>
                    <a:lnTo>
                      <a:pt x="8745" y="4158"/>
                    </a:lnTo>
                    <a:lnTo>
                      <a:pt x="8693" y="4620"/>
                    </a:lnTo>
                    <a:lnTo>
                      <a:pt x="8642" y="5082"/>
                    </a:lnTo>
                    <a:lnTo>
                      <a:pt x="8574" y="5544"/>
                    </a:lnTo>
                    <a:lnTo>
                      <a:pt x="8574" y="5544"/>
                    </a:lnTo>
                    <a:lnTo>
                      <a:pt x="8488" y="5972"/>
                    </a:lnTo>
                    <a:lnTo>
                      <a:pt x="8437" y="6177"/>
                    </a:lnTo>
                    <a:lnTo>
                      <a:pt x="8368" y="6366"/>
                    </a:lnTo>
                    <a:lnTo>
                      <a:pt x="8368" y="6366"/>
                    </a:lnTo>
                    <a:lnTo>
                      <a:pt x="8283" y="657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4" name="Google Shape;1896;p35">
                <a:extLst>
                  <a:ext uri="{FF2B5EF4-FFF2-40B4-BE49-F238E27FC236}">
                    <a16:creationId xmlns:a16="http://schemas.microsoft.com/office/drawing/2014/main" id="{104DFF7E-3728-EEF4-45A5-1738D69259FB}"/>
                  </a:ext>
                </a:extLst>
              </p:cNvPr>
              <p:cNvSpPr/>
              <p:nvPr/>
            </p:nvSpPr>
            <p:spPr>
              <a:xfrm>
                <a:off x="3246587" y="2123810"/>
                <a:ext cx="73609" cy="28402"/>
              </a:xfrm>
              <a:custGeom>
                <a:avLst/>
                <a:gdLst/>
                <a:ahLst/>
                <a:cxnLst/>
                <a:rect l="l" t="t" r="r" b="b"/>
                <a:pathLst>
                  <a:path w="1866" h="720" extrusionOk="0">
                    <a:moveTo>
                      <a:pt x="1318" y="0"/>
                    </a:moveTo>
                    <a:lnTo>
                      <a:pt x="1044" y="17"/>
                    </a:lnTo>
                    <a:lnTo>
                      <a:pt x="788" y="69"/>
                    </a:lnTo>
                    <a:lnTo>
                      <a:pt x="548" y="137"/>
                    </a:lnTo>
                    <a:lnTo>
                      <a:pt x="343" y="240"/>
                    </a:lnTo>
                    <a:lnTo>
                      <a:pt x="257" y="291"/>
                    </a:lnTo>
                    <a:lnTo>
                      <a:pt x="172" y="360"/>
                    </a:lnTo>
                    <a:lnTo>
                      <a:pt x="52" y="479"/>
                    </a:lnTo>
                    <a:lnTo>
                      <a:pt x="1" y="582"/>
                    </a:lnTo>
                    <a:lnTo>
                      <a:pt x="1" y="616"/>
                    </a:lnTo>
                    <a:lnTo>
                      <a:pt x="1" y="651"/>
                    </a:lnTo>
                    <a:lnTo>
                      <a:pt x="18" y="668"/>
                    </a:lnTo>
                    <a:lnTo>
                      <a:pt x="35" y="685"/>
                    </a:lnTo>
                    <a:lnTo>
                      <a:pt x="120" y="719"/>
                    </a:lnTo>
                    <a:lnTo>
                      <a:pt x="223" y="719"/>
                    </a:lnTo>
                    <a:lnTo>
                      <a:pt x="326" y="702"/>
                    </a:lnTo>
                    <a:lnTo>
                      <a:pt x="445" y="668"/>
                    </a:lnTo>
                    <a:lnTo>
                      <a:pt x="753" y="582"/>
                    </a:lnTo>
                    <a:lnTo>
                      <a:pt x="890" y="565"/>
                    </a:lnTo>
                    <a:lnTo>
                      <a:pt x="1044" y="548"/>
                    </a:lnTo>
                    <a:lnTo>
                      <a:pt x="1198" y="548"/>
                    </a:lnTo>
                    <a:lnTo>
                      <a:pt x="1352" y="565"/>
                    </a:lnTo>
                    <a:lnTo>
                      <a:pt x="1506" y="582"/>
                    </a:lnTo>
                    <a:lnTo>
                      <a:pt x="1660" y="616"/>
                    </a:lnTo>
                    <a:lnTo>
                      <a:pt x="1712" y="633"/>
                    </a:lnTo>
                    <a:lnTo>
                      <a:pt x="1780" y="616"/>
                    </a:lnTo>
                    <a:lnTo>
                      <a:pt x="1814" y="599"/>
                    </a:lnTo>
                    <a:lnTo>
                      <a:pt x="1849" y="548"/>
                    </a:lnTo>
                    <a:lnTo>
                      <a:pt x="1866" y="479"/>
                    </a:lnTo>
                    <a:lnTo>
                      <a:pt x="1866" y="411"/>
                    </a:lnTo>
                    <a:lnTo>
                      <a:pt x="1866" y="308"/>
                    </a:lnTo>
                    <a:lnTo>
                      <a:pt x="1849" y="206"/>
                    </a:lnTo>
                    <a:lnTo>
                      <a:pt x="1814" y="120"/>
                    </a:lnTo>
                    <a:lnTo>
                      <a:pt x="1780" y="86"/>
                    </a:lnTo>
                    <a:lnTo>
                      <a:pt x="1746" y="52"/>
                    </a:lnTo>
                    <a:lnTo>
                      <a:pt x="1660" y="17"/>
                    </a:lnTo>
                    <a:lnTo>
                      <a:pt x="1575" y="0"/>
                    </a:lnTo>
                    <a:close/>
                  </a:path>
                </a:pathLst>
              </a:custGeom>
              <a:solidFill>
                <a:srgbClr val="EEA24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5" name="Google Shape;1897;p35">
                <a:extLst>
                  <a:ext uri="{FF2B5EF4-FFF2-40B4-BE49-F238E27FC236}">
                    <a16:creationId xmlns:a16="http://schemas.microsoft.com/office/drawing/2014/main" id="{9A00C3A6-4C2D-AAF8-235A-BBE29D849DA9}"/>
                  </a:ext>
                </a:extLst>
              </p:cNvPr>
              <p:cNvSpPr/>
              <p:nvPr/>
            </p:nvSpPr>
            <p:spPr>
              <a:xfrm>
                <a:off x="3399130" y="2123810"/>
                <a:ext cx="73609" cy="28402"/>
              </a:xfrm>
              <a:custGeom>
                <a:avLst/>
                <a:gdLst/>
                <a:ahLst/>
                <a:cxnLst/>
                <a:rect l="l" t="t" r="r" b="b"/>
                <a:pathLst>
                  <a:path w="1866" h="720" extrusionOk="0">
                    <a:moveTo>
                      <a:pt x="292" y="0"/>
                    </a:moveTo>
                    <a:lnTo>
                      <a:pt x="206" y="17"/>
                    </a:lnTo>
                    <a:lnTo>
                      <a:pt x="121" y="52"/>
                    </a:lnTo>
                    <a:lnTo>
                      <a:pt x="86" y="86"/>
                    </a:lnTo>
                    <a:lnTo>
                      <a:pt x="52" y="120"/>
                    </a:lnTo>
                    <a:lnTo>
                      <a:pt x="18" y="206"/>
                    </a:lnTo>
                    <a:lnTo>
                      <a:pt x="1" y="308"/>
                    </a:lnTo>
                    <a:lnTo>
                      <a:pt x="1" y="411"/>
                    </a:lnTo>
                    <a:lnTo>
                      <a:pt x="1" y="479"/>
                    </a:lnTo>
                    <a:lnTo>
                      <a:pt x="18" y="548"/>
                    </a:lnTo>
                    <a:lnTo>
                      <a:pt x="52" y="599"/>
                    </a:lnTo>
                    <a:lnTo>
                      <a:pt x="86" y="616"/>
                    </a:lnTo>
                    <a:lnTo>
                      <a:pt x="155" y="633"/>
                    </a:lnTo>
                    <a:lnTo>
                      <a:pt x="206" y="616"/>
                    </a:lnTo>
                    <a:lnTo>
                      <a:pt x="360" y="582"/>
                    </a:lnTo>
                    <a:lnTo>
                      <a:pt x="514" y="565"/>
                    </a:lnTo>
                    <a:lnTo>
                      <a:pt x="668" y="548"/>
                    </a:lnTo>
                    <a:lnTo>
                      <a:pt x="822" y="548"/>
                    </a:lnTo>
                    <a:lnTo>
                      <a:pt x="959" y="565"/>
                    </a:lnTo>
                    <a:lnTo>
                      <a:pt x="1113" y="582"/>
                    </a:lnTo>
                    <a:lnTo>
                      <a:pt x="1421" y="668"/>
                    </a:lnTo>
                    <a:lnTo>
                      <a:pt x="1541" y="702"/>
                    </a:lnTo>
                    <a:lnTo>
                      <a:pt x="1644" y="719"/>
                    </a:lnTo>
                    <a:lnTo>
                      <a:pt x="1746" y="719"/>
                    </a:lnTo>
                    <a:lnTo>
                      <a:pt x="1832" y="685"/>
                    </a:lnTo>
                    <a:lnTo>
                      <a:pt x="1849" y="668"/>
                    </a:lnTo>
                    <a:lnTo>
                      <a:pt x="1866" y="651"/>
                    </a:lnTo>
                    <a:lnTo>
                      <a:pt x="1866" y="616"/>
                    </a:lnTo>
                    <a:lnTo>
                      <a:pt x="1866" y="582"/>
                    </a:lnTo>
                    <a:lnTo>
                      <a:pt x="1815" y="479"/>
                    </a:lnTo>
                    <a:lnTo>
                      <a:pt x="1695" y="360"/>
                    </a:lnTo>
                    <a:lnTo>
                      <a:pt x="1609" y="291"/>
                    </a:lnTo>
                    <a:lnTo>
                      <a:pt x="1524" y="240"/>
                    </a:lnTo>
                    <a:lnTo>
                      <a:pt x="1318" y="137"/>
                    </a:lnTo>
                    <a:lnTo>
                      <a:pt x="1079" y="69"/>
                    </a:lnTo>
                    <a:lnTo>
                      <a:pt x="822" y="17"/>
                    </a:lnTo>
                    <a:lnTo>
                      <a:pt x="548" y="0"/>
                    </a:lnTo>
                    <a:close/>
                  </a:path>
                </a:pathLst>
              </a:custGeom>
              <a:solidFill>
                <a:srgbClr val="EEA24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6" name="Google Shape;1898;p35">
                <a:extLst>
                  <a:ext uri="{FF2B5EF4-FFF2-40B4-BE49-F238E27FC236}">
                    <a16:creationId xmlns:a16="http://schemas.microsoft.com/office/drawing/2014/main" id="{8B194E00-894D-4525-E794-DFBFA46CB9EA}"/>
                  </a:ext>
                </a:extLst>
              </p:cNvPr>
              <p:cNvSpPr/>
              <p:nvPr/>
            </p:nvSpPr>
            <p:spPr>
              <a:xfrm>
                <a:off x="3332976" y="2205466"/>
                <a:ext cx="39211" cy="32465"/>
              </a:xfrm>
              <a:custGeom>
                <a:avLst/>
                <a:gdLst/>
                <a:ahLst/>
                <a:cxnLst/>
                <a:rect l="l" t="t" r="r" b="b"/>
                <a:pathLst>
                  <a:path w="994" h="823" extrusionOk="0">
                    <a:moveTo>
                      <a:pt x="429" y="1"/>
                    </a:moveTo>
                    <a:lnTo>
                      <a:pt x="326" y="18"/>
                    </a:lnTo>
                    <a:lnTo>
                      <a:pt x="240" y="69"/>
                    </a:lnTo>
                    <a:lnTo>
                      <a:pt x="189" y="121"/>
                    </a:lnTo>
                    <a:lnTo>
                      <a:pt x="138" y="189"/>
                    </a:lnTo>
                    <a:lnTo>
                      <a:pt x="86" y="309"/>
                    </a:lnTo>
                    <a:lnTo>
                      <a:pt x="52" y="446"/>
                    </a:lnTo>
                    <a:lnTo>
                      <a:pt x="18" y="566"/>
                    </a:lnTo>
                    <a:lnTo>
                      <a:pt x="1" y="822"/>
                    </a:lnTo>
                    <a:lnTo>
                      <a:pt x="121" y="788"/>
                    </a:lnTo>
                    <a:lnTo>
                      <a:pt x="240" y="737"/>
                    </a:lnTo>
                    <a:lnTo>
                      <a:pt x="326" y="720"/>
                    </a:lnTo>
                    <a:lnTo>
                      <a:pt x="566" y="720"/>
                    </a:lnTo>
                    <a:lnTo>
                      <a:pt x="720" y="754"/>
                    </a:lnTo>
                    <a:lnTo>
                      <a:pt x="993" y="822"/>
                    </a:lnTo>
                    <a:lnTo>
                      <a:pt x="925" y="634"/>
                    </a:lnTo>
                    <a:lnTo>
                      <a:pt x="839" y="446"/>
                    </a:lnTo>
                    <a:lnTo>
                      <a:pt x="754" y="292"/>
                    </a:lnTo>
                    <a:lnTo>
                      <a:pt x="668" y="172"/>
                    </a:lnTo>
                    <a:lnTo>
                      <a:pt x="600" y="86"/>
                    </a:lnTo>
                    <a:lnTo>
                      <a:pt x="566" y="52"/>
                    </a:lnTo>
                    <a:lnTo>
                      <a:pt x="514" y="18"/>
                    </a:lnTo>
                    <a:lnTo>
                      <a:pt x="42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7" name="Google Shape;1899;p35">
                <a:extLst>
                  <a:ext uri="{FF2B5EF4-FFF2-40B4-BE49-F238E27FC236}">
                    <a16:creationId xmlns:a16="http://schemas.microsoft.com/office/drawing/2014/main" id="{6EF8A0BD-C95D-7F3C-C5E6-7D35A6D9F514}"/>
                  </a:ext>
                </a:extLst>
              </p:cNvPr>
              <p:cNvSpPr/>
              <p:nvPr/>
            </p:nvSpPr>
            <p:spPr>
              <a:xfrm>
                <a:off x="3230374" y="2233829"/>
                <a:ext cx="266665" cy="233608"/>
              </a:xfrm>
              <a:custGeom>
                <a:avLst/>
                <a:gdLst/>
                <a:ahLst/>
                <a:cxnLst/>
                <a:rect l="l" t="t" r="r" b="b"/>
                <a:pathLst>
                  <a:path w="6760" h="5922" extrusionOk="0">
                    <a:moveTo>
                      <a:pt x="2978" y="1"/>
                    </a:moveTo>
                    <a:lnTo>
                      <a:pt x="2841" y="18"/>
                    </a:lnTo>
                    <a:lnTo>
                      <a:pt x="2670" y="86"/>
                    </a:lnTo>
                    <a:lnTo>
                      <a:pt x="2499" y="172"/>
                    </a:lnTo>
                    <a:lnTo>
                      <a:pt x="2328" y="257"/>
                    </a:lnTo>
                    <a:lnTo>
                      <a:pt x="2157" y="377"/>
                    </a:lnTo>
                    <a:lnTo>
                      <a:pt x="1832" y="617"/>
                    </a:lnTo>
                    <a:lnTo>
                      <a:pt x="1541" y="839"/>
                    </a:lnTo>
                    <a:lnTo>
                      <a:pt x="1250" y="1044"/>
                    </a:lnTo>
                    <a:lnTo>
                      <a:pt x="959" y="1267"/>
                    </a:lnTo>
                    <a:lnTo>
                      <a:pt x="702" y="1524"/>
                    </a:lnTo>
                    <a:lnTo>
                      <a:pt x="583" y="1660"/>
                    </a:lnTo>
                    <a:lnTo>
                      <a:pt x="463" y="1797"/>
                    </a:lnTo>
                    <a:lnTo>
                      <a:pt x="360" y="1951"/>
                    </a:lnTo>
                    <a:lnTo>
                      <a:pt x="275" y="2105"/>
                    </a:lnTo>
                    <a:lnTo>
                      <a:pt x="189" y="2259"/>
                    </a:lnTo>
                    <a:lnTo>
                      <a:pt x="121" y="2430"/>
                    </a:lnTo>
                    <a:lnTo>
                      <a:pt x="52" y="2619"/>
                    </a:lnTo>
                    <a:lnTo>
                      <a:pt x="18" y="2790"/>
                    </a:lnTo>
                    <a:lnTo>
                      <a:pt x="1" y="2978"/>
                    </a:lnTo>
                    <a:lnTo>
                      <a:pt x="1" y="3149"/>
                    </a:lnTo>
                    <a:lnTo>
                      <a:pt x="35" y="3389"/>
                    </a:lnTo>
                    <a:lnTo>
                      <a:pt x="86" y="3611"/>
                    </a:lnTo>
                    <a:lnTo>
                      <a:pt x="172" y="3834"/>
                    </a:lnTo>
                    <a:lnTo>
                      <a:pt x="258" y="4056"/>
                    </a:lnTo>
                    <a:lnTo>
                      <a:pt x="377" y="4244"/>
                    </a:lnTo>
                    <a:lnTo>
                      <a:pt x="480" y="4415"/>
                    </a:lnTo>
                    <a:lnTo>
                      <a:pt x="617" y="4587"/>
                    </a:lnTo>
                    <a:lnTo>
                      <a:pt x="754" y="4758"/>
                    </a:lnTo>
                    <a:lnTo>
                      <a:pt x="891" y="4912"/>
                    </a:lnTo>
                    <a:lnTo>
                      <a:pt x="1045" y="5066"/>
                    </a:lnTo>
                    <a:lnTo>
                      <a:pt x="1216" y="5185"/>
                    </a:lnTo>
                    <a:lnTo>
                      <a:pt x="1387" y="5322"/>
                    </a:lnTo>
                    <a:lnTo>
                      <a:pt x="1558" y="5425"/>
                    </a:lnTo>
                    <a:lnTo>
                      <a:pt x="1746" y="5528"/>
                    </a:lnTo>
                    <a:lnTo>
                      <a:pt x="1935" y="5630"/>
                    </a:lnTo>
                    <a:lnTo>
                      <a:pt x="2140" y="5716"/>
                    </a:lnTo>
                    <a:lnTo>
                      <a:pt x="2328" y="5784"/>
                    </a:lnTo>
                    <a:lnTo>
                      <a:pt x="2533" y="5836"/>
                    </a:lnTo>
                    <a:lnTo>
                      <a:pt x="2739" y="5870"/>
                    </a:lnTo>
                    <a:lnTo>
                      <a:pt x="2944" y="5904"/>
                    </a:lnTo>
                    <a:lnTo>
                      <a:pt x="3167" y="5921"/>
                    </a:lnTo>
                    <a:lnTo>
                      <a:pt x="3372" y="5921"/>
                    </a:lnTo>
                    <a:lnTo>
                      <a:pt x="3577" y="5904"/>
                    </a:lnTo>
                    <a:lnTo>
                      <a:pt x="3783" y="5887"/>
                    </a:lnTo>
                    <a:lnTo>
                      <a:pt x="3988" y="5853"/>
                    </a:lnTo>
                    <a:lnTo>
                      <a:pt x="4193" y="5801"/>
                    </a:lnTo>
                    <a:lnTo>
                      <a:pt x="4399" y="5750"/>
                    </a:lnTo>
                    <a:lnTo>
                      <a:pt x="4604" y="5682"/>
                    </a:lnTo>
                    <a:lnTo>
                      <a:pt x="4792" y="5596"/>
                    </a:lnTo>
                    <a:lnTo>
                      <a:pt x="4980" y="5511"/>
                    </a:lnTo>
                    <a:lnTo>
                      <a:pt x="5169" y="5408"/>
                    </a:lnTo>
                    <a:lnTo>
                      <a:pt x="5357" y="5288"/>
                    </a:lnTo>
                    <a:lnTo>
                      <a:pt x="5528" y="5168"/>
                    </a:lnTo>
                    <a:lnTo>
                      <a:pt x="5699" y="5031"/>
                    </a:lnTo>
                    <a:lnTo>
                      <a:pt x="5853" y="4895"/>
                    </a:lnTo>
                    <a:lnTo>
                      <a:pt x="6007" y="4741"/>
                    </a:lnTo>
                    <a:lnTo>
                      <a:pt x="6178" y="4535"/>
                    </a:lnTo>
                    <a:lnTo>
                      <a:pt x="6349" y="4313"/>
                    </a:lnTo>
                    <a:lnTo>
                      <a:pt x="6503" y="4073"/>
                    </a:lnTo>
                    <a:lnTo>
                      <a:pt x="6606" y="3816"/>
                    </a:lnTo>
                    <a:lnTo>
                      <a:pt x="6692" y="3560"/>
                    </a:lnTo>
                    <a:lnTo>
                      <a:pt x="6743" y="3286"/>
                    </a:lnTo>
                    <a:lnTo>
                      <a:pt x="6760" y="3149"/>
                    </a:lnTo>
                    <a:lnTo>
                      <a:pt x="6760" y="3012"/>
                    </a:lnTo>
                    <a:lnTo>
                      <a:pt x="6743" y="2875"/>
                    </a:lnTo>
                    <a:lnTo>
                      <a:pt x="6726" y="2738"/>
                    </a:lnTo>
                    <a:lnTo>
                      <a:pt x="6674" y="2602"/>
                    </a:lnTo>
                    <a:lnTo>
                      <a:pt x="6623" y="2448"/>
                    </a:lnTo>
                    <a:lnTo>
                      <a:pt x="6555" y="2311"/>
                    </a:lnTo>
                    <a:lnTo>
                      <a:pt x="6486" y="2174"/>
                    </a:lnTo>
                    <a:lnTo>
                      <a:pt x="6315" y="1934"/>
                    </a:lnTo>
                    <a:lnTo>
                      <a:pt x="6127" y="1695"/>
                    </a:lnTo>
                    <a:lnTo>
                      <a:pt x="5887" y="1455"/>
                    </a:lnTo>
                    <a:lnTo>
                      <a:pt x="5648" y="1233"/>
                    </a:lnTo>
                    <a:lnTo>
                      <a:pt x="5408" y="1027"/>
                    </a:lnTo>
                    <a:lnTo>
                      <a:pt x="5134" y="839"/>
                    </a:lnTo>
                    <a:lnTo>
                      <a:pt x="4861" y="668"/>
                    </a:lnTo>
                    <a:lnTo>
                      <a:pt x="4587" y="514"/>
                    </a:lnTo>
                    <a:lnTo>
                      <a:pt x="4296" y="377"/>
                    </a:lnTo>
                    <a:lnTo>
                      <a:pt x="3988" y="257"/>
                    </a:lnTo>
                    <a:lnTo>
                      <a:pt x="3714" y="155"/>
                    </a:lnTo>
                    <a:lnTo>
                      <a:pt x="3423" y="52"/>
                    </a:lnTo>
                    <a:lnTo>
                      <a:pt x="3269" y="18"/>
                    </a:lnTo>
                    <a:lnTo>
                      <a:pt x="3115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8" name="Google Shape;1900;p35">
                <a:extLst>
                  <a:ext uri="{FF2B5EF4-FFF2-40B4-BE49-F238E27FC236}">
                    <a16:creationId xmlns:a16="http://schemas.microsoft.com/office/drawing/2014/main" id="{1F3A5EC3-2BE3-0CB1-4A96-479454084B35}"/>
                  </a:ext>
                </a:extLst>
              </p:cNvPr>
              <p:cNvSpPr/>
              <p:nvPr/>
            </p:nvSpPr>
            <p:spPr>
              <a:xfrm>
                <a:off x="3230374" y="2233829"/>
                <a:ext cx="266665" cy="233608"/>
              </a:xfrm>
              <a:custGeom>
                <a:avLst/>
                <a:gdLst/>
                <a:ahLst/>
                <a:cxnLst/>
                <a:rect l="l" t="t" r="r" b="b"/>
                <a:pathLst>
                  <a:path w="6760" h="5922" fill="none" extrusionOk="0">
                    <a:moveTo>
                      <a:pt x="1541" y="839"/>
                    </a:moveTo>
                    <a:lnTo>
                      <a:pt x="1541" y="839"/>
                    </a:lnTo>
                    <a:lnTo>
                      <a:pt x="1250" y="1044"/>
                    </a:lnTo>
                    <a:lnTo>
                      <a:pt x="959" y="1267"/>
                    </a:lnTo>
                    <a:lnTo>
                      <a:pt x="702" y="1524"/>
                    </a:lnTo>
                    <a:lnTo>
                      <a:pt x="583" y="1660"/>
                    </a:lnTo>
                    <a:lnTo>
                      <a:pt x="463" y="1797"/>
                    </a:lnTo>
                    <a:lnTo>
                      <a:pt x="463" y="1797"/>
                    </a:lnTo>
                    <a:lnTo>
                      <a:pt x="360" y="1951"/>
                    </a:lnTo>
                    <a:lnTo>
                      <a:pt x="275" y="2105"/>
                    </a:lnTo>
                    <a:lnTo>
                      <a:pt x="189" y="2259"/>
                    </a:lnTo>
                    <a:lnTo>
                      <a:pt x="121" y="2430"/>
                    </a:lnTo>
                    <a:lnTo>
                      <a:pt x="52" y="2619"/>
                    </a:lnTo>
                    <a:lnTo>
                      <a:pt x="18" y="2790"/>
                    </a:lnTo>
                    <a:lnTo>
                      <a:pt x="1" y="2978"/>
                    </a:lnTo>
                    <a:lnTo>
                      <a:pt x="1" y="3149"/>
                    </a:lnTo>
                    <a:lnTo>
                      <a:pt x="1" y="3149"/>
                    </a:lnTo>
                    <a:lnTo>
                      <a:pt x="35" y="3389"/>
                    </a:lnTo>
                    <a:lnTo>
                      <a:pt x="86" y="3611"/>
                    </a:lnTo>
                    <a:lnTo>
                      <a:pt x="172" y="3834"/>
                    </a:lnTo>
                    <a:lnTo>
                      <a:pt x="258" y="4056"/>
                    </a:lnTo>
                    <a:lnTo>
                      <a:pt x="258" y="4056"/>
                    </a:lnTo>
                    <a:lnTo>
                      <a:pt x="377" y="4244"/>
                    </a:lnTo>
                    <a:lnTo>
                      <a:pt x="480" y="4415"/>
                    </a:lnTo>
                    <a:lnTo>
                      <a:pt x="617" y="4587"/>
                    </a:lnTo>
                    <a:lnTo>
                      <a:pt x="754" y="4758"/>
                    </a:lnTo>
                    <a:lnTo>
                      <a:pt x="891" y="4912"/>
                    </a:lnTo>
                    <a:lnTo>
                      <a:pt x="1045" y="5066"/>
                    </a:lnTo>
                    <a:lnTo>
                      <a:pt x="1216" y="5185"/>
                    </a:lnTo>
                    <a:lnTo>
                      <a:pt x="1387" y="5322"/>
                    </a:lnTo>
                    <a:lnTo>
                      <a:pt x="1558" y="5425"/>
                    </a:lnTo>
                    <a:lnTo>
                      <a:pt x="1746" y="5528"/>
                    </a:lnTo>
                    <a:lnTo>
                      <a:pt x="1935" y="5630"/>
                    </a:lnTo>
                    <a:lnTo>
                      <a:pt x="2140" y="5716"/>
                    </a:lnTo>
                    <a:lnTo>
                      <a:pt x="2328" y="5784"/>
                    </a:lnTo>
                    <a:lnTo>
                      <a:pt x="2533" y="5836"/>
                    </a:lnTo>
                    <a:lnTo>
                      <a:pt x="2739" y="5870"/>
                    </a:lnTo>
                    <a:lnTo>
                      <a:pt x="2944" y="5904"/>
                    </a:lnTo>
                    <a:lnTo>
                      <a:pt x="2944" y="5904"/>
                    </a:lnTo>
                    <a:lnTo>
                      <a:pt x="3167" y="5921"/>
                    </a:lnTo>
                    <a:lnTo>
                      <a:pt x="3372" y="5921"/>
                    </a:lnTo>
                    <a:lnTo>
                      <a:pt x="3577" y="5904"/>
                    </a:lnTo>
                    <a:lnTo>
                      <a:pt x="3783" y="5887"/>
                    </a:lnTo>
                    <a:lnTo>
                      <a:pt x="3988" y="5853"/>
                    </a:lnTo>
                    <a:lnTo>
                      <a:pt x="4193" y="5801"/>
                    </a:lnTo>
                    <a:lnTo>
                      <a:pt x="4399" y="5750"/>
                    </a:lnTo>
                    <a:lnTo>
                      <a:pt x="4604" y="5682"/>
                    </a:lnTo>
                    <a:lnTo>
                      <a:pt x="4792" y="5596"/>
                    </a:lnTo>
                    <a:lnTo>
                      <a:pt x="4980" y="5511"/>
                    </a:lnTo>
                    <a:lnTo>
                      <a:pt x="5169" y="5408"/>
                    </a:lnTo>
                    <a:lnTo>
                      <a:pt x="5357" y="5288"/>
                    </a:lnTo>
                    <a:lnTo>
                      <a:pt x="5528" y="5168"/>
                    </a:lnTo>
                    <a:lnTo>
                      <a:pt x="5699" y="5031"/>
                    </a:lnTo>
                    <a:lnTo>
                      <a:pt x="5853" y="4895"/>
                    </a:lnTo>
                    <a:lnTo>
                      <a:pt x="6007" y="4741"/>
                    </a:lnTo>
                    <a:lnTo>
                      <a:pt x="6007" y="4741"/>
                    </a:lnTo>
                    <a:lnTo>
                      <a:pt x="6178" y="4535"/>
                    </a:lnTo>
                    <a:lnTo>
                      <a:pt x="6349" y="4313"/>
                    </a:lnTo>
                    <a:lnTo>
                      <a:pt x="6503" y="4073"/>
                    </a:lnTo>
                    <a:lnTo>
                      <a:pt x="6606" y="3816"/>
                    </a:lnTo>
                    <a:lnTo>
                      <a:pt x="6692" y="3560"/>
                    </a:lnTo>
                    <a:lnTo>
                      <a:pt x="6743" y="3286"/>
                    </a:lnTo>
                    <a:lnTo>
                      <a:pt x="6760" y="3149"/>
                    </a:lnTo>
                    <a:lnTo>
                      <a:pt x="6760" y="3012"/>
                    </a:lnTo>
                    <a:lnTo>
                      <a:pt x="6743" y="2875"/>
                    </a:lnTo>
                    <a:lnTo>
                      <a:pt x="6726" y="2738"/>
                    </a:lnTo>
                    <a:lnTo>
                      <a:pt x="6726" y="2738"/>
                    </a:lnTo>
                    <a:lnTo>
                      <a:pt x="6674" y="2602"/>
                    </a:lnTo>
                    <a:lnTo>
                      <a:pt x="6623" y="2448"/>
                    </a:lnTo>
                    <a:lnTo>
                      <a:pt x="6555" y="2311"/>
                    </a:lnTo>
                    <a:lnTo>
                      <a:pt x="6486" y="2174"/>
                    </a:lnTo>
                    <a:lnTo>
                      <a:pt x="6315" y="1934"/>
                    </a:lnTo>
                    <a:lnTo>
                      <a:pt x="6127" y="1695"/>
                    </a:lnTo>
                    <a:lnTo>
                      <a:pt x="6127" y="1695"/>
                    </a:lnTo>
                    <a:lnTo>
                      <a:pt x="5887" y="1455"/>
                    </a:lnTo>
                    <a:lnTo>
                      <a:pt x="5648" y="1233"/>
                    </a:lnTo>
                    <a:lnTo>
                      <a:pt x="5408" y="1027"/>
                    </a:lnTo>
                    <a:lnTo>
                      <a:pt x="5134" y="839"/>
                    </a:lnTo>
                    <a:lnTo>
                      <a:pt x="4861" y="668"/>
                    </a:lnTo>
                    <a:lnTo>
                      <a:pt x="4587" y="514"/>
                    </a:lnTo>
                    <a:lnTo>
                      <a:pt x="4296" y="377"/>
                    </a:lnTo>
                    <a:lnTo>
                      <a:pt x="3988" y="257"/>
                    </a:lnTo>
                    <a:lnTo>
                      <a:pt x="3988" y="257"/>
                    </a:lnTo>
                    <a:lnTo>
                      <a:pt x="3714" y="155"/>
                    </a:lnTo>
                    <a:lnTo>
                      <a:pt x="3423" y="52"/>
                    </a:lnTo>
                    <a:lnTo>
                      <a:pt x="3269" y="18"/>
                    </a:lnTo>
                    <a:lnTo>
                      <a:pt x="3115" y="1"/>
                    </a:lnTo>
                    <a:lnTo>
                      <a:pt x="2978" y="1"/>
                    </a:lnTo>
                    <a:lnTo>
                      <a:pt x="2841" y="18"/>
                    </a:lnTo>
                    <a:lnTo>
                      <a:pt x="2841" y="18"/>
                    </a:lnTo>
                    <a:lnTo>
                      <a:pt x="2670" y="86"/>
                    </a:lnTo>
                    <a:lnTo>
                      <a:pt x="2499" y="172"/>
                    </a:lnTo>
                    <a:lnTo>
                      <a:pt x="2328" y="257"/>
                    </a:lnTo>
                    <a:lnTo>
                      <a:pt x="2157" y="377"/>
                    </a:lnTo>
                    <a:lnTo>
                      <a:pt x="1832" y="617"/>
                    </a:lnTo>
                    <a:lnTo>
                      <a:pt x="1541" y="839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9" name="Google Shape;1901;p35">
                <a:extLst>
                  <a:ext uri="{FF2B5EF4-FFF2-40B4-BE49-F238E27FC236}">
                    <a16:creationId xmlns:a16="http://schemas.microsoft.com/office/drawing/2014/main" id="{41324FD6-7FAA-694E-098A-FC2649481CA6}"/>
                  </a:ext>
                </a:extLst>
              </p:cNvPr>
              <p:cNvSpPr/>
              <p:nvPr/>
            </p:nvSpPr>
            <p:spPr>
              <a:xfrm>
                <a:off x="3158856" y="2162271"/>
                <a:ext cx="87771" cy="168796"/>
              </a:xfrm>
              <a:custGeom>
                <a:avLst/>
                <a:gdLst/>
                <a:ahLst/>
                <a:cxnLst/>
                <a:rect l="l" t="t" r="r" b="b"/>
                <a:pathLst>
                  <a:path w="2225" h="4279" extrusionOk="0">
                    <a:moveTo>
                      <a:pt x="34" y="1"/>
                    </a:moveTo>
                    <a:lnTo>
                      <a:pt x="0" y="18"/>
                    </a:lnTo>
                    <a:lnTo>
                      <a:pt x="0" y="69"/>
                    </a:lnTo>
                    <a:lnTo>
                      <a:pt x="188" y="565"/>
                    </a:lnTo>
                    <a:lnTo>
                      <a:pt x="411" y="1113"/>
                    </a:lnTo>
                    <a:lnTo>
                      <a:pt x="685" y="1678"/>
                    </a:lnTo>
                    <a:lnTo>
                      <a:pt x="975" y="2259"/>
                    </a:lnTo>
                    <a:lnTo>
                      <a:pt x="1283" y="2824"/>
                    </a:lnTo>
                    <a:lnTo>
                      <a:pt x="1574" y="3355"/>
                    </a:lnTo>
                    <a:lnTo>
                      <a:pt x="1865" y="3834"/>
                    </a:lnTo>
                    <a:lnTo>
                      <a:pt x="2105" y="4244"/>
                    </a:lnTo>
                    <a:lnTo>
                      <a:pt x="2139" y="4262"/>
                    </a:lnTo>
                    <a:lnTo>
                      <a:pt x="2173" y="4279"/>
                    </a:lnTo>
                    <a:lnTo>
                      <a:pt x="2190" y="4262"/>
                    </a:lnTo>
                    <a:lnTo>
                      <a:pt x="2225" y="4227"/>
                    </a:lnTo>
                    <a:lnTo>
                      <a:pt x="2225" y="4176"/>
                    </a:lnTo>
                    <a:lnTo>
                      <a:pt x="1968" y="3765"/>
                    </a:lnTo>
                    <a:lnTo>
                      <a:pt x="1677" y="3286"/>
                    </a:lnTo>
                    <a:lnTo>
                      <a:pt x="1386" y="2756"/>
                    </a:lnTo>
                    <a:lnTo>
                      <a:pt x="1095" y="2208"/>
                    </a:lnTo>
                    <a:lnTo>
                      <a:pt x="804" y="1626"/>
                    </a:lnTo>
                    <a:lnTo>
                      <a:pt x="531" y="1062"/>
                    </a:lnTo>
                    <a:lnTo>
                      <a:pt x="308" y="531"/>
                    </a:lnTo>
                    <a:lnTo>
                      <a:pt x="120" y="35"/>
                    </a:lnTo>
                    <a:lnTo>
                      <a:pt x="8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0" name="Google Shape;1902;p35">
                <a:extLst>
                  <a:ext uri="{FF2B5EF4-FFF2-40B4-BE49-F238E27FC236}">
                    <a16:creationId xmlns:a16="http://schemas.microsoft.com/office/drawing/2014/main" id="{53A1528A-DB16-5CD8-D0C5-EAACAA2DC607}"/>
                  </a:ext>
                </a:extLst>
              </p:cNvPr>
              <p:cNvSpPr/>
              <p:nvPr/>
            </p:nvSpPr>
            <p:spPr>
              <a:xfrm>
                <a:off x="3168284" y="2258128"/>
                <a:ext cx="70927" cy="87810"/>
              </a:xfrm>
              <a:custGeom>
                <a:avLst/>
                <a:gdLst/>
                <a:ahLst/>
                <a:cxnLst/>
                <a:rect l="l" t="t" r="r" b="b"/>
                <a:pathLst>
                  <a:path w="1798" h="2226" extrusionOk="0">
                    <a:moveTo>
                      <a:pt x="35" y="1"/>
                    </a:moveTo>
                    <a:lnTo>
                      <a:pt x="1" y="52"/>
                    </a:lnTo>
                    <a:lnTo>
                      <a:pt x="18" y="86"/>
                    </a:lnTo>
                    <a:lnTo>
                      <a:pt x="428" y="719"/>
                    </a:lnTo>
                    <a:lnTo>
                      <a:pt x="651" y="1027"/>
                    </a:lnTo>
                    <a:lnTo>
                      <a:pt x="873" y="1335"/>
                    </a:lnTo>
                    <a:lnTo>
                      <a:pt x="1096" y="1626"/>
                    </a:lnTo>
                    <a:lnTo>
                      <a:pt x="1301" y="1866"/>
                    </a:lnTo>
                    <a:lnTo>
                      <a:pt x="1506" y="2071"/>
                    </a:lnTo>
                    <a:lnTo>
                      <a:pt x="1695" y="2225"/>
                    </a:lnTo>
                    <a:lnTo>
                      <a:pt x="1763" y="2225"/>
                    </a:lnTo>
                    <a:lnTo>
                      <a:pt x="1780" y="2208"/>
                    </a:lnTo>
                    <a:lnTo>
                      <a:pt x="1797" y="2157"/>
                    </a:lnTo>
                    <a:lnTo>
                      <a:pt x="1763" y="2122"/>
                    </a:lnTo>
                    <a:lnTo>
                      <a:pt x="1626" y="2003"/>
                    </a:lnTo>
                    <a:lnTo>
                      <a:pt x="1455" y="1849"/>
                    </a:lnTo>
                    <a:lnTo>
                      <a:pt x="1267" y="1643"/>
                    </a:lnTo>
                    <a:lnTo>
                      <a:pt x="1079" y="1404"/>
                    </a:lnTo>
                    <a:lnTo>
                      <a:pt x="856" y="1113"/>
                    </a:lnTo>
                    <a:lnTo>
                      <a:pt x="617" y="788"/>
                    </a:lnTo>
                    <a:lnTo>
                      <a:pt x="120" y="35"/>
                    </a:lnTo>
                    <a:lnTo>
                      <a:pt x="8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1" name="Google Shape;1903;p35">
                <a:extLst>
                  <a:ext uri="{FF2B5EF4-FFF2-40B4-BE49-F238E27FC236}">
                    <a16:creationId xmlns:a16="http://schemas.microsoft.com/office/drawing/2014/main" id="{45AEEA70-29BD-CDEB-46FD-D373589D5EE9}"/>
                  </a:ext>
                </a:extLst>
              </p:cNvPr>
              <p:cNvSpPr/>
              <p:nvPr/>
            </p:nvSpPr>
            <p:spPr>
              <a:xfrm>
                <a:off x="3467334" y="2164322"/>
                <a:ext cx="76962" cy="16674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4227" extrusionOk="0">
                    <a:moveTo>
                      <a:pt x="1865" y="0"/>
                    </a:moveTo>
                    <a:lnTo>
                      <a:pt x="1831" y="34"/>
                    </a:lnTo>
                    <a:lnTo>
                      <a:pt x="1506" y="924"/>
                    </a:lnTo>
                    <a:lnTo>
                      <a:pt x="1301" y="1472"/>
                    </a:lnTo>
                    <a:lnTo>
                      <a:pt x="1061" y="2019"/>
                    </a:lnTo>
                    <a:lnTo>
                      <a:pt x="821" y="2601"/>
                    </a:lnTo>
                    <a:lnTo>
                      <a:pt x="548" y="3149"/>
                    </a:lnTo>
                    <a:lnTo>
                      <a:pt x="291" y="3662"/>
                    </a:lnTo>
                    <a:lnTo>
                      <a:pt x="17" y="4124"/>
                    </a:lnTo>
                    <a:lnTo>
                      <a:pt x="0" y="4175"/>
                    </a:lnTo>
                    <a:lnTo>
                      <a:pt x="34" y="4210"/>
                    </a:lnTo>
                    <a:lnTo>
                      <a:pt x="69" y="4227"/>
                    </a:lnTo>
                    <a:lnTo>
                      <a:pt x="103" y="4210"/>
                    </a:lnTo>
                    <a:lnTo>
                      <a:pt x="120" y="4192"/>
                    </a:lnTo>
                    <a:lnTo>
                      <a:pt x="394" y="3730"/>
                    </a:lnTo>
                    <a:lnTo>
                      <a:pt x="667" y="3200"/>
                    </a:lnTo>
                    <a:lnTo>
                      <a:pt x="924" y="2652"/>
                    </a:lnTo>
                    <a:lnTo>
                      <a:pt x="1181" y="2071"/>
                    </a:lnTo>
                    <a:lnTo>
                      <a:pt x="1420" y="1506"/>
                    </a:lnTo>
                    <a:lnTo>
                      <a:pt x="1626" y="975"/>
                    </a:lnTo>
                    <a:lnTo>
                      <a:pt x="1951" y="86"/>
                    </a:lnTo>
                    <a:lnTo>
                      <a:pt x="1934" y="34"/>
                    </a:lnTo>
                    <a:lnTo>
                      <a:pt x="189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2" name="Google Shape;1904;p35">
                <a:extLst>
                  <a:ext uri="{FF2B5EF4-FFF2-40B4-BE49-F238E27FC236}">
                    <a16:creationId xmlns:a16="http://schemas.microsoft.com/office/drawing/2014/main" id="{49D90641-5190-64A9-CE0D-1A715CC225FD}"/>
                  </a:ext>
                </a:extLst>
              </p:cNvPr>
              <p:cNvSpPr/>
              <p:nvPr/>
            </p:nvSpPr>
            <p:spPr>
              <a:xfrm>
                <a:off x="3475421" y="2258128"/>
                <a:ext cx="66193" cy="87810"/>
              </a:xfrm>
              <a:custGeom>
                <a:avLst/>
                <a:gdLst/>
                <a:ahLst/>
                <a:cxnLst/>
                <a:rect l="l" t="t" r="r" b="b"/>
                <a:pathLst>
                  <a:path w="1678" h="2226" extrusionOk="0">
                    <a:moveTo>
                      <a:pt x="1592" y="1"/>
                    </a:moveTo>
                    <a:lnTo>
                      <a:pt x="1558" y="35"/>
                    </a:lnTo>
                    <a:lnTo>
                      <a:pt x="1421" y="291"/>
                    </a:lnTo>
                    <a:lnTo>
                      <a:pt x="1250" y="582"/>
                    </a:lnTo>
                    <a:lnTo>
                      <a:pt x="1061" y="890"/>
                    </a:lnTo>
                    <a:lnTo>
                      <a:pt x="856" y="1198"/>
                    </a:lnTo>
                    <a:lnTo>
                      <a:pt x="634" y="1472"/>
                    </a:lnTo>
                    <a:lnTo>
                      <a:pt x="428" y="1729"/>
                    </a:lnTo>
                    <a:lnTo>
                      <a:pt x="206" y="1951"/>
                    </a:lnTo>
                    <a:lnTo>
                      <a:pt x="18" y="2122"/>
                    </a:lnTo>
                    <a:lnTo>
                      <a:pt x="0" y="2157"/>
                    </a:lnTo>
                    <a:lnTo>
                      <a:pt x="0" y="2208"/>
                    </a:lnTo>
                    <a:lnTo>
                      <a:pt x="35" y="2225"/>
                    </a:lnTo>
                    <a:lnTo>
                      <a:pt x="103" y="2225"/>
                    </a:lnTo>
                    <a:lnTo>
                      <a:pt x="291" y="2054"/>
                    </a:lnTo>
                    <a:lnTo>
                      <a:pt x="514" y="1832"/>
                    </a:lnTo>
                    <a:lnTo>
                      <a:pt x="736" y="1558"/>
                    </a:lnTo>
                    <a:lnTo>
                      <a:pt x="959" y="1267"/>
                    </a:lnTo>
                    <a:lnTo>
                      <a:pt x="1164" y="959"/>
                    </a:lnTo>
                    <a:lnTo>
                      <a:pt x="1369" y="651"/>
                    </a:lnTo>
                    <a:lnTo>
                      <a:pt x="1540" y="360"/>
                    </a:lnTo>
                    <a:lnTo>
                      <a:pt x="1677" y="86"/>
                    </a:lnTo>
                    <a:lnTo>
                      <a:pt x="1677" y="35"/>
                    </a:lnTo>
                    <a:lnTo>
                      <a:pt x="164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3" name="Google Shape;1905;p35">
                <a:extLst>
                  <a:ext uri="{FF2B5EF4-FFF2-40B4-BE49-F238E27FC236}">
                    <a16:creationId xmlns:a16="http://schemas.microsoft.com/office/drawing/2014/main" id="{BE516B4B-D7D8-3977-BA25-BC968F5A4BEF}"/>
                  </a:ext>
                </a:extLst>
              </p:cNvPr>
              <p:cNvSpPr/>
              <p:nvPr/>
            </p:nvSpPr>
            <p:spPr>
              <a:xfrm>
                <a:off x="3038028" y="3134296"/>
                <a:ext cx="39" cy="26351"/>
              </a:xfrm>
              <a:custGeom>
                <a:avLst/>
                <a:gdLst/>
                <a:ahLst/>
                <a:cxnLst/>
                <a:rect l="l" t="t" r="r" b="b"/>
                <a:pathLst>
                  <a:path w="1" h="668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668"/>
                    </a:lnTo>
                    <a:lnTo>
                      <a:pt x="0" y="668"/>
                    </a:lnTo>
                    <a:lnTo>
                      <a:pt x="0" y="668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A7A7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4" name="Google Shape;1906;p35">
                <a:extLst>
                  <a:ext uri="{FF2B5EF4-FFF2-40B4-BE49-F238E27FC236}">
                    <a16:creationId xmlns:a16="http://schemas.microsoft.com/office/drawing/2014/main" id="{3893098E-DE34-6BFB-BA0B-1B15AA6DE712}"/>
                  </a:ext>
                </a:extLst>
              </p:cNvPr>
              <p:cNvSpPr/>
              <p:nvPr/>
            </p:nvSpPr>
            <p:spPr>
              <a:xfrm>
                <a:off x="3038028" y="3134296"/>
                <a:ext cx="39" cy="26351"/>
              </a:xfrm>
              <a:custGeom>
                <a:avLst/>
                <a:gdLst/>
                <a:ahLst/>
                <a:cxnLst/>
                <a:rect l="l" t="t" r="r" b="b"/>
                <a:pathLst>
                  <a:path w="1" h="668" fill="none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668"/>
                    </a:lnTo>
                    <a:lnTo>
                      <a:pt x="0" y="668"/>
                    </a:lnTo>
                    <a:lnTo>
                      <a:pt x="0" y="668"/>
                    </a:lnTo>
                    <a:lnTo>
                      <a:pt x="0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5" name="Google Shape;1907;p35">
                <a:extLst>
                  <a:ext uri="{FF2B5EF4-FFF2-40B4-BE49-F238E27FC236}">
                    <a16:creationId xmlns:a16="http://schemas.microsoft.com/office/drawing/2014/main" id="{E9B46AF2-B1E4-8A88-2CC5-728061137FB9}"/>
                  </a:ext>
                </a:extLst>
              </p:cNvPr>
              <p:cNvSpPr/>
              <p:nvPr/>
            </p:nvSpPr>
            <p:spPr>
              <a:xfrm>
                <a:off x="3038028" y="2931812"/>
                <a:ext cx="31085" cy="228835"/>
              </a:xfrm>
              <a:custGeom>
                <a:avLst/>
                <a:gdLst/>
                <a:ahLst/>
                <a:cxnLst/>
                <a:rect l="l" t="t" r="r" b="b"/>
                <a:pathLst>
                  <a:path w="788" h="5801" extrusionOk="0">
                    <a:moveTo>
                      <a:pt x="736" y="0"/>
                    </a:moveTo>
                    <a:lnTo>
                      <a:pt x="702" y="428"/>
                    </a:lnTo>
                    <a:lnTo>
                      <a:pt x="685" y="856"/>
                    </a:lnTo>
                    <a:lnTo>
                      <a:pt x="582" y="1728"/>
                    </a:lnTo>
                    <a:lnTo>
                      <a:pt x="479" y="2584"/>
                    </a:lnTo>
                    <a:lnTo>
                      <a:pt x="342" y="3371"/>
                    </a:lnTo>
                    <a:lnTo>
                      <a:pt x="223" y="4056"/>
                    </a:lnTo>
                    <a:lnTo>
                      <a:pt x="120" y="4620"/>
                    </a:lnTo>
                    <a:lnTo>
                      <a:pt x="0" y="5134"/>
                    </a:lnTo>
                    <a:lnTo>
                      <a:pt x="0" y="5801"/>
                    </a:lnTo>
                    <a:lnTo>
                      <a:pt x="103" y="5647"/>
                    </a:lnTo>
                    <a:lnTo>
                      <a:pt x="188" y="5476"/>
                    </a:lnTo>
                    <a:lnTo>
                      <a:pt x="274" y="5305"/>
                    </a:lnTo>
                    <a:lnTo>
                      <a:pt x="342" y="5116"/>
                    </a:lnTo>
                    <a:lnTo>
                      <a:pt x="462" y="4706"/>
                    </a:lnTo>
                    <a:lnTo>
                      <a:pt x="565" y="4261"/>
                    </a:lnTo>
                    <a:lnTo>
                      <a:pt x="650" y="3782"/>
                    </a:lnTo>
                    <a:lnTo>
                      <a:pt x="702" y="3303"/>
                    </a:lnTo>
                    <a:lnTo>
                      <a:pt x="736" y="2824"/>
                    </a:lnTo>
                    <a:lnTo>
                      <a:pt x="770" y="2327"/>
                    </a:lnTo>
                    <a:lnTo>
                      <a:pt x="770" y="1865"/>
                    </a:lnTo>
                    <a:lnTo>
                      <a:pt x="787" y="1437"/>
                    </a:lnTo>
                    <a:lnTo>
                      <a:pt x="770" y="685"/>
                    </a:lnTo>
                    <a:lnTo>
                      <a:pt x="736" y="188"/>
                    </a:lnTo>
                    <a:lnTo>
                      <a:pt x="736" y="0"/>
                    </a:lnTo>
                    <a:close/>
                  </a:path>
                </a:pathLst>
              </a:custGeom>
              <a:solidFill>
                <a:srgbClr val="2524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6" name="Google Shape;1908;p35">
                <a:extLst>
                  <a:ext uri="{FF2B5EF4-FFF2-40B4-BE49-F238E27FC236}">
                    <a16:creationId xmlns:a16="http://schemas.microsoft.com/office/drawing/2014/main" id="{D8647687-E9F4-32D3-BA59-C15D6BB97C47}"/>
                  </a:ext>
                </a:extLst>
              </p:cNvPr>
              <p:cNvSpPr/>
              <p:nvPr/>
            </p:nvSpPr>
            <p:spPr>
              <a:xfrm>
                <a:off x="3038028" y="2931812"/>
                <a:ext cx="31085" cy="228835"/>
              </a:xfrm>
              <a:custGeom>
                <a:avLst/>
                <a:gdLst/>
                <a:ahLst/>
                <a:cxnLst/>
                <a:rect l="l" t="t" r="r" b="b"/>
                <a:pathLst>
                  <a:path w="788" h="5801" fill="none" extrusionOk="0">
                    <a:moveTo>
                      <a:pt x="736" y="0"/>
                    </a:moveTo>
                    <a:lnTo>
                      <a:pt x="736" y="0"/>
                    </a:lnTo>
                    <a:lnTo>
                      <a:pt x="702" y="428"/>
                    </a:lnTo>
                    <a:lnTo>
                      <a:pt x="685" y="856"/>
                    </a:lnTo>
                    <a:lnTo>
                      <a:pt x="582" y="1728"/>
                    </a:lnTo>
                    <a:lnTo>
                      <a:pt x="479" y="2584"/>
                    </a:lnTo>
                    <a:lnTo>
                      <a:pt x="342" y="3371"/>
                    </a:lnTo>
                    <a:lnTo>
                      <a:pt x="223" y="4056"/>
                    </a:lnTo>
                    <a:lnTo>
                      <a:pt x="120" y="4620"/>
                    </a:lnTo>
                    <a:lnTo>
                      <a:pt x="0" y="5134"/>
                    </a:lnTo>
                    <a:lnTo>
                      <a:pt x="0" y="5134"/>
                    </a:lnTo>
                    <a:lnTo>
                      <a:pt x="0" y="5801"/>
                    </a:lnTo>
                    <a:lnTo>
                      <a:pt x="0" y="5801"/>
                    </a:lnTo>
                    <a:lnTo>
                      <a:pt x="103" y="5647"/>
                    </a:lnTo>
                    <a:lnTo>
                      <a:pt x="188" y="5476"/>
                    </a:lnTo>
                    <a:lnTo>
                      <a:pt x="274" y="5305"/>
                    </a:lnTo>
                    <a:lnTo>
                      <a:pt x="342" y="5116"/>
                    </a:lnTo>
                    <a:lnTo>
                      <a:pt x="462" y="4706"/>
                    </a:lnTo>
                    <a:lnTo>
                      <a:pt x="565" y="4261"/>
                    </a:lnTo>
                    <a:lnTo>
                      <a:pt x="650" y="3782"/>
                    </a:lnTo>
                    <a:lnTo>
                      <a:pt x="702" y="3303"/>
                    </a:lnTo>
                    <a:lnTo>
                      <a:pt x="736" y="2824"/>
                    </a:lnTo>
                    <a:lnTo>
                      <a:pt x="770" y="2327"/>
                    </a:lnTo>
                    <a:lnTo>
                      <a:pt x="770" y="1865"/>
                    </a:lnTo>
                    <a:lnTo>
                      <a:pt x="787" y="1437"/>
                    </a:lnTo>
                    <a:lnTo>
                      <a:pt x="770" y="685"/>
                    </a:lnTo>
                    <a:lnTo>
                      <a:pt x="736" y="188"/>
                    </a:lnTo>
                    <a:lnTo>
                      <a:pt x="736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7" name="Google Shape;1909;p35">
                <a:extLst>
                  <a:ext uri="{FF2B5EF4-FFF2-40B4-BE49-F238E27FC236}">
                    <a16:creationId xmlns:a16="http://schemas.microsoft.com/office/drawing/2014/main" id="{3E7FAAB3-B91D-1E83-3001-81AF9A1322EC}"/>
                  </a:ext>
                </a:extLst>
              </p:cNvPr>
              <p:cNvSpPr/>
              <p:nvPr/>
            </p:nvSpPr>
            <p:spPr>
              <a:xfrm>
                <a:off x="3654315" y="3109996"/>
                <a:ext cx="7456" cy="26351"/>
              </a:xfrm>
              <a:custGeom>
                <a:avLst/>
                <a:gdLst/>
                <a:ahLst/>
                <a:cxnLst/>
                <a:rect l="l" t="t" r="r" b="b"/>
                <a:pathLst>
                  <a:path w="189" h="668" extrusionOk="0">
                    <a:moveTo>
                      <a:pt x="188" y="1"/>
                    </a:moveTo>
                    <a:lnTo>
                      <a:pt x="188" y="1"/>
                    </a:lnTo>
                    <a:lnTo>
                      <a:pt x="0" y="668"/>
                    </a:lnTo>
                    <a:lnTo>
                      <a:pt x="0" y="668"/>
                    </a:lnTo>
                    <a:lnTo>
                      <a:pt x="0" y="668"/>
                    </a:lnTo>
                    <a:lnTo>
                      <a:pt x="188" y="1"/>
                    </a:lnTo>
                    <a:close/>
                  </a:path>
                </a:pathLst>
              </a:custGeom>
              <a:solidFill>
                <a:srgbClr val="A7A7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8" name="Google Shape;1910;p35">
                <a:extLst>
                  <a:ext uri="{FF2B5EF4-FFF2-40B4-BE49-F238E27FC236}">
                    <a16:creationId xmlns:a16="http://schemas.microsoft.com/office/drawing/2014/main" id="{2F770BBC-DB1E-C5A6-A932-44575DB78DC2}"/>
                  </a:ext>
                </a:extLst>
              </p:cNvPr>
              <p:cNvSpPr/>
              <p:nvPr/>
            </p:nvSpPr>
            <p:spPr>
              <a:xfrm>
                <a:off x="3654315" y="3109996"/>
                <a:ext cx="7456" cy="26351"/>
              </a:xfrm>
              <a:custGeom>
                <a:avLst/>
                <a:gdLst/>
                <a:ahLst/>
                <a:cxnLst/>
                <a:rect l="l" t="t" r="r" b="b"/>
                <a:pathLst>
                  <a:path w="189" h="668" fill="none" extrusionOk="0">
                    <a:moveTo>
                      <a:pt x="188" y="1"/>
                    </a:moveTo>
                    <a:lnTo>
                      <a:pt x="188" y="1"/>
                    </a:lnTo>
                    <a:lnTo>
                      <a:pt x="0" y="668"/>
                    </a:lnTo>
                    <a:lnTo>
                      <a:pt x="0" y="668"/>
                    </a:lnTo>
                    <a:lnTo>
                      <a:pt x="0" y="668"/>
                    </a:lnTo>
                    <a:lnTo>
                      <a:pt x="188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9" name="Google Shape;1911;p35">
                <a:extLst>
                  <a:ext uri="{FF2B5EF4-FFF2-40B4-BE49-F238E27FC236}">
                    <a16:creationId xmlns:a16="http://schemas.microsoft.com/office/drawing/2014/main" id="{075774D3-E921-86C3-37CE-9216C0B5830C}"/>
                  </a:ext>
                </a:extLst>
              </p:cNvPr>
              <p:cNvSpPr/>
              <p:nvPr/>
            </p:nvSpPr>
            <p:spPr>
              <a:xfrm>
                <a:off x="3644177" y="2913587"/>
                <a:ext cx="22998" cy="222760"/>
              </a:xfrm>
              <a:custGeom>
                <a:avLst/>
                <a:gdLst/>
                <a:ahLst/>
                <a:cxnLst/>
                <a:rect l="l" t="t" r="r" b="b"/>
                <a:pathLst>
                  <a:path w="583" h="5647" extrusionOk="0">
                    <a:moveTo>
                      <a:pt x="206" y="0"/>
                    </a:moveTo>
                    <a:lnTo>
                      <a:pt x="137" y="719"/>
                    </a:lnTo>
                    <a:lnTo>
                      <a:pt x="69" y="1489"/>
                    </a:lnTo>
                    <a:lnTo>
                      <a:pt x="17" y="2413"/>
                    </a:lnTo>
                    <a:lnTo>
                      <a:pt x="0" y="3388"/>
                    </a:lnTo>
                    <a:lnTo>
                      <a:pt x="0" y="3850"/>
                    </a:lnTo>
                    <a:lnTo>
                      <a:pt x="17" y="4312"/>
                    </a:lnTo>
                    <a:lnTo>
                      <a:pt x="52" y="4723"/>
                    </a:lnTo>
                    <a:lnTo>
                      <a:pt x="103" y="5099"/>
                    </a:lnTo>
                    <a:lnTo>
                      <a:pt x="171" y="5407"/>
                    </a:lnTo>
                    <a:lnTo>
                      <a:pt x="206" y="5544"/>
                    </a:lnTo>
                    <a:lnTo>
                      <a:pt x="257" y="5647"/>
                    </a:lnTo>
                    <a:lnTo>
                      <a:pt x="445" y="4980"/>
                    </a:lnTo>
                    <a:lnTo>
                      <a:pt x="582" y="4500"/>
                    </a:lnTo>
                    <a:lnTo>
                      <a:pt x="514" y="4021"/>
                    </a:lnTo>
                    <a:lnTo>
                      <a:pt x="445" y="3491"/>
                    </a:lnTo>
                    <a:lnTo>
                      <a:pt x="360" y="2841"/>
                    </a:lnTo>
                    <a:lnTo>
                      <a:pt x="291" y="2122"/>
                    </a:lnTo>
                    <a:lnTo>
                      <a:pt x="223" y="1369"/>
                    </a:lnTo>
                    <a:lnTo>
                      <a:pt x="206" y="633"/>
                    </a:lnTo>
                    <a:lnTo>
                      <a:pt x="206" y="308"/>
                    </a:lnTo>
                    <a:lnTo>
                      <a:pt x="206" y="0"/>
                    </a:lnTo>
                    <a:close/>
                  </a:path>
                </a:pathLst>
              </a:custGeom>
              <a:solidFill>
                <a:srgbClr val="2524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0" name="Google Shape;1912;p35">
                <a:extLst>
                  <a:ext uri="{FF2B5EF4-FFF2-40B4-BE49-F238E27FC236}">
                    <a16:creationId xmlns:a16="http://schemas.microsoft.com/office/drawing/2014/main" id="{4C1E7A8D-347D-71EA-C017-EC65642C91E8}"/>
                  </a:ext>
                </a:extLst>
              </p:cNvPr>
              <p:cNvSpPr/>
              <p:nvPr/>
            </p:nvSpPr>
            <p:spPr>
              <a:xfrm>
                <a:off x="3644177" y="2913587"/>
                <a:ext cx="22998" cy="222760"/>
              </a:xfrm>
              <a:custGeom>
                <a:avLst/>
                <a:gdLst/>
                <a:ahLst/>
                <a:cxnLst/>
                <a:rect l="l" t="t" r="r" b="b"/>
                <a:pathLst>
                  <a:path w="583" h="5647" fill="none" extrusionOk="0">
                    <a:moveTo>
                      <a:pt x="206" y="0"/>
                    </a:moveTo>
                    <a:lnTo>
                      <a:pt x="206" y="0"/>
                    </a:lnTo>
                    <a:lnTo>
                      <a:pt x="137" y="719"/>
                    </a:lnTo>
                    <a:lnTo>
                      <a:pt x="69" y="1489"/>
                    </a:lnTo>
                    <a:lnTo>
                      <a:pt x="17" y="2413"/>
                    </a:lnTo>
                    <a:lnTo>
                      <a:pt x="0" y="3388"/>
                    </a:lnTo>
                    <a:lnTo>
                      <a:pt x="0" y="3850"/>
                    </a:lnTo>
                    <a:lnTo>
                      <a:pt x="17" y="4312"/>
                    </a:lnTo>
                    <a:lnTo>
                      <a:pt x="52" y="4723"/>
                    </a:lnTo>
                    <a:lnTo>
                      <a:pt x="103" y="5099"/>
                    </a:lnTo>
                    <a:lnTo>
                      <a:pt x="171" y="5407"/>
                    </a:lnTo>
                    <a:lnTo>
                      <a:pt x="206" y="5544"/>
                    </a:lnTo>
                    <a:lnTo>
                      <a:pt x="257" y="5647"/>
                    </a:lnTo>
                    <a:lnTo>
                      <a:pt x="257" y="5647"/>
                    </a:lnTo>
                    <a:lnTo>
                      <a:pt x="445" y="4980"/>
                    </a:lnTo>
                    <a:lnTo>
                      <a:pt x="582" y="4500"/>
                    </a:lnTo>
                    <a:lnTo>
                      <a:pt x="582" y="4500"/>
                    </a:lnTo>
                    <a:lnTo>
                      <a:pt x="514" y="4021"/>
                    </a:lnTo>
                    <a:lnTo>
                      <a:pt x="445" y="3491"/>
                    </a:lnTo>
                    <a:lnTo>
                      <a:pt x="360" y="2841"/>
                    </a:lnTo>
                    <a:lnTo>
                      <a:pt x="291" y="2122"/>
                    </a:lnTo>
                    <a:lnTo>
                      <a:pt x="223" y="1369"/>
                    </a:lnTo>
                    <a:lnTo>
                      <a:pt x="206" y="633"/>
                    </a:lnTo>
                    <a:lnTo>
                      <a:pt x="206" y="308"/>
                    </a:lnTo>
                    <a:lnTo>
                      <a:pt x="206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1" name="Google Shape;1913;p35">
                <a:extLst>
                  <a:ext uri="{FF2B5EF4-FFF2-40B4-BE49-F238E27FC236}">
                    <a16:creationId xmlns:a16="http://schemas.microsoft.com/office/drawing/2014/main" id="{7170BC36-316D-05A5-3E1A-154A829F2049}"/>
                  </a:ext>
                </a:extLst>
              </p:cNvPr>
              <p:cNvSpPr/>
              <p:nvPr/>
            </p:nvSpPr>
            <p:spPr>
              <a:xfrm>
                <a:off x="3047456" y="3236898"/>
                <a:ext cx="251162" cy="187691"/>
              </a:xfrm>
              <a:custGeom>
                <a:avLst/>
                <a:gdLst/>
                <a:ahLst/>
                <a:cxnLst/>
                <a:rect l="l" t="t" r="r" b="b"/>
                <a:pathLst>
                  <a:path w="6367" h="4758" extrusionOk="0">
                    <a:moveTo>
                      <a:pt x="1" y="1"/>
                    </a:moveTo>
                    <a:lnTo>
                      <a:pt x="5288" y="4142"/>
                    </a:lnTo>
                    <a:lnTo>
                      <a:pt x="5836" y="4433"/>
                    </a:lnTo>
                    <a:lnTo>
                      <a:pt x="6349" y="4758"/>
                    </a:lnTo>
                    <a:lnTo>
                      <a:pt x="6366" y="4467"/>
                    </a:lnTo>
                    <a:lnTo>
                      <a:pt x="6349" y="4193"/>
                    </a:lnTo>
                    <a:lnTo>
                      <a:pt x="6298" y="3902"/>
                    </a:lnTo>
                    <a:lnTo>
                      <a:pt x="6212" y="3628"/>
                    </a:lnTo>
                    <a:lnTo>
                      <a:pt x="6092" y="3354"/>
                    </a:lnTo>
                    <a:lnTo>
                      <a:pt x="5955" y="3115"/>
                    </a:lnTo>
                    <a:lnTo>
                      <a:pt x="5784" y="2875"/>
                    </a:lnTo>
                    <a:lnTo>
                      <a:pt x="5596" y="2670"/>
                    </a:lnTo>
                    <a:lnTo>
                      <a:pt x="5425" y="2516"/>
                    </a:lnTo>
                    <a:lnTo>
                      <a:pt x="5271" y="2396"/>
                    </a:lnTo>
                    <a:lnTo>
                      <a:pt x="4912" y="2140"/>
                    </a:lnTo>
                    <a:lnTo>
                      <a:pt x="4518" y="1900"/>
                    </a:lnTo>
                    <a:lnTo>
                      <a:pt x="4125" y="1678"/>
                    </a:lnTo>
                    <a:lnTo>
                      <a:pt x="3731" y="1455"/>
                    </a:lnTo>
                    <a:lnTo>
                      <a:pt x="3320" y="1267"/>
                    </a:lnTo>
                    <a:lnTo>
                      <a:pt x="2892" y="1079"/>
                    </a:lnTo>
                    <a:lnTo>
                      <a:pt x="2465" y="907"/>
                    </a:lnTo>
                    <a:lnTo>
                      <a:pt x="2037" y="736"/>
                    </a:lnTo>
                    <a:lnTo>
                      <a:pt x="1609" y="599"/>
                    </a:lnTo>
                    <a:lnTo>
                      <a:pt x="1198" y="480"/>
                    </a:lnTo>
                    <a:lnTo>
                      <a:pt x="788" y="343"/>
                    </a:lnTo>
                    <a:lnTo>
                      <a:pt x="377" y="206"/>
                    </a:lnTo>
                    <a:lnTo>
                      <a:pt x="189" y="10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524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2" name="Google Shape;1914;p35">
                <a:extLst>
                  <a:ext uri="{FF2B5EF4-FFF2-40B4-BE49-F238E27FC236}">
                    <a16:creationId xmlns:a16="http://schemas.microsoft.com/office/drawing/2014/main" id="{BA6665A5-9B07-C691-CCD8-C2C28E721916}"/>
                  </a:ext>
                </a:extLst>
              </p:cNvPr>
              <p:cNvSpPr/>
              <p:nvPr/>
            </p:nvSpPr>
            <p:spPr>
              <a:xfrm>
                <a:off x="3047456" y="3236898"/>
                <a:ext cx="251162" cy="187691"/>
              </a:xfrm>
              <a:custGeom>
                <a:avLst/>
                <a:gdLst/>
                <a:ahLst/>
                <a:cxnLst/>
                <a:rect l="l" t="t" r="r" b="b"/>
                <a:pathLst>
                  <a:path w="6367" h="4758" fill="none" extrusionOk="0">
                    <a:moveTo>
                      <a:pt x="1" y="1"/>
                    </a:moveTo>
                    <a:lnTo>
                      <a:pt x="5288" y="4142"/>
                    </a:lnTo>
                    <a:lnTo>
                      <a:pt x="5288" y="4142"/>
                    </a:lnTo>
                    <a:lnTo>
                      <a:pt x="5836" y="4433"/>
                    </a:lnTo>
                    <a:lnTo>
                      <a:pt x="6349" y="4758"/>
                    </a:lnTo>
                    <a:lnTo>
                      <a:pt x="6349" y="4758"/>
                    </a:lnTo>
                    <a:lnTo>
                      <a:pt x="6366" y="4467"/>
                    </a:lnTo>
                    <a:lnTo>
                      <a:pt x="6349" y="4193"/>
                    </a:lnTo>
                    <a:lnTo>
                      <a:pt x="6298" y="3902"/>
                    </a:lnTo>
                    <a:lnTo>
                      <a:pt x="6212" y="3628"/>
                    </a:lnTo>
                    <a:lnTo>
                      <a:pt x="6092" y="3354"/>
                    </a:lnTo>
                    <a:lnTo>
                      <a:pt x="5955" y="3115"/>
                    </a:lnTo>
                    <a:lnTo>
                      <a:pt x="5784" y="2875"/>
                    </a:lnTo>
                    <a:lnTo>
                      <a:pt x="5596" y="2670"/>
                    </a:lnTo>
                    <a:lnTo>
                      <a:pt x="5596" y="2670"/>
                    </a:lnTo>
                    <a:lnTo>
                      <a:pt x="5425" y="2516"/>
                    </a:lnTo>
                    <a:lnTo>
                      <a:pt x="5271" y="2396"/>
                    </a:lnTo>
                    <a:lnTo>
                      <a:pt x="4912" y="2140"/>
                    </a:lnTo>
                    <a:lnTo>
                      <a:pt x="4912" y="2140"/>
                    </a:lnTo>
                    <a:lnTo>
                      <a:pt x="4518" y="1900"/>
                    </a:lnTo>
                    <a:lnTo>
                      <a:pt x="4125" y="1678"/>
                    </a:lnTo>
                    <a:lnTo>
                      <a:pt x="3731" y="1455"/>
                    </a:lnTo>
                    <a:lnTo>
                      <a:pt x="3320" y="1267"/>
                    </a:lnTo>
                    <a:lnTo>
                      <a:pt x="2892" y="1079"/>
                    </a:lnTo>
                    <a:lnTo>
                      <a:pt x="2465" y="907"/>
                    </a:lnTo>
                    <a:lnTo>
                      <a:pt x="2037" y="736"/>
                    </a:lnTo>
                    <a:lnTo>
                      <a:pt x="1609" y="599"/>
                    </a:lnTo>
                    <a:lnTo>
                      <a:pt x="1609" y="599"/>
                    </a:lnTo>
                    <a:lnTo>
                      <a:pt x="1198" y="480"/>
                    </a:lnTo>
                    <a:lnTo>
                      <a:pt x="788" y="343"/>
                    </a:lnTo>
                    <a:lnTo>
                      <a:pt x="377" y="206"/>
                    </a:lnTo>
                    <a:lnTo>
                      <a:pt x="189" y="103"/>
                    </a:lnTo>
                    <a:lnTo>
                      <a:pt x="1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3" name="Google Shape;1915;p35">
                <a:extLst>
                  <a:ext uri="{FF2B5EF4-FFF2-40B4-BE49-F238E27FC236}">
                    <a16:creationId xmlns:a16="http://schemas.microsoft.com/office/drawing/2014/main" id="{7873DB9A-6ABC-8112-1BB8-53949FAE8125}"/>
                  </a:ext>
                </a:extLst>
              </p:cNvPr>
              <p:cNvSpPr/>
              <p:nvPr/>
            </p:nvSpPr>
            <p:spPr>
              <a:xfrm>
                <a:off x="3635380" y="3265261"/>
                <a:ext cx="3432" cy="5444"/>
              </a:xfrm>
              <a:custGeom>
                <a:avLst/>
                <a:gdLst/>
                <a:ahLst/>
                <a:cxnLst/>
                <a:rect l="l" t="t" r="r" b="b"/>
                <a:pathLst>
                  <a:path w="87" h="138" extrusionOk="0">
                    <a:moveTo>
                      <a:pt x="1" y="0"/>
                    </a:moveTo>
                    <a:lnTo>
                      <a:pt x="1" y="137"/>
                    </a:lnTo>
                    <a:lnTo>
                      <a:pt x="86" y="17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3AA2B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4" name="Google Shape;1916;p35">
                <a:extLst>
                  <a:ext uri="{FF2B5EF4-FFF2-40B4-BE49-F238E27FC236}">
                    <a16:creationId xmlns:a16="http://schemas.microsoft.com/office/drawing/2014/main" id="{227908E3-EED0-B73F-268F-563DEE916B22}"/>
                  </a:ext>
                </a:extLst>
              </p:cNvPr>
              <p:cNvSpPr/>
              <p:nvPr/>
            </p:nvSpPr>
            <p:spPr>
              <a:xfrm>
                <a:off x="3635380" y="3265261"/>
                <a:ext cx="3432" cy="5444"/>
              </a:xfrm>
              <a:custGeom>
                <a:avLst/>
                <a:gdLst/>
                <a:ahLst/>
                <a:cxnLst/>
                <a:rect l="l" t="t" r="r" b="b"/>
                <a:pathLst>
                  <a:path w="87" h="138" fill="none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137"/>
                    </a:lnTo>
                    <a:lnTo>
                      <a:pt x="1" y="137"/>
                    </a:lnTo>
                    <a:lnTo>
                      <a:pt x="86" y="17"/>
                    </a:lnTo>
                    <a:lnTo>
                      <a:pt x="86" y="17"/>
                    </a:ln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5" name="Google Shape;1917;p35">
                <a:extLst>
                  <a:ext uri="{FF2B5EF4-FFF2-40B4-BE49-F238E27FC236}">
                    <a16:creationId xmlns:a16="http://schemas.microsoft.com/office/drawing/2014/main" id="{03BA42C2-3E29-94EB-86A0-ADB1479D71BE}"/>
                  </a:ext>
                </a:extLst>
              </p:cNvPr>
              <p:cNvSpPr/>
              <p:nvPr/>
            </p:nvSpPr>
            <p:spPr>
              <a:xfrm>
                <a:off x="3416013" y="3264590"/>
                <a:ext cx="219407" cy="145167"/>
              </a:xfrm>
              <a:custGeom>
                <a:avLst/>
                <a:gdLst/>
                <a:ahLst/>
                <a:cxnLst/>
                <a:rect l="l" t="t" r="r" b="b"/>
                <a:pathLst>
                  <a:path w="5562" h="3680" extrusionOk="0">
                    <a:moveTo>
                      <a:pt x="5374" y="0"/>
                    </a:moveTo>
                    <a:lnTo>
                      <a:pt x="5237" y="17"/>
                    </a:lnTo>
                    <a:lnTo>
                      <a:pt x="5083" y="34"/>
                    </a:lnTo>
                    <a:lnTo>
                      <a:pt x="4792" y="120"/>
                    </a:lnTo>
                    <a:lnTo>
                      <a:pt x="4210" y="325"/>
                    </a:lnTo>
                    <a:lnTo>
                      <a:pt x="3389" y="599"/>
                    </a:lnTo>
                    <a:lnTo>
                      <a:pt x="2978" y="753"/>
                    </a:lnTo>
                    <a:lnTo>
                      <a:pt x="2567" y="907"/>
                    </a:lnTo>
                    <a:lnTo>
                      <a:pt x="2242" y="1044"/>
                    </a:lnTo>
                    <a:lnTo>
                      <a:pt x="1934" y="1198"/>
                    </a:lnTo>
                    <a:lnTo>
                      <a:pt x="1626" y="1369"/>
                    </a:lnTo>
                    <a:lnTo>
                      <a:pt x="1335" y="1540"/>
                    </a:lnTo>
                    <a:lnTo>
                      <a:pt x="1062" y="1746"/>
                    </a:lnTo>
                    <a:lnTo>
                      <a:pt x="805" y="1985"/>
                    </a:lnTo>
                    <a:lnTo>
                      <a:pt x="565" y="2225"/>
                    </a:lnTo>
                    <a:lnTo>
                      <a:pt x="360" y="2498"/>
                    </a:lnTo>
                    <a:lnTo>
                      <a:pt x="257" y="2635"/>
                    </a:lnTo>
                    <a:lnTo>
                      <a:pt x="189" y="2772"/>
                    </a:lnTo>
                    <a:lnTo>
                      <a:pt x="120" y="2909"/>
                    </a:lnTo>
                    <a:lnTo>
                      <a:pt x="69" y="3063"/>
                    </a:lnTo>
                    <a:lnTo>
                      <a:pt x="18" y="3217"/>
                    </a:lnTo>
                    <a:lnTo>
                      <a:pt x="1" y="3371"/>
                    </a:lnTo>
                    <a:lnTo>
                      <a:pt x="1" y="3525"/>
                    </a:lnTo>
                    <a:lnTo>
                      <a:pt x="18" y="3679"/>
                    </a:lnTo>
                    <a:lnTo>
                      <a:pt x="2054" y="2464"/>
                    </a:lnTo>
                    <a:lnTo>
                      <a:pt x="4107" y="1284"/>
                    </a:lnTo>
                    <a:lnTo>
                      <a:pt x="4501" y="1061"/>
                    </a:lnTo>
                    <a:lnTo>
                      <a:pt x="4706" y="941"/>
                    </a:lnTo>
                    <a:lnTo>
                      <a:pt x="4912" y="804"/>
                    </a:lnTo>
                    <a:lnTo>
                      <a:pt x="5100" y="668"/>
                    </a:lnTo>
                    <a:lnTo>
                      <a:pt x="5271" y="514"/>
                    </a:lnTo>
                    <a:lnTo>
                      <a:pt x="5425" y="342"/>
                    </a:lnTo>
                    <a:lnTo>
                      <a:pt x="5562" y="154"/>
                    </a:lnTo>
                    <a:lnTo>
                      <a:pt x="5562" y="17"/>
                    </a:lnTo>
                    <a:lnTo>
                      <a:pt x="5374" y="0"/>
                    </a:lnTo>
                    <a:close/>
                  </a:path>
                </a:pathLst>
              </a:custGeom>
              <a:solidFill>
                <a:srgbClr val="2524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6" name="Google Shape;1918;p35">
                <a:extLst>
                  <a:ext uri="{FF2B5EF4-FFF2-40B4-BE49-F238E27FC236}">
                    <a16:creationId xmlns:a16="http://schemas.microsoft.com/office/drawing/2014/main" id="{140DB598-1DF3-AD6D-27E0-A7A8B9463351}"/>
                  </a:ext>
                </a:extLst>
              </p:cNvPr>
              <p:cNvSpPr/>
              <p:nvPr/>
            </p:nvSpPr>
            <p:spPr>
              <a:xfrm>
                <a:off x="3416013" y="3264590"/>
                <a:ext cx="219407" cy="145167"/>
              </a:xfrm>
              <a:custGeom>
                <a:avLst/>
                <a:gdLst/>
                <a:ahLst/>
                <a:cxnLst/>
                <a:rect l="l" t="t" r="r" b="b"/>
                <a:pathLst>
                  <a:path w="5562" h="3680" fill="none" extrusionOk="0">
                    <a:moveTo>
                      <a:pt x="5374" y="0"/>
                    </a:moveTo>
                    <a:lnTo>
                      <a:pt x="5374" y="0"/>
                    </a:lnTo>
                    <a:lnTo>
                      <a:pt x="5237" y="17"/>
                    </a:lnTo>
                    <a:lnTo>
                      <a:pt x="5083" y="34"/>
                    </a:lnTo>
                    <a:lnTo>
                      <a:pt x="4792" y="120"/>
                    </a:lnTo>
                    <a:lnTo>
                      <a:pt x="4210" y="325"/>
                    </a:lnTo>
                    <a:lnTo>
                      <a:pt x="4210" y="325"/>
                    </a:lnTo>
                    <a:lnTo>
                      <a:pt x="3389" y="599"/>
                    </a:lnTo>
                    <a:lnTo>
                      <a:pt x="2978" y="753"/>
                    </a:lnTo>
                    <a:lnTo>
                      <a:pt x="2567" y="907"/>
                    </a:lnTo>
                    <a:lnTo>
                      <a:pt x="2567" y="907"/>
                    </a:lnTo>
                    <a:lnTo>
                      <a:pt x="2242" y="1044"/>
                    </a:lnTo>
                    <a:lnTo>
                      <a:pt x="1934" y="1198"/>
                    </a:lnTo>
                    <a:lnTo>
                      <a:pt x="1626" y="1369"/>
                    </a:lnTo>
                    <a:lnTo>
                      <a:pt x="1335" y="1540"/>
                    </a:lnTo>
                    <a:lnTo>
                      <a:pt x="1062" y="1746"/>
                    </a:lnTo>
                    <a:lnTo>
                      <a:pt x="805" y="1985"/>
                    </a:lnTo>
                    <a:lnTo>
                      <a:pt x="565" y="2225"/>
                    </a:lnTo>
                    <a:lnTo>
                      <a:pt x="360" y="2498"/>
                    </a:lnTo>
                    <a:lnTo>
                      <a:pt x="360" y="2498"/>
                    </a:lnTo>
                    <a:lnTo>
                      <a:pt x="257" y="2635"/>
                    </a:lnTo>
                    <a:lnTo>
                      <a:pt x="189" y="2772"/>
                    </a:lnTo>
                    <a:lnTo>
                      <a:pt x="120" y="2909"/>
                    </a:lnTo>
                    <a:lnTo>
                      <a:pt x="69" y="3063"/>
                    </a:lnTo>
                    <a:lnTo>
                      <a:pt x="18" y="3217"/>
                    </a:lnTo>
                    <a:lnTo>
                      <a:pt x="1" y="3371"/>
                    </a:lnTo>
                    <a:lnTo>
                      <a:pt x="1" y="3525"/>
                    </a:lnTo>
                    <a:lnTo>
                      <a:pt x="18" y="3679"/>
                    </a:lnTo>
                    <a:lnTo>
                      <a:pt x="18" y="3679"/>
                    </a:lnTo>
                    <a:lnTo>
                      <a:pt x="2054" y="2464"/>
                    </a:lnTo>
                    <a:lnTo>
                      <a:pt x="4107" y="1284"/>
                    </a:lnTo>
                    <a:lnTo>
                      <a:pt x="4107" y="1284"/>
                    </a:lnTo>
                    <a:lnTo>
                      <a:pt x="4501" y="1061"/>
                    </a:lnTo>
                    <a:lnTo>
                      <a:pt x="4706" y="941"/>
                    </a:lnTo>
                    <a:lnTo>
                      <a:pt x="4912" y="804"/>
                    </a:lnTo>
                    <a:lnTo>
                      <a:pt x="5100" y="668"/>
                    </a:lnTo>
                    <a:lnTo>
                      <a:pt x="5271" y="514"/>
                    </a:lnTo>
                    <a:lnTo>
                      <a:pt x="5425" y="342"/>
                    </a:lnTo>
                    <a:lnTo>
                      <a:pt x="5562" y="154"/>
                    </a:lnTo>
                    <a:lnTo>
                      <a:pt x="5562" y="154"/>
                    </a:lnTo>
                    <a:lnTo>
                      <a:pt x="5562" y="17"/>
                    </a:lnTo>
                    <a:lnTo>
                      <a:pt x="5562" y="17"/>
                    </a:lnTo>
                    <a:lnTo>
                      <a:pt x="5374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7" name="Google Shape;1919;p35">
                <a:extLst>
                  <a:ext uri="{FF2B5EF4-FFF2-40B4-BE49-F238E27FC236}">
                    <a16:creationId xmlns:a16="http://schemas.microsoft.com/office/drawing/2014/main" id="{9B6C6FDC-EBAA-D8BD-9A66-67C49CDFA148}"/>
                  </a:ext>
                </a:extLst>
              </p:cNvPr>
              <p:cNvSpPr/>
              <p:nvPr/>
            </p:nvSpPr>
            <p:spPr>
              <a:xfrm>
                <a:off x="2923276" y="3380014"/>
                <a:ext cx="371280" cy="245048"/>
              </a:xfrm>
              <a:custGeom>
                <a:avLst/>
                <a:gdLst/>
                <a:ahLst/>
                <a:cxnLst/>
                <a:rect l="l" t="t" r="r" b="b"/>
                <a:pathLst>
                  <a:path w="9412" h="6212" extrusionOk="0">
                    <a:moveTo>
                      <a:pt x="0" y="0"/>
                    </a:moveTo>
                    <a:lnTo>
                      <a:pt x="34" y="69"/>
                    </a:lnTo>
                    <a:lnTo>
                      <a:pt x="667" y="633"/>
                    </a:lnTo>
                    <a:lnTo>
                      <a:pt x="1335" y="1147"/>
                    </a:lnTo>
                    <a:lnTo>
                      <a:pt x="2019" y="1643"/>
                    </a:lnTo>
                    <a:lnTo>
                      <a:pt x="2738" y="2105"/>
                    </a:lnTo>
                    <a:lnTo>
                      <a:pt x="3474" y="2533"/>
                    </a:lnTo>
                    <a:lnTo>
                      <a:pt x="4210" y="2926"/>
                    </a:lnTo>
                    <a:lnTo>
                      <a:pt x="4980" y="3303"/>
                    </a:lnTo>
                    <a:lnTo>
                      <a:pt x="5767" y="3611"/>
                    </a:lnTo>
                    <a:lnTo>
                      <a:pt x="6417" y="3867"/>
                    </a:lnTo>
                    <a:lnTo>
                      <a:pt x="7067" y="4107"/>
                    </a:lnTo>
                    <a:lnTo>
                      <a:pt x="7717" y="4364"/>
                    </a:lnTo>
                    <a:lnTo>
                      <a:pt x="8043" y="4501"/>
                    </a:lnTo>
                    <a:lnTo>
                      <a:pt x="8351" y="4655"/>
                    </a:lnTo>
                    <a:lnTo>
                      <a:pt x="8436" y="4723"/>
                    </a:lnTo>
                    <a:lnTo>
                      <a:pt x="8487" y="4757"/>
                    </a:lnTo>
                    <a:lnTo>
                      <a:pt x="8522" y="4792"/>
                    </a:lnTo>
                    <a:lnTo>
                      <a:pt x="8539" y="4843"/>
                    </a:lnTo>
                    <a:lnTo>
                      <a:pt x="8556" y="4911"/>
                    </a:lnTo>
                    <a:lnTo>
                      <a:pt x="8556" y="5048"/>
                    </a:lnTo>
                    <a:lnTo>
                      <a:pt x="8522" y="5852"/>
                    </a:lnTo>
                    <a:lnTo>
                      <a:pt x="8522" y="5972"/>
                    </a:lnTo>
                    <a:lnTo>
                      <a:pt x="8522" y="6024"/>
                    </a:lnTo>
                    <a:lnTo>
                      <a:pt x="8539" y="6075"/>
                    </a:lnTo>
                    <a:lnTo>
                      <a:pt x="8590" y="6143"/>
                    </a:lnTo>
                    <a:lnTo>
                      <a:pt x="8641" y="6178"/>
                    </a:lnTo>
                    <a:lnTo>
                      <a:pt x="8710" y="6195"/>
                    </a:lnTo>
                    <a:lnTo>
                      <a:pt x="8778" y="6212"/>
                    </a:lnTo>
                    <a:lnTo>
                      <a:pt x="8915" y="6195"/>
                    </a:lnTo>
                    <a:lnTo>
                      <a:pt x="8967" y="6160"/>
                    </a:lnTo>
                    <a:lnTo>
                      <a:pt x="9018" y="6126"/>
                    </a:lnTo>
                    <a:lnTo>
                      <a:pt x="9103" y="6058"/>
                    </a:lnTo>
                    <a:lnTo>
                      <a:pt x="9172" y="5972"/>
                    </a:lnTo>
                    <a:lnTo>
                      <a:pt x="9292" y="5801"/>
                    </a:lnTo>
                    <a:lnTo>
                      <a:pt x="9411" y="5339"/>
                    </a:lnTo>
                    <a:lnTo>
                      <a:pt x="9411" y="5339"/>
                    </a:lnTo>
                    <a:lnTo>
                      <a:pt x="9257" y="5596"/>
                    </a:lnTo>
                    <a:lnTo>
                      <a:pt x="9172" y="5716"/>
                    </a:lnTo>
                    <a:lnTo>
                      <a:pt x="9121" y="5767"/>
                    </a:lnTo>
                    <a:lnTo>
                      <a:pt x="9052" y="5818"/>
                    </a:lnTo>
                    <a:lnTo>
                      <a:pt x="8984" y="5852"/>
                    </a:lnTo>
                    <a:lnTo>
                      <a:pt x="8847" y="5852"/>
                    </a:lnTo>
                    <a:lnTo>
                      <a:pt x="8778" y="5801"/>
                    </a:lnTo>
                    <a:lnTo>
                      <a:pt x="8744" y="5767"/>
                    </a:lnTo>
                    <a:lnTo>
                      <a:pt x="8727" y="5716"/>
                    </a:lnTo>
                    <a:lnTo>
                      <a:pt x="8710" y="5613"/>
                    </a:lnTo>
                    <a:lnTo>
                      <a:pt x="8727" y="5527"/>
                    </a:lnTo>
                    <a:lnTo>
                      <a:pt x="8744" y="5373"/>
                    </a:lnTo>
                    <a:lnTo>
                      <a:pt x="8795" y="5236"/>
                    </a:lnTo>
                    <a:lnTo>
                      <a:pt x="8864" y="4946"/>
                    </a:lnTo>
                    <a:lnTo>
                      <a:pt x="8932" y="4655"/>
                    </a:lnTo>
                    <a:lnTo>
                      <a:pt x="8984" y="4364"/>
                    </a:lnTo>
                    <a:lnTo>
                      <a:pt x="8830" y="4449"/>
                    </a:lnTo>
                    <a:lnTo>
                      <a:pt x="8676" y="4501"/>
                    </a:lnTo>
                    <a:lnTo>
                      <a:pt x="8607" y="4501"/>
                    </a:lnTo>
                    <a:lnTo>
                      <a:pt x="8573" y="4484"/>
                    </a:lnTo>
                    <a:lnTo>
                      <a:pt x="8539" y="4449"/>
                    </a:lnTo>
                    <a:lnTo>
                      <a:pt x="8316" y="4176"/>
                    </a:lnTo>
                    <a:lnTo>
                      <a:pt x="8282" y="4124"/>
                    </a:lnTo>
                    <a:lnTo>
                      <a:pt x="8282" y="4090"/>
                    </a:lnTo>
                    <a:lnTo>
                      <a:pt x="8282" y="4039"/>
                    </a:lnTo>
                    <a:lnTo>
                      <a:pt x="8316" y="3987"/>
                    </a:lnTo>
                    <a:lnTo>
                      <a:pt x="8505" y="3696"/>
                    </a:lnTo>
                    <a:lnTo>
                      <a:pt x="8693" y="3388"/>
                    </a:lnTo>
                    <a:lnTo>
                      <a:pt x="8556" y="3251"/>
                    </a:lnTo>
                    <a:lnTo>
                      <a:pt x="8419" y="3097"/>
                    </a:lnTo>
                    <a:lnTo>
                      <a:pt x="8128" y="2841"/>
                    </a:lnTo>
                    <a:lnTo>
                      <a:pt x="7529" y="2550"/>
                    </a:lnTo>
                    <a:lnTo>
                      <a:pt x="6913" y="2293"/>
                    </a:lnTo>
                    <a:lnTo>
                      <a:pt x="6297" y="2054"/>
                    </a:lnTo>
                    <a:lnTo>
                      <a:pt x="5681" y="1831"/>
                    </a:lnTo>
                    <a:lnTo>
                      <a:pt x="4278" y="1318"/>
                    </a:lnTo>
                    <a:lnTo>
                      <a:pt x="2875" y="822"/>
                    </a:lnTo>
                    <a:lnTo>
                      <a:pt x="2156" y="599"/>
                    </a:lnTo>
                    <a:lnTo>
                      <a:pt x="1455" y="377"/>
                    </a:lnTo>
                    <a:lnTo>
                      <a:pt x="736" y="17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BB3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8" name="Google Shape;1920;p35">
                <a:extLst>
                  <a:ext uri="{FF2B5EF4-FFF2-40B4-BE49-F238E27FC236}">
                    <a16:creationId xmlns:a16="http://schemas.microsoft.com/office/drawing/2014/main" id="{462CA516-55AD-91A7-D10A-05E319E42E0B}"/>
                  </a:ext>
                </a:extLst>
              </p:cNvPr>
              <p:cNvSpPr/>
              <p:nvPr/>
            </p:nvSpPr>
            <p:spPr>
              <a:xfrm>
                <a:off x="3400510" y="3430625"/>
                <a:ext cx="294318" cy="203904"/>
              </a:xfrm>
              <a:custGeom>
                <a:avLst/>
                <a:gdLst/>
                <a:ahLst/>
                <a:cxnLst/>
                <a:rect l="l" t="t" r="r" b="b"/>
                <a:pathLst>
                  <a:path w="7461" h="5169" extrusionOk="0">
                    <a:moveTo>
                      <a:pt x="7461" y="1"/>
                    </a:moveTo>
                    <a:lnTo>
                      <a:pt x="5510" y="634"/>
                    </a:lnTo>
                    <a:lnTo>
                      <a:pt x="3576" y="1301"/>
                    </a:lnTo>
                    <a:lnTo>
                      <a:pt x="2515" y="1678"/>
                    </a:lnTo>
                    <a:lnTo>
                      <a:pt x="1985" y="1900"/>
                    </a:lnTo>
                    <a:lnTo>
                      <a:pt x="1472" y="2122"/>
                    </a:lnTo>
                    <a:lnTo>
                      <a:pt x="1232" y="2311"/>
                    </a:lnTo>
                    <a:lnTo>
                      <a:pt x="1386" y="2636"/>
                    </a:lnTo>
                    <a:lnTo>
                      <a:pt x="873" y="2995"/>
                    </a:lnTo>
                    <a:lnTo>
                      <a:pt x="821" y="3029"/>
                    </a:lnTo>
                    <a:lnTo>
                      <a:pt x="719" y="3029"/>
                    </a:lnTo>
                    <a:lnTo>
                      <a:pt x="667" y="2995"/>
                    </a:lnTo>
                    <a:lnTo>
                      <a:pt x="633" y="2961"/>
                    </a:lnTo>
                    <a:lnTo>
                      <a:pt x="479" y="3183"/>
                    </a:lnTo>
                    <a:lnTo>
                      <a:pt x="359" y="3423"/>
                    </a:lnTo>
                    <a:lnTo>
                      <a:pt x="376" y="3543"/>
                    </a:lnTo>
                    <a:lnTo>
                      <a:pt x="376" y="3782"/>
                    </a:lnTo>
                    <a:lnTo>
                      <a:pt x="411" y="4005"/>
                    </a:lnTo>
                    <a:lnTo>
                      <a:pt x="445" y="4227"/>
                    </a:lnTo>
                    <a:lnTo>
                      <a:pt x="496" y="4450"/>
                    </a:lnTo>
                    <a:lnTo>
                      <a:pt x="582" y="4741"/>
                    </a:lnTo>
                    <a:lnTo>
                      <a:pt x="616" y="4895"/>
                    </a:lnTo>
                    <a:lnTo>
                      <a:pt x="633" y="5031"/>
                    </a:lnTo>
                    <a:lnTo>
                      <a:pt x="650" y="5100"/>
                    </a:lnTo>
                    <a:lnTo>
                      <a:pt x="650" y="5083"/>
                    </a:lnTo>
                    <a:lnTo>
                      <a:pt x="667" y="4860"/>
                    </a:lnTo>
                    <a:lnTo>
                      <a:pt x="684" y="4621"/>
                    </a:lnTo>
                    <a:lnTo>
                      <a:pt x="667" y="4398"/>
                    </a:lnTo>
                    <a:lnTo>
                      <a:pt x="633" y="4176"/>
                    </a:lnTo>
                    <a:lnTo>
                      <a:pt x="616" y="4039"/>
                    </a:lnTo>
                    <a:lnTo>
                      <a:pt x="599" y="3919"/>
                    </a:lnTo>
                    <a:lnTo>
                      <a:pt x="616" y="3782"/>
                    </a:lnTo>
                    <a:lnTo>
                      <a:pt x="633" y="3731"/>
                    </a:lnTo>
                    <a:lnTo>
                      <a:pt x="650" y="3663"/>
                    </a:lnTo>
                    <a:lnTo>
                      <a:pt x="719" y="3594"/>
                    </a:lnTo>
                    <a:lnTo>
                      <a:pt x="787" y="3526"/>
                    </a:lnTo>
                    <a:lnTo>
                      <a:pt x="856" y="3474"/>
                    </a:lnTo>
                    <a:lnTo>
                      <a:pt x="941" y="3406"/>
                    </a:lnTo>
                    <a:lnTo>
                      <a:pt x="1061" y="3235"/>
                    </a:lnTo>
                    <a:lnTo>
                      <a:pt x="1129" y="3201"/>
                    </a:lnTo>
                    <a:lnTo>
                      <a:pt x="1266" y="3166"/>
                    </a:lnTo>
                    <a:lnTo>
                      <a:pt x="1489" y="3132"/>
                    </a:lnTo>
                    <a:lnTo>
                      <a:pt x="1711" y="3132"/>
                    </a:lnTo>
                    <a:lnTo>
                      <a:pt x="1934" y="3115"/>
                    </a:lnTo>
                    <a:lnTo>
                      <a:pt x="2173" y="3098"/>
                    </a:lnTo>
                    <a:lnTo>
                      <a:pt x="2447" y="3064"/>
                    </a:lnTo>
                    <a:lnTo>
                      <a:pt x="2738" y="2978"/>
                    </a:lnTo>
                    <a:lnTo>
                      <a:pt x="3012" y="2893"/>
                    </a:lnTo>
                    <a:lnTo>
                      <a:pt x="3268" y="2773"/>
                    </a:lnTo>
                    <a:lnTo>
                      <a:pt x="3542" y="2636"/>
                    </a:lnTo>
                    <a:lnTo>
                      <a:pt x="3799" y="2482"/>
                    </a:lnTo>
                    <a:lnTo>
                      <a:pt x="4278" y="2174"/>
                    </a:lnTo>
                    <a:lnTo>
                      <a:pt x="5082" y="1643"/>
                    </a:lnTo>
                    <a:lnTo>
                      <a:pt x="5886" y="1113"/>
                    </a:lnTo>
                    <a:lnTo>
                      <a:pt x="6674" y="565"/>
                    </a:lnTo>
                    <a:lnTo>
                      <a:pt x="7461" y="1"/>
                    </a:lnTo>
                    <a:close/>
                    <a:moveTo>
                      <a:pt x="0" y="4860"/>
                    </a:moveTo>
                    <a:lnTo>
                      <a:pt x="68" y="5100"/>
                    </a:lnTo>
                    <a:lnTo>
                      <a:pt x="188" y="5168"/>
                    </a:lnTo>
                    <a:lnTo>
                      <a:pt x="188" y="5168"/>
                    </a:lnTo>
                    <a:lnTo>
                      <a:pt x="154" y="5100"/>
                    </a:lnTo>
                    <a:lnTo>
                      <a:pt x="0" y="4860"/>
                    </a:lnTo>
                    <a:close/>
                  </a:path>
                </a:pathLst>
              </a:custGeom>
              <a:solidFill>
                <a:srgbClr val="BBB3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9" name="Google Shape;1921;p35">
                <a:extLst>
                  <a:ext uri="{FF2B5EF4-FFF2-40B4-BE49-F238E27FC236}">
                    <a16:creationId xmlns:a16="http://schemas.microsoft.com/office/drawing/2014/main" id="{4633CECA-017B-69AF-80CA-888853E27A6C}"/>
                  </a:ext>
                </a:extLst>
              </p:cNvPr>
              <p:cNvSpPr/>
              <p:nvPr/>
            </p:nvSpPr>
            <p:spPr>
              <a:xfrm>
                <a:off x="3400510" y="3622339"/>
                <a:ext cx="7456" cy="12189"/>
              </a:xfrm>
              <a:custGeom>
                <a:avLst/>
                <a:gdLst/>
                <a:ahLst/>
                <a:cxnLst/>
                <a:rect l="l" t="t" r="r" b="b"/>
                <a:pathLst>
                  <a:path w="189" h="309" fill="none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68" y="240"/>
                    </a:lnTo>
                    <a:lnTo>
                      <a:pt x="68" y="240"/>
                    </a:lnTo>
                    <a:lnTo>
                      <a:pt x="188" y="308"/>
                    </a:lnTo>
                    <a:lnTo>
                      <a:pt x="188" y="308"/>
                    </a:lnTo>
                    <a:lnTo>
                      <a:pt x="154" y="240"/>
                    </a:lnTo>
                    <a:lnTo>
                      <a:pt x="154" y="24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0" name="Google Shape;1922;p35">
                <a:extLst>
                  <a:ext uri="{FF2B5EF4-FFF2-40B4-BE49-F238E27FC236}">
                    <a16:creationId xmlns:a16="http://schemas.microsoft.com/office/drawing/2014/main" id="{659CA523-A25C-3840-B919-A7A82B7FCF5C}"/>
                  </a:ext>
                </a:extLst>
              </p:cNvPr>
              <p:cNvSpPr/>
              <p:nvPr/>
            </p:nvSpPr>
            <p:spPr>
              <a:xfrm>
                <a:off x="3265482" y="3527153"/>
                <a:ext cx="71597" cy="201182"/>
              </a:xfrm>
              <a:custGeom>
                <a:avLst/>
                <a:gdLst/>
                <a:ahLst/>
                <a:cxnLst/>
                <a:rect l="l" t="t" r="r" b="b"/>
                <a:pathLst>
                  <a:path w="1815" h="5100" extrusionOk="0">
                    <a:moveTo>
                      <a:pt x="908" y="1"/>
                    </a:moveTo>
                    <a:lnTo>
                      <a:pt x="890" y="446"/>
                    </a:lnTo>
                    <a:lnTo>
                      <a:pt x="856" y="890"/>
                    </a:lnTo>
                    <a:lnTo>
                      <a:pt x="805" y="1318"/>
                    </a:lnTo>
                    <a:lnTo>
                      <a:pt x="702" y="1729"/>
                    </a:lnTo>
                    <a:lnTo>
                      <a:pt x="582" y="2140"/>
                    </a:lnTo>
                    <a:lnTo>
                      <a:pt x="446" y="2550"/>
                    </a:lnTo>
                    <a:lnTo>
                      <a:pt x="274" y="2961"/>
                    </a:lnTo>
                    <a:lnTo>
                      <a:pt x="86" y="3355"/>
                    </a:lnTo>
                    <a:lnTo>
                      <a:pt x="35" y="3474"/>
                    </a:lnTo>
                    <a:lnTo>
                      <a:pt x="18" y="3543"/>
                    </a:lnTo>
                    <a:lnTo>
                      <a:pt x="1" y="3594"/>
                    </a:lnTo>
                    <a:lnTo>
                      <a:pt x="18" y="3645"/>
                    </a:lnTo>
                    <a:lnTo>
                      <a:pt x="35" y="3680"/>
                    </a:lnTo>
                    <a:lnTo>
                      <a:pt x="52" y="3714"/>
                    </a:lnTo>
                    <a:lnTo>
                      <a:pt x="69" y="3731"/>
                    </a:lnTo>
                    <a:lnTo>
                      <a:pt x="138" y="3731"/>
                    </a:lnTo>
                    <a:lnTo>
                      <a:pt x="223" y="3714"/>
                    </a:lnTo>
                    <a:lnTo>
                      <a:pt x="309" y="3663"/>
                    </a:lnTo>
                    <a:lnTo>
                      <a:pt x="394" y="3611"/>
                    </a:lnTo>
                    <a:lnTo>
                      <a:pt x="514" y="3526"/>
                    </a:lnTo>
                    <a:lnTo>
                      <a:pt x="223" y="4261"/>
                    </a:lnTo>
                    <a:lnTo>
                      <a:pt x="189" y="4381"/>
                    </a:lnTo>
                    <a:lnTo>
                      <a:pt x="155" y="4501"/>
                    </a:lnTo>
                    <a:lnTo>
                      <a:pt x="155" y="4638"/>
                    </a:lnTo>
                    <a:lnTo>
                      <a:pt x="172" y="4689"/>
                    </a:lnTo>
                    <a:lnTo>
                      <a:pt x="189" y="4758"/>
                    </a:lnTo>
                    <a:lnTo>
                      <a:pt x="206" y="4775"/>
                    </a:lnTo>
                    <a:lnTo>
                      <a:pt x="240" y="4792"/>
                    </a:lnTo>
                    <a:lnTo>
                      <a:pt x="274" y="4792"/>
                    </a:lnTo>
                    <a:lnTo>
                      <a:pt x="309" y="4775"/>
                    </a:lnTo>
                    <a:lnTo>
                      <a:pt x="463" y="4655"/>
                    </a:lnTo>
                    <a:lnTo>
                      <a:pt x="600" y="4518"/>
                    </a:lnTo>
                    <a:lnTo>
                      <a:pt x="719" y="4381"/>
                    </a:lnTo>
                    <a:lnTo>
                      <a:pt x="839" y="4227"/>
                    </a:lnTo>
                    <a:lnTo>
                      <a:pt x="736" y="4843"/>
                    </a:lnTo>
                    <a:lnTo>
                      <a:pt x="719" y="4929"/>
                    </a:lnTo>
                    <a:lnTo>
                      <a:pt x="719" y="4997"/>
                    </a:lnTo>
                    <a:lnTo>
                      <a:pt x="736" y="5031"/>
                    </a:lnTo>
                    <a:lnTo>
                      <a:pt x="771" y="5066"/>
                    </a:lnTo>
                    <a:lnTo>
                      <a:pt x="788" y="5083"/>
                    </a:lnTo>
                    <a:lnTo>
                      <a:pt x="822" y="5100"/>
                    </a:lnTo>
                    <a:lnTo>
                      <a:pt x="856" y="5100"/>
                    </a:lnTo>
                    <a:lnTo>
                      <a:pt x="890" y="5083"/>
                    </a:lnTo>
                    <a:lnTo>
                      <a:pt x="942" y="5031"/>
                    </a:lnTo>
                    <a:lnTo>
                      <a:pt x="1045" y="4895"/>
                    </a:lnTo>
                    <a:lnTo>
                      <a:pt x="1147" y="4758"/>
                    </a:lnTo>
                    <a:lnTo>
                      <a:pt x="1301" y="4450"/>
                    </a:lnTo>
                    <a:lnTo>
                      <a:pt x="1438" y="4125"/>
                    </a:lnTo>
                    <a:lnTo>
                      <a:pt x="1541" y="3817"/>
                    </a:lnTo>
                    <a:lnTo>
                      <a:pt x="1661" y="3474"/>
                    </a:lnTo>
                    <a:lnTo>
                      <a:pt x="1746" y="3132"/>
                    </a:lnTo>
                    <a:lnTo>
                      <a:pt x="1797" y="2790"/>
                    </a:lnTo>
                    <a:lnTo>
                      <a:pt x="1815" y="2448"/>
                    </a:lnTo>
                    <a:lnTo>
                      <a:pt x="1815" y="2122"/>
                    </a:lnTo>
                    <a:lnTo>
                      <a:pt x="1780" y="1780"/>
                    </a:lnTo>
                    <a:lnTo>
                      <a:pt x="1729" y="1455"/>
                    </a:lnTo>
                    <a:lnTo>
                      <a:pt x="1626" y="1113"/>
                    </a:lnTo>
                    <a:lnTo>
                      <a:pt x="1489" y="805"/>
                    </a:lnTo>
                    <a:lnTo>
                      <a:pt x="1421" y="651"/>
                    </a:lnTo>
                    <a:lnTo>
                      <a:pt x="1335" y="497"/>
                    </a:lnTo>
                    <a:lnTo>
                      <a:pt x="1233" y="360"/>
                    </a:lnTo>
                    <a:lnTo>
                      <a:pt x="1130" y="240"/>
                    </a:lnTo>
                    <a:lnTo>
                      <a:pt x="1027" y="120"/>
                    </a:lnTo>
                    <a:lnTo>
                      <a:pt x="908" y="1"/>
                    </a:lnTo>
                    <a:close/>
                  </a:path>
                </a:pathLst>
              </a:custGeom>
              <a:solidFill>
                <a:srgbClr val="F7E0C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1" name="Google Shape;1923;p35">
                <a:extLst>
                  <a:ext uri="{FF2B5EF4-FFF2-40B4-BE49-F238E27FC236}">
                    <a16:creationId xmlns:a16="http://schemas.microsoft.com/office/drawing/2014/main" id="{F3441D40-70BA-5187-34FA-DA45EF81C982}"/>
                  </a:ext>
                </a:extLst>
              </p:cNvPr>
              <p:cNvSpPr/>
              <p:nvPr/>
            </p:nvSpPr>
            <p:spPr>
              <a:xfrm>
                <a:off x="3265482" y="3527153"/>
                <a:ext cx="71597" cy="201182"/>
              </a:xfrm>
              <a:custGeom>
                <a:avLst/>
                <a:gdLst/>
                <a:ahLst/>
                <a:cxnLst/>
                <a:rect l="l" t="t" r="r" b="b"/>
                <a:pathLst>
                  <a:path w="1815" h="5100" fill="none" extrusionOk="0">
                    <a:moveTo>
                      <a:pt x="86" y="3355"/>
                    </a:moveTo>
                    <a:lnTo>
                      <a:pt x="86" y="3355"/>
                    </a:lnTo>
                    <a:lnTo>
                      <a:pt x="35" y="3474"/>
                    </a:lnTo>
                    <a:lnTo>
                      <a:pt x="18" y="3543"/>
                    </a:lnTo>
                    <a:lnTo>
                      <a:pt x="1" y="3594"/>
                    </a:lnTo>
                    <a:lnTo>
                      <a:pt x="1" y="3594"/>
                    </a:lnTo>
                    <a:lnTo>
                      <a:pt x="18" y="3645"/>
                    </a:lnTo>
                    <a:lnTo>
                      <a:pt x="35" y="3680"/>
                    </a:lnTo>
                    <a:lnTo>
                      <a:pt x="52" y="3714"/>
                    </a:lnTo>
                    <a:lnTo>
                      <a:pt x="69" y="3731"/>
                    </a:lnTo>
                    <a:lnTo>
                      <a:pt x="138" y="3731"/>
                    </a:lnTo>
                    <a:lnTo>
                      <a:pt x="223" y="3714"/>
                    </a:lnTo>
                    <a:lnTo>
                      <a:pt x="309" y="3663"/>
                    </a:lnTo>
                    <a:lnTo>
                      <a:pt x="394" y="3611"/>
                    </a:lnTo>
                    <a:lnTo>
                      <a:pt x="514" y="3526"/>
                    </a:lnTo>
                    <a:lnTo>
                      <a:pt x="514" y="3526"/>
                    </a:lnTo>
                    <a:lnTo>
                      <a:pt x="223" y="4261"/>
                    </a:lnTo>
                    <a:lnTo>
                      <a:pt x="223" y="4261"/>
                    </a:lnTo>
                    <a:lnTo>
                      <a:pt x="189" y="4381"/>
                    </a:lnTo>
                    <a:lnTo>
                      <a:pt x="155" y="4501"/>
                    </a:lnTo>
                    <a:lnTo>
                      <a:pt x="155" y="4638"/>
                    </a:lnTo>
                    <a:lnTo>
                      <a:pt x="172" y="4689"/>
                    </a:lnTo>
                    <a:lnTo>
                      <a:pt x="189" y="4758"/>
                    </a:lnTo>
                    <a:lnTo>
                      <a:pt x="189" y="4758"/>
                    </a:lnTo>
                    <a:lnTo>
                      <a:pt x="206" y="4775"/>
                    </a:lnTo>
                    <a:lnTo>
                      <a:pt x="240" y="4792"/>
                    </a:lnTo>
                    <a:lnTo>
                      <a:pt x="240" y="4792"/>
                    </a:lnTo>
                    <a:lnTo>
                      <a:pt x="274" y="4792"/>
                    </a:lnTo>
                    <a:lnTo>
                      <a:pt x="309" y="4775"/>
                    </a:lnTo>
                    <a:lnTo>
                      <a:pt x="309" y="4775"/>
                    </a:lnTo>
                    <a:lnTo>
                      <a:pt x="463" y="4655"/>
                    </a:lnTo>
                    <a:lnTo>
                      <a:pt x="600" y="4518"/>
                    </a:lnTo>
                    <a:lnTo>
                      <a:pt x="719" y="4381"/>
                    </a:lnTo>
                    <a:lnTo>
                      <a:pt x="839" y="4227"/>
                    </a:lnTo>
                    <a:lnTo>
                      <a:pt x="839" y="4227"/>
                    </a:lnTo>
                    <a:lnTo>
                      <a:pt x="736" y="4843"/>
                    </a:lnTo>
                    <a:lnTo>
                      <a:pt x="736" y="4843"/>
                    </a:lnTo>
                    <a:lnTo>
                      <a:pt x="719" y="4929"/>
                    </a:lnTo>
                    <a:lnTo>
                      <a:pt x="719" y="4997"/>
                    </a:lnTo>
                    <a:lnTo>
                      <a:pt x="719" y="4997"/>
                    </a:lnTo>
                    <a:lnTo>
                      <a:pt x="736" y="5031"/>
                    </a:lnTo>
                    <a:lnTo>
                      <a:pt x="771" y="5066"/>
                    </a:lnTo>
                    <a:lnTo>
                      <a:pt x="788" y="5083"/>
                    </a:lnTo>
                    <a:lnTo>
                      <a:pt x="822" y="5100"/>
                    </a:lnTo>
                    <a:lnTo>
                      <a:pt x="822" y="5100"/>
                    </a:lnTo>
                    <a:lnTo>
                      <a:pt x="856" y="5100"/>
                    </a:lnTo>
                    <a:lnTo>
                      <a:pt x="890" y="5083"/>
                    </a:lnTo>
                    <a:lnTo>
                      <a:pt x="942" y="5031"/>
                    </a:lnTo>
                    <a:lnTo>
                      <a:pt x="942" y="5031"/>
                    </a:lnTo>
                    <a:lnTo>
                      <a:pt x="1045" y="4895"/>
                    </a:lnTo>
                    <a:lnTo>
                      <a:pt x="1147" y="4758"/>
                    </a:lnTo>
                    <a:lnTo>
                      <a:pt x="1301" y="4450"/>
                    </a:lnTo>
                    <a:lnTo>
                      <a:pt x="1438" y="4125"/>
                    </a:lnTo>
                    <a:lnTo>
                      <a:pt x="1541" y="3817"/>
                    </a:lnTo>
                    <a:lnTo>
                      <a:pt x="1541" y="3817"/>
                    </a:lnTo>
                    <a:lnTo>
                      <a:pt x="1661" y="3474"/>
                    </a:lnTo>
                    <a:lnTo>
                      <a:pt x="1746" y="3132"/>
                    </a:lnTo>
                    <a:lnTo>
                      <a:pt x="1797" y="2790"/>
                    </a:lnTo>
                    <a:lnTo>
                      <a:pt x="1815" y="2448"/>
                    </a:lnTo>
                    <a:lnTo>
                      <a:pt x="1815" y="2448"/>
                    </a:lnTo>
                    <a:lnTo>
                      <a:pt x="1815" y="2122"/>
                    </a:lnTo>
                    <a:lnTo>
                      <a:pt x="1780" y="1780"/>
                    </a:lnTo>
                    <a:lnTo>
                      <a:pt x="1729" y="1455"/>
                    </a:lnTo>
                    <a:lnTo>
                      <a:pt x="1626" y="1113"/>
                    </a:lnTo>
                    <a:lnTo>
                      <a:pt x="1489" y="805"/>
                    </a:lnTo>
                    <a:lnTo>
                      <a:pt x="1421" y="651"/>
                    </a:lnTo>
                    <a:lnTo>
                      <a:pt x="1335" y="497"/>
                    </a:lnTo>
                    <a:lnTo>
                      <a:pt x="1233" y="360"/>
                    </a:lnTo>
                    <a:lnTo>
                      <a:pt x="1130" y="240"/>
                    </a:lnTo>
                    <a:lnTo>
                      <a:pt x="1027" y="120"/>
                    </a:lnTo>
                    <a:lnTo>
                      <a:pt x="908" y="1"/>
                    </a:lnTo>
                    <a:lnTo>
                      <a:pt x="908" y="1"/>
                    </a:lnTo>
                    <a:lnTo>
                      <a:pt x="890" y="446"/>
                    </a:lnTo>
                    <a:lnTo>
                      <a:pt x="856" y="890"/>
                    </a:lnTo>
                    <a:lnTo>
                      <a:pt x="805" y="1318"/>
                    </a:lnTo>
                    <a:lnTo>
                      <a:pt x="702" y="1729"/>
                    </a:lnTo>
                    <a:lnTo>
                      <a:pt x="582" y="2140"/>
                    </a:lnTo>
                    <a:lnTo>
                      <a:pt x="446" y="2550"/>
                    </a:lnTo>
                    <a:lnTo>
                      <a:pt x="274" y="2961"/>
                    </a:lnTo>
                    <a:lnTo>
                      <a:pt x="86" y="3355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2" name="Google Shape;1924;p35">
                <a:extLst>
                  <a:ext uri="{FF2B5EF4-FFF2-40B4-BE49-F238E27FC236}">
                    <a16:creationId xmlns:a16="http://schemas.microsoft.com/office/drawing/2014/main" id="{EA5425FB-FA19-DC6A-D036-90EC8DE70319}"/>
                  </a:ext>
                </a:extLst>
              </p:cNvPr>
              <p:cNvSpPr/>
              <p:nvPr/>
            </p:nvSpPr>
            <p:spPr>
              <a:xfrm>
                <a:off x="3265482" y="3579144"/>
                <a:ext cx="47968" cy="149190"/>
              </a:xfrm>
              <a:custGeom>
                <a:avLst/>
                <a:gdLst/>
                <a:ahLst/>
                <a:cxnLst/>
                <a:rect l="l" t="t" r="r" b="b"/>
                <a:pathLst>
                  <a:path w="1216" h="3782" extrusionOk="0">
                    <a:moveTo>
                      <a:pt x="890" y="0"/>
                    </a:moveTo>
                    <a:lnTo>
                      <a:pt x="736" y="291"/>
                    </a:lnTo>
                    <a:lnTo>
                      <a:pt x="634" y="650"/>
                    </a:lnTo>
                    <a:lnTo>
                      <a:pt x="531" y="1010"/>
                    </a:lnTo>
                    <a:lnTo>
                      <a:pt x="394" y="1369"/>
                    </a:lnTo>
                    <a:lnTo>
                      <a:pt x="240" y="1711"/>
                    </a:lnTo>
                    <a:lnTo>
                      <a:pt x="155" y="1900"/>
                    </a:lnTo>
                    <a:lnTo>
                      <a:pt x="86" y="2037"/>
                    </a:lnTo>
                    <a:lnTo>
                      <a:pt x="35" y="2156"/>
                    </a:lnTo>
                    <a:lnTo>
                      <a:pt x="18" y="2208"/>
                    </a:lnTo>
                    <a:lnTo>
                      <a:pt x="1" y="2276"/>
                    </a:lnTo>
                    <a:lnTo>
                      <a:pt x="18" y="2345"/>
                    </a:lnTo>
                    <a:lnTo>
                      <a:pt x="35" y="2379"/>
                    </a:lnTo>
                    <a:lnTo>
                      <a:pt x="69" y="2413"/>
                    </a:lnTo>
                    <a:lnTo>
                      <a:pt x="172" y="2413"/>
                    </a:lnTo>
                    <a:lnTo>
                      <a:pt x="223" y="2396"/>
                    </a:lnTo>
                    <a:lnTo>
                      <a:pt x="326" y="2327"/>
                    </a:lnTo>
                    <a:lnTo>
                      <a:pt x="514" y="2208"/>
                    </a:lnTo>
                    <a:lnTo>
                      <a:pt x="223" y="2943"/>
                    </a:lnTo>
                    <a:lnTo>
                      <a:pt x="172" y="3097"/>
                    </a:lnTo>
                    <a:lnTo>
                      <a:pt x="155" y="3183"/>
                    </a:lnTo>
                    <a:lnTo>
                      <a:pt x="155" y="3269"/>
                    </a:lnTo>
                    <a:lnTo>
                      <a:pt x="155" y="3354"/>
                    </a:lnTo>
                    <a:lnTo>
                      <a:pt x="189" y="3440"/>
                    </a:lnTo>
                    <a:lnTo>
                      <a:pt x="206" y="3457"/>
                    </a:lnTo>
                    <a:lnTo>
                      <a:pt x="240" y="3474"/>
                    </a:lnTo>
                    <a:lnTo>
                      <a:pt x="292" y="3474"/>
                    </a:lnTo>
                    <a:lnTo>
                      <a:pt x="309" y="3457"/>
                    </a:lnTo>
                    <a:lnTo>
                      <a:pt x="463" y="3337"/>
                    </a:lnTo>
                    <a:lnTo>
                      <a:pt x="600" y="3200"/>
                    </a:lnTo>
                    <a:lnTo>
                      <a:pt x="719" y="3063"/>
                    </a:lnTo>
                    <a:lnTo>
                      <a:pt x="839" y="2909"/>
                    </a:lnTo>
                    <a:lnTo>
                      <a:pt x="736" y="3525"/>
                    </a:lnTo>
                    <a:lnTo>
                      <a:pt x="719" y="3628"/>
                    </a:lnTo>
                    <a:lnTo>
                      <a:pt x="719" y="3679"/>
                    </a:lnTo>
                    <a:lnTo>
                      <a:pt x="736" y="3713"/>
                    </a:lnTo>
                    <a:lnTo>
                      <a:pt x="771" y="3748"/>
                    </a:lnTo>
                    <a:lnTo>
                      <a:pt x="788" y="3765"/>
                    </a:lnTo>
                    <a:lnTo>
                      <a:pt x="822" y="3782"/>
                    </a:lnTo>
                    <a:lnTo>
                      <a:pt x="839" y="3782"/>
                    </a:lnTo>
                    <a:lnTo>
                      <a:pt x="873" y="3765"/>
                    </a:lnTo>
                    <a:lnTo>
                      <a:pt x="890" y="3765"/>
                    </a:lnTo>
                    <a:lnTo>
                      <a:pt x="942" y="3713"/>
                    </a:lnTo>
                    <a:lnTo>
                      <a:pt x="993" y="3645"/>
                    </a:lnTo>
                    <a:lnTo>
                      <a:pt x="959" y="3679"/>
                    </a:lnTo>
                    <a:lnTo>
                      <a:pt x="873" y="3679"/>
                    </a:lnTo>
                    <a:lnTo>
                      <a:pt x="856" y="3628"/>
                    </a:lnTo>
                    <a:lnTo>
                      <a:pt x="839" y="3577"/>
                    </a:lnTo>
                    <a:lnTo>
                      <a:pt x="822" y="3457"/>
                    </a:lnTo>
                    <a:lnTo>
                      <a:pt x="822" y="3337"/>
                    </a:lnTo>
                    <a:lnTo>
                      <a:pt x="839" y="3080"/>
                    </a:lnTo>
                    <a:lnTo>
                      <a:pt x="890" y="2824"/>
                    </a:lnTo>
                    <a:lnTo>
                      <a:pt x="959" y="2567"/>
                    </a:lnTo>
                    <a:lnTo>
                      <a:pt x="1113" y="2071"/>
                    </a:lnTo>
                    <a:lnTo>
                      <a:pt x="1181" y="1814"/>
                    </a:lnTo>
                    <a:lnTo>
                      <a:pt x="1216" y="1557"/>
                    </a:lnTo>
                    <a:lnTo>
                      <a:pt x="1216" y="1386"/>
                    </a:lnTo>
                    <a:lnTo>
                      <a:pt x="1199" y="1198"/>
                    </a:lnTo>
                    <a:lnTo>
                      <a:pt x="1181" y="993"/>
                    </a:lnTo>
                    <a:lnTo>
                      <a:pt x="1147" y="787"/>
                    </a:lnTo>
                    <a:lnTo>
                      <a:pt x="1113" y="582"/>
                    </a:lnTo>
                    <a:lnTo>
                      <a:pt x="1062" y="394"/>
                    </a:lnTo>
                    <a:lnTo>
                      <a:pt x="993" y="206"/>
                    </a:lnTo>
                    <a:lnTo>
                      <a:pt x="925" y="52"/>
                    </a:lnTo>
                    <a:lnTo>
                      <a:pt x="890" y="0"/>
                    </a:lnTo>
                    <a:close/>
                  </a:path>
                </a:pathLst>
              </a:custGeom>
              <a:solidFill>
                <a:srgbClr val="F4D7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3" name="Google Shape;1925;p35">
                <a:extLst>
                  <a:ext uri="{FF2B5EF4-FFF2-40B4-BE49-F238E27FC236}">
                    <a16:creationId xmlns:a16="http://schemas.microsoft.com/office/drawing/2014/main" id="{9CA2092C-EDF4-1018-ACCA-7D542151B331}"/>
                  </a:ext>
                </a:extLst>
              </p:cNvPr>
              <p:cNvSpPr/>
              <p:nvPr/>
            </p:nvSpPr>
            <p:spPr>
              <a:xfrm>
                <a:off x="3265482" y="3579144"/>
                <a:ext cx="47968" cy="149190"/>
              </a:xfrm>
              <a:custGeom>
                <a:avLst/>
                <a:gdLst/>
                <a:ahLst/>
                <a:cxnLst/>
                <a:rect l="l" t="t" r="r" b="b"/>
                <a:pathLst>
                  <a:path w="1216" h="3782" fill="none" extrusionOk="0">
                    <a:moveTo>
                      <a:pt x="890" y="0"/>
                    </a:moveTo>
                    <a:lnTo>
                      <a:pt x="890" y="0"/>
                    </a:lnTo>
                    <a:lnTo>
                      <a:pt x="736" y="291"/>
                    </a:lnTo>
                    <a:lnTo>
                      <a:pt x="736" y="291"/>
                    </a:lnTo>
                    <a:lnTo>
                      <a:pt x="634" y="650"/>
                    </a:lnTo>
                    <a:lnTo>
                      <a:pt x="531" y="1010"/>
                    </a:lnTo>
                    <a:lnTo>
                      <a:pt x="394" y="1369"/>
                    </a:lnTo>
                    <a:lnTo>
                      <a:pt x="240" y="1711"/>
                    </a:lnTo>
                    <a:lnTo>
                      <a:pt x="240" y="1711"/>
                    </a:lnTo>
                    <a:lnTo>
                      <a:pt x="155" y="1900"/>
                    </a:lnTo>
                    <a:lnTo>
                      <a:pt x="155" y="1900"/>
                    </a:lnTo>
                    <a:lnTo>
                      <a:pt x="86" y="2037"/>
                    </a:lnTo>
                    <a:lnTo>
                      <a:pt x="86" y="2037"/>
                    </a:lnTo>
                    <a:lnTo>
                      <a:pt x="35" y="2156"/>
                    </a:lnTo>
                    <a:lnTo>
                      <a:pt x="18" y="2208"/>
                    </a:lnTo>
                    <a:lnTo>
                      <a:pt x="1" y="2276"/>
                    </a:lnTo>
                    <a:lnTo>
                      <a:pt x="1" y="2276"/>
                    </a:lnTo>
                    <a:lnTo>
                      <a:pt x="1" y="2276"/>
                    </a:lnTo>
                    <a:lnTo>
                      <a:pt x="1" y="2276"/>
                    </a:lnTo>
                    <a:lnTo>
                      <a:pt x="18" y="2345"/>
                    </a:lnTo>
                    <a:lnTo>
                      <a:pt x="35" y="2379"/>
                    </a:lnTo>
                    <a:lnTo>
                      <a:pt x="69" y="2413"/>
                    </a:lnTo>
                    <a:lnTo>
                      <a:pt x="120" y="2413"/>
                    </a:lnTo>
                    <a:lnTo>
                      <a:pt x="120" y="2413"/>
                    </a:lnTo>
                    <a:lnTo>
                      <a:pt x="172" y="2413"/>
                    </a:lnTo>
                    <a:lnTo>
                      <a:pt x="223" y="2396"/>
                    </a:lnTo>
                    <a:lnTo>
                      <a:pt x="326" y="2327"/>
                    </a:lnTo>
                    <a:lnTo>
                      <a:pt x="514" y="2208"/>
                    </a:lnTo>
                    <a:lnTo>
                      <a:pt x="514" y="2208"/>
                    </a:lnTo>
                    <a:lnTo>
                      <a:pt x="514" y="2208"/>
                    </a:lnTo>
                    <a:lnTo>
                      <a:pt x="514" y="2208"/>
                    </a:lnTo>
                    <a:lnTo>
                      <a:pt x="223" y="2943"/>
                    </a:lnTo>
                    <a:lnTo>
                      <a:pt x="223" y="2943"/>
                    </a:lnTo>
                    <a:lnTo>
                      <a:pt x="172" y="3097"/>
                    </a:lnTo>
                    <a:lnTo>
                      <a:pt x="155" y="3183"/>
                    </a:lnTo>
                    <a:lnTo>
                      <a:pt x="155" y="3269"/>
                    </a:lnTo>
                    <a:lnTo>
                      <a:pt x="155" y="3269"/>
                    </a:lnTo>
                    <a:lnTo>
                      <a:pt x="155" y="3354"/>
                    </a:lnTo>
                    <a:lnTo>
                      <a:pt x="189" y="3440"/>
                    </a:lnTo>
                    <a:lnTo>
                      <a:pt x="189" y="3440"/>
                    </a:lnTo>
                    <a:lnTo>
                      <a:pt x="206" y="3457"/>
                    </a:lnTo>
                    <a:lnTo>
                      <a:pt x="240" y="3474"/>
                    </a:lnTo>
                    <a:lnTo>
                      <a:pt x="240" y="3474"/>
                    </a:lnTo>
                    <a:lnTo>
                      <a:pt x="257" y="3474"/>
                    </a:lnTo>
                    <a:lnTo>
                      <a:pt x="257" y="3474"/>
                    </a:lnTo>
                    <a:lnTo>
                      <a:pt x="292" y="3474"/>
                    </a:lnTo>
                    <a:lnTo>
                      <a:pt x="309" y="3457"/>
                    </a:lnTo>
                    <a:lnTo>
                      <a:pt x="309" y="3457"/>
                    </a:lnTo>
                    <a:lnTo>
                      <a:pt x="463" y="3337"/>
                    </a:lnTo>
                    <a:lnTo>
                      <a:pt x="600" y="3200"/>
                    </a:lnTo>
                    <a:lnTo>
                      <a:pt x="719" y="3063"/>
                    </a:lnTo>
                    <a:lnTo>
                      <a:pt x="839" y="2909"/>
                    </a:lnTo>
                    <a:lnTo>
                      <a:pt x="839" y="2909"/>
                    </a:lnTo>
                    <a:lnTo>
                      <a:pt x="839" y="2909"/>
                    </a:lnTo>
                    <a:lnTo>
                      <a:pt x="839" y="2909"/>
                    </a:lnTo>
                    <a:lnTo>
                      <a:pt x="736" y="3525"/>
                    </a:lnTo>
                    <a:lnTo>
                      <a:pt x="736" y="3525"/>
                    </a:lnTo>
                    <a:lnTo>
                      <a:pt x="719" y="3628"/>
                    </a:lnTo>
                    <a:lnTo>
                      <a:pt x="719" y="3628"/>
                    </a:lnTo>
                    <a:lnTo>
                      <a:pt x="719" y="3679"/>
                    </a:lnTo>
                    <a:lnTo>
                      <a:pt x="719" y="3679"/>
                    </a:lnTo>
                    <a:lnTo>
                      <a:pt x="736" y="3713"/>
                    </a:lnTo>
                    <a:lnTo>
                      <a:pt x="771" y="3748"/>
                    </a:lnTo>
                    <a:lnTo>
                      <a:pt x="788" y="3765"/>
                    </a:lnTo>
                    <a:lnTo>
                      <a:pt x="822" y="3782"/>
                    </a:lnTo>
                    <a:lnTo>
                      <a:pt x="822" y="3782"/>
                    </a:lnTo>
                    <a:lnTo>
                      <a:pt x="839" y="3782"/>
                    </a:lnTo>
                    <a:lnTo>
                      <a:pt x="839" y="3782"/>
                    </a:lnTo>
                    <a:lnTo>
                      <a:pt x="873" y="3765"/>
                    </a:lnTo>
                    <a:lnTo>
                      <a:pt x="890" y="3765"/>
                    </a:lnTo>
                    <a:lnTo>
                      <a:pt x="942" y="3713"/>
                    </a:lnTo>
                    <a:lnTo>
                      <a:pt x="942" y="3713"/>
                    </a:lnTo>
                    <a:lnTo>
                      <a:pt x="993" y="3645"/>
                    </a:lnTo>
                    <a:lnTo>
                      <a:pt x="993" y="3645"/>
                    </a:lnTo>
                    <a:lnTo>
                      <a:pt x="959" y="3679"/>
                    </a:lnTo>
                    <a:lnTo>
                      <a:pt x="908" y="3679"/>
                    </a:lnTo>
                    <a:lnTo>
                      <a:pt x="908" y="3679"/>
                    </a:lnTo>
                    <a:lnTo>
                      <a:pt x="873" y="3679"/>
                    </a:lnTo>
                    <a:lnTo>
                      <a:pt x="873" y="3679"/>
                    </a:lnTo>
                    <a:lnTo>
                      <a:pt x="856" y="3628"/>
                    </a:lnTo>
                    <a:lnTo>
                      <a:pt x="839" y="3577"/>
                    </a:lnTo>
                    <a:lnTo>
                      <a:pt x="839" y="3577"/>
                    </a:lnTo>
                    <a:lnTo>
                      <a:pt x="822" y="3457"/>
                    </a:lnTo>
                    <a:lnTo>
                      <a:pt x="822" y="3337"/>
                    </a:lnTo>
                    <a:lnTo>
                      <a:pt x="839" y="3080"/>
                    </a:lnTo>
                    <a:lnTo>
                      <a:pt x="890" y="2824"/>
                    </a:lnTo>
                    <a:lnTo>
                      <a:pt x="959" y="2567"/>
                    </a:lnTo>
                    <a:lnTo>
                      <a:pt x="1113" y="2071"/>
                    </a:lnTo>
                    <a:lnTo>
                      <a:pt x="1181" y="1814"/>
                    </a:lnTo>
                    <a:lnTo>
                      <a:pt x="1216" y="1557"/>
                    </a:lnTo>
                    <a:lnTo>
                      <a:pt x="1216" y="1557"/>
                    </a:lnTo>
                    <a:lnTo>
                      <a:pt x="1216" y="1386"/>
                    </a:lnTo>
                    <a:lnTo>
                      <a:pt x="1199" y="1198"/>
                    </a:lnTo>
                    <a:lnTo>
                      <a:pt x="1181" y="993"/>
                    </a:lnTo>
                    <a:lnTo>
                      <a:pt x="1147" y="787"/>
                    </a:lnTo>
                    <a:lnTo>
                      <a:pt x="1113" y="582"/>
                    </a:lnTo>
                    <a:lnTo>
                      <a:pt x="1062" y="394"/>
                    </a:lnTo>
                    <a:lnTo>
                      <a:pt x="993" y="206"/>
                    </a:lnTo>
                    <a:lnTo>
                      <a:pt x="925" y="52"/>
                    </a:lnTo>
                    <a:lnTo>
                      <a:pt x="925" y="52"/>
                    </a:lnTo>
                    <a:lnTo>
                      <a:pt x="89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4" name="Google Shape;1926;p35">
                <a:extLst>
                  <a:ext uri="{FF2B5EF4-FFF2-40B4-BE49-F238E27FC236}">
                    <a16:creationId xmlns:a16="http://schemas.microsoft.com/office/drawing/2014/main" id="{27329E9D-D306-3FB2-C763-26FAD2D6546D}"/>
                  </a:ext>
                </a:extLst>
              </p:cNvPr>
              <p:cNvSpPr/>
              <p:nvPr/>
            </p:nvSpPr>
            <p:spPr>
              <a:xfrm>
                <a:off x="3266823" y="3502853"/>
                <a:ext cx="41223" cy="108047"/>
              </a:xfrm>
              <a:custGeom>
                <a:avLst/>
                <a:gdLst/>
                <a:ahLst/>
                <a:cxnLst/>
                <a:rect l="l" t="t" r="r" b="b"/>
                <a:pathLst>
                  <a:path w="1045" h="2739" extrusionOk="0">
                    <a:moveTo>
                      <a:pt x="343" y="1"/>
                    </a:moveTo>
                    <a:lnTo>
                      <a:pt x="292" y="18"/>
                    </a:lnTo>
                    <a:lnTo>
                      <a:pt x="258" y="35"/>
                    </a:lnTo>
                    <a:lnTo>
                      <a:pt x="240" y="69"/>
                    </a:lnTo>
                    <a:lnTo>
                      <a:pt x="223" y="120"/>
                    </a:lnTo>
                    <a:lnTo>
                      <a:pt x="223" y="206"/>
                    </a:lnTo>
                    <a:lnTo>
                      <a:pt x="258" y="291"/>
                    </a:lnTo>
                    <a:lnTo>
                      <a:pt x="275" y="394"/>
                    </a:lnTo>
                    <a:lnTo>
                      <a:pt x="292" y="480"/>
                    </a:lnTo>
                    <a:lnTo>
                      <a:pt x="309" y="702"/>
                    </a:lnTo>
                    <a:lnTo>
                      <a:pt x="309" y="925"/>
                    </a:lnTo>
                    <a:lnTo>
                      <a:pt x="292" y="1147"/>
                    </a:lnTo>
                    <a:lnTo>
                      <a:pt x="258" y="1387"/>
                    </a:lnTo>
                    <a:lnTo>
                      <a:pt x="223" y="1609"/>
                    </a:lnTo>
                    <a:lnTo>
                      <a:pt x="155" y="1832"/>
                    </a:lnTo>
                    <a:lnTo>
                      <a:pt x="86" y="2122"/>
                    </a:lnTo>
                    <a:lnTo>
                      <a:pt x="35" y="2259"/>
                    </a:lnTo>
                    <a:lnTo>
                      <a:pt x="18" y="2413"/>
                    </a:lnTo>
                    <a:lnTo>
                      <a:pt x="1" y="2482"/>
                    </a:lnTo>
                    <a:lnTo>
                      <a:pt x="1" y="2567"/>
                    </a:lnTo>
                    <a:lnTo>
                      <a:pt x="18" y="2636"/>
                    </a:lnTo>
                    <a:lnTo>
                      <a:pt x="69" y="2687"/>
                    </a:lnTo>
                    <a:lnTo>
                      <a:pt x="138" y="2738"/>
                    </a:lnTo>
                    <a:lnTo>
                      <a:pt x="275" y="2738"/>
                    </a:lnTo>
                    <a:lnTo>
                      <a:pt x="343" y="2704"/>
                    </a:lnTo>
                    <a:lnTo>
                      <a:pt x="412" y="2653"/>
                    </a:lnTo>
                    <a:lnTo>
                      <a:pt x="463" y="2602"/>
                    </a:lnTo>
                    <a:lnTo>
                      <a:pt x="548" y="2482"/>
                    </a:lnTo>
                    <a:lnTo>
                      <a:pt x="685" y="2259"/>
                    </a:lnTo>
                    <a:lnTo>
                      <a:pt x="788" y="2054"/>
                    </a:lnTo>
                    <a:lnTo>
                      <a:pt x="908" y="1832"/>
                    </a:lnTo>
                    <a:lnTo>
                      <a:pt x="1011" y="1592"/>
                    </a:lnTo>
                    <a:lnTo>
                      <a:pt x="1028" y="1506"/>
                    </a:lnTo>
                    <a:lnTo>
                      <a:pt x="1045" y="1421"/>
                    </a:lnTo>
                    <a:lnTo>
                      <a:pt x="1045" y="1301"/>
                    </a:lnTo>
                    <a:lnTo>
                      <a:pt x="1011" y="1198"/>
                    </a:lnTo>
                    <a:lnTo>
                      <a:pt x="891" y="908"/>
                    </a:lnTo>
                    <a:lnTo>
                      <a:pt x="771" y="617"/>
                    </a:lnTo>
                    <a:lnTo>
                      <a:pt x="617" y="343"/>
                    </a:lnTo>
                    <a:lnTo>
                      <a:pt x="446" y="86"/>
                    </a:lnTo>
                    <a:lnTo>
                      <a:pt x="394" y="35"/>
                    </a:lnTo>
                    <a:lnTo>
                      <a:pt x="377" y="18"/>
                    </a:lnTo>
                    <a:lnTo>
                      <a:pt x="343" y="1"/>
                    </a:lnTo>
                    <a:close/>
                  </a:path>
                </a:pathLst>
              </a:custGeom>
              <a:solidFill>
                <a:srgbClr val="F7E0C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5" name="Google Shape;1927;p35">
                <a:extLst>
                  <a:ext uri="{FF2B5EF4-FFF2-40B4-BE49-F238E27FC236}">
                    <a16:creationId xmlns:a16="http://schemas.microsoft.com/office/drawing/2014/main" id="{7C7F2248-BE8F-A532-8177-B8B918770E8E}"/>
                  </a:ext>
                </a:extLst>
              </p:cNvPr>
              <p:cNvSpPr/>
              <p:nvPr/>
            </p:nvSpPr>
            <p:spPr>
              <a:xfrm>
                <a:off x="3266823" y="3502853"/>
                <a:ext cx="41223" cy="108047"/>
              </a:xfrm>
              <a:custGeom>
                <a:avLst/>
                <a:gdLst/>
                <a:ahLst/>
                <a:cxnLst/>
                <a:rect l="l" t="t" r="r" b="b"/>
                <a:pathLst>
                  <a:path w="1045" h="2739" fill="none" extrusionOk="0">
                    <a:moveTo>
                      <a:pt x="155" y="1832"/>
                    </a:moveTo>
                    <a:lnTo>
                      <a:pt x="155" y="1832"/>
                    </a:lnTo>
                    <a:lnTo>
                      <a:pt x="86" y="2122"/>
                    </a:lnTo>
                    <a:lnTo>
                      <a:pt x="35" y="2259"/>
                    </a:lnTo>
                    <a:lnTo>
                      <a:pt x="18" y="2413"/>
                    </a:lnTo>
                    <a:lnTo>
                      <a:pt x="18" y="2413"/>
                    </a:lnTo>
                    <a:lnTo>
                      <a:pt x="1" y="2482"/>
                    </a:lnTo>
                    <a:lnTo>
                      <a:pt x="1" y="2567"/>
                    </a:lnTo>
                    <a:lnTo>
                      <a:pt x="18" y="2636"/>
                    </a:lnTo>
                    <a:lnTo>
                      <a:pt x="69" y="2687"/>
                    </a:lnTo>
                    <a:lnTo>
                      <a:pt x="69" y="2687"/>
                    </a:lnTo>
                    <a:lnTo>
                      <a:pt x="138" y="2738"/>
                    </a:lnTo>
                    <a:lnTo>
                      <a:pt x="206" y="2738"/>
                    </a:lnTo>
                    <a:lnTo>
                      <a:pt x="275" y="2738"/>
                    </a:lnTo>
                    <a:lnTo>
                      <a:pt x="343" y="2704"/>
                    </a:lnTo>
                    <a:lnTo>
                      <a:pt x="343" y="2704"/>
                    </a:lnTo>
                    <a:lnTo>
                      <a:pt x="412" y="2653"/>
                    </a:lnTo>
                    <a:lnTo>
                      <a:pt x="463" y="2602"/>
                    </a:lnTo>
                    <a:lnTo>
                      <a:pt x="548" y="2482"/>
                    </a:lnTo>
                    <a:lnTo>
                      <a:pt x="548" y="2482"/>
                    </a:lnTo>
                    <a:lnTo>
                      <a:pt x="685" y="2259"/>
                    </a:lnTo>
                    <a:lnTo>
                      <a:pt x="788" y="2054"/>
                    </a:lnTo>
                    <a:lnTo>
                      <a:pt x="908" y="1832"/>
                    </a:lnTo>
                    <a:lnTo>
                      <a:pt x="1011" y="1592"/>
                    </a:lnTo>
                    <a:lnTo>
                      <a:pt x="1011" y="1592"/>
                    </a:lnTo>
                    <a:lnTo>
                      <a:pt x="1028" y="1506"/>
                    </a:lnTo>
                    <a:lnTo>
                      <a:pt x="1045" y="1421"/>
                    </a:lnTo>
                    <a:lnTo>
                      <a:pt x="1045" y="1421"/>
                    </a:lnTo>
                    <a:lnTo>
                      <a:pt x="1045" y="1301"/>
                    </a:lnTo>
                    <a:lnTo>
                      <a:pt x="1011" y="1198"/>
                    </a:lnTo>
                    <a:lnTo>
                      <a:pt x="1011" y="1198"/>
                    </a:lnTo>
                    <a:lnTo>
                      <a:pt x="891" y="908"/>
                    </a:lnTo>
                    <a:lnTo>
                      <a:pt x="771" y="617"/>
                    </a:lnTo>
                    <a:lnTo>
                      <a:pt x="617" y="343"/>
                    </a:lnTo>
                    <a:lnTo>
                      <a:pt x="446" y="86"/>
                    </a:lnTo>
                    <a:lnTo>
                      <a:pt x="446" y="86"/>
                    </a:lnTo>
                    <a:lnTo>
                      <a:pt x="394" y="35"/>
                    </a:lnTo>
                    <a:lnTo>
                      <a:pt x="377" y="18"/>
                    </a:lnTo>
                    <a:lnTo>
                      <a:pt x="343" y="1"/>
                    </a:lnTo>
                    <a:lnTo>
                      <a:pt x="343" y="1"/>
                    </a:lnTo>
                    <a:lnTo>
                      <a:pt x="292" y="18"/>
                    </a:lnTo>
                    <a:lnTo>
                      <a:pt x="258" y="35"/>
                    </a:lnTo>
                    <a:lnTo>
                      <a:pt x="240" y="69"/>
                    </a:lnTo>
                    <a:lnTo>
                      <a:pt x="223" y="120"/>
                    </a:lnTo>
                    <a:lnTo>
                      <a:pt x="223" y="120"/>
                    </a:lnTo>
                    <a:lnTo>
                      <a:pt x="223" y="206"/>
                    </a:lnTo>
                    <a:lnTo>
                      <a:pt x="258" y="291"/>
                    </a:lnTo>
                    <a:lnTo>
                      <a:pt x="275" y="394"/>
                    </a:lnTo>
                    <a:lnTo>
                      <a:pt x="292" y="480"/>
                    </a:lnTo>
                    <a:lnTo>
                      <a:pt x="292" y="480"/>
                    </a:lnTo>
                    <a:lnTo>
                      <a:pt x="309" y="702"/>
                    </a:lnTo>
                    <a:lnTo>
                      <a:pt x="309" y="925"/>
                    </a:lnTo>
                    <a:lnTo>
                      <a:pt x="309" y="925"/>
                    </a:lnTo>
                    <a:lnTo>
                      <a:pt x="292" y="1147"/>
                    </a:lnTo>
                    <a:lnTo>
                      <a:pt x="258" y="1387"/>
                    </a:lnTo>
                    <a:lnTo>
                      <a:pt x="223" y="1609"/>
                    </a:lnTo>
                    <a:lnTo>
                      <a:pt x="155" y="1832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6" name="Google Shape;1928;p35">
                <a:extLst>
                  <a:ext uri="{FF2B5EF4-FFF2-40B4-BE49-F238E27FC236}">
                    <a16:creationId xmlns:a16="http://schemas.microsoft.com/office/drawing/2014/main" id="{1DCCF1C3-03C3-EAA6-DBDB-A3503A6AF7DD}"/>
                  </a:ext>
                </a:extLst>
              </p:cNvPr>
              <p:cNvSpPr/>
              <p:nvPr/>
            </p:nvSpPr>
            <p:spPr>
              <a:xfrm>
                <a:off x="3266823" y="3548099"/>
                <a:ext cx="33807" cy="62800"/>
              </a:xfrm>
              <a:custGeom>
                <a:avLst/>
                <a:gdLst/>
                <a:ahLst/>
                <a:cxnLst/>
                <a:rect l="l" t="t" r="r" b="b"/>
                <a:pathLst>
                  <a:path w="857" h="1592" extrusionOk="0">
                    <a:moveTo>
                      <a:pt x="429" y="0"/>
                    </a:moveTo>
                    <a:lnTo>
                      <a:pt x="275" y="103"/>
                    </a:lnTo>
                    <a:lnTo>
                      <a:pt x="223" y="394"/>
                    </a:lnTo>
                    <a:lnTo>
                      <a:pt x="155" y="685"/>
                    </a:lnTo>
                    <a:lnTo>
                      <a:pt x="86" y="975"/>
                    </a:lnTo>
                    <a:lnTo>
                      <a:pt x="35" y="1112"/>
                    </a:lnTo>
                    <a:lnTo>
                      <a:pt x="18" y="1266"/>
                    </a:lnTo>
                    <a:lnTo>
                      <a:pt x="1" y="1352"/>
                    </a:lnTo>
                    <a:lnTo>
                      <a:pt x="18" y="1455"/>
                    </a:lnTo>
                    <a:lnTo>
                      <a:pt x="35" y="1506"/>
                    </a:lnTo>
                    <a:lnTo>
                      <a:pt x="69" y="1540"/>
                    </a:lnTo>
                    <a:lnTo>
                      <a:pt x="138" y="1591"/>
                    </a:lnTo>
                    <a:lnTo>
                      <a:pt x="275" y="1591"/>
                    </a:lnTo>
                    <a:lnTo>
                      <a:pt x="343" y="1557"/>
                    </a:lnTo>
                    <a:lnTo>
                      <a:pt x="412" y="1506"/>
                    </a:lnTo>
                    <a:lnTo>
                      <a:pt x="463" y="1455"/>
                    </a:lnTo>
                    <a:lnTo>
                      <a:pt x="548" y="1335"/>
                    </a:lnTo>
                    <a:lnTo>
                      <a:pt x="702" y="1061"/>
                    </a:lnTo>
                    <a:lnTo>
                      <a:pt x="856" y="787"/>
                    </a:lnTo>
                    <a:lnTo>
                      <a:pt x="754" y="650"/>
                    </a:lnTo>
                    <a:lnTo>
                      <a:pt x="651" y="531"/>
                    </a:lnTo>
                    <a:lnTo>
                      <a:pt x="583" y="394"/>
                    </a:lnTo>
                    <a:lnTo>
                      <a:pt x="531" y="274"/>
                    </a:lnTo>
                    <a:lnTo>
                      <a:pt x="429" y="0"/>
                    </a:lnTo>
                    <a:close/>
                  </a:path>
                </a:pathLst>
              </a:custGeom>
              <a:solidFill>
                <a:srgbClr val="F4D7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7" name="Google Shape;1929;p35">
                <a:extLst>
                  <a:ext uri="{FF2B5EF4-FFF2-40B4-BE49-F238E27FC236}">
                    <a16:creationId xmlns:a16="http://schemas.microsoft.com/office/drawing/2014/main" id="{9557C60A-C3E7-9534-606D-64C89190AE03}"/>
                  </a:ext>
                </a:extLst>
              </p:cNvPr>
              <p:cNvSpPr/>
              <p:nvPr/>
            </p:nvSpPr>
            <p:spPr>
              <a:xfrm>
                <a:off x="3266823" y="3548099"/>
                <a:ext cx="33807" cy="62800"/>
              </a:xfrm>
              <a:custGeom>
                <a:avLst/>
                <a:gdLst/>
                <a:ahLst/>
                <a:cxnLst/>
                <a:rect l="l" t="t" r="r" b="b"/>
                <a:pathLst>
                  <a:path w="857" h="1592" fill="none" extrusionOk="0">
                    <a:moveTo>
                      <a:pt x="429" y="0"/>
                    </a:moveTo>
                    <a:lnTo>
                      <a:pt x="429" y="0"/>
                    </a:lnTo>
                    <a:lnTo>
                      <a:pt x="275" y="103"/>
                    </a:lnTo>
                    <a:lnTo>
                      <a:pt x="275" y="103"/>
                    </a:lnTo>
                    <a:lnTo>
                      <a:pt x="223" y="394"/>
                    </a:lnTo>
                    <a:lnTo>
                      <a:pt x="155" y="685"/>
                    </a:lnTo>
                    <a:lnTo>
                      <a:pt x="155" y="685"/>
                    </a:lnTo>
                    <a:lnTo>
                      <a:pt x="86" y="975"/>
                    </a:lnTo>
                    <a:lnTo>
                      <a:pt x="35" y="1112"/>
                    </a:lnTo>
                    <a:lnTo>
                      <a:pt x="18" y="1266"/>
                    </a:lnTo>
                    <a:lnTo>
                      <a:pt x="18" y="1266"/>
                    </a:lnTo>
                    <a:lnTo>
                      <a:pt x="1" y="1352"/>
                    </a:lnTo>
                    <a:lnTo>
                      <a:pt x="1" y="1352"/>
                    </a:lnTo>
                    <a:lnTo>
                      <a:pt x="18" y="1455"/>
                    </a:lnTo>
                    <a:lnTo>
                      <a:pt x="35" y="1506"/>
                    </a:lnTo>
                    <a:lnTo>
                      <a:pt x="69" y="1540"/>
                    </a:lnTo>
                    <a:lnTo>
                      <a:pt x="69" y="1540"/>
                    </a:lnTo>
                    <a:lnTo>
                      <a:pt x="138" y="1591"/>
                    </a:lnTo>
                    <a:lnTo>
                      <a:pt x="206" y="1591"/>
                    </a:lnTo>
                    <a:lnTo>
                      <a:pt x="206" y="1591"/>
                    </a:lnTo>
                    <a:lnTo>
                      <a:pt x="275" y="1591"/>
                    </a:lnTo>
                    <a:lnTo>
                      <a:pt x="343" y="1557"/>
                    </a:lnTo>
                    <a:lnTo>
                      <a:pt x="343" y="1557"/>
                    </a:lnTo>
                    <a:lnTo>
                      <a:pt x="412" y="1506"/>
                    </a:lnTo>
                    <a:lnTo>
                      <a:pt x="463" y="1455"/>
                    </a:lnTo>
                    <a:lnTo>
                      <a:pt x="548" y="1335"/>
                    </a:lnTo>
                    <a:lnTo>
                      <a:pt x="548" y="1335"/>
                    </a:lnTo>
                    <a:lnTo>
                      <a:pt x="702" y="1061"/>
                    </a:lnTo>
                    <a:lnTo>
                      <a:pt x="856" y="787"/>
                    </a:lnTo>
                    <a:lnTo>
                      <a:pt x="856" y="787"/>
                    </a:lnTo>
                    <a:lnTo>
                      <a:pt x="754" y="650"/>
                    </a:lnTo>
                    <a:lnTo>
                      <a:pt x="651" y="531"/>
                    </a:lnTo>
                    <a:lnTo>
                      <a:pt x="651" y="531"/>
                    </a:lnTo>
                    <a:lnTo>
                      <a:pt x="583" y="394"/>
                    </a:lnTo>
                    <a:lnTo>
                      <a:pt x="531" y="274"/>
                    </a:lnTo>
                    <a:lnTo>
                      <a:pt x="429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8" name="Google Shape;1930;p35">
                <a:extLst>
                  <a:ext uri="{FF2B5EF4-FFF2-40B4-BE49-F238E27FC236}">
                    <a16:creationId xmlns:a16="http://schemas.microsoft.com/office/drawing/2014/main" id="{F77D767C-E9AF-D116-344A-6EF173D26D41}"/>
                  </a:ext>
                </a:extLst>
              </p:cNvPr>
              <p:cNvSpPr/>
              <p:nvPr/>
            </p:nvSpPr>
            <p:spPr>
              <a:xfrm>
                <a:off x="3193254" y="3395517"/>
                <a:ext cx="169466" cy="328795"/>
              </a:xfrm>
              <a:custGeom>
                <a:avLst/>
                <a:gdLst/>
                <a:ahLst/>
                <a:cxnLst/>
                <a:rect l="l" t="t" r="r" b="b"/>
                <a:pathLst>
                  <a:path w="4296" h="8335" extrusionOk="0">
                    <a:moveTo>
                      <a:pt x="1062" y="1"/>
                    </a:moveTo>
                    <a:lnTo>
                      <a:pt x="959" y="18"/>
                    </a:lnTo>
                    <a:lnTo>
                      <a:pt x="856" y="69"/>
                    </a:lnTo>
                    <a:lnTo>
                      <a:pt x="788" y="172"/>
                    </a:lnTo>
                    <a:lnTo>
                      <a:pt x="1" y="1626"/>
                    </a:lnTo>
                    <a:lnTo>
                      <a:pt x="343" y="1815"/>
                    </a:lnTo>
                    <a:lnTo>
                      <a:pt x="685" y="2020"/>
                    </a:lnTo>
                    <a:lnTo>
                      <a:pt x="1010" y="2242"/>
                    </a:lnTo>
                    <a:lnTo>
                      <a:pt x="1335" y="2482"/>
                    </a:lnTo>
                    <a:lnTo>
                      <a:pt x="1626" y="2739"/>
                    </a:lnTo>
                    <a:lnTo>
                      <a:pt x="1746" y="2893"/>
                    </a:lnTo>
                    <a:lnTo>
                      <a:pt x="1866" y="3030"/>
                    </a:lnTo>
                    <a:lnTo>
                      <a:pt x="1986" y="3184"/>
                    </a:lnTo>
                    <a:lnTo>
                      <a:pt x="2088" y="3355"/>
                    </a:lnTo>
                    <a:lnTo>
                      <a:pt x="2174" y="3526"/>
                    </a:lnTo>
                    <a:lnTo>
                      <a:pt x="2242" y="3697"/>
                    </a:lnTo>
                    <a:lnTo>
                      <a:pt x="2362" y="4056"/>
                    </a:lnTo>
                    <a:lnTo>
                      <a:pt x="2431" y="4227"/>
                    </a:lnTo>
                    <a:lnTo>
                      <a:pt x="2516" y="4399"/>
                    </a:lnTo>
                    <a:lnTo>
                      <a:pt x="2636" y="4553"/>
                    </a:lnTo>
                    <a:lnTo>
                      <a:pt x="2704" y="4621"/>
                    </a:lnTo>
                    <a:lnTo>
                      <a:pt x="2756" y="4707"/>
                    </a:lnTo>
                    <a:lnTo>
                      <a:pt x="2824" y="4861"/>
                    </a:lnTo>
                    <a:lnTo>
                      <a:pt x="2893" y="5049"/>
                    </a:lnTo>
                    <a:lnTo>
                      <a:pt x="2944" y="5237"/>
                    </a:lnTo>
                    <a:lnTo>
                      <a:pt x="2978" y="5442"/>
                    </a:lnTo>
                    <a:lnTo>
                      <a:pt x="3012" y="5648"/>
                    </a:lnTo>
                    <a:lnTo>
                      <a:pt x="3030" y="5853"/>
                    </a:lnTo>
                    <a:lnTo>
                      <a:pt x="3047" y="6041"/>
                    </a:lnTo>
                    <a:lnTo>
                      <a:pt x="3047" y="6212"/>
                    </a:lnTo>
                    <a:lnTo>
                      <a:pt x="3012" y="6469"/>
                    </a:lnTo>
                    <a:lnTo>
                      <a:pt x="2944" y="6726"/>
                    </a:lnTo>
                    <a:lnTo>
                      <a:pt x="2790" y="7222"/>
                    </a:lnTo>
                    <a:lnTo>
                      <a:pt x="2721" y="7479"/>
                    </a:lnTo>
                    <a:lnTo>
                      <a:pt x="2670" y="7735"/>
                    </a:lnTo>
                    <a:lnTo>
                      <a:pt x="2653" y="7992"/>
                    </a:lnTo>
                    <a:lnTo>
                      <a:pt x="2653" y="8112"/>
                    </a:lnTo>
                    <a:lnTo>
                      <a:pt x="2670" y="8232"/>
                    </a:lnTo>
                    <a:lnTo>
                      <a:pt x="2687" y="8283"/>
                    </a:lnTo>
                    <a:lnTo>
                      <a:pt x="2704" y="8334"/>
                    </a:lnTo>
                    <a:lnTo>
                      <a:pt x="2756" y="8334"/>
                    </a:lnTo>
                    <a:lnTo>
                      <a:pt x="2790" y="8317"/>
                    </a:lnTo>
                    <a:lnTo>
                      <a:pt x="2841" y="8300"/>
                    </a:lnTo>
                    <a:lnTo>
                      <a:pt x="2876" y="8266"/>
                    </a:lnTo>
                    <a:lnTo>
                      <a:pt x="3064" y="8009"/>
                    </a:lnTo>
                    <a:lnTo>
                      <a:pt x="3252" y="7752"/>
                    </a:lnTo>
                    <a:lnTo>
                      <a:pt x="3594" y="7188"/>
                    </a:lnTo>
                    <a:lnTo>
                      <a:pt x="3902" y="6623"/>
                    </a:lnTo>
                    <a:lnTo>
                      <a:pt x="4039" y="6332"/>
                    </a:lnTo>
                    <a:lnTo>
                      <a:pt x="4142" y="6041"/>
                    </a:lnTo>
                    <a:lnTo>
                      <a:pt x="4210" y="5733"/>
                    </a:lnTo>
                    <a:lnTo>
                      <a:pt x="4262" y="5425"/>
                    </a:lnTo>
                    <a:lnTo>
                      <a:pt x="4296" y="5117"/>
                    </a:lnTo>
                    <a:lnTo>
                      <a:pt x="4296" y="4809"/>
                    </a:lnTo>
                    <a:lnTo>
                      <a:pt x="4279" y="4484"/>
                    </a:lnTo>
                    <a:lnTo>
                      <a:pt x="4227" y="4176"/>
                    </a:lnTo>
                    <a:lnTo>
                      <a:pt x="4176" y="3868"/>
                    </a:lnTo>
                    <a:lnTo>
                      <a:pt x="4090" y="3577"/>
                    </a:lnTo>
                    <a:lnTo>
                      <a:pt x="3988" y="3269"/>
                    </a:lnTo>
                    <a:lnTo>
                      <a:pt x="3868" y="2995"/>
                    </a:lnTo>
                    <a:lnTo>
                      <a:pt x="3731" y="2722"/>
                    </a:lnTo>
                    <a:lnTo>
                      <a:pt x="3594" y="2465"/>
                    </a:lnTo>
                    <a:lnTo>
                      <a:pt x="3440" y="2208"/>
                    </a:lnTo>
                    <a:lnTo>
                      <a:pt x="3269" y="1969"/>
                    </a:lnTo>
                    <a:lnTo>
                      <a:pt x="3098" y="1746"/>
                    </a:lnTo>
                    <a:lnTo>
                      <a:pt x="2910" y="1507"/>
                    </a:lnTo>
                    <a:lnTo>
                      <a:pt x="2704" y="1301"/>
                    </a:lnTo>
                    <a:lnTo>
                      <a:pt x="2516" y="1079"/>
                    </a:lnTo>
                    <a:lnTo>
                      <a:pt x="2174" y="737"/>
                    </a:lnTo>
                    <a:lnTo>
                      <a:pt x="1934" y="514"/>
                    </a:lnTo>
                    <a:lnTo>
                      <a:pt x="1678" y="292"/>
                    </a:lnTo>
                    <a:lnTo>
                      <a:pt x="1541" y="189"/>
                    </a:lnTo>
                    <a:lnTo>
                      <a:pt x="1404" y="121"/>
                    </a:lnTo>
                    <a:lnTo>
                      <a:pt x="1284" y="52"/>
                    </a:lnTo>
                    <a:lnTo>
                      <a:pt x="1164" y="18"/>
                    </a:lnTo>
                    <a:lnTo>
                      <a:pt x="1062" y="1"/>
                    </a:lnTo>
                    <a:close/>
                  </a:path>
                </a:pathLst>
              </a:custGeom>
              <a:solidFill>
                <a:srgbClr val="F7E0C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9" name="Google Shape;1931;p35">
                <a:extLst>
                  <a:ext uri="{FF2B5EF4-FFF2-40B4-BE49-F238E27FC236}">
                    <a16:creationId xmlns:a16="http://schemas.microsoft.com/office/drawing/2014/main" id="{99F2F558-8302-5295-183B-F1A7727DC7B9}"/>
                  </a:ext>
                </a:extLst>
              </p:cNvPr>
              <p:cNvSpPr/>
              <p:nvPr/>
            </p:nvSpPr>
            <p:spPr>
              <a:xfrm>
                <a:off x="3193254" y="3395517"/>
                <a:ext cx="169466" cy="328795"/>
              </a:xfrm>
              <a:custGeom>
                <a:avLst/>
                <a:gdLst/>
                <a:ahLst/>
                <a:cxnLst/>
                <a:rect l="l" t="t" r="r" b="b"/>
                <a:pathLst>
                  <a:path w="4296" h="8335" fill="none" extrusionOk="0">
                    <a:moveTo>
                      <a:pt x="3252" y="7752"/>
                    </a:moveTo>
                    <a:lnTo>
                      <a:pt x="3252" y="7752"/>
                    </a:lnTo>
                    <a:lnTo>
                      <a:pt x="3064" y="8009"/>
                    </a:lnTo>
                    <a:lnTo>
                      <a:pt x="2876" y="8266"/>
                    </a:lnTo>
                    <a:lnTo>
                      <a:pt x="2876" y="8266"/>
                    </a:lnTo>
                    <a:lnTo>
                      <a:pt x="2841" y="8300"/>
                    </a:lnTo>
                    <a:lnTo>
                      <a:pt x="2790" y="8317"/>
                    </a:lnTo>
                    <a:lnTo>
                      <a:pt x="2756" y="8334"/>
                    </a:lnTo>
                    <a:lnTo>
                      <a:pt x="2704" y="8334"/>
                    </a:lnTo>
                    <a:lnTo>
                      <a:pt x="2704" y="8334"/>
                    </a:lnTo>
                    <a:lnTo>
                      <a:pt x="2687" y="8283"/>
                    </a:lnTo>
                    <a:lnTo>
                      <a:pt x="2670" y="8232"/>
                    </a:lnTo>
                    <a:lnTo>
                      <a:pt x="2670" y="8232"/>
                    </a:lnTo>
                    <a:lnTo>
                      <a:pt x="2653" y="8112"/>
                    </a:lnTo>
                    <a:lnTo>
                      <a:pt x="2653" y="7992"/>
                    </a:lnTo>
                    <a:lnTo>
                      <a:pt x="2670" y="7735"/>
                    </a:lnTo>
                    <a:lnTo>
                      <a:pt x="2721" y="7479"/>
                    </a:lnTo>
                    <a:lnTo>
                      <a:pt x="2790" y="7222"/>
                    </a:lnTo>
                    <a:lnTo>
                      <a:pt x="2944" y="6726"/>
                    </a:lnTo>
                    <a:lnTo>
                      <a:pt x="3012" y="6469"/>
                    </a:lnTo>
                    <a:lnTo>
                      <a:pt x="3047" y="6212"/>
                    </a:lnTo>
                    <a:lnTo>
                      <a:pt x="3047" y="6212"/>
                    </a:lnTo>
                    <a:lnTo>
                      <a:pt x="3047" y="6041"/>
                    </a:lnTo>
                    <a:lnTo>
                      <a:pt x="3030" y="5853"/>
                    </a:lnTo>
                    <a:lnTo>
                      <a:pt x="3012" y="5648"/>
                    </a:lnTo>
                    <a:lnTo>
                      <a:pt x="2978" y="5442"/>
                    </a:lnTo>
                    <a:lnTo>
                      <a:pt x="2944" y="5237"/>
                    </a:lnTo>
                    <a:lnTo>
                      <a:pt x="2893" y="5049"/>
                    </a:lnTo>
                    <a:lnTo>
                      <a:pt x="2824" y="4861"/>
                    </a:lnTo>
                    <a:lnTo>
                      <a:pt x="2756" y="4707"/>
                    </a:lnTo>
                    <a:lnTo>
                      <a:pt x="2756" y="4707"/>
                    </a:lnTo>
                    <a:lnTo>
                      <a:pt x="2704" y="4621"/>
                    </a:lnTo>
                    <a:lnTo>
                      <a:pt x="2636" y="4553"/>
                    </a:lnTo>
                    <a:lnTo>
                      <a:pt x="2516" y="4399"/>
                    </a:lnTo>
                    <a:lnTo>
                      <a:pt x="2516" y="4399"/>
                    </a:lnTo>
                    <a:lnTo>
                      <a:pt x="2431" y="4227"/>
                    </a:lnTo>
                    <a:lnTo>
                      <a:pt x="2362" y="4056"/>
                    </a:lnTo>
                    <a:lnTo>
                      <a:pt x="2242" y="3697"/>
                    </a:lnTo>
                    <a:lnTo>
                      <a:pt x="2242" y="3697"/>
                    </a:lnTo>
                    <a:lnTo>
                      <a:pt x="2174" y="3526"/>
                    </a:lnTo>
                    <a:lnTo>
                      <a:pt x="2088" y="3355"/>
                    </a:lnTo>
                    <a:lnTo>
                      <a:pt x="1986" y="3184"/>
                    </a:lnTo>
                    <a:lnTo>
                      <a:pt x="1866" y="3030"/>
                    </a:lnTo>
                    <a:lnTo>
                      <a:pt x="1746" y="2893"/>
                    </a:lnTo>
                    <a:lnTo>
                      <a:pt x="1626" y="2739"/>
                    </a:lnTo>
                    <a:lnTo>
                      <a:pt x="1335" y="2482"/>
                    </a:lnTo>
                    <a:lnTo>
                      <a:pt x="1010" y="2242"/>
                    </a:lnTo>
                    <a:lnTo>
                      <a:pt x="685" y="2020"/>
                    </a:lnTo>
                    <a:lnTo>
                      <a:pt x="343" y="1815"/>
                    </a:lnTo>
                    <a:lnTo>
                      <a:pt x="1" y="1626"/>
                    </a:lnTo>
                    <a:lnTo>
                      <a:pt x="1" y="1626"/>
                    </a:lnTo>
                    <a:lnTo>
                      <a:pt x="788" y="172"/>
                    </a:lnTo>
                    <a:lnTo>
                      <a:pt x="788" y="172"/>
                    </a:lnTo>
                    <a:lnTo>
                      <a:pt x="856" y="69"/>
                    </a:lnTo>
                    <a:lnTo>
                      <a:pt x="959" y="18"/>
                    </a:lnTo>
                    <a:lnTo>
                      <a:pt x="1062" y="1"/>
                    </a:lnTo>
                    <a:lnTo>
                      <a:pt x="1164" y="18"/>
                    </a:lnTo>
                    <a:lnTo>
                      <a:pt x="1284" y="52"/>
                    </a:lnTo>
                    <a:lnTo>
                      <a:pt x="1404" y="121"/>
                    </a:lnTo>
                    <a:lnTo>
                      <a:pt x="1541" y="189"/>
                    </a:lnTo>
                    <a:lnTo>
                      <a:pt x="1678" y="292"/>
                    </a:lnTo>
                    <a:lnTo>
                      <a:pt x="1934" y="514"/>
                    </a:lnTo>
                    <a:lnTo>
                      <a:pt x="2174" y="737"/>
                    </a:lnTo>
                    <a:lnTo>
                      <a:pt x="2516" y="1079"/>
                    </a:lnTo>
                    <a:lnTo>
                      <a:pt x="2516" y="1079"/>
                    </a:lnTo>
                    <a:lnTo>
                      <a:pt x="2704" y="1301"/>
                    </a:lnTo>
                    <a:lnTo>
                      <a:pt x="2910" y="1507"/>
                    </a:lnTo>
                    <a:lnTo>
                      <a:pt x="3098" y="1746"/>
                    </a:lnTo>
                    <a:lnTo>
                      <a:pt x="3269" y="1969"/>
                    </a:lnTo>
                    <a:lnTo>
                      <a:pt x="3440" y="2208"/>
                    </a:lnTo>
                    <a:lnTo>
                      <a:pt x="3594" y="2465"/>
                    </a:lnTo>
                    <a:lnTo>
                      <a:pt x="3731" y="2722"/>
                    </a:lnTo>
                    <a:lnTo>
                      <a:pt x="3868" y="2995"/>
                    </a:lnTo>
                    <a:lnTo>
                      <a:pt x="3868" y="2995"/>
                    </a:lnTo>
                    <a:lnTo>
                      <a:pt x="3988" y="3269"/>
                    </a:lnTo>
                    <a:lnTo>
                      <a:pt x="4090" y="3577"/>
                    </a:lnTo>
                    <a:lnTo>
                      <a:pt x="4176" y="3868"/>
                    </a:lnTo>
                    <a:lnTo>
                      <a:pt x="4227" y="4176"/>
                    </a:lnTo>
                    <a:lnTo>
                      <a:pt x="4279" y="4484"/>
                    </a:lnTo>
                    <a:lnTo>
                      <a:pt x="4296" y="4809"/>
                    </a:lnTo>
                    <a:lnTo>
                      <a:pt x="4296" y="5117"/>
                    </a:lnTo>
                    <a:lnTo>
                      <a:pt x="4262" y="5425"/>
                    </a:lnTo>
                    <a:lnTo>
                      <a:pt x="4262" y="5425"/>
                    </a:lnTo>
                    <a:lnTo>
                      <a:pt x="4210" y="5733"/>
                    </a:lnTo>
                    <a:lnTo>
                      <a:pt x="4142" y="6041"/>
                    </a:lnTo>
                    <a:lnTo>
                      <a:pt x="4039" y="6332"/>
                    </a:lnTo>
                    <a:lnTo>
                      <a:pt x="3902" y="6623"/>
                    </a:lnTo>
                    <a:lnTo>
                      <a:pt x="3902" y="6623"/>
                    </a:lnTo>
                    <a:lnTo>
                      <a:pt x="3594" y="7188"/>
                    </a:lnTo>
                    <a:lnTo>
                      <a:pt x="3252" y="7752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0" name="Google Shape;1932;p35">
                <a:extLst>
                  <a:ext uri="{FF2B5EF4-FFF2-40B4-BE49-F238E27FC236}">
                    <a16:creationId xmlns:a16="http://schemas.microsoft.com/office/drawing/2014/main" id="{A9510783-75AE-A503-6F73-0EE9E7E3E9AB}"/>
                  </a:ext>
                </a:extLst>
              </p:cNvPr>
              <p:cNvSpPr/>
              <p:nvPr/>
            </p:nvSpPr>
            <p:spPr>
              <a:xfrm>
                <a:off x="3361339" y="3558868"/>
                <a:ext cx="65522" cy="200551"/>
              </a:xfrm>
              <a:custGeom>
                <a:avLst/>
                <a:gdLst/>
                <a:ahLst/>
                <a:cxnLst/>
                <a:rect l="l" t="t" r="r" b="b"/>
                <a:pathLst>
                  <a:path w="1661" h="5084" extrusionOk="0">
                    <a:moveTo>
                      <a:pt x="856" y="1"/>
                    </a:moveTo>
                    <a:lnTo>
                      <a:pt x="736" y="104"/>
                    </a:lnTo>
                    <a:lnTo>
                      <a:pt x="634" y="223"/>
                    </a:lnTo>
                    <a:lnTo>
                      <a:pt x="531" y="360"/>
                    </a:lnTo>
                    <a:lnTo>
                      <a:pt x="445" y="497"/>
                    </a:lnTo>
                    <a:lnTo>
                      <a:pt x="377" y="634"/>
                    </a:lnTo>
                    <a:lnTo>
                      <a:pt x="309" y="788"/>
                    </a:lnTo>
                    <a:lnTo>
                      <a:pt x="189" y="1113"/>
                    </a:lnTo>
                    <a:lnTo>
                      <a:pt x="103" y="1438"/>
                    </a:lnTo>
                    <a:lnTo>
                      <a:pt x="35" y="1780"/>
                    </a:lnTo>
                    <a:lnTo>
                      <a:pt x="1" y="2106"/>
                    </a:lnTo>
                    <a:lnTo>
                      <a:pt x="1" y="2431"/>
                    </a:lnTo>
                    <a:lnTo>
                      <a:pt x="35" y="2790"/>
                    </a:lnTo>
                    <a:lnTo>
                      <a:pt x="86" y="3132"/>
                    </a:lnTo>
                    <a:lnTo>
                      <a:pt x="155" y="3475"/>
                    </a:lnTo>
                    <a:lnTo>
                      <a:pt x="257" y="3800"/>
                    </a:lnTo>
                    <a:lnTo>
                      <a:pt x="360" y="4125"/>
                    </a:lnTo>
                    <a:lnTo>
                      <a:pt x="480" y="4433"/>
                    </a:lnTo>
                    <a:lnTo>
                      <a:pt x="634" y="4741"/>
                    </a:lnTo>
                    <a:lnTo>
                      <a:pt x="719" y="4895"/>
                    </a:lnTo>
                    <a:lnTo>
                      <a:pt x="805" y="5015"/>
                    </a:lnTo>
                    <a:lnTo>
                      <a:pt x="856" y="5066"/>
                    </a:lnTo>
                    <a:lnTo>
                      <a:pt x="873" y="5083"/>
                    </a:lnTo>
                    <a:lnTo>
                      <a:pt x="942" y="5083"/>
                    </a:lnTo>
                    <a:lnTo>
                      <a:pt x="976" y="5066"/>
                    </a:lnTo>
                    <a:lnTo>
                      <a:pt x="1010" y="4997"/>
                    </a:lnTo>
                    <a:lnTo>
                      <a:pt x="1010" y="4912"/>
                    </a:lnTo>
                    <a:lnTo>
                      <a:pt x="1010" y="4843"/>
                    </a:lnTo>
                    <a:lnTo>
                      <a:pt x="907" y="4227"/>
                    </a:lnTo>
                    <a:lnTo>
                      <a:pt x="907" y="4227"/>
                    </a:lnTo>
                    <a:lnTo>
                      <a:pt x="1010" y="4364"/>
                    </a:lnTo>
                    <a:lnTo>
                      <a:pt x="1130" y="4518"/>
                    </a:lnTo>
                    <a:lnTo>
                      <a:pt x="1250" y="4638"/>
                    </a:lnTo>
                    <a:lnTo>
                      <a:pt x="1387" y="4758"/>
                    </a:lnTo>
                    <a:lnTo>
                      <a:pt x="1421" y="4775"/>
                    </a:lnTo>
                    <a:lnTo>
                      <a:pt x="1455" y="4792"/>
                    </a:lnTo>
                    <a:lnTo>
                      <a:pt x="1472" y="4775"/>
                    </a:lnTo>
                    <a:lnTo>
                      <a:pt x="1489" y="4741"/>
                    </a:lnTo>
                    <a:lnTo>
                      <a:pt x="1523" y="4689"/>
                    </a:lnTo>
                    <a:lnTo>
                      <a:pt x="1541" y="4621"/>
                    </a:lnTo>
                    <a:lnTo>
                      <a:pt x="1523" y="4501"/>
                    </a:lnTo>
                    <a:lnTo>
                      <a:pt x="1506" y="4381"/>
                    </a:lnTo>
                    <a:lnTo>
                      <a:pt x="1472" y="4245"/>
                    </a:lnTo>
                    <a:lnTo>
                      <a:pt x="1198" y="3509"/>
                    </a:lnTo>
                    <a:lnTo>
                      <a:pt x="1318" y="3594"/>
                    </a:lnTo>
                    <a:lnTo>
                      <a:pt x="1387" y="3646"/>
                    </a:lnTo>
                    <a:lnTo>
                      <a:pt x="1472" y="3697"/>
                    </a:lnTo>
                    <a:lnTo>
                      <a:pt x="1541" y="3714"/>
                    </a:lnTo>
                    <a:lnTo>
                      <a:pt x="1609" y="3714"/>
                    </a:lnTo>
                    <a:lnTo>
                      <a:pt x="1626" y="3697"/>
                    </a:lnTo>
                    <a:lnTo>
                      <a:pt x="1643" y="3680"/>
                    </a:lnTo>
                    <a:lnTo>
                      <a:pt x="1660" y="3594"/>
                    </a:lnTo>
                    <a:lnTo>
                      <a:pt x="1660" y="3526"/>
                    </a:lnTo>
                    <a:lnTo>
                      <a:pt x="1643" y="3475"/>
                    </a:lnTo>
                    <a:lnTo>
                      <a:pt x="1592" y="3355"/>
                    </a:lnTo>
                    <a:lnTo>
                      <a:pt x="1421" y="2944"/>
                    </a:lnTo>
                    <a:lnTo>
                      <a:pt x="1267" y="2551"/>
                    </a:lnTo>
                    <a:lnTo>
                      <a:pt x="1130" y="2140"/>
                    </a:lnTo>
                    <a:lnTo>
                      <a:pt x="1027" y="1729"/>
                    </a:lnTo>
                    <a:lnTo>
                      <a:pt x="942" y="1301"/>
                    </a:lnTo>
                    <a:lnTo>
                      <a:pt x="890" y="874"/>
                    </a:lnTo>
                    <a:lnTo>
                      <a:pt x="856" y="446"/>
                    </a:lnTo>
                    <a:lnTo>
                      <a:pt x="856" y="1"/>
                    </a:lnTo>
                    <a:close/>
                  </a:path>
                </a:pathLst>
              </a:custGeom>
              <a:solidFill>
                <a:srgbClr val="F7E0C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1" name="Google Shape;1933;p35">
                <a:extLst>
                  <a:ext uri="{FF2B5EF4-FFF2-40B4-BE49-F238E27FC236}">
                    <a16:creationId xmlns:a16="http://schemas.microsoft.com/office/drawing/2014/main" id="{2D57AC7A-18DC-290D-FE20-D09ABC39581F}"/>
                  </a:ext>
                </a:extLst>
              </p:cNvPr>
              <p:cNvSpPr/>
              <p:nvPr/>
            </p:nvSpPr>
            <p:spPr>
              <a:xfrm>
                <a:off x="3361339" y="3558868"/>
                <a:ext cx="65522" cy="200551"/>
              </a:xfrm>
              <a:custGeom>
                <a:avLst/>
                <a:gdLst/>
                <a:ahLst/>
                <a:cxnLst/>
                <a:rect l="l" t="t" r="r" b="b"/>
                <a:pathLst>
                  <a:path w="1661" h="5084" fill="none" extrusionOk="0">
                    <a:moveTo>
                      <a:pt x="1592" y="3355"/>
                    </a:moveTo>
                    <a:lnTo>
                      <a:pt x="1592" y="3355"/>
                    </a:lnTo>
                    <a:lnTo>
                      <a:pt x="1643" y="3475"/>
                    </a:lnTo>
                    <a:lnTo>
                      <a:pt x="1660" y="3526"/>
                    </a:lnTo>
                    <a:lnTo>
                      <a:pt x="1660" y="3594"/>
                    </a:lnTo>
                    <a:lnTo>
                      <a:pt x="1660" y="3594"/>
                    </a:lnTo>
                    <a:lnTo>
                      <a:pt x="1643" y="3680"/>
                    </a:lnTo>
                    <a:lnTo>
                      <a:pt x="1626" y="3697"/>
                    </a:lnTo>
                    <a:lnTo>
                      <a:pt x="1609" y="3714"/>
                    </a:lnTo>
                    <a:lnTo>
                      <a:pt x="1541" y="3714"/>
                    </a:lnTo>
                    <a:lnTo>
                      <a:pt x="1472" y="3697"/>
                    </a:lnTo>
                    <a:lnTo>
                      <a:pt x="1387" y="3646"/>
                    </a:lnTo>
                    <a:lnTo>
                      <a:pt x="1318" y="3594"/>
                    </a:lnTo>
                    <a:lnTo>
                      <a:pt x="1198" y="3509"/>
                    </a:lnTo>
                    <a:lnTo>
                      <a:pt x="1198" y="3509"/>
                    </a:lnTo>
                    <a:lnTo>
                      <a:pt x="1472" y="4245"/>
                    </a:lnTo>
                    <a:lnTo>
                      <a:pt x="1472" y="4245"/>
                    </a:lnTo>
                    <a:lnTo>
                      <a:pt x="1506" y="4381"/>
                    </a:lnTo>
                    <a:lnTo>
                      <a:pt x="1523" y="4501"/>
                    </a:lnTo>
                    <a:lnTo>
                      <a:pt x="1541" y="4621"/>
                    </a:lnTo>
                    <a:lnTo>
                      <a:pt x="1523" y="4689"/>
                    </a:lnTo>
                    <a:lnTo>
                      <a:pt x="1489" y="4741"/>
                    </a:lnTo>
                    <a:lnTo>
                      <a:pt x="1489" y="4741"/>
                    </a:lnTo>
                    <a:lnTo>
                      <a:pt x="1472" y="4775"/>
                    </a:lnTo>
                    <a:lnTo>
                      <a:pt x="1455" y="4792"/>
                    </a:lnTo>
                    <a:lnTo>
                      <a:pt x="1455" y="4792"/>
                    </a:lnTo>
                    <a:lnTo>
                      <a:pt x="1421" y="4775"/>
                    </a:lnTo>
                    <a:lnTo>
                      <a:pt x="1387" y="4758"/>
                    </a:lnTo>
                    <a:lnTo>
                      <a:pt x="1387" y="4758"/>
                    </a:lnTo>
                    <a:lnTo>
                      <a:pt x="1250" y="4638"/>
                    </a:lnTo>
                    <a:lnTo>
                      <a:pt x="1130" y="4518"/>
                    </a:lnTo>
                    <a:lnTo>
                      <a:pt x="1010" y="4364"/>
                    </a:lnTo>
                    <a:lnTo>
                      <a:pt x="907" y="4227"/>
                    </a:lnTo>
                    <a:lnTo>
                      <a:pt x="907" y="4227"/>
                    </a:lnTo>
                    <a:lnTo>
                      <a:pt x="1010" y="4843"/>
                    </a:lnTo>
                    <a:lnTo>
                      <a:pt x="1010" y="4843"/>
                    </a:lnTo>
                    <a:lnTo>
                      <a:pt x="1010" y="4912"/>
                    </a:lnTo>
                    <a:lnTo>
                      <a:pt x="1010" y="4997"/>
                    </a:lnTo>
                    <a:lnTo>
                      <a:pt x="1010" y="4997"/>
                    </a:lnTo>
                    <a:lnTo>
                      <a:pt x="976" y="5066"/>
                    </a:lnTo>
                    <a:lnTo>
                      <a:pt x="942" y="5083"/>
                    </a:lnTo>
                    <a:lnTo>
                      <a:pt x="907" y="5083"/>
                    </a:lnTo>
                    <a:lnTo>
                      <a:pt x="907" y="5083"/>
                    </a:lnTo>
                    <a:lnTo>
                      <a:pt x="873" y="5083"/>
                    </a:lnTo>
                    <a:lnTo>
                      <a:pt x="856" y="5066"/>
                    </a:lnTo>
                    <a:lnTo>
                      <a:pt x="805" y="5015"/>
                    </a:lnTo>
                    <a:lnTo>
                      <a:pt x="805" y="5015"/>
                    </a:lnTo>
                    <a:lnTo>
                      <a:pt x="719" y="4895"/>
                    </a:lnTo>
                    <a:lnTo>
                      <a:pt x="634" y="4741"/>
                    </a:lnTo>
                    <a:lnTo>
                      <a:pt x="480" y="4433"/>
                    </a:lnTo>
                    <a:lnTo>
                      <a:pt x="360" y="4125"/>
                    </a:lnTo>
                    <a:lnTo>
                      <a:pt x="257" y="3800"/>
                    </a:lnTo>
                    <a:lnTo>
                      <a:pt x="257" y="3800"/>
                    </a:lnTo>
                    <a:lnTo>
                      <a:pt x="155" y="3475"/>
                    </a:lnTo>
                    <a:lnTo>
                      <a:pt x="86" y="3132"/>
                    </a:lnTo>
                    <a:lnTo>
                      <a:pt x="35" y="2790"/>
                    </a:lnTo>
                    <a:lnTo>
                      <a:pt x="1" y="2431"/>
                    </a:lnTo>
                    <a:lnTo>
                      <a:pt x="1" y="2431"/>
                    </a:lnTo>
                    <a:lnTo>
                      <a:pt x="1" y="2106"/>
                    </a:lnTo>
                    <a:lnTo>
                      <a:pt x="35" y="1780"/>
                    </a:lnTo>
                    <a:lnTo>
                      <a:pt x="103" y="1438"/>
                    </a:lnTo>
                    <a:lnTo>
                      <a:pt x="189" y="1113"/>
                    </a:lnTo>
                    <a:lnTo>
                      <a:pt x="309" y="788"/>
                    </a:lnTo>
                    <a:lnTo>
                      <a:pt x="377" y="634"/>
                    </a:lnTo>
                    <a:lnTo>
                      <a:pt x="445" y="497"/>
                    </a:lnTo>
                    <a:lnTo>
                      <a:pt x="531" y="360"/>
                    </a:lnTo>
                    <a:lnTo>
                      <a:pt x="634" y="223"/>
                    </a:lnTo>
                    <a:lnTo>
                      <a:pt x="736" y="104"/>
                    </a:lnTo>
                    <a:lnTo>
                      <a:pt x="856" y="1"/>
                    </a:lnTo>
                    <a:lnTo>
                      <a:pt x="856" y="1"/>
                    </a:lnTo>
                    <a:lnTo>
                      <a:pt x="856" y="446"/>
                    </a:lnTo>
                    <a:lnTo>
                      <a:pt x="890" y="874"/>
                    </a:lnTo>
                    <a:lnTo>
                      <a:pt x="942" y="1301"/>
                    </a:lnTo>
                    <a:lnTo>
                      <a:pt x="1027" y="1729"/>
                    </a:lnTo>
                    <a:lnTo>
                      <a:pt x="1130" y="2140"/>
                    </a:lnTo>
                    <a:lnTo>
                      <a:pt x="1267" y="2551"/>
                    </a:lnTo>
                    <a:lnTo>
                      <a:pt x="1421" y="2944"/>
                    </a:lnTo>
                    <a:lnTo>
                      <a:pt x="1592" y="3355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2" name="Google Shape;1934;p35">
                <a:extLst>
                  <a:ext uri="{FF2B5EF4-FFF2-40B4-BE49-F238E27FC236}">
                    <a16:creationId xmlns:a16="http://schemas.microsoft.com/office/drawing/2014/main" id="{BCE59ACB-00E8-ACF6-64BD-E19D9C4A4EF2}"/>
                  </a:ext>
                </a:extLst>
              </p:cNvPr>
              <p:cNvSpPr/>
              <p:nvPr/>
            </p:nvSpPr>
            <p:spPr>
              <a:xfrm>
                <a:off x="3383627" y="3610190"/>
                <a:ext cx="43234" cy="149230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3783" extrusionOk="0">
                    <a:moveTo>
                      <a:pt x="291" y="0"/>
                    </a:moveTo>
                    <a:lnTo>
                      <a:pt x="274" y="52"/>
                    </a:lnTo>
                    <a:lnTo>
                      <a:pt x="206" y="223"/>
                    </a:lnTo>
                    <a:lnTo>
                      <a:pt x="137" y="394"/>
                    </a:lnTo>
                    <a:lnTo>
                      <a:pt x="86" y="599"/>
                    </a:lnTo>
                    <a:lnTo>
                      <a:pt x="52" y="787"/>
                    </a:lnTo>
                    <a:lnTo>
                      <a:pt x="17" y="993"/>
                    </a:lnTo>
                    <a:lnTo>
                      <a:pt x="0" y="1198"/>
                    </a:lnTo>
                    <a:lnTo>
                      <a:pt x="0" y="1386"/>
                    </a:lnTo>
                    <a:lnTo>
                      <a:pt x="0" y="1575"/>
                    </a:lnTo>
                    <a:lnTo>
                      <a:pt x="34" y="1831"/>
                    </a:lnTo>
                    <a:lnTo>
                      <a:pt x="86" y="2088"/>
                    </a:lnTo>
                    <a:lnTo>
                      <a:pt x="240" y="2584"/>
                    </a:lnTo>
                    <a:lnTo>
                      <a:pt x="291" y="2841"/>
                    </a:lnTo>
                    <a:lnTo>
                      <a:pt x="342" y="3080"/>
                    </a:lnTo>
                    <a:lnTo>
                      <a:pt x="360" y="3337"/>
                    </a:lnTo>
                    <a:lnTo>
                      <a:pt x="360" y="3457"/>
                    </a:lnTo>
                    <a:lnTo>
                      <a:pt x="342" y="3594"/>
                    </a:lnTo>
                    <a:lnTo>
                      <a:pt x="325" y="3645"/>
                    </a:lnTo>
                    <a:lnTo>
                      <a:pt x="308" y="3679"/>
                    </a:lnTo>
                    <a:lnTo>
                      <a:pt x="274" y="3696"/>
                    </a:lnTo>
                    <a:lnTo>
                      <a:pt x="223" y="3679"/>
                    </a:lnTo>
                    <a:lnTo>
                      <a:pt x="188" y="3645"/>
                    </a:lnTo>
                    <a:lnTo>
                      <a:pt x="240" y="3714"/>
                    </a:lnTo>
                    <a:lnTo>
                      <a:pt x="291" y="3765"/>
                    </a:lnTo>
                    <a:lnTo>
                      <a:pt x="308" y="3782"/>
                    </a:lnTo>
                    <a:lnTo>
                      <a:pt x="377" y="3782"/>
                    </a:lnTo>
                    <a:lnTo>
                      <a:pt x="411" y="3765"/>
                    </a:lnTo>
                    <a:lnTo>
                      <a:pt x="445" y="3696"/>
                    </a:lnTo>
                    <a:lnTo>
                      <a:pt x="445" y="3645"/>
                    </a:lnTo>
                    <a:lnTo>
                      <a:pt x="445" y="3542"/>
                    </a:lnTo>
                    <a:lnTo>
                      <a:pt x="342" y="2926"/>
                    </a:lnTo>
                    <a:lnTo>
                      <a:pt x="342" y="2926"/>
                    </a:lnTo>
                    <a:lnTo>
                      <a:pt x="445" y="3063"/>
                    </a:lnTo>
                    <a:lnTo>
                      <a:pt x="565" y="3217"/>
                    </a:lnTo>
                    <a:lnTo>
                      <a:pt x="685" y="3337"/>
                    </a:lnTo>
                    <a:lnTo>
                      <a:pt x="822" y="3457"/>
                    </a:lnTo>
                    <a:lnTo>
                      <a:pt x="839" y="3474"/>
                    </a:lnTo>
                    <a:lnTo>
                      <a:pt x="873" y="3491"/>
                    </a:lnTo>
                    <a:lnTo>
                      <a:pt x="890" y="3491"/>
                    </a:lnTo>
                    <a:lnTo>
                      <a:pt x="907" y="3474"/>
                    </a:lnTo>
                    <a:lnTo>
                      <a:pt x="924" y="3440"/>
                    </a:lnTo>
                    <a:lnTo>
                      <a:pt x="958" y="3354"/>
                    </a:lnTo>
                    <a:lnTo>
                      <a:pt x="976" y="3269"/>
                    </a:lnTo>
                    <a:lnTo>
                      <a:pt x="958" y="3183"/>
                    </a:lnTo>
                    <a:lnTo>
                      <a:pt x="941" y="3115"/>
                    </a:lnTo>
                    <a:lnTo>
                      <a:pt x="907" y="2944"/>
                    </a:lnTo>
                    <a:lnTo>
                      <a:pt x="633" y="2208"/>
                    </a:lnTo>
                    <a:lnTo>
                      <a:pt x="633" y="2208"/>
                    </a:lnTo>
                    <a:lnTo>
                      <a:pt x="804" y="2345"/>
                    </a:lnTo>
                    <a:lnTo>
                      <a:pt x="907" y="2396"/>
                    </a:lnTo>
                    <a:lnTo>
                      <a:pt x="958" y="2413"/>
                    </a:lnTo>
                    <a:lnTo>
                      <a:pt x="1010" y="2430"/>
                    </a:lnTo>
                    <a:lnTo>
                      <a:pt x="1044" y="2413"/>
                    </a:lnTo>
                    <a:lnTo>
                      <a:pt x="1078" y="2396"/>
                    </a:lnTo>
                    <a:lnTo>
                      <a:pt x="1095" y="2345"/>
                    </a:lnTo>
                    <a:lnTo>
                      <a:pt x="1095" y="2293"/>
                    </a:lnTo>
                    <a:lnTo>
                      <a:pt x="1095" y="2276"/>
                    </a:lnTo>
                    <a:lnTo>
                      <a:pt x="1095" y="2225"/>
                    </a:lnTo>
                    <a:lnTo>
                      <a:pt x="1078" y="2156"/>
                    </a:lnTo>
                    <a:lnTo>
                      <a:pt x="1027" y="2054"/>
                    </a:lnTo>
                    <a:lnTo>
                      <a:pt x="822" y="1592"/>
                    </a:lnTo>
                    <a:lnTo>
                      <a:pt x="650" y="1113"/>
                    </a:lnTo>
                    <a:lnTo>
                      <a:pt x="599" y="924"/>
                    </a:lnTo>
                    <a:lnTo>
                      <a:pt x="514" y="616"/>
                    </a:lnTo>
                    <a:lnTo>
                      <a:pt x="428" y="308"/>
                    </a:lnTo>
                    <a:lnTo>
                      <a:pt x="291" y="0"/>
                    </a:lnTo>
                    <a:close/>
                  </a:path>
                </a:pathLst>
              </a:custGeom>
              <a:solidFill>
                <a:srgbClr val="F4D7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3" name="Google Shape;1935;p35">
                <a:extLst>
                  <a:ext uri="{FF2B5EF4-FFF2-40B4-BE49-F238E27FC236}">
                    <a16:creationId xmlns:a16="http://schemas.microsoft.com/office/drawing/2014/main" id="{DA65EF54-4DD9-AEC9-1471-A82B9A99594A}"/>
                  </a:ext>
                </a:extLst>
              </p:cNvPr>
              <p:cNvSpPr/>
              <p:nvPr/>
            </p:nvSpPr>
            <p:spPr>
              <a:xfrm>
                <a:off x="3383627" y="3610190"/>
                <a:ext cx="43234" cy="149230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3783" fill="none" extrusionOk="0">
                    <a:moveTo>
                      <a:pt x="291" y="0"/>
                    </a:moveTo>
                    <a:lnTo>
                      <a:pt x="291" y="0"/>
                    </a:lnTo>
                    <a:lnTo>
                      <a:pt x="274" y="52"/>
                    </a:lnTo>
                    <a:lnTo>
                      <a:pt x="274" y="52"/>
                    </a:lnTo>
                    <a:lnTo>
                      <a:pt x="206" y="223"/>
                    </a:lnTo>
                    <a:lnTo>
                      <a:pt x="137" y="394"/>
                    </a:lnTo>
                    <a:lnTo>
                      <a:pt x="86" y="599"/>
                    </a:lnTo>
                    <a:lnTo>
                      <a:pt x="52" y="787"/>
                    </a:lnTo>
                    <a:lnTo>
                      <a:pt x="17" y="993"/>
                    </a:lnTo>
                    <a:lnTo>
                      <a:pt x="0" y="1198"/>
                    </a:lnTo>
                    <a:lnTo>
                      <a:pt x="0" y="1386"/>
                    </a:lnTo>
                    <a:lnTo>
                      <a:pt x="0" y="1575"/>
                    </a:lnTo>
                    <a:lnTo>
                      <a:pt x="0" y="1575"/>
                    </a:lnTo>
                    <a:lnTo>
                      <a:pt x="34" y="1831"/>
                    </a:lnTo>
                    <a:lnTo>
                      <a:pt x="86" y="2088"/>
                    </a:lnTo>
                    <a:lnTo>
                      <a:pt x="240" y="2584"/>
                    </a:lnTo>
                    <a:lnTo>
                      <a:pt x="291" y="2841"/>
                    </a:lnTo>
                    <a:lnTo>
                      <a:pt x="342" y="3080"/>
                    </a:lnTo>
                    <a:lnTo>
                      <a:pt x="360" y="3337"/>
                    </a:lnTo>
                    <a:lnTo>
                      <a:pt x="360" y="3457"/>
                    </a:lnTo>
                    <a:lnTo>
                      <a:pt x="342" y="3594"/>
                    </a:lnTo>
                    <a:lnTo>
                      <a:pt x="342" y="3594"/>
                    </a:lnTo>
                    <a:lnTo>
                      <a:pt x="325" y="3645"/>
                    </a:lnTo>
                    <a:lnTo>
                      <a:pt x="308" y="3679"/>
                    </a:lnTo>
                    <a:lnTo>
                      <a:pt x="308" y="3679"/>
                    </a:lnTo>
                    <a:lnTo>
                      <a:pt x="274" y="3696"/>
                    </a:lnTo>
                    <a:lnTo>
                      <a:pt x="274" y="3696"/>
                    </a:lnTo>
                    <a:lnTo>
                      <a:pt x="223" y="3679"/>
                    </a:lnTo>
                    <a:lnTo>
                      <a:pt x="188" y="3645"/>
                    </a:lnTo>
                    <a:lnTo>
                      <a:pt x="188" y="3645"/>
                    </a:lnTo>
                    <a:lnTo>
                      <a:pt x="240" y="3714"/>
                    </a:lnTo>
                    <a:lnTo>
                      <a:pt x="240" y="3714"/>
                    </a:lnTo>
                    <a:lnTo>
                      <a:pt x="291" y="3765"/>
                    </a:lnTo>
                    <a:lnTo>
                      <a:pt x="308" y="3782"/>
                    </a:lnTo>
                    <a:lnTo>
                      <a:pt x="342" y="3782"/>
                    </a:lnTo>
                    <a:lnTo>
                      <a:pt x="342" y="3782"/>
                    </a:lnTo>
                    <a:lnTo>
                      <a:pt x="342" y="3782"/>
                    </a:lnTo>
                    <a:lnTo>
                      <a:pt x="342" y="3782"/>
                    </a:lnTo>
                    <a:lnTo>
                      <a:pt x="377" y="3782"/>
                    </a:lnTo>
                    <a:lnTo>
                      <a:pt x="411" y="3765"/>
                    </a:lnTo>
                    <a:lnTo>
                      <a:pt x="445" y="3696"/>
                    </a:lnTo>
                    <a:lnTo>
                      <a:pt x="445" y="3696"/>
                    </a:lnTo>
                    <a:lnTo>
                      <a:pt x="445" y="3645"/>
                    </a:lnTo>
                    <a:lnTo>
                      <a:pt x="445" y="3645"/>
                    </a:lnTo>
                    <a:lnTo>
                      <a:pt x="445" y="3542"/>
                    </a:lnTo>
                    <a:lnTo>
                      <a:pt x="445" y="3542"/>
                    </a:lnTo>
                    <a:lnTo>
                      <a:pt x="342" y="2926"/>
                    </a:lnTo>
                    <a:lnTo>
                      <a:pt x="342" y="2926"/>
                    </a:lnTo>
                    <a:lnTo>
                      <a:pt x="342" y="2926"/>
                    </a:lnTo>
                    <a:lnTo>
                      <a:pt x="342" y="2926"/>
                    </a:lnTo>
                    <a:lnTo>
                      <a:pt x="445" y="3063"/>
                    </a:lnTo>
                    <a:lnTo>
                      <a:pt x="565" y="3217"/>
                    </a:lnTo>
                    <a:lnTo>
                      <a:pt x="685" y="3337"/>
                    </a:lnTo>
                    <a:lnTo>
                      <a:pt x="822" y="3457"/>
                    </a:lnTo>
                    <a:lnTo>
                      <a:pt x="822" y="3457"/>
                    </a:lnTo>
                    <a:lnTo>
                      <a:pt x="839" y="3474"/>
                    </a:lnTo>
                    <a:lnTo>
                      <a:pt x="873" y="3491"/>
                    </a:lnTo>
                    <a:lnTo>
                      <a:pt x="873" y="3491"/>
                    </a:lnTo>
                    <a:lnTo>
                      <a:pt x="890" y="3491"/>
                    </a:lnTo>
                    <a:lnTo>
                      <a:pt x="890" y="3491"/>
                    </a:lnTo>
                    <a:lnTo>
                      <a:pt x="907" y="3474"/>
                    </a:lnTo>
                    <a:lnTo>
                      <a:pt x="924" y="3440"/>
                    </a:lnTo>
                    <a:lnTo>
                      <a:pt x="924" y="3440"/>
                    </a:lnTo>
                    <a:lnTo>
                      <a:pt x="958" y="3354"/>
                    </a:lnTo>
                    <a:lnTo>
                      <a:pt x="976" y="3269"/>
                    </a:lnTo>
                    <a:lnTo>
                      <a:pt x="976" y="3269"/>
                    </a:lnTo>
                    <a:lnTo>
                      <a:pt x="958" y="3183"/>
                    </a:lnTo>
                    <a:lnTo>
                      <a:pt x="941" y="3115"/>
                    </a:lnTo>
                    <a:lnTo>
                      <a:pt x="907" y="2944"/>
                    </a:lnTo>
                    <a:lnTo>
                      <a:pt x="907" y="2944"/>
                    </a:lnTo>
                    <a:lnTo>
                      <a:pt x="633" y="2208"/>
                    </a:lnTo>
                    <a:lnTo>
                      <a:pt x="633" y="2208"/>
                    </a:lnTo>
                    <a:lnTo>
                      <a:pt x="633" y="2208"/>
                    </a:lnTo>
                    <a:lnTo>
                      <a:pt x="633" y="2208"/>
                    </a:lnTo>
                    <a:lnTo>
                      <a:pt x="804" y="2345"/>
                    </a:lnTo>
                    <a:lnTo>
                      <a:pt x="907" y="2396"/>
                    </a:lnTo>
                    <a:lnTo>
                      <a:pt x="958" y="2413"/>
                    </a:lnTo>
                    <a:lnTo>
                      <a:pt x="1010" y="2430"/>
                    </a:lnTo>
                    <a:lnTo>
                      <a:pt x="1010" y="2430"/>
                    </a:lnTo>
                    <a:lnTo>
                      <a:pt x="1044" y="2413"/>
                    </a:lnTo>
                    <a:lnTo>
                      <a:pt x="1078" y="2396"/>
                    </a:lnTo>
                    <a:lnTo>
                      <a:pt x="1095" y="2345"/>
                    </a:lnTo>
                    <a:lnTo>
                      <a:pt x="1095" y="2293"/>
                    </a:lnTo>
                    <a:lnTo>
                      <a:pt x="1095" y="2293"/>
                    </a:lnTo>
                    <a:lnTo>
                      <a:pt x="1095" y="2276"/>
                    </a:lnTo>
                    <a:lnTo>
                      <a:pt x="1095" y="2276"/>
                    </a:lnTo>
                    <a:lnTo>
                      <a:pt x="1095" y="2225"/>
                    </a:lnTo>
                    <a:lnTo>
                      <a:pt x="1078" y="2156"/>
                    </a:lnTo>
                    <a:lnTo>
                      <a:pt x="1027" y="2054"/>
                    </a:lnTo>
                    <a:lnTo>
                      <a:pt x="1027" y="2054"/>
                    </a:lnTo>
                    <a:lnTo>
                      <a:pt x="822" y="1592"/>
                    </a:lnTo>
                    <a:lnTo>
                      <a:pt x="650" y="1113"/>
                    </a:lnTo>
                    <a:lnTo>
                      <a:pt x="650" y="1113"/>
                    </a:lnTo>
                    <a:lnTo>
                      <a:pt x="599" y="924"/>
                    </a:lnTo>
                    <a:lnTo>
                      <a:pt x="599" y="924"/>
                    </a:lnTo>
                    <a:lnTo>
                      <a:pt x="514" y="616"/>
                    </a:lnTo>
                    <a:lnTo>
                      <a:pt x="428" y="308"/>
                    </a:lnTo>
                    <a:lnTo>
                      <a:pt x="428" y="308"/>
                    </a:lnTo>
                    <a:lnTo>
                      <a:pt x="291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4" name="Google Shape;1936;p35">
                <a:extLst>
                  <a:ext uri="{FF2B5EF4-FFF2-40B4-BE49-F238E27FC236}">
                    <a16:creationId xmlns:a16="http://schemas.microsoft.com/office/drawing/2014/main" id="{EF938890-85F3-D9A8-940E-CBDC89843CAB}"/>
                  </a:ext>
                </a:extLst>
              </p:cNvPr>
              <p:cNvSpPr/>
              <p:nvPr/>
            </p:nvSpPr>
            <p:spPr>
              <a:xfrm>
                <a:off x="3388361" y="3534569"/>
                <a:ext cx="37830" cy="108047"/>
              </a:xfrm>
              <a:custGeom>
                <a:avLst/>
                <a:gdLst/>
                <a:ahLst/>
                <a:cxnLst/>
                <a:rect l="l" t="t" r="r" b="b"/>
                <a:pathLst>
                  <a:path w="959" h="2739" extrusionOk="0">
                    <a:moveTo>
                      <a:pt x="616" y="1"/>
                    </a:moveTo>
                    <a:lnTo>
                      <a:pt x="599" y="18"/>
                    </a:lnTo>
                    <a:lnTo>
                      <a:pt x="548" y="86"/>
                    </a:lnTo>
                    <a:lnTo>
                      <a:pt x="394" y="343"/>
                    </a:lnTo>
                    <a:lnTo>
                      <a:pt x="257" y="617"/>
                    </a:lnTo>
                    <a:lnTo>
                      <a:pt x="137" y="891"/>
                    </a:lnTo>
                    <a:lnTo>
                      <a:pt x="34" y="1182"/>
                    </a:lnTo>
                    <a:lnTo>
                      <a:pt x="0" y="1301"/>
                    </a:lnTo>
                    <a:lnTo>
                      <a:pt x="0" y="1404"/>
                    </a:lnTo>
                    <a:lnTo>
                      <a:pt x="0" y="1490"/>
                    </a:lnTo>
                    <a:lnTo>
                      <a:pt x="34" y="1592"/>
                    </a:lnTo>
                    <a:lnTo>
                      <a:pt x="120" y="1815"/>
                    </a:lnTo>
                    <a:lnTo>
                      <a:pt x="222" y="2037"/>
                    </a:lnTo>
                    <a:lnTo>
                      <a:pt x="342" y="2260"/>
                    </a:lnTo>
                    <a:lnTo>
                      <a:pt x="462" y="2465"/>
                    </a:lnTo>
                    <a:lnTo>
                      <a:pt x="530" y="2602"/>
                    </a:lnTo>
                    <a:lnTo>
                      <a:pt x="582" y="2653"/>
                    </a:lnTo>
                    <a:lnTo>
                      <a:pt x="633" y="2704"/>
                    </a:lnTo>
                    <a:lnTo>
                      <a:pt x="702" y="2722"/>
                    </a:lnTo>
                    <a:lnTo>
                      <a:pt x="770" y="2739"/>
                    </a:lnTo>
                    <a:lnTo>
                      <a:pt x="838" y="2722"/>
                    </a:lnTo>
                    <a:lnTo>
                      <a:pt x="890" y="2687"/>
                    </a:lnTo>
                    <a:lnTo>
                      <a:pt x="941" y="2619"/>
                    </a:lnTo>
                    <a:lnTo>
                      <a:pt x="958" y="2550"/>
                    </a:lnTo>
                    <a:lnTo>
                      <a:pt x="958" y="2482"/>
                    </a:lnTo>
                    <a:lnTo>
                      <a:pt x="941" y="2396"/>
                    </a:lnTo>
                    <a:lnTo>
                      <a:pt x="924" y="2260"/>
                    </a:lnTo>
                    <a:lnTo>
                      <a:pt x="890" y="2106"/>
                    </a:lnTo>
                    <a:lnTo>
                      <a:pt x="804" y="1815"/>
                    </a:lnTo>
                    <a:lnTo>
                      <a:pt x="753" y="1592"/>
                    </a:lnTo>
                    <a:lnTo>
                      <a:pt x="719" y="1370"/>
                    </a:lnTo>
                    <a:lnTo>
                      <a:pt x="684" y="1147"/>
                    </a:lnTo>
                    <a:lnTo>
                      <a:pt x="684" y="908"/>
                    </a:lnTo>
                    <a:lnTo>
                      <a:pt x="684" y="685"/>
                    </a:lnTo>
                    <a:lnTo>
                      <a:pt x="684" y="463"/>
                    </a:lnTo>
                    <a:lnTo>
                      <a:pt x="702" y="377"/>
                    </a:lnTo>
                    <a:lnTo>
                      <a:pt x="719" y="292"/>
                    </a:lnTo>
                    <a:lnTo>
                      <a:pt x="753" y="189"/>
                    </a:lnTo>
                    <a:lnTo>
                      <a:pt x="753" y="121"/>
                    </a:lnTo>
                    <a:lnTo>
                      <a:pt x="736" y="69"/>
                    </a:lnTo>
                    <a:lnTo>
                      <a:pt x="719" y="35"/>
                    </a:lnTo>
                    <a:lnTo>
                      <a:pt x="684" y="1"/>
                    </a:lnTo>
                    <a:close/>
                  </a:path>
                </a:pathLst>
              </a:custGeom>
              <a:solidFill>
                <a:srgbClr val="F7E0C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5" name="Google Shape;1937;p35">
                <a:extLst>
                  <a:ext uri="{FF2B5EF4-FFF2-40B4-BE49-F238E27FC236}">
                    <a16:creationId xmlns:a16="http://schemas.microsoft.com/office/drawing/2014/main" id="{91DA47A7-41D8-643C-65DD-D3BFB1ECDB8C}"/>
                  </a:ext>
                </a:extLst>
              </p:cNvPr>
              <p:cNvSpPr/>
              <p:nvPr/>
            </p:nvSpPr>
            <p:spPr>
              <a:xfrm>
                <a:off x="3388361" y="3534569"/>
                <a:ext cx="37830" cy="108047"/>
              </a:xfrm>
              <a:custGeom>
                <a:avLst/>
                <a:gdLst/>
                <a:ahLst/>
                <a:cxnLst/>
                <a:rect l="l" t="t" r="r" b="b"/>
                <a:pathLst>
                  <a:path w="959" h="2739" fill="none" extrusionOk="0">
                    <a:moveTo>
                      <a:pt x="804" y="1815"/>
                    </a:moveTo>
                    <a:lnTo>
                      <a:pt x="804" y="1815"/>
                    </a:lnTo>
                    <a:lnTo>
                      <a:pt x="890" y="2106"/>
                    </a:lnTo>
                    <a:lnTo>
                      <a:pt x="924" y="2260"/>
                    </a:lnTo>
                    <a:lnTo>
                      <a:pt x="941" y="2396"/>
                    </a:lnTo>
                    <a:lnTo>
                      <a:pt x="941" y="2396"/>
                    </a:lnTo>
                    <a:lnTo>
                      <a:pt x="958" y="2482"/>
                    </a:lnTo>
                    <a:lnTo>
                      <a:pt x="958" y="2550"/>
                    </a:lnTo>
                    <a:lnTo>
                      <a:pt x="941" y="2619"/>
                    </a:lnTo>
                    <a:lnTo>
                      <a:pt x="890" y="2687"/>
                    </a:lnTo>
                    <a:lnTo>
                      <a:pt x="890" y="2687"/>
                    </a:lnTo>
                    <a:lnTo>
                      <a:pt x="838" y="2722"/>
                    </a:lnTo>
                    <a:lnTo>
                      <a:pt x="770" y="2739"/>
                    </a:lnTo>
                    <a:lnTo>
                      <a:pt x="702" y="2722"/>
                    </a:lnTo>
                    <a:lnTo>
                      <a:pt x="633" y="2704"/>
                    </a:lnTo>
                    <a:lnTo>
                      <a:pt x="633" y="2704"/>
                    </a:lnTo>
                    <a:lnTo>
                      <a:pt x="582" y="2653"/>
                    </a:lnTo>
                    <a:lnTo>
                      <a:pt x="530" y="2602"/>
                    </a:lnTo>
                    <a:lnTo>
                      <a:pt x="462" y="2465"/>
                    </a:lnTo>
                    <a:lnTo>
                      <a:pt x="462" y="2465"/>
                    </a:lnTo>
                    <a:lnTo>
                      <a:pt x="342" y="2260"/>
                    </a:lnTo>
                    <a:lnTo>
                      <a:pt x="222" y="2037"/>
                    </a:lnTo>
                    <a:lnTo>
                      <a:pt x="120" y="1815"/>
                    </a:lnTo>
                    <a:lnTo>
                      <a:pt x="34" y="1592"/>
                    </a:lnTo>
                    <a:lnTo>
                      <a:pt x="34" y="1592"/>
                    </a:lnTo>
                    <a:lnTo>
                      <a:pt x="0" y="1490"/>
                    </a:lnTo>
                    <a:lnTo>
                      <a:pt x="0" y="1404"/>
                    </a:lnTo>
                    <a:lnTo>
                      <a:pt x="0" y="1404"/>
                    </a:lnTo>
                    <a:lnTo>
                      <a:pt x="0" y="1301"/>
                    </a:lnTo>
                    <a:lnTo>
                      <a:pt x="34" y="1182"/>
                    </a:lnTo>
                    <a:lnTo>
                      <a:pt x="34" y="1182"/>
                    </a:lnTo>
                    <a:lnTo>
                      <a:pt x="137" y="891"/>
                    </a:lnTo>
                    <a:lnTo>
                      <a:pt x="257" y="617"/>
                    </a:lnTo>
                    <a:lnTo>
                      <a:pt x="394" y="343"/>
                    </a:lnTo>
                    <a:lnTo>
                      <a:pt x="548" y="86"/>
                    </a:lnTo>
                    <a:lnTo>
                      <a:pt x="548" y="86"/>
                    </a:lnTo>
                    <a:lnTo>
                      <a:pt x="599" y="18"/>
                    </a:lnTo>
                    <a:lnTo>
                      <a:pt x="616" y="1"/>
                    </a:lnTo>
                    <a:lnTo>
                      <a:pt x="650" y="1"/>
                    </a:lnTo>
                    <a:lnTo>
                      <a:pt x="650" y="1"/>
                    </a:lnTo>
                    <a:lnTo>
                      <a:pt x="684" y="1"/>
                    </a:lnTo>
                    <a:lnTo>
                      <a:pt x="719" y="35"/>
                    </a:lnTo>
                    <a:lnTo>
                      <a:pt x="736" y="69"/>
                    </a:lnTo>
                    <a:lnTo>
                      <a:pt x="753" y="121"/>
                    </a:lnTo>
                    <a:lnTo>
                      <a:pt x="753" y="121"/>
                    </a:lnTo>
                    <a:lnTo>
                      <a:pt x="753" y="189"/>
                    </a:lnTo>
                    <a:lnTo>
                      <a:pt x="719" y="292"/>
                    </a:lnTo>
                    <a:lnTo>
                      <a:pt x="702" y="377"/>
                    </a:lnTo>
                    <a:lnTo>
                      <a:pt x="684" y="463"/>
                    </a:lnTo>
                    <a:lnTo>
                      <a:pt x="684" y="463"/>
                    </a:lnTo>
                    <a:lnTo>
                      <a:pt x="684" y="685"/>
                    </a:lnTo>
                    <a:lnTo>
                      <a:pt x="684" y="908"/>
                    </a:lnTo>
                    <a:lnTo>
                      <a:pt x="684" y="908"/>
                    </a:lnTo>
                    <a:lnTo>
                      <a:pt x="684" y="1147"/>
                    </a:lnTo>
                    <a:lnTo>
                      <a:pt x="719" y="1370"/>
                    </a:lnTo>
                    <a:lnTo>
                      <a:pt x="753" y="1592"/>
                    </a:lnTo>
                    <a:lnTo>
                      <a:pt x="804" y="1815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6" name="Google Shape;1938;p35">
                <a:extLst>
                  <a:ext uri="{FF2B5EF4-FFF2-40B4-BE49-F238E27FC236}">
                    <a16:creationId xmlns:a16="http://schemas.microsoft.com/office/drawing/2014/main" id="{1C1F7D8C-11E6-35C7-8EAB-D08CA9993800}"/>
                  </a:ext>
                </a:extLst>
              </p:cNvPr>
              <p:cNvSpPr/>
              <p:nvPr/>
            </p:nvSpPr>
            <p:spPr>
              <a:xfrm>
                <a:off x="3395106" y="3565614"/>
                <a:ext cx="31085" cy="77002"/>
              </a:xfrm>
              <a:custGeom>
                <a:avLst/>
                <a:gdLst/>
                <a:ahLst/>
                <a:cxnLst/>
                <a:rect l="l" t="t" r="r" b="b"/>
                <a:pathLst>
                  <a:path w="788" h="1952" extrusionOk="0">
                    <a:moveTo>
                      <a:pt x="496" y="1"/>
                    </a:moveTo>
                    <a:lnTo>
                      <a:pt x="445" y="172"/>
                    </a:lnTo>
                    <a:lnTo>
                      <a:pt x="325" y="531"/>
                    </a:lnTo>
                    <a:lnTo>
                      <a:pt x="274" y="720"/>
                    </a:lnTo>
                    <a:lnTo>
                      <a:pt x="188" y="874"/>
                    </a:lnTo>
                    <a:lnTo>
                      <a:pt x="103" y="1011"/>
                    </a:lnTo>
                    <a:lnTo>
                      <a:pt x="0" y="1130"/>
                    </a:lnTo>
                    <a:lnTo>
                      <a:pt x="137" y="1421"/>
                    </a:lnTo>
                    <a:lnTo>
                      <a:pt x="291" y="1678"/>
                    </a:lnTo>
                    <a:lnTo>
                      <a:pt x="359" y="1815"/>
                    </a:lnTo>
                    <a:lnTo>
                      <a:pt x="411" y="1866"/>
                    </a:lnTo>
                    <a:lnTo>
                      <a:pt x="462" y="1917"/>
                    </a:lnTo>
                    <a:lnTo>
                      <a:pt x="531" y="1935"/>
                    </a:lnTo>
                    <a:lnTo>
                      <a:pt x="599" y="1952"/>
                    </a:lnTo>
                    <a:lnTo>
                      <a:pt x="667" y="1935"/>
                    </a:lnTo>
                    <a:lnTo>
                      <a:pt x="719" y="1900"/>
                    </a:lnTo>
                    <a:lnTo>
                      <a:pt x="753" y="1849"/>
                    </a:lnTo>
                    <a:lnTo>
                      <a:pt x="770" y="1815"/>
                    </a:lnTo>
                    <a:lnTo>
                      <a:pt x="787" y="1712"/>
                    </a:lnTo>
                    <a:lnTo>
                      <a:pt x="770" y="1609"/>
                    </a:lnTo>
                    <a:lnTo>
                      <a:pt x="753" y="1473"/>
                    </a:lnTo>
                    <a:lnTo>
                      <a:pt x="719" y="1319"/>
                    </a:lnTo>
                    <a:lnTo>
                      <a:pt x="633" y="1028"/>
                    </a:lnTo>
                    <a:lnTo>
                      <a:pt x="582" y="805"/>
                    </a:lnTo>
                    <a:lnTo>
                      <a:pt x="548" y="583"/>
                    </a:lnTo>
                    <a:lnTo>
                      <a:pt x="513" y="360"/>
                    </a:lnTo>
                    <a:lnTo>
                      <a:pt x="513" y="121"/>
                    </a:lnTo>
                    <a:lnTo>
                      <a:pt x="496" y="1"/>
                    </a:lnTo>
                    <a:close/>
                  </a:path>
                </a:pathLst>
              </a:custGeom>
              <a:solidFill>
                <a:srgbClr val="F4D7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7" name="Google Shape;1939;p35">
                <a:extLst>
                  <a:ext uri="{FF2B5EF4-FFF2-40B4-BE49-F238E27FC236}">
                    <a16:creationId xmlns:a16="http://schemas.microsoft.com/office/drawing/2014/main" id="{7E80754E-AFA8-02D1-6B0F-A81172494F86}"/>
                  </a:ext>
                </a:extLst>
              </p:cNvPr>
              <p:cNvSpPr/>
              <p:nvPr/>
            </p:nvSpPr>
            <p:spPr>
              <a:xfrm>
                <a:off x="3395106" y="3565614"/>
                <a:ext cx="31085" cy="77002"/>
              </a:xfrm>
              <a:custGeom>
                <a:avLst/>
                <a:gdLst/>
                <a:ahLst/>
                <a:cxnLst/>
                <a:rect l="l" t="t" r="r" b="b"/>
                <a:pathLst>
                  <a:path w="788" h="1952" fill="none" extrusionOk="0">
                    <a:moveTo>
                      <a:pt x="496" y="1"/>
                    </a:moveTo>
                    <a:lnTo>
                      <a:pt x="496" y="1"/>
                    </a:lnTo>
                    <a:lnTo>
                      <a:pt x="445" y="172"/>
                    </a:lnTo>
                    <a:lnTo>
                      <a:pt x="445" y="172"/>
                    </a:lnTo>
                    <a:lnTo>
                      <a:pt x="325" y="531"/>
                    </a:lnTo>
                    <a:lnTo>
                      <a:pt x="274" y="720"/>
                    </a:lnTo>
                    <a:lnTo>
                      <a:pt x="188" y="874"/>
                    </a:lnTo>
                    <a:lnTo>
                      <a:pt x="188" y="874"/>
                    </a:lnTo>
                    <a:lnTo>
                      <a:pt x="103" y="1011"/>
                    </a:lnTo>
                    <a:lnTo>
                      <a:pt x="0" y="1130"/>
                    </a:lnTo>
                    <a:lnTo>
                      <a:pt x="0" y="1130"/>
                    </a:lnTo>
                    <a:lnTo>
                      <a:pt x="137" y="1421"/>
                    </a:lnTo>
                    <a:lnTo>
                      <a:pt x="291" y="1678"/>
                    </a:lnTo>
                    <a:lnTo>
                      <a:pt x="291" y="1678"/>
                    </a:lnTo>
                    <a:lnTo>
                      <a:pt x="359" y="1815"/>
                    </a:lnTo>
                    <a:lnTo>
                      <a:pt x="411" y="1866"/>
                    </a:lnTo>
                    <a:lnTo>
                      <a:pt x="462" y="1917"/>
                    </a:lnTo>
                    <a:lnTo>
                      <a:pt x="462" y="1917"/>
                    </a:lnTo>
                    <a:lnTo>
                      <a:pt x="531" y="1935"/>
                    </a:lnTo>
                    <a:lnTo>
                      <a:pt x="599" y="1952"/>
                    </a:lnTo>
                    <a:lnTo>
                      <a:pt x="599" y="1952"/>
                    </a:lnTo>
                    <a:lnTo>
                      <a:pt x="667" y="1935"/>
                    </a:lnTo>
                    <a:lnTo>
                      <a:pt x="719" y="1900"/>
                    </a:lnTo>
                    <a:lnTo>
                      <a:pt x="719" y="1900"/>
                    </a:lnTo>
                    <a:lnTo>
                      <a:pt x="753" y="1849"/>
                    </a:lnTo>
                    <a:lnTo>
                      <a:pt x="770" y="1815"/>
                    </a:lnTo>
                    <a:lnTo>
                      <a:pt x="787" y="1712"/>
                    </a:lnTo>
                    <a:lnTo>
                      <a:pt x="787" y="1712"/>
                    </a:lnTo>
                    <a:lnTo>
                      <a:pt x="770" y="1609"/>
                    </a:lnTo>
                    <a:lnTo>
                      <a:pt x="770" y="1609"/>
                    </a:lnTo>
                    <a:lnTo>
                      <a:pt x="753" y="1473"/>
                    </a:lnTo>
                    <a:lnTo>
                      <a:pt x="719" y="1319"/>
                    </a:lnTo>
                    <a:lnTo>
                      <a:pt x="633" y="1028"/>
                    </a:lnTo>
                    <a:lnTo>
                      <a:pt x="633" y="1028"/>
                    </a:lnTo>
                    <a:lnTo>
                      <a:pt x="582" y="805"/>
                    </a:lnTo>
                    <a:lnTo>
                      <a:pt x="548" y="583"/>
                    </a:lnTo>
                    <a:lnTo>
                      <a:pt x="513" y="360"/>
                    </a:lnTo>
                    <a:lnTo>
                      <a:pt x="513" y="121"/>
                    </a:lnTo>
                    <a:lnTo>
                      <a:pt x="513" y="121"/>
                    </a:lnTo>
                    <a:lnTo>
                      <a:pt x="496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8" name="Google Shape;1940;p35">
                <a:extLst>
                  <a:ext uri="{FF2B5EF4-FFF2-40B4-BE49-F238E27FC236}">
                    <a16:creationId xmlns:a16="http://schemas.microsoft.com/office/drawing/2014/main" id="{E02F53FE-D065-A6AD-0BAA-89560605A45C}"/>
                  </a:ext>
                </a:extLst>
              </p:cNvPr>
              <p:cNvSpPr/>
              <p:nvPr/>
            </p:nvSpPr>
            <p:spPr>
              <a:xfrm>
                <a:off x="3338381" y="3426562"/>
                <a:ext cx="155305" cy="329466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8352" extrusionOk="0">
                    <a:moveTo>
                      <a:pt x="2961" y="1"/>
                    </a:moveTo>
                    <a:lnTo>
                      <a:pt x="2858" y="18"/>
                    </a:lnTo>
                    <a:lnTo>
                      <a:pt x="2756" y="52"/>
                    </a:lnTo>
                    <a:lnTo>
                      <a:pt x="2636" y="121"/>
                    </a:lnTo>
                    <a:lnTo>
                      <a:pt x="2516" y="206"/>
                    </a:lnTo>
                    <a:lnTo>
                      <a:pt x="2396" y="292"/>
                    </a:lnTo>
                    <a:lnTo>
                      <a:pt x="2157" y="514"/>
                    </a:lnTo>
                    <a:lnTo>
                      <a:pt x="1934" y="737"/>
                    </a:lnTo>
                    <a:lnTo>
                      <a:pt x="1643" y="1096"/>
                    </a:lnTo>
                    <a:lnTo>
                      <a:pt x="1455" y="1301"/>
                    </a:lnTo>
                    <a:lnTo>
                      <a:pt x="1267" y="1524"/>
                    </a:lnTo>
                    <a:lnTo>
                      <a:pt x="1096" y="1746"/>
                    </a:lnTo>
                    <a:lnTo>
                      <a:pt x="942" y="1986"/>
                    </a:lnTo>
                    <a:lnTo>
                      <a:pt x="788" y="2225"/>
                    </a:lnTo>
                    <a:lnTo>
                      <a:pt x="634" y="2482"/>
                    </a:lnTo>
                    <a:lnTo>
                      <a:pt x="514" y="2739"/>
                    </a:lnTo>
                    <a:lnTo>
                      <a:pt x="394" y="2996"/>
                    </a:lnTo>
                    <a:lnTo>
                      <a:pt x="275" y="3286"/>
                    </a:lnTo>
                    <a:lnTo>
                      <a:pt x="189" y="3577"/>
                    </a:lnTo>
                    <a:lnTo>
                      <a:pt x="103" y="3885"/>
                    </a:lnTo>
                    <a:lnTo>
                      <a:pt x="52" y="4193"/>
                    </a:lnTo>
                    <a:lnTo>
                      <a:pt x="18" y="4501"/>
                    </a:lnTo>
                    <a:lnTo>
                      <a:pt x="1" y="4809"/>
                    </a:lnTo>
                    <a:lnTo>
                      <a:pt x="1" y="5117"/>
                    </a:lnTo>
                    <a:lnTo>
                      <a:pt x="18" y="5442"/>
                    </a:lnTo>
                    <a:lnTo>
                      <a:pt x="69" y="5750"/>
                    </a:lnTo>
                    <a:lnTo>
                      <a:pt x="138" y="6041"/>
                    </a:lnTo>
                    <a:lnTo>
                      <a:pt x="240" y="6349"/>
                    </a:lnTo>
                    <a:lnTo>
                      <a:pt x="360" y="6623"/>
                    </a:lnTo>
                    <a:lnTo>
                      <a:pt x="651" y="7205"/>
                    </a:lnTo>
                    <a:lnTo>
                      <a:pt x="959" y="7770"/>
                    </a:lnTo>
                    <a:lnTo>
                      <a:pt x="1130" y="8026"/>
                    </a:lnTo>
                    <a:lnTo>
                      <a:pt x="1301" y="8266"/>
                    </a:lnTo>
                    <a:lnTo>
                      <a:pt x="1370" y="8334"/>
                    </a:lnTo>
                    <a:lnTo>
                      <a:pt x="1421" y="8351"/>
                    </a:lnTo>
                    <a:lnTo>
                      <a:pt x="1455" y="8334"/>
                    </a:lnTo>
                    <a:lnTo>
                      <a:pt x="1472" y="8300"/>
                    </a:lnTo>
                    <a:lnTo>
                      <a:pt x="1489" y="8249"/>
                    </a:lnTo>
                    <a:lnTo>
                      <a:pt x="1507" y="8112"/>
                    </a:lnTo>
                    <a:lnTo>
                      <a:pt x="1507" y="7992"/>
                    </a:lnTo>
                    <a:lnTo>
                      <a:pt x="1489" y="7735"/>
                    </a:lnTo>
                    <a:lnTo>
                      <a:pt x="1438" y="7496"/>
                    </a:lnTo>
                    <a:lnTo>
                      <a:pt x="1387" y="7239"/>
                    </a:lnTo>
                    <a:lnTo>
                      <a:pt x="1233" y="6743"/>
                    </a:lnTo>
                    <a:lnTo>
                      <a:pt x="1181" y="6486"/>
                    </a:lnTo>
                    <a:lnTo>
                      <a:pt x="1147" y="6230"/>
                    </a:lnTo>
                    <a:lnTo>
                      <a:pt x="1147" y="6041"/>
                    </a:lnTo>
                    <a:lnTo>
                      <a:pt x="1147" y="5853"/>
                    </a:lnTo>
                    <a:lnTo>
                      <a:pt x="1164" y="5648"/>
                    </a:lnTo>
                    <a:lnTo>
                      <a:pt x="1199" y="5442"/>
                    </a:lnTo>
                    <a:lnTo>
                      <a:pt x="1233" y="5254"/>
                    </a:lnTo>
                    <a:lnTo>
                      <a:pt x="1284" y="5049"/>
                    </a:lnTo>
                    <a:lnTo>
                      <a:pt x="1353" y="4878"/>
                    </a:lnTo>
                    <a:lnTo>
                      <a:pt x="1421" y="4707"/>
                    </a:lnTo>
                    <a:lnTo>
                      <a:pt x="1455" y="4621"/>
                    </a:lnTo>
                    <a:lnTo>
                      <a:pt x="1524" y="4553"/>
                    </a:lnTo>
                    <a:lnTo>
                      <a:pt x="1626" y="4399"/>
                    </a:lnTo>
                    <a:lnTo>
                      <a:pt x="1712" y="4245"/>
                    </a:lnTo>
                    <a:lnTo>
                      <a:pt x="1763" y="4056"/>
                    </a:lnTo>
                    <a:lnTo>
                      <a:pt x="1883" y="3697"/>
                    </a:lnTo>
                    <a:lnTo>
                      <a:pt x="1951" y="3526"/>
                    </a:lnTo>
                    <a:lnTo>
                      <a:pt x="2020" y="3355"/>
                    </a:lnTo>
                    <a:lnTo>
                      <a:pt x="2123" y="3201"/>
                    </a:lnTo>
                    <a:lnTo>
                      <a:pt x="2225" y="3047"/>
                    </a:lnTo>
                    <a:lnTo>
                      <a:pt x="2328" y="2893"/>
                    </a:lnTo>
                    <a:lnTo>
                      <a:pt x="2448" y="2756"/>
                    </a:lnTo>
                    <a:lnTo>
                      <a:pt x="2722" y="2499"/>
                    </a:lnTo>
                    <a:lnTo>
                      <a:pt x="2995" y="2260"/>
                    </a:lnTo>
                    <a:lnTo>
                      <a:pt x="3303" y="2037"/>
                    </a:lnTo>
                    <a:lnTo>
                      <a:pt x="3611" y="1832"/>
                    </a:lnTo>
                    <a:lnTo>
                      <a:pt x="3936" y="1644"/>
                    </a:lnTo>
                    <a:lnTo>
                      <a:pt x="3201" y="172"/>
                    </a:lnTo>
                    <a:lnTo>
                      <a:pt x="3132" y="87"/>
                    </a:lnTo>
                    <a:lnTo>
                      <a:pt x="3064" y="18"/>
                    </a:lnTo>
                    <a:lnTo>
                      <a:pt x="2961" y="1"/>
                    </a:lnTo>
                    <a:close/>
                  </a:path>
                </a:pathLst>
              </a:custGeom>
              <a:solidFill>
                <a:srgbClr val="F7E0C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9" name="Google Shape;1941;p35">
                <a:extLst>
                  <a:ext uri="{FF2B5EF4-FFF2-40B4-BE49-F238E27FC236}">
                    <a16:creationId xmlns:a16="http://schemas.microsoft.com/office/drawing/2014/main" id="{FBF6399F-DD52-10E6-CF33-502462AB63A2}"/>
                  </a:ext>
                </a:extLst>
              </p:cNvPr>
              <p:cNvSpPr/>
              <p:nvPr/>
            </p:nvSpPr>
            <p:spPr>
              <a:xfrm>
                <a:off x="3249979" y="3448179"/>
                <a:ext cx="74280" cy="109388"/>
              </a:xfrm>
              <a:custGeom>
                <a:avLst/>
                <a:gdLst/>
                <a:ahLst/>
                <a:cxnLst/>
                <a:rect l="l" t="t" r="r" b="b"/>
                <a:pathLst>
                  <a:path w="1883" h="2773" extrusionOk="0">
                    <a:moveTo>
                      <a:pt x="1232" y="1"/>
                    </a:moveTo>
                    <a:lnTo>
                      <a:pt x="1147" y="18"/>
                    </a:lnTo>
                    <a:lnTo>
                      <a:pt x="1095" y="69"/>
                    </a:lnTo>
                    <a:lnTo>
                      <a:pt x="1044" y="137"/>
                    </a:lnTo>
                    <a:lnTo>
                      <a:pt x="1010" y="240"/>
                    </a:lnTo>
                    <a:lnTo>
                      <a:pt x="958" y="343"/>
                    </a:lnTo>
                    <a:lnTo>
                      <a:pt x="907" y="565"/>
                    </a:lnTo>
                    <a:lnTo>
                      <a:pt x="856" y="736"/>
                    </a:lnTo>
                    <a:lnTo>
                      <a:pt x="685" y="1130"/>
                    </a:lnTo>
                    <a:lnTo>
                      <a:pt x="496" y="1523"/>
                    </a:lnTo>
                    <a:lnTo>
                      <a:pt x="274" y="1900"/>
                    </a:lnTo>
                    <a:lnTo>
                      <a:pt x="34" y="2259"/>
                    </a:lnTo>
                    <a:lnTo>
                      <a:pt x="0" y="2311"/>
                    </a:lnTo>
                    <a:lnTo>
                      <a:pt x="0" y="2362"/>
                    </a:lnTo>
                    <a:lnTo>
                      <a:pt x="0" y="2396"/>
                    </a:lnTo>
                    <a:lnTo>
                      <a:pt x="34" y="2448"/>
                    </a:lnTo>
                    <a:lnTo>
                      <a:pt x="257" y="2721"/>
                    </a:lnTo>
                    <a:lnTo>
                      <a:pt x="291" y="2756"/>
                    </a:lnTo>
                    <a:lnTo>
                      <a:pt x="325" y="2773"/>
                    </a:lnTo>
                    <a:lnTo>
                      <a:pt x="394" y="2773"/>
                    </a:lnTo>
                    <a:lnTo>
                      <a:pt x="548" y="2721"/>
                    </a:lnTo>
                    <a:lnTo>
                      <a:pt x="702" y="2636"/>
                    </a:lnTo>
                    <a:lnTo>
                      <a:pt x="839" y="2550"/>
                    </a:lnTo>
                    <a:lnTo>
                      <a:pt x="975" y="2448"/>
                    </a:lnTo>
                    <a:lnTo>
                      <a:pt x="1095" y="2345"/>
                    </a:lnTo>
                    <a:lnTo>
                      <a:pt x="1198" y="2208"/>
                    </a:lnTo>
                    <a:lnTo>
                      <a:pt x="1301" y="2071"/>
                    </a:lnTo>
                    <a:lnTo>
                      <a:pt x="1386" y="1934"/>
                    </a:lnTo>
                    <a:lnTo>
                      <a:pt x="1540" y="1643"/>
                    </a:lnTo>
                    <a:lnTo>
                      <a:pt x="1660" y="1335"/>
                    </a:lnTo>
                    <a:lnTo>
                      <a:pt x="1763" y="1010"/>
                    </a:lnTo>
                    <a:lnTo>
                      <a:pt x="1865" y="702"/>
                    </a:lnTo>
                    <a:lnTo>
                      <a:pt x="1882" y="617"/>
                    </a:lnTo>
                    <a:lnTo>
                      <a:pt x="1882" y="531"/>
                    </a:lnTo>
                    <a:lnTo>
                      <a:pt x="1848" y="480"/>
                    </a:lnTo>
                    <a:lnTo>
                      <a:pt x="1831" y="445"/>
                    </a:lnTo>
                    <a:lnTo>
                      <a:pt x="1763" y="394"/>
                    </a:lnTo>
                    <a:lnTo>
                      <a:pt x="1626" y="257"/>
                    </a:lnTo>
                    <a:lnTo>
                      <a:pt x="1489" y="120"/>
                    </a:lnTo>
                    <a:lnTo>
                      <a:pt x="1403" y="69"/>
                    </a:lnTo>
                    <a:lnTo>
                      <a:pt x="1318" y="18"/>
                    </a:lnTo>
                    <a:lnTo>
                      <a:pt x="1232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0" name="Google Shape;1942;p35">
                <a:extLst>
                  <a:ext uri="{FF2B5EF4-FFF2-40B4-BE49-F238E27FC236}">
                    <a16:creationId xmlns:a16="http://schemas.microsoft.com/office/drawing/2014/main" id="{5E20E3FF-782A-4E46-92D1-1A2B46A77D23}"/>
                  </a:ext>
                </a:extLst>
              </p:cNvPr>
              <p:cNvSpPr/>
              <p:nvPr/>
            </p:nvSpPr>
            <p:spPr>
              <a:xfrm>
                <a:off x="3384298" y="3445496"/>
                <a:ext cx="70927" cy="104654"/>
              </a:xfrm>
              <a:custGeom>
                <a:avLst/>
                <a:gdLst/>
                <a:ahLst/>
                <a:cxnLst/>
                <a:rect l="l" t="t" r="r" b="b"/>
                <a:pathLst>
                  <a:path w="1798" h="2653" extrusionOk="0">
                    <a:moveTo>
                      <a:pt x="685" y="0"/>
                    </a:moveTo>
                    <a:lnTo>
                      <a:pt x="582" y="51"/>
                    </a:lnTo>
                    <a:lnTo>
                      <a:pt x="479" y="120"/>
                    </a:lnTo>
                    <a:lnTo>
                      <a:pt x="308" y="257"/>
                    </a:lnTo>
                    <a:lnTo>
                      <a:pt x="154" y="428"/>
                    </a:lnTo>
                    <a:lnTo>
                      <a:pt x="103" y="531"/>
                    </a:lnTo>
                    <a:lnTo>
                      <a:pt x="52" y="616"/>
                    </a:lnTo>
                    <a:lnTo>
                      <a:pt x="0" y="736"/>
                    </a:lnTo>
                    <a:lnTo>
                      <a:pt x="0" y="839"/>
                    </a:lnTo>
                    <a:lnTo>
                      <a:pt x="17" y="958"/>
                    </a:lnTo>
                    <a:lnTo>
                      <a:pt x="69" y="1078"/>
                    </a:lnTo>
                    <a:lnTo>
                      <a:pt x="257" y="1489"/>
                    </a:lnTo>
                    <a:lnTo>
                      <a:pt x="377" y="1711"/>
                    </a:lnTo>
                    <a:lnTo>
                      <a:pt x="497" y="1899"/>
                    </a:lnTo>
                    <a:lnTo>
                      <a:pt x="616" y="2105"/>
                    </a:lnTo>
                    <a:lnTo>
                      <a:pt x="753" y="2293"/>
                    </a:lnTo>
                    <a:lnTo>
                      <a:pt x="907" y="2464"/>
                    </a:lnTo>
                    <a:lnTo>
                      <a:pt x="1078" y="2618"/>
                    </a:lnTo>
                    <a:lnTo>
                      <a:pt x="1130" y="2652"/>
                    </a:lnTo>
                    <a:lnTo>
                      <a:pt x="1232" y="2652"/>
                    </a:lnTo>
                    <a:lnTo>
                      <a:pt x="1284" y="2618"/>
                    </a:lnTo>
                    <a:lnTo>
                      <a:pt x="1797" y="2259"/>
                    </a:lnTo>
                    <a:lnTo>
                      <a:pt x="685" y="0"/>
                    </a:lnTo>
                    <a:close/>
                  </a:path>
                </a:pathLst>
              </a:custGeom>
              <a:solidFill>
                <a:srgbClr val="4B4B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1" name="Google Shape;1943;p35">
                <a:extLst>
                  <a:ext uri="{FF2B5EF4-FFF2-40B4-BE49-F238E27FC236}">
                    <a16:creationId xmlns:a16="http://schemas.microsoft.com/office/drawing/2014/main" id="{3FCEBA0E-D0AC-2244-2A28-FEA70F39D9F6}"/>
                  </a:ext>
                </a:extLst>
              </p:cNvPr>
              <p:cNvSpPr/>
              <p:nvPr/>
            </p:nvSpPr>
            <p:spPr>
              <a:xfrm>
                <a:off x="3384298" y="3445496"/>
                <a:ext cx="70927" cy="104654"/>
              </a:xfrm>
              <a:custGeom>
                <a:avLst/>
                <a:gdLst/>
                <a:ahLst/>
                <a:cxnLst/>
                <a:rect l="l" t="t" r="r" b="b"/>
                <a:pathLst>
                  <a:path w="1798" h="2653" fill="none" extrusionOk="0">
                    <a:moveTo>
                      <a:pt x="685" y="0"/>
                    </a:moveTo>
                    <a:lnTo>
                      <a:pt x="685" y="0"/>
                    </a:lnTo>
                    <a:lnTo>
                      <a:pt x="582" y="51"/>
                    </a:lnTo>
                    <a:lnTo>
                      <a:pt x="479" y="120"/>
                    </a:lnTo>
                    <a:lnTo>
                      <a:pt x="308" y="257"/>
                    </a:lnTo>
                    <a:lnTo>
                      <a:pt x="154" y="428"/>
                    </a:lnTo>
                    <a:lnTo>
                      <a:pt x="103" y="531"/>
                    </a:lnTo>
                    <a:lnTo>
                      <a:pt x="52" y="616"/>
                    </a:lnTo>
                    <a:lnTo>
                      <a:pt x="52" y="616"/>
                    </a:lnTo>
                    <a:lnTo>
                      <a:pt x="0" y="736"/>
                    </a:lnTo>
                    <a:lnTo>
                      <a:pt x="0" y="839"/>
                    </a:lnTo>
                    <a:lnTo>
                      <a:pt x="0" y="839"/>
                    </a:lnTo>
                    <a:lnTo>
                      <a:pt x="17" y="958"/>
                    </a:lnTo>
                    <a:lnTo>
                      <a:pt x="69" y="1078"/>
                    </a:lnTo>
                    <a:lnTo>
                      <a:pt x="69" y="1078"/>
                    </a:lnTo>
                    <a:lnTo>
                      <a:pt x="257" y="1489"/>
                    </a:lnTo>
                    <a:lnTo>
                      <a:pt x="377" y="1711"/>
                    </a:lnTo>
                    <a:lnTo>
                      <a:pt x="497" y="1899"/>
                    </a:lnTo>
                    <a:lnTo>
                      <a:pt x="616" y="2105"/>
                    </a:lnTo>
                    <a:lnTo>
                      <a:pt x="753" y="2293"/>
                    </a:lnTo>
                    <a:lnTo>
                      <a:pt x="907" y="2464"/>
                    </a:lnTo>
                    <a:lnTo>
                      <a:pt x="1078" y="2618"/>
                    </a:lnTo>
                    <a:lnTo>
                      <a:pt x="1078" y="2618"/>
                    </a:lnTo>
                    <a:lnTo>
                      <a:pt x="1130" y="2652"/>
                    </a:lnTo>
                    <a:lnTo>
                      <a:pt x="1181" y="2652"/>
                    </a:lnTo>
                    <a:lnTo>
                      <a:pt x="1181" y="2652"/>
                    </a:lnTo>
                    <a:lnTo>
                      <a:pt x="1232" y="2652"/>
                    </a:lnTo>
                    <a:lnTo>
                      <a:pt x="1284" y="2618"/>
                    </a:lnTo>
                    <a:lnTo>
                      <a:pt x="1284" y="2618"/>
                    </a:lnTo>
                    <a:lnTo>
                      <a:pt x="1797" y="2259"/>
                    </a:lnTo>
                    <a:lnTo>
                      <a:pt x="685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2" name="Google Shape;1944;p35">
                <a:extLst>
                  <a:ext uri="{FF2B5EF4-FFF2-40B4-BE49-F238E27FC236}">
                    <a16:creationId xmlns:a16="http://schemas.microsoft.com/office/drawing/2014/main" id="{D35867B6-0526-248F-8B54-0C415C69E86F}"/>
                  </a:ext>
                </a:extLst>
              </p:cNvPr>
              <p:cNvSpPr/>
              <p:nvPr/>
            </p:nvSpPr>
            <p:spPr>
              <a:xfrm>
                <a:off x="3384298" y="3445496"/>
                <a:ext cx="70927" cy="104654"/>
              </a:xfrm>
              <a:custGeom>
                <a:avLst/>
                <a:gdLst/>
                <a:ahLst/>
                <a:cxnLst/>
                <a:rect l="l" t="t" r="r" b="b"/>
                <a:pathLst>
                  <a:path w="1798" h="2653" extrusionOk="0">
                    <a:moveTo>
                      <a:pt x="685" y="0"/>
                    </a:moveTo>
                    <a:lnTo>
                      <a:pt x="582" y="51"/>
                    </a:lnTo>
                    <a:lnTo>
                      <a:pt x="479" y="120"/>
                    </a:lnTo>
                    <a:lnTo>
                      <a:pt x="308" y="257"/>
                    </a:lnTo>
                    <a:lnTo>
                      <a:pt x="154" y="428"/>
                    </a:lnTo>
                    <a:lnTo>
                      <a:pt x="103" y="531"/>
                    </a:lnTo>
                    <a:lnTo>
                      <a:pt x="52" y="616"/>
                    </a:lnTo>
                    <a:lnTo>
                      <a:pt x="17" y="719"/>
                    </a:lnTo>
                    <a:lnTo>
                      <a:pt x="0" y="839"/>
                    </a:lnTo>
                    <a:lnTo>
                      <a:pt x="17" y="958"/>
                    </a:lnTo>
                    <a:lnTo>
                      <a:pt x="69" y="1078"/>
                    </a:lnTo>
                    <a:lnTo>
                      <a:pt x="257" y="1489"/>
                    </a:lnTo>
                    <a:lnTo>
                      <a:pt x="377" y="1711"/>
                    </a:lnTo>
                    <a:lnTo>
                      <a:pt x="497" y="1899"/>
                    </a:lnTo>
                    <a:lnTo>
                      <a:pt x="616" y="2105"/>
                    </a:lnTo>
                    <a:lnTo>
                      <a:pt x="753" y="2293"/>
                    </a:lnTo>
                    <a:lnTo>
                      <a:pt x="907" y="2464"/>
                    </a:lnTo>
                    <a:lnTo>
                      <a:pt x="1078" y="2618"/>
                    </a:lnTo>
                    <a:lnTo>
                      <a:pt x="1130" y="2652"/>
                    </a:lnTo>
                    <a:lnTo>
                      <a:pt x="1232" y="2652"/>
                    </a:lnTo>
                    <a:lnTo>
                      <a:pt x="1284" y="2618"/>
                    </a:lnTo>
                    <a:lnTo>
                      <a:pt x="1797" y="2259"/>
                    </a:lnTo>
                    <a:lnTo>
                      <a:pt x="1643" y="1934"/>
                    </a:lnTo>
                    <a:lnTo>
                      <a:pt x="805" y="240"/>
                    </a:lnTo>
                    <a:lnTo>
                      <a:pt x="685" y="0"/>
                    </a:lnTo>
                    <a:close/>
                  </a:path>
                </a:pathLst>
              </a:custGeom>
              <a:solidFill>
                <a:srgbClr val="3939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3" name="Google Shape;1945;p35">
                <a:extLst>
                  <a:ext uri="{FF2B5EF4-FFF2-40B4-BE49-F238E27FC236}">
                    <a16:creationId xmlns:a16="http://schemas.microsoft.com/office/drawing/2014/main" id="{6AA6D1E3-58C5-098B-2BB0-4A5DB6A50C95}"/>
                  </a:ext>
                </a:extLst>
              </p:cNvPr>
              <p:cNvSpPr/>
              <p:nvPr/>
            </p:nvSpPr>
            <p:spPr>
              <a:xfrm>
                <a:off x="3384298" y="3445496"/>
                <a:ext cx="70927" cy="104654"/>
              </a:xfrm>
              <a:custGeom>
                <a:avLst/>
                <a:gdLst/>
                <a:ahLst/>
                <a:cxnLst/>
                <a:rect l="l" t="t" r="r" b="b"/>
                <a:pathLst>
                  <a:path w="1798" h="2653" fill="none" extrusionOk="0">
                    <a:moveTo>
                      <a:pt x="685" y="0"/>
                    </a:moveTo>
                    <a:lnTo>
                      <a:pt x="685" y="0"/>
                    </a:lnTo>
                    <a:lnTo>
                      <a:pt x="582" y="51"/>
                    </a:lnTo>
                    <a:lnTo>
                      <a:pt x="479" y="120"/>
                    </a:lnTo>
                    <a:lnTo>
                      <a:pt x="308" y="257"/>
                    </a:lnTo>
                    <a:lnTo>
                      <a:pt x="154" y="428"/>
                    </a:lnTo>
                    <a:lnTo>
                      <a:pt x="103" y="531"/>
                    </a:lnTo>
                    <a:lnTo>
                      <a:pt x="52" y="616"/>
                    </a:lnTo>
                    <a:lnTo>
                      <a:pt x="52" y="616"/>
                    </a:lnTo>
                    <a:lnTo>
                      <a:pt x="17" y="719"/>
                    </a:lnTo>
                    <a:lnTo>
                      <a:pt x="0" y="839"/>
                    </a:lnTo>
                    <a:lnTo>
                      <a:pt x="0" y="839"/>
                    </a:lnTo>
                    <a:lnTo>
                      <a:pt x="0" y="839"/>
                    </a:lnTo>
                    <a:lnTo>
                      <a:pt x="0" y="839"/>
                    </a:lnTo>
                    <a:lnTo>
                      <a:pt x="17" y="958"/>
                    </a:lnTo>
                    <a:lnTo>
                      <a:pt x="69" y="1078"/>
                    </a:lnTo>
                    <a:lnTo>
                      <a:pt x="69" y="1078"/>
                    </a:lnTo>
                    <a:lnTo>
                      <a:pt x="257" y="1489"/>
                    </a:lnTo>
                    <a:lnTo>
                      <a:pt x="377" y="1711"/>
                    </a:lnTo>
                    <a:lnTo>
                      <a:pt x="497" y="1899"/>
                    </a:lnTo>
                    <a:lnTo>
                      <a:pt x="616" y="2105"/>
                    </a:lnTo>
                    <a:lnTo>
                      <a:pt x="753" y="2293"/>
                    </a:lnTo>
                    <a:lnTo>
                      <a:pt x="907" y="2464"/>
                    </a:lnTo>
                    <a:lnTo>
                      <a:pt x="1078" y="2618"/>
                    </a:lnTo>
                    <a:lnTo>
                      <a:pt x="1078" y="2618"/>
                    </a:lnTo>
                    <a:lnTo>
                      <a:pt x="1130" y="2652"/>
                    </a:lnTo>
                    <a:lnTo>
                      <a:pt x="1181" y="2652"/>
                    </a:lnTo>
                    <a:lnTo>
                      <a:pt x="1181" y="2652"/>
                    </a:lnTo>
                    <a:lnTo>
                      <a:pt x="1181" y="2652"/>
                    </a:lnTo>
                    <a:lnTo>
                      <a:pt x="1181" y="2652"/>
                    </a:lnTo>
                    <a:lnTo>
                      <a:pt x="1232" y="2652"/>
                    </a:lnTo>
                    <a:lnTo>
                      <a:pt x="1284" y="2618"/>
                    </a:lnTo>
                    <a:lnTo>
                      <a:pt x="1284" y="2618"/>
                    </a:lnTo>
                    <a:lnTo>
                      <a:pt x="1797" y="2259"/>
                    </a:lnTo>
                    <a:lnTo>
                      <a:pt x="1643" y="1934"/>
                    </a:lnTo>
                    <a:lnTo>
                      <a:pt x="805" y="240"/>
                    </a:lnTo>
                    <a:lnTo>
                      <a:pt x="685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4" name="Google Shape;1946;p35">
                <a:extLst>
                  <a:ext uri="{FF2B5EF4-FFF2-40B4-BE49-F238E27FC236}">
                    <a16:creationId xmlns:a16="http://schemas.microsoft.com/office/drawing/2014/main" id="{2EEAAA21-11AE-75BB-2722-C38DCF5CB944}"/>
                  </a:ext>
                </a:extLst>
              </p:cNvPr>
              <p:cNvSpPr/>
              <p:nvPr/>
            </p:nvSpPr>
            <p:spPr>
              <a:xfrm>
                <a:off x="2856452" y="2610473"/>
                <a:ext cx="450924" cy="934945"/>
              </a:xfrm>
              <a:custGeom>
                <a:avLst/>
                <a:gdLst/>
                <a:ahLst/>
                <a:cxnLst/>
                <a:rect l="l" t="t" r="r" b="b"/>
                <a:pathLst>
                  <a:path w="11431" h="23701" extrusionOk="0">
                    <a:moveTo>
                      <a:pt x="6177" y="1"/>
                    </a:moveTo>
                    <a:lnTo>
                      <a:pt x="6126" y="35"/>
                    </a:lnTo>
                    <a:lnTo>
                      <a:pt x="6023" y="86"/>
                    </a:lnTo>
                    <a:lnTo>
                      <a:pt x="5698" y="223"/>
                    </a:lnTo>
                    <a:lnTo>
                      <a:pt x="5356" y="360"/>
                    </a:lnTo>
                    <a:lnTo>
                      <a:pt x="5151" y="446"/>
                    </a:lnTo>
                    <a:lnTo>
                      <a:pt x="4894" y="583"/>
                    </a:lnTo>
                    <a:lnTo>
                      <a:pt x="4637" y="754"/>
                    </a:lnTo>
                    <a:lnTo>
                      <a:pt x="4381" y="908"/>
                    </a:lnTo>
                    <a:lnTo>
                      <a:pt x="4141" y="1096"/>
                    </a:lnTo>
                    <a:lnTo>
                      <a:pt x="3919" y="1284"/>
                    </a:lnTo>
                    <a:lnTo>
                      <a:pt x="3696" y="1473"/>
                    </a:lnTo>
                    <a:lnTo>
                      <a:pt x="3474" y="1678"/>
                    </a:lnTo>
                    <a:lnTo>
                      <a:pt x="3268" y="1900"/>
                    </a:lnTo>
                    <a:lnTo>
                      <a:pt x="3063" y="2123"/>
                    </a:lnTo>
                    <a:lnTo>
                      <a:pt x="2875" y="2362"/>
                    </a:lnTo>
                    <a:lnTo>
                      <a:pt x="2704" y="2602"/>
                    </a:lnTo>
                    <a:lnTo>
                      <a:pt x="2533" y="2841"/>
                    </a:lnTo>
                    <a:lnTo>
                      <a:pt x="2344" y="3167"/>
                    </a:lnTo>
                    <a:lnTo>
                      <a:pt x="2156" y="3509"/>
                    </a:lnTo>
                    <a:lnTo>
                      <a:pt x="2002" y="3851"/>
                    </a:lnTo>
                    <a:lnTo>
                      <a:pt x="1848" y="4210"/>
                    </a:lnTo>
                    <a:lnTo>
                      <a:pt x="1694" y="4672"/>
                    </a:lnTo>
                    <a:lnTo>
                      <a:pt x="1540" y="5134"/>
                    </a:lnTo>
                    <a:lnTo>
                      <a:pt x="1420" y="5596"/>
                    </a:lnTo>
                    <a:lnTo>
                      <a:pt x="1300" y="6076"/>
                    </a:lnTo>
                    <a:lnTo>
                      <a:pt x="1112" y="7017"/>
                    </a:lnTo>
                    <a:lnTo>
                      <a:pt x="941" y="7958"/>
                    </a:lnTo>
                    <a:lnTo>
                      <a:pt x="770" y="9036"/>
                    </a:lnTo>
                    <a:lnTo>
                      <a:pt x="599" y="10114"/>
                    </a:lnTo>
                    <a:lnTo>
                      <a:pt x="428" y="11192"/>
                    </a:lnTo>
                    <a:lnTo>
                      <a:pt x="291" y="12287"/>
                    </a:lnTo>
                    <a:lnTo>
                      <a:pt x="171" y="13365"/>
                    </a:lnTo>
                    <a:lnTo>
                      <a:pt x="86" y="14460"/>
                    </a:lnTo>
                    <a:lnTo>
                      <a:pt x="17" y="15538"/>
                    </a:lnTo>
                    <a:lnTo>
                      <a:pt x="0" y="16633"/>
                    </a:lnTo>
                    <a:lnTo>
                      <a:pt x="0" y="17130"/>
                    </a:lnTo>
                    <a:lnTo>
                      <a:pt x="17" y="17386"/>
                    </a:lnTo>
                    <a:lnTo>
                      <a:pt x="51" y="17626"/>
                    </a:lnTo>
                    <a:lnTo>
                      <a:pt x="86" y="17883"/>
                    </a:lnTo>
                    <a:lnTo>
                      <a:pt x="154" y="18105"/>
                    </a:lnTo>
                    <a:lnTo>
                      <a:pt x="240" y="18328"/>
                    </a:lnTo>
                    <a:lnTo>
                      <a:pt x="359" y="18550"/>
                    </a:lnTo>
                    <a:lnTo>
                      <a:pt x="479" y="18721"/>
                    </a:lnTo>
                    <a:lnTo>
                      <a:pt x="599" y="18875"/>
                    </a:lnTo>
                    <a:lnTo>
                      <a:pt x="753" y="19012"/>
                    </a:lnTo>
                    <a:lnTo>
                      <a:pt x="907" y="19149"/>
                    </a:lnTo>
                    <a:lnTo>
                      <a:pt x="1078" y="19269"/>
                    </a:lnTo>
                    <a:lnTo>
                      <a:pt x="1249" y="19388"/>
                    </a:lnTo>
                    <a:lnTo>
                      <a:pt x="1591" y="19594"/>
                    </a:lnTo>
                    <a:lnTo>
                      <a:pt x="2533" y="20141"/>
                    </a:lnTo>
                    <a:lnTo>
                      <a:pt x="3474" y="20655"/>
                    </a:lnTo>
                    <a:lnTo>
                      <a:pt x="4432" y="21168"/>
                    </a:lnTo>
                    <a:lnTo>
                      <a:pt x="5390" y="21664"/>
                    </a:lnTo>
                    <a:lnTo>
                      <a:pt x="6348" y="22143"/>
                    </a:lnTo>
                    <a:lnTo>
                      <a:pt x="7324" y="22605"/>
                    </a:lnTo>
                    <a:lnTo>
                      <a:pt x="8299" y="23067"/>
                    </a:lnTo>
                    <a:lnTo>
                      <a:pt x="9275" y="23495"/>
                    </a:lnTo>
                    <a:lnTo>
                      <a:pt x="9463" y="23581"/>
                    </a:lnTo>
                    <a:lnTo>
                      <a:pt x="9651" y="23649"/>
                    </a:lnTo>
                    <a:lnTo>
                      <a:pt x="9839" y="23684"/>
                    </a:lnTo>
                    <a:lnTo>
                      <a:pt x="10027" y="23701"/>
                    </a:lnTo>
                    <a:lnTo>
                      <a:pt x="10181" y="23684"/>
                    </a:lnTo>
                    <a:lnTo>
                      <a:pt x="10335" y="23632"/>
                    </a:lnTo>
                    <a:lnTo>
                      <a:pt x="10489" y="23564"/>
                    </a:lnTo>
                    <a:lnTo>
                      <a:pt x="10626" y="23478"/>
                    </a:lnTo>
                    <a:lnTo>
                      <a:pt x="10746" y="23375"/>
                    </a:lnTo>
                    <a:lnTo>
                      <a:pt x="10866" y="23256"/>
                    </a:lnTo>
                    <a:lnTo>
                      <a:pt x="10969" y="23119"/>
                    </a:lnTo>
                    <a:lnTo>
                      <a:pt x="11071" y="22982"/>
                    </a:lnTo>
                    <a:lnTo>
                      <a:pt x="11191" y="22759"/>
                    </a:lnTo>
                    <a:lnTo>
                      <a:pt x="11277" y="22537"/>
                    </a:lnTo>
                    <a:lnTo>
                      <a:pt x="11345" y="22297"/>
                    </a:lnTo>
                    <a:lnTo>
                      <a:pt x="11396" y="22058"/>
                    </a:lnTo>
                    <a:lnTo>
                      <a:pt x="11431" y="21818"/>
                    </a:lnTo>
                    <a:lnTo>
                      <a:pt x="11431" y="21562"/>
                    </a:lnTo>
                    <a:lnTo>
                      <a:pt x="11414" y="21305"/>
                    </a:lnTo>
                    <a:lnTo>
                      <a:pt x="11396" y="21065"/>
                    </a:lnTo>
                    <a:lnTo>
                      <a:pt x="11345" y="20809"/>
                    </a:lnTo>
                    <a:lnTo>
                      <a:pt x="11277" y="20552"/>
                    </a:lnTo>
                    <a:lnTo>
                      <a:pt x="11191" y="20313"/>
                    </a:lnTo>
                    <a:lnTo>
                      <a:pt x="11088" y="20073"/>
                    </a:lnTo>
                    <a:lnTo>
                      <a:pt x="10986" y="19850"/>
                    </a:lnTo>
                    <a:lnTo>
                      <a:pt x="10849" y="19628"/>
                    </a:lnTo>
                    <a:lnTo>
                      <a:pt x="10712" y="19423"/>
                    </a:lnTo>
                    <a:lnTo>
                      <a:pt x="10558" y="19217"/>
                    </a:lnTo>
                    <a:lnTo>
                      <a:pt x="10404" y="19029"/>
                    </a:lnTo>
                    <a:lnTo>
                      <a:pt x="10233" y="18858"/>
                    </a:lnTo>
                    <a:lnTo>
                      <a:pt x="10062" y="18687"/>
                    </a:lnTo>
                    <a:lnTo>
                      <a:pt x="9873" y="18533"/>
                    </a:lnTo>
                    <a:lnTo>
                      <a:pt x="9497" y="18242"/>
                    </a:lnTo>
                    <a:lnTo>
                      <a:pt x="9086" y="17985"/>
                    </a:lnTo>
                    <a:lnTo>
                      <a:pt x="8676" y="17746"/>
                    </a:lnTo>
                    <a:lnTo>
                      <a:pt x="8248" y="17523"/>
                    </a:lnTo>
                    <a:lnTo>
                      <a:pt x="7820" y="17318"/>
                    </a:lnTo>
                    <a:lnTo>
                      <a:pt x="7375" y="17113"/>
                    </a:lnTo>
                    <a:lnTo>
                      <a:pt x="6502" y="16719"/>
                    </a:lnTo>
                    <a:lnTo>
                      <a:pt x="6075" y="16514"/>
                    </a:lnTo>
                    <a:lnTo>
                      <a:pt x="5647" y="16274"/>
                    </a:lnTo>
                    <a:lnTo>
                      <a:pt x="5236" y="16035"/>
                    </a:lnTo>
                    <a:lnTo>
                      <a:pt x="4860" y="15761"/>
                    </a:lnTo>
                    <a:lnTo>
                      <a:pt x="4671" y="15607"/>
                    </a:lnTo>
                    <a:lnTo>
                      <a:pt x="4483" y="15436"/>
                    </a:lnTo>
                    <a:lnTo>
                      <a:pt x="4312" y="15282"/>
                    </a:lnTo>
                    <a:lnTo>
                      <a:pt x="4141" y="15093"/>
                    </a:lnTo>
                    <a:lnTo>
                      <a:pt x="4398" y="14169"/>
                    </a:lnTo>
                    <a:lnTo>
                      <a:pt x="4620" y="13228"/>
                    </a:lnTo>
                    <a:lnTo>
                      <a:pt x="4808" y="12287"/>
                    </a:lnTo>
                    <a:lnTo>
                      <a:pt x="4962" y="11346"/>
                    </a:lnTo>
                    <a:lnTo>
                      <a:pt x="5099" y="10388"/>
                    </a:lnTo>
                    <a:lnTo>
                      <a:pt x="5219" y="9447"/>
                    </a:lnTo>
                    <a:lnTo>
                      <a:pt x="5305" y="8488"/>
                    </a:lnTo>
                    <a:lnTo>
                      <a:pt x="5373" y="7530"/>
                    </a:lnTo>
                    <a:lnTo>
                      <a:pt x="5390" y="7085"/>
                    </a:lnTo>
                    <a:lnTo>
                      <a:pt x="5407" y="6657"/>
                    </a:lnTo>
                    <a:lnTo>
                      <a:pt x="5390" y="5768"/>
                    </a:lnTo>
                    <a:lnTo>
                      <a:pt x="5407" y="5323"/>
                    </a:lnTo>
                    <a:lnTo>
                      <a:pt x="5407" y="4878"/>
                    </a:lnTo>
                    <a:lnTo>
                      <a:pt x="5442" y="4450"/>
                    </a:lnTo>
                    <a:lnTo>
                      <a:pt x="5493" y="4022"/>
                    </a:lnTo>
                    <a:lnTo>
                      <a:pt x="5647" y="3013"/>
                    </a:lnTo>
                    <a:lnTo>
                      <a:pt x="5818" y="2003"/>
                    </a:lnTo>
                    <a:lnTo>
                      <a:pt x="6177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5" name="Google Shape;1947;p35">
                <a:extLst>
                  <a:ext uri="{FF2B5EF4-FFF2-40B4-BE49-F238E27FC236}">
                    <a16:creationId xmlns:a16="http://schemas.microsoft.com/office/drawing/2014/main" id="{544BB8AE-66FC-D0DF-0562-4A2BDA725DC7}"/>
                  </a:ext>
                </a:extLst>
              </p:cNvPr>
              <p:cNvSpPr/>
              <p:nvPr/>
            </p:nvSpPr>
            <p:spPr>
              <a:xfrm>
                <a:off x="3407256" y="2636824"/>
                <a:ext cx="450924" cy="908594"/>
              </a:xfrm>
              <a:custGeom>
                <a:avLst/>
                <a:gdLst/>
                <a:ahLst/>
                <a:cxnLst/>
                <a:rect l="l" t="t" r="r" b="b"/>
                <a:pathLst>
                  <a:path w="11431" h="23033" extrusionOk="0">
                    <a:moveTo>
                      <a:pt x="6571" y="0"/>
                    </a:moveTo>
                    <a:lnTo>
                      <a:pt x="6468" y="52"/>
                    </a:lnTo>
                    <a:lnTo>
                      <a:pt x="6366" y="103"/>
                    </a:lnTo>
                    <a:lnTo>
                      <a:pt x="6280" y="188"/>
                    </a:lnTo>
                    <a:lnTo>
                      <a:pt x="6195" y="274"/>
                    </a:lnTo>
                    <a:lnTo>
                      <a:pt x="6126" y="394"/>
                    </a:lnTo>
                    <a:lnTo>
                      <a:pt x="6075" y="496"/>
                    </a:lnTo>
                    <a:lnTo>
                      <a:pt x="6023" y="616"/>
                    </a:lnTo>
                    <a:lnTo>
                      <a:pt x="5972" y="805"/>
                    </a:lnTo>
                    <a:lnTo>
                      <a:pt x="5921" y="993"/>
                    </a:lnTo>
                    <a:lnTo>
                      <a:pt x="5869" y="1386"/>
                    </a:lnTo>
                    <a:lnTo>
                      <a:pt x="5835" y="1780"/>
                    </a:lnTo>
                    <a:lnTo>
                      <a:pt x="5835" y="2173"/>
                    </a:lnTo>
                    <a:lnTo>
                      <a:pt x="5852" y="2584"/>
                    </a:lnTo>
                    <a:lnTo>
                      <a:pt x="5869" y="2978"/>
                    </a:lnTo>
                    <a:lnTo>
                      <a:pt x="5921" y="3765"/>
                    </a:lnTo>
                    <a:lnTo>
                      <a:pt x="5972" y="5579"/>
                    </a:lnTo>
                    <a:lnTo>
                      <a:pt x="6023" y="6468"/>
                    </a:lnTo>
                    <a:lnTo>
                      <a:pt x="6092" y="7375"/>
                    </a:lnTo>
                    <a:lnTo>
                      <a:pt x="6160" y="8265"/>
                    </a:lnTo>
                    <a:lnTo>
                      <a:pt x="6246" y="9155"/>
                    </a:lnTo>
                    <a:lnTo>
                      <a:pt x="6366" y="10045"/>
                    </a:lnTo>
                    <a:lnTo>
                      <a:pt x="6503" y="10935"/>
                    </a:lnTo>
                    <a:lnTo>
                      <a:pt x="6657" y="11824"/>
                    </a:lnTo>
                    <a:lnTo>
                      <a:pt x="6828" y="12697"/>
                    </a:lnTo>
                    <a:lnTo>
                      <a:pt x="7050" y="13570"/>
                    </a:lnTo>
                    <a:lnTo>
                      <a:pt x="7290" y="14425"/>
                    </a:lnTo>
                    <a:lnTo>
                      <a:pt x="7119" y="14614"/>
                    </a:lnTo>
                    <a:lnTo>
                      <a:pt x="6947" y="14768"/>
                    </a:lnTo>
                    <a:lnTo>
                      <a:pt x="6759" y="14939"/>
                    </a:lnTo>
                    <a:lnTo>
                      <a:pt x="6571" y="15093"/>
                    </a:lnTo>
                    <a:lnTo>
                      <a:pt x="6177" y="15367"/>
                    </a:lnTo>
                    <a:lnTo>
                      <a:pt x="5767" y="15606"/>
                    </a:lnTo>
                    <a:lnTo>
                      <a:pt x="5356" y="15846"/>
                    </a:lnTo>
                    <a:lnTo>
                      <a:pt x="4911" y="16051"/>
                    </a:lnTo>
                    <a:lnTo>
                      <a:pt x="4039" y="16445"/>
                    </a:lnTo>
                    <a:lnTo>
                      <a:pt x="3611" y="16650"/>
                    </a:lnTo>
                    <a:lnTo>
                      <a:pt x="3183" y="16855"/>
                    </a:lnTo>
                    <a:lnTo>
                      <a:pt x="2755" y="17078"/>
                    </a:lnTo>
                    <a:lnTo>
                      <a:pt x="2327" y="17317"/>
                    </a:lnTo>
                    <a:lnTo>
                      <a:pt x="1934" y="17574"/>
                    </a:lnTo>
                    <a:lnTo>
                      <a:pt x="1540" y="17865"/>
                    </a:lnTo>
                    <a:lnTo>
                      <a:pt x="1369" y="18019"/>
                    </a:lnTo>
                    <a:lnTo>
                      <a:pt x="1181" y="18190"/>
                    </a:lnTo>
                    <a:lnTo>
                      <a:pt x="1027" y="18361"/>
                    </a:lnTo>
                    <a:lnTo>
                      <a:pt x="856" y="18549"/>
                    </a:lnTo>
                    <a:lnTo>
                      <a:pt x="702" y="18755"/>
                    </a:lnTo>
                    <a:lnTo>
                      <a:pt x="565" y="18960"/>
                    </a:lnTo>
                    <a:lnTo>
                      <a:pt x="445" y="19182"/>
                    </a:lnTo>
                    <a:lnTo>
                      <a:pt x="325" y="19405"/>
                    </a:lnTo>
                    <a:lnTo>
                      <a:pt x="240" y="19645"/>
                    </a:lnTo>
                    <a:lnTo>
                      <a:pt x="154" y="19884"/>
                    </a:lnTo>
                    <a:lnTo>
                      <a:pt x="86" y="20141"/>
                    </a:lnTo>
                    <a:lnTo>
                      <a:pt x="34" y="20397"/>
                    </a:lnTo>
                    <a:lnTo>
                      <a:pt x="0" y="20637"/>
                    </a:lnTo>
                    <a:lnTo>
                      <a:pt x="0" y="20894"/>
                    </a:lnTo>
                    <a:lnTo>
                      <a:pt x="0" y="21150"/>
                    </a:lnTo>
                    <a:lnTo>
                      <a:pt x="34" y="21390"/>
                    </a:lnTo>
                    <a:lnTo>
                      <a:pt x="69" y="21629"/>
                    </a:lnTo>
                    <a:lnTo>
                      <a:pt x="154" y="21869"/>
                    </a:lnTo>
                    <a:lnTo>
                      <a:pt x="240" y="22091"/>
                    </a:lnTo>
                    <a:lnTo>
                      <a:pt x="359" y="22314"/>
                    </a:lnTo>
                    <a:lnTo>
                      <a:pt x="462" y="22451"/>
                    </a:lnTo>
                    <a:lnTo>
                      <a:pt x="565" y="22588"/>
                    </a:lnTo>
                    <a:lnTo>
                      <a:pt x="685" y="22707"/>
                    </a:lnTo>
                    <a:lnTo>
                      <a:pt x="804" y="22810"/>
                    </a:lnTo>
                    <a:lnTo>
                      <a:pt x="941" y="22896"/>
                    </a:lnTo>
                    <a:lnTo>
                      <a:pt x="1078" y="22964"/>
                    </a:lnTo>
                    <a:lnTo>
                      <a:pt x="1232" y="23016"/>
                    </a:lnTo>
                    <a:lnTo>
                      <a:pt x="1386" y="23033"/>
                    </a:lnTo>
                    <a:lnTo>
                      <a:pt x="1592" y="23016"/>
                    </a:lnTo>
                    <a:lnTo>
                      <a:pt x="1780" y="22981"/>
                    </a:lnTo>
                    <a:lnTo>
                      <a:pt x="1968" y="22913"/>
                    </a:lnTo>
                    <a:lnTo>
                      <a:pt x="2156" y="22827"/>
                    </a:lnTo>
                    <a:lnTo>
                      <a:pt x="3132" y="22399"/>
                    </a:lnTo>
                    <a:lnTo>
                      <a:pt x="4107" y="21937"/>
                    </a:lnTo>
                    <a:lnTo>
                      <a:pt x="5082" y="21475"/>
                    </a:lnTo>
                    <a:lnTo>
                      <a:pt x="6041" y="20996"/>
                    </a:lnTo>
                    <a:lnTo>
                      <a:pt x="6999" y="20500"/>
                    </a:lnTo>
                    <a:lnTo>
                      <a:pt x="7957" y="19987"/>
                    </a:lnTo>
                    <a:lnTo>
                      <a:pt x="8898" y="19473"/>
                    </a:lnTo>
                    <a:lnTo>
                      <a:pt x="9822" y="18926"/>
                    </a:lnTo>
                    <a:lnTo>
                      <a:pt x="10182" y="18720"/>
                    </a:lnTo>
                    <a:lnTo>
                      <a:pt x="10353" y="18601"/>
                    </a:lnTo>
                    <a:lnTo>
                      <a:pt x="10524" y="18481"/>
                    </a:lnTo>
                    <a:lnTo>
                      <a:pt x="10678" y="18344"/>
                    </a:lnTo>
                    <a:lnTo>
                      <a:pt x="10815" y="18207"/>
                    </a:lnTo>
                    <a:lnTo>
                      <a:pt x="10952" y="18053"/>
                    </a:lnTo>
                    <a:lnTo>
                      <a:pt x="11071" y="17882"/>
                    </a:lnTo>
                    <a:lnTo>
                      <a:pt x="11174" y="17660"/>
                    </a:lnTo>
                    <a:lnTo>
                      <a:pt x="11260" y="17437"/>
                    </a:lnTo>
                    <a:lnTo>
                      <a:pt x="11328" y="17215"/>
                    </a:lnTo>
                    <a:lnTo>
                      <a:pt x="11379" y="16958"/>
                    </a:lnTo>
                    <a:lnTo>
                      <a:pt x="11397" y="16718"/>
                    </a:lnTo>
                    <a:lnTo>
                      <a:pt x="11414" y="16462"/>
                    </a:lnTo>
                    <a:lnTo>
                      <a:pt x="11431" y="15965"/>
                    </a:lnTo>
                    <a:lnTo>
                      <a:pt x="11414" y="15178"/>
                    </a:lnTo>
                    <a:lnTo>
                      <a:pt x="11379" y="14374"/>
                    </a:lnTo>
                    <a:lnTo>
                      <a:pt x="11328" y="13587"/>
                    </a:lnTo>
                    <a:lnTo>
                      <a:pt x="11260" y="12783"/>
                    </a:lnTo>
                    <a:lnTo>
                      <a:pt x="11174" y="11996"/>
                    </a:lnTo>
                    <a:lnTo>
                      <a:pt x="11089" y="11208"/>
                    </a:lnTo>
                    <a:lnTo>
                      <a:pt x="10866" y="9634"/>
                    </a:lnTo>
                    <a:lnTo>
                      <a:pt x="10763" y="8881"/>
                    </a:lnTo>
                    <a:lnTo>
                      <a:pt x="10661" y="8145"/>
                    </a:lnTo>
                    <a:lnTo>
                      <a:pt x="10558" y="7393"/>
                    </a:lnTo>
                    <a:lnTo>
                      <a:pt x="10455" y="6657"/>
                    </a:lnTo>
                    <a:lnTo>
                      <a:pt x="10336" y="5904"/>
                    </a:lnTo>
                    <a:lnTo>
                      <a:pt x="10199" y="5185"/>
                    </a:lnTo>
                    <a:lnTo>
                      <a:pt x="10096" y="4809"/>
                    </a:lnTo>
                    <a:lnTo>
                      <a:pt x="10010" y="4449"/>
                    </a:lnTo>
                    <a:lnTo>
                      <a:pt x="9891" y="4090"/>
                    </a:lnTo>
                    <a:lnTo>
                      <a:pt x="9771" y="3731"/>
                    </a:lnTo>
                    <a:lnTo>
                      <a:pt x="9685" y="3508"/>
                    </a:lnTo>
                    <a:lnTo>
                      <a:pt x="9480" y="3012"/>
                    </a:lnTo>
                    <a:lnTo>
                      <a:pt x="9240" y="2533"/>
                    </a:lnTo>
                    <a:lnTo>
                      <a:pt x="8967" y="2071"/>
                    </a:lnTo>
                    <a:lnTo>
                      <a:pt x="8676" y="1626"/>
                    </a:lnTo>
                    <a:lnTo>
                      <a:pt x="8505" y="1421"/>
                    </a:lnTo>
                    <a:lnTo>
                      <a:pt x="8334" y="1215"/>
                    </a:lnTo>
                    <a:lnTo>
                      <a:pt x="8162" y="1027"/>
                    </a:lnTo>
                    <a:lnTo>
                      <a:pt x="7974" y="839"/>
                    </a:lnTo>
                    <a:lnTo>
                      <a:pt x="7786" y="651"/>
                    </a:lnTo>
                    <a:lnTo>
                      <a:pt x="7581" y="479"/>
                    </a:lnTo>
                    <a:lnTo>
                      <a:pt x="7375" y="325"/>
                    </a:lnTo>
                    <a:lnTo>
                      <a:pt x="7153" y="171"/>
                    </a:lnTo>
                    <a:lnTo>
                      <a:pt x="7050" y="103"/>
                    </a:lnTo>
                    <a:lnTo>
                      <a:pt x="6930" y="52"/>
                    </a:lnTo>
                    <a:lnTo>
                      <a:pt x="6811" y="17"/>
                    </a:lnTo>
                    <a:lnTo>
                      <a:pt x="6691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6" name="Google Shape;1948;p35">
                <a:extLst>
                  <a:ext uri="{FF2B5EF4-FFF2-40B4-BE49-F238E27FC236}">
                    <a16:creationId xmlns:a16="http://schemas.microsoft.com/office/drawing/2014/main" id="{CD12E48F-00D4-9019-60DB-FF30219EFB1B}"/>
                  </a:ext>
                </a:extLst>
              </p:cNvPr>
              <p:cNvSpPr/>
              <p:nvPr/>
            </p:nvSpPr>
            <p:spPr>
              <a:xfrm>
                <a:off x="3278302" y="2324282"/>
                <a:ext cx="167455" cy="20947"/>
              </a:xfrm>
              <a:custGeom>
                <a:avLst/>
                <a:gdLst/>
                <a:ahLst/>
                <a:cxnLst/>
                <a:rect l="l" t="t" r="r" b="b"/>
                <a:pathLst>
                  <a:path w="4245" h="531" extrusionOk="0">
                    <a:moveTo>
                      <a:pt x="2140" y="1"/>
                    </a:moveTo>
                    <a:lnTo>
                      <a:pt x="1866" y="18"/>
                    </a:lnTo>
                    <a:lnTo>
                      <a:pt x="1592" y="35"/>
                    </a:lnTo>
                    <a:lnTo>
                      <a:pt x="1318" y="69"/>
                    </a:lnTo>
                    <a:lnTo>
                      <a:pt x="1045" y="120"/>
                    </a:lnTo>
                    <a:lnTo>
                      <a:pt x="788" y="189"/>
                    </a:lnTo>
                    <a:lnTo>
                      <a:pt x="514" y="257"/>
                    </a:lnTo>
                    <a:lnTo>
                      <a:pt x="257" y="343"/>
                    </a:lnTo>
                    <a:lnTo>
                      <a:pt x="1" y="428"/>
                    </a:lnTo>
                    <a:lnTo>
                      <a:pt x="1" y="428"/>
                    </a:lnTo>
                    <a:lnTo>
                      <a:pt x="548" y="377"/>
                    </a:lnTo>
                    <a:lnTo>
                      <a:pt x="1079" y="326"/>
                    </a:lnTo>
                    <a:lnTo>
                      <a:pt x="1609" y="291"/>
                    </a:lnTo>
                    <a:lnTo>
                      <a:pt x="2140" y="257"/>
                    </a:lnTo>
                    <a:lnTo>
                      <a:pt x="2191" y="257"/>
                    </a:lnTo>
                    <a:lnTo>
                      <a:pt x="2687" y="274"/>
                    </a:lnTo>
                    <a:lnTo>
                      <a:pt x="3184" y="326"/>
                    </a:lnTo>
                    <a:lnTo>
                      <a:pt x="3714" y="411"/>
                    </a:lnTo>
                    <a:lnTo>
                      <a:pt x="4245" y="531"/>
                    </a:lnTo>
                    <a:lnTo>
                      <a:pt x="4245" y="531"/>
                    </a:lnTo>
                    <a:lnTo>
                      <a:pt x="4005" y="394"/>
                    </a:lnTo>
                    <a:lnTo>
                      <a:pt x="3748" y="291"/>
                    </a:lnTo>
                    <a:lnTo>
                      <a:pt x="3492" y="206"/>
                    </a:lnTo>
                    <a:lnTo>
                      <a:pt x="3218" y="120"/>
                    </a:lnTo>
                    <a:lnTo>
                      <a:pt x="2961" y="69"/>
                    </a:lnTo>
                    <a:lnTo>
                      <a:pt x="2704" y="35"/>
                    </a:lnTo>
                    <a:lnTo>
                      <a:pt x="2431" y="18"/>
                    </a:lnTo>
                    <a:lnTo>
                      <a:pt x="2174" y="1"/>
                    </a:lnTo>
                    <a:close/>
                  </a:path>
                </a:pathLst>
              </a:custGeom>
              <a:solidFill>
                <a:srgbClr val="00AC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7" name="Google Shape;1949;p35">
                <a:extLst>
                  <a:ext uri="{FF2B5EF4-FFF2-40B4-BE49-F238E27FC236}">
                    <a16:creationId xmlns:a16="http://schemas.microsoft.com/office/drawing/2014/main" id="{1FB603F5-039A-9F05-6F3E-3A7DF581B705}"/>
                  </a:ext>
                </a:extLst>
              </p:cNvPr>
              <p:cNvSpPr/>
              <p:nvPr/>
            </p:nvSpPr>
            <p:spPr>
              <a:xfrm>
                <a:off x="3262800" y="2370198"/>
                <a:ext cx="179565" cy="15542"/>
              </a:xfrm>
              <a:custGeom>
                <a:avLst/>
                <a:gdLst/>
                <a:ahLst/>
                <a:cxnLst/>
                <a:rect l="l" t="t" r="r" b="b"/>
                <a:pathLst>
                  <a:path w="4552" h="394" extrusionOk="0">
                    <a:moveTo>
                      <a:pt x="0" y="0"/>
                    </a:moveTo>
                    <a:lnTo>
                      <a:pt x="274" y="86"/>
                    </a:lnTo>
                    <a:lnTo>
                      <a:pt x="548" y="171"/>
                    </a:lnTo>
                    <a:lnTo>
                      <a:pt x="839" y="240"/>
                    </a:lnTo>
                    <a:lnTo>
                      <a:pt x="1113" y="291"/>
                    </a:lnTo>
                    <a:lnTo>
                      <a:pt x="1403" y="325"/>
                    </a:lnTo>
                    <a:lnTo>
                      <a:pt x="1694" y="359"/>
                    </a:lnTo>
                    <a:lnTo>
                      <a:pt x="1985" y="377"/>
                    </a:lnTo>
                    <a:lnTo>
                      <a:pt x="2276" y="394"/>
                    </a:lnTo>
                    <a:lnTo>
                      <a:pt x="2396" y="394"/>
                    </a:lnTo>
                    <a:lnTo>
                      <a:pt x="2909" y="377"/>
                    </a:lnTo>
                    <a:lnTo>
                      <a:pt x="3423" y="325"/>
                    </a:lnTo>
                    <a:lnTo>
                      <a:pt x="3713" y="274"/>
                    </a:lnTo>
                    <a:lnTo>
                      <a:pt x="4004" y="223"/>
                    </a:lnTo>
                    <a:lnTo>
                      <a:pt x="4278" y="154"/>
                    </a:lnTo>
                    <a:lnTo>
                      <a:pt x="4552" y="69"/>
                    </a:lnTo>
                    <a:lnTo>
                      <a:pt x="4552" y="69"/>
                    </a:lnTo>
                    <a:lnTo>
                      <a:pt x="3405" y="120"/>
                    </a:lnTo>
                    <a:lnTo>
                      <a:pt x="2276" y="120"/>
                    </a:lnTo>
                    <a:lnTo>
                      <a:pt x="1711" y="103"/>
                    </a:lnTo>
                    <a:lnTo>
                      <a:pt x="1147" y="8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AC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8" name="Google Shape;1950;p35">
                <a:extLst>
                  <a:ext uri="{FF2B5EF4-FFF2-40B4-BE49-F238E27FC236}">
                    <a16:creationId xmlns:a16="http://schemas.microsoft.com/office/drawing/2014/main" id="{3F6F50C8-8A1D-92E1-6FB6-FED7C9C6E243}"/>
                  </a:ext>
                </a:extLst>
              </p:cNvPr>
              <p:cNvSpPr/>
              <p:nvPr/>
            </p:nvSpPr>
            <p:spPr>
              <a:xfrm>
                <a:off x="3285758" y="2405267"/>
                <a:ext cx="132307" cy="15582"/>
              </a:xfrm>
              <a:custGeom>
                <a:avLst/>
                <a:gdLst/>
                <a:ahLst/>
                <a:cxnLst/>
                <a:rect l="l" t="t" r="r" b="b"/>
                <a:pathLst>
                  <a:path w="3354" h="395" extrusionOk="0">
                    <a:moveTo>
                      <a:pt x="3354" y="1"/>
                    </a:moveTo>
                    <a:lnTo>
                      <a:pt x="2515" y="87"/>
                    </a:lnTo>
                    <a:lnTo>
                      <a:pt x="2088" y="121"/>
                    </a:lnTo>
                    <a:lnTo>
                      <a:pt x="1677" y="138"/>
                    </a:lnTo>
                    <a:lnTo>
                      <a:pt x="1420" y="138"/>
                    </a:lnTo>
                    <a:lnTo>
                      <a:pt x="839" y="121"/>
                    </a:lnTo>
                    <a:lnTo>
                      <a:pt x="0" y="69"/>
                    </a:lnTo>
                    <a:lnTo>
                      <a:pt x="0" y="69"/>
                    </a:lnTo>
                    <a:lnTo>
                      <a:pt x="188" y="155"/>
                    </a:lnTo>
                    <a:lnTo>
                      <a:pt x="394" y="223"/>
                    </a:lnTo>
                    <a:lnTo>
                      <a:pt x="599" y="292"/>
                    </a:lnTo>
                    <a:lnTo>
                      <a:pt x="821" y="326"/>
                    </a:lnTo>
                    <a:lnTo>
                      <a:pt x="1198" y="377"/>
                    </a:lnTo>
                    <a:lnTo>
                      <a:pt x="1591" y="395"/>
                    </a:lnTo>
                    <a:lnTo>
                      <a:pt x="1899" y="395"/>
                    </a:lnTo>
                    <a:lnTo>
                      <a:pt x="2122" y="377"/>
                    </a:lnTo>
                    <a:lnTo>
                      <a:pt x="2327" y="343"/>
                    </a:lnTo>
                    <a:lnTo>
                      <a:pt x="2533" y="292"/>
                    </a:lnTo>
                    <a:lnTo>
                      <a:pt x="2755" y="241"/>
                    </a:lnTo>
                    <a:lnTo>
                      <a:pt x="2960" y="172"/>
                    </a:lnTo>
                    <a:lnTo>
                      <a:pt x="3149" y="104"/>
                    </a:lnTo>
                    <a:lnTo>
                      <a:pt x="3354" y="1"/>
                    </a:lnTo>
                    <a:close/>
                  </a:path>
                </a:pathLst>
              </a:custGeom>
              <a:solidFill>
                <a:srgbClr val="00AC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9" name="Google Shape;1951;p35">
                <a:extLst>
                  <a:ext uri="{FF2B5EF4-FFF2-40B4-BE49-F238E27FC236}">
                    <a16:creationId xmlns:a16="http://schemas.microsoft.com/office/drawing/2014/main" id="{9158F1CF-CA75-CFCA-0157-9B8C08C91AEB}"/>
                  </a:ext>
                </a:extLst>
              </p:cNvPr>
              <p:cNvSpPr/>
              <p:nvPr/>
            </p:nvSpPr>
            <p:spPr>
              <a:xfrm>
                <a:off x="3289782" y="2260140"/>
                <a:ext cx="139762" cy="39881"/>
              </a:xfrm>
              <a:custGeom>
                <a:avLst/>
                <a:gdLst/>
                <a:ahLst/>
                <a:cxnLst/>
                <a:rect l="l" t="t" r="r" b="b"/>
                <a:pathLst>
                  <a:path w="3543" h="1011" extrusionOk="0">
                    <a:moveTo>
                      <a:pt x="1609" y="1"/>
                    </a:moveTo>
                    <a:lnTo>
                      <a:pt x="1489" y="18"/>
                    </a:lnTo>
                    <a:lnTo>
                      <a:pt x="1387" y="35"/>
                    </a:lnTo>
                    <a:lnTo>
                      <a:pt x="1181" y="104"/>
                    </a:lnTo>
                    <a:lnTo>
                      <a:pt x="976" y="206"/>
                    </a:lnTo>
                    <a:lnTo>
                      <a:pt x="788" y="309"/>
                    </a:lnTo>
                    <a:lnTo>
                      <a:pt x="394" y="549"/>
                    </a:lnTo>
                    <a:lnTo>
                      <a:pt x="1" y="788"/>
                    </a:lnTo>
                    <a:lnTo>
                      <a:pt x="138" y="1011"/>
                    </a:lnTo>
                    <a:lnTo>
                      <a:pt x="531" y="754"/>
                    </a:lnTo>
                    <a:lnTo>
                      <a:pt x="908" y="531"/>
                    </a:lnTo>
                    <a:lnTo>
                      <a:pt x="1079" y="429"/>
                    </a:lnTo>
                    <a:lnTo>
                      <a:pt x="1267" y="343"/>
                    </a:lnTo>
                    <a:lnTo>
                      <a:pt x="1438" y="292"/>
                    </a:lnTo>
                    <a:lnTo>
                      <a:pt x="1609" y="258"/>
                    </a:lnTo>
                    <a:lnTo>
                      <a:pt x="1763" y="258"/>
                    </a:lnTo>
                    <a:lnTo>
                      <a:pt x="1917" y="292"/>
                    </a:lnTo>
                    <a:lnTo>
                      <a:pt x="2071" y="343"/>
                    </a:lnTo>
                    <a:lnTo>
                      <a:pt x="2208" y="394"/>
                    </a:lnTo>
                    <a:lnTo>
                      <a:pt x="2516" y="514"/>
                    </a:lnTo>
                    <a:lnTo>
                      <a:pt x="2824" y="668"/>
                    </a:lnTo>
                    <a:lnTo>
                      <a:pt x="3115" y="822"/>
                    </a:lnTo>
                    <a:lnTo>
                      <a:pt x="3389" y="1011"/>
                    </a:lnTo>
                    <a:lnTo>
                      <a:pt x="3543" y="788"/>
                    </a:lnTo>
                    <a:lnTo>
                      <a:pt x="3252" y="600"/>
                    </a:lnTo>
                    <a:lnTo>
                      <a:pt x="2944" y="429"/>
                    </a:lnTo>
                    <a:lnTo>
                      <a:pt x="2619" y="275"/>
                    </a:lnTo>
                    <a:lnTo>
                      <a:pt x="2311" y="155"/>
                    </a:lnTo>
                    <a:lnTo>
                      <a:pt x="2140" y="86"/>
                    </a:lnTo>
                    <a:lnTo>
                      <a:pt x="1969" y="35"/>
                    </a:lnTo>
                    <a:lnTo>
                      <a:pt x="178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0" name="Google Shape;1952;p35">
                <a:extLst>
                  <a:ext uri="{FF2B5EF4-FFF2-40B4-BE49-F238E27FC236}">
                    <a16:creationId xmlns:a16="http://schemas.microsoft.com/office/drawing/2014/main" id="{975EBA04-58F7-16B7-5A13-06658EAF764A}"/>
                  </a:ext>
                </a:extLst>
              </p:cNvPr>
              <p:cNvSpPr/>
              <p:nvPr/>
            </p:nvSpPr>
            <p:spPr>
              <a:xfrm>
                <a:off x="3345126" y="2077893"/>
                <a:ext cx="159368" cy="31085"/>
              </a:xfrm>
              <a:custGeom>
                <a:avLst/>
                <a:gdLst/>
                <a:ahLst/>
                <a:cxnLst/>
                <a:rect l="l" t="t" r="r" b="b"/>
                <a:pathLst>
                  <a:path w="4040" h="788" extrusionOk="0">
                    <a:moveTo>
                      <a:pt x="2123" y="463"/>
                    </a:moveTo>
                    <a:lnTo>
                      <a:pt x="2123" y="463"/>
                    </a:lnTo>
                    <a:lnTo>
                      <a:pt x="2123" y="463"/>
                    </a:lnTo>
                    <a:lnTo>
                      <a:pt x="2123" y="463"/>
                    </a:lnTo>
                    <a:lnTo>
                      <a:pt x="2123" y="463"/>
                    </a:lnTo>
                    <a:lnTo>
                      <a:pt x="2123" y="463"/>
                    </a:lnTo>
                    <a:close/>
                    <a:moveTo>
                      <a:pt x="3406" y="309"/>
                    </a:moveTo>
                    <a:lnTo>
                      <a:pt x="3406" y="309"/>
                    </a:lnTo>
                    <a:lnTo>
                      <a:pt x="3389" y="309"/>
                    </a:lnTo>
                    <a:lnTo>
                      <a:pt x="3389" y="309"/>
                    </a:lnTo>
                    <a:lnTo>
                      <a:pt x="3406" y="309"/>
                    </a:lnTo>
                    <a:close/>
                    <a:moveTo>
                      <a:pt x="3149" y="86"/>
                    </a:moveTo>
                    <a:lnTo>
                      <a:pt x="3149" y="86"/>
                    </a:lnTo>
                    <a:lnTo>
                      <a:pt x="3149" y="86"/>
                    </a:lnTo>
                    <a:lnTo>
                      <a:pt x="3149" y="86"/>
                    </a:lnTo>
                    <a:lnTo>
                      <a:pt x="3149" y="86"/>
                    </a:lnTo>
                    <a:lnTo>
                      <a:pt x="3149" y="86"/>
                    </a:lnTo>
                    <a:close/>
                    <a:moveTo>
                      <a:pt x="2961" y="86"/>
                    </a:moveTo>
                    <a:lnTo>
                      <a:pt x="2961" y="86"/>
                    </a:lnTo>
                    <a:lnTo>
                      <a:pt x="3149" y="86"/>
                    </a:lnTo>
                    <a:lnTo>
                      <a:pt x="3149" y="86"/>
                    </a:lnTo>
                    <a:lnTo>
                      <a:pt x="2961" y="86"/>
                    </a:lnTo>
                    <a:close/>
                    <a:moveTo>
                      <a:pt x="35" y="35"/>
                    </a:moveTo>
                    <a:lnTo>
                      <a:pt x="35" y="35"/>
                    </a:lnTo>
                    <a:lnTo>
                      <a:pt x="275" y="121"/>
                    </a:lnTo>
                    <a:lnTo>
                      <a:pt x="531" y="223"/>
                    </a:lnTo>
                    <a:lnTo>
                      <a:pt x="788" y="292"/>
                    </a:lnTo>
                    <a:lnTo>
                      <a:pt x="1045" y="360"/>
                    </a:lnTo>
                    <a:lnTo>
                      <a:pt x="1318" y="394"/>
                    </a:lnTo>
                    <a:lnTo>
                      <a:pt x="1575" y="429"/>
                    </a:lnTo>
                    <a:lnTo>
                      <a:pt x="1849" y="463"/>
                    </a:lnTo>
                    <a:lnTo>
                      <a:pt x="2123" y="463"/>
                    </a:lnTo>
                    <a:lnTo>
                      <a:pt x="2123" y="463"/>
                    </a:lnTo>
                    <a:lnTo>
                      <a:pt x="1849" y="463"/>
                    </a:lnTo>
                    <a:lnTo>
                      <a:pt x="1575" y="429"/>
                    </a:lnTo>
                    <a:lnTo>
                      <a:pt x="1318" y="394"/>
                    </a:lnTo>
                    <a:lnTo>
                      <a:pt x="1045" y="360"/>
                    </a:lnTo>
                    <a:lnTo>
                      <a:pt x="788" y="292"/>
                    </a:lnTo>
                    <a:lnTo>
                      <a:pt x="531" y="223"/>
                    </a:lnTo>
                    <a:lnTo>
                      <a:pt x="275" y="121"/>
                    </a:lnTo>
                    <a:lnTo>
                      <a:pt x="35" y="35"/>
                    </a:lnTo>
                    <a:close/>
                    <a:moveTo>
                      <a:pt x="1" y="18"/>
                    </a:moveTo>
                    <a:lnTo>
                      <a:pt x="1" y="18"/>
                    </a:lnTo>
                    <a:lnTo>
                      <a:pt x="104" y="223"/>
                    </a:lnTo>
                    <a:lnTo>
                      <a:pt x="240" y="429"/>
                    </a:lnTo>
                    <a:lnTo>
                      <a:pt x="377" y="617"/>
                    </a:lnTo>
                    <a:lnTo>
                      <a:pt x="548" y="788"/>
                    </a:lnTo>
                    <a:lnTo>
                      <a:pt x="548" y="788"/>
                    </a:lnTo>
                    <a:lnTo>
                      <a:pt x="548" y="788"/>
                    </a:lnTo>
                    <a:lnTo>
                      <a:pt x="377" y="617"/>
                    </a:lnTo>
                    <a:lnTo>
                      <a:pt x="240" y="429"/>
                    </a:lnTo>
                    <a:lnTo>
                      <a:pt x="104" y="223"/>
                    </a:lnTo>
                    <a:lnTo>
                      <a:pt x="1" y="18"/>
                    </a:lnTo>
                    <a:lnTo>
                      <a:pt x="1" y="18"/>
                    </a:lnTo>
                    <a:lnTo>
                      <a:pt x="18" y="18"/>
                    </a:lnTo>
                    <a:lnTo>
                      <a:pt x="18" y="18"/>
                    </a:lnTo>
                    <a:lnTo>
                      <a:pt x="1" y="18"/>
                    </a:lnTo>
                    <a:close/>
                    <a:moveTo>
                      <a:pt x="4039" y="1"/>
                    </a:moveTo>
                    <a:lnTo>
                      <a:pt x="4039" y="1"/>
                    </a:lnTo>
                    <a:lnTo>
                      <a:pt x="3988" y="18"/>
                    </a:lnTo>
                    <a:lnTo>
                      <a:pt x="3988" y="18"/>
                    </a:lnTo>
                    <a:lnTo>
                      <a:pt x="4039" y="1"/>
                    </a:lnTo>
                    <a:close/>
                  </a:path>
                </a:pathLst>
              </a:custGeom>
              <a:solidFill>
                <a:srgbClr val="F4D7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1" name="Google Shape;1953;p35">
                <a:extLst>
                  <a:ext uri="{FF2B5EF4-FFF2-40B4-BE49-F238E27FC236}">
                    <a16:creationId xmlns:a16="http://schemas.microsoft.com/office/drawing/2014/main" id="{599BB7E0-B455-9635-39A4-27AA62F8535A}"/>
                  </a:ext>
                </a:extLst>
              </p:cNvPr>
              <p:cNvSpPr/>
              <p:nvPr/>
            </p:nvSpPr>
            <p:spPr>
              <a:xfrm>
                <a:off x="3428834" y="2096118"/>
                <a:ext cx="39" cy="39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2" name="Google Shape;1954;p35">
                <a:extLst>
                  <a:ext uri="{FF2B5EF4-FFF2-40B4-BE49-F238E27FC236}">
                    <a16:creationId xmlns:a16="http://schemas.microsoft.com/office/drawing/2014/main" id="{7CF43926-1142-4D24-FE53-29286DCC0587}"/>
                  </a:ext>
                </a:extLst>
              </p:cNvPr>
              <p:cNvSpPr/>
              <p:nvPr/>
            </p:nvSpPr>
            <p:spPr>
              <a:xfrm>
                <a:off x="3478774" y="2090043"/>
                <a:ext cx="750" cy="39"/>
              </a:xfrm>
              <a:custGeom>
                <a:avLst/>
                <a:gdLst/>
                <a:ahLst/>
                <a:cxnLst/>
                <a:rect l="l" t="t" r="r" b="b"/>
                <a:pathLst>
                  <a:path w="19" h="1" fill="none" extrusionOk="0">
                    <a:moveTo>
                      <a:pt x="18" y="1"/>
                    </a:moveTo>
                    <a:lnTo>
                      <a:pt x="18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8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3" name="Google Shape;1955;p35">
                <a:extLst>
                  <a:ext uri="{FF2B5EF4-FFF2-40B4-BE49-F238E27FC236}">
                    <a16:creationId xmlns:a16="http://schemas.microsoft.com/office/drawing/2014/main" id="{7DDBF4B0-E49C-17B3-7AF2-F43B819CBE09}"/>
                  </a:ext>
                </a:extLst>
              </p:cNvPr>
              <p:cNvSpPr/>
              <p:nvPr/>
            </p:nvSpPr>
            <p:spPr>
              <a:xfrm>
                <a:off x="3469346" y="2081285"/>
                <a:ext cx="39" cy="39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4" name="Google Shape;1956;p35">
                <a:extLst>
                  <a:ext uri="{FF2B5EF4-FFF2-40B4-BE49-F238E27FC236}">
                    <a16:creationId xmlns:a16="http://schemas.microsoft.com/office/drawing/2014/main" id="{E266197F-1E58-6B0C-230C-690547DADD19}"/>
                  </a:ext>
                </a:extLst>
              </p:cNvPr>
              <p:cNvSpPr/>
              <p:nvPr/>
            </p:nvSpPr>
            <p:spPr>
              <a:xfrm>
                <a:off x="3461930" y="2081285"/>
                <a:ext cx="7456" cy="39"/>
              </a:xfrm>
              <a:custGeom>
                <a:avLst/>
                <a:gdLst/>
                <a:ahLst/>
                <a:cxnLst/>
                <a:rect l="l" t="t" r="r" b="b"/>
                <a:pathLst>
                  <a:path w="189" h="1" fill="none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188" y="0"/>
                    </a:lnTo>
                    <a:lnTo>
                      <a:pt x="188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5" name="Google Shape;1957;p35">
                <a:extLst>
                  <a:ext uri="{FF2B5EF4-FFF2-40B4-BE49-F238E27FC236}">
                    <a16:creationId xmlns:a16="http://schemas.microsoft.com/office/drawing/2014/main" id="{FF29D936-E33A-858A-3184-B3C2136AB2FC}"/>
                  </a:ext>
                </a:extLst>
              </p:cNvPr>
              <p:cNvSpPr/>
              <p:nvPr/>
            </p:nvSpPr>
            <p:spPr>
              <a:xfrm>
                <a:off x="3346507" y="2079234"/>
                <a:ext cx="82366" cy="16923"/>
              </a:xfrm>
              <a:custGeom>
                <a:avLst/>
                <a:gdLst/>
                <a:ahLst/>
                <a:cxnLst/>
                <a:rect l="l" t="t" r="r" b="b"/>
                <a:pathLst>
                  <a:path w="2088" h="429" fill="none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240" y="87"/>
                    </a:lnTo>
                    <a:lnTo>
                      <a:pt x="496" y="189"/>
                    </a:lnTo>
                    <a:lnTo>
                      <a:pt x="753" y="258"/>
                    </a:lnTo>
                    <a:lnTo>
                      <a:pt x="1010" y="326"/>
                    </a:lnTo>
                    <a:lnTo>
                      <a:pt x="1283" y="360"/>
                    </a:lnTo>
                    <a:lnTo>
                      <a:pt x="1540" y="395"/>
                    </a:lnTo>
                    <a:lnTo>
                      <a:pt x="1814" y="429"/>
                    </a:lnTo>
                    <a:lnTo>
                      <a:pt x="2088" y="429"/>
                    </a:lnTo>
                    <a:lnTo>
                      <a:pt x="2088" y="429"/>
                    </a:lnTo>
                    <a:lnTo>
                      <a:pt x="1814" y="429"/>
                    </a:lnTo>
                    <a:lnTo>
                      <a:pt x="1540" y="395"/>
                    </a:lnTo>
                    <a:lnTo>
                      <a:pt x="1283" y="360"/>
                    </a:lnTo>
                    <a:lnTo>
                      <a:pt x="1010" y="326"/>
                    </a:lnTo>
                    <a:lnTo>
                      <a:pt x="753" y="258"/>
                    </a:lnTo>
                    <a:lnTo>
                      <a:pt x="496" y="189"/>
                    </a:lnTo>
                    <a:lnTo>
                      <a:pt x="240" y="87"/>
                    </a:lnTo>
                    <a:lnTo>
                      <a:pt x="0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6" name="Google Shape;1958;p35">
                <a:extLst>
                  <a:ext uri="{FF2B5EF4-FFF2-40B4-BE49-F238E27FC236}">
                    <a16:creationId xmlns:a16="http://schemas.microsoft.com/office/drawing/2014/main" id="{BA2E8642-D9F3-74D4-0DEA-653BA4E9E81D}"/>
                  </a:ext>
                </a:extLst>
              </p:cNvPr>
              <p:cNvSpPr/>
              <p:nvPr/>
            </p:nvSpPr>
            <p:spPr>
              <a:xfrm>
                <a:off x="3345126" y="2078563"/>
                <a:ext cx="21657" cy="30414"/>
              </a:xfrm>
              <a:custGeom>
                <a:avLst/>
                <a:gdLst/>
                <a:ahLst/>
                <a:cxnLst/>
                <a:rect l="l" t="t" r="r" b="b"/>
                <a:pathLst>
                  <a:path w="549" h="771" fill="none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104" y="206"/>
                    </a:lnTo>
                    <a:lnTo>
                      <a:pt x="240" y="412"/>
                    </a:lnTo>
                    <a:lnTo>
                      <a:pt x="377" y="600"/>
                    </a:lnTo>
                    <a:lnTo>
                      <a:pt x="548" y="771"/>
                    </a:lnTo>
                    <a:lnTo>
                      <a:pt x="548" y="771"/>
                    </a:lnTo>
                    <a:lnTo>
                      <a:pt x="548" y="771"/>
                    </a:lnTo>
                    <a:lnTo>
                      <a:pt x="377" y="600"/>
                    </a:lnTo>
                    <a:lnTo>
                      <a:pt x="240" y="412"/>
                    </a:lnTo>
                    <a:lnTo>
                      <a:pt x="104" y="206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8" y="1"/>
                    </a:lnTo>
                    <a:lnTo>
                      <a:pt x="18" y="1"/>
                    </a:lnTo>
                    <a:lnTo>
                      <a:pt x="1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7" name="Google Shape;1959;p35">
                <a:extLst>
                  <a:ext uri="{FF2B5EF4-FFF2-40B4-BE49-F238E27FC236}">
                    <a16:creationId xmlns:a16="http://schemas.microsoft.com/office/drawing/2014/main" id="{B1657FA0-2162-8028-9904-E32B65C8066E}"/>
                  </a:ext>
                </a:extLst>
              </p:cNvPr>
              <p:cNvSpPr/>
              <p:nvPr/>
            </p:nvSpPr>
            <p:spPr>
              <a:xfrm>
                <a:off x="3502403" y="2077893"/>
                <a:ext cx="2091" cy="710"/>
              </a:xfrm>
              <a:custGeom>
                <a:avLst/>
                <a:gdLst/>
                <a:ahLst/>
                <a:cxnLst/>
                <a:rect l="l" t="t" r="r" b="b"/>
                <a:pathLst>
                  <a:path w="53" h="18" fill="none" extrusionOk="0">
                    <a:moveTo>
                      <a:pt x="52" y="1"/>
                    </a:moveTo>
                    <a:lnTo>
                      <a:pt x="52" y="1"/>
                    </a:lnTo>
                    <a:lnTo>
                      <a:pt x="1" y="18"/>
                    </a:lnTo>
                    <a:lnTo>
                      <a:pt x="1" y="18"/>
                    </a:lnTo>
                    <a:lnTo>
                      <a:pt x="52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8" name="Google Shape;1960;p35">
                <a:extLst>
                  <a:ext uri="{FF2B5EF4-FFF2-40B4-BE49-F238E27FC236}">
                    <a16:creationId xmlns:a16="http://schemas.microsoft.com/office/drawing/2014/main" id="{64BB9A0C-A6EA-A79B-A1B6-C932756D2ECD}"/>
                  </a:ext>
                </a:extLst>
              </p:cNvPr>
              <p:cNvSpPr/>
              <p:nvPr/>
            </p:nvSpPr>
            <p:spPr>
              <a:xfrm>
                <a:off x="3222958" y="2027282"/>
                <a:ext cx="347690" cy="81696"/>
              </a:xfrm>
              <a:custGeom>
                <a:avLst/>
                <a:gdLst/>
                <a:ahLst/>
                <a:cxnLst/>
                <a:rect l="l" t="t" r="r" b="b"/>
                <a:pathLst>
                  <a:path w="8814" h="2071" extrusionOk="0">
                    <a:moveTo>
                      <a:pt x="8813" y="0"/>
                    </a:moveTo>
                    <a:lnTo>
                      <a:pt x="8454" y="223"/>
                    </a:lnTo>
                    <a:lnTo>
                      <a:pt x="8077" y="411"/>
                    </a:lnTo>
                    <a:lnTo>
                      <a:pt x="7684" y="565"/>
                    </a:lnTo>
                    <a:lnTo>
                      <a:pt x="7290" y="702"/>
                    </a:lnTo>
                    <a:lnTo>
                      <a:pt x="6880" y="805"/>
                    </a:lnTo>
                    <a:lnTo>
                      <a:pt x="6469" y="890"/>
                    </a:lnTo>
                    <a:lnTo>
                      <a:pt x="6041" y="924"/>
                    </a:lnTo>
                    <a:lnTo>
                      <a:pt x="5630" y="942"/>
                    </a:lnTo>
                    <a:lnTo>
                      <a:pt x="5305" y="942"/>
                    </a:lnTo>
                    <a:lnTo>
                      <a:pt x="4980" y="907"/>
                    </a:lnTo>
                    <a:lnTo>
                      <a:pt x="5151" y="1147"/>
                    </a:lnTo>
                    <a:lnTo>
                      <a:pt x="5340" y="1386"/>
                    </a:lnTo>
                    <a:lnTo>
                      <a:pt x="5340" y="1386"/>
                    </a:lnTo>
                    <a:lnTo>
                      <a:pt x="5066" y="1352"/>
                    </a:lnTo>
                    <a:lnTo>
                      <a:pt x="4792" y="1318"/>
                    </a:lnTo>
                    <a:lnTo>
                      <a:pt x="4518" y="1250"/>
                    </a:lnTo>
                    <a:lnTo>
                      <a:pt x="4244" y="1181"/>
                    </a:lnTo>
                    <a:lnTo>
                      <a:pt x="3680" y="1010"/>
                    </a:lnTo>
                    <a:lnTo>
                      <a:pt x="3115" y="839"/>
                    </a:lnTo>
                    <a:lnTo>
                      <a:pt x="2567" y="634"/>
                    </a:lnTo>
                    <a:lnTo>
                      <a:pt x="2003" y="428"/>
                    </a:lnTo>
                    <a:lnTo>
                      <a:pt x="2088" y="668"/>
                    </a:lnTo>
                    <a:lnTo>
                      <a:pt x="2174" y="907"/>
                    </a:lnTo>
                    <a:lnTo>
                      <a:pt x="2277" y="1147"/>
                    </a:lnTo>
                    <a:lnTo>
                      <a:pt x="2396" y="1369"/>
                    </a:lnTo>
                    <a:lnTo>
                      <a:pt x="1797" y="1130"/>
                    </a:lnTo>
                    <a:lnTo>
                      <a:pt x="1198" y="890"/>
                    </a:lnTo>
                    <a:lnTo>
                      <a:pt x="600" y="651"/>
                    </a:lnTo>
                    <a:lnTo>
                      <a:pt x="1" y="411"/>
                    </a:lnTo>
                    <a:lnTo>
                      <a:pt x="428" y="719"/>
                    </a:lnTo>
                    <a:lnTo>
                      <a:pt x="839" y="1010"/>
                    </a:lnTo>
                    <a:lnTo>
                      <a:pt x="1284" y="1284"/>
                    </a:lnTo>
                    <a:lnTo>
                      <a:pt x="1729" y="1523"/>
                    </a:lnTo>
                    <a:lnTo>
                      <a:pt x="1951" y="1643"/>
                    </a:lnTo>
                    <a:lnTo>
                      <a:pt x="2191" y="1746"/>
                    </a:lnTo>
                    <a:lnTo>
                      <a:pt x="2431" y="1831"/>
                    </a:lnTo>
                    <a:lnTo>
                      <a:pt x="2653" y="1900"/>
                    </a:lnTo>
                    <a:lnTo>
                      <a:pt x="2910" y="1968"/>
                    </a:lnTo>
                    <a:lnTo>
                      <a:pt x="3149" y="2020"/>
                    </a:lnTo>
                    <a:lnTo>
                      <a:pt x="3389" y="2054"/>
                    </a:lnTo>
                    <a:lnTo>
                      <a:pt x="3645" y="2071"/>
                    </a:lnTo>
                    <a:lnTo>
                      <a:pt x="3645" y="2071"/>
                    </a:lnTo>
                    <a:lnTo>
                      <a:pt x="3474" y="1900"/>
                    </a:lnTo>
                    <a:lnTo>
                      <a:pt x="3337" y="1712"/>
                    </a:lnTo>
                    <a:lnTo>
                      <a:pt x="3201" y="1506"/>
                    </a:lnTo>
                    <a:lnTo>
                      <a:pt x="3098" y="1301"/>
                    </a:lnTo>
                    <a:lnTo>
                      <a:pt x="3115" y="1301"/>
                    </a:lnTo>
                    <a:lnTo>
                      <a:pt x="3132" y="1318"/>
                    </a:lnTo>
                    <a:lnTo>
                      <a:pt x="3372" y="1404"/>
                    </a:lnTo>
                    <a:lnTo>
                      <a:pt x="3628" y="1506"/>
                    </a:lnTo>
                    <a:lnTo>
                      <a:pt x="3885" y="1575"/>
                    </a:lnTo>
                    <a:lnTo>
                      <a:pt x="4142" y="1643"/>
                    </a:lnTo>
                    <a:lnTo>
                      <a:pt x="4415" y="1677"/>
                    </a:lnTo>
                    <a:lnTo>
                      <a:pt x="4672" y="1712"/>
                    </a:lnTo>
                    <a:lnTo>
                      <a:pt x="4946" y="1746"/>
                    </a:lnTo>
                    <a:lnTo>
                      <a:pt x="5220" y="1746"/>
                    </a:lnTo>
                    <a:lnTo>
                      <a:pt x="5545" y="1729"/>
                    </a:lnTo>
                    <a:lnTo>
                      <a:pt x="5853" y="1712"/>
                    </a:lnTo>
                    <a:lnTo>
                      <a:pt x="6178" y="1660"/>
                    </a:lnTo>
                    <a:lnTo>
                      <a:pt x="6486" y="1592"/>
                    </a:lnTo>
                    <a:lnTo>
                      <a:pt x="6503" y="1592"/>
                    </a:lnTo>
                    <a:lnTo>
                      <a:pt x="6520" y="1575"/>
                    </a:lnTo>
                    <a:lnTo>
                      <a:pt x="6383" y="1558"/>
                    </a:lnTo>
                    <a:lnTo>
                      <a:pt x="6264" y="1506"/>
                    </a:lnTo>
                    <a:lnTo>
                      <a:pt x="6144" y="1455"/>
                    </a:lnTo>
                    <a:lnTo>
                      <a:pt x="6041" y="1369"/>
                    </a:lnTo>
                    <a:lnTo>
                      <a:pt x="6452" y="1369"/>
                    </a:lnTo>
                    <a:lnTo>
                      <a:pt x="6674" y="1352"/>
                    </a:lnTo>
                    <a:lnTo>
                      <a:pt x="6880" y="1335"/>
                    </a:lnTo>
                    <a:lnTo>
                      <a:pt x="7085" y="1301"/>
                    </a:lnTo>
                    <a:lnTo>
                      <a:pt x="7136" y="1284"/>
                    </a:lnTo>
                    <a:lnTo>
                      <a:pt x="7376" y="1215"/>
                    </a:lnTo>
                    <a:lnTo>
                      <a:pt x="7632" y="1113"/>
                    </a:lnTo>
                    <a:lnTo>
                      <a:pt x="7872" y="976"/>
                    </a:lnTo>
                    <a:lnTo>
                      <a:pt x="8094" y="822"/>
                    </a:lnTo>
                    <a:lnTo>
                      <a:pt x="8300" y="634"/>
                    </a:lnTo>
                    <a:lnTo>
                      <a:pt x="8488" y="428"/>
                    </a:lnTo>
                    <a:lnTo>
                      <a:pt x="8659" y="223"/>
                    </a:lnTo>
                    <a:lnTo>
                      <a:pt x="8813" y="0"/>
                    </a:lnTo>
                    <a:close/>
                  </a:path>
                </a:pathLst>
              </a:custGeom>
              <a:solidFill>
                <a:srgbClr val="EEA24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9" name="Google Shape;1961;p35">
                <a:extLst>
                  <a:ext uri="{FF2B5EF4-FFF2-40B4-BE49-F238E27FC236}">
                    <a16:creationId xmlns:a16="http://schemas.microsoft.com/office/drawing/2014/main" id="{6BC68D07-0BCD-4670-D0E6-7FB1856E32D6}"/>
                  </a:ext>
                </a:extLst>
              </p:cNvPr>
              <p:cNvSpPr/>
              <p:nvPr/>
            </p:nvSpPr>
            <p:spPr>
              <a:xfrm>
                <a:off x="3445717" y="2208188"/>
                <a:ext cx="25010" cy="14872"/>
              </a:xfrm>
              <a:custGeom>
                <a:avLst/>
                <a:gdLst/>
                <a:ahLst/>
                <a:cxnLst/>
                <a:rect l="l" t="t" r="r" b="b"/>
                <a:pathLst>
                  <a:path w="634" h="377" extrusionOk="0">
                    <a:moveTo>
                      <a:pt x="377" y="0"/>
                    </a:moveTo>
                    <a:lnTo>
                      <a:pt x="343" y="35"/>
                    </a:lnTo>
                    <a:lnTo>
                      <a:pt x="257" y="86"/>
                    </a:lnTo>
                    <a:lnTo>
                      <a:pt x="172" y="154"/>
                    </a:lnTo>
                    <a:lnTo>
                      <a:pt x="103" y="206"/>
                    </a:lnTo>
                    <a:lnTo>
                      <a:pt x="52" y="291"/>
                    </a:lnTo>
                    <a:lnTo>
                      <a:pt x="1" y="360"/>
                    </a:lnTo>
                    <a:lnTo>
                      <a:pt x="18" y="377"/>
                    </a:lnTo>
                    <a:lnTo>
                      <a:pt x="172" y="291"/>
                    </a:lnTo>
                    <a:lnTo>
                      <a:pt x="326" y="240"/>
                    </a:lnTo>
                    <a:lnTo>
                      <a:pt x="411" y="223"/>
                    </a:lnTo>
                    <a:lnTo>
                      <a:pt x="445" y="223"/>
                    </a:lnTo>
                    <a:lnTo>
                      <a:pt x="480" y="206"/>
                    </a:lnTo>
                    <a:lnTo>
                      <a:pt x="565" y="154"/>
                    </a:lnTo>
                    <a:lnTo>
                      <a:pt x="634" y="69"/>
                    </a:lnTo>
                    <a:lnTo>
                      <a:pt x="634" y="52"/>
                    </a:lnTo>
                    <a:lnTo>
                      <a:pt x="582" y="17"/>
                    </a:lnTo>
                    <a:lnTo>
                      <a:pt x="531" y="0"/>
                    </a:lnTo>
                    <a:close/>
                  </a:path>
                </a:pathLst>
              </a:custGeom>
              <a:solidFill>
                <a:srgbClr val="F3D2B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0" name="Google Shape;1962;p35">
                <a:extLst>
                  <a:ext uri="{FF2B5EF4-FFF2-40B4-BE49-F238E27FC236}">
                    <a16:creationId xmlns:a16="http://schemas.microsoft.com/office/drawing/2014/main" id="{D49B47B6-9541-57AD-A19D-F76E0E0BAEDF}"/>
                  </a:ext>
                </a:extLst>
              </p:cNvPr>
              <p:cNvSpPr/>
              <p:nvPr/>
            </p:nvSpPr>
            <p:spPr>
              <a:xfrm>
                <a:off x="3445717" y="2208188"/>
                <a:ext cx="25010" cy="14872"/>
              </a:xfrm>
              <a:custGeom>
                <a:avLst/>
                <a:gdLst/>
                <a:ahLst/>
                <a:cxnLst/>
                <a:rect l="l" t="t" r="r" b="b"/>
                <a:pathLst>
                  <a:path w="634" h="377" fill="none" extrusionOk="0">
                    <a:moveTo>
                      <a:pt x="463" y="0"/>
                    </a:moveTo>
                    <a:lnTo>
                      <a:pt x="463" y="0"/>
                    </a:lnTo>
                    <a:lnTo>
                      <a:pt x="428" y="0"/>
                    </a:lnTo>
                    <a:lnTo>
                      <a:pt x="428" y="0"/>
                    </a:lnTo>
                    <a:lnTo>
                      <a:pt x="377" y="0"/>
                    </a:lnTo>
                    <a:lnTo>
                      <a:pt x="343" y="35"/>
                    </a:lnTo>
                    <a:lnTo>
                      <a:pt x="257" y="86"/>
                    </a:lnTo>
                    <a:lnTo>
                      <a:pt x="257" y="86"/>
                    </a:lnTo>
                    <a:lnTo>
                      <a:pt x="172" y="154"/>
                    </a:lnTo>
                    <a:lnTo>
                      <a:pt x="103" y="206"/>
                    </a:lnTo>
                    <a:lnTo>
                      <a:pt x="103" y="206"/>
                    </a:lnTo>
                    <a:lnTo>
                      <a:pt x="52" y="291"/>
                    </a:lnTo>
                    <a:lnTo>
                      <a:pt x="1" y="360"/>
                    </a:lnTo>
                    <a:lnTo>
                      <a:pt x="18" y="377"/>
                    </a:lnTo>
                    <a:lnTo>
                      <a:pt x="18" y="377"/>
                    </a:lnTo>
                    <a:lnTo>
                      <a:pt x="172" y="291"/>
                    </a:lnTo>
                    <a:lnTo>
                      <a:pt x="172" y="291"/>
                    </a:lnTo>
                    <a:lnTo>
                      <a:pt x="326" y="240"/>
                    </a:lnTo>
                    <a:lnTo>
                      <a:pt x="326" y="240"/>
                    </a:lnTo>
                    <a:lnTo>
                      <a:pt x="411" y="223"/>
                    </a:lnTo>
                    <a:lnTo>
                      <a:pt x="445" y="223"/>
                    </a:lnTo>
                    <a:lnTo>
                      <a:pt x="480" y="206"/>
                    </a:lnTo>
                    <a:lnTo>
                      <a:pt x="480" y="206"/>
                    </a:lnTo>
                    <a:lnTo>
                      <a:pt x="565" y="154"/>
                    </a:lnTo>
                    <a:lnTo>
                      <a:pt x="565" y="154"/>
                    </a:lnTo>
                    <a:lnTo>
                      <a:pt x="634" y="69"/>
                    </a:lnTo>
                    <a:lnTo>
                      <a:pt x="634" y="52"/>
                    </a:lnTo>
                    <a:lnTo>
                      <a:pt x="634" y="52"/>
                    </a:lnTo>
                    <a:lnTo>
                      <a:pt x="582" y="17"/>
                    </a:lnTo>
                    <a:lnTo>
                      <a:pt x="531" y="0"/>
                    </a:lnTo>
                    <a:lnTo>
                      <a:pt x="531" y="0"/>
                    </a:lnTo>
                    <a:lnTo>
                      <a:pt x="463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1" name="Google Shape;1963;p35">
                <a:extLst>
                  <a:ext uri="{FF2B5EF4-FFF2-40B4-BE49-F238E27FC236}">
                    <a16:creationId xmlns:a16="http://schemas.microsoft.com/office/drawing/2014/main" id="{E026C436-10DC-E4FF-822F-FD5E1BE35844}"/>
                  </a:ext>
                </a:extLst>
              </p:cNvPr>
              <p:cNvSpPr/>
              <p:nvPr/>
            </p:nvSpPr>
            <p:spPr>
              <a:xfrm>
                <a:off x="3464612" y="2218996"/>
                <a:ext cx="22327" cy="8797"/>
              </a:xfrm>
              <a:custGeom>
                <a:avLst/>
                <a:gdLst/>
                <a:ahLst/>
                <a:cxnLst/>
                <a:rect l="l" t="t" r="r" b="b"/>
                <a:pathLst>
                  <a:path w="566" h="223" extrusionOk="0">
                    <a:moveTo>
                      <a:pt x="394" y="0"/>
                    </a:moveTo>
                    <a:lnTo>
                      <a:pt x="326" y="17"/>
                    </a:lnTo>
                    <a:lnTo>
                      <a:pt x="274" y="34"/>
                    </a:lnTo>
                    <a:lnTo>
                      <a:pt x="138" y="103"/>
                    </a:lnTo>
                    <a:lnTo>
                      <a:pt x="1" y="171"/>
                    </a:lnTo>
                    <a:lnTo>
                      <a:pt x="1" y="188"/>
                    </a:lnTo>
                    <a:lnTo>
                      <a:pt x="155" y="205"/>
                    </a:lnTo>
                    <a:lnTo>
                      <a:pt x="292" y="205"/>
                    </a:lnTo>
                    <a:lnTo>
                      <a:pt x="394" y="223"/>
                    </a:lnTo>
                    <a:lnTo>
                      <a:pt x="428" y="223"/>
                    </a:lnTo>
                    <a:lnTo>
                      <a:pt x="497" y="188"/>
                    </a:lnTo>
                    <a:lnTo>
                      <a:pt x="565" y="137"/>
                    </a:lnTo>
                    <a:lnTo>
                      <a:pt x="565" y="120"/>
                    </a:lnTo>
                    <a:lnTo>
                      <a:pt x="531" y="69"/>
                    </a:lnTo>
                    <a:lnTo>
                      <a:pt x="497" y="51"/>
                    </a:lnTo>
                    <a:lnTo>
                      <a:pt x="428" y="17"/>
                    </a:lnTo>
                    <a:lnTo>
                      <a:pt x="394" y="0"/>
                    </a:lnTo>
                    <a:close/>
                  </a:path>
                </a:pathLst>
              </a:custGeom>
              <a:solidFill>
                <a:srgbClr val="F3D2B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2" name="Google Shape;1964;p35">
                <a:extLst>
                  <a:ext uri="{FF2B5EF4-FFF2-40B4-BE49-F238E27FC236}">
                    <a16:creationId xmlns:a16="http://schemas.microsoft.com/office/drawing/2014/main" id="{9F70C77D-DED3-C41C-DADF-1C1709B6AAA5}"/>
                  </a:ext>
                </a:extLst>
              </p:cNvPr>
              <p:cNvSpPr/>
              <p:nvPr/>
            </p:nvSpPr>
            <p:spPr>
              <a:xfrm>
                <a:off x="3464612" y="2218996"/>
                <a:ext cx="22327" cy="8797"/>
              </a:xfrm>
              <a:custGeom>
                <a:avLst/>
                <a:gdLst/>
                <a:ahLst/>
                <a:cxnLst/>
                <a:rect l="l" t="t" r="r" b="b"/>
                <a:pathLst>
                  <a:path w="566" h="223" fill="none" extrusionOk="0">
                    <a:moveTo>
                      <a:pt x="394" y="0"/>
                    </a:moveTo>
                    <a:lnTo>
                      <a:pt x="394" y="0"/>
                    </a:lnTo>
                    <a:lnTo>
                      <a:pt x="326" y="17"/>
                    </a:lnTo>
                    <a:lnTo>
                      <a:pt x="274" y="34"/>
                    </a:lnTo>
                    <a:lnTo>
                      <a:pt x="274" y="34"/>
                    </a:lnTo>
                    <a:lnTo>
                      <a:pt x="138" y="103"/>
                    </a:lnTo>
                    <a:lnTo>
                      <a:pt x="138" y="103"/>
                    </a:lnTo>
                    <a:lnTo>
                      <a:pt x="1" y="171"/>
                    </a:lnTo>
                    <a:lnTo>
                      <a:pt x="1" y="188"/>
                    </a:lnTo>
                    <a:lnTo>
                      <a:pt x="1" y="188"/>
                    </a:lnTo>
                    <a:lnTo>
                      <a:pt x="155" y="205"/>
                    </a:lnTo>
                    <a:lnTo>
                      <a:pt x="155" y="205"/>
                    </a:lnTo>
                    <a:lnTo>
                      <a:pt x="292" y="205"/>
                    </a:lnTo>
                    <a:lnTo>
                      <a:pt x="292" y="205"/>
                    </a:lnTo>
                    <a:lnTo>
                      <a:pt x="394" y="223"/>
                    </a:lnTo>
                    <a:lnTo>
                      <a:pt x="394" y="223"/>
                    </a:lnTo>
                    <a:lnTo>
                      <a:pt x="428" y="223"/>
                    </a:lnTo>
                    <a:lnTo>
                      <a:pt x="428" y="223"/>
                    </a:lnTo>
                    <a:lnTo>
                      <a:pt x="497" y="188"/>
                    </a:lnTo>
                    <a:lnTo>
                      <a:pt x="497" y="188"/>
                    </a:lnTo>
                    <a:lnTo>
                      <a:pt x="565" y="137"/>
                    </a:lnTo>
                    <a:lnTo>
                      <a:pt x="565" y="120"/>
                    </a:lnTo>
                    <a:lnTo>
                      <a:pt x="565" y="120"/>
                    </a:lnTo>
                    <a:lnTo>
                      <a:pt x="531" y="69"/>
                    </a:lnTo>
                    <a:lnTo>
                      <a:pt x="497" y="51"/>
                    </a:lnTo>
                    <a:lnTo>
                      <a:pt x="497" y="51"/>
                    </a:lnTo>
                    <a:lnTo>
                      <a:pt x="428" y="17"/>
                    </a:lnTo>
                    <a:lnTo>
                      <a:pt x="428" y="17"/>
                    </a:lnTo>
                    <a:lnTo>
                      <a:pt x="394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3" name="Google Shape;1965;p35">
                <a:extLst>
                  <a:ext uri="{FF2B5EF4-FFF2-40B4-BE49-F238E27FC236}">
                    <a16:creationId xmlns:a16="http://schemas.microsoft.com/office/drawing/2014/main" id="{80B38D40-17E7-68C3-5736-8AB7D547DC80}"/>
                  </a:ext>
                </a:extLst>
              </p:cNvPr>
              <p:cNvSpPr/>
              <p:nvPr/>
            </p:nvSpPr>
            <p:spPr>
              <a:xfrm>
                <a:off x="3251320" y="2207517"/>
                <a:ext cx="27692" cy="12189"/>
              </a:xfrm>
              <a:custGeom>
                <a:avLst/>
                <a:gdLst/>
                <a:ahLst/>
                <a:cxnLst/>
                <a:rect l="l" t="t" r="r" b="b"/>
                <a:pathLst>
                  <a:path w="702" h="309" extrusionOk="0">
                    <a:moveTo>
                      <a:pt x="206" y="0"/>
                    </a:moveTo>
                    <a:lnTo>
                      <a:pt x="103" y="17"/>
                    </a:lnTo>
                    <a:lnTo>
                      <a:pt x="52" y="34"/>
                    </a:lnTo>
                    <a:lnTo>
                      <a:pt x="0" y="69"/>
                    </a:lnTo>
                    <a:lnTo>
                      <a:pt x="0" y="86"/>
                    </a:lnTo>
                    <a:lnTo>
                      <a:pt x="86" y="154"/>
                    </a:lnTo>
                    <a:lnTo>
                      <a:pt x="171" y="206"/>
                    </a:lnTo>
                    <a:lnTo>
                      <a:pt x="206" y="223"/>
                    </a:lnTo>
                    <a:lnTo>
                      <a:pt x="343" y="223"/>
                    </a:lnTo>
                    <a:lnTo>
                      <a:pt x="514" y="257"/>
                    </a:lnTo>
                    <a:lnTo>
                      <a:pt x="685" y="308"/>
                    </a:lnTo>
                    <a:lnTo>
                      <a:pt x="702" y="291"/>
                    </a:lnTo>
                    <a:lnTo>
                      <a:pt x="633" y="223"/>
                    </a:lnTo>
                    <a:lnTo>
                      <a:pt x="548" y="171"/>
                    </a:lnTo>
                    <a:lnTo>
                      <a:pt x="394" y="69"/>
                    </a:lnTo>
                    <a:lnTo>
                      <a:pt x="308" y="17"/>
                    </a:lnTo>
                    <a:lnTo>
                      <a:pt x="257" y="0"/>
                    </a:lnTo>
                    <a:close/>
                  </a:path>
                </a:pathLst>
              </a:custGeom>
              <a:solidFill>
                <a:srgbClr val="F3D2B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4" name="Google Shape;1966;p35">
                <a:extLst>
                  <a:ext uri="{FF2B5EF4-FFF2-40B4-BE49-F238E27FC236}">
                    <a16:creationId xmlns:a16="http://schemas.microsoft.com/office/drawing/2014/main" id="{2CE3E01F-EF02-0829-3E8C-60A7382A45C1}"/>
                  </a:ext>
                </a:extLst>
              </p:cNvPr>
              <p:cNvSpPr/>
              <p:nvPr/>
            </p:nvSpPr>
            <p:spPr>
              <a:xfrm>
                <a:off x="3251320" y="2207517"/>
                <a:ext cx="27692" cy="12189"/>
              </a:xfrm>
              <a:custGeom>
                <a:avLst/>
                <a:gdLst/>
                <a:ahLst/>
                <a:cxnLst/>
                <a:rect l="l" t="t" r="r" b="b"/>
                <a:pathLst>
                  <a:path w="702" h="309" fill="none" extrusionOk="0">
                    <a:moveTo>
                      <a:pt x="206" y="0"/>
                    </a:moveTo>
                    <a:lnTo>
                      <a:pt x="206" y="0"/>
                    </a:lnTo>
                    <a:lnTo>
                      <a:pt x="206" y="0"/>
                    </a:lnTo>
                    <a:lnTo>
                      <a:pt x="206" y="0"/>
                    </a:lnTo>
                    <a:lnTo>
                      <a:pt x="103" y="17"/>
                    </a:lnTo>
                    <a:lnTo>
                      <a:pt x="103" y="17"/>
                    </a:lnTo>
                    <a:lnTo>
                      <a:pt x="52" y="34"/>
                    </a:lnTo>
                    <a:lnTo>
                      <a:pt x="0" y="69"/>
                    </a:lnTo>
                    <a:lnTo>
                      <a:pt x="0" y="86"/>
                    </a:lnTo>
                    <a:lnTo>
                      <a:pt x="0" y="86"/>
                    </a:lnTo>
                    <a:lnTo>
                      <a:pt x="86" y="154"/>
                    </a:lnTo>
                    <a:lnTo>
                      <a:pt x="86" y="154"/>
                    </a:lnTo>
                    <a:lnTo>
                      <a:pt x="171" y="206"/>
                    </a:lnTo>
                    <a:lnTo>
                      <a:pt x="171" y="206"/>
                    </a:lnTo>
                    <a:lnTo>
                      <a:pt x="206" y="223"/>
                    </a:lnTo>
                    <a:lnTo>
                      <a:pt x="240" y="223"/>
                    </a:lnTo>
                    <a:lnTo>
                      <a:pt x="343" y="223"/>
                    </a:lnTo>
                    <a:lnTo>
                      <a:pt x="343" y="223"/>
                    </a:lnTo>
                    <a:lnTo>
                      <a:pt x="514" y="257"/>
                    </a:lnTo>
                    <a:lnTo>
                      <a:pt x="514" y="257"/>
                    </a:lnTo>
                    <a:lnTo>
                      <a:pt x="685" y="308"/>
                    </a:lnTo>
                    <a:lnTo>
                      <a:pt x="702" y="291"/>
                    </a:lnTo>
                    <a:lnTo>
                      <a:pt x="702" y="291"/>
                    </a:lnTo>
                    <a:lnTo>
                      <a:pt x="633" y="223"/>
                    </a:lnTo>
                    <a:lnTo>
                      <a:pt x="548" y="171"/>
                    </a:lnTo>
                    <a:lnTo>
                      <a:pt x="548" y="171"/>
                    </a:lnTo>
                    <a:lnTo>
                      <a:pt x="394" y="69"/>
                    </a:lnTo>
                    <a:lnTo>
                      <a:pt x="394" y="69"/>
                    </a:lnTo>
                    <a:lnTo>
                      <a:pt x="308" y="17"/>
                    </a:lnTo>
                    <a:lnTo>
                      <a:pt x="257" y="0"/>
                    </a:lnTo>
                    <a:lnTo>
                      <a:pt x="206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5" name="Google Shape;1967;p35">
                <a:extLst>
                  <a:ext uri="{FF2B5EF4-FFF2-40B4-BE49-F238E27FC236}">
                    <a16:creationId xmlns:a16="http://schemas.microsoft.com/office/drawing/2014/main" id="{BBFC1BF0-DD58-402C-499E-6EFA643C6F59}"/>
                  </a:ext>
                </a:extLst>
              </p:cNvPr>
              <p:cNvSpPr/>
              <p:nvPr/>
            </p:nvSpPr>
            <p:spPr>
              <a:xfrm>
                <a:off x="3222958" y="2218996"/>
                <a:ext cx="29073" cy="8797"/>
              </a:xfrm>
              <a:custGeom>
                <a:avLst/>
                <a:gdLst/>
                <a:ahLst/>
                <a:cxnLst/>
                <a:rect l="l" t="t" r="r" b="b"/>
                <a:pathLst>
                  <a:path w="737" h="223" extrusionOk="0">
                    <a:moveTo>
                      <a:pt x="189" y="0"/>
                    </a:moveTo>
                    <a:lnTo>
                      <a:pt x="103" y="34"/>
                    </a:lnTo>
                    <a:lnTo>
                      <a:pt x="52" y="69"/>
                    </a:lnTo>
                    <a:lnTo>
                      <a:pt x="1" y="103"/>
                    </a:lnTo>
                    <a:lnTo>
                      <a:pt x="1" y="120"/>
                    </a:lnTo>
                    <a:lnTo>
                      <a:pt x="103" y="188"/>
                    </a:lnTo>
                    <a:lnTo>
                      <a:pt x="189" y="223"/>
                    </a:lnTo>
                    <a:lnTo>
                      <a:pt x="240" y="223"/>
                    </a:lnTo>
                    <a:lnTo>
                      <a:pt x="377" y="205"/>
                    </a:lnTo>
                    <a:lnTo>
                      <a:pt x="548" y="188"/>
                    </a:lnTo>
                    <a:lnTo>
                      <a:pt x="736" y="188"/>
                    </a:lnTo>
                    <a:lnTo>
                      <a:pt x="736" y="171"/>
                    </a:lnTo>
                    <a:lnTo>
                      <a:pt x="565" y="86"/>
                    </a:lnTo>
                    <a:lnTo>
                      <a:pt x="377" y="34"/>
                    </a:lnTo>
                    <a:lnTo>
                      <a:pt x="309" y="17"/>
                    </a:lnTo>
                    <a:lnTo>
                      <a:pt x="223" y="0"/>
                    </a:lnTo>
                    <a:close/>
                  </a:path>
                </a:pathLst>
              </a:custGeom>
              <a:solidFill>
                <a:srgbClr val="F3D2B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6" name="Google Shape;1968;p35">
                <a:extLst>
                  <a:ext uri="{FF2B5EF4-FFF2-40B4-BE49-F238E27FC236}">
                    <a16:creationId xmlns:a16="http://schemas.microsoft.com/office/drawing/2014/main" id="{4C814892-24FE-243A-3D28-3BFC5F9AD62D}"/>
                  </a:ext>
                </a:extLst>
              </p:cNvPr>
              <p:cNvSpPr/>
              <p:nvPr/>
            </p:nvSpPr>
            <p:spPr>
              <a:xfrm>
                <a:off x="3222958" y="2218996"/>
                <a:ext cx="29073" cy="8797"/>
              </a:xfrm>
              <a:custGeom>
                <a:avLst/>
                <a:gdLst/>
                <a:ahLst/>
                <a:cxnLst/>
                <a:rect l="l" t="t" r="r" b="b"/>
                <a:pathLst>
                  <a:path w="737" h="223" fill="none" extrusionOk="0">
                    <a:moveTo>
                      <a:pt x="223" y="0"/>
                    </a:moveTo>
                    <a:lnTo>
                      <a:pt x="223" y="0"/>
                    </a:lnTo>
                    <a:lnTo>
                      <a:pt x="189" y="0"/>
                    </a:lnTo>
                    <a:lnTo>
                      <a:pt x="189" y="0"/>
                    </a:lnTo>
                    <a:lnTo>
                      <a:pt x="103" y="34"/>
                    </a:lnTo>
                    <a:lnTo>
                      <a:pt x="103" y="34"/>
                    </a:lnTo>
                    <a:lnTo>
                      <a:pt x="52" y="69"/>
                    </a:lnTo>
                    <a:lnTo>
                      <a:pt x="1" y="103"/>
                    </a:lnTo>
                    <a:lnTo>
                      <a:pt x="1" y="120"/>
                    </a:lnTo>
                    <a:lnTo>
                      <a:pt x="1" y="120"/>
                    </a:lnTo>
                    <a:lnTo>
                      <a:pt x="103" y="188"/>
                    </a:lnTo>
                    <a:lnTo>
                      <a:pt x="103" y="188"/>
                    </a:lnTo>
                    <a:lnTo>
                      <a:pt x="189" y="223"/>
                    </a:lnTo>
                    <a:lnTo>
                      <a:pt x="189" y="223"/>
                    </a:lnTo>
                    <a:lnTo>
                      <a:pt x="240" y="223"/>
                    </a:lnTo>
                    <a:lnTo>
                      <a:pt x="240" y="223"/>
                    </a:lnTo>
                    <a:lnTo>
                      <a:pt x="377" y="205"/>
                    </a:lnTo>
                    <a:lnTo>
                      <a:pt x="377" y="205"/>
                    </a:lnTo>
                    <a:lnTo>
                      <a:pt x="548" y="188"/>
                    </a:lnTo>
                    <a:lnTo>
                      <a:pt x="548" y="188"/>
                    </a:lnTo>
                    <a:lnTo>
                      <a:pt x="736" y="188"/>
                    </a:lnTo>
                    <a:lnTo>
                      <a:pt x="736" y="171"/>
                    </a:lnTo>
                    <a:lnTo>
                      <a:pt x="736" y="171"/>
                    </a:lnTo>
                    <a:lnTo>
                      <a:pt x="565" y="86"/>
                    </a:lnTo>
                    <a:lnTo>
                      <a:pt x="565" y="86"/>
                    </a:lnTo>
                    <a:lnTo>
                      <a:pt x="377" y="34"/>
                    </a:lnTo>
                    <a:lnTo>
                      <a:pt x="377" y="34"/>
                    </a:lnTo>
                    <a:lnTo>
                      <a:pt x="309" y="17"/>
                    </a:lnTo>
                    <a:lnTo>
                      <a:pt x="223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7" name="Google Shape;1969;p35">
                <a:extLst>
                  <a:ext uri="{FF2B5EF4-FFF2-40B4-BE49-F238E27FC236}">
                    <a16:creationId xmlns:a16="http://schemas.microsoft.com/office/drawing/2014/main" id="{AFE5B552-5709-9EFE-A61F-95AA4E44BBAA}"/>
                  </a:ext>
                </a:extLst>
              </p:cNvPr>
              <p:cNvSpPr/>
              <p:nvPr/>
            </p:nvSpPr>
            <p:spPr>
              <a:xfrm>
                <a:off x="3187179" y="2584161"/>
                <a:ext cx="344968" cy="89822"/>
              </a:xfrm>
              <a:custGeom>
                <a:avLst/>
                <a:gdLst/>
                <a:ahLst/>
                <a:cxnLst/>
                <a:rect l="l" t="t" r="r" b="b"/>
                <a:pathLst>
                  <a:path w="8745" h="2277" extrusionOk="0">
                    <a:moveTo>
                      <a:pt x="8745" y="1"/>
                    </a:moveTo>
                    <a:lnTo>
                      <a:pt x="8711" y="120"/>
                    </a:lnTo>
                    <a:lnTo>
                      <a:pt x="8693" y="223"/>
                    </a:lnTo>
                    <a:lnTo>
                      <a:pt x="8642" y="326"/>
                    </a:lnTo>
                    <a:lnTo>
                      <a:pt x="8591" y="428"/>
                    </a:lnTo>
                    <a:lnTo>
                      <a:pt x="8522" y="514"/>
                    </a:lnTo>
                    <a:lnTo>
                      <a:pt x="8454" y="599"/>
                    </a:lnTo>
                    <a:lnTo>
                      <a:pt x="8368" y="668"/>
                    </a:lnTo>
                    <a:lnTo>
                      <a:pt x="8231" y="771"/>
                    </a:lnTo>
                    <a:lnTo>
                      <a:pt x="8060" y="856"/>
                    </a:lnTo>
                    <a:lnTo>
                      <a:pt x="7906" y="907"/>
                    </a:lnTo>
                    <a:lnTo>
                      <a:pt x="7735" y="907"/>
                    </a:lnTo>
                    <a:lnTo>
                      <a:pt x="7564" y="890"/>
                    </a:lnTo>
                    <a:lnTo>
                      <a:pt x="7479" y="873"/>
                    </a:lnTo>
                    <a:lnTo>
                      <a:pt x="7479" y="976"/>
                    </a:lnTo>
                    <a:lnTo>
                      <a:pt x="7444" y="1079"/>
                    </a:lnTo>
                    <a:lnTo>
                      <a:pt x="7410" y="1181"/>
                    </a:lnTo>
                    <a:lnTo>
                      <a:pt x="7359" y="1284"/>
                    </a:lnTo>
                    <a:lnTo>
                      <a:pt x="7290" y="1369"/>
                    </a:lnTo>
                    <a:lnTo>
                      <a:pt x="7222" y="1455"/>
                    </a:lnTo>
                    <a:lnTo>
                      <a:pt x="7136" y="1523"/>
                    </a:lnTo>
                    <a:lnTo>
                      <a:pt x="7034" y="1575"/>
                    </a:lnTo>
                    <a:lnTo>
                      <a:pt x="6931" y="1609"/>
                    </a:lnTo>
                    <a:lnTo>
                      <a:pt x="6863" y="1609"/>
                    </a:lnTo>
                    <a:lnTo>
                      <a:pt x="6777" y="1626"/>
                    </a:lnTo>
                    <a:lnTo>
                      <a:pt x="6726" y="1626"/>
                    </a:lnTo>
                    <a:lnTo>
                      <a:pt x="6520" y="1609"/>
                    </a:lnTo>
                    <a:lnTo>
                      <a:pt x="6452" y="1609"/>
                    </a:lnTo>
                    <a:lnTo>
                      <a:pt x="6366" y="1626"/>
                    </a:lnTo>
                    <a:lnTo>
                      <a:pt x="6298" y="1643"/>
                    </a:lnTo>
                    <a:lnTo>
                      <a:pt x="6178" y="1712"/>
                    </a:lnTo>
                    <a:lnTo>
                      <a:pt x="6058" y="1780"/>
                    </a:lnTo>
                    <a:lnTo>
                      <a:pt x="5956" y="1831"/>
                    </a:lnTo>
                    <a:lnTo>
                      <a:pt x="5767" y="1917"/>
                    </a:lnTo>
                    <a:lnTo>
                      <a:pt x="5562" y="1968"/>
                    </a:lnTo>
                    <a:lnTo>
                      <a:pt x="5357" y="2003"/>
                    </a:lnTo>
                    <a:lnTo>
                      <a:pt x="5134" y="2020"/>
                    </a:lnTo>
                    <a:lnTo>
                      <a:pt x="5049" y="2020"/>
                    </a:lnTo>
                    <a:lnTo>
                      <a:pt x="4826" y="2003"/>
                    </a:lnTo>
                    <a:lnTo>
                      <a:pt x="4604" y="1951"/>
                    </a:lnTo>
                    <a:lnTo>
                      <a:pt x="4381" y="1866"/>
                    </a:lnTo>
                    <a:lnTo>
                      <a:pt x="4176" y="1763"/>
                    </a:lnTo>
                    <a:lnTo>
                      <a:pt x="4090" y="1712"/>
                    </a:lnTo>
                    <a:lnTo>
                      <a:pt x="4022" y="1763"/>
                    </a:lnTo>
                    <a:lnTo>
                      <a:pt x="3885" y="1849"/>
                    </a:lnTo>
                    <a:lnTo>
                      <a:pt x="3748" y="1917"/>
                    </a:lnTo>
                    <a:lnTo>
                      <a:pt x="3594" y="1968"/>
                    </a:lnTo>
                    <a:lnTo>
                      <a:pt x="3269" y="1968"/>
                    </a:lnTo>
                    <a:lnTo>
                      <a:pt x="3184" y="1934"/>
                    </a:lnTo>
                    <a:lnTo>
                      <a:pt x="3081" y="1917"/>
                    </a:lnTo>
                    <a:lnTo>
                      <a:pt x="2995" y="1866"/>
                    </a:lnTo>
                    <a:lnTo>
                      <a:pt x="2910" y="1814"/>
                    </a:lnTo>
                    <a:lnTo>
                      <a:pt x="2824" y="1746"/>
                    </a:lnTo>
                    <a:lnTo>
                      <a:pt x="2721" y="1677"/>
                    </a:lnTo>
                    <a:lnTo>
                      <a:pt x="2653" y="1643"/>
                    </a:lnTo>
                    <a:lnTo>
                      <a:pt x="2585" y="1626"/>
                    </a:lnTo>
                    <a:lnTo>
                      <a:pt x="2465" y="1609"/>
                    </a:lnTo>
                    <a:lnTo>
                      <a:pt x="2448" y="1609"/>
                    </a:lnTo>
                    <a:lnTo>
                      <a:pt x="2311" y="1626"/>
                    </a:lnTo>
                    <a:lnTo>
                      <a:pt x="2208" y="1643"/>
                    </a:lnTo>
                    <a:lnTo>
                      <a:pt x="2105" y="1643"/>
                    </a:lnTo>
                    <a:lnTo>
                      <a:pt x="2003" y="1660"/>
                    </a:lnTo>
                    <a:lnTo>
                      <a:pt x="1900" y="1643"/>
                    </a:lnTo>
                    <a:lnTo>
                      <a:pt x="1797" y="1626"/>
                    </a:lnTo>
                    <a:lnTo>
                      <a:pt x="1609" y="1558"/>
                    </a:lnTo>
                    <a:lnTo>
                      <a:pt x="1421" y="1455"/>
                    </a:lnTo>
                    <a:lnTo>
                      <a:pt x="1267" y="1301"/>
                    </a:lnTo>
                    <a:lnTo>
                      <a:pt x="1199" y="1233"/>
                    </a:lnTo>
                    <a:lnTo>
                      <a:pt x="1130" y="1147"/>
                    </a:lnTo>
                    <a:lnTo>
                      <a:pt x="1096" y="1044"/>
                    </a:lnTo>
                    <a:lnTo>
                      <a:pt x="1045" y="959"/>
                    </a:lnTo>
                    <a:lnTo>
                      <a:pt x="1010" y="873"/>
                    </a:lnTo>
                    <a:lnTo>
                      <a:pt x="942" y="907"/>
                    </a:lnTo>
                    <a:lnTo>
                      <a:pt x="873" y="959"/>
                    </a:lnTo>
                    <a:lnTo>
                      <a:pt x="788" y="976"/>
                    </a:lnTo>
                    <a:lnTo>
                      <a:pt x="702" y="1010"/>
                    </a:lnTo>
                    <a:lnTo>
                      <a:pt x="617" y="1010"/>
                    </a:lnTo>
                    <a:lnTo>
                      <a:pt x="531" y="993"/>
                    </a:lnTo>
                    <a:lnTo>
                      <a:pt x="446" y="976"/>
                    </a:lnTo>
                    <a:lnTo>
                      <a:pt x="360" y="942"/>
                    </a:lnTo>
                    <a:lnTo>
                      <a:pt x="275" y="907"/>
                    </a:lnTo>
                    <a:lnTo>
                      <a:pt x="206" y="839"/>
                    </a:lnTo>
                    <a:lnTo>
                      <a:pt x="155" y="771"/>
                    </a:lnTo>
                    <a:lnTo>
                      <a:pt x="103" y="702"/>
                    </a:lnTo>
                    <a:lnTo>
                      <a:pt x="52" y="617"/>
                    </a:lnTo>
                    <a:lnTo>
                      <a:pt x="35" y="514"/>
                    </a:lnTo>
                    <a:lnTo>
                      <a:pt x="18" y="428"/>
                    </a:lnTo>
                    <a:lnTo>
                      <a:pt x="18" y="326"/>
                    </a:lnTo>
                    <a:lnTo>
                      <a:pt x="35" y="240"/>
                    </a:lnTo>
                    <a:lnTo>
                      <a:pt x="1" y="326"/>
                    </a:lnTo>
                    <a:lnTo>
                      <a:pt x="1" y="428"/>
                    </a:lnTo>
                    <a:lnTo>
                      <a:pt x="1" y="531"/>
                    </a:lnTo>
                    <a:lnTo>
                      <a:pt x="18" y="617"/>
                    </a:lnTo>
                    <a:lnTo>
                      <a:pt x="52" y="719"/>
                    </a:lnTo>
                    <a:lnTo>
                      <a:pt x="103" y="805"/>
                    </a:lnTo>
                    <a:lnTo>
                      <a:pt x="155" y="890"/>
                    </a:lnTo>
                    <a:lnTo>
                      <a:pt x="223" y="959"/>
                    </a:lnTo>
                    <a:lnTo>
                      <a:pt x="309" y="1027"/>
                    </a:lnTo>
                    <a:lnTo>
                      <a:pt x="411" y="1061"/>
                    </a:lnTo>
                    <a:lnTo>
                      <a:pt x="497" y="1096"/>
                    </a:lnTo>
                    <a:lnTo>
                      <a:pt x="600" y="1113"/>
                    </a:lnTo>
                    <a:lnTo>
                      <a:pt x="668" y="1130"/>
                    </a:lnTo>
                    <a:lnTo>
                      <a:pt x="805" y="1113"/>
                    </a:lnTo>
                    <a:lnTo>
                      <a:pt x="942" y="1079"/>
                    </a:lnTo>
                    <a:lnTo>
                      <a:pt x="976" y="1181"/>
                    </a:lnTo>
                    <a:lnTo>
                      <a:pt x="1027" y="1267"/>
                    </a:lnTo>
                    <a:lnTo>
                      <a:pt x="1096" y="1369"/>
                    </a:lnTo>
                    <a:lnTo>
                      <a:pt x="1164" y="1455"/>
                    </a:lnTo>
                    <a:lnTo>
                      <a:pt x="1335" y="1609"/>
                    </a:lnTo>
                    <a:lnTo>
                      <a:pt x="1421" y="1660"/>
                    </a:lnTo>
                    <a:lnTo>
                      <a:pt x="1524" y="1729"/>
                    </a:lnTo>
                    <a:lnTo>
                      <a:pt x="1626" y="1780"/>
                    </a:lnTo>
                    <a:lnTo>
                      <a:pt x="1746" y="1814"/>
                    </a:lnTo>
                    <a:lnTo>
                      <a:pt x="1866" y="1849"/>
                    </a:lnTo>
                    <a:lnTo>
                      <a:pt x="1986" y="1866"/>
                    </a:lnTo>
                    <a:lnTo>
                      <a:pt x="2105" y="1866"/>
                    </a:lnTo>
                    <a:lnTo>
                      <a:pt x="2242" y="1849"/>
                    </a:lnTo>
                    <a:lnTo>
                      <a:pt x="2345" y="1831"/>
                    </a:lnTo>
                    <a:lnTo>
                      <a:pt x="2448" y="1831"/>
                    </a:lnTo>
                    <a:lnTo>
                      <a:pt x="2533" y="1849"/>
                    </a:lnTo>
                    <a:lnTo>
                      <a:pt x="2602" y="1883"/>
                    </a:lnTo>
                    <a:lnTo>
                      <a:pt x="2773" y="2003"/>
                    </a:lnTo>
                    <a:lnTo>
                      <a:pt x="2875" y="2088"/>
                    </a:lnTo>
                    <a:lnTo>
                      <a:pt x="2995" y="2140"/>
                    </a:lnTo>
                    <a:lnTo>
                      <a:pt x="3115" y="2174"/>
                    </a:lnTo>
                    <a:lnTo>
                      <a:pt x="3235" y="2208"/>
                    </a:lnTo>
                    <a:lnTo>
                      <a:pt x="3440" y="2225"/>
                    </a:lnTo>
                    <a:lnTo>
                      <a:pt x="3628" y="2208"/>
                    </a:lnTo>
                    <a:lnTo>
                      <a:pt x="3800" y="2174"/>
                    </a:lnTo>
                    <a:lnTo>
                      <a:pt x="3954" y="2105"/>
                    </a:lnTo>
                    <a:lnTo>
                      <a:pt x="4108" y="2020"/>
                    </a:lnTo>
                    <a:lnTo>
                      <a:pt x="4330" y="2122"/>
                    </a:lnTo>
                    <a:lnTo>
                      <a:pt x="4570" y="2208"/>
                    </a:lnTo>
                    <a:lnTo>
                      <a:pt x="4809" y="2259"/>
                    </a:lnTo>
                    <a:lnTo>
                      <a:pt x="5049" y="2276"/>
                    </a:lnTo>
                    <a:lnTo>
                      <a:pt x="5117" y="2276"/>
                    </a:lnTo>
                    <a:lnTo>
                      <a:pt x="5357" y="2259"/>
                    </a:lnTo>
                    <a:lnTo>
                      <a:pt x="5613" y="2225"/>
                    </a:lnTo>
                    <a:lnTo>
                      <a:pt x="5853" y="2140"/>
                    </a:lnTo>
                    <a:lnTo>
                      <a:pt x="6075" y="2037"/>
                    </a:lnTo>
                    <a:lnTo>
                      <a:pt x="6298" y="1917"/>
                    </a:lnTo>
                    <a:lnTo>
                      <a:pt x="6383" y="1866"/>
                    </a:lnTo>
                    <a:lnTo>
                      <a:pt x="6486" y="1831"/>
                    </a:lnTo>
                    <a:lnTo>
                      <a:pt x="6863" y="1831"/>
                    </a:lnTo>
                    <a:lnTo>
                      <a:pt x="6982" y="1797"/>
                    </a:lnTo>
                    <a:lnTo>
                      <a:pt x="7119" y="1746"/>
                    </a:lnTo>
                    <a:lnTo>
                      <a:pt x="7239" y="1677"/>
                    </a:lnTo>
                    <a:lnTo>
                      <a:pt x="7342" y="1592"/>
                    </a:lnTo>
                    <a:lnTo>
                      <a:pt x="7444" y="1489"/>
                    </a:lnTo>
                    <a:lnTo>
                      <a:pt x="7513" y="1387"/>
                    </a:lnTo>
                    <a:lnTo>
                      <a:pt x="7564" y="1284"/>
                    </a:lnTo>
                    <a:lnTo>
                      <a:pt x="7598" y="1181"/>
                    </a:lnTo>
                    <a:lnTo>
                      <a:pt x="7615" y="1061"/>
                    </a:lnTo>
                    <a:lnTo>
                      <a:pt x="7684" y="1061"/>
                    </a:lnTo>
                    <a:lnTo>
                      <a:pt x="7855" y="1044"/>
                    </a:lnTo>
                    <a:lnTo>
                      <a:pt x="8026" y="993"/>
                    </a:lnTo>
                    <a:lnTo>
                      <a:pt x="8129" y="959"/>
                    </a:lnTo>
                    <a:lnTo>
                      <a:pt x="8249" y="890"/>
                    </a:lnTo>
                    <a:lnTo>
                      <a:pt x="8334" y="822"/>
                    </a:lnTo>
                    <a:lnTo>
                      <a:pt x="8437" y="736"/>
                    </a:lnTo>
                    <a:lnTo>
                      <a:pt x="8505" y="651"/>
                    </a:lnTo>
                    <a:lnTo>
                      <a:pt x="8574" y="548"/>
                    </a:lnTo>
                    <a:lnTo>
                      <a:pt x="8642" y="445"/>
                    </a:lnTo>
                    <a:lnTo>
                      <a:pt x="8693" y="343"/>
                    </a:lnTo>
                    <a:lnTo>
                      <a:pt x="8728" y="240"/>
                    </a:lnTo>
                    <a:lnTo>
                      <a:pt x="8745" y="120"/>
                    </a:lnTo>
                    <a:lnTo>
                      <a:pt x="8745" y="1"/>
                    </a:lnTo>
                    <a:close/>
                  </a:path>
                </a:pathLst>
              </a:custGeom>
              <a:solidFill>
                <a:srgbClr val="2726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8" name="Google Shape;1970;p35">
                <a:extLst>
                  <a:ext uri="{FF2B5EF4-FFF2-40B4-BE49-F238E27FC236}">
                    <a16:creationId xmlns:a16="http://schemas.microsoft.com/office/drawing/2014/main" id="{A2246060-1259-1622-D617-524D9A53612C}"/>
                  </a:ext>
                </a:extLst>
              </p:cNvPr>
              <p:cNvSpPr/>
              <p:nvPr/>
            </p:nvSpPr>
            <p:spPr>
              <a:xfrm>
                <a:off x="3352582" y="2661794"/>
                <a:ext cx="39" cy="39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0"/>
                    </a:move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9" name="Google Shape;1971;p35">
                <a:extLst>
                  <a:ext uri="{FF2B5EF4-FFF2-40B4-BE49-F238E27FC236}">
                    <a16:creationId xmlns:a16="http://schemas.microsoft.com/office/drawing/2014/main" id="{6C0CA847-FFE4-380C-3F25-573E14214178}"/>
                  </a:ext>
                </a:extLst>
              </p:cNvPr>
              <p:cNvSpPr/>
              <p:nvPr/>
            </p:nvSpPr>
            <p:spPr>
              <a:xfrm>
                <a:off x="3488241" y="2622623"/>
                <a:ext cx="39" cy="39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1"/>
                    </a:moveTo>
                    <a:lnTo>
                      <a:pt x="1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0" name="Google Shape;1972;p35">
                <a:extLst>
                  <a:ext uri="{FF2B5EF4-FFF2-40B4-BE49-F238E27FC236}">
                    <a16:creationId xmlns:a16="http://schemas.microsoft.com/office/drawing/2014/main" id="{7602CAF5-1BF2-A52D-FFA9-09BD4D04D642}"/>
                  </a:ext>
                </a:extLst>
              </p:cNvPr>
              <p:cNvSpPr/>
              <p:nvPr/>
            </p:nvSpPr>
            <p:spPr>
              <a:xfrm>
                <a:off x="3187179" y="2579428"/>
                <a:ext cx="344968" cy="94556"/>
              </a:xfrm>
              <a:custGeom>
                <a:avLst/>
                <a:gdLst/>
                <a:ahLst/>
                <a:cxnLst/>
                <a:rect l="l" t="t" r="r" b="b"/>
                <a:pathLst>
                  <a:path w="8745" h="2397" fill="none" extrusionOk="0">
                    <a:moveTo>
                      <a:pt x="8745" y="1"/>
                    </a:moveTo>
                    <a:lnTo>
                      <a:pt x="8745" y="1"/>
                    </a:lnTo>
                    <a:lnTo>
                      <a:pt x="8745" y="121"/>
                    </a:lnTo>
                    <a:lnTo>
                      <a:pt x="8711" y="240"/>
                    </a:lnTo>
                    <a:lnTo>
                      <a:pt x="8693" y="343"/>
                    </a:lnTo>
                    <a:lnTo>
                      <a:pt x="8642" y="446"/>
                    </a:lnTo>
                    <a:lnTo>
                      <a:pt x="8642" y="446"/>
                    </a:lnTo>
                    <a:lnTo>
                      <a:pt x="8591" y="548"/>
                    </a:lnTo>
                    <a:lnTo>
                      <a:pt x="8522" y="634"/>
                    </a:lnTo>
                    <a:lnTo>
                      <a:pt x="8454" y="719"/>
                    </a:lnTo>
                    <a:lnTo>
                      <a:pt x="8368" y="788"/>
                    </a:lnTo>
                    <a:lnTo>
                      <a:pt x="8368" y="788"/>
                    </a:lnTo>
                    <a:lnTo>
                      <a:pt x="8231" y="891"/>
                    </a:lnTo>
                    <a:lnTo>
                      <a:pt x="8060" y="976"/>
                    </a:lnTo>
                    <a:lnTo>
                      <a:pt x="7906" y="1027"/>
                    </a:lnTo>
                    <a:lnTo>
                      <a:pt x="7735" y="1027"/>
                    </a:lnTo>
                    <a:lnTo>
                      <a:pt x="7735" y="1027"/>
                    </a:lnTo>
                    <a:lnTo>
                      <a:pt x="7564" y="1010"/>
                    </a:lnTo>
                    <a:lnTo>
                      <a:pt x="7479" y="993"/>
                    </a:lnTo>
                    <a:lnTo>
                      <a:pt x="7479" y="1096"/>
                    </a:lnTo>
                    <a:lnTo>
                      <a:pt x="7479" y="1096"/>
                    </a:lnTo>
                    <a:lnTo>
                      <a:pt x="7444" y="1199"/>
                    </a:lnTo>
                    <a:lnTo>
                      <a:pt x="7410" y="1301"/>
                    </a:lnTo>
                    <a:lnTo>
                      <a:pt x="7359" y="1404"/>
                    </a:lnTo>
                    <a:lnTo>
                      <a:pt x="7290" y="1489"/>
                    </a:lnTo>
                    <a:lnTo>
                      <a:pt x="7222" y="1575"/>
                    </a:lnTo>
                    <a:lnTo>
                      <a:pt x="7136" y="1643"/>
                    </a:lnTo>
                    <a:lnTo>
                      <a:pt x="7034" y="1695"/>
                    </a:lnTo>
                    <a:lnTo>
                      <a:pt x="6931" y="1729"/>
                    </a:lnTo>
                    <a:lnTo>
                      <a:pt x="6931" y="1729"/>
                    </a:lnTo>
                    <a:lnTo>
                      <a:pt x="6863" y="1729"/>
                    </a:lnTo>
                    <a:lnTo>
                      <a:pt x="6777" y="1746"/>
                    </a:lnTo>
                    <a:lnTo>
                      <a:pt x="6777" y="1746"/>
                    </a:lnTo>
                    <a:lnTo>
                      <a:pt x="6726" y="1746"/>
                    </a:lnTo>
                    <a:lnTo>
                      <a:pt x="6726" y="1746"/>
                    </a:lnTo>
                    <a:lnTo>
                      <a:pt x="6520" y="1729"/>
                    </a:lnTo>
                    <a:lnTo>
                      <a:pt x="6520" y="1729"/>
                    </a:lnTo>
                    <a:lnTo>
                      <a:pt x="6452" y="1729"/>
                    </a:lnTo>
                    <a:lnTo>
                      <a:pt x="6452" y="1729"/>
                    </a:lnTo>
                    <a:lnTo>
                      <a:pt x="6366" y="1746"/>
                    </a:lnTo>
                    <a:lnTo>
                      <a:pt x="6298" y="1763"/>
                    </a:lnTo>
                    <a:lnTo>
                      <a:pt x="6178" y="1832"/>
                    </a:lnTo>
                    <a:lnTo>
                      <a:pt x="6058" y="1900"/>
                    </a:lnTo>
                    <a:lnTo>
                      <a:pt x="5956" y="1951"/>
                    </a:lnTo>
                    <a:lnTo>
                      <a:pt x="5956" y="1951"/>
                    </a:lnTo>
                    <a:lnTo>
                      <a:pt x="5767" y="2037"/>
                    </a:lnTo>
                    <a:lnTo>
                      <a:pt x="5562" y="2088"/>
                    </a:lnTo>
                    <a:lnTo>
                      <a:pt x="5357" y="2123"/>
                    </a:lnTo>
                    <a:lnTo>
                      <a:pt x="5134" y="2140"/>
                    </a:lnTo>
                    <a:lnTo>
                      <a:pt x="5134" y="2140"/>
                    </a:lnTo>
                    <a:lnTo>
                      <a:pt x="5049" y="2140"/>
                    </a:lnTo>
                    <a:lnTo>
                      <a:pt x="5049" y="2140"/>
                    </a:lnTo>
                    <a:lnTo>
                      <a:pt x="4826" y="2123"/>
                    </a:lnTo>
                    <a:lnTo>
                      <a:pt x="4604" y="2071"/>
                    </a:lnTo>
                    <a:lnTo>
                      <a:pt x="4381" y="1986"/>
                    </a:lnTo>
                    <a:lnTo>
                      <a:pt x="4176" y="1883"/>
                    </a:lnTo>
                    <a:lnTo>
                      <a:pt x="4090" y="1832"/>
                    </a:lnTo>
                    <a:lnTo>
                      <a:pt x="4022" y="1883"/>
                    </a:lnTo>
                    <a:lnTo>
                      <a:pt x="4022" y="1883"/>
                    </a:lnTo>
                    <a:lnTo>
                      <a:pt x="3885" y="1969"/>
                    </a:lnTo>
                    <a:lnTo>
                      <a:pt x="3748" y="2037"/>
                    </a:lnTo>
                    <a:lnTo>
                      <a:pt x="3594" y="2088"/>
                    </a:lnTo>
                    <a:lnTo>
                      <a:pt x="3440" y="2088"/>
                    </a:lnTo>
                    <a:lnTo>
                      <a:pt x="3440" y="2088"/>
                    </a:lnTo>
                    <a:lnTo>
                      <a:pt x="3269" y="2088"/>
                    </a:lnTo>
                    <a:lnTo>
                      <a:pt x="3269" y="2088"/>
                    </a:lnTo>
                    <a:lnTo>
                      <a:pt x="3184" y="2054"/>
                    </a:lnTo>
                    <a:lnTo>
                      <a:pt x="3081" y="2037"/>
                    </a:lnTo>
                    <a:lnTo>
                      <a:pt x="2995" y="1986"/>
                    </a:lnTo>
                    <a:lnTo>
                      <a:pt x="2910" y="1934"/>
                    </a:lnTo>
                    <a:lnTo>
                      <a:pt x="2910" y="1934"/>
                    </a:lnTo>
                    <a:lnTo>
                      <a:pt x="2824" y="1866"/>
                    </a:lnTo>
                    <a:lnTo>
                      <a:pt x="2721" y="1797"/>
                    </a:lnTo>
                    <a:lnTo>
                      <a:pt x="2721" y="1797"/>
                    </a:lnTo>
                    <a:lnTo>
                      <a:pt x="2653" y="1763"/>
                    </a:lnTo>
                    <a:lnTo>
                      <a:pt x="2585" y="1746"/>
                    </a:lnTo>
                    <a:lnTo>
                      <a:pt x="2585" y="1746"/>
                    </a:lnTo>
                    <a:lnTo>
                      <a:pt x="2465" y="1729"/>
                    </a:lnTo>
                    <a:lnTo>
                      <a:pt x="2465" y="1729"/>
                    </a:lnTo>
                    <a:lnTo>
                      <a:pt x="2448" y="1729"/>
                    </a:lnTo>
                    <a:lnTo>
                      <a:pt x="2448" y="1729"/>
                    </a:lnTo>
                    <a:lnTo>
                      <a:pt x="2311" y="1746"/>
                    </a:lnTo>
                    <a:lnTo>
                      <a:pt x="2208" y="1763"/>
                    </a:lnTo>
                    <a:lnTo>
                      <a:pt x="2208" y="1763"/>
                    </a:lnTo>
                    <a:lnTo>
                      <a:pt x="2105" y="1763"/>
                    </a:lnTo>
                    <a:lnTo>
                      <a:pt x="2105" y="1763"/>
                    </a:lnTo>
                    <a:lnTo>
                      <a:pt x="2003" y="1780"/>
                    </a:lnTo>
                    <a:lnTo>
                      <a:pt x="2003" y="1780"/>
                    </a:lnTo>
                    <a:lnTo>
                      <a:pt x="1900" y="1763"/>
                    </a:lnTo>
                    <a:lnTo>
                      <a:pt x="1797" y="1746"/>
                    </a:lnTo>
                    <a:lnTo>
                      <a:pt x="1609" y="1678"/>
                    </a:lnTo>
                    <a:lnTo>
                      <a:pt x="1609" y="1678"/>
                    </a:lnTo>
                    <a:lnTo>
                      <a:pt x="1421" y="1575"/>
                    </a:lnTo>
                    <a:lnTo>
                      <a:pt x="1267" y="1421"/>
                    </a:lnTo>
                    <a:lnTo>
                      <a:pt x="1199" y="1353"/>
                    </a:lnTo>
                    <a:lnTo>
                      <a:pt x="1130" y="1267"/>
                    </a:lnTo>
                    <a:lnTo>
                      <a:pt x="1096" y="1164"/>
                    </a:lnTo>
                    <a:lnTo>
                      <a:pt x="1045" y="1079"/>
                    </a:lnTo>
                    <a:lnTo>
                      <a:pt x="1010" y="993"/>
                    </a:lnTo>
                    <a:lnTo>
                      <a:pt x="942" y="1027"/>
                    </a:lnTo>
                    <a:lnTo>
                      <a:pt x="942" y="1027"/>
                    </a:lnTo>
                    <a:lnTo>
                      <a:pt x="873" y="1079"/>
                    </a:lnTo>
                    <a:lnTo>
                      <a:pt x="788" y="1096"/>
                    </a:lnTo>
                    <a:lnTo>
                      <a:pt x="702" y="1130"/>
                    </a:lnTo>
                    <a:lnTo>
                      <a:pt x="617" y="1130"/>
                    </a:lnTo>
                    <a:lnTo>
                      <a:pt x="617" y="1130"/>
                    </a:lnTo>
                    <a:lnTo>
                      <a:pt x="531" y="1113"/>
                    </a:lnTo>
                    <a:lnTo>
                      <a:pt x="446" y="1096"/>
                    </a:lnTo>
                    <a:lnTo>
                      <a:pt x="360" y="1062"/>
                    </a:lnTo>
                    <a:lnTo>
                      <a:pt x="275" y="1027"/>
                    </a:lnTo>
                    <a:lnTo>
                      <a:pt x="275" y="1027"/>
                    </a:lnTo>
                    <a:lnTo>
                      <a:pt x="206" y="959"/>
                    </a:lnTo>
                    <a:lnTo>
                      <a:pt x="155" y="891"/>
                    </a:lnTo>
                    <a:lnTo>
                      <a:pt x="103" y="822"/>
                    </a:lnTo>
                    <a:lnTo>
                      <a:pt x="52" y="737"/>
                    </a:lnTo>
                    <a:lnTo>
                      <a:pt x="35" y="634"/>
                    </a:lnTo>
                    <a:lnTo>
                      <a:pt x="18" y="548"/>
                    </a:lnTo>
                    <a:lnTo>
                      <a:pt x="18" y="446"/>
                    </a:lnTo>
                    <a:lnTo>
                      <a:pt x="35" y="360"/>
                    </a:lnTo>
                    <a:lnTo>
                      <a:pt x="35" y="360"/>
                    </a:lnTo>
                    <a:lnTo>
                      <a:pt x="1" y="446"/>
                    </a:lnTo>
                    <a:lnTo>
                      <a:pt x="1" y="548"/>
                    </a:lnTo>
                    <a:lnTo>
                      <a:pt x="1" y="651"/>
                    </a:lnTo>
                    <a:lnTo>
                      <a:pt x="18" y="737"/>
                    </a:lnTo>
                    <a:lnTo>
                      <a:pt x="52" y="839"/>
                    </a:lnTo>
                    <a:lnTo>
                      <a:pt x="103" y="925"/>
                    </a:lnTo>
                    <a:lnTo>
                      <a:pt x="155" y="1010"/>
                    </a:lnTo>
                    <a:lnTo>
                      <a:pt x="223" y="1079"/>
                    </a:lnTo>
                    <a:lnTo>
                      <a:pt x="223" y="1079"/>
                    </a:lnTo>
                    <a:lnTo>
                      <a:pt x="309" y="1147"/>
                    </a:lnTo>
                    <a:lnTo>
                      <a:pt x="411" y="1181"/>
                    </a:lnTo>
                    <a:lnTo>
                      <a:pt x="497" y="1216"/>
                    </a:lnTo>
                    <a:lnTo>
                      <a:pt x="600" y="1233"/>
                    </a:lnTo>
                    <a:lnTo>
                      <a:pt x="600" y="1233"/>
                    </a:lnTo>
                    <a:lnTo>
                      <a:pt x="668" y="1250"/>
                    </a:lnTo>
                    <a:lnTo>
                      <a:pt x="668" y="1250"/>
                    </a:lnTo>
                    <a:lnTo>
                      <a:pt x="805" y="1233"/>
                    </a:lnTo>
                    <a:lnTo>
                      <a:pt x="942" y="1199"/>
                    </a:lnTo>
                    <a:lnTo>
                      <a:pt x="942" y="1199"/>
                    </a:lnTo>
                    <a:lnTo>
                      <a:pt x="976" y="1301"/>
                    </a:lnTo>
                    <a:lnTo>
                      <a:pt x="1027" y="1387"/>
                    </a:lnTo>
                    <a:lnTo>
                      <a:pt x="1096" y="1489"/>
                    </a:lnTo>
                    <a:lnTo>
                      <a:pt x="1164" y="1575"/>
                    </a:lnTo>
                    <a:lnTo>
                      <a:pt x="1335" y="1729"/>
                    </a:lnTo>
                    <a:lnTo>
                      <a:pt x="1421" y="1780"/>
                    </a:lnTo>
                    <a:lnTo>
                      <a:pt x="1524" y="1849"/>
                    </a:lnTo>
                    <a:lnTo>
                      <a:pt x="1524" y="1849"/>
                    </a:lnTo>
                    <a:lnTo>
                      <a:pt x="1626" y="1900"/>
                    </a:lnTo>
                    <a:lnTo>
                      <a:pt x="1746" y="1934"/>
                    </a:lnTo>
                    <a:lnTo>
                      <a:pt x="1866" y="1969"/>
                    </a:lnTo>
                    <a:lnTo>
                      <a:pt x="1986" y="1986"/>
                    </a:lnTo>
                    <a:lnTo>
                      <a:pt x="1986" y="1986"/>
                    </a:lnTo>
                    <a:lnTo>
                      <a:pt x="2088" y="1986"/>
                    </a:lnTo>
                    <a:lnTo>
                      <a:pt x="2088" y="1986"/>
                    </a:lnTo>
                    <a:lnTo>
                      <a:pt x="2105" y="1986"/>
                    </a:lnTo>
                    <a:lnTo>
                      <a:pt x="2105" y="1986"/>
                    </a:lnTo>
                    <a:lnTo>
                      <a:pt x="2242" y="1969"/>
                    </a:lnTo>
                    <a:lnTo>
                      <a:pt x="2242" y="1969"/>
                    </a:lnTo>
                    <a:lnTo>
                      <a:pt x="2345" y="1951"/>
                    </a:lnTo>
                    <a:lnTo>
                      <a:pt x="2448" y="1951"/>
                    </a:lnTo>
                    <a:lnTo>
                      <a:pt x="2448" y="1951"/>
                    </a:lnTo>
                    <a:lnTo>
                      <a:pt x="2448" y="1951"/>
                    </a:lnTo>
                    <a:lnTo>
                      <a:pt x="2448" y="1951"/>
                    </a:lnTo>
                    <a:lnTo>
                      <a:pt x="2533" y="1969"/>
                    </a:lnTo>
                    <a:lnTo>
                      <a:pt x="2602" y="2003"/>
                    </a:lnTo>
                    <a:lnTo>
                      <a:pt x="2602" y="2003"/>
                    </a:lnTo>
                    <a:lnTo>
                      <a:pt x="2773" y="2123"/>
                    </a:lnTo>
                    <a:lnTo>
                      <a:pt x="2773" y="2123"/>
                    </a:lnTo>
                    <a:lnTo>
                      <a:pt x="2875" y="2208"/>
                    </a:lnTo>
                    <a:lnTo>
                      <a:pt x="2995" y="2260"/>
                    </a:lnTo>
                    <a:lnTo>
                      <a:pt x="3115" y="2294"/>
                    </a:lnTo>
                    <a:lnTo>
                      <a:pt x="3235" y="2328"/>
                    </a:lnTo>
                    <a:lnTo>
                      <a:pt x="3235" y="2328"/>
                    </a:lnTo>
                    <a:lnTo>
                      <a:pt x="3440" y="2345"/>
                    </a:lnTo>
                    <a:lnTo>
                      <a:pt x="3440" y="2345"/>
                    </a:lnTo>
                    <a:lnTo>
                      <a:pt x="3628" y="2328"/>
                    </a:lnTo>
                    <a:lnTo>
                      <a:pt x="3800" y="2294"/>
                    </a:lnTo>
                    <a:lnTo>
                      <a:pt x="3954" y="2225"/>
                    </a:lnTo>
                    <a:lnTo>
                      <a:pt x="4108" y="2140"/>
                    </a:lnTo>
                    <a:lnTo>
                      <a:pt x="4108" y="2140"/>
                    </a:lnTo>
                    <a:lnTo>
                      <a:pt x="4330" y="2242"/>
                    </a:lnTo>
                    <a:lnTo>
                      <a:pt x="4570" y="2328"/>
                    </a:lnTo>
                    <a:lnTo>
                      <a:pt x="4809" y="2379"/>
                    </a:lnTo>
                    <a:lnTo>
                      <a:pt x="5049" y="2396"/>
                    </a:lnTo>
                    <a:lnTo>
                      <a:pt x="5049" y="2396"/>
                    </a:lnTo>
                    <a:lnTo>
                      <a:pt x="5117" y="2396"/>
                    </a:lnTo>
                    <a:lnTo>
                      <a:pt x="5117" y="2396"/>
                    </a:lnTo>
                    <a:lnTo>
                      <a:pt x="5357" y="2379"/>
                    </a:lnTo>
                    <a:lnTo>
                      <a:pt x="5613" y="2345"/>
                    </a:lnTo>
                    <a:lnTo>
                      <a:pt x="5853" y="2260"/>
                    </a:lnTo>
                    <a:lnTo>
                      <a:pt x="6075" y="2157"/>
                    </a:lnTo>
                    <a:lnTo>
                      <a:pt x="6075" y="2157"/>
                    </a:lnTo>
                    <a:lnTo>
                      <a:pt x="6298" y="2037"/>
                    </a:lnTo>
                    <a:lnTo>
                      <a:pt x="6383" y="1986"/>
                    </a:lnTo>
                    <a:lnTo>
                      <a:pt x="6486" y="1951"/>
                    </a:lnTo>
                    <a:lnTo>
                      <a:pt x="6486" y="1951"/>
                    </a:lnTo>
                    <a:lnTo>
                      <a:pt x="6537" y="1951"/>
                    </a:lnTo>
                    <a:lnTo>
                      <a:pt x="6537" y="1951"/>
                    </a:lnTo>
                    <a:lnTo>
                      <a:pt x="6709" y="1951"/>
                    </a:lnTo>
                    <a:lnTo>
                      <a:pt x="6709" y="1951"/>
                    </a:lnTo>
                    <a:lnTo>
                      <a:pt x="6743" y="1951"/>
                    </a:lnTo>
                    <a:lnTo>
                      <a:pt x="6743" y="1951"/>
                    </a:lnTo>
                    <a:lnTo>
                      <a:pt x="6863" y="1951"/>
                    </a:lnTo>
                    <a:lnTo>
                      <a:pt x="6982" y="1917"/>
                    </a:lnTo>
                    <a:lnTo>
                      <a:pt x="6982" y="1917"/>
                    </a:lnTo>
                    <a:lnTo>
                      <a:pt x="7119" y="1866"/>
                    </a:lnTo>
                    <a:lnTo>
                      <a:pt x="7239" y="1797"/>
                    </a:lnTo>
                    <a:lnTo>
                      <a:pt x="7342" y="1712"/>
                    </a:lnTo>
                    <a:lnTo>
                      <a:pt x="7444" y="1609"/>
                    </a:lnTo>
                    <a:lnTo>
                      <a:pt x="7444" y="1609"/>
                    </a:lnTo>
                    <a:lnTo>
                      <a:pt x="7513" y="1507"/>
                    </a:lnTo>
                    <a:lnTo>
                      <a:pt x="7564" y="1404"/>
                    </a:lnTo>
                    <a:lnTo>
                      <a:pt x="7598" y="1301"/>
                    </a:lnTo>
                    <a:lnTo>
                      <a:pt x="7615" y="1181"/>
                    </a:lnTo>
                    <a:lnTo>
                      <a:pt x="7615" y="1181"/>
                    </a:lnTo>
                    <a:lnTo>
                      <a:pt x="7684" y="1181"/>
                    </a:lnTo>
                    <a:lnTo>
                      <a:pt x="7684" y="1181"/>
                    </a:lnTo>
                    <a:lnTo>
                      <a:pt x="7855" y="1164"/>
                    </a:lnTo>
                    <a:lnTo>
                      <a:pt x="8026" y="1113"/>
                    </a:lnTo>
                    <a:lnTo>
                      <a:pt x="8026" y="1113"/>
                    </a:lnTo>
                    <a:lnTo>
                      <a:pt x="8129" y="1079"/>
                    </a:lnTo>
                    <a:lnTo>
                      <a:pt x="8249" y="1010"/>
                    </a:lnTo>
                    <a:lnTo>
                      <a:pt x="8334" y="942"/>
                    </a:lnTo>
                    <a:lnTo>
                      <a:pt x="8437" y="856"/>
                    </a:lnTo>
                    <a:lnTo>
                      <a:pt x="8437" y="856"/>
                    </a:lnTo>
                    <a:lnTo>
                      <a:pt x="8505" y="771"/>
                    </a:lnTo>
                    <a:lnTo>
                      <a:pt x="8574" y="668"/>
                    </a:lnTo>
                    <a:lnTo>
                      <a:pt x="8642" y="565"/>
                    </a:lnTo>
                    <a:lnTo>
                      <a:pt x="8693" y="463"/>
                    </a:lnTo>
                    <a:lnTo>
                      <a:pt x="8693" y="463"/>
                    </a:lnTo>
                    <a:lnTo>
                      <a:pt x="8728" y="360"/>
                    </a:lnTo>
                    <a:lnTo>
                      <a:pt x="8745" y="240"/>
                    </a:lnTo>
                    <a:lnTo>
                      <a:pt x="8745" y="121"/>
                    </a:lnTo>
                    <a:lnTo>
                      <a:pt x="8745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1" name="Google Shape;1973;p35">
                <a:extLst>
                  <a:ext uri="{FF2B5EF4-FFF2-40B4-BE49-F238E27FC236}">
                    <a16:creationId xmlns:a16="http://schemas.microsoft.com/office/drawing/2014/main" id="{EB264FD2-7629-C8F5-1F2A-76A78F407B4D}"/>
                  </a:ext>
                </a:extLst>
              </p:cNvPr>
              <p:cNvSpPr/>
              <p:nvPr/>
            </p:nvSpPr>
            <p:spPr>
              <a:xfrm>
                <a:off x="3233096" y="1918604"/>
                <a:ext cx="288282" cy="72938"/>
              </a:xfrm>
              <a:custGeom>
                <a:avLst/>
                <a:gdLst/>
                <a:ahLst/>
                <a:cxnLst/>
                <a:rect l="l" t="t" r="r" b="b"/>
                <a:pathLst>
                  <a:path w="7308" h="1849" extrusionOk="0">
                    <a:moveTo>
                      <a:pt x="2259" y="0"/>
                    </a:moveTo>
                    <a:lnTo>
                      <a:pt x="2037" y="35"/>
                    </a:lnTo>
                    <a:lnTo>
                      <a:pt x="1831" y="69"/>
                    </a:lnTo>
                    <a:lnTo>
                      <a:pt x="1609" y="103"/>
                    </a:lnTo>
                    <a:lnTo>
                      <a:pt x="1438" y="154"/>
                    </a:lnTo>
                    <a:lnTo>
                      <a:pt x="1284" y="223"/>
                    </a:lnTo>
                    <a:lnTo>
                      <a:pt x="1113" y="291"/>
                    </a:lnTo>
                    <a:lnTo>
                      <a:pt x="959" y="377"/>
                    </a:lnTo>
                    <a:lnTo>
                      <a:pt x="822" y="462"/>
                    </a:lnTo>
                    <a:lnTo>
                      <a:pt x="668" y="565"/>
                    </a:lnTo>
                    <a:lnTo>
                      <a:pt x="548" y="685"/>
                    </a:lnTo>
                    <a:lnTo>
                      <a:pt x="411" y="805"/>
                    </a:lnTo>
                    <a:lnTo>
                      <a:pt x="223" y="1027"/>
                    </a:lnTo>
                    <a:lnTo>
                      <a:pt x="137" y="1147"/>
                    </a:lnTo>
                    <a:lnTo>
                      <a:pt x="69" y="1267"/>
                    </a:lnTo>
                    <a:lnTo>
                      <a:pt x="35" y="1386"/>
                    </a:lnTo>
                    <a:lnTo>
                      <a:pt x="17" y="1575"/>
                    </a:lnTo>
                    <a:lnTo>
                      <a:pt x="0" y="1763"/>
                    </a:lnTo>
                    <a:lnTo>
                      <a:pt x="0" y="1848"/>
                    </a:lnTo>
                    <a:lnTo>
                      <a:pt x="445" y="1660"/>
                    </a:lnTo>
                    <a:lnTo>
                      <a:pt x="668" y="1575"/>
                    </a:lnTo>
                    <a:lnTo>
                      <a:pt x="890" y="1489"/>
                    </a:lnTo>
                    <a:lnTo>
                      <a:pt x="1147" y="1438"/>
                    </a:lnTo>
                    <a:lnTo>
                      <a:pt x="1403" y="1386"/>
                    </a:lnTo>
                    <a:lnTo>
                      <a:pt x="1677" y="1369"/>
                    </a:lnTo>
                    <a:lnTo>
                      <a:pt x="1934" y="1352"/>
                    </a:lnTo>
                    <a:lnTo>
                      <a:pt x="2379" y="1369"/>
                    </a:lnTo>
                    <a:lnTo>
                      <a:pt x="2824" y="1421"/>
                    </a:lnTo>
                    <a:lnTo>
                      <a:pt x="3269" y="1489"/>
                    </a:lnTo>
                    <a:lnTo>
                      <a:pt x="3714" y="1558"/>
                    </a:lnTo>
                    <a:lnTo>
                      <a:pt x="4176" y="1643"/>
                    </a:lnTo>
                    <a:lnTo>
                      <a:pt x="4620" y="1712"/>
                    </a:lnTo>
                    <a:lnTo>
                      <a:pt x="5065" y="1746"/>
                    </a:lnTo>
                    <a:lnTo>
                      <a:pt x="5510" y="1780"/>
                    </a:lnTo>
                    <a:lnTo>
                      <a:pt x="5750" y="1763"/>
                    </a:lnTo>
                    <a:lnTo>
                      <a:pt x="5989" y="1746"/>
                    </a:lnTo>
                    <a:lnTo>
                      <a:pt x="6246" y="1712"/>
                    </a:lnTo>
                    <a:lnTo>
                      <a:pt x="6486" y="1660"/>
                    </a:lnTo>
                    <a:lnTo>
                      <a:pt x="6417" y="1660"/>
                    </a:lnTo>
                    <a:lnTo>
                      <a:pt x="6143" y="1643"/>
                    </a:lnTo>
                    <a:lnTo>
                      <a:pt x="5853" y="1592"/>
                    </a:lnTo>
                    <a:lnTo>
                      <a:pt x="5579" y="1523"/>
                    </a:lnTo>
                    <a:lnTo>
                      <a:pt x="5322" y="1421"/>
                    </a:lnTo>
                    <a:lnTo>
                      <a:pt x="5750" y="1421"/>
                    </a:lnTo>
                    <a:lnTo>
                      <a:pt x="5972" y="1386"/>
                    </a:lnTo>
                    <a:lnTo>
                      <a:pt x="6212" y="1352"/>
                    </a:lnTo>
                    <a:lnTo>
                      <a:pt x="6434" y="1301"/>
                    </a:lnTo>
                    <a:lnTo>
                      <a:pt x="6657" y="1232"/>
                    </a:lnTo>
                    <a:lnTo>
                      <a:pt x="6879" y="1147"/>
                    </a:lnTo>
                    <a:lnTo>
                      <a:pt x="7102" y="1044"/>
                    </a:lnTo>
                    <a:lnTo>
                      <a:pt x="7307" y="942"/>
                    </a:lnTo>
                    <a:lnTo>
                      <a:pt x="6845" y="942"/>
                    </a:lnTo>
                    <a:lnTo>
                      <a:pt x="6161" y="924"/>
                    </a:lnTo>
                    <a:lnTo>
                      <a:pt x="5476" y="890"/>
                    </a:lnTo>
                    <a:lnTo>
                      <a:pt x="5271" y="873"/>
                    </a:lnTo>
                    <a:lnTo>
                      <a:pt x="5065" y="839"/>
                    </a:lnTo>
                    <a:lnTo>
                      <a:pt x="4877" y="788"/>
                    </a:lnTo>
                    <a:lnTo>
                      <a:pt x="4774" y="736"/>
                    </a:lnTo>
                    <a:lnTo>
                      <a:pt x="4689" y="685"/>
                    </a:lnTo>
                    <a:lnTo>
                      <a:pt x="5014" y="685"/>
                    </a:lnTo>
                    <a:lnTo>
                      <a:pt x="5237" y="651"/>
                    </a:lnTo>
                    <a:lnTo>
                      <a:pt x="5459" y="616"/>
                    </a:lnTo>
                    <a:lnTo>
                      <a:pt x="5664" y="565"/>
                    </a:lnTo>
                    <a:lnTo>
                      <a:pt x="5254" y="565"/>
                    </a:lnTo>
                    <a:lnTo>
                      <a:pt x="5014" y="531"/>
                    </a:lnTo>
                    <a:lnTo>
                      <a:pt x="4774" y="480"/>
                    </a:lnTo>
                    <a:lnTo>
                      <a:pt x="4535" y="411"/>
                    </a:lnTo>
                    <a:lnTo>
                      <a:pt x="4056" y="274"/>
                    </a:lnTo>
                    <a:lnTo>
                      <a:pt x="3594" y="154"/>
                    </a:lnTo>
                    <a:lnTo>
                      <a:pt x="3320" y="86"/>
                    </a:lnTo>
                    <a:lnTo>
                      <a:pt x="3029" y="35"/>
                    </a:lnTo>
                    <a:lnTo>
                      <a:pt x="2755" y="18"/>
                    </a:lnTo>
                    <a:lnTo>
                      <a:pt x="2464" y="0"/>
                    </a:lnTo>
                    <a:close/>
                  </a:path>
                </a:pathLst>
              </a:custGeom>
              <a:solidFill>
                <a:srgbClr val="EEA24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2" name="Google Shape;1974;p35">
                <a:extLst>
                  <a:ext uri="{FF2B5EF4-FFF2-40B4-BE49-F238E27FC236}">
                    <a16:creationId xmlns:a16="http://schemas.microsoft.com/office/drawing/2014/main" id="{254198C0-ABE2-C524-06D2-C9F37EA30969}"/>
                  </a:ext>
                </a:extLst>
              </p:cNvPr>
              <p:cNvSpPr/>
              <p:nvPr/>
            </p:nvSpPr>
            <p:spPr>
              <a:xfrm>
                <a:off x="3233096" y="1918604"/>
                <a:ext cx="288282" cy="72938"/>
              </a:xfrm>
              <a:custGeom>
                <a:avLst/>
                <a:gdLst/>
                <a:ahLst/>
                <a:cxnLst/>
                <a:rect l="l" t="t" r="r" b="b"/>
                <a:pathLst>
                  <a:path w="7308" h="1849" fill="none" extrusionOk="0">
                    <a:moveTo>
                      <a:pt x="2464" y="0"/>
                    </a:moveTo>
                    <a:lnTo>
                      <a:pt x="2464" y="0"/>
                    </a:lnTo>
                    <a:lnTo>
                      <a:pt x="2259" y="0"/>
                    </a:lnTo>
                    <a:lnTo>
                      <a:pt x="2037" y="35"/>
                    </a:lnTo>
                    <a:lnTo>
                      <a:pt x="1831" y="69"/>
                    </a:lnTo>
                    <a:lnTo>
                      <a:pt x="1609" y="103"/>
                    </a:lnTo>
                    <a:lnTo>
                      <a:pt x="1609" y="103"/>
                    </a:lnTo>
                    <a:lnTo>
                      <a:pt x="1438" y="154"/>
                    </a:lnTo>
                    <a:lnTo>
                      <a:pt x="1284" y="223"/>
                    </a:lnTo>
                    <a:lnTo>
                      <a:pt x="1113" y="291"/>
                    </a:lnTo>
                    <a:lnTo>
                      <a:pt x="959" y="377"/>
                    </a:lnTo>
                    <a:lnTo>
                      <a:pt x="822" y="462"/>
                    </a:lnTo>
                    <a:lnTo>
                      <a:pt x="668" y="565"/>
                    </a:lnTo>
                    <a:lnTo>
                      <a:pt x="548" y="685"/>
                    </a:lnTo>
                    <a:lnTo>
                      <a:pt x="411" y="805"/>
                    </a:lnTo>
                    <a:lnTo>
                      <a:pt x="411" y="805"/>
                    </a:lnTo>
                    <a:lnTo>
                      <a:pt x="223" y="1027"/>
                    </a:lnTo>
                    <a:lnTo>
                      <a:pt x="137" y="1147"/>
                    </a:lnTo>
                    <a:lnTo>
                      <a:pt x="69" y="1267"/>
                    </a:lnTo>
                    <a:lnTo>
                      <a:pt x="69" y="1267"/>
                    </a:lnTo>
                    <a:lnTo>
                      <a:pt x="35" y="1386"/>
                    </a:lnTo>
                    <a:lnTo>
                      <a:pt x="17" y="1575"/>
                    </a:lnTo>
                    <a:lnTo>
                      <a:pt x="0" y="1763"/>
                    </a:lnTo>
                    <a:lnTo>
                      <a:pt x="0" y="1848"/>
                    </a:lnTo>
                    <a:lnTo>
                      <a:pt x="0" y="1848"/>
                    </a:lnTo>
                    <a:lnTo>
                      <a:pt x="0" y="1848"/>
                    </a:lnTo>
                    <a:lnTo>
                      <a:pt x="0" y="1848"/>
                    </a:lnTo>
                    <a:lnTo>
                      <a:pt x="445" y="1660"/>
                    </a:lnTo>
                    <a:lnTo>
                      <a:pt x="668" y="1575"/>
                    </a:lnTo>
                    <a:lnTo>
                      <a:pt x="890" y="1489"/>
                    </a:lnTo>
                    <a:lnTo>
                      <a:pt x="890" y="1489"/>
                    </a:lnTo>
                    <a:lnTo>
                      <a:pt x="1147" y="1438"/>
                    </a:lnTo>
                    <a:lnTo>
                      <a:pt x="1403" y="1386"/>
                    </a:lnTo>
                    <a:lnTo>
                      <a:pt x="1677" y="1369"/>
                    </a:lnTo>
                    <a:lnTo>
                      <a:pt x="1934" y="1352"/>
                    </a:lnTo>
                    <a:lnTo>
                      <a:pt x="1934" y="1352"/>
                    </a:lnTo>
                    <a:lnTo>
                      <a:pt x="2379" y="1369"/>
                    </a:lnTo>
                    <a:lnTo>
                      <a:pt x="2824" y="1421"/>
                    </a:lnTo>
                    <a:lnTo>
                      <a:pt x="3269" y="1489"/>
                    </a:lnTo>
                    <a:lnTo>
                      <a:pt x="3714" y="1558"/>
                    </a:lnTo>
                    <a:lnTo>
                      <a:pt x="3714" y="1558"/>
                    </a:lnTo>
                    <a:lnTo>
                      <a:pt x="4176" y="1643"/>
                    </a:lnTo>
                    <a:lnTo>
                      <a:pt x="4620" y="1712"/>
                    </a:lnTo>
                    <a:lnTo>
                      <a:pt x="5065" y="1746"/>
                    </a:lnTo>
                    <a:lnTo>
                      <a:pt x="5510" y="1780"/>
                    </a:lnTo>
                    <a:lnTo>
                      <a:pt x="5510" y="1780"/>
                    </a:lnTo>
                    <a:lnTo>
                      <a:pt x="5750" y="1763"/>
                    </a:lnTo>
                    <a:lnTo>
                      <a:pt x="5989" y="1746"/>
                    </a:lnTo>
                    <a:lnTo>
                      <a:pt x="6246" y="1712"/>
                    </a:lnTo>
                    <a:lnTo>
                      <a:pt x="6486" y="1660"/>
                    </a:lnTo>
                    <a:lnTo>
                      <a:pt x="6486" y="1660"/>
                    </a:lnTo>
                    <a:lnTo>
                      <a:pt x="6417" y="1660"/>
                    </a:lnTo>
                    <a:lnTo>
                      <a:pt x="6417" y="1660"/>
                    </a:lnTo>
                    <a:lnTo>
                      <a:pt x="6143" y="1643"/>
                    </a:lnTo>
                    <a:lnTo>
                      <a:pt x="5853" y="1592"/>
                    </a:lnTo>
                    <a:lnTo>
                      <a:pt x="5579" y="1523"/>
                    </a:lnTo>
                    <a:lnTo>
                      <a:pt x="5322" y="1421"/>
                    </a:lnTo>
                    <a:lnTo>
                      <a:pt x="5322" y="1421"/>
                    </a:lnTo>
                    <a:lnTo>
                      <a:pt x="5510" y="1421"/>
                    </a:lnTo>
                    <a:lnTo>
                      <a:pt x="5510" y="1421"/>
                    </a:lnTo>
                    <a:lnTo>
                      <a:pt x="5750" y="1421"/>
                    </a:lnTo>
                    <a:lnTo>
                      <a:pt x="5972" y="1386"/>
                    </a:lnTo>
                    <a:lnTo>
                      <a:pt x="6212" y="1352"/>
                    </a:lnTo>
                    <a:lnTo>
                      <a:pt x="6434" y="1301"/>
                    </a:lnTo>
                    <a:lnTo>
                      <a:pt x="6657" y="1232"/>
                    </a:lnTo>
                    <a:lnTo>
                      <a:pt x="6879" y="1147"/>
                    </a:lnTo>
                    <a:lnTo>
                      <a:pt x="7102" y="1044"/>
                    </a:lnTo>
                    <a:lnTo>
                      <a:pt x="7307" y="942"/>
                    </a:lnTo>
                    <a:lnTo>
                      <a:pt x="7307" y="942"/>
                    </a:lnTo>
                    <a:lnTo>
                      <a:pt x="6845" y="942"/>
                    </a:lnTo>
                    <a:lnTo>
                      <a:pt x="6845" y="942"/>
                    </a:lnTo>
                    <a:lnTo>
                      <a:pt x="6161" y="924"/>
                    </a:lnTo>
                    <a:lnTo>
                      <a:pt x="5476" y="890"/>
                    </a:lnTo>
                    <a:lnTo>
                      <a:pt x="5476" y="890"/>
                    </a:lnTo>
                    <a:lnTo>
                      <a:pt x="5271" y="873"/>
                    </a:lnTo>
                    <a:lnTo>
                      <a:pt x="5065" y="839"/>
                    </a:lnTo>
                    <a:lnTo>
                      <a:pt x="4877" y="788"/>
                    </a:lnTo>
                    <a:lnTo>
                      <a:pt x="4774" y="736"/>
                    </a:lnTo>
                    <a:lnTo>
                      <a:pt x="4689" y="685"/>
                    </a:lnTo>
                    <a:lnTo>
                      <a:pt x="4689" y="685"/>
                    </a:lnTo>
                    <a:lnTo>
                      <a:pt x="4792" y="685"/>
                    </a:lnTo>
                    <a:lnTo>
                      <a:pt x="4792" y="685"/>
                    </a:lnTo>
                    <a:lnTo>
                      <a:pt x="5014" y="685"/>
                    </a:lnTo>
                    <a:lnTo>
                      <a:pt x="5237" y="651"/>
                    </a:lnTo>
                    <a:lnTo>
                      <a:pt x="5459" y="616"/>
                    </a:lnTo>
                    <a:lnTo>
                      <a:pt x="5664" y="565"/>
                    </a:lnTo>
                    <a:lnTo>
                      <a:pt x="5664" y="565"/>
                    </a:lnTo>
                    <a:lnTo>
                      <a:pt x="5493" y="565"/>
                    </a:lnTo>
                    <a:lnTo>
                      <a:pt x="5493" y="565"/>
                    </a:lnTo>
                    <a:lnTo>
                      <a:pt x="5254" y="565"/>
                    </a:lnTo>
                    <a:lnTo>
                      <a:pt x="5014" y="531"/>
                    </a:lnTo>
                    <a:lnTo>
                      <a:pt x="4774" y="480"/>
                    </a:lnTo>
                    <a:lnTo>
                      <a:pt x="4535" y="411"/>
                    </a:lnTo>
                    <a:lnTo>
                      <a:pt x="4056" y="274"/>
                    </a:lnTo>
                    <a:lnTo>
                      <a:pt x="3594" y="154"/>
                    </a:lnTo>
                    <a:lnTo>
                      <a:pt x="3594" y="154"/>
                    </a:lnTo>
                    <a:lnTo>
                      <a:pt x="3320" y="86"/>
                    </a:lnTo>
                    <a:lnTo>
                      <a:pt x="3029" y="35"/>
                    </a:lnTo>
                    <a:lnTo>
                      <a:pt x="2755" y="18"/>
                    </a:lnTo>
                    <a:lnTo>
                      <a:pt x="2464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3" name="Google Shape;1975;p35">
                <a:extLst>
                  <a:ext uri="{FF2B5EF4-FFF2-40B4-BE49-F238E27FC236}">
                    <a16:creationId xmlns:a16="http://schemas.microsoft.com/office/drawing/2014/main" id="{680B5946-2C43-25F2-03F9-8018B62D5F82}"/>
                  </a:ext>
                </a:extLst>
              </p:cNvPr>
              <p:cNvSpPr/>
              <p:nvPr/>
            </p:nvSpPr>
            <p:spPr>
              <a:xfrm>
                <a:off x="6212598" y="4289909"/>
                <a:ext cx="64142" cy="101301"/>
              </a:xfrm>
              <a:custGeom>
                <a:avLst/>
                <a:gdLst/>
                <a:ahLst/>
                <a:cxnLst/>
                <a:rect l="l" t="t" r="r" b="b"/>
                <a:pathLst>
                  <a:path w="1626" h="2568" extrusionOk="0">
                    <a:moveTo>
                      <a:pt x="137" y="1"/>
                    </a:moveTo>
                    <a:lnTo>
                      <a:pt x="120" y="1062"/>
                    </a:lnTo>
                    <a:lnTo>
                      <a:pt x="103" y="1421"/>
                    </a:lnTo>
                    <a:lnTo>
                      <a:pt x="86" y="1780"/>
                    </a:lnTo>
                    <a:lnTo>
                      <a:pt x="35" y="2140"/>
                    </a:lnTo>
                    <a:lnTo>
                      <a:pt x="0" y="2499"/>
                    </a:lnTo>
                    <a:lnTo>
                      <a:pt x="377" y="2550"/>
                    </a:lnTo>
                    <a:lnTo>
                      <a:pt x="753" y="2568"/>
                    </a:lnTo>
                    <a:lnTo>
                      <a:pt x="1130" y="2533"/>
                    </a:lnTo>
                    <a:lnTo>
                      <a:pt x="1506" y="2482"/>
                    </a:lnTo>
                    <a:lnTo>
                      <a:pt x="1592" y="1472"/>
                    </a:lnTo>
                    <a:lnTo>
                      <a:pt x="1626" y="463"/>
                    </a:lnTo>
                    <a:lnTo>
                      <a:pt x="1626" y="377"/>
                    </a:lnTo>
                    <a:lnTo>
                      <a:pt x="1609" y="309"/>
                    </a:lnTo>
                    <a:lnTo>
                      <a:pt x="1575" y="258"/>
                    </a:lnTo>
                    <a:lnTo>
                      <a:pt x="1523" y="223"/>
                    </a:lnTo>
                    <a:lnTo>
                      <a:pt x="1455" y="189"/>
                    </a:lnTo>
                    <a:lnTo>
                      <a:pt x="1386" y="172"/>
                    </a:lnTo>
                    <a:lnTo>
                      <a:pt x="1078" y="104"/>
                    </a:lnTo>
                    <a:lnTo>
                      <a:pt x="770" y="52"/>
                    </a:lnTo>
                    <a:lnTo>
                      <a:pt x="445" y="18"/>
                    </a:lnTo>
                    <a:lnTo>
                      <a:pt x="137" y="1"/>
                    </a:lnTo>
                    <a:close/>
                  </a:path>
                </a:pathLst>
              </a:custGeom>
              <a:solidFill>
                <a:srgbClr val="1236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4" name="Google Shape;1976;p35">
                <a:extLst>
                  <a:ext uri="{FF2B5EF4-FFF2-40B4-BE49-F238E27FC236}">
                    <a16:creationId xmlns:a16="http://schemas.microsoft.com/office/drawing/2014/main" id="{EBFF46B0-E3E6-241A-C0FB-97A87672C663}"/>
                  </a:ext>
                </a:extLst>
              </p:cNvPr>
              <p:cNvSpPr/>
              <p:nvPr/>
            </p:nvSpPr>
            <p:spPr>
              <a:xfrm>
                <a:off x="6212598" y="4289909"/>
                <a:ext cx="64142" cy="101301"/>
              </a:xfrm>
              <a:custGeom>
                <a:avLst/>
                <a:gdLst/>
                <a:ahLst/>
                <a:cxnLst/>
                <a:rect l="l" t="t" r="r" b="b"/>
                <a:pathLst>
                  <a:path w="1626" h="2568" fill="none" extrusionOk="0">
                    <a:moveTo>
                      <a:pt x="120" y="1062"/>
                    </a:moveTo>
                    <a:lnTo>
                      <a:pt x="120" y="1062"/>
                    </a:lnTo>
                    <a:lnTo>
                      <a:pt x="103" y="1421"/>
                    </a:lnTo>
                    <a:lnTo>
                      <a:pt x="86" y="1780"/>
                    </a:lnTo>
                    <a:lnTo>
                      <a:pt x="35" y="2140"/>
                    </a:lnTo>
                    <a:lnTo>
                      <a:pt x="0" y="2499"/>
                    </a:lnTo>
                    <a:lnTo>
                      <a:pt x="0" y="2499"/>
                    </a:lnTo>
                    <a:lnTo>
                      <a:pt x="377" y="2550"/>
                    </a:lnTo>
                    <a:lnTo>
                      <a:pt x="753" y="2568"/>
                    </a:lnTo>
                    <a:lnTo>
                      <a:pt x="1130" y="2533"/>
                    </a:lnTo>
                    <a:lnTo>
                      <a:pt x="1506" y="2482"/>
                    </a:lnTo>
                    <a:lnTo>
                      <a:pt x="1506" y="2482"/>
                    </a:lnTo>
                    <a:lnTo>
                      <a:pt x="1592" y="1472"/>
                    </a:lnTo>
                    <a:lnTo>
                      <a:pt x="1626" y="463"/>
                    </a:lnTo>
                    <a:lnTo>
                      <a:pt x="1626" y="463"/>
                    </a:lnTo>
                    <a:lnTo>
                      <a:pt x="1626" y="377"/>
                    </a:lnTo>
                    <a:lnTo>
                      <a:pt x="1609" y="309"/>
                    </a:lnTo>
                    <a:lnTo>
                      <a:pt x="1609" y="309"/>
                    </a:lnTo>
                    <a:lnTo>
                      <a:pt x="1575" y="258"/>
                    </a:lnTo>
                    <a:lnTo>
                      <a:pt x="1523" y="223"/>
                    </a:lnTo>
                    <a:lnTo>
                      <a:pt x="1455" y="189"/>
                    </a:lnTo>
                    <a:lnTo>
                      <a:pt x="1386" y="172"/>
                    </a:lnTo>
                    <a:lnTo>
                      <a:pt x="1386" y="172"/>
                    </a:lnTo>
                    <a:lnTo>
                      <a:pt x="1078" y="104"/>
                    </a:lnTo>
                    <a:lnTo>
                      <a:pt x="770" y="52"/>
                    </a:lnTo>
                    <a:lnTo>
                      <a:pt x="445" y="18"/>
                    </a:lnTo>
                    <a:lnTo>
                      <a:pt x="137" y="1"/>
                    </a:lnTo>
                    <a:lnTo>
                      <a:pt x="120" y="1062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5" name="Google Shape;1977;p35">
                <a:extLst>
                  <a:ext uri="{FF2B5EF4-FFF2-40B4-BE49-F238E27FC236}">
                    <a16:creationId xmlns:a16="http://schemas.microsoft.com/office/drawing/2014/main" id="{C51D5795-DB3D-DDE9-5FA8-61043F0CDADF}"/>
                  </a:ext>
                </a:extLst>
              </p:cNvPr>
              <p:cNvSpPr/>
              <p:nvPr/>
            </p:nvSpPr>
            <p:spPr>
              <a:xfrm>
                <a:off x="6213269" y="4341230"/>
                <a:ext cx="62130" cy="43234"/>
              </a:xfrm>
              <a:custGeom>
                <a:avLst/>
                <a:gdLst/>
                <a:ahLst/>
                <a:cxnLst/>
                <a:rect l="l" t="t" r="r" b="b"/>
                <a:pathLst>
                  <a:path w="1575" h="1096" extrusionOk="0">
                    <a:moveTo>
                      <a:pt x="86" y="0"/>
                    </a:moveTo>
                    <a:lnTo>
                      <a:pt x="52" y="514"/>
                    </a:lnTo>
                    <a:lnTo>
                      <a:pt x="0" y="1010"/>
                    </a:lnTo>
                    <a:lnTo>
                      <a:pt x="18" y="1010"/>
                    </a:lnTo>
                    <a:lnTo>
                      <a:pt x="137" y="1027"/>
                    </a:lnTo>
                    <a:lnTo>
                      <a:pt x="257" y="1061"/>
                    </a:lnTo>
                    <a:lnTo>
                      <a:pt x="377" y="1078"/>
                    </a:lnTo>
                    <a:lnTo>
                      <a:pt x="514" y="1095"/>
                    </a:lnTo>
                    <a:lnTo>
                      <a:pt x="599" y="1095"/>
                    </a:lnTo>
                    <a:lnTo>
                      <a:pt x="685" y="1061"/>
                    </a:lnTo>
                    <a:lnTo>
                      <a:pt x="788" y="1010"/>
                    </a:lnTo>
                    <a:lnTo>
                      <a:pt x="873" y="924"/>
                    </a:lnTo>
                    <a:lnTo>
                      <a:pt x="1061" y="770"/>
                    </a:lnTo>
                    <a:lnTo>
                      <a:pt x="1147" y="685"/>
                    </a:lnTo>
                    <a:lnTo>
                      <a:pt x="1232" y="616"/>
                    </a:lnTo>
                    <a:lnTo>
                      <a:pt x="1352" y="565"/>
                    </a:lnTo>
                    <a:lnTo>
                      <a:pt x="1472" y="548"/>
                    </a:lnTo>
                    <a:lnTo>
                      <a:pt x="1540" y="548"/>
                    </a:lnTo>
                    <a:lnTo>
                      <a:pt x="1575" y="52"/>
                    </a:lnTo>
                    <a:lnTo>
                      <a:pt x="1575" y="52"/>
                    </a:lnTo>
                    <a:lnTo>
                      <a:pt x="1301" y="69"/>
                    </a:lnTo>
                    <a:lnTo>
                      <a:pt x="1027" y="69"/>
                    </a:lnTo>
                    <a:lnTo>
                      <a:pt x="548" y="52"/>
                    </a:lnTo>
                    <a:lnTo>
                      <a:pt x="86" y="0"/>
                    </a:lnTo>
                    <a:close/>
                  </a:path>
                </a:pathLst>
              </a:custGeom>
              <a:solidFill>
                <a:srgbClr val="0C273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6" name="Google Shape;1978;p35">
                <a:extLst>
                  <a:ext uri="{FF2B5EF4-FFF2-40B4-BE49-F238E27FC236}">
                    <a16:creationId xmlns:a16="http://schemas.microsoft.com/office/drawing/2014/main" id="{49FBEA1E-D699-F28E-C1AC-419D10540952}"/>
                  </a:ext>
                </a:extLst>
              </p:cNvPr>
              <p:cNvSpPr/>
              <p:nvPr/>
            </p:nvSpPr>
            <p:spPr>
              <a:xfrm>
                <a:off x="6213269" y="4341230"/>
                <a:ext cx="62130" cy="43234"/>
              </a:xfrm>
              <a:custGeom>
                <a:avLst/>
                <a:gdLst/>
                <a:ahLst/>
                <a:cxnLst/>
                <a:rect l="l" t="t" r="r" b="b"/>
                <a:pathLst>
                  <a:path w="1575" h="1096" fill="none" extrusionOk="0">
                    <a:moveTo>
                      <a:pt x="86" y="0"/>
                    </a:moveTo>
                    <a:lnTo>
                      <a:pt x="86" y="0"/>
                    </a:lnTo>
                    <a:lnTo>
                      <a:pt x="52" y="514"/>
                    </a:lnTo>
                    <a:lnTo>
                      <a:pt x="0" y="1010"/>
                    </a:lnTo>
                    <a:lnTo>
                      <a:pt x="0" y="1010"/>
                    </a:lnTo>
                    <a:lnTo>
                      <a:pt x="18" y="1010"/>
                    </a:lnTo>
                    <a:lnTo>
                      <a:pt x="18" y="1010"/>
                    </a:lnTo>
                    <a:lnTo>
                      <a:pt x="137" y="1027"/>
                    </a:lnTo>
                    <a:lnTo>
                      <a:pt x="257" y="1061"/>
                    </a:lnTo>
                    <a:lnTo>
                      <a:pt x="257" y="1061"/>
                    </a:lnTo>
                    <a:lnTo>
                      <a:pt x="377" y="1078"/>
                    </a:lnTo>
                    <a:lnTo>
                      <a:pt x="514" y="1095"/>
                    </a:lnTo>
                    <a:lnTo>
                      <a:pt x="514" y="1095"/>
                    </a:lnTo>
                    <a:lnTo>
                      <a:pt x="599" y="1095"/>
                    </a:lnTo>
                    <a:lnTo>
                      <a:pt x="685" y="1061"/>
                    </a:lnTo>
                    <a:lnTo>
                      <a:pt x="685" y="1061"/>
                    </a:lnTo>
                    <a:lnTo>
                      <a:pt x="788" y="1010"/>
                    </a:lnTo>
                    <a:lnTo>
                      <a:pt x="873" y="924"/>
                    </a:lnTo>
                    <a:lnTo>
                      <a:pt x="1061" y="770"/>
                    </a:lnTo>
                    <a:lnTo>
                      <a:pt x="1147" y="685"/>
                    </a:lnTo>
                    <a:lnTo>
                      <a:pt x="1232" y="616"/>
                    </a:lnTo>
                    <a:lnTo>
                      <a:pt x="1352" y="565"/>
                    </a:lnTo>
                    <a:lnTo>
                      <a:pt x="1472" y="548"/>
                    </a:lnTo>
                    <a:lnTo>
                      <a:pt x="1472" y="548"/>
                    </a:lnTo>
                    <a:lnTo>
                      <a:pt x="1489" y="548"/>
                    </a:lnTo>
                    <a:lnTo>
                      <a:pt x="1489" y="548"/>
                    </a:lnTo>
                    <a:lnTo>
                      <a:pt x="1540" y="548"/>
                    </a:lnTo>
                    <a:lnTo>
                      <a:pt x="1540" y="548"/>
                    </a:lnTo>
                    <a:lnTo>
                      <a:pt x="1575" y="52"/>
                    </a:lnTo>
                    <a:lnTo>
                      <a:pt x="1575" y="52"/>
                    </a:lnTo>
                    <a:lnTo>
                      <a:pt x="1301" y="69"/>
                    </a:lnTo>
                    <a:lnTo>
                      <a:pt x="1027" y="69"/>
                    </a:lnTo>
                    <a:lnTo>
                      <a:pt x="1027" y="69"/>
                    </a:lnTo>
                    <a:lnTo>
                      <a:pt x="548" y="52"/>
                    </a:lnTo>
                    <a:lnTo>
                      <a:pt x="86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7" name="Google Shape;1979;p35">
                <a:extLst>
                  <a:ext uri="{FF2B5EF4-FFF2-40B4-BE49-F238E27FC236}">
                    <a16:creationId xmlns:a16="http://schemas.microsoft.com/office/drawing/2014/main" id="{7E72F5D2-88F3-A507-C11D-8F69A2B5C331}"/>
                  </a:ext>
                </a:extLst>
              </p:cNvPr>
              <p:cNvSpPr/>
              <p:nvPr/>
            </p:nvSpPr>
            <p:spPr>
              <a:xfrm>
                <a:off x="6045854" y="3388771"/>
                <a:ext cx="422601" cy="955182"/>
              </a:xfrm>
              <a:custGeom>
                <a:avLst/>
                <a:gdLst/>
                <a:ahLst/>
                <a:cxnLst/>
                <a:rect l="l" t="t" r="r" b="b"/>
                <a:pathLst>
                  <a:path w="10713" h="24214" extrusionOk="0">
                    <a:moveTo>
                      <a:pt x="2653" y="1"/>
                    </a:moveTo>
                    <a:lnTo>
                      <a:pt x="2157" y="18"/>
                    </a:lnTo>
                    <a:lnTo>
                      <a:pt x="2037" y="35"/>
                    </a:lnTo>
                    <a:lnTo>
                      <a:pt x="1900" y="52"/>
                    </a:lnTo>
                    <a:lnTo>
                      <a:pt x="1780" y="86"/>
                    </a:lnTo>
                    <a:lnTo>
                      <a:pt x="1678" y="120"/>
                    </a:lnTo>
                    <a:lnTo>
                      <a:pt x="1575" y="189"/>
                    </a:lnTo>
                    <a:lnTo>
                      <a:pt x="1472" y="240"/>
                    </a:lnTo>
                    <a:lnTo>
                      <a:pt x="1284" y="394"/>
                    </a:lnTo>
                    <a:lnTo>
                      <a:pt x="1113" y="583"/>
                    </a:lnTo>
                    <a:lnTo>
                      <a:pt x="959" y="788"/>
                    </a:lnTo>
                    <a:lnTo>
                      <a:pt x="822" y="1010"/>
                    </a:lnTo>
                    <a:lnTo>
                      <a:pt x="702" y="1250"/>
                    </a:lnTo>
                    <a:lnTo>
                      <a:pt x="583" y="1507"/>
                    </a:lnTo>
                    <a:lnTo>
                      <a:pt x="497" y="1780"/>
                    </a:lnTo>
                    <a:lnTo>
                      <a:pt x="411" y="2037"/>
                    </a:lnTo>
                    <a:lnTo>
                      <a:pt x="326" y="2311"/>
                    </a:lnTo>
                    <a:lnTo>
                      <a:pt x="206" y="2824"/>
                    </a:lnTo>
                    <a:lnTo>
                      <a:pt x="121" y="3303"/>
                    </a:lnTo>
                    <a:lnTo>
                      <a:pt x="52" y="3697"/>
                    </a:lnTo>
                    <a:lnTo>
                      <a:pt x="18" y="4090"/>
                    </a:lnTo>
                    <a:lnTo>
                      <a:pt x="1" y="4501"/>
                    </a:lnTo>
                    <a:lnTo>
                      <a:pt x="18" y="4895"/>
                    </a:lnTo>
                    <a:lnTo>
                      <a:pt x="69" y="5288"/>
                    </a:lnTo>
                    <a:lnTo>
                      <a:pt x="155" y="5682"/>
                    </a:lnTo>
                    <a:lnTo>
                      <a:pt x="275" y="6058"/>
                    </a:lnTo>
                    <a:lnTo>
                      <a:pt x="360" y="6246"/>
                    </a:lnTo>
                    <a:lnTo>
                      <a:pt x="446" y="6418"/>
                    </a:lnTo>
                    <a:lnTo>
                      <a:pt x="583" y="6674"/>
                    </a:lnTo>
                    <a:lnTo>
                      <a:pt x="719" y="6914"/>
                    </a:lnTo>
                    <a:lnTo>
                      <a:pt x="891" y="7136"/>
                    </a:lnTo>
                    <a:lnTo>
                      <a:pt x="1079" y="7342"/>
                    </a:lnTo>
                    <a:lnTo>
                      <a:pt x="1267" y="7547"/>
                    </a:lnTo>
                    <a:lnTo>
                      <a:pt x="1472" y="7735"/>
                    </a:lnTo>
                    <a:lnTo>
                      <a:pt x="1695" y="7906"/>
                    </a:lnTo>
                    <a:lnTo>
                      <a:pt x="1934" y="8077"/>
                    </a:lnTo>
                    <a:lnTo>
                      <a:pt x="2174" y="8231"/>
                    </a:lnTo>
                    <a:lnTo>
                      <a:pt x="2413" y="8368"/>
                    </a:lnTo>
                    <a:lnTo>
                      <a:pt x="2670" y="8505"/>
                    </a:lnTo>
                    <a:lnTo>
                      <a:pt x="2927" y="8625"/>
                    </a:lnTo>
                    <a:lnTo>
                      <a:pt x="3201" y="8728"/>
                    </a:lnTo>
                    <a:lnTo>
                      <a:pt x="3457" y="8830"/>
                    </a:lnTo>
                    <a:lnTo>
                      <a:pt x="3731" y="8916"/>
                    </a:lnTo>
                    <a:lnTo>
                      <a:pt x="4005" y="8984"/>
                    </a:lnTo>
                    <a:lnTo>
                      <a:pt x="4073" y="9925"/>
                    </a:lnTo>
                    <a:lnTo>
                      <a:pt x="4108" y="10867"/>
                    </a:lnTo>
                    <a:lnTo>
                      <a:pt x="4125" y="11808"/>
                    </a:lnTo>
                    <a:lnTo>
                      <a:pt x="4142" y="12749"/>
                    </a:lnTo>
                    <a:lnTo>
                      <a:pt x="4142" y="14631"/>
                    </a:lnTo>
                    <a:lnTo>
                      <a:pt x="4108" y="16514"/>
                    </a:lnTo>
                    <a:lnTo>
                      <a:pt x="4039" y="18396"/>
                    </a:lnTo>
                    <a:lnTo>
                      <a:pt x="3954" y="20261"/>
                    </a:lnTo>
                    <a:lnTo>
                      <a:pt x="3748" y="24026"/>
                    </a:lnTo>
                    <a:lnTo>
                      <a:pt x="4056" y="24094"/>
                    </a:lnTo>
                    <a:lnTo>
                      <a:pt x="4364" y="24145"/>
                    </a:lnTo>
                    <a:lnTo>
                      <a:pt x="4689" y="24197"/>
                    </a:lnTo>
                    <a:lnTo>
                      <a:pt x="4997" y="24214"/>
                    </a:lnTo>
                    <a:lnTo>
                      <a:pt x="5322" y="24214"/>
                    </a:lnTo>
                    <a:lnTo>
                      <a:pt x="5630" y="24197"/>
                    </a:lnTo>
                    <a:lnTo>
                      <a:pt x="5956" y="24180"/>
                    </a:lnTo>
                    <a:lnTo>
                      <a:pt x="6264" y="24128"/>
                    </a:lnTo>
                    <a:lnTo>
                      <a:pt x="6726" y="21305"/>
                    </a:lnTo>
                    <a:lnTo>
                      <a:pt x="7171" y="18481"/>
                    </a:lnTo>
                    <a:lnTo>
                      <a:pt x="7376" y="17078"/>
                    </a:lnTo>
                    <a:lnTo>
                      <a:pt x="7564" y="15658"/>
                    </a:lnTo>
                    <a:lnTo>
                      <a:pt x="7752" y="14238"/>
                    </a:lnTo>
                    <a:lnTo>
                      <a:pt x="7906" y="12817"/>
                    </a:lnTo>
                    <a:lnTo>
                      <a:pt x="8043" y="11414"/>
                    </a:lnTo>
                    <a:lnTo>
                      <a:pt x="8163" y="9994"/>
                    </a:lnTo>
                    <a:lnTo>
                      <a:pt x="8249" y="8591"/>
                    </a:lnTo>
                    <a:lnTo>
                      <a:pt x="8300" y="7171"/>
                    </a:lnTo>
                    <a:lnTo>
                      <a:pt x="8317" y="6537"/>
                    </a:lnTo>
                    <a:lnTo>
                      <a:pt x="8334" y="5921"/>
                    </a:lnTo>
                    <a:lnTo>
                      <a:pt x="8368" y="5613"/>
                    </a:lnTo>
                    <a:lnTo>
                      <a:pt x="8403" y="5305"/>
                    </a:lnTo>
                    <a:lnTo>
                      <a:pt x="8471" y="4997"/>
                    </a:lnTo>
                    <a:lnTo>
                      <a:pt x="8557" y="4689"/>
                    </a:lnTo>
                    <a:lnTo>
                      <a:pt x="8659" y="4398"/>
                    </a:lnTo>
                    <a:lnTo>
                      <a:pt x="8779" y="4125"/>
                    </a:lnTo>
                    <a:lnTo>
                      <a:pt x="8899" y="3851"/>
                    </a:lnTo>
                    <a:lnTo>
                      <a:pt x="9036" y="3577"/>
                    </a:lnTo>
                    <a:lnTo>
                      <a:pt x="9327" y="3047"/>
                    </a:lnTo>
                    <a:lnTo>
                      <a:pt x="9618" y="2516"/>
                    </a:lnTo>
                    <a:lnTo>
                      <a:pt x="10713" y="634"/>
                    </a:lnTo>
                    <a:lnTo>
                      <a:pt x="9549" y="617"/>
                    </a:lnTo>
                    <a:lnTo>
                      <a:pt x="8403" y="565"/>
                    </a:lnTo>
                    <a:lnTo>
                      <a:pt x="7239" y="497"/>
                    </a:lnTo>
                    <a:lnTo>
                      <a:pt x="6075" y="394"/>
                    </a:lnTo>
                    <a:lnTo>
                      <a:pt x="5596" y="343"/>
                    </a:lnTo>
                    <a:lnTo>
                      <a:pt x="5100" y="274"/>
                    </a:lnTo>
                    <a:lnTo>
                      <a:pt x="4125" y="138"/>
                    </a:lnTo>
                    <a:lnTo>
                      <a:pt x="3628" y="69"/>
                    </a:lnTo>
                    <a:lnTo>
                      <a:pt x="3132" y="35"/>
                    </a:lnTo>
                    <a:lnTo>
                      <a:pt x="265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8" name="Google Shape;1980;p35">
                <a:extLst>
                  <a:ext uri="{FF2B5EF4-FFF2-40B4-BE49-F238E27FC236}">
                    <a16:creationId xmlns:a16="http://schemas.microsoft.com/office/drawing/2014/main" id="{B599DF9F-975E-C9C5-88BF-D8E7937CA025}"/>
                  </a:ext>
                </a:extLst>
              </p:cNvPr>
              <p:cNvSpPr/>
              <p:nvPr/>
            </p:nvSpPr>
            <p:spPr>
              <a:xfrm>
                <a:off x="6045854" y="3388771"/>
                <a:ext cx="422601" cy="955182"/>
              </a:xfrm>
              <a:custGeom>
                <a:avLst/>
                <a:gdLst/>
                <a:ahLst/>
                <a:cxnLst/>
                <a:rect l="l" t="t" r="r" b="b"/>
                <a:pathLst>
                  <a:path w="10713" h="24214" fill="none" extrusionOk="0">
                    <a:moveTo>
                      <a:pt x="121" y="3303"/>
                    </a:moveTo>
                    <a:lnTo>
                      <a:pt x="121" y="3303"/>
                    </a:lnTo>
                    <a:lnTo>
                      <a:pt x="52" y="3697"/>
                    </a:lnTo>
                    <a:lnTo>
                      <a:pt x="18" y="4090"/>
                    </a:lnTo>
                    <a:lnTo>
                      <a:pt x="1" y="4501"/>
                    </a:lnTo>
                    <a:lnTo>
                      <a:pt x="18" y="4895"/>
                    </a:lnTo>
                    <a:lnTo>
                      <a:pt x="69" y="5288"/>
                    </a:lnTo>
                    <a:lnTo>
                      <a:pt x="155" y="5682"/>
                    </a:lnTo>
                    <a:lnTo>
                      <a:pt x="275" y="6058"/>
                    </a:lnTo>
                    <a:lnTo>
                      <a:pt x="360" y="6246"/>
                    </a:lnTo>
                    <a:lnTo>
                      <a:pt x="446" y="6418"/>
                    </a:lnTo>
                    <a:lnTo>
                      <a:pt x="446" y="6418"/>
                    </a:lnTo>
                    <a:lnTo>
                      <a:pt x="583" y="6674"/>
                    </a:lnTo>
                    <a:lnTo>
                      <a:pt x="719" y="6914"/>
                    </a:lnTo>
                    <a:lnTo>
                      <a:pt x="891" y="7136"/>
                    </a:lnTo>
                    <a:lnTo>
                      <a:pt x="1079" y="7342"/>
                    </a:lnTo>
                    <a:lnTo>
                      <a:pt x="1267" y="7547"/>
                    </a:lnTo>
                    <a:lnTo>
                      <a:pt x="1472" y="7735"/>
                    </a:lnTo>
                    <a:lnTo>
                      <a:pt x="1695" y="7906"/>
                    </a:lnTo>
                    <a:lnTo>
                      <a:pt x="1934" y="8077"/>
                    </a:lnTo>
                    <a:lnTo>
                      <a:pt x="2174" y="8231"/>
                    </a:lnTo>
                    <a:lnTo>
                      <a:pt x="2413" y="8368"/>
                    </a:lnTo>
                    <a:lnTo>
                      <a:pt x="2670" y="8505"/>
                    </a:lnTo>
                    <a:lnTo>
                      <a:pt x="2927" y="8625"/>
                    </a:lnTo>
                    <a:lnTo>
                      <a:pt x="3201" y="8728"/>
                    </a:lnTo>
                    <a:lnTo>
                      <a:pt x="3457" y="8830"/>
                    </a:lnTo>
                    <a:lnTo>
                      <a:pt x="3731" y="8916"/>
                    </a:lnTo>
                    <a:lnTo>
                      <a:pt x="4005" y="8984"/>
                    </a:lnTo>
                    <a:lnTo>
                      <a:pt x="4005" y="8984"/>
                    </a:lnTo>
                    <a:lnTo>
                      <a:pt x="4073" y="9925"/>
                    </a:lnTo>
                    <a:lnTo>
                      <a:pt x="4108" y="10867"/>
                    </a:lnTo>
                    <a:lnTo>
                      <a:pt x="4125" y="11808"/>
                    </a:lnTo>
                    <a:lnTo>
                      <a:pt x="4142" y="12749"/>
                    </a:lnTo>
                    <a:lnTo>
                      <a:pt x="4142" y="14631"/>
                    </a:lnTo>
                    <a:lnTo>
                      <a:pt x="4108" y="16514"/>
                    </a:lnTo>
                    <a:lnTo>
                      <a:pt x="4039" y="18396"/>
                    </a:lnTo>
                    <a:lnTo>
                      <a:pt x="3954" y="20261"/>
                    </a:lnTo>
                    <a:lnTo>
                      <a:pt x="3748" y="24026"/>
                    </a:lnTo>
                    <a:lnTo>
                      <a:pt x="3748" y="24026"/>
                    </a:lnTo>
                    <a:lnTo>
                      <a:pt x="4056" y="24094"/>
                    </a:lnTo>
                    <a:lnTo>
                      <a:pt x="4364" y="24145"/>
                    </a:lnTo>
                    <a:lnTo>
                      <a:pt x="4689" y="24197"/>
                    </a:lnTo>
                    <a:lnTo>
                      <a:pt x="4997" y="24214"/>
                    </a:lnTo>
                    <a:lnTo>
                      <a:pt x="5322" y="24214"/>
                    </a:lnTo>
                    <a:lnTo>
                      <a:pt x="5630" y="24197"/>
                    </a:lnTo>
                    <a:lnTo>
                      <a:pt x="5956" y="24180"/>
                    </a:lnTo>
                    <a:lnTo>
                      <a:pt x="6264" y="24128"/>
                    </a:lnTo>
                    <a:lnTo>
                      <a:pt x="6264" y="24128"/>
                    </a:lnTo>
                    <a:lnTo>
                      <a:pt x="6726" y="21305"/>
                    </a:lnTo>
                    <a:lnTo>
                      <a:pt x="7171" y="18481"/>
                    </a:lnTo>
                    <a:lnTo>
                      <a:pt x="7376" y="17078"/>
                    </a:lnTo>
                    <a:lnTo>
                      <a:pt x="7564" y="15658"/>
                    </a:lnTo>
                    <a:lnTo>
                      <a:pt x="7752" y="14238"/>
                    </a:lnTo>
                    <a:lnTo>
                      <a:pt x="7906" y="12817"/>
                    </a:lnTo>
                    <a:lnTo>
                      <a:pt x="7906" y="12817"/>
                    </a:lnTo>
                    <a:lnTo>
                      <a:pt x="8043" y="11414"/>
                    </a:lnTo>
                    <a:lnTo>
                      <a:pt x="8163" y="9994"/>
                    </a:lnTo>
                    <a:lnTo>
                      <a:pt x="8249" y="8591"/>
                    </a:lnTo>
                    <a:lnTo>
                      <a:pt x="8300" y="7171"/>
                    </a:lnTo>
                    <a:lnTo>
                      <a:pt x="8300" y="7171"/>
                    </a:lnTo>
                    <a:lnTo>
                      <a:pt x="8317" y="6537"/>
                    </a:lnTo>
                    <a:lnTo>
                      <a:pt x="8334" y="5921"/>
                    </a:lnTo>
                    <a:lnTo>
                      <a:pt x="8368" y="5613"/>
                    </a:lnTo>
                    <a:lnTo>
                      <a:pt x="8403" y="5305"/>
                    </a:lnTo>
                    <a:lnTo>
                      <a:pt x="8471" y="4997"/>
                    </a:lnTo>
                    <a:lnTo>
                      <a:pt x="8557" y="4689"/>
                    </a:lnTo>
                    <a:lnTo>
                      <a:pt x="8557" y="4689"/>
                    </a:lnTo>
                    <a:lnTo>
                      <a:pt x="8659" y="4398"/>
                    </a:lnTo>
                    <a:lnTo>
                      <a:pt x="8779" y="4125"/>
                    </a:lnTo>
                    <a:lnTo>
                      <a:pt x="8899" y="3851"/>
                    </a:lnTo>
                    <a:lnTo>
                      <a:pt x="9036" y="3577"/>
                    </a:lnTo>
                    <a:lnTo>
                      <a:pt x="9327" y="3047"/>
                    </a:lnTo>
                    <a:lnTo>
                      <a:pt x="9618" y="2516"/>
                    </a:lnTo>
                    <a:lnTo>
                      <a:pt x="9618" y="2516"/>
                    </a:lnTo>
                    <a:lnTo>
                      <a:pt x="10713" y="634"/>
                    </a:lnTo>
                    <a:lnTo>
                      <a:pt x="10713" y="634"/>
                    </a:lnTo>
                    <a:lnTo>
                      <a:pt x="9549" y="617"/>
                    </a:lnTo>
                    <a:lnTo>
                      <a:pt x="8403" y="565"/>
                    </a:lnTo>
                    <a:lnTo>
                      <a:pt x="7239" y="497"/>
                    </a:lnTo>
                    <a:lnTo>
                      <a:pt x="6075" y="394"/>
                    </a:lnTo>
                    <a:lnTo>
                      <a:pt x="6075" y="394"/>
                    </a:lnTo>
                    <a:lnTo>
                      <a:pt x="5596" y="343"/>
                    </a:lnTo>
                    <a:lnTo>
                      <a:pt x="5100" y="274"/>
                    </a:lnTo>
                    <a:lnTo>
                      <a:pt x="4125" y="138"/>
                    </a:lnTo>
                    <a:lnTo>
                      <a:pt x="3628" y="69"/>
                    </a:lnTo>
                    <a:lnTo>
                      <a:pt x="3132" y="35"/>
                    </a:lnTo>
                    <a:lnTo>
                      <a:pt x="2653" y="1"/>
                    </a:lnTo>
                    <a:lnTo>
                      <a:pt x="2157" y="18"/>
                    </a:lnTo>
                    <a:lnTo>
                      <a:pt x="2157" y="18"/>
                    </a:lnTo>
                    <a:lnTo>
                      <a:pt x="2037" y="35"/>
                    </a:lnTo>
                    <a:lnTo>
                      <a:pt x="1900" y="52"/>
                    </a:lnTo>
                    <a:lnTo>
                      <a:pt x="1780" y="86"/>
                    </a:lnTo>
                    <a:lnTo>
                      <a:pt x="1678" y="120"/>
                    </a:lnTo>
                    <a:lnTo>
                      <a:pt x="1575" y="189"/>
                    </a:lnTo>
                    <a:lnTo>
                      <a:pt x="1472" y="240"/>
                    </a:lnTo>
                    <a:lnTo>
                      <a:pt x="1284" y="394"/>
                    </a:lnTo>
                    <a:lnTo>
                      <a:pt x="1113" y="583"/>
                    </a:lnTo>
                    <a:lnTo>
                      <a:pt x="959" y="788"/>
                    </a:lnTo>
                    <a:lnTo>
                      <a:pt x="822" y="1010"/>
                    </a:lnTo>
                    <a:lnTo>
                      <a:pt x="702" y="1250"/>
                    </a:lnTo>
                    <a:lnTo>
                      <a:pt x="583" y="1507"/>
                    </a:lnTo>
                    <a:lnTo>
                      <a:pt x="497" y="1780"/>
                    </a:lnTo>
                    <a:lnTo>
                      <a:pt x="411" y="2037"/>
                    </a:lnTo>
                    <a:lnTo>
                      <a:pt x="326" y="2311"/>
                    </a:lnTo>
                    <a:lnTo>
                      <a:pt x="206" y="2824"/>
                    </a:lnTo>
                    <a:lnTo>
                      <a:pt x="121" y="3303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9" name="Google Shape;1981;p35">
                <a:extLst>
                  <a:ext uri="{FF2B5EF4-FFF2-40B4-BE49-F238E27FC236}">
                    <a16:creationId xmlns:a16="http://schemas.microsoft.com/office/drawing/2014/main" id="{D8D266B1-FB86-31A0-51C7-D1B48AE11302}"/>
                  </a:ext>
                </a:extLst>
              </p:cNvPr>
              <p:cNvSpPr/>
              <p:nvPr/>
            </p:nvSpPr>
            <p:spPr>
              <a:xfrm>
                <a:off x="6194374" y="3740445"/>
                <a:ext cx="9467" cy="2761"/>
              </a:xfrm>
              <a:custGeom>
                <a:avLst/>
                <a:gdLst/>
                <a:ahLst/>
                <a:cxnLst/>
                <a:rect l="l" t="t" r="r" b="b"/>
                <a:pathLst>
                  <a:path w="240" h="70" extrusionOk="0">
                    <a:moveTo>
                      <a:pt x="17" y="18"/>
                    </a:moveTo>
                    <a:lnTo>
                      <a:pt x="17" y="18"/>
                    </a:lnTo>
                    <a:lnTo>
                      <a:pt x="240" y="69"/>
                    </a:lnTo>
                    <a:lnTo>
                      <a:pt x="240" y="69"/>
                    </a:lnTo>
                    <a:lnTo>
                      <a:pt x="240" y="69"/>
                    </a:lnTo>
                    <a:lnTo>
                      <a:pt x="240" y="69"/>
                    </a:lnTo>
                    <a:lnTo>
                      <a:pt x="17" y="18"/>
                    </a:lnTo>
                    <a:close/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359BB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0" name="Google Shape;1982;p35">
                <a:extLst>
                  <a:ext uri="{FF2B5EF4-FFF2-40B4-BE49-F238E27FC236}">
                    <a16:creationId xmlns:a16="http://schemas.microsoft.com/office/drawing/2014/main" id="{0027CD39-531C-1622-22CE-F2C795153D0F}"/>
                  </a:ext>
                </a:extLst>
              </p:cNvPr>
              <p:cNvSpPr/>
              <p:nvPr/>
            </p:nvSpPr>
            <p:spPr>
              <a:xfrm>
                <a:off x="6195044" y="3741155"/>
                <a:ext cx="8797" cy="2051"/>
              </a:xfrm>
              <a:custGeom>
                <a:avLst/>
                <a:gdLst/>
                <a:ahLst/>
                <a:cxnLst/>
                <a:rect l="l" t="t" r="r" b="b"/>
                <a:pathLst>
                  <a:path w="223" h="52" fill="none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223" y="51"/>
                    </a:lnTo>
                    <a:lnTo>
                      <a:pt x="223" y="51"/>
                    </a:lnTo>
                    <a:lnTo>
                      <a:pt x="223" y="51"/>
                    </a:lnTo>
                    <a:lnTo>
                      <a:pt x="223" y="51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1" name="Google Shape;1983;p35">
                <a:extLst>
                  <a:ext uri="{FF2B5EF4-FFF2-40B4-BE49-F238E27FC236}">
                    <a16:creationId xmlns:a16="http://schemas.microsoft.com/office/drawing/2014/main" id="{6637364C-2B96-60F9-E038-882447F0F436}"/>
                  </a:ext>
                </a:extLst>
              </p:cNvPr>
              <p:cNvSpPr/>
              <p:nvPr/>
            </p:nvSpPr>
            <p:spPr>
              <a:xfrm>
                <a:off x="6194374" y="3740445"/>
                <a:ext cx="39" cy="39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2" name="Google Shape;1984;p35">
                <a:extLst>
                  <a:ext uri="{FF2B5EF4-FFF2-40B4-BE49-F238E27FC236}">
                    <a16:creationId xmlns:a16="http://schemas.microsoft.com/office/drawing/2014/main" id="{2C377C89-72ED-1DDF-0406-0A493E8D0489}"/>
                  </a:ext>
                </a:extLst>
              </p:cNvPr>
              <p:cNvSpPr/>
              <p:nvPr/>
            </p:nvSpPr>
            <p:spPr>
              <a:xfrm>
                <a:off x="6161277" y="3679025"/>
                <a:ext cx="42564" cy="64181"/>
              </a:xfrm>
              <a:custGeom>
                <a:avLst/>
                <a:gdLst/>
                <a:ahLst/>
                <a:cxnLst/>
                <a:rect l="l" t="t" r="r" b="b"/>
                <a:pathLst>
                  <a:path w="1079" h="1627" extrusionOk="0">
                    <a:moveTo>
                      <a:pt x="1079" y="1"/>
                    </a:moveTo>
                    <a:lnTo>
                      <a:pt x="942" y="86"/>
                    </a:lnTo>
                    <a:lnTo>
                      <a:pt x="771" y="189"/>
                    </a:lnTo>
                    <a:lnTo>
                      <a:pt x="583" y="326"/>
                    </a:lnTo>
                    <a:lnTo>
                      <a:pt x="394" y="514"/>
                    </a:lnTo>
                    <a:lnTo>
                      <a:pt x="309" y="617"/>
                    </a:lnTo>
                    <a:lnTo>
                      <a:pt x="223" y="737"/>
                    </a:lnTo>
                    <a:lnTo>
                      <a:pt x="155" y="856"/>
                    </a:lnTo>
                    <a:lnTo>
                      <a:pt x="86" y="976"/>
                    </a:lnTo>
                    <a:lnTo>
                      <a:pt x="35" y="1113"/>
                    </a:lnTo>
                    <a:lnTo>
                      <a:pt x="1" y="1267"/>
                    </a:lnTo>
                    <a:lnTo>
                      <a:pt x="412" y="1421"/>
                    </a:lnTo>
                    <a:lnTo>
                      <a:pt x="839" y="1558"/>
                    </a:lnTo>
                    <a:lnTo>
                      <a:pt x="856" y="1575"/>
                    </a:lnTo>
                    <a:lnTo>
                      <a:pt x="1079" y="1626"/>
                    </a:lnTo>
                    <a:lnTo>
                      <a:pt x="1062" y="1062"/>
                    </a:lnTo>
                    <a:lnTo>
                      <a:pt x="1062" y="531"/>
                    </a:lnTo>
                    <a:lnTo>
                      <a:pt x="1062" y="257"/>
                    </a:lnTo>
                    <a:lnTo>
                      <a:pt x="1079" y="1"/>
                    </a:lnTo>
                    <a:close/>
                  </a:path>
                </a:pathLst>
              </a:custGeom>
              <a:solidFill>
                <a:srgbClr val="BBB3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3" name="Google Shape;1985;p35">
                <a:extLst>
                  <a:ext uri="{FF2B5EF4-FFF2-40B4-BE49-F238E27FC236}">
                    <a16:creationId xmlns:a16="http://schemas.microsoft.com/office/drawing/2014/main" id="{237C0E75-19C4-C67C-1CFE-B60B8045AFF4}"/>
                  </a:ext>
                </a:extLst>
              </p:cNvPr>
              <p:cNvSpPr/>
              <p:nvPr/>
            </p:nvSpPr>
            <p:spPr>
              <a:xfrm>
                <a:off x="6182894" y="4362807"/>
                <a:ext cx="208598" cy="228204"/>
              </a:xfrm>
              <a:custGeom>
                <a:avLst/>
                <a:gdLst/>
                <a:ahLst/>
                <a:cxnLst/>
                <a:rect l="l" t="t" r="r" b="b"/>
                <a:pathLst>
                  <a:path w="5288" h="5785" extrusionOk="0">
                    <a:moveTo>
                      <a:pt x="2242" y="1"/>
                    </a:moveTo>
                    <a:lnTo>
                      <a:pt x="2122" y="18"/>
                    </a:lnTo>
                    <a:lnTo>
                      <a:pt x="2002" y="69"/>
                    </a:lnTo>
                    <a:lnTo>
                      <a:pt x="1917" y="138"/>
                    </a:lnTo>
                    <a:lnTo>
                      <a:pt x="1831" y="223"/>
                    </a:lnTo>
                    <a:lnTo>
                      <a:pt x="1643" y="377"/>
                    </a:lnTo>
                    <a:lnTo>
                      <a:pt x="1558" y="463"/>
                    </a:lnTo>
                    <a:lnTo>
                      <a:pt x="1455" y="514"/>
                    </a:lnTo>
                    <a:lnTo>
                      <a:pt x="1335" y="548"/>
                    </a:lnTo>
                    <a:lnTo>
                      <a:pt x="1232" y="548"/>
                    </a:lnTo>
                    <a:lnTo>
                      <a:pt x="1130" y="531"/>
                    </a:lnTo>
                    <a:lnTo>
                      <a:pt x="1027" y="514"/>
                    </a:lnTo>
                    <a:lnTo>
                      <a:pt x="907" y="480"/>
                    </a:lnTo>
                    <a:lnTo>
                      <a:pt x="788" y="463"/>
                    </a:lnTo>
                    <a:lnTo>
                      <a:pt x="685" y="480"/>
                    </a:lnTo>
                    <a:lnTo>
                      <a:pt x="634" y="497"/>
                    </a:lnTo>
                    <a:lnTo>
                      <a:pt x="582" y="531"/>
                    </a:lnTo>
                    <a:lnTo>
                      <a:pt x="514" y="617"/>
                    </a:lnTo>
                    <a:lnTo>
                      <a:pt x="445" y="720"/>
                    </a:lnTo>
                    <a:lnTo>
                      <a:pt x="411" y="822"/>
                    </a:lnTo>
                    <a:lnTo>
                      <a:pt x="360" y="925"/>
                    </a:lnTo>
                    <a:lnTo>
                      <a:pt x="274" y="1216"/>
                    </a:lnTo>
                    <a:lnTo>
                      <a:pt x="206" y="1490"/>
                    </a:lnTo>
                    <a:lnTo>
                      <a:pt x="137" y="1763"/>
                    </a:lnTo>
                    <a:lnTo>
                      <a:pt x="86" y="2054"/>
                    </a:lnTo>
                    <a:lnTo>
                      <a:pt x="52" y="2345"/>
                    </a:lnTo>
                    <a:lnTo>
                      <a:pt x="18" y="2636"/>
                    </a:lnTo>
                    <a:lnTo>
                      <a:pt x="0" y="2927"/>
                    </a:lnTo>
                    <a:lnTo>
                      <a:pt x="0" y="3218"/>
                    </a:lnTo>
                    <a:lnTo>
                      <a:pt x="0" y="3406"/>
                    </a:lnTo>
                    <a:lnTo>
                      <a:pt x="18" y="3509"/>
                    </a:lnTo>
                    <a:lnTo>
                      <a:pt x="52" y="3611"/>
                    </a:lnTo>
                    <a:lnTo>
                      <a:pt x="86" y="3697"/>
                    </a:lnTo>
                    <a:lnTo>
                      <a:pt x="137" y="3765"/>
                    </a:lnTo>
                    <a:lnTo>
                      <a:pt x="206" y="3834"/>
                    </a:lnTo>
                    <a:lnTo>
                      <a:pt x="274" y="3885"/>
                    </a:lnTo>
                    <a:lnTo>
                      <a:pt x="360" y="3919"/>
                    </a:lnTo>
                    <a:lnTo>
                      <a:pt x="445" y="3919"/>
                    </a:lnTo>
                    <a:lnTo>
                      <a:pt x="531" y="3937"/>
                    </a:lnTo>
                    <a:lnTo>
                      <a:pt x="616" y="3954"/>
                    </a:lnTo>
                    <a:lnTo>
                      <a:pt x="685" y="3988"/>
                    </a:lnTo>
                    <a:lnTo>
                      <a:pt x="736" y="4022"/>
                    </a:lnTo>
                    <a:lnTo>
                      <a:pt x="839" y="4108"/>
                    </a:lnTo>
                    <a:lnTo>
                      <a:pt x="924" y="4210"/>
                    </a:lnTo>
                    <a:lnTo>
                      <a:pt x="993" y="4347"/>
                    </a:lnTo>
                    <a:lnTo>
                      <a:pt x="1113" y="4621"/>
                    </a:lnTo>
                    <a:lnTo>
                      <a:pt x="1164" y="4775"/>
                    </a:lnTo>
                    <a:lnTo>
                      <a:pt x="1232" y="4895"/>
                    </a:lnTo>
                    <a:lnTo>
                      <a:pt x="1284" y="4998"/>
                    </a:lnTo>
                    <a:lnTo>
                      <a:pt x="1352" y="5100"/>
                    </a:lnTo>
                    <a:lnTo>
                      <a:pt x="1438" y="5186"/>
                    </a:lnTo>
                    <a:lnTo>
                      <a:pt x="1523" y="5254"/>
                    </a:lnTo>
                    <a:lnTo>
                      <a:pt x="1712" y="5391"/>
                    </a:lnTo>
                    <a:lnTo>
                      <a:pt x="1917" y="5494"/>
                    </a:lnTo>
                    <a:lnTo>
                      <a:pt x="2139" y="5579"/>
                    </a:lnTo>
                    <a:lnTo>
                      <a:pt x="2362" y="5648"/>
                    </a:lnTo>
                    <a:lnTo>
                      <a:pt x="2601" y="5699"/>
                    </a:lnTo>
                    <a:lnTo>
                      <a:pt x="2841" y="5733"/>
                    </a:lnTo>
                    <a:lnTo>
                      <a:pt x="3354" y="5785"/>
                    </a:lnTo>
                    <a:lnTo>
                      <a:pt x="3868" y="5785"/>
                    </a:lnTo>
                    <a:lnTo>
                      <a:pt x="4381" y="5768"/>
                    </a:lnTo>
                    <a:lnTo>
                      <a:pt x="4894" y="5699"/>
                    </a:lnTo>
                    <a:lnTo>
                      <a:pt x="5048" y="5665"/>
                    </a:lnTo>
                    <a:lnTo>
                      <a:pt x="5117" y="5631"/>
                    </a:lnTo>
                    <a:lnTo>
                      <a:pt x="5185" y="5579"/>
                    </a:lnTo>
                    <a:lnTo>
                      <a:pt x="5219" y="5528"/>
                    </a:lnTo>
                    <a:lnTo>
                      <a:pt x="5254" y="5460"/>
                    </a:lnTo>
                    <a:lnTo>
                      <a:pt x="5271" y="5323"/>
                    </a:lnTo>
                    <a:lnTo>
                      <a:pt x="5288" y="5117"/>
                    </a:lnTo>
                    <a:lnTo>
                      <a:pt x="5288" y="4912"/>
                    </a:lnTo>
                    <a:lnTo>
                      <a:pt x="5254" y="4707"/>
                    </a:lnTo>
                    <a:lnTo>
                      <a:pt x="5219" y="4518"/>
                    </a:lnTo>
                    <a:lnTo>
                      <a:pt x="5151" y="4313"/>
                    </a:lnTo>
                    <a:lnTo>
                      <a:pt x="5065" y="4125"/>
                    </a:lnTo>
                    <a:lnTo>
                      <a:pt x="4963" y="3954"/>
                    </a:lnTo>
                    <a:lnTo>
                      <a:pt x="4843" y="3783"/>
                    </a:lnTo>
                    <a:lnTo>
                      <a:pt x="4672" y="3560"/>
                    </a:lnTo>
                    <a:lnTo>
                      <a:pt x="4518" y="3355"/>
                    </a:lnTo>
                    <a:lnTo>
                      <a:pt x="4398" y="3132"/>
                    </a:lnTo>
                    <a:lnTo>
                      <a:pt x="4347" y="2995"/>
                    </a:lnTo>
                    <a:lnTo>
                      <a:pt x="4295" y="2859"/>
                    </a:lnTo>
                    <a:lnTo>
                      <a:pt x="4141" y="2260"/>
                    </a:lnTo>
                    <a:lnTo>
                      <a:pt x="4039" y="1952"/>
                    </a:lnTo>
                    <a:lnTo>
                      <a:pt x="3919" y="1661"/>
                    </a:lnTo>
                    <a:lnTo>
                      <a:pt x="3816" y="1473"/>
                    </a:lnTo>
                    <a:lnTo>
                      <a:pt x="3697" y="1284"/>
                    </a:lnTo>
                    <a:lnTo>
                      <a:pt x="3577" y="1096"/>
                    </a:lnTo>
                    <a:lnTo>
                      <a:pt x="3423" y="925"/>
                    </a:lnTo>
                    <a:lnTo>
                      <a:pt x="3115" y="617"/>
                    </a:lnTo>
                    <a:lnTo>
                      <a:pt x="2841" y="343"/>
                    </a:lnTo>
                    <a:lnTo>
                      <a:pt x="2721" y="206"/>
                    </a:lnTo>
                    <a:lnTo>
                      <a:pt x="2567" y="104"/>
                    </a:lnTo>
                    <a:lnTo>
                      <a:pt x="2499" y="52"/>
                    </a:lnTo>
                    <a:lnTo>
                      <a:pt x="2413" y="18"/>
                    </a:lnTo>
                    <a:lnTo>
                      <a:pt x="232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4" name="Google Shape;1986;p35">
                <a:extLst>
                  <a:ext uri="{FF2B5EF4-FFF2-40B4-BE49-F238E27FC236}">
                    <a16:creationId xmlns:a16="http://schemas.microsoft.com/office/drawing/2014/main" id="{8D26A90A-A2BE-5B1E-ADF8-165381458BB6}"/>
                  </a:ext>
                </a:extLst>
              </p:cNvPr>
              <p:cNvSpPr/>
              <p:nvPr/>
            </p:nvSpPr>
            <p:spPr>
              <a:xfrm>
                <a:off x="6182894" y="4362807"/>
                <a:ext cx="208598" cy="228204"/>
              </a:xfrm>
              <a:custGeom>
                <a:avLst/>
                <a:gdLst/>
                <a:ahLst/>
                <a:cxnLst/>
                <a:rect l="l" t="t" r="r" b="b"/>
                <a:pathLst>
                  <a:path w="5288" h="5785" fill="none" extrusionOk="0">
                    <a:moveTo>
                      <a:pt x="3919" y="1661"/>
                    </a:moveTo>
                    <a:lnTo>
                      <a:pt x="3919" y="1661"/>
                    </a:lnTo>
                    <a:lnTo>
                      <a:pt x="4039" y="1952"/>
                    </a:lnTo>
                    <a:lnTo>
                      <a:pt x="4141" y="2260"/>
                    </a:lnTo>
                    <a:lnTo>
                      <a:pt x="4295" y="2859"/>
                    </a:lnTo>
                    <a:lnTo>
                      <a:pt x="4295" y="2859"/>
                    </a:lnTo>
                    <a:lnTo>
                      <a:pt x="4347" y="2995"/>
                    </a:lnTo>
                    <a:lnTo>
                      <a:pt x="4398" y="3132"/>
                    </a:lnTo>
                    <a:lnTo>
                      <a:pt x="4518" y="3355"/>
                    </a:lnTo>
                    <a:lnTo>
                      <a:pt x="4672" y="3560"/>
                    </a:lnTo>
                    <a:lnTo>
                      <a:pt x="4843" y="3783"/>
                    </a:lnTo>
                    <a:lnTo>
                      <a:pt x="4843" y="3783"/>
                    </a:lnTo>
                    <a:lnTo>
                      <a:pt x="4963" y="3954"/>
                    </a:lnTo>
                    <a:lnTo>
                      <a:pt x="5065" y="4125"/>
                    </a:lnTo>
                    <a:lnTo>
                      <a:pt x="5151" y="4313"/>
                    </a:lnTo>
                    <a:lnTo>
                      <a:pt x="5219" y="4518"/>
                    </a:lnTo>
                    <a:lnTo>
                      <a:pt x="5254" y="4707"/>
                    </a:lnTo>
                    <a:lnTo>
                      <a:pt x="5288" y="4912"/>
                    </a:lnTo>
                    <a:lnTo>
                      <a:pt x="5288" y="5117"/>
                    </a:lnTo>
                    <a:lnTo>
                      <a:pt x="5271" y="5323"/>
                    </a:lnTo>
                    <a:lnTo>
                      <a:pt x="5271" y="5323"/>
                    </a:lnTo>
                    <a:lnTo>
                      <a:pt x="5254" y="5460"/>
                    </a:lnTo>
                    <a:lnTo>
                      <a:pt x="5219" y="5528"/>
                    </a:lnTo>
                    <a:lnTo>
                      <a:pt x="5185" y="5579"/>
                    </a:lnTo>
                    <a:lnTo>
                      <a:pt x="5185" y="5579"/>
                    </a:lnTo>
                    <a:lnTo>
                      <a:pt x="5117" y="5631"/>
                    </a:lnTo>
                    <a:lnTo>
                      <a:pt x="5048" y="5665"/>
                    </a:lnTo>
                    <a:lnTo>
                      <a:pt x="4894" y="5699"/>
                    </a:lnTo>
                    <a:lnTo>
                      <a:pt x="4894" y="5699"/>
                    </a:lnTo>
                    <a:lnTo>
                      <a:pt x="4381" y="5768"/>
                    </a:lnTo>
                    <a:lnTo>
                      <a:pt x="3868" y="5785"/>
                    </a:lnTo>
                    <a:lnTo>
                      <a:pt x="3354" y="5785"/>
                    </a:lnTo>
                    <a:lnTo>
                      <a:pt x="2841" y="5733"/>
                    </a:lnTo>
                    <a:lnTo>
                      <a:pt x="2841" y="5733"/>
                    </a:lnTo>
                    <a:lnTo>
                      <a:pt x="2601" y="5699"/>
                    </a:lnTo>
                    <a:lnTo>
                      <a:pt x="2362" y="5648"/>
                    </a:lnTo>
                    <a:lnTo>
                      <a:pt x="2139" y="5579"/>
                    </a:lnTo>
                    <a:lnTo>
                      <a:pt x="1917" y="5494"/>
                    </a:lnTo>
                    <a:lnTo>
                      <a:pt x="1712" y="5391"/>
                    </a:lnTo>
                    <a:lnTo>
                      <a:pt x="1523" y="5254"/>
                    </a:lnTo>
                    <a:lnTo>
                      <a:pt x="1438" y="5186"/>
                    </a:lnTo>
                    <a:lnTo>
                      <a:pt x="1352" y="5100"/>
                    </a:lnTo>
                    <a:lnTo>
                      <a:pt x="1284" y="4998"/>
                    </a:lnTo>
                    <a:lnTo>
                      <a:pt x="1232" y="4895"/>
                    </a:lnTo>
                    <a:lnTo>
                      <a:pt x="1232" y="4895"/>
                    </a:lnTo>
                    <a:lnTo>
                      <a:pt x="1164" y="4775"/>
                    </a:lnTo>
                    <a:lnTo>
                      <a:pt x="1113" y="4621"/>
                    </a:lnTo>
                    <a:lnTo>
                      <a:pt x="993" y="4347"/>
                    </a:lnTo>
                    <a:lnTo>
                      <a:pt x="924" y="4210"/>
                    </a:lnTo>
                    <a:lnTo>
                      <a:pt x="839" y="4108"/>
                    </a:lnTo>
                    <a:lnTo>
                      <a:pt x="736" y="4022"/>
                    </a:lnTo>
                    <a:lnTo>
                      <a:pt x="685" y="3988"/>
                    </a:lnTo>
                    <a:lnTo>
                      <a:pt x="616" y="3954"/>
                    </a:lnTo>
                    <a:lnTo>
                      <a:pt x="616" y="3954"/>
                    </a:lnTo>
                    <a:lnTo>
                      <a:pt x="531" y="3937"/>
                    </a:lnTo>
                    <a:lnTo>
                      <a:pt x="445" y="3919"/>
                    </a:lnTo>
                    <a:lnTo>
                      <a:pt x="360" y="3919"/>
                    </a:lnTo>
                    <a:lnTo>
                      <a:pt x="274" y="3885"/>
                    </a:lnTo>
                    <a:lnTo>
                      <a:pt x="274" y="3885"/>
                    </a:lnTo>
                    <a:lnTo>
                      <a:pt x="206" y="3834"/>
                    </a:lnTo>
                    <a:lnTo>
                      <a:pt x="137" y="3765"/>
                    </a:lnTo>
                    <a:lnTo>
                      <a:pt x="86" y="3697"/>
                    </a:lnTo>
                    <a:lnTo>
                      <a:pt x="52" y="3611"/>
                    </a:lnTo>
                    <a:lnTo>
                      <a:pt x="18" y="3509"/>
                    </a:lnTo>
                    <a:lnTo>
                      <a:pt x="0" y="3406"/>
                    </a:lnTo>
                    <a:lnTo>
                      <a:pt x="0" y="3218"/>
                    </a:lnTo>
                    <a:lnTo>
                      <a:pt x="0" y="3218"/>
                    </a:lnTo>
                    <a:lnTo>
                      <a:pt x="0" y="2927"/>
                    </a:lnTo>
                    <a:lnTo>
                      <a:pt x="18" y="2636"/>
                    </a:lnTo>
                    <a:lnTo>
                      <a:pt x="52" y="2345"/>
                    </a:lnTo>
                    <a:lnTo>
                      <a:pt x="86" y="2054"/>
                    </a:lnTo>
                    <a:lnTo>
                      <a:pt x="137" y="1763"/>
                    </a:lnTo>
                    <a:lnTo>
                      <a:pt x="206" y="1490"/>
                    </a:lnTo>
                    <a:lnTo>
                      <a:pt x="274" y="1216"/>
                    </a:lnTo>
                    <a:lnTo>
                      <a:pt x="360" y="925"/>
                    </a:lnTo>
                    <a:lnTo>
                      <a:pt x="360" y="925"/>
                    </a:lnTo>
                    <a:lnTo>
                      <a:pt x="411" y="822"/>
                    </a:lnTo>
                    <a:lnTo>
                      <a:pt x="445" y="720"/>
                    </a:lnTo>
                    <a:lnTo>
                      <a:pt x="514" y="617"/>
                    </a:lnTo>
                    <a:lnTo>
                      <a:pt x="582" y="531"/>
                    </a:lnTo>
                    <a:lnTo>
                      <a:pt x="582" y="531"/>
                    </a:lnTo>
                    <a:lnTo>
                      <a:pt x="634" y="497"/>
                    </a:lnTo>
                    <a:lnTo>
                      <a:pt x="685" y="480"/>
                    </a:lnTo>
                    <a:lnTo>
                      <a:pt x="788" y="463"/>
                    </a:lnTo>
                    <a:lnTo>
                      <a:pt x="907" y="480"/>
                    </a:lnTo>
                    <a:lnTo>
                      <a:pt x="1027" y="514"/>
                    </a:lnTo>
                    <a:lnTo>
                      <a:pt x="1027" y="514"/>
                    </a:lnTo>
                    <a:lnTo>
                      <a:pt x="1130" y="531"/>
                    </a:lnTo>
                    <a:lnTo>
                      <a:pt x="1232" y="548"/>
                    </a:lnTo>
                    <a:lnTo>
                      <a:pt x="1335" y="548"/>
                    </a:lnTo>
                    <a:lnTo>
                      <a:pt x="1455" y="514"/>
                    </a:lnTo>
                    <a:lnTo>
                      <a:pt x="1455" y="514"/>
                    </a:lnTo>
                    <a:lnTo>
                      <a:pt x="1558" y="463"/>
                    </a:lnTo>
                    <a:lnTo>
                      <a:pt x="1643" y="377"/>
                    </a:lnTo>
                    <a:lnTo>
                      <a:pt x="1831" y="223"/>
                    </a:lnTo>
                    <a:lnTo>
                      <a:pt x="1917" y="138"/>
                    </a:lnTo>
                    <a:lnTo>
                      <a:pt x="2002" y="69"/>
                    </a:lnTo>
                    <a:lnTo>
                      <a:pt x="2122" y="18"/>
                    </a:lnTo>
                    <a:lnTo>
                      <a:pt x="2242" y="1"/>
                    </a:lnTo>
                    <a:lnTo>
                      <a:pt x="2242" y="1"/>
                    </a:lnTo>
                    <a:lnTo>
                      <a:pt x="2328" y="1"/>
                    </a:lnTo>
                    <a:lnTo>
                      <a:pt x="2413" y="18"/>
                    </a:lnTo>
                    <a:lnTo>
                      <a:pt x="2499" y="52"/>
                    </a:lnTo>
                    <a:lnTo>
                      <a:pt x="2567" y="104"/>
                    </a:lnTo>
                    <a:lnTo>
                      <a:pt x="2721" y="206"/>
                    </a:lnTo>
                    <a:lnTo>
                      <a:pt x="2841" y="343"/>
                    </a:lnTo>
                    <a:lnTo>
                      <a:pt x="2841" y="343"/>
                    </a:lnTo>
                    <a:lnTo>
                      <a:pt x="3115" y="617"/>
                    </a:lnTo>
                    <a:lnTo>
                      <a:pt x="3115" y="617"/>
                    </a:lnTo>
                    <a:lnTo>
                      <a:pt x="3423" y="925"/>
                    </a:lnTo>
                    <a:lnTo>
                      <a:pt x="3577" y="1096"/>
                    </a:lnTo>
                    <a:lnTo>
                      <a:pt x="3697" y="1284"/>
                    </a:lnTo>
                    <a:lnTo>
                      <a:pt x="3697" y="1284"/>
                    </a:lnTo>
                    <a:lnTo>
                      <a:pt x="3816" y="1473"/>
                    </a:lnTo>
                    <a:lnTo>
                      <a:pt x="3919" y="166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5" name="Google Shape;1987;p35">
                <a:extLst>
                  <a:ext uri="{FF2B5EF4-FFF2-40B4-BE49-F238E27FC236}">
                    <a16:creationId xmlns:a16="http://schemas.microsoft.com/office/drawing/2014/main" id="{B7DA44AC-609C-E2FA-098B-E1C05BE484F2}"/>
                  </a:ext>
                </a:extLst>
              </p:cNvPr>
              <p:cNvSpPr/>
              <p:nvPr/>
            </p:nvSpPr>
            <p:spPr>
              <a:xfrm>
                <a:off x="6182894" y="4489710"/>
                <a:ext cx="187691" cy="101301"/>
              </a:xfrm>
              <a:custGeom>
                <a:avLst/>
                <a:gdLst/>
                <a:ahLst/>
                <a:cxnLst/>
                <a:rect l="l" t="t" r="r" b="b"/>
                <a:pathLst>
                  <a:path w="4758" h="2568" extrusionOk="0">
                    <a:moveTo>
                      <a:pt x="0" y="1"/>
                    </a:moveTo>
                    <a:lnTo>
                      <a:pt x="0" y="206"/>
                    </a:lnTo>
                    <a:lnTo>
                      <a:pt x="18" y="309"/>
                    </a:lnTo>
                    <a:lnTo>
                      <a:pt x="52" y="394"/>
                    </a:lnTo>
                    <a:lnTo>
                      <a:pt x="86" y="480"/>
                    </a:lnTo>
                    <a:lnTo>
                      <a:pt x="137" y="566"/>
                    </a:lnTo>
                    <a:lnTo>
                      <a:pt x="206" y="617"/>
                    </a:lnTo>
                    <a:lnTo>
                      <a:pt x="274" y="668"/>
                    </a:lnTo>
                    <a:lnTo>
                      <a:pt x="360" y="702"/>
                    </a:lnTo>
                    <a:lnTo>
                      <a:pt x="445" y="702"/>
                    </a:lnTo>
                    <a:lnTo>
                      <a:pt x="531" y="720"/>
                    </a:lnTo>
                    <a:lnTo>
                      <a:pt x="616" y="737"/>
                    </a:lnTo>
                    <a:lnTo>
                      <a:pt x="685" y="771"/>
                    </a:lnTo>
                    <a:lnTo>
                      <a:pt x="736" y="805"/>
                    </a:lnTo>
                    <a:lnTo>
                      <a:pt x="839" y="891"/>
                    </a:lnTo>
                    <a:lnTo>
                      <a:pt x="924" y="993"/>
                    </a:lnTo>
                    <a:lnTo>
                      <a:pt x="993" y="1130"/>
                    </a:lnTo>
                    <a:lnTo>
                      <a:pt x="1113" y="1404"/>
                    </a:lnTo>
                    <a:lnTo>
                      <a:pt x="1164" y="1558"/>
                    </a:lnTo>
                    <a:lnTo>
                      <a:pt x="1232" y="1678"/>
                    </a:lnTo>
                    <a:lnTo>
                      <a:pt x="1284" y="1781"/>
                    </a:lnTo>
                    <a:lnTo>
                      <a:pt x="1352" y="1883"/>
                    </a:lnTo>
                    <a:lnTo>
                      <a:pt x="1438" y="1969"/>
                    </a:lnTo>
                    <a:lnTo>
                      <a:pt x="1523" y="2037"/>
                    </a:lnTo>
                    <a:lnTo>
                      <a:pt x="1712" y="2174"/>
                    </a:lnTo>
                    <a:lnTo>
                      <a:pt x="1917" y="2277"/>
                    </a:lnTo>
                    <a:lnTo>
                      <a:pt x="2139" y="2362"/>
                    </a:lnTo>
                    <a:lnTo>
                      <a:pt x="2362" y="2431"/>
                    </a:lnTo>
                    <a:lnTo>
                      <a:pt x="2601" y="2482"/>
                    </a:lnTo>
                    <a:lnTo>
                      <a:pt x="2841" y="2516"/>
                    </a:lnTo>
                    <a:lnTo>
                      <a:pt x="3269" y="2568"/>
                    </a:lnTo>
                    <a:lnTo>
                      <a:pt x="3714" y="2568"/>
                    </a:lnTo>
                    <a:lnTo>
                      <a:pt x="4227" y="2551"/>
                    </a:lnTo>
                    <a:lnTo>
                      <a:pt x="4757" y="2499"/>
                    </a:lnTo>
                    <a:lnTo>
                      <a:pt x="4621" y="2482"/>
                    </a:lnTo>
                    <a:lnTo>
                      <a:pt x="4467" y="2448"/>
                    </a:lnTo>
                    <a:lnTo>
                      <a:pt x="4398" y="2414"/>
                    </a:lnTo>
                    <a:lnTo>
                      <a:pt x="4330" y="2362"/>
                    </a:lnTo>
                    <a:lnTo>
                      <a:pt x="4295" y="2311"/>
                    </a:lnTo>
                    <a:lnTo>
                      <a:pt x="4261" y="2243"/>
                    </a:lnTo>
                    <a:lnTo>
                      <a:pt x="3868" y="2260"/>
                    </a:lnTo>
                    <a:lnTo>
                      <a:pt x="3645" y="2260"/>
                    </a:lnTo>
                    <a:lnTo>
                      <a:pt x="3406" y="2243"/>
                    </a:lnTo>
                    <a:lnTo>
                      <a:pt x="3183" y="2208"/>
                    </a:lnTo>
                    <a:lnTo>
                      <a:pt x="2978" y="2174"/>
                    </a:lnTo>
                    <a:lnTo>
                      <a:pt x="2790" y="2123"/>
                    </a:lnTo>
                    <a:lnTo>
                      <a:pt x="2619" y="2071"/>
                    </a:lnTo>
                    <a:lnTo>
                      <a:pt x="2447" y="2003"/>
                    </a:lnTo>
                    <a:lnTo>
                      <a:pt x="2276" y="1917"/>
                    </a:lnTo>
                    <a:lnTo>
                      <a:pt x="2174" y="1832"/>
                    </a:lnTo>
                    <a:lnTo>
                      <a:pt x="2054" y="1746"/>
                    </a:lnTo>
                    <a:lnTo>
                      <a:pt x="1866" y="1541"/>
                    </a:lnTo>
                    <a:lnTo>
                      <a:pt x="1694" y="1319"/>
                    </a:lnTo>
                    <a:lnTo>
                      <a:pt x="1523" y="1079"/>
                    </a:lnTo>
                    <a:lnTo>
                      <a:pt x="1352" y="856"/>
                    </a:lnTo>
                    <a:lnTo>
                      <a:pt x="1181" y="634"/>
                    </a:lnTo>
                    <a:lnTo>
                      <a:pt x="1078" y="531"/>
                    </a:lnTo>
                    <a:lnTo>
                      <a:pt x="976" y="446"/>
                    </a:lnTo>
                    <a:lnTo>
                      <a:pt x="856" y="360"/>
                    </a:lnTo>
                    <a:lnTo>
                      <a:pt x="736" y="292"/>
                    </a:lnTo>
                    <a:lnTo>
                      <a:pt x="548" y="223"/>
                    </a:lnTo>
                    <a:lnTo>
                      <a:pt x="360" y="155"/>
                    </a:lnTo>
                    <a:lnTo>
                      <a:pt x="172" y="104"/>
                    </a:lnTo>
                    <a:lnTo>
                      <a:pt x="86" y="5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EE8F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6" name="Google Shape;1988;p35">
                <a:extLst>
                  <a:ext uri="{FF2B5EF4-FFF2-40B4-BE49-F238E27FC236}">
                    <a16:creationId xmlns:a16="http://schemas.microsoft.com/office/drawing/2014/main" id="{AE031BC7-DC8D-C786-1237-06DD1F5DE04E}"/>
                  </a:ext>
                </a:extLst>
              </p:cNvPr>
              <p:cNvSpPr/>
              <p:nvPr/>
            </p:nvSpPr>
            <p:spPr>
              <a:xfrm>
                <a:off x="6182894" y="4489710"/>
                <a:ext cx="187691" cy="101301"/>
              </a:xfrm>
              <a:custGeom>
                <a:avLst/>
                <a:gdLst/>
                <a:ahLst/>
                <a:cxnLst/>
                <a:rect l="l" t="t" r="r" b="b"/>
                <a:pathLst>
                  <a:path w="4758" h="2568" fill="none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206"/>
                    </a:lnTo>
                    <a:lnTo>
                      <a:pt x="18" y="309"/>
                    </a:lnTo>
                    <a:lnTo>
                      <a:pt x="52" y="394"/>
                    </a:lnTo>
                    <a:lnTo>
                      <a:pt x="86" y="480"/>
                    </a:lnTo>
                    <a:lnTo>
                      <a:pt x="137" y="566"/>
                    </a:lnTo>
                    <a:lnTo>
                      <a:pt x="206" y="617"/>
                    </a:lnTo>
                    <a:lnTo>
                      <a:pt x="274" y="668"/>
                    </a:lnTo>
                    <a:lnTo>
                      <a:pt x="274" y="668"/>
                    </a:lnTo>
                    <a:lnTo>
                      <a:pt x="360" y="702"/>
                    </a:lnTo>
                    <a:lnTo>
                      <a:pt x="445" y="702"/>
                    </a:lnTo>
                    <a:lnTo>
                      <a:pt x="531" y="720"/>
                    </a:lnTo>
                    <a:lnTo>
                      <a:pt x="616" y="737"/>
                    </a:lnTo>
                    <a:lnTo>
                      <a:pt x="616" y="737"/>
                    </a:lnTo>
                    <a:lnTo>
                      <a:pt x="685" y="771"/>
                    </a:lnTo>
                    <a:lnTo>
                      <a:pt x="736" y="805"/>
                    </a:lnTo>
                    <a:lnTo>
                      <a:pt x="839" y="891"/>
                    </a:lnTo>
                    <a:lnTo>
                      <a:pt x="924" y="993"/>
                    </a:lnTo>
                    <a:lnTo>
                      <a:pt x="993" y="1130"/>
                    </a:lnTo>
                    <a:lnTo>
                      <a:pt x="1113" y="1404"/>
                    </a:lnTo>
                    <a:lnTo>
                      <a:pt x="1164" y="1558"/>
                    </a:lnTo>
                    <a:lnTo>
                      <a:pt x="1232" y="1678"/>
                    </a:lnTo>
                    <a:lnTo>
                      <a:pt x="1232" y="1678"/>
                    </a:lnTo>
                    <a:lnTo>
                      <a:pt x="1284" y="1781"/>
                    </a:lnTo>
                    <a:lnTo>
                      <a:pt x="1352" y="1883"/>
                    </a:lnTo>
                    <a:lnTo>
                      <a:pt x="1438" y="1969"/>
                    </a:lnTo>
                    <a:lnTo>
                      <a:pt x="1523" y="2037"/>
                    </a:lnTo>
                    <a:lnTo>
                      <a:pt x="1712" y="2174"/>
                    </a:lnTo>
                    <a:lnTo>
                      <a:pt x="1917" y="2277"/>
                    </a:lnTo>
                    <a:lnTo>
                      <a:pt x="2139" y="2362"/>
                    </a:lnTo>
                    <a:lnTo>
                      <a:pt x="2362" y="2431"/>
                    </a:lnTo>
                    <a:lnTo>
                      <a:pt x="2601" y="2482"/>
                    </a:lnTo>
                    <a:lnTo>
                      <a:pt x="2841" y="2516"/>
                    </a:lnTo>
                    <a:lnTo>
                      <a:pt x="2841" y="2516"/>
                    </a:lnTo>
                    <a:lnTo>
                      <a:pt x="3269" y="2568"/>
                    </a:lnTo>
                    <a:lnTo>
                      <a:pt x="3714" y="2568"/>
                    </a:lnTo>
                    <a:lnTo>
                      <a:pt x="3714" y="2568"/>
                    </a:lnTo>
                    <a:lnTo>
                      <a:pt x="4227" y="2551"/>
                    </a:lnTo>
                    <a:lnTo>
                      <a:pt x="4757" y="2499"/>
                    </a:lnTo>
                    <a:lnTo>
                      <a:pt x="4757" y="2499"/>
                    </a:lnTo>
                    <a:lnTo>
                      <a:pt x="4621" y="2482"/>
                    </a:lnTo>
                    <a:lnTo>
                      <a:pt x="4621" y="2482"/>
                    </a:lnTo>
                    <a:lnTo>
                      <a:pt x="4467" y="2448"/>
                    </a:lnTo>
                    <a:lnTo>
                      <a:pt x="4398" y="2414"/>
                    </a:lnTo>
                    <a:lnTo>
                      <a:pt x="4330" y="2362"/>
                    </a:lnTo>
                    <a:lnTo>
                      <a:pt x="4330" y="2362"/>
                    </a:lnTo>
                    <a:lnTo>
                      <a:pt x="4295" y="2311"/>
                    </a:lnTo>
                    <a:lnTo>
                      <a:pt x="4261" y="2243"/>
                    </a:lnTo>
                    <a:lnTo>
                      <a:pt x="4261" y="2243"/>
                    </a:lnTo>
                    <a:lnTo>
                      <a:pt x="3868" y="2260"/>
                    </a:lnTo>
                    <a:lnTo>
                      <a:pt x="3868" y="2260"/>
                    </a:lnTo>
                    <a:lnTo>
                      <a:pt x="3645" y="2260"/>
                    </a:lnTo>
                    <a:lnTo>
                      <a:pt x="3406" y="2243"/>
                    </a:lnTo>
                    <a:lnTo>
                      <a:pt x="3183" y="2208"/>
                    </a:lnTo>
                    <a:lnTo>
                      <a:pt x="2978" y="2174"/>
                    </a:lnTo>
                    <a:lnTo>
                      <a:pt x="2978" y="2174"/>
                    </a:lnTo>
                    <a:lnTo>
                      <a:pt x="2790" y="2123"/>
                    </a:lnTo>
                    <a:lnTo>
                      <a:pt x="2619" y="2071"/>
                    </a:lnTo>
                    <a:lnTo>
                      <a:pt x="2447" y="2003"/>
                    </a:lnTo>
                    <a:lnTo>
                      <a:pt x="2276" y="1917"/>
                    </a:lnTo>
                    <a:lnTo>
                      <a:pt x="2276" y="1917"/>
                    </a:lnTo>
                    <a:lnTo>
                      <a:pt x="2174" y="1832"/>
                    </a:lnTo>
                    <a:lnTo>
                      <a:pt x="2054" y="1746"/>
                    </a:lnTo>
                    <a:lnTo>
                      <a:pt x="1866" y="1541"/>
                    </a:lnTo>
                    <a:lnTo>
                      <a:pt x="1694" y="1319"/>
                    </a:lnTo>
                    <a:lnTo>
                      <a:pt x="1523" y="1079"/>
                    </a:lnTo>
                    <a:lnTo>
                      <a:pt x="1352" y="856"/>
                    </a:lnTo>
                    <a:lnTo>
                      <a:pt x="1181" y="634"/>
                    </a:lnTo>
                    <a:lnTo>
                      <a:pt x="1078" y="531"/>
                    </a:lnTo>
                    <a:lnTo>
                      <a:pt x="976" y="446"/>
                    </a:lnTo>
                    <a:lnTo>
                      <a:pt x="856" y="360"/>
                    </a:lnTo>
                    <a:lnTo>
                      <a:pt x="736" y="292"/>
                    </a:lnTo>
                    <a:lnTo>
                      <a:pt x="736" y="292"/>
                    </a:lnTo>
                    <a:lnTo>
                      <a:pt x="548" y="223"/>
                    </a:lnTo>
                    <a:lnTo>
                      <a:pt x="360" y="155"/>
                    </a:lnTo>
                    <a:lnTo>
                      <a:pt x="172" y="104"/>
                    </a:lnTo>
                    <a:lnTo>
                      <a:pt x="86" y="52"/>
                    </a:lnTo>
                    <a:lnTo>
                      <a:pt x="0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7" name="Google Shape;1989;p35">
                <a:extLst>
                  <a:ext uri="{FF2B5EF4-FFF2-40B4-BE49-F238E27FC236}">
                    <a16:creationId xmlns:a16="http://schemas.microsoft.com/office/drawing/2014/main" id="{42FAB5D5-9496-AEEC-2F90-08A8BFD8CF71}"/>
                  </a:ext>
                </a:extLst>
              </p:cNvPr>
              <p:cNvSpPr/>
              <p:nvPr/>
            </p:nvSpPr>
            <p:spPr>
              <a:xfrm>
                <a:off x="6253111" y="4408724"/>
                <a:ext cx="74280" cy="31085"/>
              </a:xfrm>
              <a:custGeom>
                <a:avLst/>
                <a:gdLst/>
                <a:ahLst/>
                <a:cxnLst/>
                <a:rect l="l" t="t" r="r" b="b"/>
                <a:pathLst>
                  <a:path w="1883" h="788" extrusionOk="0">
                    <a:moveTo>
                      <a:pt x="1574" y="0"/>
                    </a:moveTo>
                    <a:lnTo>
                      <a:pt x="1352" y="18"/>
                    </a:lnTo>
                    <a:lnTo>
                      <a:pt x="1095" y="69"/>
                    </a:lnTo>
                    <a:lnTo>
                      <a:pt x="856" y="155"/>
                    </a:lnTo>
                    <a:lnTo>
                      <a:pt x="633" y="257"/>
                    </a:lnTo>
                    <a:lnTo>
                      <a:pt x="428" y="377"/>
                    </a:lnTo>
                    <a:lnTo>
                      <a:pt x="51" y="617"/>
                    </a:lnTo>
                    <a:lnTo>
                      <a:pt x="17" y="651"/>
                    </a:lnTo>
                    <a:lnTo>
                      <a:pt x="0" y="685"/>
                    </a:lnTo>
                    <a:lnTo>
                      <a:pt x="0" y="719"/>
                    </a:lnTo>
                    <a:lnTo>
                      <a:pt x="17" y="753"/>
                    </a:lnTo>
                    <a:lnTo>
                      <a:pt x="51" y="788"/>
                    </a:lnTo>
                    <a:lnTo>
                      <a:pt x="103" y="788"/>
                    </a:lnTo>
                    <a:lnTo>
                      <a:pt x="154" y="771"/>
                    </a:lnTo>
                    <a:lnTo>
                      <a:pt x="530" y="531"/>
                    </a:lnTo>
                    <a:lnTo>
                      <a:pt x="719" y="428"/>
                    </a:lnTo>
                    <a:lnTo>
                      <a:pt x="924" y="326"/>
                    </a:lnTo>
                    <a:lnTo>
                      <a:pt x="1147" y="240"/>
                    </a:lnTo>
                    <a:lnTo>
                      <a:pt x="1369" y="206"/>
                    </a:lnTo>
                    <a:lnTo>
                      <a:pt x="1574" y="189"/>
                    </a:lnTo>
                    <a:lnTo>
                      <a:pt x="1763" y="206"/>
                    </a:lnTo>
                    <a:lnTo>
                      <a:pt x="1814" y="206"/>
                    </a:lnTo>
                    <a:lnTo>
                      <a:pt x="1831" y="189"/>
                    </a:lnTo>
                    <a:lnTo>
                      <a:pt x="1865" y="155"/>
                    </a:lnTo>
                    <a:lnTo>
                      <a:pt x="1882" y="120"/>
                    </a:lnTo>
                    <a:lnTo>
                      <a:pt x="1882" y="86"/>
                    </a:lnTo>
                    <a:lnTo>
                      <a:pt x="1865" y="52"/>
                    </a:lnTo>
                    <a:lnTo>
                      <a:pt x="1831" y="35"/>
                    </a:lnTo>
                    <a:lnTo>
                      <a:pt x="1797" y="18"/>
                    </a:lnTo>
                    <a:lnTo>
                      <a:pt x="157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8" name="Google Shape;1990;p35">
                <a:extLst>
                  <a:ext uri="{FF2B5EF4-FFF2-40B4-BE49-F238E27FC236}">
                    <a16:creationId xmlns:a16="http://schemas.microsoft.com/office/drawing/2014/main" id="{0469873F-DDA2-8B4A-6C5D-4D66B7DF8FCF}"/>
                  </a:ext>
                </a:extLst>
              </p:cNvPr>
              <p:cNvSpPr/>
              <p:nvPr/>
            </p:nvSpPr>
            <p:spPr>
              <a:xfrm>
                <a:off x="6265261" y="4441111"/>
                <a:ext cx="76962" cy="24339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617" extrusionOk="0">
                    <a:moveTo>
                      <a:pt x="1403" y="1"/>
                    </a:moveTo>
                    <a:lnTo>
                      <a:pt x="1164" y="35"/>
                    </a:lnTo>
                    <a:lnTo>
                      <a:pt x="924" y="69"/>
                    </a:lnTo>
                    <a:lnTo>
                      <a:pt x="685" y="138"/>
                    </a:lnTo>
                    <a:lnTo>
                      <a:pt x="462" y="223"/>
                    </a:lnTo>
                    <a:lnTo>
                      <a:pt x="257" y="326"/>
                    </a:lnTo>
                    <a:lnTo>
                      <a:pt x="51" y="446"/>
                    </a:lnTo>
                    <a:lnTo>
                      <a:pt x="17" y="480"/>
                    </a:lnTo>
                    <a:lnTo>
                      <a:pt x="0" y="514"/>
                    </a:lnTo>
                    <a:lnTo>
                      <a:pt x="0" y="548"/>
                    </a:lnTo>
                    <a:lnTo>
                      <a:pt x="17" y="583"/>
                    </a:lnTo>
                    <a:lnTo>
                      <a:pt x="51" y="617"/>
                    </a:lnTo>
                    <a:lnTo>
                      <a:pt x="103" y="617"/>
                    </a:lnTo>
                    <a:lnTo>
                      <a:pt x="154" y="600"/>
                    </a:lnTo>
                    <a:lnTo>
                      <a:pt x="342" y="497"/>
                    </a:lnTo>
                    <a:lnTo>
                      <a:pt x="548" y="394"/>
                    </a:lnTo>
                    <a:lnTo>
                      <a:pt x="753" y="309"/>
                    </a:lnTo>
                    <a:lnTo>
                      <a:pt x="958" y="258"/>
                    </a:lnTo>
                    <a:lnTo>
                      <a:pt x="1181" y="206"/>
                    </a:lnTo>
                    <a:lnTo>
                      <a:pt x="1403" y="189"/>
                    </a:lnTo>
                    <a:lnTo>
                      <a:pt x="1626" y="189"/>
                    </a:lnTo>
                    <a:lnTo>
                      <a:pt x="1848" y="206"/>
                    </a:lnTo>
                    <a:lnTo>
                      <a:pt x="1882" y="206"/>
                    </a:lnTo>
                    <a:lnTo>
                      <a:pt x="1917" y="189"/>
                    </a:lnTo>
                    <a:lnTo>
                      <a:pt x="1951" y="172"/>
                    </a:lnTo>
                    <a:lnTo>
                      <a:pt x="1951" y="121"/>
                    </a:lnTo>
                    <a:lnTo>
                      <a:pt x="1951" y="86"/>
                    </a:lnTo>
                    <a:lnTo>
                      <a:pt x="1934" y="52"/>
                    </a:lnTo>
                    <a:lnTo>
                      <a:pt x="1917" y="35"/>
                    </a:lnTo>
                    <a:lnTo>
                      <a:pt x="1882" y="18"/>
                    </a:lnTo>
                    <a:lnTo>
                      <a:pt x="164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9" name="Google Shape;1991;p35">
                <a:extLst>
                  <a:ext uri="{FF2B5EF4-FFF2-40B4-BE49-F238E27FC236}">
                    <a16:creationId xmlns:a16="http://schemas.microsoft.com/office/drawing/2014/main" id="{2204E125-DD68-84D4-A514-B70B1F8F7D8B}"/>
                  </a:ext>
                </a:extLst>
              </p:cNvPr>
              <p:cNvSpPr/>
              <p:nvPr/>
            </p:nvSpPr>
            <p:spPr>
              <a:xfrm>
                <a:off x="6281434" y="4466791"/>
                <a:ext cx="66193" cy="22288"/>
              </a:xfrm>
              <a:custGeom>
                <a:avLst/>
                <a:gdLst/>
                <a:ahLst/>
                <a:cxnLst/>
                <a:rect l="l" t="t" r="r" b="b"/>
                <a:pathLst>
                  <a:path w="1678" h="565" extrusionOk="0">
                    <a:moveTo>
                      <a:pt x="1387" y="0"/>
                    </a:moveTo>
                    <a:lnTo>
                      <a:pt x="1181" y="17"/>
                    </a:lnTo>
                    <a:lnTo>
                      <a:pt x="976" y="34"/>
                    </a:lnTo>
                    <a:lnTo>
                      <a:pt x="788" y="86"/>
                    </a:lnTo>
                    <a:lnTo>
                      <a:pt x="583" y="137"/>
                    </a:lnTo>
                    <a:lnTo>
                      <a:pt x="394" y="205"/>
                    </a:lnTo>
                    <a:lnTo>
                      <a:pt x="223" y="291"/>
                    </a:lnTo>
                    <a:lnTo>
                      <a:pt x="35" y="394"/>
                    </a:lnTo>
                    <a:lnTo>
                      <a:pt x="18" y="428"/>
                    </a:lnTo>
                    <a:lnTo>
                      <a:pt x="1" y="462"/>
                    </a:lnTo>
                    <a:lnTo>
                      <a:pt x="1" y="496"/>
                    </a:lnTo>
                    <a:lnTo>
                      <a:pt x="18" y="531"/>
                    </a:lnTo>
                    <a:lnTo>
                      <a:pt x="52" y="565"/>
                    </a:lnTo>
                    <a:lnTo>
                      <a:pt x="138" y="565"/>
                    </a:lnTo>
                    <a:lnTo>
                      <a:pt x="309" y="462"/>
                    </a:lnTo>
                    <a:lnTo>
                      <a:pt x="480" y="394"/>
                    </a:lnTo>
                    <a:lnTo>
                      <a:pt x="651" y="325"/>
                    </a:lnTo>
                    <a:lnTo>
                      <a:pt x="822" y="274"/>
                    </a:lnTo>
                    <a:lnTo>
                      <a:pt x="1010" y="223"/>
                    </a:lnTo>
                    <a:lnTo>
                      <a:pt x="1199" y="205"/>
                    </a:lnTo>
                    <a:lnTo>
                      <a:pt x="1387" y="188"/>
                    </a:lnTo>
                    <a:lnTo>
                      <a:pt x="1609" y="188"/>
                    </a:lnTo>
                    <a:lnTo>
                      <a:pt x="1643" y="154"/>
                    </a:lnTo>
                    <a:lnTo>
                      <a:pt x="1661" y="137"/>
                    </a:lnTo>
                    <a:lnTo>
                      <a:pt x="1678" y="103"/>
                    </a:lnTo>
                    <a:lnTo>
                      <a:pt x="1661" y="51"/>
                    </a:lnTo>
                    <a:lnTo>
                      <a:pt x="1643" y="34"/>
                    </a:lnTo>
                    <a:lnTo>
                      <a:pt x="160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0" name="Google Shape;1992;p35">
                <a:extLst>
                  <a:ext uri="{FF2B5EF4-FFF2-40B4-BE49-F238E27FC236}">
                    <a16:creationId xmlns:a16="http://schemas.microsoft.com/office/drawing/2014/main" id="{FB4A559B-9952-8404-8862-B86A686F1E94}"/>
                  </a:ext>
                </a:extLst>
              </p:cNvPr>
              <p:cNvSpPr/>
              <p:nvPr/>
            </p:nvSpPr>
            <p:spPr>
              <a:xfrm>
                <a:off x="6298317" y="4491761"/>
                <a:ext cx="54714" cy="22288"/>
              </a:xfrm>
              <a:custGeom>
                <a:avLst/>
                <a:gdLst/>
                <a:ahLst/>
                <a:cxnLst/>
                <a:rect l="l" t="t" r="r" b="b"/>
                <a:pathLst>
                  <a:path w="1387" h="565" extrusionOk="0">
                    <a:moveTo>
                      <a:pt x="1284" y="0"/>
                    </a:moveTo>
                    <a:lnTo>
                      <a:pt x="959" y="34"/>
                    </a:lnTo>
                    <a:lnTo>
                      <a:pt x="651" y="120"/>
                    </a:lnTo>
                    <a:lnTo>
                      <a:pt x="343" y="240"/>
                    </a:lnTo>
                    <a:lnTo>
                      <a:pt x="35" y="377"/>
                    </a:lnTo>
                    <a:lnTo>
                      <a:pt x="18" y="411"/>
                    </a:lnTo>
                    <a:lnTo>
                      <a:pt x="1" y="445"/>
                    </a:lnTo>
                    <a:lnTo>
                      <a:pt x="1" y="479"/>
                    </a:lnTo>
                    <a:lnTo>
                      <a:pt x="1" y="514"/>
                    </a:lnTo>
                    <a:lnTo>
                      <a:pt x="35" y="548"/>
                    </a:lnTo>
                    <a:lnTo>
                      <a:pt x="86" y="565"/>
                    </a:lnTo>
                    <a:lnTo>
                      <a:pt x="137" y="548"/>
                    </a:lnTo>
                    <a:lnTo>
                      <a:pt x="411" y="411"/>
                    </a:lnTo>
                    <a:lnTo>
                      <a:pt x="702" y="308"/>
                    </a:lnTo>
                    <a:lnTo>
                      <a:pt x="993" y="223"/>
                    </a:lnTo>
                    <a:lnTo>
                      <a:pt x="1301" y="188"/>
                    </a:lnTo>
                    <a:lnTo>
                      <a:pt x="1335" y="171"/>
                    </a:lnTo>
                    <a:lnTo>
                      <a:pt x="1369" y="154"/>
                    </a:lnTo>
                    <a:lnTo>
                      <a:pt x="1387" y="120"/>
                    </a:lnTo>
                    <a:lnTo>
                      <a:pt x="1387" y="86"/>
                    </a:lnTo>
                    <a:lnTo>
                      <a:pt x="1387" y="52"/>
                    </a:lnTo>
                    <a:lnTo>
                      <a:pt x="1352" y="17"/>
                    </a:lnTo>
                    <a:lnTo>
                      <a:pt x="131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1" name="Google Shape;1993;p35">
                <a:extLst>
                  <a:ext uri="{FF2B5EF4-FFF2-40B4-BE49-F238E27FC236}">
                    <a16:creationId xmlns:a16="http://schemas.microsoft.com/office/drawing/2014/main" id="{6FCD4272-9CF0-398F-B1C8-63D1C531AC42}"/>
                  </a:ext>
                </a:extLst>
              </p:cNvPr>
              <p:cNvSpPr/>
              <p:nvPr/>
            </p:nvSpPr>
            <p:spPr>
              <a:xfrm>
                <a:off x="6464352" y="4289909"/>
                <a:ext cx="64181" cy="101301"/>
              </a:xfrm>
              <a:custGeom>
                <a:avLst/>
                <a:gdLst/>
                <a:ahLst/>
                <a:cxnLst/>
                <a:rect l="l" t="t" r="r" b="b"/>
                <a:pathLst>
                  <a:path w="1627" h="2568" extrusionOk="0">
                    <a:moveTo>
                      <a:pt x="1490" y="1"/>
                    </a:moveTo>
                    <a:lnTo>
                      <a:pt x="1182" y="18"/>
                    </a:lnTo>
                    <a:lnTo>
                      <a:pt x="857" y="52"/>
                    </a:lnTo>
                    <a:lnTo>
                      <a:pt x="549" y="104"/>
                    </a:lnTo>
                    <a:lnTo>
                      <a:pt x="241" y="172"/>
                    </a:lnTo>
                    <a:lnTo>
                      <a:pt x="172" y="189"/>
                    </a:lnTo>
                    <a:lnTo>
                      <a:pt x="104" y="223"/>
                    </a:lnTo>
                    <a:lnTo>
                      <a:pt x="52" y="258"/>
                    </a:lnTo>
                    <a:lnTo>
                      <a:pt x="18" y="309"/>
                    </a:lnTo>
                    <a:lnTo>
                      <a:pt x="1" y="377"/>
                    </a:lnTo>
                    <a:lnTo>
                      <a:pt x="1" y="463"/>
                    </a:lnTo>
                    <a:lnTo>
                      <a:pt x="35" y="1472"/>
                    </a:lnTo>
                    <a:lnTo>
                      <a:pt x="121" y="2482"/>
                    </a:lnTo>
                    <a:lnTo>
                      <a:pt x="497" y="2533"/>
                    </a:lnTo>
                    <a:lnTo>
                      <a:pt x="874" y="2568"/>
                    </a:lnTo>
                    <a:lnTo>
                      <a:pt x="1250" y="2550"/>
                    </a:lnTo>
                    <a:lnTo>
                      <a:pt x="1627" y="2499"/>
                    </a:lnTo>
                    <a:lnTo>
                      <a:pt x="1592" y="2140"/>
                    </a:lnTo>
                    <a:lnTo>
                      <a:pt x="1541" y="1780"/>
                    </a:lnTo>
                    <a:lnTo>
                      <a:pt x="1524" y="1421"/>
                    </a:lnTo>
                    <a:lnTo>
                      <a:pt x="1507" y="1062"/>
                    </a:lnTo>
                    <a:lnTo>
                      <a:pt x="1490" y="1"/>
                    </a:lnTo>
                    <a:close/>
                  </a:path>
                </a:pathLst>
              </a:custGeom>
              <a:solidFill>
                <a:srgbClr val="1236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2" name="Google Shape;1994;p35">
                <a:extLst>
                  <a:ext uri="{FF2B5EF4-FFF2-40B4-BE49-F238E27FC236}">
                    <a16:creationId xmlns:a16="http://schemas.microsoft.com/office/drawing/2014/main" id="{4347D701-C070-9099-E17F-8875EF01A357}"/>
                  </a:ext>
                </a:extLst>
              </p:cNvPr>
              <p:cNvSpPr/>
              <p:nvPr/>
            </p:nvSpPr>
            <p:spPr>
              <a:xfrm>
                <a:off x="6464352" y="4289909"/>
                <a:ext cx="64181" cy="101301"/>
              </a:xfrm>
              <a:custGeom>
                <a:avLst/>
                <a:gdLst/>
                <a:ahLst/>
                <a:cxnLst/>
                <a:rect l="l" t="t" r="r" b="b"/>
                <a:pathLst>
                  <a:path w="1627" h="2568" fill="none" extrusionOk="0">
                    <a:moveTo>
                      <a:pt x="1507" y="1062"/>
                    </a:moveTo>
                    <a:lnTo>
                      <a:pt x="1507" y="1062"/>
                    </a:lnTo>
                    <a:lnTo>
                      <a:pt x="1524" y="1421"/>
                    </a:lnTo>
                    <a:lnTo>
                      <a:pt x="1541" y="1780"/>
                    </a:lnTo>
                    <a:lnTo>
                      <a:pt x="1592" y="2140"/>
                    </a:lnTo>
                    <a:lnTo>
                      <a:pt x="1627" y="2499"/>
                    </a:lnTo>
                    <a:lnTo>
                      <a:pt x="1627" y="2499"/>
                    </a:lnTo>
                    <a:lnTo>
                      <a:pt x="1250" y="2550"/>
                    </a:lnTo>
                    <a:lnTo>
                      <a:pt x="874" y="2568"/>
                    </a:lnTo>
                    <a:lnTo>
                      <a:pt x="497" y="2533"/>
                    </a:lnTo>
                    <a:lnTo>
                      <a:pt x="121" y="2482"/>
                    </a:lnTo>
                    <a:lnTo>
                      <a:pt x="121" y="2482"/>
                    </a:lnTo>
                    <a:lnTo>
                      <a:pt x="35" y="1472"/>
                    </a:lnTo>
                    <a:lnTo>
                      <a:pt x="1" y="463"/>
                    </a:lnTo>
                    <a:lnTo>
                      <a:pt x="1" y="463"/>
                    </a:lnTo>
                    <a:lnTo>
                      <a:pt x="1" y="377"/>
                    </a:lnTo>
                    <a:lnTo>
                      <a:pt x="18" y="309"/>
                    </a:lnTo>
                    <a:lnTo>
                      <a:pt x="18" y="309"/>
                    </a:lnTo>
                    <a:lnTo>
                      <a:pt x="52" y="258"/>
                    </a:lnTo>
                    <a:lnTo>
                      <a:pt x="104" y="223"/>
                    </a:lnTo>
                    <a:lnTo>
                      <a:pt x="172" y="189"/>
                    </a:lnTo>
                    <a:lnTo>
                      <a:pt x="241" y="172"/>
                    </a:lnTo>
                    <a:lnTo>
                      <a:pt x="241" y="172"/>
                    </a:lnTo>
                    <a:lnTo>
                      <a:pt x="549" y="104"/>
                    </a:lnTo>
                    <a:lnTo>
                      <a:pt x="857" y="52"/>
                    </a:lnTo>
                    <a:lnTo>
                      <a:pt x="1182" y="18"/>
                    </a:lnTo>
                    <a:lnTo>
                      <a:pt x="1490" y="1"/>
                    </a:lnTo>
                    <a:lnTo>
                      <a:pt x="1507" y="1062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3" name="Google Shape;1995;p35">
                <a:extLst>
                  <a:ext uri="{FF2B5EF4-FFF2-40B4-BE49-F238E27FC236}">
                    <a16:creationId xmlns:a16="http://schemas.microsoft.com/office/drawing/2014/main" id="{4CEC6603-F951-6CF5-0D54-8835593769D0}"/>
                  </a:ext>
                </a:extLst>
              </p:cNvPr>
              <p:cNvSpPr/>
              <p:nvPr/>
            </p:nvSpPr>
            <p:spPr>
              <a:xfrm>
                <a:off x="6465732" y="4341230"/>
                <a:ext cx="62130" cy="43234"/>
              </a:xfrm>
              <a:custGeom>
                <a:avLst/>
                <a:gdLst/>
                <a:ahLst/>
                <a:cxnLst/>
                <a:rect l="l" t="t" r="r" b="b"/>
                <a:pathLst>
                  <a:path w="1575" h="1096" extrusionOk="0">
                    <a:moveTo>
                      <a:pt x="1489" y="0"/>
                    </a:moveTo>
                    <a:lnTo>
                      <a:pt x="1027" y="52"/>
                    </a:lnTo>
                    <a:lnTo>
                      <a:pt x="548" y="69"/>
                    </a:lnTo>
                    <a:lnTo>
                      <a:pt x="274" y="69"/>
                    </a:lnTo>
                    <a:lnTo>
                      <a:pt x="0" y="52"/>
                    </a:lnTo>
                    <a:lnTo>
                      <a:pt x="34" y="548"/>
                    </a:lnTo>
                    <a:lnTo>
                      <a:pt x="103" y="548"/>
                    </a:lnTo>
                    <a:lnTo>
                      <a:pt x="223" y="565"/>
                    </a:lnTo>
                    <a:lnTo>
                      <a:pt x="342" y="616"/>
                    </a:lnTo>
                    <a:lnTo>
                      <a:pt x="428" y="685"/>
                    </a:lnTo>
                    <a:lnTo>
                      <a:pt x="531" y="770"/>
                    </a:lnTo>
                    <a:lnTo>
                      <a:pt x="702" y="924"/>
                    </a:lnTo>
                    <a:lnTo>
                      <a:pt x="787" y="1010"/>
                    </a:lnTo>
                    <a:lnTo>
                      <a:pt x="890" y="1061"/>
                    </a:lnTo>
                    <a:lnTo>
                      <a:pt x="976" y="1095"/>
                    </a:lnTo>
                    <a:lnTo>
                      <a:pt x="1061" y="1095"/>
                    </a:lnTo>
                    <a:lnTo>
                      <a:pt x="1198" y="1078"/>
                    </a:lnTo>
                    <a:lnTo>
                      <a:pt x="1318" y="1061"/>
                    </a:lnTo>
                    <a:lnTo>
                      <a:pt x="1438" y="1027"/>
                    </a:lnTo>
                    <a:lnTo>
                      <a:pt x="1557" y="1010"/>
                    </a:lnTo>
                    <a:lnTo>
                      <a:pt x="1574" y="1010"/>
                    </a:lnTo>
                    <a:lnTo>
                      <a:pt x="1523" y="514"/>
                    </a:lnTo>
                    <a:lnTo>
                      <a:pt x="1489" y="0"/>
                    </a:lnTo>
                    <a:close/>
                  </a:path>
                </a:pathLst>
              </a:custGeom>
              <a:solidFill>
                <a:srgbClr val="0C273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4" name="Google Shape;1996;p35">
                <a:extLst>
                  <a:ext uri="{FF2B5EF4-FFF2-40B4-BE49-F238E27FC236}">
                    <a16:creationId xmlns:a16="http://schemas.microsoft.com/office/drawing/2014/main" id="{096A744F-75E4-6D99-AC9D-B5651A5CC22B}"/>
                  </a:ext>
                </a:extLst>
              </p:cNvPr>
              <p:cNvSpPr/>
              <p:nvPr/>
            </p:nvSpPr>
            <p:spPr>
              <a:xfrm>
                <a:off x="6465732" y="4341230"/>
                <a:ext cx="62130" cy="43234"/>
              </a:xfrm>
              <a:custGeom>
                <a:avLst/>
                <a:gdLst/>
                <a:ahLst/>
                <a:cxnLst/>
                <a:rect l="l" t="t" r="r" b="b"/>
                <a:pathLst>
                  <a:path w="1575" h="1096" fill="none" extrusionOk="0">
                    <a:moveTo>
                      <a:pt x="1489" y="0"/>
                    </a:moveTo>
                    <a:lnTo>
                      <a:pt x="1489" y="0"/>
                    </a:lnTo>
                    <a:lnTo>
                      <a:pt x="1027" y="52"/>
                    </a:lnTo>
                    <a:lnTo>
                      <a:pt x="548" y="69"/>
                    </a:lnTo>
                    <a:lnTo>
                      <a:pt x="548" y="69"/>
                    </a:lnTo>
                    <a:lnTo>
                      <a:pt x="274" y="69"/>
                    </a:lnTo>
                    <a:lnTo>
                      <a:pt x="0" y="52"/>
                    </a:lnTo>
                    <a:lnTo>
                      <a:pt x="0" y="52"/>
                    </a:lnTo>
                    <a:lnTo>
                      <a:pt x="34" y="548"/>
                    </a:lnTo>
                    <a:lnTo>
                      <a:pt x="34" y="548"/>
                    </a:lnTo>
                    <a:lnTo>
                      <a:pt x="86" y="548"/>
                    </a:lnTo>
                    <a:lnTo>
                      <a:pt x="86" y="548"/>
                    </a:lnTo>
                    <a:lnTo>
                      <a:pt x="103" y="548"/>
                    </a:lnTo>
                    <a:lnTo>
                      <a:pt x="103" y="548"/>
                    </a:lnTo>
                    <a:lnTo>
                      <a:pt x="223" y="565"/>
                    </a:lnTo>
                    <a:lnTo>
                      <a:pt x="342" y="616"/>
                    </a:lnTo>
                    <a:lnTo>
                      <a:pt x="428" y="685"/>
                    </a:lnTo>
                    <a:lnTo>
                      <a:pt x="531" y="770"/>
                    </a:lnTo>
                    <a:lnTo>
                      <a:pt x="702" y="924"/>
                    </a:lnTo>
                    <a:lnTo>
                      <a:pt x="787" y="1010"/>
                    </a:lnTo>
                    <a:lnTo>
                      <a:pt x="890" y="1061"/>
                    </a:lnTo>
                    <a:lnTo>
                      <a:pt x="890" y="1061"/>
                    </a:lnTo>
                    <a:lnTo>
                      <a:pt x="976" y="1095"/>
                    </a:lnTo>
                    <a:lnTo>
                      <a:pt x="1061" y="1095"/>
                    </a:lnTo>
                    <a:lnTo>
                      <a:pt x="1061" y="1095"/>
                    </a:lnTo>
                    <a:lnTo>
                      <a:pt x="1198" y="1078"/>
                    </a:lnTo>
                    <a:lnTo>
                      <a:pt x="1318" y="1061"/>
                    </a:lnTo>
                    <a:lnTo>
                      <a:pt x="1318" y="1061"/>
                    </a:lnTo>
                    <a:lnTo>
                      <a:pt x="1438" y="1027"/>
                    </a:lnTo>
                    <a:lnTo>
                      <a:pt x="1557" y="1010"/>
                    </a:lnTo>
                    <a:lnTo>
                      <a:pt x="1557" y="1010"/>
                    </a:lnTo>
                    <a:lnTo>
                      <a:pt x="1574" y="1010"/>
                    </a:lnTo>
                    <a:lnTo>
                      <a:pt x="1574" y="1010"/>
                    </a:lnTo>
                    <a:lnTo>
                      <a:pt x="1523" y="514"/>
                    </a:lnTo>
                    <a:lnTo>
                      <a:pt x="1489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5" name="Google Shape;1997;p35">
                <a:extLst>
                  <a:ext uri="{FF2B5EF4-FFF2-40B4-BE49-F238E27FC236}">
                    <a16:creationId xmlns:a16="http://schemas.microsoft.com/office/drawing/2014/main" id="{76E939B9-4DF9-21AE-3E8F-C4A69E0005C1}"/>
                  </a:ext>
                </a:extLst>
              </p:cNvPr>
              <p:cNvSpPr/>
              <p:nvPr/>
            </p:nvSpPr>
            <p:spPr>
              <a:xfrm>
                <a:off x="6366483" y="3388771"/>
                <a:ext cx="328795" cy="955182"/>
              </a:xfrm>
              <a:custGeom>
                <a:avLst/>
                <a:gdLst/>
                <a:ahLst/>
                <a:cxnLst/>
                <a:rect l="l" t="t" r="r" b="b"/>
                <a:pathLst>
                  <a:path w="8335" h="24214" extrusionOk="0">
                    <a:moveTo>
                      <a:pt x="5853" y="1"/>
                    </a:moveTo>
                    <a:lnTo>
                      <a:pt x="5528" y="18"/>
                    </a:lnTo>
                    <a:lnTo>
                      <a:pt x="5186" y="35"/>
                    </a:lnTo>
                    <a:lnTo>
                      <a:pt x="4861" y="69"/>
                    </a:lnTo>
                    <a:lnTo>
                      <a:pt x="4518" y="120"/>
                    </a:lnTo>
                    <a:lnTo>
                      <a:pt x="4193" y="172"/>
                    </a:lnTo>
                    <a:lnTo>
                      <a:pt x="3868" y="240"/>
                    </a:lnTo>
                    <a:lnTo>
                      <a:pt x="3526" y="326"/>
                    </a:lnTo>
                    <a:lnTo>
                      <a:pt x="3201" y="411"/>
                    </a:lnTo>
                    <a:lnTo>
                      <a:pt x="2876" y="514"/>
                    </a:lnTo>
                    <a:lnTo>
                      <a:pt x="2242" y="737"/>
                    </a:lnTo>
                    <a:lnTo>
                      <a:pt x="1626" y="993"/>
                    </a:lnTo>
                    <a:lnTo>
                      <a:pt x="1045" y="1284"/>
                    </a:lnTo>
                    <a:lnTo>
                      <a:pt x="839" y="1404"/>
                    </a:lnTo>
                    <a:lnTo>
                      <a:pt x="651" y="1524"/>
                    </a:lnTo>
                    <a:lnTo>
                      <a:pt x="463" y="1678"/>
                    </a:lnTo>
                    <a:lnTo>
                      <a:pt x="377" y="1763"/>
                    </a:lnTo>
                    <a:lnTo>
                      <a:pt x="309" y="1849"/>
                    </a:lnTo>
                    <a:lnTo>
                      <a:pt x="240" y="1969"/>
                    </a:lnTo>
                    <a:lnTo>
                      <a:pt x="172" y="2105"/>
                    </a:lnTo>
                    <a:lnTo>
                      <a:pt x="138" y="2242"/>
                    </a:lnTo>
                    <a:lnTo>
                      <a:pt x="103" y="2379"/>
                    </a:lnTo>
                    <a:lnTo>
                      <a:pt x="69" y="2687"/>
                    </a:lnTo>
                    <a:lnTo>
                      <a:pt x="52" y="2978"/>
                    </a:lnTo>
                    <a:lnTo>
                      <a:pt x="1" y="4313"/>
                    </a:lnTo>
                    <a:lnTo>
                      <a:pt x="1" y="5630"/>
                    </a:lnTo>
                    <a:lnTo>
                      <a:pt x="18" y="6965"/>
                    </a:lnTo>
                    <a:lnTo>
                      <a:pt x="69" y="8283"/>
                    </a:lnTo>
                    <a:lnTo>
                      <a:pt x="155" y="9617"/>
                    </a:lnTo>
                    <a:lnTo>
                      <a:pt x="257" y="10935"/>
                    </a:lnTo>
                    <a:lnTo>
                      <a:pt x="377" y="12270"/>
                    </a:lnTo>
                    <a:lnTo>
                      <a:pt x="514" y="13587"/>
                    </a:lnTo>
                    <a:lnTo>
                      <a:pt x="668" y="14905"/>
                    </a:lnTo>
                    <a:lnTo>
                      <a:pt x="839" y="16240"/>
                    </a:lnTo>
                    <a:lnTo>
                      <a:pt x="1027" y="17557"/>
                    </a:lnTo>
                    <a:lnTo>
                      <a:pt x="1216" y="18875"/>
                    </a:lnTo>
                    <a:lnTo>
                      <a:pt x="1644" y="21510"/>
                    </a:lnTo>
                    <a:lnTo>
                      <a:pt x="2071" y="24128"/>
                    </a:lnTo>
                    <a:lnTo>
                      <a:pt x="2379" y="24180"/>
                    </a:lnTo>
                    <a:lnTo>
                      <a:pt x="2704" y="24197"/>
                    </a:lnTo>
                    <a:lnTo>
                      <a:pt x="3012" y="24214"/>
                    </a:lnTo>
                    <a:lnTo>
                      <a:pt x="3338" y="24214"/>
                    </a:lnTo>
                    <a:lnTo>
                      <a:pt x="3646" y="24197"/>
                    </a:lnTo>
                    <a:lnTo>
                      <a:pt x="3971" y="24145"/>
                    </a:lnTo>
                    <a:lnTo>
                      <a:pt x="4279" y="24094"/>
                    </a:lnTo>
                    <a:lnTo>
                      <a:pt x="4587" y="24026"/>
                    </a:lnTo>
                    <a:lnTo>
                      <a:pt x="4381" y="20261"/>
                    </a:lnTo>
                    <a:lnTo>
                      <a:pt x="4296" y="18396"/>
                    </a:lnTo>
                    <a:lnTo>
                      <a:pt x="4227" y="16514"/>
                    </a:lnTo>
                    <a:lnTo>
                      <a:pt x="4193" y="14631"/>
                    </a:lnTo>
                    <a:lnTo>
                      <a:pt x="4193" y="12749"/>
                    </a:lnTo>
                    <a:lnTo>
                      <a:pt x="4210" y="11808"/>
                    </a:lnTo>
                    <a:lnTo>
                      <a:pt x="4227" y="10867"/>
                    </a:lnTo>
                    <a:lnTo>
                      <a:pt x="4279" y="9925"/>
                    </a:lnTo>
                    <a:lnTo>
                      <a:pt x="4330" y="8984"/>
                    </a:lnTo>
                    <a:lnTo>
                      <a:pt x="4604" y="8916"/>
                    </a:lnTo>
                    <a:lnTo>
                      <a:pt x="4878" y="8830"/>
                    </a:lnTo>
                    <a:lnTo>
                      <a:pt x="5134" y="8728"/>
                    </a:lnTo>
                    <a:lnTo>
                      <a:pt x="5408" y="8625"/>
                    </a:lnTo>
                    <a:lnTo>
                      <a:pt x="5665" y="8505"/>
                    </a:lnTo>
                    <a:lnTo>
                      <a:pt x="5921" y="8368"/>
                    </a:lnTo>
                    <a:lnTo>
                      <a:pt x="6161" y="8231"/>
                    </a:lnTo>
                    <a:lnTo>
                      <a:pt x="6401" y="8077"/>
                    </a:lnTo>
                    <a:lnTo>
                      <a:pt x="6640" y="7906"/>
                    </a:lnTo>
                    <a:lnTo>
                      <a:pt x="6863" y="7735"/>
                    </a:lnTo>
                    <a:lnTo>
                      <a:pt x="7068" y="7547"/>
                    </a:lnTo>
                    <a:lnTo>
                      <a:pt x="7256" y="7342"/>
                    </a:lnTo>
                    <a:lnTo>
                      <a:pt x="7444" y="7136"/>
                    </a:lnTo>
                    <a:lnTo>
                      <a:pt x="7616" y="6914"/>
                    </a:lnTo>
                    <a:lnTo>
                      <a:pt x="7752" y="6674"/>
                    </a:lnTo>
                    <a:lnTo>
                      <a:pt x="7889" y="6418"/>
                    </a:lnTo>
                    <a:lnTo>
                      <a:pt x="7975" y="6246"/>
                    </a:lnTo>
                    <a:lnTo>
                      <a:pt x="8060" y="6058"/>
                    </a:lnTo>
                    <a:lnTo>
                      <a:pt x="8180" y="5682"/>
                    </a:lnTo>
                    <a:lnTo>
                      <a:pt x="8266" y="5288"/>
                    </a:lnTo>
                    <a:lnTo>
                      <a:pt x="8317" y="4895"/>
                    </a:lnTo>
                    <a:lnTo>
                      <a:pt x="8334" y="4501"/>
                    </a:lnTo>
                    <a:lnTo>
                      <a:pt x="8317" y="4090"/>
                    </a:lnTo>
                    <a:lnTo>
                      <a:pt x="8283" y="3697"/>
                    </a:lnTo>
                    <a:lnTo>
                      <a:pt x="8214" y="3303"/>
                    </a:lnTo>
                    <a:lnTo>
                      <a:pt x="8129" y="2824"/>
                    </a:lnTo>
                    <a:lnTo>
                      <a:pt x="8009" y="2311"/>
                    </a:lnTo>
                    <a:lnTo>
                      <a:pt x="7924" y="2037"/>
                    </a:lnTo>
                    <a:lnTo>
                      <a:pt x="7838" y="1780"/>
                    </a:lnTo>
                    <a:lnTo>
                      <a:pt x="7752" y="1507"/>
                    </a:lnTo>
                    <a:lnTo>
                      <a:pt x="7633" y="1250"/>
                    </a:lnTo>
                    <a:lnTo>
                      <a:pt x="7513" y="1010"/>
                    </a:lnTo>
                    <a:lnTo>
                      <a:pt x="7376" y="788"/>
                    </a:lnTo>
                    <a:lnTo>
                      <a:pt x="7222" y="583"/>
                    </a:lnTo>
                    <a:lnTo>
                      <a:pt x="7051" y="394"/>
                    </a:lnTo>
                    <a:lnTo>
                      <a:pt x="6863" y="240"/>
                    </a:lnTo>
                    <a:lnTo>
                      <a:pt x="6760" y="189"/>
                    </a:lnTo>
                    <a:lnTo>
                      <a:pt x="6657" y="120"/>
                    </a:lnTo>
                    <a:lnTo>
                      <a:pt x="6555" y="86"/>
                    </a:lnTo>
                    <a:lnTo>
                      <a:pt x="6435" y="52"/>
                    </a:lnTo>
                    <a:lnTo>
                      <a:pt x="6315" y="35"/>
                    </a:lnTo>
                    <a:lnTo>
                      <a:pt x="6178" y="18"/>
                    </a:lnTo>
                    <a:lnTo>
                      <a:pt x="585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6" name="Google Shape;1998;p35">
                <a:extLst>
                  <a:ext uri="{FF2B5EF4-FFF2-40B4-BE49-F238E27FC236}">
                    <a16:creationId xmlns:a16="http://schemas.microsoft.com/office/drawing/2014/main" id="{47CBA362-9986-B675-F484-F579A96F60E3}"/>
                  </a:ext>
                </a:extLst>
              </p:cNvPr>
              <p:cNvSpPr/>
              <p:nvPr/>
            </p:nvSpPr>
            <p:spPr>
              <a:xfrm>
                <a:off x="6366483" y="3388771"/>
                <a:ext cx="328795" cy="955182"/>
              </a:xfrm>
              <a:custGeom>
                <a:avLst/>
                <a:gdLst/>
                <a:ahLst/>
                <a:cxnLst/>
                <a:rect l="l" t="t" r="r" b="b"/>
                <a:pathLst>
                  <a:path w="8335" h="24214" fill="none" extrusionOk="0">
                    <a:moveTo>
                      <a:pt x="8214" y="3303"/>
                    </a:moveTo>
                    <a:lnTo>
                      <a:pt x="8214" y="3303"/>
                    </a:lnTo>
                    <a:lnTo>
                      <a:pt x="8283" y="3697"/>
                    </a:lnTo>
                    <a:lnTo>
                      <a:pt x="8317" y="4090"/>
                    </a:lnTo>
                    <a:lnTo>
                      <a:pt x="8334" y="4501"/>
                    </a:lnTo>
                    <a:lnTo>
                      <a:pt x="8317" y="4895"/>
                    </a:lnTo>
                    <a:lnTo>
                      <a:pt x="8266" y="5288"/>
                    </a:lnTo>
                    <a:lnTo>
                      <a:pt x="8180" y="5682"/>
                    </a:lnTo>
                    <a:lnTo>
                      <a:pt x="8060" y="6058"/>
                    </a:lnTo>
                    <a:lnTo>
                      <a:pt x="7975" y="6246"/>
                    </a:lnTo>
                    <a:lnTo>
                      <a:pt x="7889" y="6418"/>
                    </a:lnTo>
                    <a:lnTo>
                      <a:pt x="7889" y="6418"/>
                    </a:lnTo>
                    <a:lnTo>
                      <a:pt x="7752" y="6674"/>
                    </a:lnTo>
                    <a:lnTo>
                      <a:pt x="7616" y="6914"/>
                    </a:lnTo>
                    <a:lnTo>
                      <a:pt x="7444" y="7136"/>
                    </a:lnTo>
                    <a:lnTo>
                      <a:pt x="7256" y="7342"/>
                    </a:lnTo>
                    <a:lnTo>
                      <a:pt x="7068" y="7547"/>
                    </a:lnTo>
                    <a:lnTo>
                      <a:pt x="6863" y="7735"/>
                    </a:lnTo>
                    <a:lnTo>
                      <a:pt x="6640" y="7906"/>
                    </a:lnTo>
                    <a:lnTo>
                      <a:pt x="6401" y="8077"/>
                    </a:lnTo>
                    <a:lnTo>
                      <a:pt x="6161" y="8231"/>
                    </a:lnTo>
                    <a:lnTo>
                      <a:pt x="5921" y="8368"/>
                    </a:lnTo>
                    <a:lnTo>
                      <a:pt x="5665" y="8505"/>
                    </a:lnTo>
                    <a:lnTo>
                      <a:pt x="5408" y="8625"/>
                    </a:lnTo>
                    <a:lnTo>
                      <a:pt x="5134" y="8728"/>
                    </a:lnTo>
                    <a:lnTo>
                      <a:pt x="4878" y="8830"/>
                    </a:lnTo>
                    <a:lnTo>
                      <a:pt x="4604" y="8916"/>
                    </a:lnTo>
                    <a:lnTo>
                      <a:pt x="4330" y="8984"/>
                    </a:lnTo>
                    <a:lnTo>
                      <a:pt x="4330" y="8984"/>
                    </a:lnTo>
                    <a:lnTo>
                      <a:pt x="4279" y="9925"/>
                    </a:lnTo>
                    <a:lnTo>
                      <a:pt x="4227" y="10867"/>
                    </a:lnTo>
                    <a:lnTo>
                      <a:pt x="4210" y="11808"/>
                    </a:lnTo>
                    <a:lnTo>
                      <a:pt x="4193" y="12749"/>
                    </a:lnTo>
                    <a:lnTo>
                      <a:pt x="4193" y="14631"/>
                    </a:lnTo>
                    <a:lnTo>
                      <a:pt x="4227" y="16514"/>
                    </a:lnTo>
                    <a:lnTo>
                      <a:pt x="4296" y="18396"/>
                    </a:lnTo>
                    <a:lnTo>
                      <a:pt x="4381" y="20261"/>
                    </a:lnTo>
                    <a:lnTo>
                      <a:pt x="4587" y="24026"/>
                    </a:lnTo>
                    <a:lnTo>
                      <a:pt x="4587" y="24026"/>
                    </a:lnTo>
                    <a:lnTo>
                      <a:pt x="4279" y="24094"/>
                    </a:lnTo>
                    <a:lnTo>
                      <a:pt x="3971" y="24145"/>
                    </a:lnTo>
                    <a:lnTo>
                      <a:pt x="3646" y="24197"/>
                    </a:lnTo>
                    <a:lnTo>
                      <a:pt x="3338" y="24214"/>
                    </a:lnTo>
                    <a:lnTo>
                      <a:pt x="3012" y="24214"/>
                    </a:lnTo>
                    <a:lnTo>
                      <a:pt x="2704" y="24197"/>
                    </a:lnTo>
                    <a:lnTo>
                      <a:pt x="2379" y="24180"/>
                    </a:lnTo>
                    <a:lnTo>
                      <a:pt x="2071" y="24128"/>
                    </a:lnTo>
                    <a:lnTo>
                      <a:pt x="2071" y="24128"/>
                    </a:lnTo>
                    <a:lnTo>
                      <a:pt x="1644" y="21510"/>
                    </a:lnTo>
                    <a:lnTo>
                      <a:pt x="1216" y="18875"/>
                    </a:lnTo>
                    <a:lnTo>
                      <a:pt x="1027" y="17557"/>
                    </a:lnTo>
                    <a:lnTo>
                      <a:pt x="839" y="16240"/>
                    </a:lnTo>
                    <a:lnTo>
                      <a:pt x="668" y="14905"/>
                    </a:lnTo>
                    <a:lnTo>
                      <a:pt x="514" y="13587"/>
                    </a:lnTo>
                    <a:lnTo>
                      <a:pt x="377" y="12270"/>
                    </a:lnTo>
                    <a:lnTo>
                      <a:pt x="257" y="10935"/>
                    </a:lnTo>
                    <a:lnTo>
                      <a:pt x="155" y="9617"/>
                    </a:lnTo>
                    <a:lnTo>
                      <a:pt x="69" y="8283"/>
                    </a:lnTo>
                    <a:lnTo>
                      <a:pt x="18" y="6965"/>
                    </a:lnTo>
                    <a:lnTo>
                      <a:pt x="1" y="5630"/>
                    </a:lnTo>
                    <a:lnTo>
                      <a:pt x="1" y="4313"/>
                    </a:lnTo>
                    <a:lnTo>
                      <a:pt x="52" y="2978"/>
                    </a:lnTo>
                    <a:lnTo>
                      <a:pt x="52" y="2978"/>
                    </a:lnTo>
                    <a:lnTo>
                      <a:pt x="69" y="2687"/>
                    </a:lnTo>
                    <a:lnTo>
                      <a:pt x="103" y="2379"/>
                    </a:lnTo>
                    <a:lnTo>
                      <a:pt x="138" y="2242"/>
                    </a:lnTo>
                    <a:lnTo>
                      <a:pt x="172" y="2105"/>
                    </a:lnTo>
                    <a:lnTo>
                      <a:pt x="240" y="1969"/>
                    </a:lnTo>
                    <a:lnTo>
                      <a:pt x="309" y="1849"/>
                    </a:lnTo>
                    <a:lnTo>
                      <a:pt x="309" y="1849"/>
                    </a:lnTo>
                    <a:lnTo>
                      <a:pt x="377" y="1763"/>
                    </a:lnTo>
                    <a:lnTo>
                      <a:pt x="463" y="1678"/>
                    </a:lnTo>
                    <a:lnTo>
                      <a:pt x="651" y="1524"/>
                    </a:lnTo>
                    <a:lnTo>
                      <a:pt x="839" y="1404"/>
                    </a:lnTo>
                    <a:lnTo>
                      <a:pt x="1045" y="1284"/>
                    </a:lnTo>
                    <a:lnTo>
                      <a:pt x="1045" y="1284"/>
                    </a:lnTo>
                    <a:lnTo>
                      <a:pt x="1626" y="993"/>
                    </a:lnTo>
                    <a:lnTo>
                      <a:pt x="2242" y="737"/>
                    </a:lnTo>
                    <a:lnTo>
                      <a:pt x="2876" y="514"/>
                    </a:lnTo>
                    <a:lnTo>
                      <a:pt x="3201" y="411"/>
                    </a:lnTo>
                    <a:lnTo>
                      <a:pt x="3526" y="326"/>
                    </a:lnTo>
                    <a:lnTo>
                      <a:pt x="3868" y="240"/>
                    </a:lnTo>
                    <a:lnTo>
                      <a:pt x="4193" y="172"/>
                    </a:lnTo>
                    <a:lnTo>
                      <a:pt x="4518" y="120"/>
                    </a:lnTo>
                    <a:lnTo>
                      <a:pt x="4861" y="69"/>
                    </a:lnTo>
                    <a:lnTo>
                      <a:pt x="5186" y="35"/>
                    </a:lnTo>
                    <a:lnTo>
                      <a:pt x="5528" y="18"/>
                    </a:lnTo>
                    <a:lnTo>
                      <a:pt x="5853" y="1"/>
                    </a:lnTo>
                    <a:lnTo>
                      <a:pt x="6178" y="18"/>
                    </a:lnTo>
                    <a:lnTo>
                      <a:pt x="6178" y="18"/>
                    </a:lnTo>
                    <a:lnTo>
                      <a:pt x="6315" y="35"/>
                    </a:lnTo>
                    <a:lnTo>
                      <a:pt x="6435" y="52"/>
                    </a:lnTo>
                    <a:lnTo>
                      <a:pt x="6555" y="86"/>
                    </a:lnTo>
                    <a:lnTo>
                      <a:pt x="6657" y="120"/>
                    </a:lnTo>
                    <a:lnTo>
                      <a:pt x="6760" y="189"/>
                    </a:lnTo>
                    <a:lnTo>
                      <a:pt x="6863" y="240"/>
                    </a:lnTo>
                    <a:lnTo>
                      <a:pt x="7051" y="394"/>
                    </a:lnTo>
                    <a:lnTo>
                      <a:pt x="7222" y="583"/>
                    </a:lnTo>
                    <a:lnTo>
                      <a:pt x="7376" y="788"/>
                    </a:lnTo>
                    <a:lnTo>
                      <a:pt x="7513" y="1010"/>
                    </a:lnTo>
                    <a:lnTo>
                      <a:pt x="7633" y="1250"/>
                    </a:lnTo>
                    <a:lnTo>
                      <a:pt x="7752" y="1507"/>
                    </a:lnTo>
                    <a:lnTo>
                      <a:pt x="7838" y="1780"/>
                    </a:lnTo>
                    <a:lnTo>
                      <a:pt x="7924" y="2037"/>
                    </a:lnTo>
                    <a:lnTo>
                      <a:pt x="8009" y="2311"/>
                    </a:lnTo>
                    <a:lnTo>
                      <a:pt x="8129" y="2824"/>
                    </a:lnTo>
                    <a:lnTo>
                      <a:pt x="8214" y="3303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7" name="Google Shape;1999;p35">
                <a:extLst>
                  <a:ext uri="{FF2B5EF4-FFF2-40B4-BE49-F238E27FC236}">
                    <a16:creationId xmlns:a16="http://schemas.microsoft.com/office/drawing/2014/main" id="{54A17BF9-4996-249F-6969-9B37E3DDB680}"/>
                  </a:ext>
                </a:extLst>
              </p:cNvPr>
              <p:cNvSpPr/>
              <p:nvPr/>
            </p:nvSpPr>
            <p:spPr>
              <a:xfrm>
                <a:off x="6537290" y="3679025"/>
                <a:ext cx="42564" cy="64181"/>
              </a:xfrm>
              <a:custGeom>
                <a:avLst/>
                <a:gdLst/>
                <a:ahLst/>
                <a:cxnLst/>
                <a:rect l="l" t="t" r="r" b="b"/>
                <a:pathLst>
                  <a:path w="1079" h="1627" extrusionOk="0">
                    <a:moveTo>
                      <a:pt x="0" y="1"/>
                    </a:moveTo>
                    <a:lnTo>
                      <a:pt x="17" y="257"/>
                    </a:lnTo>
                    <a:lnTo>
                      <a:pt x="17" y="531"/>
                    </a:lnTo>
                    <a:lnTo>
                      <a:pt x="17" y="1062"/>
                    </a:lnTo>
                    <a:lnTo>
                      <a:pt x="0" y="1626"/>
                    </a:lnTo>
                    <a:lnTo>
                      <a:pt x="274" y="1558"/>
                    </a:lnTo>
                    <a:lnTo>
                      <a:pt x="548" y="1472"/>
                    </a:lnTo>
                    <a:lnTo>
                      <a:pt x="804" y="1370"/>
                    </a:lnTo>
                    <a:lnTo>
                      <a:pt x="1078" y="1267"/>
                    </a:lnTo>
                    <a:lnTo>
                      <a:pt x="1044" y="1113"/>
                    </a:lnTo>
                    <a:lnTo>
                      <a:pt x="993" y="976"/>
                    </a:lnTo>
                    <a:lnTo>
                      <a:pt x="924" y="856"/>
                    </a:lnTo>
                    <a:lnTo>
                      <a:pt x="856" y="737"/>
                    </a:lnTo>
                    <a:lnTo>
                      <a:pt x="770" y="617"/>
                    </a:lnTo>
                    <a:lnTo>
                      <a:pt x="685" y="514"/>
                    </a:lnTo>
                    <a:lnTo>
                      <a:pt x="496" y="326"/>
                    </a:lnTo>
                    <a:lnTo>
                      <a:pt x="308" y="189"/>
                    </a:lnTo>
                    <a:lnTo>
                      <a:pt x="137" y="86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BBB3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8" name="Google Shape;2000;p35">
                <a:extLst>
                  <a:ext uri="{FF2B5EF4-FFF2-40B4-BE49-F238E27FC236}">
                    <a16:creationId xmlns:a16="http://schemas.microsoft.com/office/drawing/2014/main" id="{325ADD03-6676-0BA6-4086-9E12145512B2}"/>
                  </a:ext>
                </a:extLst>
              </p:cNvPr>
              <p:cNvSpPr/>
              <p:nvPr/>
            </p:nvSpPr>
            <p:spPr>
              <a:xfrm>
                <a:off x="6349639" y="4362807"/>
                <a:ext cx="208598" cy="228204"/>
              </a:xfrm>
              <a:custGeom>
                <a:avLst/>
                <a:gdLst/>
                <a:ahLst/>
                <a:cxnLst/>
                <a:rect l="l" t="t" r="r" b="b"/>
                <a:pathLst>
                  <a:path w="5288" h="5785" extrusionOk="0">
                    <a:moveTo>
                      <a:pt x="2960" y="1"/>
                    </a:moveTo>
                    <a:lnTo>
                      <a:pt x="2875" y="18"/>
                    </a:lnTo>
                    <a:lnTo>
                      <a:pt x="2789" y="52"/>
                    </a:lnTo>
                    <a:lnTo>
                      <a:pt x="2721" y="104"/>
                    </a:lnTo>
                    <a:lnTo>
                      <a:pt x="2567" y="206"/>
                    </a:lnTo>
                    <a:lnTo>
                      <a:pt x="2447" y="343"/>
                    </a:lnTo>
                    <a:lnTo>
                      <a:pt x="2173" y="617"/>
                    </a:lnTo>
                    <a:lnTo>
                      <a:pt x="1865" y="925"/>
                    </a:lnTo>
                    <a:lnTo>
                      <a:pt x="1711" y="1096"/>
                    </a:lnTo>
                    <a:lnTo>
                      <a:pt x="1591" y="1284"/>
                    </a:lnTo>
                    <a:lnTo>
                      <a:pt x="1472" y="1473"/>
                    </a:lnTo>
                    <a:lnTo>
                      <a:pt x="1369" y="1661"/>
                    </a:lnTo>
                    <a:lnTo>
                      <a:pt x="1249" y="1952"/>
                    </a:lnTo>
                    <a:lnTo>
                      <a:pt x="1146" y="2260"/>
                    </a:lnTo>
                    <a:lnTo>
                      <a:pt x="992" y="2859"/>
                    </a:lnTo>
                    <a:lnTo>
                      <a:pt x="941" y="2995"/>
                    </a:lnTo>
                    <a:lnTo>
                      <a:pt x="890" y="3132"/>
                    </a:lnTo>
                    <a:lnTo>
                      <a:pt x="770" y="3355"/>
                    </a:lnTo>
                    <a:lnTo>
                      <a:pt x="616" y="3560"/>
                    </a:lnTo>
                    <a:lnTo>
                      <a:pt x="445" y="3783"/>
                    </a:lnTo>
                    <a:lnTo>
                      <a:pt x="325" y="3954"/>
                    </a:lnTo>
                    <a:lnTo>
                      <a:pt x="222" y="4125"/>
                    </a:lnTo>
                    <a:lnTo>
                      <a:pt x="137" y="4313"/>
                    </a:lnTo>
                    <a:lnTo>
                      <a:pt x="68" y="4518"/>
                    </a:lnTo>
                    <a:lnTo>
                      <a:pt x="34" y="4707"/>
                    </a:lnTo>
                    <a:lnTo>
                      <a:pt x="0" y="4912"/>
                    </a:lnTo>
                    <a:lnTo>
                      <a:pt x="0" y="5117"/>
                    </a:lnTo>
                    <a:lnTo>
                      <a:pt x="17" y="5323"/>
                    </a:lnTo>
                    <a:lnTo>
                      <a:pt x="34" y="5460"/>
                    </a:lnTo>
                    <a:lnTo>
                      <a:pt x="68" y="5528"/>
                    </a:lnTo>
                    <a:lnTo>
                      <a:pt x="103" y="5579"/>
                    </a:lnTo>
                    <a:lnTo>
                      <a:pt x="171" y="5631"/>
                    </a:lnTo>
                    <a:lnTo>
                      <a:pt x="240" y="5665"/>
                    </a:lnTo>
                    <a:lnTo>
                      <a:pt x="394" y="5699"/>
                    </a:lnTo>
                    <a:lnTo>
                      <a:pt x="907" y="5768"/>
                    </a:lnTo>
                    <a:lnTo>
                      <a:pt x="1420" y="5785"/>
                    </a:lnTo>
                    <a:lnTo>
                      <a:pt x="1934" y="5785"/>
                    </a:lnTo>
                    <a:lnTo>
                      <a:pt x="2447" y="5733"/>
                    </a:lnTo>
                    <a:lnTo>
                      <a:pt x="2687" y="5699"/>
                    </a:lnTo>
                    <a:lnTo>
                      <a:pt x="2926" y="5648"/>
                    </a:lnTo>
                    <a:lnTo>
                      <a:pt x="3166" y="5579"/>
                    </a:lnTo>
                    <a:lnTo>
                      <a:pt x="3371" y="5494"/>
                    </a:lnTo>
                    <a:lnTo>
                      <a:pt x="3576" y="5391"/>
                    </a:lnTo>
                    <a:lnTo>
                      <a:pt x="3765" y="5254"/>
                    </a:lnTo>
                    <a:lnTo>
                      <a:pt x="3850" y="5186"/>
                    </a:lnTo>
                    <a:lnTo>
                      <a:pt x="3936" y="5100"/>
                    </a:lnTo>
                    <a:lnTo>
                      <a:pt x="4004" y="4998"/>
                    </a:lnTo>
                    <a:lnTo>
                      <a:pt x="4055" y="4895"/>
                    </a:lnTo>
                    <a:lnTo>
                      <a:pt x="4124" y="4775"/>
                    </a:lnTo>
                    <a:lnTo>
                      <a:pt x="4175" y="4621"/>
                    </a:lnTo>
                    <a:lnTo>
                      <a:pt x="4295" y="4347"/>
                    </a:lnTo>
                    <a:lnTo>
                      <a:pt x="4363" y="4210"/>
                    </a:lnTo>
                    <a:lnTo>
                      <a:pt x="4449" y="4108"/>
                    </a:lnTo>
                    <a:lnTo>
                      <a:pt x="4552" y="4022"/>
                    </a:lnTo>
                    <a:lnTo>
                      <a:pt x="4603" y="3988"/>
                    </a:lnTo>
                    <a:lnTo>
                      <a:pt x="4671" y="3954"/>
                    </a:lnTo>
                    <a:lnTo>
                      <a:pt x="4757" y="3937"/>
                    </a:lnTo>
                    <a:lnTo>
                      <a:pt x="4843" y="3919"/>
                    </a:lnTo>
                    <a:lnTo>
                      <a:pt x="4928" y="3919"/>
                    </a:lnTo>
                    <a:lnTo>
                      <a:pt x="5014" y="3885"/>
                    </a:lnTo>
                    <a:lnTo>
                      <a:pt x="5082" y="3834"/>
                    </a:lnTo>
                    <a:lnTo>
                      <a:pt x="5151" y="3765"/>
                    </a:lnTo>
                    <a:lnTo>
                      <a:pt x="5202" y="3697"/>
                    </a:lnTo>
                    <a:lnTo>
                      <a:pt x="5236" y="3611"/>
                    </a:lnTo>
                    <a:lnTo>
                      <a:pt x="5270" y="3509"/>
                    </a:lnTo>
                    <a:lnTo>
                      <a:pt x="5288" y="3406"/>
                    </a:lnTo>
                    <a:lnTo>
                      <a:pt x="5288" y="3218"/>
                    </a:lnTo>
                    <a:lnTo>
                      <a:pt x="5288" y="2927"/>
                    </a:lnTo>
                    <a:lnTo>
                      <a:pt x="5270" y="2636"/>
                    </a:lnTo>
                    <a:lnTo>
                      <a:pt x="5236" y="2345"/>
                    </a:lnTo>
                    <a:lnTo>
                      <a:pt x="5202" y="2054"/>
                    </a:lnTo>
                    <a:lnTo>
                      <a:pt x="5151" y="1763"/>
                    </a:lnTo>
                    <a:lnTo>
                      <a:pt x="5082" y="1490"/>
                    </a:lnTo>
                    <a:lnTo>
                      <a:pt x="5014" y="1216"/>
                    </a:lnTo>
                    <a:lnTo>
                      <a:pt x="4928" y="925"/>
                    </a:lnTo>
                    <a:lnTo>
                      <a:pt x="4877" y="822"/>
                    </a:lnTo>
                    <a:lnTo>
                      <a:pt x="4843" y="720"/>
                    </a:lnTo>
                    <a:lnTo>
                      <a:pt x="4774" y="617"/>
                    </a:lnTo>
                    <a:lnTo>
                      <a:pt x="4706" y="531"/>
                    </a:lnTo>
                    <a:lnTo>
                      <a:pt x="4654" y="497"/>
                    </a:lnTo>
                    <a:lnTo>
                      <a:pt x="4603" y="480"/>
                    </a:lnTo>
                    <a:lnTo>
                      <a:pt x="4500" y="463"/>
                    </a:lnTo>
                    <a:lnTo>
                      <a:pt x="4381" y="480"/>
                    </a:lnTo>
                    <a:lnTo>
                      <a:pt x="4261" y="514"/>
                    </a:lnTo>
                    <a:lnTo>
                      <a:pt x="4158" y="531"/>
                    </a:lnTo>
                    <a:lnTo>
                      <a:pt x="4055" y="548"/>
                    </a:lnTo>
                    <a:lnTo>
                      <a:pt x="3953" y="548"/>
                    </a:lnTo>
                    <a:lnTo>
                      <a:pt x="3833" y="514"/>
                    </a:lnTo>
                    <a:lnTo>
                      <a:pt x="3730" y="463"/>
                    </a:lnTo>
                    <a:lnTo>
                      <a:pt x="3645" y="377"/>
                    </a:lnTo>
                    <a:lnTo>
                      <a:pt x="3474" y="223"/>
                    </a:lnTo>
                    <a:lnTo>
                      <a:pt x="3371" y="138"/>
                    </a:lnTo>
                    <a:lnTo>
                      <a:pt x="3285" y="69"/>
                    </a:lnTo>
                    <a:lnTo>
                      <a:pt x="3166" y="18"/>
                    </a:lnTo>
                    <a:lnTo>
                      <a:pt x="304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9" name="Google Shape;2001;p35">
                <a:extLst>
                  <a:ext uri="{FF2B5EF4-FFF2-40B4-BE49-F238E27FC236}">
                    <a16:creationId xmlns:a16="http://schemas.microsoft.com/office/drawing/2014/main" id="{8961F5AF-225C-ACCB-D279-730EE29ADDAD}"/>
                  </a:ext>
                </a:extLst>
              </p:cNvPr>
              <p:cNvSpPr/>
              <p:nvPr/>
            </p:nvSpPr>
            <p:spPr>
              <a:xfrm>
                <a:off x="6349639" y="4362807"/>
                <a:ext cx="208598" cy="228204"/>
              </a:xfrm>
              <a:custGeom>
                <a:avLst/>
                <a:gdLst/>
                <a:ahLst/>
                <a:cxnLst/>
                <a:rect l="l" t="t" r="r" b="b"/>
                <a:pathLst>
                  <a:path w="5288" h="5785" fill="none" extrusionOk="0">
                    <a:moveTo>
                      <a:pt x="1369" y="1661"/>
                    </a:moveTo>
                    <a:lnTo>
                      <a:pt x="1369" y="1661"/>
                    </a:lnTo>
                    <a:lnTo>
                      <a:pt x="1249" y="1952"/>
                    </a:lnTo>
                    <a:lnTo>
                      <a:pt x="1146" y="2260"/>
                    </a:lnTo>
                    <a:lnTo>
                      <a:pt x="992" y="2859"/>
                    </a:lnTo>
                    <a:lnTo>
                      <a:pt x="992" y="2859"/>
                    </a:lnTo>
                    <a:lnTo>
                      <a:pt x="941" y="2995"/>
                    </a:lnTo>
                    <a:lnTo>
                      <a:pt x="890" y="3132"/>
                    </a:lnTo>
                    <a:lnTo>
                      <a:pt x="770" y="3355"/>
                    </a:lnTo>
                    <a:lnTo>
                      <a:pt x="616" y="3560"/>
                    </a:lnTo>
                    <a:lnTo>
                      <a:pt x="445" y="3783"/>
                    </a:lnTo>
                    <a:lnTo>
                      <a:pt x="445" y="3783"/>
                    </a:lnTo>
                    <a:lnTo>
                      <a:pt x="325" y="3954"/>
                    </a:lnTo>
                    <a:lnTo>
                      <a:pt x="222" y="4125"/>
                    </a:lnTo>
                    <a:lnTo>
                      <a:pt x="137" y="4313"/>
                    </a:lnTo>
                    <a:lnTo>
                      <a:pt x="68" y="4518"/>
                    </a:lnTo>
                    <a:lnTo>
                      <a:pt x="34" y="4707"/>
                    </a:lnTo>
                    <a:lnTo>
                      <a:pt x="0" y="4912"/>
                    </a:lnTo>
                    <a:lnTo>
                      <a:pt x="0" y="5117"/>
                    </a:lnTo>
                    <a:lnTo>
                      <a:pt x="17" y="5323"/>
                    </a:lnTo>
                    <a:lnTo>
                      <a:pt x="17" y="5323"/>
                    </a:lnTo>
                    <a:lnTo>
                      <a:pt x="34" y="5460"/>
                    </a:lnTo>
                    <a:lnTo>
                      <a:pt x="68" y="5528"/>
                    </a:lnTo>
                    <a:lnTo>
                      <a:pt x="103" y="5579"/>
                    </a:lnTo>
                    <a:lnTo>
                      <a:pt x="103" y="5579"/>
                    </a:lnTo>
                    <a:lnTo>
                      <a:pt x="171" y="5631"/>
                    </a:lnTo>
                    <a:lnTo>
                      <a:pt x="240" y="5665"/>
                    </a:lnTo>
                    <a:lnTo>
                      <a:pt x="394" y="5699"/>
                    </a:lnTo>
                    <a:lnTo>
                      <a:pt x="394" y="5699"/>
                    </a:lnTo>
                    <a:lnTo>
                      <a:pt x="907" y="5768"/>
                    </a:lnTo>
                    <a:lnTo>
                      <a:pt x="1420" y="5785"/>
                    </a:lnTo>
                    <a:lnTo>
                      <a:pt x="1934" y="5785"/>
                    </a:lnTo>
                    <a:lnTo>
                      <a:pt x="2447" y="5733"/>
                    </a:lnTo>
                    <a:lnTo>
                      <a:pt x="2447" y="5733"/>
                    </a:lnTo>
                    <a:lnTo>
                      <a:pt x="2687" y="5699"/>
                    </a:lnTo>
                    <a:lnTo>
                      <a:pt x="2926" y="5648"/>
                    </a:lnTo>
                    <a:lnTo>
                      <a:pt x="3166" y="5579"/>
                    </a:lnTo>
                    <a:lnTo>
                      <a:pt x="3371" y="5494"/>
                    </a:lnTo>
                    <a:lnTo>
                      <a:pt x="3576" y="5391"/>
                    </a:lnTo>
                    <a:lnTo>
                      <a:pt x="3765" y="5254"/>
                    </a:lnTo>
                    <a:lnTo>
                      <a:pt x="3850" y="5186"/>
                    </a:lnTo>
                    <a:lnTo>
                      <a:pt x="3936" y="5100"/>
                    </a:lnTo>
                    <a:lnTo>
                      <a:pt x="4004" y="4998"/>
                    </a:lnTo>
                    <a:lnTo>
                      <a:pt x="4055" y="4895"/>
                    </a:lnTo>
                    <a:lnTo>
                      <a:pt x="4055" y="4895"/>
                    </a:lnTo>
                    <a:lnTo>
                      <a:pt x="4124" y="4775"/>
                    </a:lnTo>
                    <a:lnTo>
                      <a:pt x="4175" y="4621"/>
                    </a:lnTo>
                    <a:lnTo>
                      <a:pt x="4295" y="4347"/>
                    </a:lnTo>
                    <a:lnTo>
                      <a:pt x="4363" y="4210"/>
                    </a:lnTo>
                    <a:lnTo>
                      <a:pt x="4449" y="4108"/>
                    </a:lnTo>
                    <a:lnTo>
                      <a:pt x="4552" y="4022"/>
                    </a:lnTo>
                    <a:lnTo>
                      <a:pt x="4603" y="3988"/>
                    </a:lnTo>
                    <a:lnTo>
                      <a:pt x="4671" y="3954"/>
                    </a:lnTo>
                    <a:lnTo>
                      <a:pt x="4671" y="3954"/>
                    </a:lnTo>
                    <a:lnTo>
                      <a:pt x="4757" y="3937"/>
                    </a:lnTo>
                    <a:lnTo>
                      <a:pt x="4843" y="3919"/>
                    </a:lnTo>
                    <a:lnTo>
                      <a:pt x="4928" y="3919"/>
                    </a:lnTo>
                    <a:lnTo>
                      <a:pt x="5014" y="3885"/>
                    </a:lnTo>
                    <a:lnTo>
                      <a:pt x="5014" y="3885"/>
                    </a:lnTo>
                    <a:lnTo>
                      <a:pt x="5082" y="3834"/>
                    </a:lnTo>
                    <a:lnTo>
                      <a:pt x="5151" y="3765"/>
                    </a:lnTo>
                    <a:lnTo>
                      <a:pt x="5202" y="3697"/>
                    </a:lnTo>
                    <a:lnTo>
                      <a:pt x="5236" y="3611"/>
                    </a:lnTo>
                    <a:lnTo>
                      <a:pt x="5270" y="3509"/>
                    </a:lnTo>
                    <a:lnTo>
                      <a:pt x="5288" y="3406"/>
                    </a:lnTo>
                    <a:lnTo>
                      <a:pt x="5288" y="3218"/>
                    </a:lnTo>
                    <a:lnTo>
                      <a:pt x="5288" y="3218"/>
                    </a:lnTo>
                    <a:lnTo>
                      <a:pt x="5288" y="2927"/>
                    </a:lnTo>
                    <a:lnTo>
                      <a:pt x="5270" y="2636"/>
                    </a:lnTo>
                    <a:lnTo>
                      <a:pt x="5236" y="2345"/>
                    </a:lnTo>
                    <a:lnTo>
                      <a:pt x="5202" y="2054"/>
                    </a:lnTo>
                    <a:lnTo>
                      <a:pt x="5151" y="1763"/>
                    </a:lnTo>
                    <a:lnTo>
                      <a:pt x="5082" y="1490"/>
                    </a:lnTo>
                    <a:lnTo>
                      <a:pt x="5014" y="1216"/>
                    </a:lnTo>
                    <a:lnTo>
                      <a:pt x="4928" y="925"/>
                    </a:lnTo>
                    <a:lnTo>
                      <a:pt x="4928" y="925"/>
                    </a:lnTo>
                    <a:lnTo>
                      <a:pt x="4877" y="822"/>
                    </a:lnTo>
                    <a:lnTo>
                      <a:pt x="4843" y="720"/>
                    </a:lnTo>
                    <a:lnTo>
                      <a:pt x="4774" y="617"/>
                    </a:lnTo>
                    <a:lnTo>
                      <a:pt x="4706" y="531"/>
                    </a:lnTo>
                    <a:lnTo>
                      <a:pt x="4706" y="531"/>
                    </a:lnTo>
                    <a:lnTo>
                      <a:pt x="4654" y="497"/>
                    </a:lnTo>
                    <a:lnTo>
                      <a:pt x="4603" y="480"/>
                    </a:lnTo>
                    <a:lnTo>
                      <a:pt x="4500" y="463"/>
                    </a:lnTo>
                    <a:lnTo>
                      <a:pt x="4381" y="480"/>
                    </a:lnTo>
                    <a:lnTo>
                      <a:pt x="4261" y="514"/>
                    </a:lnTo>
                    <a:lnTo>
                      <a:pt x="4261" y="514"/>
                    </a:lnTo>
                    <a:lnTo>
                      <a:pt x="4158" y="531"/>
                    </a:lnTo>
                    <a:lnTo>
                      <a:pt x="4055" y="548"/>
                    </a:lnTo>
                    <a:lnTo>
                      <a:pt x="3953" y="548"/>
                    </a:lnTo>
                    <a:lnTo>
                      <a:pt x="3833" y="514"/>
                    </a:lnTo>
                    <a:lnTo>
                      <a:pt x="3833" y="514"/>
                    </a:lnTo>
                    <a:lnTo>
                      <a:pt x="3730" y="463"/>
                    </a:lnTo>
                    <a:lnTo>
                      <a:pt x="3645" y="377"/>
                    </a:lnTo>
                    <a:lnTo>
                      <a:pt x="3474" y="223"/>
                    </a:lnTo>
                    <a:lnTo>
                      <a:pt x="3371" y="138"/>
                    </a:lnTo>
                    <a:lnTo>
                      <a:pt x="3285" y="69"/>
                    </a:lnTo>
                    <a:lnTo>
                      <a:pt x="3166" y="18"/>
                    </a:lnTo>
                    <a:lnTo>
                      <a:pt x="3046" y="1"/>
                    </a:lnTo>
                    <a:lnTo>
                      <a:pt x="3046" y="1"/>
                    </a:lnTo>
                    <a:lnTo>
                      <a:pt x="2960" y="1"/>
                    </a:lnTo>
                    <a:lnTo>
                      <a:pt x="2875" y="18"/>
                    </a:lnTo>
                    <a:lnTo>
                      <a:pt x="2789" y="52"/>
                    </a:lnTo>
                    <a:lnTo>
                      <a:pt x="2721" y="104"/>
                    </a:lnTo>
                    <a:lnTo>
                      <a:pt x="2567" y="206"/>
                    </a:lnTo>
                    <a:lnTo>
                      <a:pt x="2447" y="343"/>
                    </a:lnTo>
                    <a:lnTo>
                      <a:pt x="2447" y="343"/>
                    </a:lnTo>
                    <a:lnTo>
                      <a:pt x="2173" y="617"/>
                    </a:lnTo>
                    <a:lnTo>
                      <a:pt x="2173" y="617"/>
                    </a:lnTo>
                    <a:lnTo>
                      <a:pt x="1865" y="925"/>
                    </a:lnTo>
                    <a:lnTo>
                      <a:pt x="1711" y="1096"/>
                    </a:lnTo>
                    <a:lnTo>
                      <a:pt x="1591" y="1284"/>
                    </a:lnTo>
                    <a:lnTo>
                      <a:pt x="1591" y="1284"/>
                    </a:lnTo>
                    <a:lnTo>
                      <a:pt x="1472" y="1473"/>
                    </a:lnTo>
                    <a:lnTo>
                      <a:pt x="1369" y="166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0" name="Google Shape;2002;p35">
                <a:extLst>
                  <a:ext uri="{FF2B5EF4-FFF2-40B4-BE49-F238E27FC236}">
                    <a16:creationId xmlns:a16="http://schemas.microsoft.com/office/drawing/2014/main" id="{E1D18188-E836-5D2F-35F9-7E60FD46015E}"/>
                  </a:ext>
                </a:extLst>
              </p:cNvPr>
              <p:cNvSpPr/>
              <p:nvPr/>
            </p:nvSpPr>
            <p:spPr>
              <a:xfrm>
                <a:off x="6350309" y="4489710"/>
                <a:ext cx="207928" cy="101301"/>
              </a:xfrm>
              <a:custGeom>
                <a:avLst/>
                <a:gdLst/>
                <a:ahLst/>
                <a:cxnLst/>
                <a:rect l="l" t="t" r="r" b="b"/>
                <a:pathLst>
                  <a:path w="5271" h="2568" extrusionOk="0">
                    <a:moveTo>
                      <a:pt x="5271" y="1"/>
                    </a:moveTo>
                    <a:lnTo>
                      <a:pt x="5185" y="52"/>
                    </a:lnTo>
                    <a:lnTo>
                      <a:pt x="5099" y="104"/>
                    </a:lnTo>
                    <a:lnTo>
                      <a:pt x="4911" y="155"/>
                    </a:lnTo>
                    <a:lnTo>
                      <a:pt x="4723" y="223"/>
                    </a:lnTo>
                    <a:lnTo>
                      <a:pt x="4535" y="292"/>
                    </a:lnTo>
                    <a:lnTo>
                      <a:pt x="4415" y="360"/>
                    </a:lnTo>
                    <a:lnTo>
                      <a:pt x="4295" y="446"/>
                    </a:lnTo>
                    <a:lnTo>
                      <a:pt x="4192" y="531"/>
                    </a:lnTo>
                    <a:lnTo>
                      <a:pt x="4090" y="634"/>
                    </a:lnTo>
                    <a:lnTo>
                      <a:pt x="3919" y="856"/>
                    </a:lnTo>
                    <a:lnTo>
                      <a:pt x="3748" y="1079"/>
                    </a:lnTo>
                    <a:lnTo>
                      <a:pt x="3576" y="1319"/>
                    </a:lnTo>
                    <a:lnTo>
                      <a:pt x="3405" y="1541"/>
                    </a:lnTo>
                    <a:lnTo>
                      <a:pt x="3217" y="1746"/>
                    </a:lnTo>
                    <a:lnTo>
                      <a:pt x="3097" y="1832"/>
                    </a:lnTo>
                    <a:lnTo>
                      <a:pt x="2995" y="1917"/>
                    </a:lnTo>
                    <a:lnTo>
                      <a:pt x="2824" y="2003"/>
                    </a:lnTo>
                    <a:lnTo>
                      <a:pt x="2652" y="2071"/>
                    </a:lnTo>
                    <a:lnTo>
                      <a:pt x="2481" y="2123"/>
                    </a:lnTo>
                    <a:lnTo>
                      <a:pt x="2293" y="2174"/>
                    </a:lnTo>
                    <a:lnTo>
                      <a:pt x="2088" y="2208"/>
                    </a:lnTo>
                    <a:lnTo>
                      <a:pt x="1865" y="2243"/>
                    </a:lnTo>
                    <a:lnTo>
                      <a:pt x="1626" y="2260"/>
                    </a:lnTo>
                    <a:lnTo>
                      <a:pt x="1044" y="2260"/>
                    </a:lnTo>
                    <a:lnTo>
                      <a:pt x="685" y="2225"/>
                    </a:lnTo>
                    <a:lnTo>
                      <a:pt x="342" y="2174"/>
                    </a:lnTo>
                    <a:lnTo>
                      <a:pt x="0" y="2106"/>
                    </a:lnTo>
                    <a:lnTo>
                      <a:pt x="17" y="2243"/>
                    </a:lnTo>
                    <a:lnTo>
                      <a:pt x="51" y="2311"/>
                    </a:lnTo>
                    <a:lnTo>
                      <a:pt x="86" y="2362"/>
                    </a:lnTo>
                    <a:lnTo>
                      <a:pt x="154" y="2414"/>
                    </a:lnTo>
                    <a:lnTo>
                      <a:pt x="223" y="2448"/>
                    </a:lnTo>
                    <a:lnTo>
                      <a:pt x="377" y="2482"/>
                    </a:lnTo>
                    <a:lnTo>
                      <a:pt x="667" y="2516"/>
                    </a:lnTo>
                    <a:lnTo>
                      <a:pt x="975" y="2551"/>
                    </a:lnTo>
                    <a:lnTo>
                      <a:pt x="1266" y="2568"/>
                    </a:lnTo>
                    <a:lnTo>
                      <a:pt x="2002" y="2568"/>
                    </a:lnTo>
                    <a:lnTo>
                      <a:pt x="2430" y="2516"/>
                    </a:lnTo>
                    <a:lnTo>
                      <a:pt x="2670" y="2482"/>
                    </a:lnTo>
                    <a:lnTo>
                      <a:pt x="2909" y="2431"/>
                    </a:lnTo>
                    <a:lnTo>
                      <a:pt x="3149" y="2362"/>
                    </a:lnTo>
                    <a:lnTo>
                      <a:pt x="3354" y="2277"/>
                    </a:lnTo>
                    <a:lnTo>
                      <a:pt x="3559" y="2174"/>
                    </a:lnTo>
                    <a:lnTo>
                      <a:pt x="3748" y="2037"/>
                    </a:lnTo>
                    <a:lnTo>
                      <a:pt x="3833" y="1969"/>
                    </a:lnTo>
                    <a:lnTo>
                      <a:pt x="3919" y="1883"/>
                    </a:lnTo>
                    <a:lnTo>
                      <a:pt x="3987" y="1781"/>
                    </a:lnTo>
                    <a:lnTo>
                      <a:pt x="4038" y="1678"/>
                    </a:lnTo>
                    <a:lnTo>
                      <a:pt x="4107" y="1558"/>
                    </a:lnTo>
                    <a:lnTo>
                      <a:pt x="4158" y="1404"/>
                    </a:lnTo>
                    <a:lnTo>
                      <a:pt x="4278" y="1130"/>
                    </a:lnTo>
                    <a:lnTo>
                      <a:pt x="4346" y="993"/>
                    </a:lnTo>
                    <a:lnTo>
                      <a:pt x="4432" y="891"/>
                    </a:lnTo>
                    <a:lnTo>
                      <a:pt x="4535" y="805"/>
                    </a:lnTo>
                    <a:lnTo>
                      <a:pt x="4586" y="771"/>
                    </a:lnTo>
                    <a:lnTo>
                      <a:pt x="4654" y="737"/>
                    </a:lnTo>
                    <a:lnTo>
                      <a:pt x="4740" y="720"/>
                    </a:lnTo>
                    <a:lnTo>
                      <a:pt x="4826" y="702"/>
                    </a:lnTo>
                    <a:lnTo>
                      <a:pt x="4911" y="702"/>
                    </a:lnTo>
                    <a:lnTo>
                      <a:pt x="4997" y="668"/>
                    </a:lnTo>
                    <a:lnTo>
                      <a:pt x="5065" y="617"/>
                    </a:lnTo>
                    <a:lnTo>
                      <a:pt x="5134" y="566"/>
                    </a:lnTo>
                    <a:lnTo>
                      <a:pt x="5185" y="480"/>
                    </a:lnTo>
                    <a:lnTo>
                      <a:pt x="5219" y="394"/>
                    </a:lnTo>
                    <a:lnTo>
                      <a:pt x="5253" y="309"/>
                    </a:lnTo>
                    <a:lnTo>
                      <a:pt x="5271" y="206"/>
                    </a:lnTo>
                    <a:lnTo>
                      <a:pt x="5271" y="1"/>
                    </a:lnTo>
                    <a:close/>
                  </a:path>
                </a:pathLst>
              </a:custGeom>
              <a:solidFill>
                <a:srgbClr val="EE8F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1" name="Google Shape;2003;p35">
                <a:extLst>
                  <a:ext uri="{FF2B5EF4-FFF2-40B4-BE49-F238E27FC236}">
                    <a16:creationId xmlns:a16="http://schemas.microsoft.com/office/drawing/2014/main" id="{A11D6F71-4EE4-B700-05E3-1582709DCB35}"/>
                  </a:ext>
                </a:extLst>
              </p:cNvPr>
              <p:cNvSpPr/>
              <p:nvPr/>
            </p:nvSpPr>
            <p:spPr>
              <a:xfrm>
                <a:off x="6350309" y="4489710"/>
                <a:ext cx="207928" cy="101301"/>
              </a:xfrm>
              <a:custGeom>
                <a:avLst/>
                <a:gdLst/>
                <a:ahLst/>
                <a:cxnLst/>
                <a:rect l="l" t="t" r="r" b="b"/>
                <a:pathLst>
                  <a:path w="5271" h="2568" fill="none" extrusionOk="0">
                    <a:moveTo>
                      <a:pt x="5271" y="1"/>
                    </a:moveTo>
                    <a:lnTo>
                      <a:pt x="5271" y="1"/>
                    </a:lnTo>
                    <a:lnTo>
                      <a:pt x="5185" y="52"/>
                    </a:lnTo>
                    <a:lnTo>
                      <a:pt x="5099" y="104"/>
                    </a:lnTo>
                    <a:lnTo>
                      <a:pt x="4911" y="155"/>
                    </a:lnTo>
                    <a:lnTo>
                      <a:pt x="4723" y="223"/>
                    </a:lnTo>
                    <a:lnTo>
                      <a:pt x="4535" y="292"/>
                    </a:lnTo>
                    <a:lnTo>
                      <a:pt x="4535" y="292"/>
                    </a:lnTo>
                    <a:lnTo>
                      <a:pt x="4415" y="360"/>
                    </a:lnTo>
                    <a:lnTo>
                      <a:pt x="4295" y="446"/>
                    </a:lnTo>
                    <a:lnTo>
                      <a:pt x="4192" y="531"/>
                    </a:lnTo>
                    <a:lnTo>
                      <a:pt x="4090" y="634"/>
                    </a:lnTo>
                    <a:lnTo>
                      <a:pt x="3919" y="856"/>
                    </a:lnTo>
                    <a:lnTo>
                      <a:pt x="3748" y="1079"/>
                    </a:lnTo>
                    <a:lnTo>
                      <a:pt x="3576" y="1319"/>
                    </a:lnTo>
                    <a:lnTo>
                      <a:pt x="3405" y="1541"/>
                    </a:lnTo>
                    <a:lnTo>
                      <a:pt x="3217" y="1746"/>
                    </a:lnTo>
                    <a:lnTo>
                      <a:pt x="3097" y="1832"/>
                    </a:lnTo>
                    <a:lnTo>
                      <a:pt x="2995" y="1917"/>
                    </a:lnTo>
                    <a:lnTo>
                      <a:pt x="2995" y="1917"/>
                    </a:lnTo>
                    <a:lnTo>
                      <a:pt x="2824" y="2003"/>
                    </a:lnTo>
                    <a:lnTo>
                      <a:pt x="2652" y="2071"/>
                    </a:lnTo>
                    <a:lnTo>
                      <a:pt x="2481" y="2123"/>
                    </a:lnTo>
                    <a:lnTo>
                      <a:pt x="2293" y="2174"/>
                    </a:lnTo>
                    <a:lnTo>
                      <a:pt x="2293" y="2174"/>
                    </a:lnTo>
                    <a:lnTo>
                      <a:pt x="2088" y="2208"/>
                    </a:lnTo>
                    <a:lnTo>
                      <a:pt x="1865" y="2243"/>
                    </a:lnTo>
                    <a:lnTo>
                      <a:pt x="1626" y="2260"/>
                    </a:lnTo>
                    <a:lnTo>
                      <a:pt x="1403" y="2260"/>
                    </a:lnTo>
                    <a:lnTo>
                      <a:pt x="1403" y="2260"/>
                    </a:lnTo>
                    <a:lnTo>
                      <a:pt x="1044" y="2260"/>
                    </a:lnTo>
                    <a:lnTo>
                      <a:pt x="685" y="2225"/>
                    </a:lnTo>
                    <a:lnTo>
                      <a:pt x="342" y="2174"/>
                    </a:lnTo>
                    <a:lnTo>
                      <a:pt x="0" y="2106"/>
                    </a:lnTo>
                    <a:lnTo>
                      <a:pt x="0" y="2106"/>
                    </a:lnTo>
                    <a:lnTo>
                      <a:pt x="17" y="2243"/>
                    </a:lnTo>
                    <a:lnTo>
                      <a:pt x="51" y="2311"/>
                    </a:lnTo>
                    <a:lnTo>
                      <a:pt x="86" y="2362"/>
                    </a:lnTo>
                    <a:lnTo>
                      <a:pt x="86" y="2362"/>
                    </a:lnTo>
                    <a:lnTo>
                      <a:pt x="154" y="2414"/>
                    </a:lnTo>
                    <a:lnTo>
                      <a:pt x="223" y="2448"/>
                    </a:lnTo>
                    <a:lnTo>
                      <a:pt x="377" y="2482"/>
                    </a:lnTo>
                    <a:lnTo>
                      <a:pt x="377" y="2482"/>
                    </a:lnTo>
                    <a:lnTo>
                      <a:pt x="667" y="2516"/>
                    </a:lnTo>
                    <a:lnTo>
                      <a:pt x="975" y="2551"/>
                    </a:lnTo>
                    <a:lnTo>
                      <a:pt x="1266" y="2568"/>
                    </a:lnTo>
                    <a:lnTo>
                      <a:pt x="1557" y="2568"/>
                    </a:lnTo>
                    <a:lnTo>
                      <a:pt x="1557" y="2568"/>
                    </a:lnTo>
                    <a:lnTo>
                      <a:pt x="2002" y="2568"/>
                    </a:lnTo>
                    <a:lnTo>
                      <a:pt x="2430" y="2516"/>
                    </a:lnTo>
                    <a:lnTo>
                      <a:pt x="2430" y="2516"/>
                    </a:lnTo>
                    <a:lnTo>
                      <a:pt x="2670" y="2482"/>
                    </a:lnTo>
                    <a:lnTo>
                      <a:pt x="2909" y="2431"/>
                    </a:lnTo>
                    <a:lnTo>
                      <a:pt x="3149" y="2362"/>
                    </a:lnTo>
                    <a:lnTo>
                      <a:pt x="3354" y="2277"/>
                    </a:lnTo>
                    <a:lnTo>
                      <a:pt x="3559" y="2174"/>
                    </a:lnTo>
                    <a:lnTo>
                      <a:pt x="3748" y="2037"/>
                    </a:lnTo>
                    <a:lnTo>
                      <a:pt x="3833" y="1969"/>
                    </a:lnTo>
                    <a:lnTo>
                      <a:pt x="3919" y="1883"/>
                    </a:lnTo>
                    <a:lnTo>
                      <a:pt x="3987" y="1781"/>
                    </a:lnTo>
                    <a:lnTo>
                      <a:pt x="4038" y="1678"/>
                    </a:lnTo>
                    <a:lnTo>
                      <a:pt x="4038" y="1678"/>
                    </a:lnTo>
                    <a:lnTo>
                      <a:pt x="4107" y="1558"/>
                    </a:lnTo>
                    <a:lnTo>
                      <a:pt x="4158" y="1404"/>
                    </a:lnTo>
                    <a:lnTo>
                      <a:pt x="4278" y="1130"/>
                    </a:lnTo>
                    <a:lnTo>
                      <a:pt x="4346" y="993"/>
                    </a:lnTo>
                    <a:lnTo>
                      <a:pt x="4432" y="891"/>
                    </a:lnTo>
                    <a:lnTo>
                      <a:pt x="4535" y="805"/>
                    </a:lnTo>
                    <a:lnTo>
                      <a:pt x="4586" y="771"/>
                    </a:lnTo>
                    <a:lnTo>
                      <a:pt x="4654" y="737"/>
                    </a:lnTo>
                    <a:lnTo>
                      <a:pt x="4654" y="737"/>
                    </a:lnTo>
                    <a:lnTo>
                      <a:pt x="4740" y="720"/>
                    </a:lnTo>
                    <a:lnTo>
                      <a:pt x="4826" y="702"/>
                    </a:lnTo>
                    <a:lnTo>
                      <a:pt x="4911" y="702"/>
                    </a:lnTo>
                    <a:lnTo>
                      <a:pt x="4997" y="668"/>
                    </a:lnTo>
                    <a:lnTo>
                      <a:pt x="4997" y="668"/>
                    </a:lnTo>
                    <a:lnTo>
                      <a:pt x="5065" y="617"/>
                    </a:lnTo>
                    <a:lnTo>
                      <a:pt x="5134" y="566"/>
                    </a:lnTo>
                    <a:lnTo>
                      <a:pt x="5185" y="480"/>
                    </a:lnTo>
                    <a:lnTo>
                      <a:pt x="5219" y="394"/>
                    </a:lnTo>
                    <a:lnTo>
                      <a:pt x="5253" y="309"/>
                    </a:lnTo>
                    <a:lnTo>
                      <a:pt x="5271" y="206"/>
                    </a:lnTo>
                    <a:lnTo>
                      <a:pt x="5271" y="1"/>
                    </a:lnTo>
                    <a:lnTo>
                      <a:pt x="5271" y="1"/>
                    </a:lnTo>
                    <a:lnTo>
                      <a:pt x="5271" y="1"/>
                    </a:lnTo>
                    <a:lnTo>
                      <a:pt x="5271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2" name="Google Shape;2004;p35">
                <a:extLst>
                  <a:ext uri="{FF2B5EF4-FFF2-40B4-BE49-F238E27FC236}">
                    <a16:creationId xmlns:a16="http://schemas.microsoft.com/office/drawing/2014/main" id="{5035F268-3413-FD52-B3AE-D6B168261294}"/>
                  </a:ext>
                </a:extLst>
              </p:cNvPr>
              <p:cNvSpPr/>
              <p:nvPr/>
            </p:nvSpPr>
            <p:spPr>
              <a:xfrm>
                <a:off x="6413741" y="4408724"/>
                <a:ext cx="74280" cy="31085"/>
              </a:xfrm>
              <a:custGeom>
                <a:avLst/>
                <a:gdLst/>
                <a:ahLst/>
                <a:cxnLst/>
                <a:rect l="l" t="t" r="r" b="b"/>
                <a:pathLst>
                  <a:path w="1883" h="788" extrusionOk="0">
                    <a:moveTo>
                      <a:pt x="309" y="0"/>
                    </a:moveTo>
                    <a:lnTo>
                      <a:pt x="86" y="18"/>
                    </a:lnTo>
                    <a:lnTo>
                      <a:pt x="52" y="35"/>
                    </a:lnTo>
                    <a:lnTo>
                      <a:pt x="18" y="52"/>
                    </a:lnTo>
                    <a:lnTo>
                      <a:pt x="1" y="86"/>
                    </a:lnTo>
                    <a:lnTo>
                      <a:pt x="1" y="120"/>
                    </a:lnTo>
                    <a:lnTo>
                      <a:pt x="18" y="155"/>
                    </a:lnTo>
                    <a:lnTo>
                      <a:pt x="52" y="189"/>
                    </a:lnTo>
                    <a:lnTo>
                      <a:pt x="69" y="206"/>
                    </a:lnTo>
                    <a:lnTo>
                      <a:pt x="120" y="206"/>
                    </a:lnTo>
                    <a:lnTo>
                      <a:pt x="309" y="189"/>
                    </a:lnTo>
                    <a:lnTo>
                      <a:pt x="514" y="206"/>
                    </a:lnTo>
                    <a:lnTo>
                      <a:pt x="736" y="240"/>
                    </a:lnTo>
                    <a:lnTo>
                      <a:pt x="959" y="326"/>
                    </a:lnTo>
                    <a:lnTo>
                      <a:pt x="1164" y="428"/>
                    </a:lnTo>
                    <a:lnTo>
                      <a:pt x="1352" y="531"/>
                    </a:lnTo>
                    <a:lnTo>
                      <a:pt x="1729" y="771"/>
                    </a:lnTo>
                    <a:lnTo>
                      <a:pt x="1780" y="788"/>
                    </a:lnTo>
                    <a:lnTo>
                      <a:pt x="1832" y="788"/>
                    </a:lnTo>
                    <a:lnTo>
                      <a:pt x="1866" y="753"/>
                    </a:lnTo>
                    <a:lnTo>
                      <a:pt x="1883" y="719"/>
                    </a:lnTo>
                    <a:lnTo>
                      <a:pt x="1883" y="685"/>
                    </a:lnTo>
                    <a:lnTo>
                      <a:pt x="1866" y="651"/>
                    </a:lnTo>
                    <a:lnTo>
                      <a:pt x="1832" y="617"/>
                    </a:lnTo>
                    <a:lnTo>
                      <a:pt x="1455" y="377"/>
                    </a:lnTo>
                    <a:lnTo>
                      <a:pt x="1250" y="257"/>
                    </a:lnTo>
                    <a:lnTo>
                      <a:pt x="1027" y="155"/>
                    </a:lnTo>
                    <a:lnTo>
                      <a:pt x="788" y="69"/>
                    </a:lnTo>
                    <a:lnTo>
                      <a:pt x="531" y="18"/>
                    </a:lnTo>
                    <a:lnTo>
                      <a:pt x="30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3" name="Google Shape;2005;p35">
                <a:extLst>
                  <a:ext uri="{FF2B5EF4-FFF2-40B4-BE49-F238E27FC236}">
                    <a16:creationId xmlns:a16="http://schemas.microsoft.com/office/drawing/2014/main" id="{56BD2F03-70FC-8488-F00B-2ED101B69E35}"/>
                  </a:ext>
                </a:extLst>
              </p:cNvPr>
              <p:cNvSpPr/>
              <p:nvPr/>
            </p:nvSpPr>
            <p:spPr>
              <a:xfrm>
                <a:off x="6398908" y="4441111"/>
                <a:ext cx="76962" cy="24339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617" extrusionOk="0">
                    <a:moveTo>
                      <a:pt x="308" y="1"/>
                    </a:moveTo>
                    <a:lnTo>
                      <a:pt x="69" y="18"/>
                    </a:lnTo>
                    <a:lnTo>
                      <a:pt x="34" y="35"/>
                    </a:lnTo>
                    <a:lnTo>
                      <a:pt x="17" y="52"/>
                    </a:lnTo>
                    <a:lnTo>
                      <a:pt x="0" y="86"/>
                    </a:lnTo>
                    <a:lnTo>
                      <a:pt x="0" y="121"/>
                    </a:lnTo>
                    <a:lnTo>
                      <a:pt x="0" y="172"/>
                    </a:lnTo>
                    <a:lnTo>
                      <a:pt x="34" y="189"/>
                    </a:lnTo>
                    <a:lnTo>
                      <a:pt x="69" y="206"/>
                    </a:lnTo>
                    <a:lnTo>
                      <a:pt x="103" y="206"/>
                    </a:lnTo>
                    <a:lnTo>
                      <a:pt x="325" y="189"/>
                    </a:lnTo>
                    <a:lnTo>
                      <a:pt x="548" y="189"/>
                    </a:lnTo>
                    <a:lnTo>
                      <a:pt x="770" y="206"/>
                    </a:lnTo>
                    <a:lnTo>
                      <a:pt x="993" y="258"/>
                    </a:lnTo>
                    <a:lnTo>
                      <a:pt x="1198" y="309"/>
                    </a:lnTo>
                    <a:lnTo>
                      <a:pt x="1403" y="394"/>
                    </a:lnTo>
                    <a:lnTo>
                      <a:pt x="1609" y="497"/>
                    </a:lnTo>
                    <a:lnTo>
                      <a:pt x="1797" y="600"/>
                    </a:lnTo>
                    <a:lnTo>
                      <a:pt x="1848" y="617"/>
                    </a:lnTo>
                    <a:lnTo>
                      <a:pt x="1900" y="617"/>
                    </a:lnTo>
                    <a:lnTo>
                      <a:pt x="1934" y="583"/>
                    </a:lnTo>
                    <a:lnTo>
                      <a:pt x="1951" y="548"/>
                    </a:lnTo>
                    <a:lnTo>
                      <a:pt x="1951" y="514"/>
                    </a:lnTo>
                    <a:lnTo>
                      <a:pt x="1934" y="480"/>
                    </a:lnTo>
                    <a:lnTo>
                      <a:pt x="1900" y="446"/>
                    </a:lnTo>
                    <a:lnTo>
                      <a:pt x="1694" y="326"/>
                    </a:lnTo>
                    <a:lnTo>
                      <a:pt x="1489" y="223"/>
                    </a:lnTo>
                    <a:lnTo>
                      <a:pt x="1266" y="138"/>
                    </a:lnTo>
                    <a:lnTo>
                      <a:pt x="1027" y="69"/>
                    </a:lnTo>
                    <a:lnTo>
                      <a:pt x="787" y="35"/>
                    </a:lnTo>
                    <a:lnTo>
                      <a:pt x="54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4" name="Google Shape;2006;p35">
                <a:extLst>
                  <a:ext uri="{FF2B5EF4-FFF2-40B4-BE49-F238E27FC236}">
                    <a16:creationId xmlns:a16="http://schemas.microsoft.com/office/drawing/2014/main" id="{B620AB9B-D8A4-AD39-33F2-79B2D8ED3C7A}"/>
                  </a:ext>
                </a:extLst>
              </p:cNvPr>
              <p:cNvSpPr/>
              <p:nvPr/>
            </p:nvSpPr>
            <p:spPr>
              <a:xfrm>
                <a:off x="6393504" y="4466791"/>
                <a:ext cx="66193" cy="22288"/>
              </a:xfrm>
              <a:custGeom>
                <a:avLst/>
                <a:gdLst/>
                <a:ahLst/>
                <a:cxnLst/>
                <a:rect l="l" t="t" r="r" b="b"/>
                <a:pathLst>
                  <a:path w="1678" h="565" extrusionOk="0">
                    <a:moveTo>
                      <a:pt x="69" y="0"/>
                    </a:moveTo>
                    <a:lnTo>
                      <a:pt x="34" y="34"/>
                    </a:lnTo>
                    <a:lnTo>
                      <a:pt x="17" y="51"/>
                    </a:lnTo>
                    <a:lnTo>
                      <a:pt x="0" y="103"/>
                    </a:lnTo>
                    <a:lnTo>
                      <a:pt x="17" y="137"/>
                    </a:lnTo>
                    <a:lnTo>
                      <a:pt x="34" y="154"/>
                    </a:lnTo>
                    <a:lnTo>
                      <a:pt x="69" y="188"/>
                    </a:lnTo>
                    <a:lnTo>
                      <a:pt x="291" y="188"/>
                    </a:lnTo>
                    <a:lnTo>
                      <a:pt x="479" y="205"/>
                    </a:lnTo>
                    <a:lnTo>
                      <a:pt x="668" y="223"/>
                    </a:lnTo>
                    <a:lnTo>
                      <a:pt x="856" y="274"/>
                    </a:lnTo>
                    <a:lnTo>
                      <a:pt x="1027" y="325"/>
                    </a:lnTo>
                    <a:lnTo>
                      <a:pt x="1198" y="394"/>
                    </a:lnTo>
                    <a:lnTo>
                      <a:pt x="1369" y="462"/>
                    </a:lnTo>
                    <a:lnTo>
                      <a:pt x="1540" y="565"/>
                    </a:lnTo>
                    <a:lnTo>
                      <a:pt x="1626" y="565"/>
                    </a:lnTo>
                    <a:lnTo>
                      <a:pt x="1660" y="531"/>
                    </a:lnTo>
                    <a:lnTo>
                      <a:pt x="1677" y="496"/>
                    </a:lnTo>
                    <a:lnTo>
                      <a:pt x="1677" y="462"/>
                    </a:lnTo>
                    <a:lnTo>
                      <a:pt x="1660" y="428"/>
                    </a:lnTo>
                    <a:lnTo>
                      <a:pt x="1643" y="394"/>
                    </a:lnTo>
                    <a:lnTo>
                      <a:pt x="1455" y="291"/>
                    </a:lnTo>
                    <a:lnTo>
                      <a:pt x="1284" y="205"/>
                    </a:lnTo>
                    <a:lnTo>
                      <a:pt x="1095" y="137"/>
                    </a:lnTo>
                    <a:lnTo>
                      <a:pt x="890" y="86"/>
                    </a:lnTo>
                    <a:lnTo>
                      <a:pt x="702" y="34"/>
                    </a:lnTo>
                    <a:lnTo>
                      <a:pt x="497" y="17"/>
                    </a:lnTo>
                    <a:lnTo>
                      <a:pt x="29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5" name="Google Shape;2007;p35">
                <a:extLst>
                  <a:ext uri="{FF2B5EF4-FFF2-40B4-BE49-F238E27FC236}">
                    <a16:creationId xmlns:a16="http://schemas.microsoft.com/office/drawing/2014/main" id="{5338CCB4-1CA0-60FE-767A-040F4859C388}"/>
                  </a:ext>
                </a:extLst>
              </p:cNvPr>
              <p:cNvSpPr/>
              <p:nvPr/>
            </p:nvSpPr>
            <p:spPr>
              <a:xfrm>
                <a:off x="6388100" y="4491761"/>
                <a:ext cx="54714" cy="22288"/>
              </a:xfrm>
              <a:custGeom>
                <a:avLst/>
                <a:gdLst/>
                <a:ahLst/>
                <a:cxnLst/>
                <a:rect l="l" t="t" r="r" b="b"/>
                <a:pathLst>
                  <a:path w="1387" h="565" extrusionOk="0">
                    <a:moveTo>
                      <a:pt x="69" y="0"/>
                    </a:moveTo>
                    <a:lnTo>
                      <a:pt x="35" y="17"/>
                    </a:lnTo>
                    <a:lnTo>
                      <a:pt x="0" y="52"/>
                    </a:lnTo>
                    <a:lnTo>
                      <a:pt x="0" y="86"/>
                    </a:lnTo>
                    <a:lnTo>
                      <a:pt x="0" y="120"/>
                    </a:lnTo>
                    <a:lnTo>
                      <a:pt x="17" y="154"/>
                    </a:lnTo>
                    <a:lnTo>
                      <a:pt x="52" y="171"/>
                    </a:lnTo>
                    <a:lnTo>
                      <a:pt x="86" y="188"/>
                    </a:lnTo>
                    <a:lnTo>
                      <a:pt x="394" y="223"/>
                    </a:lnTo>
                    <a:lnTo>
                      <a:pt x="685" y="308"/>
                    </a:lnTo>
                    <a:lnTo>
                      <a:pt x="976" y="411"/>
                    </a:lnTo>
                    <a:lnTo>
                      <a:pt x="1250" y="548"/>
                    </a:lnTo>
                    <a:lnTo>
                      <a:pt x="1301" y="565"/>
                    </a:lnTo>
                    <a:lnTo>
                      <a:pt x="1352" y="548"/>
                    </a:lnTo>
                    <a:lnTo>
                      <a:pt x="1386" y="514"/>
                    </a:lnTo>
                    <a:lnTo>
                      <a:pt x="1386" y="479"/>
                    </a:lnTo>
                    <a:lnTo>
                      <a:pt x="1386" y="445"/>
                    </a:lnTo>
                    <a:lnTo>
                      <a:pt x="1369" y="411"/>
                    </a:lnTo>
                    <a:lnTo>
                      <a:pt x="1352" y="377"/>
                    </a:lnTo>
                    <a:lnTo>
                      <a:pt x="1044" y="240"/>
                    </a:lnTo>
                    <a:lnTo>
                      <a:pt x="736" y="120"/>
                    </a:lnTo>
                    <a:lnTo>
                      <a:pt x="428" y="34"/>
                    </a:lnTo>
                    <a:lnTo>
                      <a:pt x="10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6" name="Google Shape;2008;p35">
                <a:extLst>
                  <a:ext uri="{FF2B5EF4-FFF2-40B4-BE49-F238E27FC236}">
                    <a16:creationId xmlns:a16="http://schemas.microsoft.com/office/drawing/2014/main" id="{8F03ED3B-97F7-DA7B-DB92-EE4D2B1499B3}"/>
                  </a:ext>
                </a:extLst>
              </p:cNvPr>
              <p:cNvSpPr/>
              <p:nvPr/>
            </p:nvSpPr>
            <p:spPr>
              <a:xfrm>
                <a:off x="6296976" y="3438711"/>
                <a:ext cx="105995" cy="145877"/>
              </a:xfrm>
              <a:custGeom>
                <a:avLst/>
                <a:gdLst/>
                <a:ahLst/>
                <a:cxnLst/>
                <a:rect l="l" t="t" r="r" b="b"/>
                <a:pathLst>
                  <a:path w="2687" h="3698" extrusionOk="0">
                    <a:moveTo>
                      <a:pt x="2687" y="1"/>
                    </a:moveTo>
                    <a:lnTo>
                      <a:pt x="2447" y="52"/>
                    </a:lnTo>
                    <a:lnTo>
                      <a:pt x="2139" y="121"/>
                    </a:lnTo>
                    <a:lnTo>
                      <a:pt x="1831" y="172"/>
                    </a:lnTo>
                    <a:lnTo>
                      <a:pt x="1523" y="206"/>
                    </a:lnTo>
                    <a:lnTo>
                      <a:pt x="1198" y="223"/>
                    </a:lnTo>
                    <a:lnTo>
                      <a:pt x="1198" y="241"/>
                    </a:lnTo>
                    <a:lnTo>
                      <a:pt x="1164" y="531"/>
                    </a:lnTo>
                    <a:lnTo>
                      <a:pt x="1095" y="497"/>
                    </a:lnTo>
                    <a:lnTo>
                      <a:pt x="1010" y="634"/>
                    </a:lnTo>
                    <a:lnTo>
                      <a:pt x="907" y="771"/>
                    </a:lnTo>
                    <a:lnTo>
                      <a:pt x="805" y="891"/>
                    </a:lnTo>
                    <a:lnTo>
                      <a:pt x="685" y="1011"/>
                    </a:lnTo>
                    <a:lnTo>
                      <a:pt x="548" y="1113"/>
                    </a:lnTo>
                    <a:lnTo>
                      <a:pt x="411" y="1199"/>
                    </a:lnTo>
                    <a:lnTo>
                      <a:pt x="257" y="1250"/>
                    </a:lnTo>
                    <a:lnTo>
                      <a:pt x="103" y="1284"/>
                    </a:lnTo>
                    <a:lnTo>
                      <a:pt x="0" y="1284"/>
                    </a:lnTo>
                    <a:lnTo>
                      <a:pt x="0" y="1712"/>
                    </a:lnTo>
                    <a:lnTo>
                      <a:pt x="206" y="1952"/>
                    </a:lnTo>
                    <a:lnTo>
                      <a:pt x="394" y="2174"/>
                    </a:lnTo>
                    <a:lnTo>
                      <a:pt x="565" y="2414"/>
                    </a:lnTo>
                    <a:lnTo>
                      <a:pt x="736" y="2653"/>
                    </a:lnTo>
                    <a:lnTo>
                      <a:pt x="907" y="2910"/>
                    </a:lnTo>
                    <a:lnTo>
                      <a:pt x="1061" y="3167"/>
                    </a:lnTo>
                    <a:lnTo>
                      <a:pt x="1198" y="3423"/>
                    </a:lnTo>
                    <a:lnTo>
                      <a:pt x="1335" y="3697"/>
                    </a:lnTo>
                    <a:lnTo>
                      <a:pt x="1421" y="3372"/>
                    </a:lnTo>
                    <a:lnTo>
                      <a:pt x="1506" y="3047"/>
                    </a:lnTo>
                    <a:lnTo>
                      <a:pt x="1729" y="2379"/>
                    </a:lnTo>
                    <a:lnTo>
                      <a:pt x="1660" y="2157"/>
                    </a:lnTo>
                    <a:lnTo>
                      <a:pt x="1523" y="2311"/>
                    </a:lnTo>
                    <a:lnTo>
                      <a:pt x="1455" y="2397"/>
                    </a:lnTo>
                    <a:lnTo>
                      <a:pt x="1352" y="2465"/>
                    </a:lnTo>
                    <a:lnTo>
                      <a:pt x="1249" y="2499"/>
                    </a:lnTo>
                    <a:lnTo>
                      <a:pt x="1130" y="2516"/>
                    </a:lnTo>
                    <a:lnTo>
                      <a:pt x="1061" y="2516"/>
                    </a:lnTo>
                    <a:lnTo>
                      <a:pt x="1027" y="2499"/>
                    </a:lnTo>
                    <a:lnTo>
                      <a:pt x="993" y="2482"/>
                    </a:lnTo>
                    <a:lnTo>
                      <a:pt x="976" y="2448"/>
                    </a:lnTo>
                    <a:lnTo>
                      <a:pt x="976" y="2397"/>
                    </a:lnTo>
                    <a:lnTo>
                      <a:pt x="993" y="2328"/>
                    </a:lnTo>
                    <a:lnTo>
                      <a:pt x="993" y="2311"/>
                    </a:lnTo>
                    <a:lnTo>
                      <a:pt x="1147" y="1969"/>
                    </a:lnTo>
                    <a:lnTo>
                      <a:pt x="1284" y="1644"/>
                    </a:lnTo>
                    <a:lnTo>
                      <a:pt x="1455" y="1319"/>
                    </a:lnTo>
                    <a:lnTo>
                      <a:pt x="1643" y="1011"/>
                    </a:lnTo>
                    <a:lnTo>
                      <a:pt x="1831" y="771"/>
                    </a:lnTo>
                    <a:lnTo>
                      <a:pt x="2088" y="497"/>
                    </a:lnTo>
                    <a:lnTo>
                      <a:pt x="2225" y="377"/>
                    </a:lnTo>
                    <a:lnTo>
                      <a:pt x="2379" y="258"/>
                    </a:lnTo>
                    <a:lnTo>
                      <a:pt x="2533" y="138"/>
                    </a:lnTo>
                    <a:lnTo>
                      <a:pt x="2687" y="35"/>
                    </a:lnTo>
                    <a:lnTo>
                      <a:pt x="2687" y="1"/>
                    </a:lnTo>
                    <a:close/>
                  </a:path>
                </a:pathLst>
              </a:custGeom>
              <a:solidFill>
                <a:srgbClr val="BBB3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7" name="Google Shape;2009;p35">
                <a:extLst>
                  <a:ext uri="{FF2B5EF4-FFF2-40B4-BE49-F238E27FC236}">
                    <a16:creationId xmlns:a16="http://schemas.microsoft.com/office/drawing/2014/main" id="{B4A9EDDB-258B-5275-AE87-56717CF03B43}"/>
                  </a:ext>
                </a:extLst>
              </p:cNvPr>
              <p:cNvSpPr/>
              <p:nvPr/>
            </p:nvSpPr>
            <p:spPr>
              <a:xfrm>
                <a:off x="6296976" y="3438711"/>
                <a:ext cx="105995" cy="145877"/>
              </a:xfrm>
              <a:custGeom>
                <a:avLst/>
                <a:gdLst/>
                <a:ahLst/>
                <a:cxnLst/>
                <a:rect l="l" t="t" r="r" b="b"/>
                <a:pathLst>
                  <a:path w="2687" h="3698" fill="none" extrusionOk="0">
                    <a:moveTo>
                      <a:pt x="2687" y="1"/>
                    </a:moveTo>
                    <a:lnTo>
                      <a:pt x="2687" y="1"/>
                    </a:lnTo>
                    <a:lnTo>
                      <a:pt x="2447" y="52"/>
                    </a:lnTo>
                    <a:lnTo>
                      <a:pt x="2447" y="52"/>
                    </a:lnTo>
                    <a:lnTo>
                      <a:pt x="2139" y="121"/>
                    </a:lnTo>
                    <a:lnTo>
                      <a:pt x="1831" y="172"/>
                    </a:lnTo>
                    <a:lnTo>
                      <a:pt x="1523" y="206"/>
                    </a:lnTo>
                    <a:lnTo>
                      <a:pt x="1198" y="223"/>
                    </a:lnTo>
                    <a:lnTo>
                      <a:pt x="1198" y="223"/>
                    </a:lnTo>
                    <a:lnTo>
                      <a:pt x="1198" y="241"/>
                    </a:lnTo>
                    <a:lnTo>
                      <a:pt x="1198" y="241"/>
                    </a:lnTo>
                    <a:lnTo>
                      <a:pt x="1164" y="531"/>
                    </a:lnTo>
                    <a:lnTo>
                      <a:pt x="1164" y="531"/>
                    </a:lnTo>
                    <a:lnTo>
                      <a:pt x="1095" y="497"/>
                    </a:lnTo>
                    <a:lnTo>
                      <a:pt x="1095" y="497"/>
                    </a:lnTo>
                    <a:lnTo>
                      <a:pt x="1010" y="634"/>
                    </a:lnTo>
                    <a:lnTo>
                      <a:pt x="907" y="771"/>
                    </a:lnTo>
                    <a:lnTo>
                      <a:pt x="805" y="891"/>
                    </a:lnTo>
                    <a:lnTo>
                      <a:pt x="685" y="1011"/>
                    </a:lnTo>
                    <a:lnTo>
                      <a:pt x="685" y="1011"/>
                    </a:lnTo>
                    <a:lnTo>
                      <a:pt x="548" y="1113"/>
                    </a:lnTo>
                    <a:lnTo>
                      <a:pt x="411" y="1199"/>
                    </a:lnTo>
                    <a:lnTo>
                      <a:pt x="257" y="1250"/>
                    </a:lnTo>
                    <a:lnTo>
                      <a:pt x="103" y="1284"/>
                    </a:lnTo>
                    <a:lnTo>
                      <a:pt x="103" y="1284"/>
                    </a:lnTo>
                    <a:lnTo>
                      <a:pt x="17" y="1284"/>
                    </a:lnTo>
                    <a:lnTo>
                      <a:pt x="17" y="1284"/>
                    </a:lnTo>
                    <a:lnTo>
                      <a:pt x="0" y="1284"/>
                    </a:lnTo>
                    <a:lnTo>
                      <a:pt x="0" y="1284"/>
                    </a:lnTo>
                    <a:lnTo>
                      <a:pt x="0" y="1712"/>
                    </a:lnTo>
                    <a:lnTo>
                      <a:pt x="0" y="1712"/>
                    </a:lnTo>
                    <a:lnTo>
                      <a:pt x="206" y="1952"/>
                    </a:lnTo>
                    <a:lnTo>
                      <a:pt x="394" y="2174"/>
                    </a:lnTo>
                    <a:lnTo>
                      <a:pt x="565" y="2414"/>
                    </a:lnTo>
                    <a:lnTo>
                      <a:pt x="736" y="2653"/>
                    </a:lnTo>
                    <a:lnTo>
                      <a:pt x="907" y="2910"/>
                    </a:lnTo>
                    <a:lnTo>
                      <a:pt x="1061" y="3167"/>
                    </a:lnTo>
                    <a:lnTo>
                      <a:pt x="1198" y="3423"/>
                    </a:lnTo>
                    <a:lnTo>
                      <a:pt x="1335" y="3697"/>
                    </a:lnTo>
                    <a:lnTo>
                      <a:pt x="1335" y="3697"/>
                    </a:lnTo>
                    <a:lnTo>
                      <a:pt x="1421" y="3372"/>
                    </a:lnTo>
                    <a:lnTo>
                      <a:pt x="1506" y="3047"/>
                    </a:lnTo>
                    <a:lnTo>
                      <a:pt x="1729" y="2379"/>
                    </a:lnTo>
                    <a:lnTo>
                      <a:pt x="1729" y="2379"/>
                    </a:lnTo>
                    <a:lnTo>
                      <a:pt x="1660" y="2157"/>
                    </a:lnTo>
                    <a:lnTo>
                      <a:pt x="1660" y="2157"/>
                    </a:lnTo>
                    <a:lnTo>
                      <a:pt x="1523" y="2311"/>
                    </a:lnTo>
                    <a:lnTo>
                      <a:pt x="1523" y="2311"/>
                    </a:lnTo>
                    <a:lnTo>
                      <a:pt x="1455" y="2397"/>
                    </a:lnTo>
                    <a:lnTo>
                      <a:pt x="1352" y="2465"/>
                    </a:lnTo>
                    <a:lnTo>
                      <a:pt x="1249" y="2499"/>
                    </a:lnTo>
                    <a:lnTo>
                      <a:pt x="1130" y="2516"/>
                    </a:lnTo>
                    <a:lnTo>
                      <a:pt x="1130" y="2516"/>
                    </a:lnTo>
                    <a:lnTo>
                      <a:pt x="1061" y="2516"/>
                    </a:lnTo>
                    <a:lnTo>
                      <a:pt x="1061" y="2516"/>
                    </a:lnTo>
                    <a:lnTo>
                      <a:pt x="1027" y="2499"/>
                    </a:lnTo>
                    <a:lnTo>
                      <a:pt x="993" y="2482"/>
                    </a:lnTo>
                    <a:lnTo>
                      <a:pt x="993" y="2482"/>
                    </a:lnTo>
                    <a:lnTo>
                      <a:pt x="976" y="2448"/>
                    </a:lnTo>
                    <a:lnTo>
                      <a:pt x="976" y="2397"/>
                    </a:lnTo>
                    <a:lnTo>
                      <a:pt x="993" y="2328"/>
                    </a:lnTo>
                    <a:lnTo>
                      <a:pt x="993" y="2311"/>
                    </a:lnTo>
                    <a:lnTo>
                      <a:pt x="993" y="2311"/>
                    </a:lnTo>
                    <a:lnTo>
                      <a:pt x="1147" y="1969"/>
                    </a:lnTo>
                    <a:lnTo>
                      <a:pt x="1284" y="1644"/>
                    </a:lnTo>
                    <a:lnTo>
                      <a:pt x="1455" y="1319"/>
                    </a:lnTo>
                    <a:lnTo>
                      <a:pt x="1643" y="1011"/>
                    </a:lnTo>
                    <a:lnTo>
                      <a:pt x="1643" y="1011"/>
                    </a:lnTo>
                    <a:lnTo>
                      <a:pt x="1831" y="771"/>
                    </a:lnTo>
                    <a:lnTo>
                      <a:pt x="2088" y="497"/>
                    </a:lnTo>
                    <a:lnTo>
                      <a:pt x="2225" y="377"/>
                    </a:lnTo>
                    <a:lnTo>
                      <a:pt x="2379" y="258"/>
                    </a:lnTo>
                    <a:lnTo>
                      <a:pt x="2533" y="138"/>
                    </a:lnTo>
                    <a:lnTo>
                      <a:pt x="2687" y="35"/>
                    </a:lnTo>
                    <a:lnTo>
                      <a:pt x="2687" y="35"/>
                    </a:lnTo>
                    <a:lnTo>
                      <a:pt x="2687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8" name="Google Shape;2010;p35">
                <a:extLst>
                  <a:ext uri="{FF2B5EF4-FFF2-40B4-BE49-F238E27FC236}">
                    <a16:creationId xmlns:a16="http://schemas.microsoft.com/office/drawing/2014/main" id="{FDAD645D-3ADE-4563-866C-DA0B80723D7F}"/>
                  </a:ext>
                </a:extLst>
              </p:cNvPr>
              <p:cNvSpPr/>
              <p:nvPr/>
            </p:nvSpPr>
            <p:spPr>
              <a:xfrm>
                <a:off x="6374609" y="3643917"/>
                <a:ext cx="8797" cy="14911"/>
              </a:xfrm>
              <a:custGeom>
                <a:avLst/>
                <a:gdLst/>
                <a:ahLst/>
                <a:cxnLst/>
                <a:rect l="l" t="t" r="r" b="b"/>
                <a:pathLst>
                  <a:path w="223" h="378" extrusionOk="0">
                    <a:moveTo>
                      <a:pt x="171" y="1"/>
                    </a:moveTo>
                    <a:lnTo>
                      <a:pt x="188" y="69"/>
                    </a:lnTo>
                    <a:lnTo>
                      <a:pt x="172" y="150"/>
                    </a:lnTo>
                    <a:lnTo>
                      <a:pt x="223" y="18"/>
                    </a:lnTo>
                    <a:lnTo>
                      <a:pt x="171" y="1"/>
                    </a:lnTo>
                    <a:close/>
                    <a:moveTo>
                      <a:pt x="172" y="150"/>
                    </a:moveTo>
                    <a:lnTo>
                      <a:pt x="170" y="157"/>
                    </a:lnTo>
                    <a:lnTo>
                      <a:pt x="170" y="157"/>
                    </a:lnTo>
                    <a:lnTo>
                      <a:pt x="171" y="155"/>
                    </a:lnTo>
                    <a:lnTo>
                      <a:pt x="172" y="150"/>
                    </a:lnTo>
                    <a:close/>
                    <a:moveTo>
                      <a:pt x="34" y="292"/>
                    </a:moveTo>
                    <a:lnTo>
                      <a:pt x="0" y="309"/>
                    </a:lnTo>
                    <a:lnTo>
                      <a:pt x="17" y="377"/>
                    </a:lnTo>
                    <a:lnTo>
                      <a:pt x="34" y="292"/>
                    </a:lnTo>
                    <a:close/>
                    <a:moveTo>
                      <a:pt x="170" y="157"/>
                    </a:moveTo>
                    <a:lnTo>
                      <a:pt x="120" y="223"/>
                    </a:lnTo>
                    <a:lnTo>
                      <a:pt x="51" y="292"/>
                    </a:lnTo>
                    <a:lnTo>
                      <a:pt x="86" y="377"/>
                    </a:lnTo>
                    <a:lnTo>
                      <a:pt x="170" y="157"/>
                    </a:lnTo>
                    <a:close/>
                  </a:path>
                </a:pathLst>
              </a:custGeom>
              <a:solidFill>
                <a:srgbClr val="5E7B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9" name="Google Shape;2011;p35">
                <a:extLst>
                  <a:ext uri="{FF2B5EF4-FFF2-40B4-BE49-F238E27FC236}">
                    <a16:creationId xmlns:a16="http://schemas.microsoft.com/office/drawing/2014/main" id="{78C77ADC-8204-76FB-6B49-2782FDBB24EA}"/>
                  </a:ext>
                </a:extLst>
              </p:cNvPr>
              <p:cNvSpPr/>
              <p:nvPr/>
            </p:nvSpPr>
            <p:spPr>
              <a:xfrm>
                <a:off x="6374609" y="3655396"/>
                <a:ext cx="1381" cy="3432"/>
              </a:xfrm>
              <a:custGeom>
                <a:avLst/>
                <a:gdLst/>
                <a:ahLst/>
                <a:cxnLst/>
                <a:rect l="l" t="t" r="r" b="b"/>
                <a:pathLst>
                  <a:path w="35" h="87" fill="none" extrusionOk="0">
                    <a:moveTo>
                      <a:pt x="34" y="1"/>
                    </a:moveTo>
                    <a:lnTo>
                      <a:pt x="34" y="1"/>
                    </a:lnTo>
                    <a:lnTo>
                      <a:pt x="0" y="18"/>
                    </a:lnTo>
                    <a:lnTo>
                      <a:pt x="0" y="18"/>
                    </a:lnTo>
                    <a:lnTo>
                      <a:pt x="17" y="86"/>
                    </a:lnTo>
                    <a:lnTo>
                      <a:pt x="17" y="86"/>
                    </a:lnTo>
                    <a:lnTo>
                      <a:pt x="34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0" name="Google Shape;2012;p35">
                <a:extLst>
                  <a:ext uri="{FF2B5EF4-FFF2-40B4-BE49-F238E27FC236}">
                    <a16:creationId xmlns:a16="http://schemas.microsoft.com/office/drawing/2014/main" id="{F7B3D50D-5845-C14D-F874-A606F10C6234}"/>
                  </a:ext>
                </a:extLst>
              </p:cNvPr>
              <p:cNvSpPr/>
              <p:nvPr/>
            </p:nvSpPr>
            <p:spPr>
              <a:xfrm>
                <a:off x="6376621" y="3643917"/>
                <a:ext cx="6785" cy="14911"/>
              </a:xfrm>
              <a:custGeom>
                <a:avLst/>
                <a:gdLst/>
                <a:ahLst/>
                <a:cxnLst/>
                <a:rect l="l" t="t" r="r" b="b"/>
                <a:pathLst>
                  <a:path w="172" h="378" fill="none" extrusionOk="0">
                    <a:moveTo>
                      <a:pt x="120" y="1"/>
                    </a:moveTo>
                    <a:lnTo>
                      <a:pt x="120" y="1"/>
                    </a:lnTo>
                    <a:lnTo>
                      <a:pt x="137" y="69"/>
                    </a:lnTo>
                    <a:lnTo>
                      <a:pt x="120" y="155"/>
                    </a:lnTo>
                    <a:lnTo>
                      <a:pt x="69" y="223"/>
                    </a:lnTo>
                    <a:lnTo>
                      <a:pt x="0" y="292"/>
                    </a:lnTo>
                    <a:lnTo>
                      <a:pt x="0" y="292"/>
                    </a:lnTo>
                    <a:lnTo>
                      <a:pt x="35" y="377"/>
                    </a:lnTo>
                    <a:lnTo>
                      <a:pt x="35" y="377"/>
                    </a:lnTo>
                    <a:lnTo>
                      <a:pt x="172" y="18"/>
                    </a:lnTo>
                    <a:lnTo>
                      <a:pt x="172" y="18"/>
                    </a:lnTo>
                    <a:lnTo>
                      <a:pt x="120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1" name="Google Shape;2013;p35">
                <a:extLst>
                  <a:ext uri="{FF2B5EF4-FFF2-40B4-BE49-F238E27FC236}">
                    <a16:creationId xmlns:a16="http://schemas.microsoft.com/office/drawing/2014/main" id="{2BDE7489-CB25-B1CB-7FD7-4C238E417A16}"/>
                  </a:ext>
                </a:extLst>
              </p:cNvPr>
              <p:cNvSpPr/>
              <p:nvPr/>
            </p:nvSpPr>
            <p:spPr>
              <a:xfrm>
                <a:off x="6082303" y="2655719"/>
                <a:ext cx="571121" cy="791830"/>
              </a:xfrm>
              <a:custGeom>
                <a:avLst/>
                <a:gdLst/>
                <a:ahLst/>
                <a:cxnLst/>
                <a:rect l="l" t="t" r="r" b="b"/>
                <a:pathLst>
                  <a:path w="14478" h="20073" extrusionOk="0">
                    <a:moveTo>
                      <a:pt x="4416" y="0"/>
                    </a:moveTo>
                    <a:lnTo>
                      <a:pt x="4039" y="17"/>
                    </a:lnTo>
                    <a:lnTo>
                      <a:pt x="3663" y="35"/>
                    </a:lnTo>
                    <a:lnTo>
                      <a:pt x="3406" y="69"/>
                    </a:lnTo>
                    <a:lnTo>
                      <a:pt x="3149" y="120"/>
                    </a:lnTo>
                    <a:lnTo>
                      <a:pt x="2910" y="172"/>
                    </a:lnTo>
                    <a:lnTo>
                      <a:pt x="2653" y="257"/>
                    </a:lnTo>
                    <a:lnTo>
                      <a:pt x="2225" y="428"/>
                    </a:lnTo>
                    <a:lnTo>
                      <a:pt x="1815" y="616"/>
                    </a:lnTo>
                    <a:lnTo>
                      <a:pt x="1421" y="839"/>
                    </a:lnTo>
                    <a:lnTo>
                      <a:pt x="1062" y="1078"/>
                    </a:lnTo>
                    <a:lnTo>
                      <a:pt x="856" y="1232"/>
                    </a:lnTo>
                    <a:lnTo>
                      <a:pt x="651" y="1404"/>
                    </a:lnTo>
                    <a:lnTo>
                      <a:pt x="480" y="1592"/>
                    </a:lnTo>
                    <a:lnTo>
                      <a:pt x="343" y="1797"/>
                    </a:lnTo>
                    <a:lnTo>
                      <a:pt x="223" y="2020"/>
                    </a:lnTo>
                    <a:lnTo>
                      <a:pt x="155" y="2259"/>
                    </a:lnTo>
                    <a:lnTo>
                      <a:pt x="103" y="2499"/>
                    </a:lnTo>
                    <a:lnTo>
                      <a:pt x="86" y="2755"/>
                    </a:lnTo>
                    <a:lnTo>
                      <a:pt x="86" y="3012"/>
                    </a:lnTo>
                    <a:lnTo>
                      <a:pt x="121" y="3269"/>
                    </a:lnTo>
                    <a:lnTo>
                      <a:pt x="189" y="3765"/>
                    </a:lnTo>
                    <a:lnTo>
                      <a:pt x="326" y="4535"/>
                    </a:lnTo>
                    <a:lnTo>
                      <a:pt x="463" y="5305"/>
                    </a:lnTo>
                    <a:lnTo>
                      <a:pt x="788" y="6811"/>
                    </a:lnTo>
                    <a:lnTo>
                      <a:pt x="1113" y="8317"/>
                    </a:lnTo>
                    <a:lnTo>
                      <a:pt x="1284" y="9087"/>
                    </a:lnTo>
                    <a:lnTo>
                      <a:pt x="1421" y="9840"/>
                    </a:lnTo>
                    <a:lnTo>
                      <a:pt x="1541" y="10593"/>
                    </a:lnTo>
                    <a:lnTo>
                      <a:pt x="1643" y="11345"/>
                    </a:lnTo>
                    <a:lnTo>
                      <a:pt x="1661" y="11722"/>
                    </a:lnTo>
                    <a:lnTo>
                      <a:pt x="1695" y="12115"/>
                    </a:lnTo>
                    <a:lnTo>
                      <a:pt x="1695" y="12492"/>
                    </a:lnTo>
                    <a:lnTo>
                      <a:pt x="1678" y="12868"/>
                    </a:lnTo>
                    <a:lnTo>
                      <a:pt x="1661" y="13245"/>
                    </a:lnTo>
                    <a:lnTo>
                      <a:pt x="1609" y="13621"/>
                    </a:lnTo>
                    <a:lnTo>
                      <a:pt x="1541" y="13981"/>
                    </a:lnTo>
                    <a:lnTo>
                      <a:pt x="1455" y="14357"/>
                    </a:lnTo>
                    <a:lnTo>
                      <a:pt x="1353" y="14716"/>
                    </a:lnTo>
                    <a:lnTo>
                      <a:pt x="1216" y="15059"/>
                    </a:lnTo>
                    <a:lnTo>
                      <a:pt x="1062" y="15418"/>
                    </a:lnTo>
                    <a:lnTo>
                      <a:pt x="873" y="15760"/>
                    </a:lnTo>
                    <a:lnTo>
                      <a:pt x="600" y="16188"/>
                    </a:lnTo>
                    <a:lnTo>
                      <a:pt x="326" y="16633"/>
                    </a:lnTo>
                    <a:lnTo>
                      <a:pt x="206" y="16855"/>
                    </a:lnTo>
                    <a:lnTo>
                      <a:pt x="103" y="17078"/>
                    </a:lnTo>
                    <a:lnTo>
                      <a:pt x="35" y="17317"/>
                    </a:lnTo>
                    <a:lnTo>
                      <a:pt x="1" y="17557"/>
                    </a:lnTo>
                    <a:lnTo>
                      <a:pt x="1" y="17814"/>
                    </a:lnTo>
                    <a:lnTo>
                      <a:pt x="35" y="18036"/>
                    </a:lnTo>
                    <a:lnTo>
                      <a:pt x="103" y="18259"/>
                    </a:lnTo>
                    <a:lnTo>
                      <a:pt x="206" y="18447"/>
                    </a:lnTo>
                    <a:lnTo>
                      <a:pt x="326" y="18635"/>
                    </a:lnTo>
                    <a:lnTo>
                      <a:pt x="480" y="18806"/>
                    </a:lnTo>
                    <a:lnTo>
                      <a:pt x="651" y="18943"/>
                    </a:lnTo>
                    <a:lnTo>
                      <a:pt x="839" y="19080"/>
                    </a:lnTo>
                    <a:lnTo>
                      <a:pt x="1045" y="19200"/>
                    </a:lnTo>
                    <a:lnTo>
                      <a:pt x="1267" y="19285"/>
                    </a:lnTo>
                    <a:lnTo>
                      <a:pt x="1489" y="19371"/>
                    </a:lnTo>
                    <a:lnTo>
                      <a:pt x="1712" y="19439"/>
                    </a:lnTo>
                    <a:lnTo>
                      <a:pt x="1952" y="19491"/>
                    </a:lnTo>
                    <a:lnTo>
                      <a:pt x="2174" y="19525"/>
                    </a:lnTo>
                    <a:lnTo>
                      <a:pt x="2396" y="19542"/>
                    </a:lnTo>
                    <a:lnTo>
                      <a:pt x="2619" y="19559"/>
                    </a:lnTo>
                    <a:lnTo>
                      <a:pt x="3184" y="19525"/>
                    </a:lnTo>
                    <a:lnTo>
                      <a:pt x="3748" y="19508"/>
                    </a:lnTo>
                    <a:lnTo>
                      <a:pt x="4022" y="19508"/>
                    </a:lnTo>
                    <a:lnTo>
                      <a:pt x="4296" y="19525"/>
                    </a:lnTo>
                    <a:lnTo>
                      <a:pt x="4570" y="19559"/>
                    </a:lnTo>
                    <a:lnTo>
                      <a:pt x="4843" y="19628"/>
                    </a:lnTo>
                    <a:lnTo>
                      <a:pt x="5032" y="19696"/>
                    </a:lnTo>
                    <a:lnTo>
                      <a:pt x="5203" y="19764"/>
                    </a:lnTo>
                    <a:lnTo>
                      <a:pt x="5579" y="19918"/>
                    </a:lnTo>
                    <a:lnTo>
                      <a:pt x="5853" y="19987"/>
                    </a:lnTo>
                    <a:lnTo>
                      <a:pt x="6144" y="20038"/>
                    </a:lnTo>
                    <a:lnTo>
                      <a:pt x="6435" y="20072"/>
                    </a:lnTo>
                    <a:lnTo>
                      <a:pt x="6726" y="20072"/>
                    </a:lnTo>
                    <a:lnTo>
                      <a:pt x="7017" y="20055"/>
                    </a:lnTo>
                    <a:lnTo>
                      <a:pt x="7325" y="20004"/>
                    </a:lnTo>
                    <a:lnTo>
                      <a:pt x="7615" y="19953"/>
                    </a:lnTo>
                    <a:lnTo>
                      <a:pt x="7889" y="19901"/>
                    </a:lnTo>
                    <a:lnTo>
                      <a:pt x="8471" y="19747"/>
                    </a:lnTo>
                    <a:lnTo>
                      <a:pt x="9036" y="19610"/>
                    </a:lnTo>
                    <a:lnTo>
                      <a:pt x="9618" y="19474"/>
                    </a:lnTo>
                    <a:lnTo>
                      <a:pt x="9891" y="19422"/>
                    </a:lnTo>
                    <a:lnTo>
                      <a:pt x="10199" y="19388"/>
                    </a:lnTo>
                    <a:lnTo>
                      <a:pt x="10456" y="19371"/>
                    </a:lnTo>
                    <a:lnTo>
                      <a:pt x="11277" y="19371"/>
                    </a:lnTo>
                    <a:lnTo>
                      <a:pt x="11842" y="19388"/>
                    </a:lnTo>
                    <a:lnTo>
                      <a:pt x="12133" y="19371"/>
                    </a:lnTo>
                    <a:lnTo>
                      <a:pt x="12407" y="19354"/>
                    </a:lnTo>
                    <a:lnTo>
                      <a:pt x="12681" y="19320"/>
                    </a:lnTo>
                    <a:lnTo>
                      <a:pt x="12954" y="19251"/>
                    </a:lnTo>
                    <a:lnTo>
                      <a:pt x="13211" y="19183"/>
                    </a:lnTo>
                    <a:lnTo>
                      <a:pt x="13468" y="19063"/>
                    </a:lnTo>
                    <a:lnTo>
                      <a:pt x="13673" y="18943"/>
                    </a:lnTo>
                    <a:lnTo>
                      <a:pt x="13776" y="18857"/>
                    </a:lnTo>
                    <a:lnTo>
                      <a:pt x="13878" y="18789"/>
                    </a:lnTo>
                    <a:lnTo>
                      <a:pt x="13964" y="18686"/>
                    </a:lnTo>
                    <a:lnTo>
                      <a:pt x="14032" y="18601"/>
                    </a:lnTo>
                    <a:lnTo>
                      <a:pt x="14101" y="18498"/>
                    </a:lnTo>
                    <a:lnTo>
                      <a:pt x="14152" y="18378"/>
                    </a:lnTo>
                    <a:lnTo>
                      <a:pt x="14186" y="18259"/>
                    </a:lnTo>
                    <a:lnTo>
                      <a:pt x="14203" y="18122"/>
                    </a:lnTo>
                    <a:lnTo>
                      <a:pt x="14221" y="17848"/>
                    </a:lnTo>
                    <a:lnTo>
                      <a:pt x="14203" y="17557"/>
                    </a:lnTo>
                    <a:lnTo>
                      <a:pt x="14169" y="17266"/>
                    </a:lnTo>
                    <a:lnTo>
                      <a:pt x="14101" y="16992"/>
                    </a:lnTo>
                    <a:lnTo>
                      <a:pt x="14015" y="16719"/>
                    </a:lnTo>
                    <a:lnTo>
                      <a:pt x="13827" y="16154"/>
                    </a:lnTo>
                    <a:lnTo>
                      <a:pt x="13639" y="15606"/>
                    </a:lnTo>
                    <a:lnTo>
                      <a:pt x="13433" y="14922"/>
                    </a:lnTo>
                    <a:lnTo>
                      <a:pt x="13245" y="14237"/>
                    </a:lnTo>
                    <a:lnTo>
                      <a:pt x="13108" y="13519"/>
                    </a:lnTo>
                    <a:lnTo>
                      <a:pt x="13057" y="13176"/>
                    </a:lnTo>
                    <a:lnTo>
                      <a:pt x="13006" y="12817"/>
                    </a:lnTo>
                    <a:lnTo>
                      <a:pt x="12954" y="12115"/>
                    </a:lnTo>
                    <a:lnTo>
                      <a:pt x="12937" y="11414"/>
                    </a:lnTo>
                    <a:lnTo>
                      <a:pt x="12954" y="10712"/>
                    </a:lnTo>
                    <a:lnTo>
                      <a:pt x="13006" y="10011"/>
                    </a:lnTo>
                    <a:lnTo>
                      <a:pt x="13091" y="9309"/>
                    </a:lnTo>
                    <a:lnTo>
                      <a:pt x="13211" y="8608"/>
                    </a:lnTo>
                    <a:lnTo>
                      <a:pt x="13365" y="7923"/>
                    </a:lnTo>
                    <a:lnTo>
                      <a:pt x="13553" y="7256"/>
                    </a:lnTo>
                    <a:lnTo>
                      <a:pt x="13913" y="6092"/>
                    </a:lnTo>
                    <a:lnTo>
                      <a:pt x="14084" y="5493"/>
                    </a:lnTo>
                    <a:lnTo>
                      <a:pt x="14238" y="4894"/>
                    </a:lnTo>
                    <a:lnTo>
                      <a:pt x="14357" y="4278"/>
                    </a:lnTo>
                    <a:lnTo>
                      <a:pt x="14409" y="3987"/>
                    </a:lnTo>
                    <a:lnTo>
                      <a:pt x="14443" y="3679"/>
                    </a:lnTo>
                    <a:lnTo>
                      <a:pt x="14460" y="3371"/>
                    </a:lnTo>
                    <a:lnTo>
                      <a:pt x="14477" y="3080"/>
                    </a:lnTo>
                    <a:lnTo>
                      <a:pt x="14460" y="2772"/>
                    </a:lnTo>
                    <a:lnTo>
                      <a:pt x="14443" y="2464"/>
                    </a:lnTo>
                    <a:lnTo>
                      <a:pt x="14409" y="2225"/>
                    </a:lnTo>
                    <a:lnTo>
                      <a:pt x="14357" y="1985"/>
                    </a:lnTo>
                    <a:lnTo>
                      <a:pt x="14289" y="1763"/>
                    </a:lnTo>
                    <a:lnTo>
                      <a:pt x="14238" y="1660"/>
                    </a:lnTo>
                    <a:lnTo>
                      <a:pt x="14169" y="1558"/>
                    </a:lnTo>
                    <a:lnTo>
                      <a:pt x="14084" y="1455"/>
                    </a:lnTo>
                    <a:lnTo>
                      <a:pt x="13998" y="1352"/>
                    </a:lnTo>
                    <a:lnTo>
                      <a:pt x="13895" y="1267"/>
                    </a:lnTo>
                    <a:lnTo>
                      <a:pt x="13793" y="1181"/>
                    </a:lnTo>
                    <a:lnTo>
                      <a:pt x="13570" y="1044"/>
                    </a:lnTo>
                    <a:lnTo>
                      <a:pt x="13331" y="924"/>
                    </a:lnTo>
                    <a:lnTo>
                      <a:pt x="13023" y="770"/>
                    </a:lnTo>
                    <a:lnTo>
                      <a:pt x="12698" y="651"/>
                    </a:lnTo>
                    <a:lnTo>
                      <a:pt x="12373" y="548"/>
                    </a:lnTo>
                    <a:lnTo>
                      <a:pt x="12047" y="462"/>
                    </a:lnTo>
                    <a:lnTo>
                      <a:pt x="11705" y="377"/>
                    </a:lnTo>
                    <a:lnTo>
                      <a:pt x="11380" y="308"/>
                    </a:lnTo>
                    <a:lnTo>
                      <a:pt x="11038" y="257"/>
                    </a:lnTo>
                    <a:lnTo>
                      <a:pt x="10696" y="223"/>
                    </a:lnTo>
                    <a:lnTo>
                      <a:pt x="10011" y="172"/>
                    </a:lnTo>
                    <a:lnTo>
                      <a:pt x="9310" y="137"/>
                    </a:lnTo>
                    <a:lnTo>
                      <a:pt x="8625" y="120"/>
                    </a:lnTo>
                    <a:lnTo>
                      <a:pt x="7923" y="137"/>
                    </a:lnTo>
                    <a:lnTo>
                      <a:pt x="6743" y="120"/>
                    </a:lnTo>
                    <a:lnTo>
                      <a:pt x="6349" y="120"/>
                    </a:lnTo>
                    <a:lnTo>
                      <a:pt x="5973" y="86"/>
                    </a:lnTo>
                    <a:lnTo>
                      <a:pt x="5203" y="35"/>
                    </a:lnTo>
                    <a:lnTo>
                      <a:pt x="4809" y="17"/>
                    </a:lnTo>
                    <a:lnTo>
                      <a:pt x="4416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2" name="Google Shape;2014;p35">
                <a:extLst>
                  <a:ext uri="{FF2B5EF4-FFF2-40B4-BE49-F238E27FC236}">
                    <a16:creationId xmlns:a16="http://schemas.microsoft.com/office/drawing/2014/main" id="{BFF2EFDB-4131-7232-F605-5C35DAF389A5}"/>
                  </a:ext>
                </a:extLst>
              </p:cNvPr>
              <p:cNvSpPr/>
              <p:nvPr/>
            </p:nvSpPr>
            <p:spPr>
              <a:xfrm>
                <a:off x="6082303" y="2655719"/>
                <a:ext cx="571121" cy="791830"/>
              </a:xfrm>
              <a:custGeom>
                <a:avLst/>
                <a:gdLst/>
                <a:ahLst/>
                <a:cxnLst/>
                <a:rect l="l" t="t" r="r" b="b"/>
                <a:pathLst>
                  <a:path w="14478" h="20073" fill="none" extrusionOk="0">
                    <a:moveTo>
                      <a:pt x="2653" y="257"/>
                    </a:moveTo>
                    <a:lnTo>
                      <a:pt x="2653" y="257"/>
                    </a:lnTo>
                    <a:lnTo>
                      <a:pt x="2225" y="428"/>
                    </a:lnTo>
                    <a:lnTo>
                      <a:pt x="1815" y="616"/>
                    </a:lnTo>
                    <a:lnTo>
                      <a:pt x="1421" y="839"/>
                    </a:lnTo>
                    <a:lnTo>
                      <a:pt x="1062" y="1078"/>
                    </a:lnTo>
                    <a:lnTo>
                      <a:pt x="1062" y="1078"/>
                    </a:lnTo>
                    <a:lnTo>
                      <a:pt x="856" y="1232"/>
                    </a:lnTo>
                    <a:lnTo>
                      <a:pt x="651" y="1404"/>
                    </a:lnTo>
                    <a:lnTo>
                      <a:pt x="480" y="1592"/>
                    </a:lnTo>
                    <a:lnTo>
                      <a:pt x="343" y="1797"/>
                    </a:lnTo>
                    <a:lnTo>
                      <a:pt x="343" y="1797"/>
                    </a:lnTo>
                    <a:lnTo>
                      <a:pt x="223" y="2020"/>
                    </a:lnTo>
                    <a:lnTo>
                      <a:pt x="155" y="2259"/>
                    </a:lnTo>
                    <a:lnTo>
                      <a:pt x="103" y="2499"/>
                    </a:lnTo>
                    <a:lnTo>
                      <a:pt x="86" y="2755"/>
                    </a:lnTo>
                    <a:lnTo>
                      <a:pt x="86" y="3012"/>
                    </a:lnTo>
                    <a:lnTo>
                      <a:pt x="121" y="3269"/>
                    </a:lnTo>
                    <a:lnTo>
                      <a:pt x="189" y="3765"/>
                    </a:lnTo>
                    <a:lnTo>
                      <a:pt x="189" y="3765"/>
                    </a:lnTo>
                    <a:lnTo>
                      <a:pt x="326" y="4535"/>
                    </a:lnTo>
                    <a:lnTo>
                      <a:pt x="463" y="5305"/>
                    </a:lnTo>
                    <a:lnTo>
                      <a:pt x="788" y="6811"/>
                    </a:lnTo>
                    <a:lnTo>
                      <a:pt x="1113" y="8317"/>
                    </a:lnTo>
                    <a:lnTo>
                      <a:pt x="1284" y="9087"/>
                    </a:lnTo>
                    <a:lnTo>
                      <a:pt x="1421" y="9840"/>
                    </a:lnTo>
                    <a:lnTo>
                      <a:pt x="1421" y="9840"/>
                    </a:lnTo>
                    <a:lnTo>
                      <a:pt x="1541" y="10593"/>
                    </a:lnTo>
                    <a:lnTo>
                      <a:pt x="1643" y="11345"/>
                    </a:lnTo>
                    <a:lnTo>
                      <a:pt x="1661" y="11722"/>
                    </a:lnTo>
                    <a:lnTo>
                      <a:pt x="1695" y="12115"/>
                    </a:lnTo>
                    <a:lnTo>
                      <a:pt x="1695" y="12492"/>
                    </a:lnTo>
                    <a:lnTo>
                      <a:pt x="1678" y="12868"/>
                    </a:lnTo>
                    <a:lnTo>
                      <a:pt x="1661" y="13245"/>
                    </a:lnTo>
                    <a:lnTo>
                      <a:pt x="1609" y="13621"/>
                    </a:lnTo>
                    <a:lnTo>
                      <a:pt x="1541" y="13981"/>
                    </a:lnTo>
                    <a:lnTo>
                      <a:pt x="1455" y="14357"/>
                    </a:lnTo>
                    <a:lnTo>
                      <a:pt x="1353" y="14716"/>
                    </a:lnTo>
                    <a:lnTo>
                      <a:pt x="1216" y="15059"/>
                    </a:lnTo>
                    <a:lnTo>
                      <a:pt x="1062" y="15418"/>
                    </a:lnTo>
                    <a:lnTo>
                      <a:pt x="873" y="15760"/>
                    </a:lnTo>
                    <a:lnTo>
                      <a:pt x="873" y="15760"/>
                    </a:lnTo>
                    <a:lnTo>
                      <a:pt x="600" y="16188"/>
                    </a:lnTo>
                    <a:lnTo>
                      <a:pt x="326" y="16633"/>
                    </a:lnTo>
                    <a:lnTo>
                      <a:pt x="206" y="16855"/>
                    </a:lnTo>
                    <a:lnTo>
                      <a:pt x="103" y="17078"/>
                    </a:lnTo>
                    <a:lnTo>
                      <a:pt x="35" y="17317"/>
                    </a:lnTo>
                    <a:lnTo>
                      <a:pt x="1" y="17557"/>
                    </a:lnTo>
                    <a:lnTo>
                      <a:pt x="1" y="17557"/>
                    </a:lnTo>
                    <a:lnTo>
                      <a:pt x="1" y="17814"/>
                    </a:lnTo>
                    <a:lnTo>
                      <a:pt x="35" y="18036"/>
                    </a:lnTo>
                    <a:lnTo>
                      <a:pt x="103" y="18259"/>
                    </a:lnTo>
                    <a:lnTo>
                      <a:pt x="206" y="18447"/>
                    </a:lnTo>
                    <a:lnTo>
                      <a:pt x="326" y="18635"/>
                    </a:lnTo>
                    <a:lnTo>
                      <a:pt x="480" y="18806"/>
                    </a:lnTo>
                    <a:lnTo>
                      <a:pt x="651" y="18943"/>
                    </a:lnTo>
                    <a:lnTo>
                      <a:pt x="839" y="19080"/>
                    </a:lnTo>
                    <a:lnTo>
                      <a:pt x="1045" y="19200"/>
                    </a:lnTo>
                    <a:lnTo>
                      <a:pt x="1267" y="19285"/>
                    </a:lnTo>
                    <a:lnTo>
                      <a:pt x="1489" y="19371"/>
                    </a:lnTo>
                    <a:lnTo>
                      <a:pt x="1712" y="19439"/>
                    </a:lnTo>
                    <a:lnTo>
                      <a:pt x="1952" y="19491"/>
                    </a:lnTo>
                    <a:lnTo>
                      <a:pt x="2174" y="19525"/>
                    </a:lnTo>
                    <a:lnTo>
                      <a:pt x="2396" y="19542"/>
                    </a:lnTo>
                    <a:lnTo>
                      <a:pt x="2619" y="19559"/>
                    </a:lnTo>
                    <a:lnTo>
                      <a:pt x="2619" y="19559"/>
                    </a:lnTo>
                    <a:lnTo>
                      <a:pt x="3184" y="19525"/>
                    </a:lnTo>
                    <a:lnTo>
                      <a:pt x="3748" y="19508"/>
                    </a:lnTo>
                    <a:lnTo>
                      <a:pt x="4022" y="19508"/>
                    </a:lnTo>
                    <a:lnTo>
                      <a:pt x="4296" y="19525"/>
                    </a:lnTo>
                    <a:lnTo>
                      <a:pt x="4570" y="19559"/>
                    </a:lnTo>
                    <a:lnTo>
                      <a:pt x="4843" y="19628"/>
                    </a:lnTo>
                    <a:lnTo>
                      <a:pt x="4843" y="19628"/>
                    </a:lnTo>
                    <a:lnTo>
                      <a:pt x="5032" y="19696"/>
                    </a:lnTo>
                    <a:lnTo>
                      <a:pt x="5203" y="19764"/>
                    </a:lnTo>
                    <a:lnTo>
                      <a:pt x="5579" y="19918"/>
                    </a:lnTo>
                    <a:lnTo>
                      <a:pt x="5579" y="19918"/>
                    </a:lnTo>
                    <a:lnTo>
                      <a:pt x="5853" y="19987"/>
                    </a:lnTo>
                    <a:lnTo>
                      <a:pt x="6144" y="20038"/>
                    </a:lnTo>
                    <a:lnTo>
                      <a:pt x="6435" y="20072"/>
                    </a:lnTo>
                    <a:lnTo>
                      <a:pt x="6726" y="20072"/>
                    </a:lnTo>
                    <a:lnTo>
                      <a:pt x="7017" y="20055"/>
                    </a:lnTo>
                    <a:lnTo>
                      <a:pt x="7325" y="20004"/>
                    </a:lnTo>
                    <a:lnTo>
                      <a:pt x="7615" y="19953"/>
                    </a:lnTo>
                    <a:lnTo>
                      <a:pt x="7889" y="19901"/>
                    </a:lnTo>
                    <a:lnTo>
                      <a:pt x="7889" y="19901"/>
                    </a:lnTo>
                    <a:lnTo>
                      <a:pt x="8471" y="19747"/>
                    </a:lnTo>
                    <a:lnTo>
                      <a:pt x="9036" y="19610"/>
                    </a:lnTo>
                    <a:lnTo>
                      <a:pt x="9618" y="19474"/>
                    </a:lnTo>
                    <a:lnTo>
                      <a:pt x="9891" y="19422"/>
                    </a:lnTo>
                    <a:lnTo>
                      <a:pt x="10199" y="19388"/>
                    </a:lnTo>
                    <a:lnTo>
                      <a:pt x="10199" y="19388"/>
                    </a:lnTo>
                    <a:lnTo>
                      <a:pt x="10456" y="19371"/>
                    </a:lnTo>
                    <a:lnTo>
                      <a:pt x="10730" y="19371"/>
                    </a:lnTo>
                    <a:lnTo>
                      <a:pt x="11277" y="19371"/>
                    </a:lnTo>
                    <a:lnTo>
                      <a:pt x="11277" y="19371"/>
                    </a:lnTo>
                    <a:lnTo>
                      <a:pt x="11842" y="19388"/>
                    </a:lnTo>
                    <a:lnTo>
                      <a:pt x="12133" y="19371"/>
                    </a:lnTo>
                    <a:lnTo>
                      <a:pt x="12407" y="19354"/>
                    </a:lnTo>
                    <a:lnTo>
                      <a:pt x="12681" y="19320"/>
                    </a:lnTo>
                    <a:lnTo>
                      <a:pt x="12954" y="19251"/>
                    </a:lnTo>
                    <a:lnTo>
                      <a:pt x="13211" y="19183"/>
                    </a:lnTo>
                    <a:lnTo>
                      <a:pt x="13468" y="19063"/>
                    </a:lnTo>
                    <a:lnTo>
                      <a:pt x="13468" y="19063"/>
                    </a:lnTo>
                    <a:lnTo>
                      <a:pt x="13673" y="18943"/>
                    </a:lnTo>
                    <a:lnTo>
                      <a:pt x="13776" y="18857"/>
                    </a:lnTo>
                    <a:lnTo>
                      <a:pt x="13878" y="18789"/>
                    </a:lnTo>
                    <a:lnTo>
                      <a:pt x="13964" y="18686"/>
                    </a:lnTo>
                    <a:lnTo>
                      <a:pt x="14032" y="18601"/>
                    </a:lnTo>
                    <a:lnTo>
                      <a:pt x="14101" y="18498"/>
                    </a:lnTo>
                    <a:lnTo>
                      <a:pt x="14152" y="18378"/>
                    </a:lnTo>
                    <a:lnTo>
                      <a:pt x="14152" y="18378"/>
                    </a:lnTo>
                    <a:lnTo>
                      <a:pt x="14186" y="18259"/>
                    </a:lnTo>
                    <a:lnTo>
                      <a:pt x="14203" y="18122"/>
                    </a:lnTo>
                    <a:lnTo>
                      <a:pt x="14221" y="17848"/>
                    </a:lnTo>
                    <a:lnTo>
                      <a:pt x="14221" y="17848"/>
                    </a:lnTo>
                    <a:lnTo>
                      <a:pt x="14203" y="17557"/>
                    </a:lnTo>
                    <a:lnTo>
                      <a:pt x="14169" y="17266"/>
                    </a:lnTo>
                    <a:lnTo>
                      <a:pt x="14101" y="16992"/>
                    </a:lnTo>
                    <a:lnTo>
                      <a:pt x="14015" y="16719"/>
                    </a:lnTo>
                    <a:lnTo>
                      <a:pt x="13827" y="16154"/>
                    </a:lnTo>
                    <a:lnTo>
                      <a:pt x="13639" y="15606"/>
                    </a:lnTo>
                    <a:lnTo>
                      <a:pt x="13639" y="15606"/>
                    </a:lnTo>
                    <a:lnTo>
                      <a:pt x="13433" y="14922"/>
                    </a:lnTo>
                    <a:lnTo>
                      <a:pt x="13245" y="14237"/>
                    </a:lnTo>
                    <a:lnTo>
                      <a:pt x="13108" y="13519"/>
                    </a:lnTo>
                    <a:lnTo>
                      <a:pt x="13057" y="13176"/>
                    </a:lnTo>
                    <a:lnTo>
                      <a:pt x="13006" y="12817"/>
                    </a:lnTo>
                    <a:lnTo>
                      <a:pt x="13006" y="12817"/>
                    </a:lnTo>
                    <a:lnTo>
                      <a:pt x="12954" y="12115"/>
                    </a:lnTo>
                    <a:lnTo>
                      <a:pt x="12937" y="11414"/>
                    </a:lnTo>
                    <a:lnTo>
                      <a:pt x="12954" y="10712"/>
                    </a:lnTo>
                    <a:lnTo>
                      <a:pt x="13006" y="10011"/>
                    </a:lnTo>
                    <a:lnTo>
                      <a:pt x="13091" y="9309"/>
                    </a:lnTo>
                    <a:lnTo>
                      <a:pt x="13211" y="8608"/>
                    </a:lnTo>
                    <a:lnTo>
                      <a:pt x="13365" y="7923"/>
                    </a:lnTo>
                    <a:lnTo>
                      <a:pt x="13553" y="7256"/>
                    </a:lnTo>
                    <a:lnTo>
                      <a:pt x="13553" y="7256"/>
                    </a:lnTo>
                    <a:lnTo>
                      <a:pt x="13913" y="6092"/>
                    </a:lnTo>
                    <a:lnTo>
                      <a:pt x="14084" y="5493"/>
                    </a:lnTo>
                    <a:lnTo>
                      <a:pt x="14238" y="4894"/>
                    </a:lnTo>
                    <a:lnTo>
                      <a:pt x="14357" y="4278"/>
                    </a:lnTo>
                    <a:lnTo>
                      <a:pt x="14409" y="3987"/>
                    </a:lnTo>
                    <a:lnTo>
                      <a:pt x="14443" y="3679"/>
                    </a:lnTo>
                    <a:lnTo>
                      <a:pt x="14460" y="3371"/>
                    </a:lnTo>
                    <a:lnTo>
                      <a:pt x="14477" y="3080"/>
                    </a:lnTo>
                    <a:lnTo>
                      <a:pt x="14460" y="2772"/>
                    </a:lnTo>
                    <a:lnTo>
                      <a:pt x="14443" y="2464"/>
                    </a:lnTo>
                    <a:lnTo>
                      <a:pt x="14443" y="2464"/>
                    </a:lnTo>
                    <a:lnTo>
                      <a:pt x="14409" y="2225"/>
                    </a:lnTo>
                    <a:lnTo>
                      <a:pt x="14357" y="1985"/>
                    </a:lnTo>
                    <a:lnTo>
                      <a:pt x="14289" y="1763"/>
                    </a:lnTo>
                    <a:lnTo>
                      <a:pt x="14238" y="1660"/>
                    </a:lnTo>
                    <a:lnTo>
                      <a:pt x="14169" y="1558"/>
                    </a:lnTo>
                    <a:lnTo>
                      <a:pt x="14169" y="1558"/>
                    </a:lnTo>
                    <a:lnTo>
                      <a:pt x="14084" y="1455"/>
                    </a:lnTo>
                    <a:lnTo>
                      <a:pt x="13998" y="1352"/>
                    </a:lnTo>
                    <a:lnTo>
                      <a:pt x="13895" y="1267"/>
                    </a:lnTo>
                    <a:lnTo>
                      <a:pt x="13793" y="1181"/>
                    </a:lnTo>
                    <a:lnTo>
                      <a:pt x="13570" y="1044"/>
                    </a:lnTo>
                    <a:lnTo>
                      <a:pt x="13331" y="924"/>
                    </a:lnTo>
                    <a:lnTo>
                      <a:pt x="13331" y="924"/>
                    </a:lnTo>
                    <a:lnTo>
                      <a:pt x="13023" y="770"/>
                    </a:lnTo>
                    <a:lnTo>
                      <a:pt x="12698" y="651"/>
                    </a:lnTo>
                    <a:lnTo>
                      <a:pt x="12373" y="548"/>
                    </a:lnTo>
                    <a:lnTo>
                      <a:pt x="12047" y="462"/>
                    </a:lnTo>
                    <a:lnTo>
                      <a:pt x="11705" y="377"/>
                    </a:lnTo>
                    <a:lnTo>
                      <a:pt x="11380" y="308"/>
                    </a:lnTo>
                    <a:lnTo>
                      <a:pt x="11038" y="257"/>
                    </a:lnTo>
                    <a:lnTo>
                      <a:pt x="10696" y="223"/>
                    </a:lnTo>
                    <a:lnTo>
                      <a:pt x="10011" y="172"/>
                    </a:lnTo>
                    <a:lnTo>
                      <a:pt x="9310" y="137"/>
                    </a:lnTo>
                    <a:lnTo>
                      <a:pt x="8625" y="120"/>
                    </a:lnTo>
                    <a:lnTo>
                      <a:pt x="7923" y="137"/>
                    </a:lnTo>
                    <a:lnTo>
                      <a:pt x="7923" y="137"/>
                    </a:lnTo>
                    <a:lnTo>
                      <a:pt x="6743" y="120"/>
                    </a:lnTo>
                    <a:lnTo>
                      <a:pt x="6743" y="120"/>
                    </a:lnTo>
                    <a:lnTo>
                      <a:pt x="6349" y="120"/>
                    </a:lnTo>
                    <a:lnTo>
                      <a:pt x="5973" y="86"/>
                    </a:lnTo>
                    <a:lnTo>
                      <a:pt x="5203" y="35"/>
                    </a:lnTo>
                    <a:lnTo>
                      <a:pt x="4809" y="17"/>
                    </a:lnTo>
                    <a:lnTo>
                      <a:pt x="4416" y="0"/>
                    </a:lnTo>
                    <a:lnTo>
                      <a:pt x="4039" y="17"/>
                    </a:lnTo>
                    <a:lnTo>
                      <a:pt x="3663" y="35"/>
                    </a:lnTo>
                    <a:lnTo>
                      <a:pt x="3663" y="35"/>
                    </a:lnTo>
                    <a:lnTo>
                      <a:pt x="3406" y="69"/>
                    </a:lnTo>
                    <a:lnTo>
                      <a:pt x="3149" y="120"/>
                    </a:lnTo>
                    <a:lnTo>
                      <a:pt x="2910" y="172"/>
                    </a:lnTo>
                    <a:lnTo>
                      <a:pt x="2653" y="257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3" name="Google Shape;2015;p35">
                <a:extLst>
                  <a:ext uri="{FF2B5EF4-FFF2-40B4-BE49-F238E27FC236}">
                    <a16:creationId xmlns:a16="http://schemas.microsoft.com/office/drawing/2014/main" id="{AC68D7F4-8A6E-EAB4-5D37-1B734AB56EA9}"/>
                  </a:ext>
                </a:extLst>
              </p:cNvPr>
              <p:cNvSpPr/>
              <p:nvPr/>
            </p:nvSpPr>
            <p:spPr>
              <a:xfrm>
                <a:off x="6271335" y="2544319"/>
                <a:ext cx="207928" cy="226192"/>
              </a:xfrm>
              <a:custGeom>
                <a:avLst/>
                <a:gdLst/>
                <a:ahLst/>
                <a:cxnLst/>
                <a:rect l="l" t="t" r="r" b="b"/>
                <a:pathLst>
                  <a:path w="5271" h="5734" extrusionOk="0">
                    <a:moveTo>
                      <a:pt x="3816" y="1"/>
                    </a:moveTo>
                    <a:lnTo>
                      <a:pt x="650" y="258"/>
                    </a:lnTo>
                    <a:lnTo>
                      <a:pt x="719" y="668"/>
                    </a:lnTo>
                    <a:lnTo>
                      <a:pt x="753" y="1079"/>
                    </a:lnTo>
                    <a:lnTo>
                      <a:pt x="770" y="1490"/>
                    </a:lnTo>
                    <a:lnTo>
                      <a:pt x="770" y="1695"/>
                    </a:lnTo>
                    <a:lnTo>
                      <a:pt x="753" y="1900"/>
                    </a:lnTo>
                    <a:lnTo>
                      <a:pt x="719" y="2106"/>
                    </a:lnTo>
                    <a:lnTo>
                      <a:pt x="667" y="2311"/>
                    </a:lnTo>
                    <a:lnTo>
                      <a:pt x="599" y="2516"/>
                    </a:lnTo>
                    <a:lnTo>
                      <a:pt x="513" y="2705"/>
                    </a:lnTo>
                    <a:lnTo>
                      <a:pt x="411" y="2893"/>
                    </a:lnTo>
                    <a:lnTo>
                      <a:pt x="291" y="3047"/>
                    </a:lnTo>
                    <a:lnTo>
                      <a:pt x="171" y="3201"/>
                    </a:lnTo>
                    <a:lnTo>
                      <a:pt x="0" y="3338"/>
                    </a:lnTo>
                    <a:lnTo>
                      <a:pt x="2327" y="5596"/>
                    </a:lnTo>
                    <a:lnTo>
                      <a:pt x="2430" y="5682"/>
                    </a:lnTo>
                    <a:lnTo>
                      <a:pt x="2481" y="5716"/>
                    </a:lnTo>
                    <a:lnTo>
                      <a:pt x="2550" y="5733"/>
                    </a:lnTo>
                    <a:lnTo>
                      <a:pt x="2601" y="5716"/>
                    </a:lnTo>
                    <a:lnTo>
                      <a:pt x="2669" y="5699"/>
                    </a:lnTo>
                    <a:lnTo>
                      <a:pt x="2772" y="5614"/>
                    </a:lnTo>
                    <a:lnTo>
                      <a:pt x="5270" y="3321"/>
                    </a:lnTo>
                    <a:lnTo>
                      <a:pt x="5031" y="3235"/>
                    </a:lnTo>
                    <a:lnTo>
                      <a:pt x="4826" y="3115"/>
                    </a:lnTo>
                    <a:lnTo>
                      <a:pt x="4637" y="2978"/>
                    </a:lnTo>
                    <a:lnTo>
                      <a:pt x="4466" y="2790"/>
                    </a:lnTo>
                    <a:lnTo>
                      <a:pt x="4312" y="2602"/>
                    </a:lnTo>
                    <a:lnTo>
                      <a:pt x="4175" y="2397"/>
                    </a:lnTo>
                    <a:lnTo>
                      <a:pt x="4073" y="2174"/>
                    </a:lnTo>
                    <a:lnTo>
                      <a:pt x="3987" y="1935"/>
                    </a:lnTo>
                    <a:lnTo>
                      <a:pt x="3919" y="1712"/>
                    </a:lnTo>
                    <a:lnTo>
                      <a:pt x="3867" y="1473"/>
                    </a:lnTo>
                    <a:lnTo>
                      <a:pt x="3850" y="1233"/>
                    </a:lnTo>
                    <a:lnTo>
                      <a:pt x="3816" y="976"/>
                    </a:lnTo>
                    <a:lnTo>
                      <a:pt x="3816" y="497"/>
                    </a:lnTo>
                    <a:lnTo>
                      <a:pt x="3816" y="1"/>
                    </a:lnTo>
                    <a:close/>
                  </a:path>
                </a:pathLst>
              </a:custGeom>
              <a:solidFill>
                <a:srgbClr val="A07B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4" name="Google Shape;2016;p35">
                <a:extLst>
                  <a:ext uri="{FF2B5EF4-FFF2-40B4-BE49-F238E27FC236}">
                    <a16:creationId xmlns:a16="http://schemas.microsoft.com/office/drawing/2014/main" id="{CA36E992-5048-B0AF-1DA0-11D5406E5B51}"/>
                  </a:ext>
                </a:extLst>
              </p:cNvPr>
              <p:cNvSpPr/>
              <p:nvPr/>
            </p:nvSpPr>
            <p:spPr>
              <a:xfrm>
                <a:off x="6271335" y="2544319"/>
                <a:ext cx="207928" cy="226192"/>
              </a:xfrm>
              <a:custGeom>
                <a:avLst/>
                <a:gdLst/>
                <a:ahLst/>
                <a:cxnLst/>
                <a:rect l="l" t="t" r="r" b="b"/>
                <a:pathLst>
                  <a:path w="5271" h="5734" fill="none" extrusionOk="0">
                    <a:moveTo>
                      <a:pt x="650" y="258"/>
                    </a:moveTo>
                    <a:lnTo>
                      <a:pt x="650" y="258"/>
                    </a:lnTo>
                    <a:lnTo>
                      <a:pt x="719" y="668"/>
                    </a:lnTo>
                    <a:lnTo>
                      <a:pt x="753" y="1079"/>
                    </a:lnTo>
                    <a:lnTo>
                      <a:pt x="770" y="1490"/>
                    </a:lnTo>
                    <a:lnTo>
                      <a:pt x="770" y="1695"/>
                    </a:lnTo>
                    <a:lnTo>
                      <a:pt x="753" y="1900"/>
                    </a:lnTo>
                    <a:lnTo>
                      <a:pt x="753" y="1900"/>
                    </a:lnTo>
                    <a:lnTo>
                      <a:pt x="719" y="2106"/>
                    </a:lnTo>
                    <a:lnTo>
                      <a:pt x="667" y="2311"/>
                    </a:lnTo>
                    <a:lnTo>
                      <a:pt x="599" y="2516"/>
                    </a:lnTo>
                    <a:lnTo>
                      <a:pt x="513" y="2705"/>
                    </a:lnTo>
                    <a:lnTo>
                      <a:pt x="411" y="2893"/>
                    </a:lnTo>
                    <a:lnTo>
                      <a:pt x="291" y="3047"/>
                    </a:lnTo>
                    <a:lnTo>
                      <a:pt x="171" y="3201"/>
                    </a:lnTo>
                    <a:lnTo>
                      <a:pt x="0" y="3338"/>
                    </a:lnTo>
                    <a:lnTo>
                      <a:pt x="0" y="3338"/>
                    </a:lnTo>
                    <a:lnTo>
                      <a:pt x="2327" y="5596"/>
                    </a:lnTo>
                    <a:lnTo>
                      <a:pt x="2327" y="5596"/>
                    </a:lnTo>
                    <a:lnTo>
                      <a:pt x="2430" y="5682"/>
                    </a:lnTo>
                    <a:lnTo>
                      <a:pt x="2481" y="5716"/>
                    </a:lnTo>
                    <a:lnTo>
                      <a:pt x="2550" y="5733"/>
                    </a:lnTo>
                    <a:lnTo>
                      <a:pt x="2550" y="5733"/>
                    </a:lnTo>
                    <a:lnTo>
                      <a:pt x="2601" y="5716"/>
                    </a:lnTo>
                    <a:lnTo>
                      <a:pt x="2669" y="5699"/>
                    </a:lnTo>
                    <a:lnTo>
                      <a:pt x="2772" y="5614"/>
                    </a:lnTo>
                    <a:lnTo>
                      <a:pt x="2772" y="5614"/>
                    </a:lnTo>
                    <a:lnTo>
                      <a:pt x="5270" y="3321"/>
                    </a:lnTo>
                    <a:lnTo>
                      <a:pt x="5270" y="3321"/>
                    </a:lnTo>
                    <a:lnTo>
                      <a:pt x="5031" y="3235"/>
                    </a:lnTo>
                    <a:lnTo>
                      <a:pt x="4826" y="3115"/>
                    </a:lnTo>
                    <a:lnTo>
                      <a:pt x="4637" y="2978"/>
                    </a:lnTo>
                    <a:lnTo>
                      <a:pt x="4466" y="2790"/>
                    </a:lnTo>
                    <a:lnTo>
                      <a:pt x="4312" y="2602"/>
                    </a:lnTo>
                    <a:lnTo>
                      <a:pt x="4175" y="2397"/>
                    </a:lnTo>
                    <a:lnTo>
                      <a:pt x="4073" y="2174"/>
                    </a:lnTo>
                    <a:lnTo>
                      <a:pt x="3987" y="1935"/>
                    </a:lnTo>
                    <a:lnTo>
                      <a:pt x="3987" y="1935"/>
                    </a:lnTo>
                    <a:lnTo>
                      <a:pt x="3919" y="1712"/>
                    </a:lnTo>
                    <a:lnTo>
                      <a:pt x="3867" y="1473"/>
                    </a:lnTo>
                    <a:lnTo>
                      <a:pt x="3850" y="1233"/>
                    </a:lnTo>
                    <a:lnTo>
                      <a:pt x="3816" y="976"/>
                    </a:lnTo>
                    <a:lnTo>
                      <a:pt x="3816" y="497"/>
                    </a:lnTo>
                    <a:lnTo>
                      <a:pt x="3816" y="1"/>
                    </a:lnTo>
                    <a:lnTo>
                      <a:pt x="650" y="258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5" name="Google Shape;2017;p35">
                <a:extLst>
                  <a:ext uri="{FF2B5EF4-FFF2-40B4-BE49-F238E27FC236}">
                    <a16:creationId xmlns:a16="http://schemas.microsoft.com/office/drawing/2014/main" id="{9AC76767-304C-D7CC-59E2-F94D91191E61}"/>
                  </a:ext>
                </a:extLst>
              </p:cNvPr>
              <p:cNvSpPr/>
              <p:nvPr/>
            </p:nvSpPr>
            <p:spPr>
              <a:xfrm>
                <a:off x="6403603" y="2896704"/>
                <a:ext cx="164102" cy="498182"/>
              </a:xfrm>
              <a:custGeom>
                <a:avLst/>
                <a:gdLst/>
                <a:ahLst/>
                <a:cxnLst/>
                <a:rect l="l" t="t" r="r" b="b"/>
                <a:pathLst>
                  <a:path w="4160" h="12629" extrusionOk="0">
                    <a:moveTo>
                      <a:pt x="4142" y="0"/>
                    </a:moveTo>
                    <a:lnTo>
                      <a:pt x="4108" y="839"/>
                    </a:lnTo>
                    <a:lnTo>
                      <a:pt x="4091" y="1249"/>
                    </a:lnTo>
                    <a:lnTo>
                      <a:pt x="4056" y="1660"/>
                    </a:lnTo>
                    <a:lnTo>
                      <a:pt x="4005" y="2071"/>
                    </a:lnTo>
                    <a:lnTo>
                      <a:pt x="3937" y="2499"/>
                    </a:lnTo>
                    <a:lnTo>
                      <a:pt x="3817" y="2892"/>
                    </a:lnTo>
                    <a:lnTo>
                      <a:pt x="3748" y="3097"/>
                    </a:lnTo>
                    <a:lnTo>
                      <a:pt x="3663" y="3303"/>
                    </a:lnTo>
                    <a:lnTo>
                      <a:pt x="3475" y="3714"/>
                    </a:lnTo>
                    <a:lnTo>
                      <a:pt x="3389" y="3919"/>
                    </a:lnTo>
                    <a:lnTo>
                      <a:pt x="3338" y="4124"/>
                    </a:lnTo>
                    <a:lnTo>
                      <a:pt x="3321" y="4278"/>
                    </a:lnTo>
                    <a:lnTo>
                      <a:pt x="3321" y="4415"/>
                    </a:lnTo>
                    <a:lnTo>
                      <a:pt x="3355" y="4706"/>
                    </a:lnTo>
                    <a:lnTo>
                      <a:pt x="3406" y="4997"/>
                    </a:lnTo>
                    <a:lnTo>
                      <a:pt x="3440" y="5288"/>
                    </a:lnTo>
                    <a:lnTo>
                      <a:pt x="3458" y="5459"/>
                    </a:lnTo>
                    <a:lnTo>
                      <a:pt x="3475" y="5630"/>
                    </a:lnTo>
                    <a:lnTo>
                      <a:pt x="3440" y="5972"/>
                    </a:lnTo>
                    <a:lnTo>
                      <a:pt x="3389" y="6297"/>
                    </a:lnTo>
                    <a:lnTo>
                      <a:pt x="3303" y="6640"/>
                    </a:lnTo>
                    <a:lnTo>
                      <a:pt x="3184" y="6965"/>
                    </a:lnTo>
                    <a:lnTo>
                      <a:pt x="3047" y="7273"/>
                    </a:lnTo>
                    <a:lnTo>
                      <a:pt x="2893" y="7581"/>
                    </a:lnTo>
                    <a:lnTo>
                      <a:pt x="2705" y="7872"/>
                    </a:lnTo>
                    <a:lnTo>
                      <a:pt x="2533" y="8145"/>
                    </a:lnTo>
                    <a:lnTo>
                      <a:pt x="2345" y="8385"/>
                    </a:lnTo>
                    <a:lnTo>
                      <a:pt x="1952" y="8881"/>
                    </a:lnTo>
                    <a:lnTo>
                      <a:pt x="1558" y="9360"/>
                    </a:lnTo>
                    <a:lnTo>
                      <a:pt x="1165" y="9840"/>
                    </a:lnTo>
                    <a:lnTo>
                      <a:pt x="976" y="10079"/>
                    </a:lnTo>
                    <a:lnTo>
                      <a:pt x="788" y="10336"/>
                    </a:lnTo>
                    <a:lnTo>
                      <a:pt x="634" y="10592"/>
                    </a:lnTo>
                    <a:lnTo>
                      <a:pt x="480" y="10849"/>
                    </a:lnTo>
                    <a:lnTo>
                      <a:pt x="343" y="11123"/>
                    </a:lnTo>
                    <a:lnTo>
                      <a:pt x="223" y="11414"/>
                    </a:lnTo>
                    <a:lnTo>
                      <a:pt x="138" y="11705"/>
                    </a:lnTo>
                    <a:lnTo>
                      <a:pt x="69" y="12030"/>
                    </a:lnTo>
                    <a:lnTo>
                      <a:pt x="35" y="12321"/>
                    </a:lnTo>
                    <a:lnTo>
                      <a:pt x="1" y="12629"/>
                    </a:lnTo>
                    <a:lnTo>
                      <a:pt x="69" y="12406"/>
                    </a:lnTo>
                    <a:lnTo>
                      <a:pt x="138" y="12201"/>
                    </a:lnTo>
                    <a:lnTo>
                      <a:pt x="223" y="12013"/>
                    </a:lnTo>
                    <a:lnTo>
                      <a:pt x="326" y="11807"/>
                    </a:lnTo>
                    <a:lnTo>
                      <a:pt x="549" y="11431"/>
                    </a:lnTo>
                    <a:lnTo>
                      <a:pt x="788" y="11054"/>
                    </a:lnTo>
                    <a:lnTo>
                      <a:pt x="1199" y="10473"/>
                    </a:lnTo>
                    <a:lnTo>
                      <a:pt x="1644" y="9908"/>
                    </a:lnTo>
                    <a:lnTo>
                      <a:pt x="2089" y="9343"/>
                    </a:lnTo>
                    <a:lnTo>
                      <a:pt x="2516" y="8779"/>
                    </a:lnTo>
                    <a:lnTo>
                      <a:pt x="2927" y="8197"/>
                    </a:lnTo>
                    <a:lnTo>
                      <a:pt x="3115" y="7906"/>
                    </a:lnTo>
                    <a:lnTo>
                      <a:pt x="3303" y="7598"/>
                    </a:lnTo>
                    <a:lnTo>
                      <a:pt x="3458" y="7290"/>
                    </a:lnTo>
                    <a:lnTo>
                      <a:pt x="3612" y="6965"/>
                    </a:lnTo>
                    <a:lnTo>
                      <a:pt x="3748" y="6640"/>
                    </a:lnTo>
                    <a:lnTo>
                      <a:pt x="3851" y="6314"/>
                    </a:lnTo>
                    <a:lnTo>
                      <a:pt x="3937" y="5972"/>
                    </a:lnTo>
                    <a:lnTo>
                      <a:pt x="4005" y="5647"/>
                    </a:lnTo>
                    <a:lnTo>
                      <a:pt x="4056" y="5305"/>
                    </a:lnTo>
                    <a:lnTo>
                      <a:pt x="4091" y="4963"/>
                    </a:lnTo>
                    <a:lnTo>
                      <a:pt x="4125" y="4278"/>
                    </a:lnTo>
                    <a:lnTo>
                      <a:pt x="4142" y="3594"/>
                    </a:lnTo>
                    <a:lnTo>
                      <a:pt x="4159" y="1797"/>
                    </a:lnTo>
                    <a:lnTo>
                      <a:pt x="4142" y="0"/>
                    </a:lnTo>
                    <a:close/>
                  </a:path>
                </a:pathLst>
              </a:custGeom>
              <a:solidFill>
                <a:srgbClr val="011B2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6" name="Google Shape;2018;p35">
                <a:extLst>
                  <a:ext uri="{FF2B5EF4-FFF2-40B4-BE49-F238E27FC236}">
                    <a16:creationId xmlns:a16="http://schemas.microsoft.com/office/drawing/2014/main" id="{CF0133E1-5BD1-67CB-CD26-318AAC432DBE}"/>
                  </a:ext>
                </a:extLst>
              </p:cNvPr>
              <p:cNvSpPr/>
              <p:nvPr/>
            </p:nvSpPr>
            <p:spPr>
              <a:xfrm>
                <a:off x="6403603" y="2896704"/>
                <a:ext cx="164102" cy="498182"/>
              </a:xfrm>
              <a:custGeom>
                <a:avLst/>
                <a:gdLst/>
                <a:ahLst/>
                <a:cxnLst/>
                <a:rect l="l" t="t" r="r" b="b"/>
                <a:pathLst>
                  <a:path w="4160" h="12629" fill="none" extrusionOk="0">
                    <a:moveTo>
                      <a:pt x="4142" y="0"/>
                    </a:moveTo>
                    <a:lnTo>
                      <a:pt x="4142" y="0"/>
                    </a:lnTo>
                    <a:lnTo>
                      <a:pt x="4108" y="839"/>
                    </a:lnTo>
                    <a:lnTo>
                      <a:pt x="4091" y="1249"/>
                    </a:lnTo>
                    <a:lnTo>
                      <a:pt x="4056" y="1660"/>
                    </a:lnTo>
                    <a:lnTo>
                      <a:pt x="4005" y="2071"/>
                    </a:lnTo>
                    <a:lnTo>
                      <a:pt x="3937" y="2499"/>
                    </a:lnTo>
                    <a:lnTo>
                      <a:pt x="3817" y="2892"/>
                    </a:lnTo>
                    <a:lnTo>
                      <a:pt x="3748" y="3097"/>
                    </a:lnTo>
                    <a:lnTo>
                      <a:pt x="3663" y="3303"/>
                    </a:lnTo>
                    <a:lnTo>
                      <a:pt x="3663" y="3303"/>
                    </a:lnTo>
                    <a:lnTo>
                      <a:pt x="3475" y="3714"/>
                    </a:lnTo>
                    <a:lnTo>
                      <a:pt x="3389" y="3919"/>
                    </a:lnTo>
                    <a:lnTo>
                      <a:pt x="3338" y="4124"/>
                    </a:lnTo>
                    <a:lnTo>
                      <a:pt x="3338" y="4124"/>
                    </a:lnTo>
                    <a:lnTo>
                      <a:pt x="3321" y="4278"/>
                    </a:lnTo>
                    <a:lnTo>
                      <a:pt x="3321" y="4415"/>
                    </a:lnTo>
                    <a:lnTo>
                      <a:pt x="3355" y="4706"/>
                    </a:lnTo>
                    <a:lnTo>
                      <a:pt x="3406" y="4997"/>
                    </a:lnTo>
                    <a:lnTo>
                      <a:pt x="3440" y="5288"/>
                    </a:lnTo>
                    <a:lnTo>
                      <a:pt x="3440" y="5288"/>
                    </a:lnTo>
                    <a:lnTo>
                      <a:pt x="3458" y="5459"/>
                    </a:lnTo>
                    <a:lnTo>
                      <a:pt x="3475" y="5630"/>
                    </a:lnTo>
                    <a:lnTo>
                      <a:pt x="3440" y="5972"/>
                    </a:lnTo>
                    <a:lnTo>
                      <a:pt x="3389" y="6297"/>
                    </a:lnTo>
                    <a:lnTo>
                      <a:pt x="3303" y="6640"/>
                    </a:lnTo>
                    <a:lnTo>
                      <a:pt x="3184" y="6965"/>
                    </a:lnTo>
                    <a:lnTo>
                      <a:pt x="3047" y="7273"/>
                    </a:lnTo>
                    <a:lnTo>
                      <a:pt x="2893" y="7581"/>
                    </a:lnTo>
                    <a:lnTo>
                      <a:pt x="2705" y="7872"/>
                    </a:lnTo>
                    <a:lnTo>
                      <a:pt x="2705" y="7872"/>
                    </a:lnTo>
                    <a:lnTo>
                      <a:pt x="2533" y="8145"/>
                    </a:lnTo>
                    <a:lnTo>
                      <a:pt x="2345" y="8385"/>
                    </a:lnTo>
                    <a:lnTo>
                      <a:pt x="1952" y="8881"/>
                    </a:lnTo>
                    <a:lnTo>
                      <a:pt x="1558" y="9360"/>
                    </a:lnTo>
                    <a:lnTo>
                      <a:pt x="1165" y="9840"/>
                    </a:lnTo>
                    <a:lnTo>
                      <a:pt x="976" y="10079"/>
                    </a:lnTo>
                    <a:lnTo>
                      <a:pt x="788" y="10336"/>
                    </a:lnTo>
                    <a:lnTo>
                      <a:pt x="634" y="10592"/>
                    </a:lnTo>
                    <a:lnTo>
                      <a:pt x="480" y="10849"/>
                    </a:lnTo>
                    <a:lnTo>
                      <a:pt x="343" y="11123"/>
                    </a:lnTo>
                    <a:lnTo>
                      <a:pt x="223" y="11414"/>
                    </a:lnTo>
                    <a:lnTo>
                      <a:pt x="138" y="11705"/>
                    </a:lnTo>
                    <a:lnTo>
                      <a:pt x="69" y="12030"/>
                    </a:lnTo>
                    <a:lnTo>
                      <a:pt x="69" y="12030"/>
                    </a:lnTo>
                    <a:lnTo>
                      <a:pt x="35" y="12321"/>
                    </a:lnTo>
                    <a:lnTo>
                      <a:pt x="1" y="12629"/>
                    </a:lnTo>
                    <a:lnTo>
                      <a:pt x="1" y="12629"/>
                    </a:lnTo>
                    <a:lnTo>
                      <a:pt x="69" y="12406"/>
                    </a:lnTo>
                    <a:lnTo>
                      <a:pt x="138" y="12201"/>
                    </a:lnTo>
                    <a:lnTo>
                      <a:pt x="223" y="12013"/>
                    </a:lnTo>
                    <a:lnTo>
                      <a:pt x="326" y="11807"/>
                    </a:lnTo>
                    <a:lnTo>
                      <a:pt x="549" y="11431"/>
                    </a:lnTo>
                    <a:lnTo>
                      <a:pt x="788" y="11054"/>
                    </a:lnTo>
                    <a:lnTo>
                      <a:pt x="788" y="11054"/>
                    </a:lnTo>
                    <a:lnTo>
                      <a:pt x="1199" y="10473"/>
                    </a:lnTo>
                    <a:lnTo>
                      <a:pt x="1644" y="9908"/>
                    </a:lnTo>
                    <a:lnTo>
                      <a:pt x="2089" y="9343"/>
                    </a:lnTo>
                    <a:lnTo>
                      <a:pt x="2516" y="8779"/>
                    </a:lnTo>
                    <a:lnTo>
                      <a:pt x="2927" y="8197"/>
                    </a:lnTo>
                    <a:lnTo>
                      <a:pt x="3115" y="7906"/>
                    </a:lnTo>
                    <a:lnTo>
                      <a:pt x="3303" y="7598"/>
                    </a:lnTo>
                    <a:lnTo>
                      <a:pt x="3458" y="7290"/>
                    </a:lnTo>
                    <a:lnTo>
                      <a:pt x="3612" y="6965"/>
                    </a:lnTo>
                    <a:lnTo>
                      <a:pt x="3748" y="6640"/>
                    </a:lnTo>
                    <a:lnTo>
                      <a:pt x="3851" y="6314"/>
                    </a:lnTo>
                    <a:lnTo>
                      <a:pt x="3851" y="6314"/>
                    </a:lnTo>
                    <a:lnTo>
                      <a:pt x="3937" y="5972"/>
                    </a:lnTo>
                    <a:lnTo>
                      <a:pt x="4005" y="5647"/>
                    </a:lnTo>
                    <a:lnTo>
                      <a:pt x="4056" y="5305"/>
                    </a:lnTo>
                    <a:lnTo>
                      <a:pt x="4091" y="4963"/>
                    </a:lnTo>
                    <a:lnTo>
                      <a:pt x="4125" y="4278"/>
                    </a:lnTo>
                    <a:lnTo>
                      <a:pt x="4142" y="3594"/>
                    </a:lnTo>
                    <a:lnTo>
                      <a:pt x="4142" y="3594"/>
                    </a:lnTo>
                    <a:lnTo>
                      <a:pt x="4159" y="1797"/>
                    </a:lnTo>
                    <a:lnTo>
                      <a:pt x="4142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7" name="Google Shape;2019;p35">
                <a:extLst>
                  <a:ext uri="{FF2B5EF4-FFF2-40B4-BE49-F238E27FC236}">
                    <a16:creationId xmlns:a16="http://schemas.microsoft.com/office/drawing/2014/main" id="{16BA26D1-8827-D013-0D95-D8543E1F6D23}"/>
                  </a:ext>
                </a:extLst>
              </p:cNvPr>
              <p:cNvSpPr/>
              <p:nvPr/>
            </p:nvSpPr>
            <p:spPr>
              <a:xfrm>
                <a:off x="6457606" y="3419816"/>
                <a:ext cx="108717" cy="128993"/>
              </a:xfrm>
              <a:custGeom>
                <a:avLst/>
                <a:gdLst/>
                <a:ahLst/>
                <a:cxnLst/>
                <a:rect l="l" t="t" r="r" b="b"/>
                <a:pathLst>
                  <a:path w="2756" h="3270" extrusionOk="0">
                    <a:moveTo>
                      <a:pt x="2756" y="1"/>
                    </a:moveTo>
                    <a:lnTo>
                      <a:pt x="2277" y="18"/>
                    </a:lnTo>
                    <a:lnTo>
                      <a:pt x="1592" y="634"/>
                    </a:lnTo>
                    <a:lnTo>
                      <a:pt x="874" y="1250"/>
                    </a:lnTo>
                    <a:lnTo>
                      <a:pt x="720" y="1370"/>
                    </a:lnTo>
                    <a:lnTo>
                      <a:pt x="566" y="1490"/>
                    </a:lnTo>
                    <a:lnTo>
                      <a:pt x="394" y="1609"/>
                    </a:lnTo>
                    <a:lnTo>
                      <a:pt x="223" y="1695"/>
                    </a:lnTo>
                    <a:lnTo>
                      <a:pt x="189" y="2003"/>
                    </a:lnTo>
                    <a:lnTo>
                      <a:pt x="104" y="2636"/>
                    </a:lnTo>
                    <a:lnTo>
                      <a:pt x="1" y="3269"/>
                    </a:lnTo>
                    <a:lnTo>
                      <a:pt x="1" y="3269"/>
                    </a:lnTo>
                    <a:lnTo>
                      <a:pt x="138" y="3013"/>
                    </a:lnTo>
                    <a:lnTo>
                      <a:pt x="240" y="2739"/>
                    </a:lnTo>
                    <a:lnTo>
                      <a:pt x="309" y="2465"/>
                    </a:lnTo>
                    <a:lnTo>
                      <a:pt x="343" y="2174"/>
                    </a:lnTo>
                    <a:lnTo>
                      <a:pt x="360" y="2054"/>
                    </a:lnTo>
                    <a:lnTo>
                      <a:pt x="377" y="2003"/>
                    </a:lnTo>
                    <a:lnTo>
                      <a:pt x="429" y="1952"/>
                    </a:lnTo>
                    <a:lnTo>
                      <a:pt x="480" y="1934"/>
                    </a:lnTo>
                    <a:lnTo>
                      <a:pt x="531" y="1917"/>
                    </a:lnTo>
                    <a:lnTo>
                      <a:pt x="737" y="1866"/>
                    </a:lnTo>
                    <a:lnTo>
                      <a:pt x="925" y="1798"/>
                    </a:lnTo>
                    <a:lnTo>
                      <a:pt x="1096" y="1712"/>
                    </a:lnTo>
                    <a:lnTo>
                      <a:pt x="1267" y="1626"/>
                    </a:lnTo>
                    <a:lnTo>
                      <a:pt x="1592" y="1438"/>
                    </a:lnTo>
                    <a:lnTo>
                      <a:pt x="1917" y="1233"/>
                    </a:lnTo>
                    <a:lnTo>
                      <a:pt x="2089" y="1113"/>
                    </a:lnTo>
                    <a:lnTo>
                      <a:pt x="2243" y="993"/>
                    </a:lnTo>
                    <a:lnTo>
                      <a:pt x="2379" y="856"/>
                    </a:lnTo>
                    <a:lnTo>
                      <a:pt x="2516" y="702"/>
                    </a:lnTo>
                    <a:lnTo>
                      <a:pt x="2619" y="531"/>
                    </a:lnTo>
                    <a:lnTo>
                      <a:pt x="2687" y="360"/>
                    </a:lnTo>
                    <a:lnTo>
                      <a:pt x="2739" y="189"/>
                    </a:lnTo>
                    <a:lnTo>
                      <a:pt x="2756" y="1"/>
                    </a:lnTo>
                    <a:close/>
                  </a:path>
                </a:pathLst>
              </a:custGeom>
              <a:solidFill>
                <a:srgbClr val="BBB3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8" name="Google Shape;2020;p35">
                <a:extLst>
                  <a:ext uri="{FF2B5EF4-FFF2-40B4-BE49-F238E27FC236}">
                    <a16:creationId xmlns:a16="http://schemas.microsoft.com/office/drawing/2014/main" id="{4E1CCD2F-01E8-AA44-F67A-17E64231BB6A}"/>
                  </a:ext>
                </a:extLst>
              </p:cNvPr>
              <p:cNvSpPr/>
              <p:nvPr/>
            </p:nvSpPr>
            <p:spPr>
              <a:xfrm>
                <a:off x="6457606" y="3419816"/>
                <a:ext cx="108717" cy="128993"/>
              </a:xfrm>
              <a:custGeom>
                <a:avLst/>
                <a:gdLst/>
                <a:ahLst/>
                <a:cxnLst/>
                <a:rect l="l" t="t" r="r" b="b"/>
                <a:pathLst>
                  <a:path w="2756" h="3270" fill="none" extrusionOk="0">
                    <a:moveTo>
                      <a:pt x="2756" y="1"/>
                    </a:moveTo>
                    <a:lnTo>
                      <a:pt x="2756" y="1"/>
                    </a:lnTo>
                    <a:lnTo>
                      <a:pt x="2277" y="18"/>
                    </a:lnTo>
                    <a:lnTo>
                      <a:pt x="2277" y="18"/>
                    </a:lnTo>
                    <a:lnTo>
                      <a:pt x="1592" y="634"/>
                    </a:lnTo>
                    <a:lnTo>
                      <a:pt x="874" y="1250"/>
                    </a:lnTo>
                    <a:lnTo>
                      <a:pt x="874" y="1250"/>
                    </a:lnTo>
                    <a:lnTo>
                      <a:pt x="720" y="1370"/>
                    </a:lnTo>
                    <a:lnTo>
                      <a:pt x="566" y="1490"/>
                    </a:lnTo>
                    <a:lnTo>
                      <a:pt x="394" y="1609"/>
                    </a:lnTo>
                    <a:lnTo>
                      <a:pt x="223" y="1695"/>
                    </a:lnTo>
                    <a:lnTo>
                      <a:pt x="223" y="1695"/>
                    </a:lnTo>
                    <a:lnTo>
                      <a:pt x="189" y="2003"/>
                    </a:lnTo>
                    <a:lnTo>
                      <a:pt x="189" y="2003"/>
                    </a:lnTo>
                    <a:lnTo>
                      <a:pt x="104" y="2636"/>
                    </a:lnTo>
                    <a:lnTo>
                      <a:pt x="1" y="3269"/>
                    </a:lnTo>
                    <a:lnTo>
                      <a:pt x="1" y="3269"/>
                    </a:lnTo>
                    <a:lnTo>
                      <a:pt x="138" y="3013"/>
                    </a:lnTo>
                    <a:lnTo>
                      <a:pt x="240" y="2739"/>
                    </a:lnTo>
                    <a:lnTo>
                      <a:pt x="309" y="2465"/>
                    </a:lnTo>
                    <a:lnTo>
                      <a:pt x="343" y="2174"/>
                    </a:lnTo>
                    <a:lnTo>
                      <a:pt x="343" y="2174"/>
                    </a:lnTo>
                    <a:lnTo>
                      <a:pt x="360" y="2054"/>
                    </a:lnTo>
                    <a:lnTo>
                      <a:pt x="377" y="2003"/>
                    </a:lnTo>
                    <a:lnTo>
                      <a:pt x="429" y="1952"/>
                    </a:lnTo>
                    <a:lnTo>
                      <a:pt x="429" y="1952"/>
                    </a:lnTo>
                    <a:lnTo>
                      <a:pt x="480" y="1934"/>
                    </a:lnTo>
                    <a:lnTo>
                      <a:pt x="531" y="1917"/>
                    </a:lnTo>
                    <a:lnTo>
                      <a:pt x="531" y="1917"/>
                    </a:lnTo>
                    <a:lnTo>
                      <a:pt x="737" y="1866"/>
                    </a:lnTo>
                    <a:lnTo>
                      <a:pt x="925" y="1798"/>
                    </a:lnTo>
                    <a:lnTo>
                      <a:pt x="1096" y="1712"/>
                    </a:lnTo>
                    <a:lnTo>
                      <a:pt x="1267" y="1626"/>
                    </a:lnTo>
                    <a:lnTo>
                      <a:pt x="1592" y="1438"/>
                    </a:lnTo>
                    <a:lnTo>
                      <a:pt x="1917" y="1233"/>
                    </a:lnTo>
                    <a:lnTo>
                      <a:pt x="1917" y="1233"/>
                    </a:lnTo>
                    <a:lnTo>
                      <a:pt x="2089" y="1113"/>
                    </a:lnTo>
                    <a:lnTo>
                      <a:pt x="2243" y="993"/>
                    </a:lnTo>
                    <a:lnTo>
                      <a:pt x="2379" y="856"/>
                    </a:lnTo>
                    <a:lnTo>
                      <a:pt x="2516" y="702"/>
                    </a:lnTo>
                    <a:lnTo>
                      <a:pt x="2516" y="702"/>
                    </a:lnTo>
                    <a:lnTo>
                      <a:pt x="2619" y="531"/>
                    </a:lnTo>
                    <a:lnTo>
                      <a:pt x="2687" y="360"/>
                    </a:lnTo>
                    <a:lnTo>
                      <a:pt x="2739" y="189"/>
                    </a:lnTo>
                    <a:lnTo>
                      <a:pt x="2756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9" name="Google Shape;2021;p35">
                <a:extLst>
                  <a:ext uri="{FF2B5EF4-FFF2-40B4-BE49-F238E27FC236}">
                    <a16:creationId xmlns:a16="http://schemas.microsoft.com/office/drawing/2014/main" id="{A5A4BC75-CE65-4A37-F2A6-0FBA8E8D50CA}"/>
                  </a:ext>
                </a:extLst>
              </p:cNvPr>
              <p:cNvSpPr/>
              <p:nvPr/>
            </p:nvSpPr>
            <p:spPr>
              <a:xfrm>
                <a:off x="6547388" y="3334097"/>
                <a:ext cx="83747" cy="86429"/>
              </a:xfrm>
              <a:custGeom>
                <a:avLst/>
                <a:gdLst/>
                <a:ahLst/>
                <a:cxnLst/>
                <a:rect l="l" t="t" r="r" b="b"/>
                <a:pathLst>
                  <a:path w="2123" h="2191" extrusionOk="0">
                    <a:moveTo>
                      <a:pt x="2123" y="1"/>
                    </a:moveTo>
                    <a:lnTo>
                      <a:pt x="1609" y="565"/>
                    </a:lnTo>
                    <a:lnTo>
                      <a:pt x="1079" y="1113"/>
                    </a:lnTo>
                    <a:lnTo>
                      <a:pt x="548" y="1660"/>
                    </a:lnTo>
                    <a:lnTo>
                      <a:pt x="1" y="2191"/>
                    </a:lnTo>
                    <a:lnTo>
                      <a:pt x="480" y="2174"/>
                    </a:lnTo>
                    <a:lnTo>
                      <a:pt x="497" y="2105"/>
                    </a:lnTo>
                    <a:lnTo>
                      <a:pt x="531" y="2020"/>
                    </a:lnTo>
                    <a:lnTo>
                      <a:pt x="565" y="1917"/>
                    </a:lnTo>
                    <a:lnTo>
                      <a:pt x="634" y="1832"/>
                    </a:lnTo>
                    <a:lnTo>
                      <a:pt x="702" y="1729"/>
                    </a:lnTo>
                    <a:lnTo>
                      <a:pt x="856" y="1558"/>
                    </a:lnTo>
                    <a:lnTo>
                      <a:pt x="993" y="1404"/>
                    </a:lnTo>
                    <a:lnTo>
                      <a:pt x="1045" y="1370"/>
                    </a:lnTo>
                    <a:lnTo>
                      <a:pt x="1353" y="1062"/>
                    </a:lnTo>
                    <a:lnTo>
                      <a:pt x="1643" y="736"/>
                    </a:lnTo>
                    <a:lnTo>
                      <a:pt x="1780" y="565"/>
                    </a:lnTo>
                    <a:lnTo>
                      <a:pt x="1900" y="377"/>
                    </a:lnTo>
                    <a:lnTo>
                      <a:pt x="2020" y="189"/>
                    </a:lnTo>
                    <a:lnTo>
                      <a:pt x="2123" y="1"/>
                    </a:lnTo>
                    <a:close/>
                  </a:path>
                </a:pathLst>
              </a:custGeom>
              <a:solidFill>
                <a:srgbClr val="011B2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0" name="Google Shape;2022;p35">
                <a:extLst>
                  <a:ext uri="{FF2B5EF4-FFF2-40B4-BE49-F238E27FC236}">
                    <a16:creationId xmlns:a16="http://schemas.microsoft.com/office/drawing/2014/main" id="{9BDF5962-85D4-B5A1-4A4E-D242B8CAB4C1}"/>
                  </a:ext>
                </a:extLst>
              </p:cNvPr>
              <p:cNvSpPr/>
              <p:nvPr/>
            </p:nvSpPr>
            <p:spPr>
              <a:xfrm>
                <a:off x="6547388" y="3334097"/>
                <a:ext cx="83747" cy="86429"/>
              </a:xfrm>
              <a:custGeom>
                <a:avLst/>
                <a:gdLst/>
                <a:ahLst/>
                <a:cxnLst/>
                <a:rect l="l" t="t" r="r" b="b"/>
                <a:pathLst>
                  <a:path w="2123" h="2191" fill="none" extrusionOk="0">
                    <a:moveTo>
                      <a:pt x="2123" y="1"/>
                    </a:moveTo>
                    <a:lnTo>
                      <a:pt x="2123" y="1"/>
                    </a:lnTo>
                    <a:lnTo>
                      <a:pt x="1609" y="565"/>
                    </a:lnTo>
                    <a:lnTo>
                      <a:pt x="1079" y="1113"/>
                    </a:lnTo>
                    <a:lnTo>
                      <a:pt x="548" y="1660"/>
                    </a:lnTo>
                    <a:lnTo>
                      <a:pt x="1" y="2191"/>
                    </a:lnTo>
                    <a:lnTo>
                      <a:pt x="1" y="2191"/>
                    </a:lnTo>
                    <a:lnTo>
                      <a:pt x="480" y="2174"/>
                    </a:lnTo>
                    <a:lnTo>
                      <a:pt x="480" y="2174"/>
                    </a:lnTo>
                    <a:lnTo>
                      <a:pt x="497" y="2105"/>
                    </a:lnTo>
                    <a:lnTo>
                      <a:pt x="497" y="2105"/>
                    </a:lnTo>
                    <a:lnTo>
                      <a:pt x="531" y="2020"/>
                    </a:lnTo>
                    <a:lnTo>
                      <a:pt x="565" y="1917"/>
                    </a:lnTo>
                    <a:lnTo>
                      <a:pt x="634" y="1832"/>
                    </a:lnTo>
                    <a:lnTo>
                      <a:pt x="702" y="1729"/>
                    </a:lnTo>
                    <a:lnTo>
                      <a:pt x="856" y="1558"/>
                    </a:lnTo>
                    <a:lnTo>
                      <a:pt x="993" y="1404"/>
                    </a:lnTo>
                    <a:lnTo>
                      <a:pt x="993" y="1404"/>
                    </a:lnTo>
                    <a:lnTo>
                      <a:pt x="1045" y="1370"/>
                    </a:lnTo>
                    <a:lnTo>
                      <a:pt x="1045" y="1370"/>
                    </a:lnTo>
                    <a:lnTo>
                      <a:pt x="1353" y="1062"/>
                    </a:lnTo>
                    <a:lnTo>
                      <a:pt x="1643" y="736"/>
                    </a:lnTo>
                    <a:lnTo>
                      <a:pt x="1643" y="736"/>
                    </a:lnTo>
                    <a:lnTo>
                      <a:pt x="1780" y="565"/>
                    </a:lnTo>
                    <a:lnTo>
                      <a:pt x="1900" y="377"/>
                    </a:lnTo>
                    <a:lnTo>
                      <a:pt x="2020" y="189"/>
                    </a:lnTo>
                    <a:lnTo>
                      <a:pt x="2123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1" name="Google Shape;2023;p35">
                <a:extLst>
                  <a:ext uri="{FF2B5EF4-FFF2-40B4-BE49-F238E27FC236}">
                    <a16:creationId xmlns:a16="http://schemas.microsoft.com/office/drawing/2014/main" id="{2C70497A-F744-BC72-418D-94DDA8B82C07}"/>
                  </a:ext>
                </a:extLst>
              </p:cNvPr>
              <p:cNvSpPr/>
              <p:nvPr/>
            </p:nvSpPr>
            <p:spPr>
              <a:xfrm>
                <a:off x="6400920" y="2690157"/>
                <a:ext cx="284219" cy="799246"/>
              </a:xfrm>
              <a:custGeom>
                <a:avLst/>
                <a:gdLst/>
                <a:ahLst/>
                <a:cxnLst/>
                <a:rect l="l" t="t" r="r" b="b"/>
                <a:pathLst>
                  <a:path w="7205" h="20261" extrusionOk="0">
                    <a:moveTo>
                      <a:pt x="4860" y="0"/>
                    </a:moveTo>
                    <a:lnTo>
                      <a:pt x="4775" y="17"/>
                    </a:lnTo>
                    <a:lnTo>
                      <a:pt x="4689" y="69"/>
                    </a:lnTo>
                    <a:lnTo>
                      <a:pt x="4604" y="103"/>
                    </a:lnTo>
                    <a:lnTo>
                      <a:pt x="4535" y="171"/>
                    </a:lnTo>
                    <a:lnTo>
                      <a:pt x="4467" y="257"/>
                    </a:lnTo>
                    <a:lnTo>
                      <a:pt x="4398" y="342"/>
                    </a:lnTo>
                    <a:lnTo>
                      <a:pt x="4330" y="462"/>
                    </a:lnTo>
                    <a:lnTo>
                      <a:pt x="4278" y="582"/>
                    </a:lnTo>
                    <a:lnTo>
                      <a:pt x="4227" y="736"/>
                    </a:lnTo>
                    <a:lnTo>
                      <a:pt x="4193" y="873"/>
                    </a:lnTo>
                    <a:lnTo>
                      <a:pt x="4159" y="1027"/>
                    </a:lnTo>
                    <a:lnTo>
                      <a:pt x="4142" y="1318"/>
                    </a:lnTo>
                    <a:lnTo>
                      <a:pt x="4124" y="1609"/>
                    </a:lnTo>
                    <a:lnTo>
                      <a:pt x="4142" y="1899"/>
                    </a:lnTo>
                    <a:lnTo>
                      <a:pt x="4193" y="3628"/>
                    </a:lnTo>
                    <a:lnTo>
                      <a:pt x="4210" y="5373"/>
                    </a:lnTo>
                    <a:lnTo>
                      <a:pt x="4227" y="7101"/>
                    </a:lnTo>
                    <a:lnTo>
                      <a:pt x="4210" y="8830"/>
                    </a:lnTo>
                    <a:lnTo>
                      <a:pt x="4193" y="9514"/>
                    </a:lnTo>
                    <a:lnTo>
                      <a:pt x="4159" y="10199"/>
                    </a:lnTo>
                    <a:lnTo>
                      <a:pt x="4124" y="10541"/>
                    </a:lnTo>
                    <a:lnTo>
                      <a:pt x="4073" y="10883"/>
                    </a:lnTo>
                    <a:lnTo>
                      <a:pt x="4005" y="11208"/>
                    </a:lnTo>
                    <a:lnTo>
                      <a:pt x="3919" y="11550"/>
                    </a:lnTo>
                    <a:lnTo>
                      <a:pt x="3816" y="11876"/>
                    </a:lnTo>
                    <a:lnTo>
                      <a:pt x="3680" y="12201"/>
                    </a:lnTo>
                    <a:lnTo>
                      <a:pt x="3526" y="12526"/>
                    </a:lnTo>
                    <a:lnTo>
                      <a:pt x="3371" y="12834"/>
                    </a:lnTo>
                    <a:lnTo>
                      <a:pt x="3183" y="13142"/>
                    </a:lnTo>
                    <a:lnTo>
                      <a:pt x="2995" y="13433"/>
                    </a:lnTo>
                    <a:lnTo>
                      <a:pt x="2584" y="14015"/>
                    </a:lnTo>
                    <a:lnTo>
                      <a:pt x="2157" y="14579"/>
                    </a:lnTo>
                    <a:lnTo>
                      <a:pt x="1712" y="15144"/>
                    </a:lnTo>
                    <a:lnTo>
                      <a:pt x="1267" y="15709"/>
                    </a:lnTo>
                    <a:lnTo>
                      <a:pt x="856" y="16290"/>
                    </a:lnTo>
                    <a:lnTo>
                      <a:pt x="565" y="16718"/>
                    </a:lnTo>
                    <a:lnTo>
                      <a:pt x="445" y="16941"/>
                    </a:lnTo>
                    <a:lnTo>
                      <a:pt x="326" y="17163"/>
                    </a:lnTo>
                    <a:lnTo>
                      <a:pt x="223" y="17403"/>
                    </a:lnTo>
                    <a:lnTo>
                      <a:pt x="137" y="17642"/>
                    </a:lnTo>
                    <a:lnTo>
                      <a:pt x="69" y="17882"/>
                    </a:lnTo>
                    <a:lnTo>
                      <a:pt x="18" y="18138"/>
                    </a:lnTo>
                    <a:lnTo>
                      <a:pt x="0" y="18378"/>
                    </a:lnTo>
                    <a:lnTo>
                      <a:pt x="0" y="18635"/>
                    </a:lnTo>
                    <a:lnTo>
                      <a:pt x="35" y="18891"/>
                    </a:lnTo>
                    <a:lnTo>
                      <a:pt x="86" y="19148"/>
                    </a:lnTo>
                    <a:lnTo>
                      <a:pt x="172" y="19388"/>
                    </a:lnTo>
                    <a:lnTo>
                      <a:pt x="291" y="19610"/>
                    </a:lnTo>
                    <a:lnTo>
                      <a:pt x="445" y="19815"/>
                    </a:lnTo>
                    <a:lnTo>
                      <a:pt x="531" y="19901"/>
                    </a:lnTo>
                    <a:lnTo>
                      <a:pt x="617" y="19987"/>
                    </a:lnTo>
                    <a:lnTo>
                      <a:pt x="753" y="20089"/>
                    </a:lnTo>
                    <a:lnTo>
                      <a:pt x="890" y="20175"/>
                    </a:lnTo>
                    <a:lnTo>
                      <a:pt x="1044" y="20226"/>
                    </a:lnTo>
                    <a:lnTo>
                      <a:pt x="1198" y="20260"/>
                    </a:lnTo>
                    <a:lnTo>
                      <a:pt x="1352" y="20260"/>
                    </a:lnTo>
                    <a:lnTo>
                      <a:pt x="1506" y="20226"/>
                    </a:lnTo>
                    <a:lnTo>
                      <a:pt x="1660" y="20175"/>
                    </a:lnTo>
                    <a:lnTo>
                      <a:pt x="1797" y="20123"/>
                    </a:lnTo>
                    <a:lnTo>
                      <a:pt x="1934" y="20038"/>
                    </a:lnTo>
                    <a:lnTo>
                      <a:pt x="2071" y="19952"/>
                    </a:lnTo>
                    <a:lnTo>
                      <a:pt x="2311" y="19747"/>
                    </a:lnTo>
                    <a:lnTo>
                      <a:pt x="2824" y="19319"/>
                    </a:lnTo>
                    <a:lnTo>
                      <a:pt x="3303" y="18891"/>
                    </a:lnTo>
                    <a:lnTo>
                      <a:pt x="3782" y="18447"/>
                    </a:lnTo>
                    <a:lnTo>
                      <a:pt x="4261" y="17984"/>
                    </a:lnTo>
                    <a:lnTo>
                      <a:pt x="4723" y="17522"/>
                    </a:lnTo>
                    <a:lnTo>
                      <a:pt x="5168" y="17043"/>
                    </a:lnTo>
                    <a:lnTo>
                      <a:pt x="5613" y="16564"/>
                    </a:lnTo>
                    <a:lnTo>
                      <a:pt x="6041" y="16068"/>
                    </a:lnTo>
                    <a:lnTo>
                      <a:pt x="6366" y="15692"/>
                    </a:lnTo>
                    <a:lnTo>
                      <a:pt x="6520" y="15486"/>
                    </a:lnTo>
                    <a:lnTo>
                      <a:pt x="6657" y="15281"/>
                    </a:lnTo>
                    <a:lnTo>
                      <a:pt x="6794" y="15076"/>
                    </a:lnTo>
                    <a:lnTo>
                      <a:pt x="6914" y="14853"/>
                    </a:lnTo>
                    <a:lnTo>
                      <a:pt x="7016" y="14631"/>
                    </a:lnTo>
                    <a:lnTo>
                      <a:pt x="7085" y="14391"/>
                    </a:lnTo>
                    <a:lnTo>
                      <a:pt x="7136" y="14220"/>
                    </a:lnTo>
                    <a:lnTo>
                      <a:pt x="7170" y="14032"/>
                    </a:lnTo>
                    <a:lnTo>
                      <a:pt x="7205" y="13655"/>
                    </a:lnTo>
                    <a:lnTo>
                      <a:pt x="7205" y="13279"/>
                    </a:lnTo>
                    <a:lnTo>
                      <a:pt x="7205" y="12919"/>
                    </a:lnTo>
                    <a:lnTo>
                      <a:pt x="6999" y="3850"/>
                    </a:lnTo>
                    <a:lnTo>
                      <a:pt x="6982" y="3251"/>
                    </a:lnTo>
                    <a:lnTo>
                      <a:pt x="6965" y="2960"/>
                    </a:lnTo>
                    <a:lnTo>
                      <a:pt x="6948" y="2670"/>
                    </a:lnTo>
                    <a:lnTo>
                      <a:pt x="6914" y="2379"/>
                    </a:lnTo>
                    <a:lnTo>
                      <a:pt x="6845" y="2088"/>
                    </a:lnTo>
                    <a:lnTo>
                      <a:pt x="6777" y="1797"/>
                    </a:lnTo>
                    <a:lnTo>
                      <a:pt x="6691" y="1523"/>
                    </a:lnTo>
                    <a:lnTo>
                      <a:pt x="6606" y="1352"/>
                    </a:lnTo>
                    <a:lnTo>
                      <a:pt x="6503" y="1164"/>
                    </a:lnTo>
                    <a:lnTo>
                      <a:pt x="6366" y="958"/>
                    </a:lnTo>
                    <a:lnTo>
                      <a:pt x="6229" y="770"/>
                    </a:lnTo>
                    <a:lnTo>
                      <a:pt x="6058" y="599"/>
                    </a:lnTo>
                    <a:lnTo>
                      <a:pt x="5887" y="428"/>
                    </a:lnTo>
                    <a:lnTo>
                      <a:pt x="5699" y="274"/>
                    </a:lnTo>
                    <a:lnTo>
                      <a:pt x="5510" y="154"/>
                    </a:lnTo>
                    <a:lnTo>
                      <a:pt x="5322" y="69"/>
                    </a:lnTo>
                    <a:lnTo>
                      <a:pt x="5134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2" name="Google Shape;2024;p35">
                <a:extLst>
                  <a:ext uri="{FF2B5EF4-FFF2-40B4-BE49-F238E27FC236}">
                    <a16:creationId xmlns:a16="http://schemas.microsoft.com/office/drawing/2014/main" id="{CA43B25C-7FC3-AE51-9E12-91092AF253FF}"/>
                  </a:ext>
                </a:extLst>
              </p:cNvPr>
              <p:cNvSpPr/>
              <p:nvPr/>
            </p:nvSpPr>
            <p:spPr>
              <a:xfrm>
                <a:off x="6400920" y="2690157"/>
                <a:ext cx="284219" cy="799246"/>
              </a:xfrm>
              <a:custGeom>
                <a:avLst/>
                <a:gdLst/>
                <a:ahLst/>
                <a:cxnLst/>
                <a:rect l="l" t="t" r="r" b="b"/>
                <a:pathLst>
                  <a:path w="7205" h="20261" fill="none" extrusionOk="0">
                    <a:moveTo>
                      <a:pt x="6691" y="1523"/>
                    </a:moveTo>
                    <a:lnTo>
                      <a:pt x="6691" y="1523"/>
                    </a:lnTo>
                    <a:lnTo>
                      <a:pt x="6777" y="1797"/>
                    </a:lnTo>
                    <a:lnTo>
                      <a:pt x="6845" y="2088"/>
                    </a:lnTo>
                    <a:lnTo>
                      <a:pt x="6914" y="2379"/>
                    </a:lnTo>
                    <a:lnTo>
                      <a:pt x="6948" y="2670"/>
                    </a:lnTo>
                    <a:lnTo>
                      <a:pt x="6965" y="2960"/>
                    </a:lnTo>
                    <a:lnTo>
                      <a:pt x="6982" y="3251"/>
                    </a:lnTo>
                    <a:lnTo>
                      <a:pt x="6999" y="3850"/>
                    </a:lnTo>
                    <a:lnTo>
                      <a:pt x="6999" y="3850"/>
                    </a:lnTo>
                    <a:lnTo>
                      <a:pt x="7205" y="12919"/>
                    </a:lnTo>
                    <a:lnTo>
                      <a:pt x="7205" y="12919"/>
                    </a:lnTo>
                    <a:lnTo>
                      <a:pt x="7205" y="13279"/>
                    </a:lnTo>
                    <a:lnTo>
                      <a:pt x="7205" y="13655"/>
                    </a:lnTo>
                    <a:lnTo>
                      <a:pt x="7170" y="14032"/>
                    </a:lnTo>
                    <a:lnTo>
                      <a:pt x="7136" y="14220"/>
                    </a:lnTo>
                    <a:lnTo>
                      <a:pt x="7085" y="14391"/>
                    </a:lnTo>
                    <a:lnTo>
                      <a:pt x="7085" y="14391"/>
                    </a:lnTo>
                    <a:lnTo>
                      <a:pt x="7016" y="14631"/>
                    </a:lnTo>
                    <a:lnTo>
                      <a:pt x="6914" y="14853"/>
                    </a:lnTo>
                    <a:lnTo>
                      <a:pt x="6794" y="15076"/>
                    </a:lnTo>
                    <a:lnTo>
                      <a:pt x="6657" y="15281"/>
                    </a:lnTo>
                    <a:lnTo>
                      <a:pt x="6520" y="15486"/>
                    </a:lnTo>
                    <a:lnTo>
                      <a:pt x="6366" y="15692"/>
                    </a:lnTo>
                    <a:lnTo>
                      <a:pt x="6041" y="16068"/>
                    </a:lnTo>
                    <a:lnTo>
                      <a:pt x="6041" y="16068"/>
                    </a:lnTo>
                    <a:lnTo>
                      <a:pt x="5613" y="16564"/>
                    </a:lnTo>
                    <a:lnTo>
                      <a:pt x="5168" y="17043"/>
                    </a:lnTo>
                    <a:lnTo>
                      <a:pt x="4723" y="17522"/>
                    </a:lnTo>
                    <a:lnTo>
                      <a:pt x="4261" y="17984"/>
                    </a:lnTo>
                    <a:lnTo>
                      <a:pt x="3782" y="18447"/>
                    </a:lnTo>
                    <a:lnTo>
                      <a:pt x="3303" y="18891"/>
                    </a:lnTo>
                    <a:lnTo>
                      <a:pt x="2824" y="19319"/>
                    </a:lnTo>
                    <a:lnTo>
                      <a:pt x="2311" y="19747"/>
                    </a:lnTo>
                    <a:lnTo>
                      <a:pt x="2311" y="19747"/>
                    </a:lnTo>
                    <a:lnTo>
                      <a:pt x="2071" y="19952"/>
                    </a:lnTo>
                    <a:lnTo>
                      <a:pt x="1934" y="20038"/>
                    </a:lnTo>
                    <a:lnTo>
                      <a:pt x="1797" y="20123"/>
                    </a:lnTo>
                    <a:lnTo>
                      <a:pt x="1660" y="20175"/>
                    </a:lnTo>
                    <a:lnTo>
                      <a:pt x="1506" y="20226"/>
                    </a:lnTo>
                    <a:lnTo>
                      <a:pt x="1352" y="20260"/>
                    </a:lnTo>
                    <a:lnTo>
                      <a:pt x="1198" y="20260"/>
                    </a:lnTo>
                    <a:lnTo>
                      <a:pt x="1198" y="20260"/>
                    </a:lnTo>
                    <a:lnTo>
                      <a:pt x="1044" y="20226"/>
                    </a:lnTo>
                    <a:lnTo>
                      <a:pt x="890" y="20175"/>
                    </a:lnTo>
                    <a:lnTo>
                      <a:pt x="753" y="20089"/>
                    </a:lnTo>
                    <a:lnTo>
                      <a:pt x="617" y="19987"/>
                    </a:lnTo>
                    <a:lnTo>
                      <a:pt x="617" y="19987"/>
                    </a:lnTo>
                    <a:lnTo>
                      <a:pt x="531" y="19901"/>
                    </a:lnTo>
                    <a:lnTo>
                      <a:pt x="445" y="19815"/>
                    </a:lnTo>
                    <a:lnTo>
                      <a:pt x="291" y="19610"/>
                    </a:lnTo>
                    <a:lnTo>
                      <a:pt x="172" y="19388"/>
                    </a:lnTo>
                    <a:lnTo>
                      <a:pt x="86" y="19148"/>
                    </a:lnTo>
                    <a:lnTo>
                      <a:pt x="35" y="18891"/>
                    </a:lnTo>
                    <a:lnTo>
                      <a:pt x="0" y="18635"/>
                    </a:lnTo>
                    <a:lnTo>
                      <a:pt x="0" y="18378"/>
                    </a:lnTo>
                    <a:lnTo>
                      <a:pt x="18" y="18138"/>
                    </a:lnTo>
                    <a:lnTo>
                      <a:pt x="18" y="18138"/>
                    </a:lnTo>
                    <a:lnTo>
                      <a:pt x="69" y="17882"/>
                    </a:lnTo>
                    <a:lnTo>
                      <a:pt x="137" y="17642"/>
                    </a:lnTo>
                    <a:lnTo>
                      <a:pt x="223" y="17403"/>
                    </a:lnTo>
                    <a:lnTo>
                      <a:pt x="326" y="17163"/>
                    </a:lnTo>
                    <a:lnTo>
                      <a:pt x="445" y="16941"/>
                    </a:lnTo>
                    <a:lnTo>
                      <a:pt x="565" y="16718"/>
                    </a:lnTo>
                    <a:lnTo>
                      <a:pt x="856" y="16290"/>
                    </a:lnTo>
                    <a:lnTo>
                      <a:pt x="856" y="16290"/>
                    </a:lnTo>
                    <a:lnTo>
                      <a:pt x="1267" y="15709"/>
                    </a:lnTo>
                    <a:lnTo>
                      <a:pt x="1712" y="15144"/>
                    </a:lnTo>
                    <a:lnTo>
                      <a:pt x="2157" y="14579"/>
                    </a:lnTo>
                    <a:lnTo>
                      <a:pt x="2584" y="14015"/>
                    </a:lnTo>
                    <a:lnTo>
                      <a:pt x="2995" y="13433"/>
                    </a:lnTo>
                    <a:lnTo>
                      <a:pt x="3183" y="13142"/>
                    </a:lnTo>
                    <a:lnTo>
                      <a:pt x="3371" y="12834"/>
                    </a:lnTo>
                    <a:lnTo>
                      <a:pt x="3526" y="12526"/>
                    </a:lnTo>
                    <a:lnTo>
                      <a:pt x="3680" y="12201"/>
                    </a:lnTo>
                    <a:lnTo>
                      <a:pt x="3816" y="11876"/>
                    </a:lnTo>
                    <a:lnTo>
                      <a:pt x="3919" y="11550"/>
                    </a:lnTo>
                    <a:lnTo>
                      <a:pt x="3919" y="11550"/>
                    </a:lnTo>
                    <a:lnTo>
                      <a:pt x="4005" y="11208"/>
                    </a:lnTo>
                    <a:lnTo>
                      <a:pt x="4073" y="10883"/>
                    </a:lnTo>
                    <a:lnTo>
                      <a:pt x="4124" y="10541"/>
                    </a:lnTo>
                    <a:lnTo>
                      <a:pt x="4159" y="10199"/>
                    </a:lnTo>
                    <a:lnTo>
                      <a:pt x="4193" y="9514"/>
                    </a:lnTo>
                    <a:lnTo>
                      <a:pt x="4210" y="8830"/>
                    </a:lnTo>
                    <a:lnTo>
                      <a:pt x="4210" y="8830"/>
                    </a:lnTo>
                    <a:lnTo>
                      <a:pt x="4227" y="7101"/>
                    </a:lnTo>
                    <a:lnTo>
                      <a:pt x="4210" y="5373"/>
                    </a:lnTo>
                    <a:lnTo>
                      <a:pt x="4193" y="3628"/>
                    </a:lnTo>
                    <a:lnTo>
                      <a:pt x="4142" y="1899"/>
                    </a:lnTo>
                    <a:lnTo>
                      <a:pt x="4142" y="1899"/>
                    </a:lnTo>
                    <a:lnTo>
                      <a:pt x="4124" y="1609"/>
                    </a:lnTo>
                    <a:lnTo>
                      <a:pt x="4142" y="1318"/>
                    </a:lnTo>
                    <a:lnTo>
                      <a:pt x="4159" y="1027"/>
                    </a:lnTo>
                    <a:lnTo>
                      <a:pt x="4193" y="873"/>
                    </a:lnTo>
                    <a:lnTo>
                      <a:pt x="4227" y="736"/>
                    </a:lnTo>
                    <a:lnTo>
                      <a:pt x="4227" y="736"/>
                    </a:lnTo>
                    <a:lnTo>
                      <a:pt x="4278" y="582"/>
                    </a:lnTo>
                    <a:lnTo>
                      <a:pt x="4330" y="462"/>
                    </a:lnTo>
                    <a:lnTo>
                      <a:pt x="4398" y="342"/>
                    </a:lnTo>
                    <a:lnTo>
                      <a:pt x="4467" y="257"/>
                    </a:lnTo>
                    <a:lnTo>
                      <a:pt x="4535" y="171"/>
                    </a:lnTo>
                    <a:lnTo>
                      <a:pt x="4604" y="103"/>
                    </a:lnTo>
                    <a:lnTo>
                      <a:pt x="4689" y="69"/>
                    </a:lnTo>
                    <a:lnTo>
                      <a:pt x="4775" y="17"/>
                    </a:lnTo>
                    <a:lnTo>
                      <a:pt x="4860" y="0"/>
                    </a:lnTo>
                    <a:lnTo>
                      <a:pt x="4946" y="0"/>
                    </a:lnTo>
                    <a:lnTo>
                      <a:pt x="5048" y="0"/>
                    </a:lnTo>
                    <a:lnTo>
                      <a:pt x="5134" y="0"/>
                    </a:lnTo>
                    <a:lnTo>
                      <a:pt x="5322" y="69"/>
                    </a:lnTo>
                    <a:lnTo>
                      <a:pt x="5510" y="154"/>
                    </a:lnTo>
                    <a:lnTo>
                      <a:pt x="5699" y="274"/>
                    </a:lnTo>
                    <a:lnTo>
                      <a:pt x="5887" y="428"/>
                    </a:lnTo>
                    <a:lnTo>
                      <a:pt x="6058" y="599"/>
                    </a:lnTo>
                    <a:lnTo>
                      <a:pt x="6229" y="770"/>
                    </a:lnTo>
                    <a:lnTo>
                      <a:pt x="6366" y="958"/>
                    </a:lnTo>
                    <a:lnTo>
                      <a:pt x="6503" y="1164"/>
                    </a:lnTo>
                    <a:lnTo>
                      <a:pt x="6606" y="1352"/>
                    </a:lnTo>
                    <a:lnTo>
                      <a:pt x="6691" y="1523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3" name="Google Shape;2025;p35">
                <a:extLst>
                  <a:ext uri="{FF2B5EF4-FFF2-40B4-BE49-F238E27FC236}">
                    <a16:creationId xmlns:a16="http://schemas.microsoft.com/office/drawing/2014/main" id="{EDFD3DC0-D6D4-379D-CF7B-03038735C541}"/>
                  </a:ext>
                </a:extLst>
              </p:cNvPr>
              <p:cNvSpPr/>
              <p:nvPr/>
            </p:nvSpPr>
            <p:spPr>
              <a:xfrm>
                <a:off x="6335437" y="3431966"/>
                <a:ext cx="131005" cy="225521"/>
              </a:xfrm>
              <a:custGeom>
                <a:avLst/>
                <a:gdLst/>
                <a:ahLst/>
                <a:cxnLst/>
                <a:rect l="l" t="t" r="r" b="b"/>
                <a:pathLst>
                  <a:path w="3321" h="5717" extrusionOk="0">
                    <a:moveTo>
                      <a:pt x="2345" y="1"/>
                    </a:moveTo>
                    <a:lnTo>
                      <a:pt x="2174" y="18"/>
                    </a:lnTo>
                    <a:lnTo>
                      <a:pt x="1986" y="69"/>
                    </a:lnTo>
                    <a:lnTo>
                      <a:pt x="1814" y="155"/>
                    </a:lnTo>
                    <a:lnTo>
                      <a:pt x="1643" y="258"/>
                    </a:lnTo>
                    <a:lnTo>
                      <a:pt x="1472" y="360"/>
                    </a:lnTo>
                    <a:lnTo>
                      <a:pt x="1301" y="497"/>
                    </a:lnTo>
                    <a:lnTo>
                      <a:pt x="1147" y="634"/>
                    </a:lnTo>
                    <a:lnTo>
                      <a:pt x="1010" y="771"/>
                    </a:lnTo>
                    <a:lnTo>
                      <a:pt x="873" y="908"/>
                    </a:lnTo>
                    <a:lnTo>
                      <a:pt x="668" y="1182"/>
                    </a:lnTo>
                    <a:lnTo>
                      <a:pt x="480" y="1490"/>
                    </a:lnTo>
                    <a:lnTo>
                      <a:pt x="309" y="1815"/>
                    </a:lnTo>
                    <a:lnTo>
                      <a:pt x="172" y="2140"/>
                    </a:lnTo>
                    <a:lnTo>
                      <a:pt x="18" y="2482"/>
                    </a:lnTo>
                    <a:lnTo>
                      <a:pt x="18" y="2499"/>
                    </a:lnTo>
                    <a:lnTo>
                      <a:pt x="1" y="2568"/>
                    </a:lnTo>
                    <a:lnTo>
                      <a:pt x="1" y="2619"/>
                    </a:lnTo>
                    <a:lnTo>
                      <a:pt x="18" y="2653"/>
                    </a:lnTo>
                    <a:lnTo>
                      <a:pt x="52" y="2670"/>
                    </a:lnTo>
                    <a:lnTo>
                      <a:pt x="86" y="2687"/>
                    </a:lnTo>
                    <a:lnTo>
                      <a:pt x="223" y="2687"/>
                    </a:lnTo>
                    <a:lnTo>
                      <a:pt x="343" y="2653"/>
                    </a:lnTo>
                    <a:lnTo>
                      <a:pt x="463" y="2568"/>
                    </a:lnTo>
                    <a:lnTo>
                      <a:pt x="548" y="2482"/>
                    </a:lnTo>
                    <a:lnTo>
                      <a:pt x="719" y="2277"/>
                    </a:lnTo>
                    <a:lnTo>
                      <a:pt x="805" y="2191"/>
                    </a:lnTo>
                    <a:lnTo>
                      <a:pt x="908" y="2106"/>
                    </a:lnTo>
                    <a:lnTo>
                      <a:pt x="651" y="2859"/>
                    </a:lnTo>
                    <a:lnTo>
                      <a:pt x="531" y="3252"/>
                    </a:lnTo>
                    <a:lnTo>
                      <a:pt x="428" y="3629"/>
                    </a:lnTo>
                    <a:lnTo>
                      <a:pt x="326" y="4005"/>
                    </a:lnTo>
                    <a:lnTo>
                      <a:pt x="257" y="4399"/>
                    </a:lnTo>
                    <a:lnTo>
                      <a:pt x="223" y="4792"/>
                    </a:lnTo>
                    <a:lnTo>
                      <a:pt x="206" y="5186"/>
                    </a:lnTo>
                    <a:lnTo>
                      <a:pt x="223" y="5288"/>
                    </a:lnTo>
                    <a:lnTo>
                      <a:pt x="240" y="5323"/>
                    </a:lnTo>
                    <a:lnTo>
                      <a:pt x="257" y="5357"/>
                    </a:lnTo>
                    <a:lnTo>
                      <a:pt x="309" y="5391"/>
                    </a:lnTo>
                    <a:lnTo>
                      <a:pt x="360" y="5391"/>
                    </a:lnTo>
                    <a:lnTo>
                      <a:pt x="411" y="5374"/>
                    </a:lnTo>
                    <a:lnTo>
                      <a:pt x="463" y="5357"/>
                    </a:lnTo>
                    <a:lnTo>
                      <a:pt x="548" y="5288"/>
                    </a:lnTo>
                    <a:lnTo>
                      <a:pt x="617" y="5186"/>
                    </a:lnTo>
                    <a:lnTo>
                      <a:pt x="617" y="5186"/>
                    </a:lnTo>
                    <a:lnTo>
                      <a:pt x="582" y="5254"/>
                    </a:lnTo>
                    <a:lnTo>
                      <a:pt x="565" y="5323"/>
                    </a:lnTo>
                    <a:lnTo>
                      <a:pt x="565" y="5408"/>
                    </a:lnTo>
                    <a:lnTo>
                      <a:pt x="582" y="5477"/>
                    </a:lnTo>
                    <a:lnTo>
                      <a:pt x="617" y="5545"/>
                    </a:lnTo>
                    <a:lnTo>
                      <a:pt x="651" y="5613"/>
                    </a:lnTo>
                    <a:lnTo>
                      <a:pt x="719" y="5665"/>
                    </a:lnTo>
                    <a:lnTo>
                      <a:pt x="788" y="5699"/>
                    </a:lnTo>
                    <a:lnTo>
                      <a:pt x="873" y="5716"/>
                    </a:lnTo>
                    <a:lnTo>
                      <a:pt x="942" y="5699"/>
                    </a:lnTo>
                    <a:lnTo>
                      <a:pt x="1027" y="5665"/>
                    </a:lnTo>
                    <a:lnTo>
                      <a:pt x="1096" y="5631"/>
                    </a:lnTo>
                    <a:lnTo>
                      <a:pt x="1147" y="5562"/>
                    </a:lnTo>
                    <a:lnTo>
                      <a:pt x="1181" y="5511"/>
                    </a:lnTo>
                    <a:lnTo>
                      <a:pt x="1181" y="5442"/>
                    </a:lnTo>
                    <a:lnTo>
                      <a:pt x="1164" y="5374"/>
                    </a:lnTo>
                    <a:lnTo>
                      <a:pt x="1233" y="5408"/>
                    </a:lnTo>
                    <a:lnTo>
                      <a:pt x="1318" y="5442"/>
                    </a:lnTo>
                    <a:lnTo>
                      <a:pt x="1404" y="5459"/>
                    </a:lnTo>
                    <a:lnTo>
                      <a:pt x="1489" y="5442"/>
                    </a:lnTo>
                    <a:lnTo>
                      <a:pt x="1575" y="5425"/>
                    </a:lnTo>
                    <a:lnTo>
                      <a:pt x="1660" y="5408"/>
                    </a:lnTo>
                    <a:lnTo>
                      <a:pt x="1746" y="5357"/>
                    </a:lnTo>
                    <a:lnTo>
                      <a:pt x="1814" y="5305"/>
                    </a:lnTo>
                    <a:lnTo>
                      <a:pt x="1866" y="5237"/>
                    </a:lnTo>
                    <a:lnTo>
                      <a:pt x="1917" y="5169"/>
                    </a:lnTo>
                    <a:lnTo>
                      <a:pt x="1986" y="5015"/>
                    </a:lnTo>
                    <a:lnTo>
                      <a:pt x="2020" y="4861"/>
                    </a:lnTo>
                    <a:lnTo>
                      <a:pt x="2054" y="4689"/>
                    </a:lnTo>
                    <a:lnTo>
                      <a:pt x="2071" y="4535"/>
                    </a:lnTo>
                    <a:lnTo>
                      <a:pt x="2105" y="4381"/>
                    </a:lnTo>
                    <a:lnTo>
                      <a:pt x="2157" y="4210"/>
                    </a:lnTo>
                    <a:lnTo>
                      <a:pt x="2225" y="4073"/>
                    </a:lnTo>
                    <a:lnTo>
                      <a:pt x="2208" y="4176"/>
                    </a:lnTo>
                    <a:lnTo>
                      <a:pt x="2208" y="4296"/>
                    </a:lnTo>
                    <a:lnTo>
                      <a:pt x="2208" y="4399"/>
                    </a:lnTo>
                    <a:lnTo>
                      <a:pt x="2242" y="4518"/>
                    </a:lnTo>
                    <a:lnTo>
                      <a:pt x="2311" y="4604"/>
                    </a:lnTo>
                    <a:lnTo>
                      <a:pt x="2396" y="4689"/>
                    </a:lnTo>
                    <a:lnTo>
                      <a:pt x="2448" y="4707"/>
                    </a:lnTo>
                    <a:lnTo>
                      <a:pt x="2516" y="4724"/>
                    </a:lnTo>
                    <a:lnTo>
                      <a:pt x="2619" y="4724"/>
                    </a:lnTo>
                    <a:lnTo>
                      <a:pt x="2858" y="3971"/>
                    </a:lnTo>
                    <a:lnTo>
                      <a:pt x="3029" y="3218"/>
                    </a:lnTo>
                    <a:lnTo>
                      <a:pt x="3183" y="2465"/>
                    </a:lnTo>
                    <a:lnTo>
                      <a:pt x="3235" y="2071"/>
                    </a:lnTo>
                    <a:lnTo>
                      <a:pt x="3286" y="1695"/>
                    </a:lnTo>
                    <a:lnTo>
                      <a:pt x="3320" y="1370"/>
                    </a:lnTo>
                    <a:lnTo>
                      <a:pt x="3320" y="1199"/>
                    </a:lnTo>
                    <a:lnTo>
                      <a:pt x="3303" y="1045"/>
                    </a:lnTo>
                    <a:lnTo>
                      <a:pt x="3286" y="891"/>
                    </a:lnTo>
                    <a:lnTo>
                      <a:pt x="3252" y="737"/>
                    </a:lnTo>
                    <a:lnTo>
                      <a:pt x="3201" y="583"/>
                    </a:lnTo>
                    <a:lnTo>
                      <a:pt x="3115" y="446"/>
                    </a:lnTo>
                    <a:lnTo>
                      <a:pt x="3064" y="343"/>
                    </a:lnTo>
                    <a:lnTo>
                      <a:pt x="2995" y="258"/>
                    </a:lnTo>
                    <a:lnTo>
                      <a:pt x="2910" y="189"/>
                    </a:lnTo>
                    <a:lnTo>
                      <a:pt x="2841" y="121"/>
                    </a:lnTo>
                    <a:lnTo>
                      <a:pt x="2756" y="86"/>
                    </a:lnTo>
                    <a:lnTo>
                      <a:pt x="2687" y="52"/>
                    </a:lnTo>
                    <a:lnTo>
                      <a:pt x="2516" y="1"/>
                    </a:lnTo>
                    <a:close/>
                  </a:path>
                </a:pathLst>
              </a:custGeom>
              <a:solidFill>
                <a:srgbClr val="A07B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4" name="Google Shape;2026;p35">
                <a:extLst>
                  <a:ext uri="{FF2B5EF4-FFF2-40B4-BE49-F238E27FC236}">
                    <a16:creationId xmlns:a16="http://schemas.microsoft.com/office/drawing/2014/main" id="{E43E59FD-516A-B794-E7DC-EB84FEF00B62}"/>
                  </a:ext>
                </a:extLst>
              </p:cNvPr>
              <p:cNvSpPr/>
              <p:nvPr/>
            </p:nvSpPr>
            <p:spPr>
              <a:xfrm>
                <a:off x="6335437" y="3431966"/>
                <a:ext cx="131005" cy="225521"/>
              </a:xfrm>
              <a:custGeom>
                <a:avLst/>
                <a:gdLst/>
                <a:ahLst/>
                <a:cxnLst/>
                <a:rect l="l" t="t" r="r" b="b"/>
                <a:pathLst>
                  <a:path w="3321" h="5717" fill="none" extrusionOk="0">
                    <a:moveTo>
                      <a:pt x="18" y="2482"/>
                    </a:moveTo>
                    <a:lnTo>
                      <a:pt x="18" y="2499"/>
                    </a:lnTo>
                    <a:lnTo>
                      <a:pt x="18" y="2499"/>
                    </a:lnTo>
                    <a:lnTo>
                      <a:pt x="1" y="2568"/>
                    </a:lnTo>
                    <a:lnTo>
                      <a:pt x="1" y="2619"/>
                    </a:lnTo>
                    <a:lnTo>
                      <a:pt x="18" y="2653"/>
                    </a:lnTo>
                    <a:lnTo>
                      <a:pt x="18" y="2653"/>
                    </a:lnTo>
                    <a:lnTo>
                      <a:pt x="52" y="2670"/>
                    </a:lnTo>
                    <a:lnTo>
                      <a:pt x="86" y="2687"/>
                    </a:lnTo>
                    <a:lnTo>
                      <a:pt x="86" y="2687"/>
                    </a:lnTo>
                    <a:lnTo>
                      <a:pt x="155" y="2687"/>
                    </a:lnTo>
                    <a:lnTo>
                      <a:pt x="223" y="2687"/>
                    </a:lnTo>
                    <a:lnTo>
                      <a:pt x="343" y="2653"/>
                    </a:lnTo>
                    <a:lnTo>
                      <a:pt x="463" y="2568"/>
                    </a:lnTo>
                    <a:lnTo>
                      <a:pt x="548" y="2482"/>
                    </a:lnTo>
                    <a:lnTo>
                      <a:pt x="548" y="2482"/>
                    </a:lnTo>
                    <a:lnTo>
                      <a:pt x="719" y="2277"/>
                    </a:lnTo>
                    <a:lnTo>
                      <a:pt x="805" y="2191"/>
                    </a:lnTo>
                    <a:lnTo>
                      <a:pt x="908" y="2106"/>
                    </a:lnTo>
                    <a:lnTo>
                      <a:pt x="908" y="2106"/>
                    </a:lnTo>
                    <a:lnTo>
                      <a:pt x="651" y="2859"/>
                    </a:lnTo>
                    <a:lnTo>
                      <a:pt x="531" y="3252"/>
                    </a:lnTo>
                    <a:lnTo>
                      <a:pt x="428" y="3629"/>
                    </a:lnTo>
                    <a:lnTo>
                      <a:pt x="326" y="4005"/>
                    </a:lnTo>
                    <a:lnTo>
                      <a:pt x="257" y="4399"/>
                    </a:lnTo>
                    <a:lnTo>
                      <a:pt x="223" y="4792"/>
                    </a:lnTo>
                    <a:lnTo>
                      <a:pt x="206" y="5186"/>
                    </a:lnTo>
                    <a:lnTo>
                      <a:pt x="206" y="5186"/>
                    </a:lnTo>
                    <a:lnTo>
                      <a:pt x="223" y="5288"/>
                    </a:lnTo>
                    <a:lnTo>
                      <a:pt x="240" y="5323"/>
                    </a:lnTo>
                    <a:lnTo>
                      <a:pt x="257" y="5357"/>
                    </a:lnTo>
                    <a:lnTo>
                      <a:pt x="257" y="5357"/>
                    </a:lnTo>
                    <a:lnTo>
                      <a:pt x="309" y="5391"/>
                    </a:lnTo>
                    <a:lnTo>
                      <a:pt x="360" y="5391"/>
                    </a:lnTo>
                    <a:lnTo>
                      <a:pt x="411" y="5374"/>
                    </a:lnTo>
                    <a:lnTo>
                      <a:pt x="463" y="5357"/>
                    </a:lnTo>
                    <a:lnTo>
                      <a:pt x="548" y="5288"/>
                    </a:lnTo>
                    <a:lnTo>
                      <a:pt x="617" y="5186"/>
                    </a:lnTo>
                    <a:lnTo>
                      <a:pt x="617" y="5186"/>
                    </a:lnTo>
                    <a:lnTo>
                      <a:pt x="582" y="5254"/>
                    </a:lnTo>
                    <a:lnTo>
                      <a:pt x="565" y="5323"/>
                    </a:lnTo>
                    <a:lnTo>
                      <a:pt x="565" y="5408"/>
                    </a:lnTo>
                    <a:lnTo>
                      <a:pt x="582" y="5477"/>
                    </a:lnTo>
                    <a:lnTo>
                      <a:pt x="617" y="5545"/>
                    </a:lnTo>
                    <a:lnTo>
                      <a:pt x="651" y="5613"/>
                    </a:lnTo>
                    <a:lnTo>
                      <a:pt x="719" y="5665"/>
                    </a:lnTo>
                    <a:lnTo>
                      <a:pt x="788" y="5699"/>
                    </a:lnTo>
                    <a:lnTo>
                      <a:pt x="788" y="5699"/>
                    </a:lnTo>
                    <a:lnTo>
                      <a:pt x="873" y="5716"/>
                    </a:lnTo>
                    <a:lnTo>
                      <a:pt x="942" y="5699"/>
                    </a:lnTo>
                    <a:lnTo>
                      <a:pt x="1027" y="5665"/>
                    </a:lnTo>
                    <a:lnTo>
                      <a:pt x="1096" y="5631"/>
                    </a:lnTo>
                    <a:lnTo>
                      <a:pt x="1147" y="5562"/>
                    </a:lnTo>
                    <a:lnTo>
                      <a:pt x="1181" y="5511"/>
                    </a:lnTo>
                    <a:lnTo>
                      <a:pt x="1181" y="5442"/>
                    </a:lnTo>
                    <a:lnTo>
                      <a:pt x="1164" y="5374"/>
                    </a:lnTo>
                    <a:lnTo>
                      <a:pt x="1164" y="5374"/>
                    </a:lnTo>
                    <a:lnTo>
                      <a:pt x="1233" y="5408"/>
                    </a:lnTo>
                    <a:lnTo>
                      <a:pt x="1318" y="5442"/>
                    </a:lnTo>
                    <a:lnTo>
                      <a:pt x="1404" y="5459"/>
                    </a:lnTo>
                    <a:lnTo>
                      <a:pt x="1489" y="5442"/>
                    </a:lnTo>
                    <a:lnTo>
                      <a:pt x="1575" y="5425"/>
                    </a:lnTo>
                    <a:lnTo>
                      <a:pt x="1660" y="5408"/>
                    </a:lnTo>
                    <a:lnTo>
                      <a:pt x="1746" y="5357"/>
                    </a:lnTo>
                    <a:lnTo>
                      <a:pt x="1814" y="5305"/>
                    </a:lnTo>
                    <a:lnTo>
                      <a:pt x="1814" y="5305"/>
                    </a:lnTo>
                    <a:lnTo>
                      <a:pt x="1866" y="5237"/>
                    </a:lnTo>
                    <a:lnTo>
                      <a:pt x="1917" y="5169"/>
                    </a:lnTo>
                    <a:lnTo>
                      <a:pt x="1986" y="5015"/>
                    </a:lnTo>
                    <a:lnTo>
                      <a:pt x="2020" y="4861"/>
                    </a:lnTo>
                    <a:lnTo>
                      <a:pt x="2054" y="4689"/>
                    </a:lnTo>
                    <a:lnTo>
                      <a:pt x="2054" y="4689"/>
                    </a:lnTo>
                    <a:lnTo>
                      <a:pt x="2071" y="4535"/>
                    </a:lnTo>
                    <a:lnTo>
                      <a:pt x="2105" y="4381"/>
                    </a:lnTo>
                    <a:lnTo>
                      <a:pt x="2157" y="4210"/>
                    </a:lnTo>
                    <a:lnTo>
                      <a:pt x="2225" y="4073"/>
                    </a:lnTo>
                    <a:lnTo>
                      <a:pt x="2225" y="4073"/>
                    </a:lnTo>
                    <a:lnTo>
                      <a:pt x="2208" y="4176"/>
                    </a:lnTo>
                    <a:lnTo>
                      <a:pt x="2208" y="4296"/>
                    </a:lnTo>
                    <a:lnTo>
                      <a:pt x="2208" y="4399"/>
                    </a:lnTo>
                    <a:lnTo>
                      <a:pt x="2242" y="4518"/>
                    </a:lnTo>
                    <a:lnTo>
                      <a:pt x="2242" y="4518"/>
                    </a:lnTo>
                    <a:lnTo>
                      <a:pt x="2311" y="4604"/>
                    </a:lnTo>
                    <a:lnTo>
                      <a:pt x="2396" y="4689"/>
                    </a:lnTo>
                    <a:lnTo>
                      <a:pt x="2448" y="4707"/>
                    </a:lnTo>
                    <a:lnTo>
                      <a:pt x="2516" y="4724"/>
                    </a:lnTo>
                    <a:lnTo>
                      <a:pt x="2567" y="4724"/>
                    </a:lnTo>
                    <a:lnTo>
                      <a:pt x="2619" y="4724"/>
                    </a:lnTo>
                    <a:lnTo>
                      <a:pt x="2619" y="4724"/>
                    </a:lnTo>
                    <a:lnTo>
                      <a:pt x="2858" y="3971"/>
                    </a:lnTo>
                    <a:lnTo>
                      <a:pt x="3029" y="3218"/>
                    </a:lnTo>
                    <a:lnTo>
                      <a:pt x="3183" y="2465"/>
                    </a:lnTo>
                    <a:lnTo>
                      <a:pt x="3235" y="2071"/>
                    </a:lnTo>
                    <a:lnTo>
                      <a:pt x="3286" y="1695"/>
                    </a:lnTo>
                    <a:lnTo>
                      <a:pt x="3286" y="1695"/>
                    </a:lnTo>
                    <a:lnTo>
                      <a:pt x="3320" y="1370"/>
                    </a:lnTo>
                    <a:lnTo>
                      <a:pt x="3320" y="1199"/>
                    </a:lnTo>
                    <a:lnTo>
                      <a:pt x="3303" y="1045"/>
                    </a:lnTo>
                    <a:lnTo>
                      <a:pt x="3286" y="891"/>
                    </a:lnTo>
                    <a:lnTo>
                      <a:pt x="3252" y="737"/>
                    </a:lnTo>
                    <a:lnTo>
                      <a:pt x="3201" y="583"/>
                    </a:lnTo>
                    <a:lnTo>
                      <a:pt x="3115" y="446"/>
                    </a:lnTo>
                    <a:lnTo>
                      <a:pt x="3115" y="446"/>
                    </a:lnTo>
                    <a:lnTo>
                      <a:pt x="3064" y="343"/>
                    </a:lnTo>
                    <a:lnTo>
                      <a:pt x="2995" y="258"/>
                    </a:lnTo>
                    <a:lnTo>
                      <a:pt x="2910" y="189"/>
                    </a:lnTo>
                    <a:lnTo>
                      <a:pt x="2841" y="121"/>
                    </a:lnTo>
                    <a:lnTo>
                      <a:pt x="2756" y="86"/>
                    </a:lnTo>
                    <a:lnTo>
                      <a:pt x="2687" y="52"/>
                    </a:lnTo>
                    <a:lnTo>
                      <a:pt x="2516" y="1"/>
                    </a:lnTo>
                    <a:lnTo>
                      <a:pt x="2345" y="1"/>
                    </a:lnTo>
                    <a:lnTo>
                      <a:pt x="2174" y="18"/>
                    </a:lnTo>
                    <a:lnTo>
                      <a:pt x="1986" y="69"/>
                    </a:lnTo>
                    <a:lnTo>
                      <a:pt x="1814" y="155"/>
                    </a:lnTo>
                    <a:lnTo>
                      <a:pt x="1643" y="258"/>
                    </a:lnTo>
                    <a:lnTo>
                      <a:pt x="1472" y="360"/>
                    </a:lnTo>
                    <a:lnTo>
                      <a:pt x="1301" y="497"/>
                    </a:lnTo>
                    <a:lnTo>
                      <a:pt x="1147" y="634"/>
                    </a:lnTo>
                    <a:lnTo>
                      <a:pt x="1010" y="771"/>
                    </a:lnTo>
                    <a:lnTo>
                      <a:pt x="873" y="908"/>
                    </a:lnTo>
                    <a:lnTo>
                      <a:pt x="668" y="1182"/>
                    </a:lnTo>
                    <a:lnTo>
                      <a:pt x="668" y="1182"/>
                    </a:lnTo>
                    <a:lnTo>
                      <a:pt x="480" y="1490"/>
                    </a:lnTo>
                    <a:lnTo>
                      <a:pt x="309" y="1815"/>
                    </a:lnTo>
                    <a:lnTo>
                      <a:pt x="172" y="2140"/>
                    </a:lnTo>
                    <a:lnTo>
                      <a:pt x="18" y="2482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5" name="Google Shape;2027;p35">
                <a:extLst>
                  <a:ext uri="{FF2B5EF4-FFF2-40B4-BE49-F238E27FC236}">
                    <a16:creationId xmlns:a16="http://schemas.microsoft.com/office/drawing/2014/main" id="{011CD5DF-F5AA-5F7D-B656-603CB9034AA4}"/>
                  </a:ext>
                </a:extLst>
              </p:cNvPr>
              <p:cNvSpPr/>
              <p:nvPr/>
            </p:nvSpPr>
            <p:spPr>
              <a:xfrm>
                <a:off x="5914218" y="3355714"/>
                <a:ext cx="169466" cy="293647"/>
              </a:xfrm>
              <a:custGeom>
                <a:avLst/>
                <a:gdLst/>
                <a:ahLst/>
                <a:cxnLst/>
                <a:rect l="l" t="t" r="r" b="b"/>
                <a:pathLst>
                  <a:path w="4296" h="7444" extrusionOk="0">
                    <a:moveTo>
                      <a:pt x="3731" y="0"/>
                    </a:moveTo>
                    <a:lnTo>
                      <a:pt x="3560" y="52"/>
                    </a:lnTo>
                    <a:lnTo>
                      <a:pt x="3406" y="120"/>
                    </a:lnTo>
                    <a:lnTo>
                      <a:pt x="3030" y="342"/>
                    </a:lnTo>
                    <a:lnTo>
                      <a:pt x="2670" y="582"/>
                    </a:lnTo>
                    <a:lnTo>
                      <a:pt x="2328" y="839"/>
                    </a:lnTo>
                    <a:lnTo>
                      <a:pt x="2020" y="1130"/>
                    </a:lnTo>
                    <a:lnTo>
                      <a:pt x="1729" y="1455"/>
                    </a:lnTo>
                    <a:lnTo>
                      <a:pt x="1592" y="1626"/>
                    </a:lnTo>
                    <a:lnTo>
                      <a:pt x="1473" y="1797"/>
                    </a:lnTo>
                    <a:lnTo>
                      <a:pt x="1353" y="1968"/>
                    </a:lnTo>
                    <a:lnTo>
                      <a:pt x="1250" y="2156"/>
                    </a:lnTo>
                    <a:lnTo>
                      <a:pt x="1147" y="2362"/>
                    </a:lnTo>
                    <a:lnTo>
                      <a:pt x="1079" y="2550"/>
                    </a:lnTo>
                    <a:lnTo>
                      <a:pt x="891" y="3012"/>
                    </a:lnTo>
                    <a:lnTo>
                      <a:pt x="720" y="3457"/>
                    </a:lnTo>
                    <a:lnTo>
                      <a:pt x="531" y="3902"/>
                    </a:lnTo>
                    <a:lnTo>
                      <a:pt x="377" y="4329"/>
                    </a:lnTo>
                    <a:lnTo>
                      <a:pt x="223" y="4774"/>
                    </a:lnTo>
                    <a:lnTo>
                      <a:pt x="121" y="5236"/>
                    </a:lnTo>
                    <a:lnTo>
                      <a:pt x="69" y="5476"/>
                    </a:lnTo>
                    <a:lnTo>
                      <a:pt x="35" y="5716"/>
                    </a:lnTo>
                    <a:lnTo>
                      <a:pt x="1" y="5955"/>
                    </a:lnTo>
                    <a:lnTo>
                      <a:pt x="1" y="6212"/>
                    </a:lnTo>
                    <a:lnTo>
                      <a:pt x="1" y="6417"/>
                    </a:lnTo>
                    <a:lnTo>
                      <a:pt x="18" y="6520"/>
                    </a:lnTo>
                    <a:lnTo>
                      <a:pt x="52" y="6605"/>
                    </a:lnTo>
                    <a:lnTo>
                      <a:pt x="104" y="6674"/>
                    </a:lnTo>
                    <a:lnTo>
                      <a:pt x="138" y="6725"/>
                    </a:lnTo>
                    <a:lnTo>
                      <a:pt x="241" y="6811"/>
                    </a:lnTo>
                    <a:lnTo>
                      <a:pt x="377" y="6879"/>
                    </a:lnTo>
                    <a:lnTo>
                      <a:pt x="497" y="6948"/>
                    </a:lnTo>
                    <a:lnTo>
                      <a:pt x="891" y="7084"/>
                    </a:lnTo>
                    <a:lnTo>
                      <a:pt x="1267" y="7204"/>
                    </a:lnTo>
                    <a:lnTo>
                      <a:pt x="1678" y="7307"/>
                    </a:lnTo>
                    <a:lnTo>
                      <a:pt x="2071" y="7375"/>
                    </a:lnTo>
                    <a:lnTo>
                      <a:pt x="2482" y="7427"/>
                    </a:lnTo>
                    <a:lnTo>
                      <a:pt x="2893" y="7444"/>
                    </a:lnTo>
                    <a:lnTo>
                      <a:pt x="3304" y="7427"/>
                    </a:lnTo>
                    <a:lnTo>
                      <a:pt x="3697" y="7410"/>
                    </a:lnTo>
                    <a:lnTo>
                      <a:pt x="3851" y="7375"/>
                    </a:lnTo>
                    <a:lnTo>
                      <a:pt x="3920" y="7341"/>
                    </a:lnTo>
                    <a:lnTo>
                      <a:pt x="3971" y="7307"/>
                    </a:lnTo>
                    <a:lnTo>
                      <a:pt x="4005" y="7256"/>
                    </a:lnTo>
                    <a:lnTo>
                      <a:pt x="4039" y="7187"/>
                    </a:lnTo>
                    <a:lnTo>
                      <a:pt x="4056" y="7050"/>
                    </a:lnTo>
                    <a:lnTo>
                      <a:pt x="4142" y="6263"/>
                    </a:lnTo>
                    <a:lnTo>
                      <a:pt x="4210" y="5459"/>
                    </a:lnTo>
                    <a:lnTo>
                      <a:pt x="4262" y="4672"/>
                    </a:lnTo>
                    <a:lnTo>
                      <a:pt x="4279" y="3867"/>
                    </a:lnTo>
                    <a:lnTo>
                      <a:pt x="4296" y="3063"/>
                    </a:lnTo>
                    <a:lnTo>
                      <a:pt x="4296" y="2259"/>
                    </a:lnTo>
                    <a:lnTo>
                      <a:pt x="4279" y="668"/>
                    </a:lnTo>
                    <a:lnTo>
                      <a:pt x="4262" y="496"/>
                    </a:lnTo>
                    <a:lnTo>
                      <a:pt x="4245" y="325"/>
                    </a:lnTo>
                    <a:lnTo>
                      <a:pt x="4210" y="240"/>
                    </a:lnTo>
                    <a:lnTo>
                      <a:pt x="4176" y="171"/>
                    </a:lnTo>
                    <a:lnTo>
                      <a:pt x="4125" y="103"/>
                    </a:lnTo>
                    <a:lnTo>
                      <a:pt x="4074" y="52"/>
                    </a:lnTo>
                    <a:lnTo>
                      <a:pt x="3988" y="17"/>
                    </a:lnTo>
                    <a:lnTo>
                      <a:pt x="3902" y="0"/>
                    </a:lnTo>
                    <a:close/>
                  </a:path>
                </a:pathLst>
              </a:custGeom>
              <a:solidFill>
                <a:srgbClr val="4B4B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6" name="Google Shape;2028;p35">
                <a:extLst>
                  <a:ext uri="{FF2B5EF4-FFF2-40B4-BE49-F238E27FC236}">
                    <a16:creationId xmlns:a16="http://schemas.microsoft.com/office/drawing/2014/main" id="{25600A58-A2D4-D8B7-DF10-30F7B1214B89}"/>
                  </a:ext>
                </a:extLst>
              </p:cNvPr>
              <p:cNvSpPr/>
              <p:nvPr/>
            </p:nvSpPr>
            <p:spPr>
              <a:xfrm>
                <a:off x="5914218" y="3355714"/>
                <a:ext cx="169466" cy="293647"/>
              </a:xfrm>
              <a:custGeom>
                <a:avLst/>
                <a:gdLst/>
                <a:ahLst/>
                <a:cxnLst/>
                <a:rect l="l" t="t" r="r" b="b"/>
                <a:pathLst>
                  <a:path w="4296" h="7444" fill="none" extrusionOk="0">
                    <a:moveTo>
                      <a:pt x="1" y="6212"/>
                    </a:moveTo>
                    <a:lnTo>
                      <a:pt x="1" y="6212"/>
                    </a:lnTo>
                    <a:lnTo>
                      <a:pt x="1" y="6417"/>
                    </a:lnTo>
                    <a:lnTo>
                      <a:pt x="18" y="6520"/>
                    </a:lnTo>
                    <a:lnTo>
                      <a:pt x="52" y="6605"/>
                    </a:lnTo>
                    <a:lnTo>
                      <a:pt x="52" y="6605"/>
                    </a:lnTo>
                    <a:lnTo>
                      <a:pt x="104" y="6674"/>
                    </a:lnTo>
                    <a:lnTo>
                      <a:pt x="138" y="6725"/>
                    </a:lnTo>
                    <a:lnTo>
                      <a:pt x="241" y="6811"/>
                    </a:lnTo>
                    <a:lnTo>
                      <a:pt x="377" y="6879"/>
                    </a:lnTo>
                    <a:lnTo>
                      <a:pt x="497" y="6948"/>
                    </a:lnTo>
                    <a:lnTo>
                      <a:pt x="497" y="6948"/>
                    </a:lnTo>
                    <a:lnTo>
                      <a:pt x="891" y="7084"/>
                    </a:lnTo>
                    <a:lnTo>
                      <a:pt x="1267" y="7204"/>
                    </a:lnTo>
                    <a:lnTo>
                      <a:pt x="1678" y="7307"/>
                    </a:lnTo>
                    <a:lnTo>
                      <a:pt x="2071" y="7375"/>
                    </a:lnTo>
                    <a:lnTo>
                      <a:pt x="2482" y="7427"/>
                    </a:lnTo>
                    <a:lnTo>
                      <a:pt x="2893" y="7444"/>
                    </a:lnTo>
                    <a:lnTo>
                      <a:pt x="3304" y="7427"/>
                    </a:lnTo>
                    <a:lnTo>
                      <a:pt x="3697" y="7410"/>
                    </a:lnTo>
                    <a:lnTo>
                      <a:pt x="3697" y="7410"/>
                    </a:lnTo>
                    <a:lnTo>
                      <a:pt x="3851" y="7375"/>
                    </a:lnTo>
                    <a:lnTo>
                      <a:pt x="3920" y="7341"/>
                    </a:lnTo>
                    <a:lnTo>
                      <a:pt x="3971" y="7307"/>
                    </a:lnTo>
                    <a:lnTo>
                      <a:pt x="3971" y="7307"/>
                    </a:lnTo>
                    <a:lnTo>
                      <a:pt x="4005" y="7256"/>
                    </a:lnTo>
                    <a:lnTo>
                      <a:pt x="4039" y="7187"/>
                    </a:lnTo>
                    <a:lnTo>
                      <a:pt x="4056" y="7050"/>
                    </a:lnTo>
                    <a:lnTo>
                      <a:pt x="4056" y="7050"/>
                    </a:lnTo>
                    <a:lnTo>
                      <a:pt x="4142" y="6263"/>
                    </a:lnTo>
                    <a:lnTo>
                      <a:pt x="4210" y="5459"/>
                    </a:lnTo>
                    <a:lnTo>
                      <a:pt x="4262" y="4672"/>
                    </a:lnTo>
                    <a:lnTo>
                      <a:pt x="4279" y="3867"/>
                    </a:lnTo>
                    <a:lnTo>
                      <a:pt x="4296" y="3063"/>
                    </a:lnTo>
                    <a:lnTo>
                      <a:pt x="4296" y="2259"/>
                    </a:lnTo>
                    <a:lnTo>
                      <a:pt x="4279" y="668"/>
                    </a:lnTo>
                    <a:lnTo>
                      <a:pt x="4279" y="668"/>
                    </a:lnTo>
                    <a:lnTo>
                      <a:pt x="4262" y="496"/>
                    </a:lnTo>
                    <a:lnTo>
                      <a:pt x="4245" y="325"/>
                    </a:lnTo>
                    <a:lnTo>
                      <a:pt x="4210" y="240"/>
                    </a:lnTo>
                    <a:lnTo>
                      <a:pt x="4176" y="171"/>
                    </a:lnTo>
                    <a:lnTo>
                      <a:pt x="4125" y="103"/>
                    </a:lnTo>
                    <a:lnTo>
                      <a:pt x="4074" y="52"/>
                    </a:lnTo>
                    <a:lnTo>
                      <a:pt x="4074" y="52"/>
                    </a:lnTo>
                    <a:lnTo>
                      <a:pt x="3988" y="17"/>
                    </a:lnTo>
                    <a:lnTo>
                      <a:pt x="3902" y="0"/>
                    </a:lnTo>
                    <a:lnTo>
                      <a:pt x="3834" y="0"/>
                    </a:lnTo>
                    <a:lnTo>
                      <a:pt x="3731" y="0"/>
                    </a:lnTo>
                    <a:lnTo>
                      <a:pt x="3560" y="52"/>
                    </a:lnTo>
                    <a:lnTo>
                      <a:pt x="3406" y="120"/>
                    </a:lnTo>
                    <a:lnTo>
                      <a:pt x="3406" y="120"/>
                    </a:lnTo>
                    <a:lnTo>
                      <a:pt x="3030" y="342"/>
                    </a:lnTo>
                    <a:lnTo>
                      <a:pt x="2670" y="582"/>
                    </a:lnTo>
                    <a:lnTo>
                      <a:pt x="2328" y="839"/>
                    </a:lnTo>
                    <a:lnTo>
                      <a:pt x="2020" y="1130"/>
                    </a:lnTo>
                    <a:lnTo>
                      <a:pt x="1729" y="1455"/>
                    </a:lnTo>
                    <a:lnTo>
                      <a:pt x="1592" y="1626"/>
                    </a:lnTo>
                    <a:lnTo>
                      <a:pt x="1473" y="1797"/>
                    </a:lnTo>
                    <a:lnTo>
                      <a:pt x="1353" y="1968"/>
                    </a:lnTo>
                    <a:lnTo>
                      <a:pt x="1250" y="2156"/>
                    </a:lnTo>
                    <a:lnTo>
                      <a:pt x="1147" y="2362"/>
                    </a:lnTo>
                    <a:lnTo>
                      <a:pt x="1079" y="2550"/>
                    </a:lnTo>
                    <a:lnTo>
                      <a:pt x="1079" y="2550"/>
                    </a:lnTo>
                    <a:lnTo>
                      <a:pt x="891" y="3012"/>
                    </a:lnTo>
                    <a:lnTo>
                      <a:pt x="720" y="3457"/>
                    </a:lnTo>
                    <a:lnTo>
                      <a:pt x="531" y="3902"/>
                    </a:lnTo>
                    <a:lnTo>
                      <a:pt x="377" y="4329"/>
                    </a:lnTo>
                    <a:lnTo>
                      <a:pt x="223" y="4774"/>
                    </a:lnTo>
                    <a:lnTo>
                      <a:pt x="121" y="5236"/>
                    </a:lnTo>
                    <a:lnTo>
                      <a:pt x="69" y="5476"/>
                    </a:lnTo>
                    <a:lnTo>
                      <a:pt x="35" y="5716"/>
                    </a:lnTo>
                    <a:lnTo>
                      <a:pt x="1" y="5955"/>
                    </a:lnTo>
                    <a:lnTo>
                      <a:pt x="1" y="6212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7" name="Google Shape;2029;p35">
                <a:extLst>
                  <a:ext uri="{FF2B5EF4-FFF2-40B4-BE49-F238E27FC236}">
                    <a16:creationId xmlns:a16="http://schemas.microsoft.com/office/drawing/2014/main" id="{32E1E685-F080-2FD5-8CB0-8E59AA37096E}"/>
                  </a:ext>
                </a:extLst>
              </p:cNvPr>
              <p:cNvSpPr/>
              <p:nvPr/>
            </p:nvSpPr>
            <p:spPr>
              <a:xfrm>
                <a:off x="5914218" y="3357055"/>
                <a:ext cx="169466" cy="292306"/>
              </a:xfrm>
              <a:custGeom>
                <a:avLst/>
                <a:gdLst/>
                <a:ahLst/>
                <a:cxnLst/>
                <a:rect l="l" t="t" r="r" b="b"/>
                <a:pathLst>
                  <a:path w="4296" h="7410" extrusionOk="0">
                    <a:moveTo>
                      <a:pt x="3629" y="0"/>
                    </a:moveTo>
                    <a:lnTo>
                      <a:pt x="3509" y="35"/>
                    </a:lnTo>
                    <a:lnTo>
                      <a:pt x="3406" y="86"/>
                    </a:lnTo>
                    <a:lnTo>
                      <a:pt x="3030" y="308"/>
                    </a:lnTo>
                    <a:lnTo>
                      <a:pt x="2670" y="548"/>
                    </a:lnTo>
                    <a:lnTo>
                      <a:pt x="2328" y="805"/>
                    </a:lnTo>
                    <a:lnTo>
                      <a:pt x="2020" y="1096"/>
                    </a:lnTo>
                    <a:lnTo>
                      <a:pt x="1729" y="1421"/>
                    </a:lnTo>
                    <a:lnTo>
                      <a:pt x="1592" y="1592"/>
                    </a:lnTo>
                    <a:lnTo>
                      <a:pt x="1473" y="1763"/>
                    </a:lnTo>
                    <a:lnTo>
                      <a:pt x="1353" y="1934"/>
                    </a:lnTo>
                    <a:lnTo>
                      <a:pt x="1250" y="2122"/>
                    </a:lnTo>
                    <a:lnTo>
                      <a:pt x="1147" y="2328"/>
                    </a:lnTo>
                    <a:lnTo>
                      <a:pt x="1079" y="2516"/>
                    </a:lnTo>
                    <a:lnTo>
                      <a:pt x="891" y="2978"/>
                    </a:lnTo>
                    <a:lnTo>
                      <a:pt x="720" y="3423"/>
                    </a:lnTo>
                    <a:lnTo>
                      <a:pt x="531" y="3868"/>
                    </a:lnTo>
                    <a:lnTo>
                      <a:pt x="377" y="4295"/>
                    </a:lnTo>
                    <a:lnTo>
                      <a:pt x="223" y="4740"/>
                    </a:lnTo>
                    <a:lnTo>
                      <a:pt x="121" y="5202"/>
                    </a:lnTo>
                    <a:lnTo>
                      <a:pt x="69" y="5442"/>
                    </a:lnTo>
                    <a:lnTo>
                      <a:pt x="35" y="5682"/>
                    </a:lnTo>
                    <a:lnTo>
                      <a:pt x="1" y="5921"/>
                    </a:lnTo>
                    <a:lnTo>
                      <a:pt x="1" y="6178"/>
                    </a:lnTo>
                    <a:lnTo>
                      <a:pt x="1" y="6246"/>
                    </a:lnTo>
                    <a:lnTo>
                      <a:pt x="1" y="6417"/>
                    </a:lnTo>
                    <a:lnTo>
                      <a:pt x="35" y="6486"/>
                    </a:lnTo>
                    <a:lnTo>
                      <a:pt x="52" y="6571"/>
                    </a:lnTo>
                    <a:lnTo>
                      <a:pt x="104" y="6640"/>
                    </a:lnTo>
                    <a:lnTo>
                      <a:pt x="138" y="6691"/>
                    </a:lnTo>
                    <a:lnTo>
                      <a:pt x="241" y="6777"/>
                    </a:lnTo>
                    <a:lnTo>
                      <a:pt x="377" y="6845"/>
                    </a:lnTo>
                    <a:lnTo>
                      <a:pt x="497" y="6914"/>
                    </a:lnTo>
                    <a:lnTo>
                      <a:pt x="805" y="7016"/>
                    </a:lnTo>
                    <a:lnTo>
                      <a:pt x="1113" y="7119"/>
                    </a:lnTo>
                    <a:lnTo>
                      <a:pt x="1421" y="7204"/>
                    </a:lnTo>
                    <a:lnTo>
                      <a:pt x="1729" y="7273"/>
                    </a:lnTo>
                    <a:lnTo>
                      <a:pt x="2054" y="7341"/>
                    </a:lnTo>
                    <a:lnTo>
                      <a:pt x="2362" y="7376"/>
                    </a:lnTo>
                    <a:lnTo>
                      <a:pt x="2688" y="7393"/>
                    </a:lnTo>
                    <a:lnTo>
                      <a:pt x="3013" y="7410"/>
                    </a:lnTo>
                    <a:lnTo>
                      <a:pt x="3355" y="7393"/>
                    </a:lnTo>
                    <a:lnTo>
                      <a:pt x="3697" y="7376"/>
                    </a:lnTo>
                    <a:lnTo>
                      <a:pt x="3851" y="7341"/>
                    </a:lnTo>
                    <a:lnTo>
                      <a:pt x="3920" y="7307"/>
                    </a:lnTo>
                    <a:lnTo>
                      <a:pt x="3971" y="7273"/>
                    </a:lnTo>
                    <a:lnTo>
                      <a:pt x="4005" y="7222"/>
                    </a:lnTo>
                    <a:lnTo>
                      <a:pt x="4039" y="7153"/>
                    </a:lnTo>
                    <a:lnTo>
                      <a:pt x="4056" y="7016"/>
                    </a:lnTo>
                    <a:lnTo>
                      <a:pt x="4125" y="6469"/>
                    </a:lnTo>
                    <a:lnTo>
                      <a:pt x="4176" y="5921"/>
                    </a:lnTo>
                    <a:lnTo>
                      <a:pt x="4210" y="5356"/>
                    </a:lnTo>
                    <a:lnTo>
                      <a:pt x="4245" y="4809"/>
                    </a:lnTo>
                    <a:lnTo>
                      <a:pt x="4279" y="3697"/>
                    </a:lnTo>
                    <a:lnTo>
                      <a:pt x="4296" y="2584"/>
                    </a:lnTo>
                    <a:lnTo>
                      <a:pt x="4296" y="1592"/>
                    </a:lnTo>
                    <a:lnTo>
                      <a:pt x="4279" y="634"/>
                    </a:lnTo>
                    <a:lnTo>
                      <a:pt x="4279" y="497"/>
                    </a:lnTo>
                    <a:lnTo>
                      <a:pt x="4262" y="360"/>
                    </a:lnTo>
                    <a:lnTo>
                      <a:pt x="4125" y="394"/>
                    </a:lnTo>
                    <a:lnTo>
                      <a:pt x="3988" y="394"/>
                    </a:lnTo>
                    <a:lnTo>
                      <a:pt x="3920" y="377"/>
                    </a:lnTo>
                    <a:lnTo>
                      <a:pt x="3851" y="343"/>
                    </a:lnTo>
                    <a:lnTo>
                      <a:pt x="3783" y="291"/>
                    </a:lnTo>
                    <a:lnTo>
                      <a:pt x="3731" y="240"/>
                    </a:lnTo>
                    <a:lnTo>
                      <a:pt x="3680" y="189"/>
                    </a:lnTo>
                    <a:lnTo>
                      <a:pt x="3646" y="120"/>
                    </a:lnTo>
                    <a:lnTo>
                      <a:pt x="3629" y="35"/>
                    </a:lnTo>
                    <a:lnTo>
                      <a:pt x="3629" y="0"/>
                    </a:lnTo>
                    <a:close/>
                  </a:path>
                </a:pathLst>
              </a:custGeom>
              <a:solidFill>
                <a:srgbClr val="3939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8" name="Google Shape;2030;p35">
                <a:extLst>
                  <a:ext uri="{FF2B5EF4-FFF2-40B4-BE49-F238E27FC236}">
                    <a16:creationId xmlns:a16="http://schemas.microsoft.com/office/drawing/2014/main" id="{FEDFE493-072E-7584-3B1E-4917980574B9}"/>
                  </a:ext>
                </a:extLst>
              </p:cNvPr>
              <p:cNvSpPr/>
              <p:nvPr/>
            </p:nvSpPr>
            <p:spPr>
              <a:xfrm>
                <a:off x="5914218" y="3357055"/>
                <a:ext cx="169466" cy="292306"/>
              </a:xfrm>
              <a:custGeom>
                <a:avLst/>
                <a:gdLst/>
                <a:ahLst/>
                <a:cxnLst/>
                <a:rect l="l" t="t" r="r" b="b"/>
                <a:pathLst>
                  <a:path w="4296" h="7410" fill="none" extrusionOk="0">
                    <a:moveTo>
                      <a:pt x="3629" y="0"/>
                    </a:moveTo>
                    <a:lnTo>
                      <a:pt x="3629" y="0"/>
                    </a:lnTo>
                    <a:lnTo>
                      <a:pt x="3509" y="35"/>
                    </a:lnTo>
                    <a:lnTo>
                      <a:pt x="3406" y="86"/>
                    </a:lnTo>
                    <a:lnTo>
                      <a:pt x="3406" y="86"/>
                    </a:lnTo>
                    <a:lnTo>
                      <a:pt x="3030" y="308"/>
                    </a:lnTo>
                    <a:lnTo>
                      <a:pt x="2670" y="548"/>
                    </a:lnTo>
                    <a:lnTo>
                      <a:pt x="2328" y="805"/>
                    </a:lnTo>
                    <a:lnTo>
                      <a:pt x="2020" y="1096"/>
                    </a:lnTo>
                    <a:lnTo>
                      <a:pt x="1729" y="1421"/>
                    </a:lnTo>
                    <a:lnTo>
                      <a:pt x="1592" y="1592"/>
                    </a:lnTo>
                    <a:lnTo>
                      <a:pt x="1473" y="1763"/>
                    </a:lnTo>
                    <a:lnTo>
                      <a:pt x="1353" y="1934"/>
                    </a:lnTo>
                    <a:lnTo>
                      <a:pt x="1250" y="2122"/>
                    </a:lnTo>
                    <a:lnTo>
                      <a:pt x="1147" y="2328"/>
                    </a:lnTo>
                    <a:lnTo>
                      <a:pt x="1079" y="2516"/>
                    </a:lnTo>
                    <a:lnTo>
                      <a:pt x="1079" y="2516"/>
                    </a:lnTo>
                    <a:lnTo>
                      <a:pt x="891" y="2978"/>
                    </a:lnTo>
                    <a:lnTo>
                      <a:pt x="720" y="3423"/>
                    </a:lnTo>
                    <a:lnTo>
                      <a:pt x="531" y="3868"/>
                    </a:lnTo>
                    <a:lnTo>
                      <a:pt x="377" y="4295"/>
                    </a:lnTo>
                    <a:lnTo>
                      <a:pt x="223" y="4740"/>
                    </a:lnTo>
                    <a:lnTo>
                      <a:pt x="121" y="5202"/>
                    </a:lnTo>
                    <a:lnTo>
                      <a:pt x="69" y="5442"/>
                    </a:lnTo>
                    <a:lnTo>
                      <a:pt x="35" y="5682"/>
                    </a:lnTo>
                    <a:lnTo>
                      <a:pt x="1" y="5921"/>
                    </a:lnTo>
                    <a:lnTo>
                      <a:pt x="1" y="6178"/>
                    </a:lnTo>
                    <a:lnTo>
                      <a:pt x="1" y="6178"/>
                    </a:lnTo>
                    <a:lnTo>
                      <a:pt x="1" y="6246"/>
                    </a:lnTo>
                    <a:lnTo>
                      <a:pt x="1" y="6246"/>
                    </a:lnTo>
                    <a:lnTo>
                      <a:pt x="1" y="6417"/>
                    </a:lnTo>
                    <a:lnTo>
                      <a:pt x="35" y="6486"/>
                    </a:lnTo>
                    <a:lnTo>
                      <a:pt x="52" y="6571"/>
                    </a:lnTo>
                    <a:lnTo>
                      <a:pt x="52" y="6571"/>
                    </a:lnTo>
                    <a:lnTo>
                      <a:pt x="104" y="6640"/>
                    </a:lnTo>
                    <a:lnTo>
                      <a:pt x="138" y="6691"/>
                    </a:lnTo>
                    <a:lnTo>
                      <a:pt x="241" y="6777"/>
                    </a:lnTo>
                    <a:lnTo>
                      <a:pt x="377" y="6845"/>
                    </a:lnTo>
                    <a:lnTo>
                      <a:pt x="497" y="6914"/>
                    </a:lnTo>
                    <a:lnTo>
                      <a:pt x="497" y="6914"/>
                    </a:lnTo>
                    <a:lnTo>
                      <a:pt x="805" y="7016"/>
                    </a:lnTo>
                    <a:lnTo>
                      <a:pt x="1113" y="7119"/>
                    </a:lnTo>
                    <a:lnTo>
                      <a:pt x="1421" y="7204"/>
                    </a:lnTo>
                    <a:lnTo>
                      <a:pt x="1729" y="7273"/>
                    </a:lnTo>
                    <a:lnTo>
                      <a:pt x="2054" y="7341"/>
                    </a:lnTo>
                    <a:lnTo>
                      <a:pt x="2362" y="7376"/>
                    </a:lnTo>
                    <a:lnTo>
                      <a:pt x="2688" y="7393"/>
                    </a:lnTo>
                    <a:lnTo>
                      <a:pt x="3013" y="7410"/>
                    </a:lnTo>
                    <a:lnTo>
                      <a:pt x="3013" y="7410"/>
                    </a:lnTo>
                    <a:lnTo>
                      <a:pt x="3355" y="7393"/>
                    </a:lnTo>
                    <a:lnTo>
                      <a:pt x="3697" y="7376"/>
                    </a:lnTo>
                    <a:lnTo>
                      <a:pt x="3697" y="7376"/>
                    </a:lnTo>
                    <a:lnTo>
                      <a:pt x="3851" y="7341"/>
                    </a:lnTo>
                    <a:lnTo>
                      <a:pt x="3920" y="7307"/>
                    </a:lnTo>
                    <a:lnTo>
                      <a:pt x="3971" y="7273"/>
                    </a:lnTo>
                    <a:lnTo>
                      <a:pt x="3971" y="7273"/>
                    </a:lnTo>
                    <a:lnTo>
                      <a:pt x="4005" y="7222"/>
                    </a:lnTo>
                    <a:lnTo>
                      <a:pt x="4039" y="7153"/>
                    </a:lnTo>
                    <a:lnTo>
                      <a:pt x="4056" y="7016"/>
                    </a:lnTo>
                    <a:lnTo>
                      <a:pt x="4056" y="7016"/>
                    </a:lnTo>
                    <a:lnTo>
                      <a:pt x="4125" y="6469"/>
                    </a:lnTo>
                    <a:lnTo>
                      <a:pt x="4176" y="5921"/>
                    </a:lnTo>
                    <a:lnTo>
                      <a:pt x="4210" y="5356"/>
                    </a:lnTo>
                    <a:lnTo>
                      <a:pt x="4245" y="4809"/>
                    </a:lnTo>
                    <a:lnTo>
                      <a:pt x="4279" y="3697"/>
                    </a:lnTo>
                    <a:lnTo>
                      <a:pt x="4296" y="2584"/>
                    </a:lnTo>
                    <a:lnTo>
                      <a:pt x="4296" y="2584"/>
                    </a:lnTo>
                    <a:lnTo>
                      <a:pt x="4296" y="1592"/>
                    </a:lnTo>
                    <a:lnTo>
                      <a:pt x="4296" y="1592"/>
                    </a:lnTo>
                    <a:lnTo>
                      <a:pt x="4279" y="634"/>
                    </a:lnTo>
                    <a:lnTo>
                      <a:pt x="4279" y="634"/>
                    </a:lnTo>
                    <a:lnTo>
                      <a:pt x="4279" y="497"/>
                    </a:lnTo>
                    <a:lnTo>
                      <a:pt x="4262" y="360"/>
                    </a:lnTo>
                    <a:lnTo>
                      <a:pt x="4262" y="360"/>
                    </a:lnTo>
                    <a:lnTo>
                      <a:pt x="4125" y="394"/>
                    </a:lnTo>
                    <a:lnTo>
                      <a:pt x="4125" y="394"/>
                    </a:lnTo>
                    <a:lnTo>
                      <a:pt x="4074" y="394"/>
                    </a:lnTo>
                    <a:lnTo>
                      <a:pt x="4074" y="394"/>
                    </a:lnTo>
                    <a:lnTo>
                      <a:pt x="3988" y="394"/>
                    </a:lnTo>
                    <a:lnTo>
                      <a:pt x="3920" y="377"/>
                    </a:lnTo>
                    <a:lnTo>
                      <a:pt x="3851" y="343"/>
                    </a:lnTo>
                    <a:lnTo>
                      <a:pt x="3783" y="291"/>
                    </a:lnTo>
                    <a:lnTo>
                      <a:pt x="3731" y="240"/>
                    </a:lnTo>
                    <a:lnTo>
                      <a:pt x="3680" y="189"/>
                    </a:lnTo>
                    <a:lnTo>
                      <a:pt x="3646" y="120"/>
                    </a:lnTo>
                    <a:lnTo>
                      <a:pt x="3629" y="35"/>
                    </a:lnTo>
                    <a:lnTo>
                      <a:pt x="3629" y="35"/>
                    </a:lnTo>
                    <a:lnTo>
                      <a:pt x="3629" y="0"/>
                    </a:lnTo>
                    <a:lnTo>
                      <a:pt x="3629" y="0"/>
                    </a:lnTo>
                    <a:lnTo>
                      <a:pt x="3629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9" name="Google Shape;2031;p35">
                <a:extLst>
                  <a:ext uri="{FF2B5EF4-FFF2-40B4-BE49-F238E27FC236}">
                    <a16:creationId xmlns:a16="http://schemas.microsoft.com/office/drawing/2014/main" id="{5E5EA85B-9028-8275-DB2F-3628AF681F02}"/>
                  </a:ext>
                </a:extLst>
              </p:cNvPr>
              <p:cNvSpPr/>
              <p:nvPr/>
            </p:nvSpPr>
            <p:spPr>
              <a:xfrm>
                <a:off x="5947314" y="3313190"/>
                <a:ext cx="143826" cy="161340"/>
              </a:xfrm>
              <a:custGeom>
                <a:avLst/>
                <a:gdLst/>
                <a:ahLst/>
                <a:cxnLst/>
                <a:rect l="l" t="t" r="r" b="b"/>
                <a:pathLst>
                  <a:path w="3646" h="4090" extrusionOk="0">
                    <a:moveTo>
                      <a:pt x="3063" y="0"/>
                    </a:moveTo>
                    <a:lnTo>
                      <a:pt x="2807" y="17"/>
                    </a:lnTo>
                    <a:lnTo>
                      <a:pt x="2533" y="69"/>
                    </a:lnTo>
                    <a:lnTo>
                      <a:pt x="2259" y="103"/>
                    </a:lnTo>
                    <a:lnTo>
                      <a:pt x="2003" y="171"/>
                    </a:lnTo>
                    <a:lnTo>
                      <a:pt x="1797" y="223"/>
                    </a:lnTo>
                    <a:lnTo>
                      <a:pt x="1660" y="274"/>
                    </a:lnTo>
                    <a:lnTo>
                      <a:pt x="1540" y="360"/>
                    </a:lnTo>
                    <a:lnTo>
                      <a:pt x="1421" y="445"/>
                    </a:lnTo>
                    <a:lnTo>
                      <a:pt x="1318" y="548"/>
                    </a:lnTo>
                    <a:lnTo>
                      <a:pt x="1215" y="650"/>
                    </a:lnTo>
                    <a:lnTo>
                      <a:pt x="1044" y="907"/>
                    </a:lnTo>
                    <a:lnTo>
                      <a:pt x="907" y="1164"/>
                    </a:lnTo>
                    <a:lnTo>
                      <a:pt x="736" y="1506"/>
                    </a:lnTo>
                    <a:lnTo>
                      <a:pt x="582" y="1865"/>
                    </a:lnTo>
                    <a:lnTo>
                      <a:pt x="445" y="2225"/>
                    </a:lnTo>
                    <a:lnTo>
                      <a:pt x="326" y="2584"/>
                    </a:lnTo>
                    <a:lnTo>
                      <a:pt x="223" y="2961"/>
                    </a:lnTo>
                    <a:lnTo>
                      <a:pt x="120" y="3337"/>
                    </a:lnTo>
                    <a:lnTo>
                      <a:pt x="52" y="3713"/>
                    </a:lnTo>
                    <a:lnTo>
                      <a:pt x="0" y="4090"/>
                    </a:lnTo>
                    <a:lnTo>
                      <a:pt x="86" y="4090"/>
                    </a:lnTo>
                    <a:lnTo>
                      <a:pt x="154" y="4073"/>
                    </a:lnTo>
                    <a:lnTo>
                      <a:pt x="223" y="4021"/>
                    </a:lnTo>
                    <a:lnTo>
                      <a:pt x="274" y="3970"/>
                    </a:lnTo>
                    <a:lnTo>
                      <a:pt x="445" y="3748"/>
                    </a:lnTo>
                    <a:lnTo>
                      <a:pt x="599" y="3525"/>
                    </a:lnTo>
                    <a:lnTo>
                      <a:pt x="890" y="3046"/>
                    </a:lnTo>
                    <a:lnTo>
                      <a:pt x="1044" y="2824"/>
                    </a:lnTo>
                    <a:lnTo>
                      <a:pt x="1215" y="2618"/>
                    </a:lnTo>
                    <a:lnTo>
                      <a:pt x="1301" y="2516"/>
                    </a:lnTo>
                    <a:lnTo>
                      <a:pt x="1404" y="2430"/>
                    </a:lnTo>
                    <a:lnTo>
                      <a:pt x="1506" y="2362"/>
                    </a:lnTo>
                    <a:lnTo>
                      <a:pt x="1626" y="2293"/>
                    </a:lnTo>
                    <a:lnTo>
                      <a:pt x="1831" y="2190"/>
                    </a:lnTo>
                    <a:lnTo>
                      <a:pt x="2037" y="2139"/>
                    </a:lnTo>
                    <a:lnTo>
                      <a:pt x="2259" y="2105"/>
                    </a:lnTo>
                    <a:lnTo>
                      <a:pt x="2499" y="2088"/>
                    </a:lnTo>
                    <a:lnTo>
                      <a:pt x="2961" y="2088"/>
                    </a:lnTo>
                    <a:lnTo>
                      <a:pt x="3183" y="2071"/>
                    </a:lnTo>
                    <a:lnTo>
                      <a:pt x="3423" y="2054"/>
                    </a:lnTo>
                    <a:lnTo>
                      <a:pt x="3491" y="2036"/>
                    </a:lnTo>
                    <a:lnTo>
                      <a:pt x="3543" y="2002"/>
                    </a:lnTo>
                    <a:lnTo>
                      <a:pt x="3577" y="1934"/>
                    </a:lnTo>
                    <a:lnTo>
                      <a:pt x="3594" y="1865"/>
                    </a:lnTo>
                    <a:lnTo>
                      <a:pt x="3628" y="1455"/>
                    </a:lnTo>
                    <a:lnTo>
                      <a:pt x="3645" y="1181"/>
                    </a:lnTo>
                    <a:lnTo>
                      <a:pt x="3645" y="907"/>
                    </a:lnTo>
                    <a:lnTo>
                      <a:pt x="3628" y="633"/>
                    </a:lnTo>
                    <a:lnTo>
                      <a:pt x="3577" y="377"/>
                    </a:lnTo>
                    <a:lnTo>
                      <a:pt x="3543" y="274"/>
                    </a:lnTo>
                    <a:lnTo>
                      <a:pt x="3508" y="171"/>
                    </a:lnTo>
                    <a:lnTo>
                      <a:pt x="3457" y="103"/>
                    </a:lnTo>
                    <a:lnTo>
                      <a:pt x="3389" y="52"/>
                    </a:lnTo>
                    <a:lnTo>
                      <a:pt x="3337" y="17"/>
                    </a:lnTo>
                    <a:lnTo>
                      <a:pt x="3269" y="17"/>
                    </a:lnTo>
                    <a:lnTo>
                      <a:pt x="3063" y="0"/>
                    </a:lnTo>
                    <a:close/>
                  </a:path>
                </a:pathLst>
              </a:custGeom>
              <a:solidFill>
                <a:srgbClr val="4B4B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0" name="Google Shape;2032;p35">
                <a:extLst>
                  <a:ext uri="{FF2B5EF4-FFF2-40B4-BE49-F238E27FC236}">
                    <a16:creationId xmlns:a16="http://schemas.microsoft.com/office/drawing/2014/main" id="{E4B12680-50E8-DDED-5E05-E0D33C66C6EA}"/>
                  </a:ext>
                </a:extLst>
              </p:cNvPr>
              <p:cNvSpPr/>
              <p:nvPr/>
            </p:nvSpPr>
            <p:spPr>
              <a:xfrm>
                <a:off x="5927748" y="3449520"/>
                <a:ext cx="31755" cy="49309"/>
              </a:xfrm>
              <a:custGeom>
                <a:avLst/>
                <a:gdLst/>
                <a:ahLst/>
                <a:cxnLst/>
                <a:rect l="l" t="t" r="r" b="b"/>
                <a:pathLst>
                  <a:path w="805" h="1250" extrusionOk="0">
                    <a:moveTo>
                      <a:pt x="479" y="1"/>
                    </a:moveTo>
                    <a:lnTo>
                      <a:pt x="428" y="18"/>
                    </a:lnTo>
                    <a:lnTo>
                      <a:pt x="411" y="35"/>
                    </a:lnTo>
                    <a:lnTo>
                      <a:pt x="394" y="69"/>
                    </a:lnTo>
                    <a:lnTo>
                      <a:pt x="377" y="86"/>
                    </a:lnTo>
                    <a:lnTo>
                      <a:pt x="257" y="309"/>
                    </a:lnTo>
                    <a:lnTo>
                      <a:pt x="120" y="651"/>
                    </a:lnTo>
                    <a:lnTo>
                      <a:pt x="52" y="822"/>
                    </a:lnTo>
                    <a:lnTo>
                      <a:pt x="17" y="976"/>
                    </a:lnTo>
                    <a:lnTo>
                      <a:pt x="0" y="1079"/>
                    </a:lnTo>
                    <a:lnTo>
                      <a:pt x="17" y="1113"/>
                    </a:lnTo>
                    <a:lnTo>
                      <a:pt x="34" y="1130"/>
                    </a:lnTo>
                    <a:lnTo>
                      <a:pt x="445" y="1250"/>
                    </a:lnTo>
                    <a:lnTo>
                      <a:pt x="514" y="1250"/>
                    </a:lnTo>
                    <a:lnTo>
                      <a:pt x="531" y="1216"/>
                    </a:lnTo>
                    <a:lnTo>
                      <a:pt x="548" y="1181"/>
                    </a:lnTo>
                    <a:lnTo>
                      <a:pt x="804" y="52"/>
                    </a:lnTo>
                    <a:lnTo>
                      <a:pt x="650" y="18"/>
                    </a:lnTo>
                    <a:lnTo>
                      <a:pt x="47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1" name="Google Shape;2033;p35">
                <a:extLst>
                  <a:ext uri="{FF2B5EF4-FFF2-40B4-BE49-F238E27FC236}">
                    <a16:creationId xmlns:a16="http://schemas.microsoft.com/office/drawing/2014/main" id="{32FE387A-7312-57DB-45B8-C9CDC8C1D9A1}"/>
                  </a:ext>
                </a:extLst>
              </p:cNvPr>
              <p:cNvSpPr/>
              <p:nvPr/>
            </p:nvSpPr>
            <p:spPr>
              <a:xfrm>
                <a:off x="5889248" y="3487350"/>
                <a:ext cx="53372" cy="77633"/>
              </a:xfrm>
              <a:custGeom>
                <a:avLst/>
                <a:gdLst/>
                <a:ahLst/>
                <a:cxnLst/>
                <a:rect l="l" t="t" r="r" b="b"/>
                <a:pathLst>
                  <a:path w="1353" h="1968" extrusionOk="0">
                    <a:moveTo>
                      <a:pt x="1130" y="0"/>
                    </a:moveTo>
                    <a:lnTo>
                      <a:pt x="1028" y="325"/>
                    </a:lnTo>
                    <a:lnTo>
                      <a:pt x="908" y="650"/>
                    </a:lnTo>
                    <a:lnTo>
                      <a:pt x="754" y="958"/>
                    </a:lnTo>
                    <a:lnTo>
                      <a:pt x="566" y="1232"/>
                    </a:lnTo>
                    <a:lnTo>
                      <a:pt x="258" y="1574"/>
                    </a:lnTo>
                    <a:lnTo>
                      <a:pt x="1" y="1882"/>
                    </a:lnTo>
                    <a:lnTo>
                      <a:pt x="52" y="1934"/>
                    </a:lnTo>
                    <a:lnTo>
                      <a:pt x="121" y="1968"/>
                    </a:lnTo>
                    <a:lnTo>
                      <a:pt x="206" y="1968"/>
                    </a:lnTo>
                    <a:lnTo>
                      <a:pt x="275" y="1951"/>
                    </a:lnTo>
                    <a:lnTo>
                      <a:pt x="343" y="1899"/>
                    </a:lnTo>
                    <a:lnTo>
                      <a:pt x="394" y="1848"/>
                    </a:lnTo>
                    <a:lnTo>
                      <a:pt x="497" y="1728"/>
                    </a:lnTo>
                    <a:lnTo>
                      <a:pt x="788" y="1335"/>
                    </a:lnTo>
                    <a:lnTo>
                      <a:pt x="942" y="1129"/>
                    </a:lnTo>
                    <a:lnTo>
                      <a:pt x="1079" y="907"/>
                    </a:lnTo>
                    <a:lnTo>
                      <a:pt x="1182" y="684"/>
                    </a:lnTo>
                    <a:lnTo>
                      <a:pt x="1267" y="462"/>
                    </a:lnTo>
                    <a:lnTo>
                      <a:pt x="1318" y="222"/>
                    </a:lnTo>
                    <a:lnTo>
                      <a:pt x="1353" y="68"/>
                    </a:lnTo>
                    <a:lnTo>
                      <a:pt x="135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2" name="Google Shape;2034;p35">
                <a:extLst>
                  <a:ext uri="{FF2B5EF4-FFF2-40B4-BE49-F238E27FC236}">
                    <a16:creationId xmlns:a16="http://schemas.microsoft.com/office/drawing/2014/main" id="{FDDD8228-66AC-8C72-675A-8C540AFB0CB1}"/>
                  </a:ext>
                </a:extLst>
              </p:cNvPr>
              <p:cNvSpPr/>
              <p:nvPr/>
            </p:nvSpPr>
            <p:spPr>
              <a:xfrm>
                <a:off x="6057333" y="2655719"/>
                <a:ext cx="170808" cy="716919"/>
              </a:xfrm>
              <a:custGeom>
                <a:avLst/>
                <a:gdLst/>
                <a:ahLst/>
                <a:cxnLst/>
                <a:rect l="l" t="t" r="r" b="b"/>
                <a:pathLst>
                  <a:path w="4330" h="18174" extrusionOk="0">
                    <a:moveTo>
                      <a:pt x="4125" y="0"/>
                    </a:moveTo>
                    <a:lnTo>
                      <a:pt x="3885" y="17"/>
                    </a:lnTo>
                    <a:lnTo>
                      <a:pt x="3645" y="35"/>
                    </a:lnTo>
                    <a:lnTo>
                      <a:pt x="3406" y="69"/>
                    </a:lnTo>
                    <a:lnTo>
                      <a:pt x="3166" y="120"/>
                    </a:lnTo>
                    <a:lnTo>
                      <a:pt x="3218" y="1027"/>
                    </a:lnTo>
                    <a:lnTo>
                      <a:pt x="3252" y="1934"/>
                    </a:lnTo>
                    <a:lnTo>
                      <a:pt x="3286" y="2824"/>
                    </a:lnTo>
                    <a:lnTo>
                      <a:pt x="3286" y="3731"/>
                    </a:lnTo>
                    <a:lnTo>
                      <a:pt x="3286" y="4638"/>
                    </a:lnTo>
                    <a:lnTo>
                      <a:pt x="3269" y="5545"/>
                    </a:lnTo>
                    <a:lnTo>
                      <a:pt x="3235" y="6434"/>
                    </a:lnTo>
                    <a:lnTo>
                      <a:pt x="3183" y="7341"/>
                    </a:lnTo>
                    <a:lnTo>
                      <a:pt x="3132" y="8026"/>
                    </a:lnTo>
                    <a:lnTo>
                      <a:pt x="3081" y="8710"/>
                    </a:lnTo>
                    <a:lnTo>
                      <a:pt x="2995" y="9412"/>
                    </a:lnTo>
                    <a:lnTo>
                      <a:pt x="2910" y="10096"/>
                    </a:lnTo>
                    <a:lnTo>
                      <a:pt x="2807" y="10764"/>
                    </a:lnTo>
                    <a:lnTo>
                      <a:pt x="2687" y="11448"/>
                    </a:lnTo>
                    <a:lnTo>
                      <a:pt x="2533" y="12115"/>
                    </a:lnTo>
                    <a:lnTo>
                      <a:pt x="2379" y="12783"/>
                    </a:lnTo>
                    <a:lnTo>
                      <a:pt x="2140" y="13570"/>
                    </a:lnTo>
                    <a:lnTo>
                      <a:pt x="2003" y="13964"/>
                    </a:lnTo>
                    <a:lnTo>
                      <a:pt x="1866" y="14357"/>
                    </a:lnTo>
                    <a:lnTo>
                      <a:pt x="1712" y="14734"/>
                    </a:lnTo>
                    <a:lnTo>
                      <a:pt x="1541" y="15110"/>
                    </a:lnTo>
                    <a:lnTo>
                      <a:pt x="1370" y="15486"/>
                    </a:lnTo>
                    <a:lnTo>
                      <a:pt x="1181" y="15846"/>
                    </a:lnTo>
                    <a:lnTo>
                      <a:pt x="993" y="16205"/>
                    </a:lnTo>
                    <a:lnTo>
                      <a:pt x="771" y="16565"/>
                    </a:lnTo>
                    <a:lnTo>
                      <a:pt x="548" y="16907"/>
                    </a:lnTo>
                    <a:lnTo>
                      <a:pt x="326" y="17232"/>
                    </a:lnTo>
                    <a:lnTo>
                      <a:pt x="103" y="17506"/>
                    </a:lnTo>
                    <a:lnTo>
                      <a:pt x="52" y="17574"/>
                    </a:lnTo>
                    <a:lnTo>
                      <a:pt x="18" y="17660"/>
                    </a:lnTo>
                    <a:lnTo>
                      <a:pt x="1" y="17728"/>
                    </a:lnTo>
                    <a:lnTo>
                      <a:pt x="1" y="17814"/>
                    </a:lnTo>
                    <a:lnTo>
                      <a:pt x="18" y="17899"/>
                    </a:lnTo>
                    <a:lnTo>
                      <a:pt x="52" y="17968"/>
                    </a:lnTo>
                    <a:lnTo>
                      <a:pt x="120" y="18036"/>
                    </a:lnTo>
                    <a:lnTo>
                      <a:pt x="172" y="18087"/>
                    </a:lnTo>
                    <a:lnTo>
                      <a:pt x="257" y="18139"/>
                    </a:lnTo>
                    <a:lnTo>
                      <a:pt x="326" y="18156"/>
                    </a:lnTo>
                    <a:lnTo>
                      <a:pt x="411" y="18173"/>
                    </a:lnTo>
                    <a:lnTo>
                      <a:pt x="497" y="18173"/>
                    </a:lnTo>
                    <a:lnTo>
                      <a:pt x="600" y="18156"/>
                    </a:lnTo>
                    <a:lnTo>
                      <a:pt x="685" y="18105"/>
                    </a:lnTo>
                    <a:lnTo>
                      <a:pt x="771" y="18053"/>
                    </a:lnTo>
                    <a:lnTo>
                      <a:pt x="856" y="18002"/>
                    </a:lnTo>
                    <a:lnTo>
                      <a:pt x="993" y="17848"/>
                    </a:lnTo>
                    <a:lnTo>
                      <a:pt x="1130" y="17694"/>
                    </a:lnTo>
                    <a:lnTo>
                      <a:pt x="1404" y="17300"/>
                    </a:lnTo>
                    <a:lnTo>
                      <a:pt x="1678" y="16890"/>
                    </a:lnTo>
                    <a:lnTo>
                      <a:pt x="1934" y="16479"/>
                    </a:lnTo>
                    <a:lnTo>
                      <a:pt x="2174" y="16051"/>
                    </a:lnTo>
                    <a:lnTo>
                      <a:pt x="2396" y="15623"/>
                    </a:lnTo>
                    <a:lnTo>
                      <a:pt x="2602" y="15178"/>
                    </a:lnTo>
                    <a:lnTo>
                      <a:pt x="2790" y="14734"/>
                    </a:lnTo>
                    <a:lnTo>
                      <a:pt x="2978" y="14289"/>
                    </a:lnTo>
                    <a:lnTo>
                      <a:pt x="3132" y="13827"/>
                    </a:lnTo>
                    <a:lnTo>
                      <a:pt x="3286" y="13365"/>
                    </a:lnTo>
                    <a:lnTo>
                      <a:pt x="3440" y="12903"/>
                    </a:lnTo>
                    <a:lnTo>
                      <a:pt x="3560" y="12423"/>
                    </a:lnTo>
                    <a:lnTo>
                      <a:pt x="3680" y="11944"/>
                    </a:lnTo>
                    <a:lnTo>
                      <a:pt x="3782" y="11482"/>
                    </a:lnTo>
                    <a:lnTo>
                      <a:pt x="3868" y="11003"/>
                    </a:lnTo>
                    <a:lnTo>
                      <a:pt x="3953" y="10507"/>
                    </a:lnTo>
                    <a:lnTo>
                      <a:pt x="4090" y="9549"/>
                    </a:lnTo>
                    <a:lnTo>
                      <a:pt x="4176" y="8590"/>
                    </a:lnTo>
                    <a:lnTo>
                      <a:pt x="4244" y="7615"/>
                    </a:lnTo>
                    <a:lnTo>
                      <a:pt x="4296" y="6640"/>
                    </a:lnTo>
                    <a:lnTo>
                      <a:pt x="4313" y="5664"/>
                    </a:lnTo>
                    <a:lnTo>
                      <a:pt x="4330" y="4689"/>
                    </a:lnTo>
                    <a:lnTo>
                      <a:pt x="4313" y="2738"/>
                    </a:lnTo>
                    <a:lnTo>
                      <a:pt x="4296" y="2054"/>
                    </a:lnTo>
                    <a:lnTo>
                      <a:pt x="4279" y="1369"/>
                    </a:lnTo>
                    <a:lnTo>
                      <a:pt x="4227" y="685"/>
                    </a:lnTo>
                    <a:lnTo>
                      <a:pt x="4176" y="343"/>
                    </a:lnTo>
                    <a:lnTo>
                      <a:pt x="4125" y="0"/>
                    </a:lnTo>
                    <a:close/>
                  </a:path>
                </a:pathLst>
              </a:custGeom>
              <a:solidFill>
                <a:srgbClr val="4B4B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3" name="Google Shape;2035;p35">
                <a:extLst>
                  <a:ext uri="{FF2B5EF4-FFF2-40B4-BE49-F238E27FC236}">
                    <a16:creationId xmlns:a16="http://schemas.microsoft.com/office/drawing/2014/main" id="{D4DF2C83-51FE-01A9-C46D-B092E19BDEC9}"/>
                  </a:ext>
                </a:extLst>
              </p:cNvPr>
              <p:cNvSpPr/>
              <p:nvPr/>
            </p:nvSpPr>
            <p:spPr>
              <a:xfrm>
                <a:off x="6057333" y="2655719"/>
                <a:ext cx="170808" cy="716919"/>
              </a:xfrm>
              <a:custGeom>
                <a:avLst/>
                <a:gdLst/>
                <a:ahLst/>
                <a:cxnLst/>
                <a:rect l="l" t="t" r="r" b="b"/>
                <a:pathLst>
                  <a:path w="4330" h="18174" fill="none" extrusionOk="0">
                    <a:moveTo>
                      <a:pt x="2379" y="12783"/>
                    </a:moveTo>
                    <a:lnTo>
                      <a:pt x="2379" y="12783"/>
                    </a:lnTo>
                    <a:lnTo>
                      <a:pt x="2533" y="12115"/>
                    </a:lnTo>
                    <a:lnTo>
                      <a:pt x="2687" y="11448"/>
                    </a:lnTo>
                    <a:lnTo>
                      <a:pt x="2807" y="10764"/>
                    </a:lnTo>
                    <a:lnTo>
                      <a:pt x="2910" y="10096"/>
                    </a:lnTo>
                    <a:lnTo>
                      <a:pt x="2995" y="9412"/>
                    </a:lnTo>
                    <a:lnTo>
                      <a:pt x="3081" y="8710"/>
                    </a:lnTo>
                    <a:lnTo>
                      <a:pt x="3132" y="8026"/>
                    </a:lnTo>
                    <a:lnTo>
                      <a:pt x="3183" y="7341"/>
                    </a:lnTo>
                    <a:lnTo>
                      <a:pt x="3183" y="7341"/>
                    </a:lnTo>
                    <a:lnTo>
                      <a:pt x="3235" y="6434"/>
                    </a:lnTo>
                    <a:lnTo>
                      <a:pt x="3269" y="5545"/>
                    </a:lnTo>
                    <a:lnTo>
                      <a:pt x="3286" y="4638"/>
                    </a:lnTo>
                    <a:lnTo>
                      <a:pt x="3286" y="3731"/>
                    </a:lnTo>
                    <a:lnTo>
                      <a:pt x="3286" y="2824"/>
                    </a:lnTo>
                    <a:lnTo>
                      <a:pt x="3252" y="1934"/>
                    </a:lnTo>
                    <a:lnTo>
                      <a:pt x="3218" y="1027"/>
                    </a:lnTo>
                    <a:lnTo>
                      <a:pt x="3166" y="120"/>
                    </a:lnTo>
                    <a:lnTo>
                      <a:pt x="3166" y="120"/>
                    </a:lnTo>
                    <a:lnTo>
                      <a:pt x="3406" y="69"/>
                    </a:lnTo>
                    <a:lnTo>
                      <a:pt x="3645" y="35"/>
                    </a:lnTo>
                    <a:lnTo>
                      <a:pt x="3885" y="17"/>
                    </a:lnTo>
                    <a:lnTo>
                      <a:pt x="4125" y="0"/>
                    </a:lnTo>
                    <a:lnTo>
                      <a:pt x="4125" y="0"/>
                    </a:lnTo>
                    <a:lnTo>
                      <a:pt x="4176" y="343"/>
                    </a:lnTo>
                    <a:lnTo>
                      <a:pt x="4227" y="685"/>
                    </a:lnTo>
                    <a:lnTo>
                      <a:pt x="4279" y="1369"/>
                    </a:lnTo>
                    <a:lnTo>
                      <a:pt x="4296" y="2054"/>
                    </a:lnTo>
                    <a:lnTo>
                      <a:pt x="4313" y="2738"/>
                    </a:lnTo>
                    <a:lnTo>
                      <a:pt x="4313" y="2738"/>
                    </a:lnTo>
                    <a:lnTo>
                      <a:pt x="4330" y="4689"/>
                    </a:lnTo>
                    <a:lnTo>
                      <a:pt x="4313" y="5664"/>
                    </a:lnTo>
                    <a:lnTo>
                      <a:pt x="4296" y="6640"/>
                    </a:lnTo>
                    <a:lnTo>
                      <a:pt x="4244" y="7615"/>
                    </a:lnTo>
                    <a:lnTo>
                      <a:pt x="4176" y="8590"/>
                    </a:lnTo>
                    <a:lnTo>
                      <a:pt x="4090" y="9549"/>
                    </a:lnTo>
                    <a:lnTo>
                      <a:pt x="3953" y="10507"/>
                    </a:lnTo>
                    <a:lnTo>
                      <a:pt x="3953" y="10507"/>
                    </a:lnTo>
                    <a:lnTo>
                      <a:pt x="3868" y="11003"/>
                    </a:lnTo>
                    <a:lnTo>
                      <a:pt x="3782" y="11482"/>
                    </a:lnTo>
                    <a:lnTo>
                      <a:pt x="3680" y="11944"/>
                    </a:lnTo>
                    <a:lnTo>
                      <a:pt x="3560" y="12423"/>
                    </a:lnTo>
                    <a:lnTo>
                      <a:pt x="3440" y="12903"/>
                    </a:lnTo>
                    <a:lnTo>
                      <a:pt x="3286" y="13365"/>
                    </a:lnTo>
                    <a:lnTo>
                      <a:pt x="3132" y="13827"/>
                    </a:lnTo>
                    <a:lnTo>
                      <a:pt x="2978" y="14289"/>
                    </a:lnTo>
                    <a:lnTo>
                      <a:pt x="2790" y="14734"/>
                    </a:lnTo>
                    <a:lnTo>
                      <a:pt x="2602" y="15178"/>
                    </a:lnTo>
                    <a:lnTo>
                      <a:pt x="2396" y="15623"/>
                    </a:lnTo>
                    <a:lnTo>
                      <a:pt x="2174" y="16051"/>
                    </a:lnTo>
                    <a:lnTo>
                      <a:pt x="1934" y="16479"/>
                    </a:lnTo>
                    <a:lnTo>
                      <a:pt x="1678" y="16890"/>
                    </a:lnTo>
                    <a:lnTo>
                      <a:pt x="1404" y="17300"/>
                    </a:lnTo>
                    <a:lnTo>
                      <a:pt x="1130" y="17694"/>
                    </a:lnTo>
                    <a:lnTo>
                      <a:pt x="1130" y="17694"/>
                    </a:lnTo>
                    <a:lnTo>
                      <a:pt x="993" y="17848"/>
                    </a:lnTo>
                    <a:lnTo>
                      <a:pt x="856" y="18002"/>
                    </a:lnTo>
                    <a:lnTo>
                      <a:pt x="771" y="18053"/>
                    </a:lnTo>
                    <a:lnTo>
                      <a:pt x="685" y="18105"/>
                    </a:lnTo>
                    <a:lnTo>
                      <a:pt x="600" y="18156"/>
                    </a:lnTo>
                    <a:lnTo>
                      <a:pt x="497" y="18173"/>
                    </a:lnTo>
                    <a:lnTo>
                      <a:pt x="497" y="18173"/>
                    </a:lnTo>
                    <a:lnTo>
                      <a:pt x="411" y="18173"/>
                    </a:lnTo>
                    <a:lnTo>
                      <a:pt x="326" y="18156"/>
                    </a:lnTo>
                    <a:lnTo>
                      <a:pt x="257" y="18139"/>
                    </a:lnTo>
                    <a:lnTo>
                      <a:pt x="172" y="18087"/>
                    </a:lnTo>
                    <a:lnTo>
                      <a:pt x="120" y="18036"/>
                    </a:lnTo>
                    <a:lnTo>
                      <a:pt x="52" y="17968"/>
                    </a:lnTo>
                    <a:lnTo>
                      <a:pt x="18" y="17899"/>
                    </a:lnTo>
                    <a:lnTo>
                      <a:pt x="1" y="17814"/>
                    </a:lnTo>
                    <a:lnTo>
                      <a:pt x="1" y="17814"/>
                    </a:lnTo>
                    <a:lnTo>
                      <a:pt x="1" y="17728"/>
                    </a:lnTo>
                    <a:lnTo>
                      <a:pt x="18" y="17660"/>
                    </a:lnTo>
                    <a:lnTo>
                      <a:pt x="52" y="17574"/>
                    </a:lnTo>
                    <a:lnTo>
                      <a:pt x="103" y="17506"/>
                    </a:lnTo>
                    <a:lnTo>
                      <a:pt x="326" y="17232"/>
                    </a:lnTo>
                    <a:lnTo>
                      <a:pt x="326" y="17232"/>
                    </a:lnTo>
                    <a:lnTo>
                      <a:pt x="548" y="16907"/>
                    </a:lnTo>
                    <a:lnTo>
                      <a:pt x="771" y="16565"/>
                    </a:lnTo>
                    <a:lnTo>
                      <a:pt x="993" y="16205"/>
                    </a:lnTo>
                    <a:lnTo>
                      <a:pt x="1181" y="15846"/>
                    </a:lnTo>
                    <a:lnTo>
                      <a:pt x="1181" y="15846"/>
                    </a:lnTo>
                    <a:lnTo>
                      <a:pt x="1370" y="15486"/>
                    </a:lnTo>
                    <a:lnTo>
                      <a:pt x="1541" y="15110"/>
                    </a:lnTo>
                    <a:lnTo>
                      <a:pt x="1712" y="14734"/>
                    </a:lnTo>
                    <a:lnTo>
                      <a:pt x="1866" y="14357"/>
                    </a:lnTo>
                    <a:lnTo>
                      <a:pt x="2003" y="13964"/>
                    </a:lnTo>
                    <a:lnTo>
                      <a:pt x="2140" y="13570"/>
                    </a:lnTo>
                    <a:lnTo>
                      <a:pt x="2379" y="12783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4" name="Google Shape;2036;p35">
                <a:extLst>
                  <a:ext uri="{FF2B5EF4-FFF2-40B4-BE49-F238E27FC236}">
                    <a16:creationId xmlns:a16="http://schemas.microsoft.com/office/drawing/2014/main" id="{8F1BDC44-97E9-BBA8-1A74-C99B4B8B4750}"/>
                  </a:ext>
                </a:extLst>
              </p:cNvPr>
              <p:cNvSpPr/>
              <p:nvPr/>
            </p:nvSpPr>
            <p:spPr>
              <a:xfrm>
                <a:off x="6057333" y="2655719"/>
                <a:ext cx="170808" cy="716919"/>
              </a:xfrm>
              <a:custGeom>
                <a:avLst/>
                <a:gdLst/>
                <a:ahLst/>
                <a:cxnLst/>
                <a:rect l="l" t="t" r="r" b="b"/>
                <a:pathLst>
                  <a:path w="4330" h="18174" extrusionOk="0">
                    <a:moveTo>
                      <a:pt x="4125" y="0"/>
                    </a:moveTo>
                    <a:lnTo>
                      <a:pt x="3885" y="17"/>
                    </a:lnTo>
                    <a:lnTo>
                      <a:pt x="3645" y="35"/>
                    </a:lnTo>
                    <a:lnTo>
                      <a:pt x="3406" y="69"/>
                    </a:lnTo>
                    <a:lnTo>
                      <a:pt x="3166" y="120"/>
                    </a:lnTo>
                    <a:lnTo>
                      <a:pt x="3218" y="1027"/>
                    </a:lnTo>
                    <a:lnTo>
                      <a:pt x="3252" y="1934"/>
                    </a:lnTo>
                    <a:lnTo>
                      <a:pt x="3286" y="2824"/>
                    </a:lnTo>
                    <a:lnTo>
                      <a:pt x="3286" y="3731"/>
                    </a:lnTo>
                    <a:lnTo>
                      <a:pt x="3286" y="4638"/>
                    </a:lnTo>
                    <a:lnTo>
                      <a:pt x="3269" y="5545"/>
                    </a:lnTo>
                    <a:lnTo>
                      <a:pt x="3235" y="6434"/>
                    </a:lnTo>
                    <a:lnTo>
                      <a:pt x="3183" y="7341"/>
                    </a:lnTo>
                    <a:lnTo>
                      <a:pt x="3132" y="8026"/>
                    </a:lnTo>
                    <a:lnTo>
                      <a:pt x="3081" y="8710"/>
                    </a:lnTo>
                    <a:lnTo>
                      <a:pt x="2995" y="9412"/>
                    </a:lnTo>
                    <a:lnTo>
                      <a:pt x="2910" y="10096"/>
                    </a:lnTo>
                    <a:lnTo>
                      <a:pt x="2807" y="10764"/>
                    </a:lnTo>
                    <a:lnTo>
                      <a:pt x="2687" y="11448"/>
                    </a:lnTo>
                    <a:lnTo>
                      <a:pt x="2533" y="12115"/>
                    </a:lnTo>
                    <a:lnTo>
                      <a:pt x="2379" y="12783"/>
                    </a:lnTo>
                    <a:lnTo>
                      <a:pt x="2140" y="13570"/>
                    </a:lnTo>
                    <a:lnTo>
                      <a:pt x="2003" y="13964"/>
                    </a:lnTo>
                    <a:lnTo>
                      <a:pt x="1866" y="14357"/>
                    </a:lnTo>
                    <a:lnTo>
                      <a:pt x="1712" y="14734"/>
                    </a:lnTo>
                    <a:lnTo>
                      <a:pt x="1541" y="15110"/>
                    </a:lnTo>
                    <a:lnTo>
                      <a:pt x="1370" y="15486"/>
                    </a:lnTo>
                    <a:lnTo>
                      <a:pt x="1181" y="15846"/>
                    </a:lnTo>
                    <a:lnTo>
                      <a:pt x="993" y="16205"/>
                    </a:lnTo>
                    <a:lnTo>
                      <a:pt x="771" y="16565"/>
                    </a:lnTo>
                    <a:lnTo>
                      <a:pt x="548" y="16907"/>
                    </a:lnTo>
                    <a:lnTo>
                      <a:pt x="326" y="17232"/>
                    </a:lnTo>
                    <a:lnTo>
                      <a:pt x="103" y="17506"/>
                    </a:lnTo>
                    <a:lnTo>
                      <a:pt x="52" y="17574"/>
                    </a:lnTo>
                    <a:lnTo>
                      <a:pt x="18" y="17660"/>
                    </a:lnTo>
                    <a:lnTo>
                      <a:pt x="1" y="17728"/>
                    </a:lnTo>
                    <a:lnTo>
                      <a:pt x="1" y="17814"/>
                    </a:lnTo>
                    <a:lnTo>
                      <a:pt x="18" y="17899"/>
                    </a:lnTo>
                    <a:lnTo>
                      <a:pt x="52" y="17968"/>
                    </a:lnTo>
                    <a:lnTo>
                      <a:pt x="120" y="18036"/>
                    </a:lnTo>
                    <a:lnTo>
                      <a:pt x="172" y="18087"/>
                    </a:lnTo>
                    <a:lnTo>
                      <a:pt x="257" y="18139"/>
                    </a:lnTo>
                    <a:lnTo>
                      <a:pt x="326" y="18156"/>
                    </a:lnTo>
                    <a:lnTo>
                      <a:pt x="411" y="18173"/>
                    </a:lnTo>
                    <a:lnTo>
                      <a:pt x="497" y="18173"/>
                    </a:lnTo>
                    <a:lnTo>
                      <a:pt x="600" y="18156"/>
                    </a:lnTo>
                    <a:lnTo>
                      <a:pt x="685" y="18105"/>
                    </a:lnTo>
                    <a:lnTo>
                      <a:pt x="771" y="18053"/>
                    </a:lnTo>
                    <a:lnTo>
                      <a:pt x="856" y="18002"/>
                    </a:lnTo>
                    <a:lnTo>
                      <a:pt x="993" y="17848"/>
                    </a:lnTo>
                    <a:lnTo>
                      <a:pt x="1130" y="17694"/>
                    </a:lnTo>
                    <a:lnTo>
                      <a:pt x="1404" y="17300"/>
                    </a:lnTo>
                    <a:lnTo>
                      <a:pt x="1678" y="16890"/>
                    </a:lnTo>
                    <a:lnTo>
                      <a:pt x="1934" y="16479"/>
                    </a:lnTo>
                    <a:lnTo>
                      <a:pt x="2174" y="16051"/>
                    </a:lnTo>
                    <a:lnTo>
                      <a:pt x="2396" y="15623"/>
                    </a:lnTo>
                    <a:lnTo>
                      <a:pt x="2602" y="15178"/>
                    </a:lnTo>
                    <a:lnTo>
                      <a:pt x="2790" y="14734"/>
                    </a:lnTo>
                    <a:lnTo>
                      <a:pt x="2978" y="14289"/>
                    </a:lnTo>
                    <a:lnTo>
                      <a:pt x="3132" y="13827"/>
                    </a:lnTo>
                    <a:lnTo>
                      <a:pt x="3286" y="13365"/>
                    </a:lnTo>
                    <a:lnTo>
                      <a:pt x="3440" y="12903"/>
                    </a:lnTo>
                    <a:lnTo>
                      <a:pt x="3560" y="12423"/>
                    </a:lnTo>
                    <a:lnTo>
                      <a:pt x="3680" y="11944"/>
                    </a:lnTo>
                    <a:lnTo>
                      <a:pt x="3782" y="11482"/>
                    </a:lnTo>
                    <a:lnTo>
                      <a:pt x="3868" y="11003"/>
                    </a:lnTo>
                    <a:lnTo>
                      <a:pt x="3953" y="10507"/>
                    </a:lnTo>
                    <a:lnTo>
                      <a:pt x="4090" y="9549"/>
                    </a:lnTo>
                    <a:lnTo>
                      <a:pt x="4176" y="8590"/>
                    </a:lnTo>
                    <a:lnTo>
                      <a:pt x="4244" y="7615"/>
                    </a:lnTo>
                    <a:lnTo>
                      <a:pt x="4296" y="6640"/>
                    </a:lnTo>
                    <a:lnTo>
                      <a:pt x="4313" y="5664"/>
                    </a:lnTo>
                    <a:lnTo>
                      <a:pt x="4330" y="4689"/>
                    </a:lnTo>
                    <a:lnTo>
                      <a:pt x="4313" y="2738"/>
                    </a:lnTo>
                    <a:lnTo>
                      <a:pt x="4296" y="2054"/>
                    </a:lnTo>
                    <a:lnTo>
                      <a:pt x="4279" y="1369"/>
                    </a:lnTo>
                    <a:lnTo>
                      <a:pt x="4227" y="685"/>
                    </a:lnTo>
                    <a:lnTo>
                      <a:pt x="4176" y="343"/>
                    </a:lnTo>
                    <a:lnTo>
                      <a:pt x="412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5" name="Google Shape;2037;p35">
                <a:extLst>
                  <a:ext uri="{FF2B5EF4-FFF2-40B4-BE49-F238E27FC236}">
                    <a16:creationId xmlns:a16="http://schemas.microsoft.com/office/drawing/2014/main" id="{1D7AE16A-D251-C250-92FD-23571E70D6A9}"/>
                  </a:ext>
                </a:extLst>
              </p:cNvPr>
              <p:cNvSpPr/>
              <p:nvPr/>
            </p:nvSpPr>
            <p:spPr>
              <a:xfrm>
                <a:off x="6057333" y="2655719"/>
                <a:ext cx="170808" cy="716919"/>
              </a:xfrm>
              <a:custGeom>
                <a:avLst/>
                <a:gdLst/>
                <a:ahLst/>
                <a:cxnLst/>
                <a:rect l="l" t="t" r="r" b="b"/>
                <a:pathLst>
                  <a:path w="4330" h="18174" fill="none" extrusionOk="0">
                    <a:moveTo>
                      <a:pt x="2379" y="12783"/>
                    </a:moveTo>
                    <a:lnTo>
                      <a:pt x="2379" y="12783"/>
                    </a:lnTo>
                    <a:lnTo>
                      <a:pt x="2533" y="12115"/>
                    </a:lnTo>
                    <a:lnTo>
                      <a:pt x="2687" y="11448"/>
                    </a:lnTo>
                    <a:lnTo>
                      <a:pt x="2807" y="10764"/>
                    </a:lnTo>
                    <a:lnTo>
                      <a:pt x="2910" y="10096"/>
                    </a:lnTo>
                    <a:lnTo>
                      <a:pt x="2995" y="9412"/>
                    </a:lnTo>
                    <a:lnTo>
                      <a:pt x="3081" y="8710"/>
                    </a:lnTo>
                    <a:lnTo>
                      <a:pt x="3132" y="8026"/>
                    </a:lnTo>
                    <a:lnTo>
                      <a:pt x="3183" y="7341"/>
                    </a:lnTo>
                    <a:lnTo>
                      <a:pt x="3183" y="7341"/>
                    </a:lnTo>
                    <a:lnTo>
                      <a:pt x="3235" y="6434"/>
                    </a:lnTo>
                    <a:lnTo>
                      <a:pt x="3269" y="5545"/>
                    </a:lnTo>
                    <a:lnTo>
                      <a:pt x="3286" y="4638"/>
                    </a:lnTo>
                    <a:lnTo>
                      <a:pt x="3286" y="3731"/>
                    </a:lnTo>
                    <a:lnTo>
                      <a:pt x="3286" y="2824"/>
                    </a:lnTo>
                    <a:lnTo>
                      <a:pt x="3252" y="1934"/>
                    </a:lnTo>
                    <a:lnTo>
                      <a:pt x="3218" y="1027"/>
                    </a:lnTo>
                    <a:lnTo>
                      <a:pt x="3166" y="120"/>
                    </a:lnTo>
                    <a:lnTo>
                      <a:pt x="3166" y="120"/>
                    </a:lnTo>
                    <a:lnTo>
                      <a:pt x="3406" y="69"/>
                    </a:lnTo>
                    <a:lnTo>
                      <a:pt x="3645" y="35"/>
                    </a:lnTo>
                    <a:lnTo>
                      <a:pt x="3885" y="17"/>
                    </a:lnTo>
                    <a:lnTo>
                      <a:pt x="4125" y="0"/>
                    </a:lnTo>
                    <a:lnTo>
                      <a:pt x="4125" y="0"/>
                    </a:lnTo>
                    <a:lnTo>
                      <a:pt x="4176" y="343"/>
                    </a:lnTo>
                    <a:lnTo>
                      <a:pt x="4227" y="685"/>
                    </a:lnTo>
                    <a:lnTo>
                      <a:pt x="4279" y="1369"/>
                    </a:lnTo>
                    <a:lnTo>
                      <a:pt x="4296" y="2054"/>
                    </a:lnTo>
                    <a:lnTo>
                      <a:pt x="4313" y="2738"/>
                    </a:lnTo>
                    <a:lnTo>
                      <a:pt x="4313" y="2738"/>
                    </a:lnTo>
                    <a:lnTo>
                      <a:pt x="4330" y="4689"/>
                    </a:lnTo>
                    <a:lnTo>
                      <a:pt x="4313" y="5664"/>
                    </a:lnTo>
                    <a:lnTo>
                      <a:pt x="4296" y="6640"/>
                    </a:lnTo>
                    <a:lnTo>
                      <a:pt x="4244" y="7615"/>
                    </a:lnTo>
                    <a:lnTo>
                      <a:pt x="4176" y="8590"/>
                    </a:lnTo>
                    <a:lnTo>
                      <a:pt x="4090" y="9549"/>
                    </a:lnTo>
                    <a:lnTo>
                      <a:pt x="3953" y="10507"/>
                    </a:lnTo>
                    <a:lnTo>
                      <a:pt x="3953" y="10507"/>
                    </a:lnTo>
                    <a:lnTo>
                      <a:pt x="3868" y="11003"/>
                    </a:lnTo>
                    <a:lnTo>
                      <a:pt x="3782" y="11482"/>
                    </a:lnTo>
                    <a:lnTo>
                      <a:pt x="3680" y="11944"/>
                    </a:lnTo>
                    <a:lnTo>
                      <a:pt x="3560" y="12423"/>
                    </a:lnTo>
                    <a:lnTo>
                      <a:pt x="3440" y="12903"/>
                    </a:lnTo>
                    <a:lnTo>
                      <a:pt x="3286" y="13365"/>
                    </a:lnTo>
                    <a:lnTo>
                      <a:pt x="3132" y="13827"/>
                    </a:lnTo>
                    <a:lnTo>
                      <a:pt x="2978" y="14289"/>
                    </a:lnTo>
                    <a:lnTo>
                      <a:pt x="2790" y="14734"/>
                    </a:lnTo>
                    <a:lnTo>
                      <a:pt x="2602" y="15178"/>
                    </a:lnTo>
                    <a:lnTo>
                      <a:pt x="2396" y="15623"/>
                    </a:lnTo>
                    <a:lnTo>
                      <a:pt x="2174" y="16051"/>
                    </a:lnTo>
                    <a:lnTo>
                      <a:pt x="1934" y="16479"/>
                    </a:lnTo>
                    <a:lnTo>
                      <a:pt x="1678" y="16890"/>
                    </a:lnTo>
                    <a:lnTo>
                      <a:pt x="1404" y="17300"/>
                    </a:lnTo>
                    <a:lnTo>
                      <a:pt x="1130" y="17694"/>
                    </a:lnTo>
                    <a:lnTo>
                      <a:pt x="1130" y="17694"/>
                    </a:lnTo>
                    <a:lnTo>
                      <a:pt x="993" y="17848"/>
                    </a:lnTo>
                    <a:lnTo>
                      <a:pt x="856" y="18002"/>
                    </a:lnTo>
                    <a:lnTo>
                      <a:pt x="771" y="18053"/>
                    </a:lnTo>
                    <a:lnTo>
                      <a:pt x="685" y="18105"/>
                    </a:lnTo>
                    <a:lnTo>
                      <a:pt x="600" y="18156"/>
                    </a:lnTo>
                    <a:lnTo>
                      <a:pt x="497" y="18173"/>
                    </a:lnTo>
                    <a:lnTo>
                      <a:pt x="497" y="18173"/>
                    </a:lnTo>
                    <a:lnTo>
                      <a:pt x="411" y="18173"/>
                    </a:lnTo>
                    <a:lnTo>
                      <a:pt x="326" y="18156"/>
                    </a:lnTo>
                    <a:lnTo>
                      <a:pt x="257" y="18139"/>
                    </a:lnTo>
                    <a:lnTo>
                      <a:pt x="172" y="18087"/>
                    </a:lnTo>
                    <a:lnTo>
                      <a:pt x="120" y="18036"/>
                    </a:lnTo>
                    <a:lnTo>
                      <a:pt x="52" y="17968"/>
                    </a:lnTo>
                    <a:lnTo>
                      <a:pt x="18" y="17899"/>
                    </a:lnTo>
                    <a:lnTo>
                      <a:pt x="1" y="17814"/>
                    </a:lnTo>
                    <a:lnTo>
                      <a:pt x="1" y="17814"/>
                    </a:lnTo>
                    <a:lnTo>
                      <a:pt x="1" y="17728"/>
                    </a:lnTo>
                    <a:lnTo>
                      <a:pt x="18" y="17660"/>
                    </a:lnTo>
                    <a:lnTo>
                      <a:pt x="52" y="17574"/>
                    </a:lnTo>
                    <a:lnTo>
                      <a:pt x="103" y="17506"/>
                    </a:lnTo>
                    <a:lnTo>
                      <a:pt x="326" y="17232"/>
                    </a:lnTo>
                    <a:lnTo>
                      <a:pt x="326" y="17232"/>
                    </a:lnTo>
                    <a:lnTo>
                      <a:pt x="548" y="16907"/>
                    </a:lnTo>
                    <a:lnTo>
                      <a:pt x="771" y="16565"/>
                    </a:lnTo>
                    <a:lnTo>
                      <a:pt x="993" y="16205"/>
                    </a:lnTo>
                    <a:lnTo>
                      <a:pt x="1181" y="15846"/>
                    </a:lnTo>
                    <a:lnTo>
                      <a:pt x="1181" y="15846"/>
                    </a:lnTo>
                    <a:lnTo>
                      <a:pt x="1370" y="15486"/>
                    </a:lnTo>
                    <a:lnTo>
                      <a:pt x="1541" y="15110"/>
                    </a:lnTo>
                    <a:lnTo>
                      <a:pt x="1712" y="14734"/>
                    </a:lnTo>
                    <a:lnTo>
                      <a:pt x="1866" y="14357"/>
                    </a:lnTo>
                    <a:lnTo>
                      <a:pt x="2003" y="13964"/>
                    </a:lnTo>
                    <a:lnTo>
                      <a:pt x="2140" y="13570"/>
                    </a:lnTo>
                    <a:lnTo>
                      <a:pt x="2379" y="12783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6" name="Google Shape;2038;p35">
                <a:extLst>
                  <a:ext uri="{FF2B5EF4-FFF2-40B4-BE49-F238E27FC236}">
                    <a16:creationId xmlns:a16="http://schemas.microsoft.com/office/drawing/2014/main" id="{9C47C15F-89AD-EE43-9462-C4F2098DEF11}"/>
                  </a:ext>
                </a:extLst>
              </p:cNvPr>
              <p:cNvSpPr/>
              <p:nvPr/>
            </p:nvSpPr>
            <p:spPr>
              <a:xfrm>
                <a:off x="6182224" y="2896704"/>
                <a:ext cx="163392" cy="498182"/>
              </a:xfrm>
              <a:custGeom>
                <a:avLst/>
                <a:gdLst/>
                <a:ahLst/>
                <a:cxnLst/>
                <a:rect l="l" t="t" r="r" b="b"/>
                <a:pathLst>
                  <a:path w="4142" h="12629" extrusionOk="0">
                    <a:moveTo>
                      <a:pt x="0" y="0"/>
                    </a:moveTo>
                    <a:lnTo>
                      <a:pt x="0" y="1575"/>
                    </a:lnTo>
                    <a:lnTo>
                      <a:pt x="17" y="1232"/>
                    </a:lnTo>
                    <a:lnTo>
                      <a:pt x="35" y="856"/>
                    </a:lnTo>
                    <a:lnTo>
                      <a:pt x="0" y="0"/>
                    </a:lnTo>
                    <a:close/>
                    <a:moveTo>
                      <a:pt x="822" y="4210"/>
                    </a:moveTo>
                    <a:lnTo>
                      <a:pt x="787" y="4398"/>
                    </a:lnTo>
                    <a:lnTo>
                      <a:pt x="702" y="4928"/>
                    </a:lnTo>
                    <a:lnTo>
                      <a:pt x="599" y="5459"/>
                    </a:lnTo>
                    <a:lnTo>
                      <a:pt x="479" y="5972"/>
                    </a:lnTo>
                    <a:lnTo>
                      <a:pt x="343" y="6486"/>
                    </a:lnTo>
                    <a:lnTo>
                      <a:pt x="462" y="6811"/>
                    </a:lnTo>
                    <a:lnTo>
                      <a:pt x="599" y="7119"/>
                    </a:lnTo>
                    <a:lnTo>
                      <a:pt x="753" y="7427"/>
                    </a:lnTo>
                    <a:lnTo>
                      <a:pt x="924" y="7718"/>
                    </a:lnTo>
                    <a:lnTo>
                      <a:pt x="1095" y="8009"/>
                    </a:lnTo>
                    <a:lnTo>
                      <a:pt x="1284" y="8299"/>
                    </a:lnTo>
                    <a:lnTo>
                      <a:pt x="1677" y="8847"/>
                    </a:lnTo>
                    <a:lnTo>
                      <a:pt x="2105" y="9395"/>
                    </a:lnTo>
                    <a:lnTo>
                      <a:pt x="2533" y="9942"/>
                    </a:lnTo>
                    <a:lnTo>
                      <a:pt x="2961" y="10490"/>
                    </a:lnTo>
                    <a:lnTo>
                      <a:pt x="3371" y="11054"/>
                    </a:lnTo>
                    <a:lnTo>
                      <a:pt x="3611" y="11431"/>
                    </a:lnTo>
                    <a:lnTo>
                      <a:pt x="3816" y="11807"/>
                    </a:lnTo>
                    <a:lnTo>
                      <a:pt x="3919" y="12013"/>
                    </a:lnTo>
                    <a:lnTo>
                      <a:pt x="4004" y="12201"/>
                    </a:lnTo>
                    <a:lnTo>
                      <a:pt x="4073" y="12406"/>
                    </a:lnTo>
                    <a:lnTo>
                      <a:pt x="4141" y="12629"/>
                    </a:lnTo>
                    <a:lnTo>
                      <a:pt x="4107" y="12321"/>
                    </a:lnTo>
                    <a:lnTo>
                      <a:pt x="4073" y="12030"/>
                    </a:lnTo>
                    <a:lnTo>
                      <a:pt x="4004" y="11705"/>
                    </a:lnTo>
                    <a:lnTo>
                      <a:pt x="3919" y="11414"/>
                    </a:lnTo>
                    <a:lnTo>
                      <a:pt x="3799" y="11123"/>
                    </a:lnTo>
                    <a:lnTo>
                      <a:pt x="3662" y="10849"/>
                    </a:lnTo>
                    <a:lnTo>
                      <a:pt x="3525" y="10592"/>
                    </a:lnTo>
                    <a:lnTo>
                      <a:pt x="3354" y="10336"/>
                    </a:lnTo>
                    <a:lnTo>
                      <a:pt x="3183" y="10079"/>
                    </a:lnTo>
                    <a:lnTo>
                      <a:pt x="2995" y="9840"/>
                    </a:lnTo>
                    <a:lnTo>
                      <a:pt x="2584" y="9360"/>
                    </a:lnTo>
                    <a:lnTo>
                      <a:pt x="2191" y="8881"/>
                    </a:lnTo>
                    <a:lnTo>
                      <a:pt x="1797" y="8385"/>
                    </a:lnTo>
                    <a:lnTo>
                      <a:pt x="1609" y="8145"/>
                    </a:lnTo>
                    <a:lnTo>
                      <a:pt x="1438" y="7872"/>
                    </a:lnTo>
                    <a:lnTo>
                      <a:pt x="1267" y="7581"/>
                    </a:lnTo>
                    <a:lnTo>
                      <a:pt x="1095" y="7273"/>
                    </a:lnTo>
                    <a:lnTo>
                      <a:pt x="959" y="6965"/>
                    </a:lnTo>
                    <a:lnTo>
                      <a:pt x="839" y="6640"/>
                    </a:lnTo>
                    <a:lnTo>
                      <a:pt x="753" y="6297"/>
                    </a:lnTo>
                    <a:lnTo>
                      <a:pt x="702" y="5972"/>
                    </a:lnTo>
                    <a:lnTo>
                      <a:pt x="685" y="5630"/>
                    </a:lnTo>
                    <a:lnTo>
                      <a:pt x="685" y="5459"/>
                    </a:lnTo>
                    <a:lnTo>
                      <a:pt x="702" y="5288"/>
                    </a:lnTo>
                    <a:lnTo>
                      <a:pt x="736" y="5014"/>
                    </a:lnTo>
                    <a:lnTo>
                      <a:pt x="787" y="4740"/>
                    </a:lnTo>
                    <a:lnTo>
                      <a:pt x="822" y="4484"/>
                    </a:lnTo>
                    <a:lnTo>
                      <a:pt x="822" y="4347"/>
                    </a:lnTo>
                    <a:lnTo>
                      <a:pt x="822" y="4210"/>
                    </a:lnTo>
                    <a:close/>
                  </a:path>
                </a:pathLst>
              </a:custGeom>
              <a:solidFill>
                <a:srgbClr val="011B2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7" name="Google Shape;2039;p35">
                <a:extLst>
                  <a:ext uri="{FF2B5EF4-FFF2-40B4-BE49-F238E27FC236}">
                    <a16:creationId xmlns:a16="http://schemas.microsoft.com/office/drawing/2014/main" id="{875BFCE7-9D0F-446F-52C5-2CBFF5518FDB}"/>
                  </a:ext>
                </a:extLst>
              </p:cNvPr>
              <p:cNvSpPr/>
              <p:nvPr/>
            </p:nvSpPr>
            <p:spPr>
              <a:xfrm>
                <a:off x="6195715" y="3062738"/>
                <a:ext cx="149900" cy="332148"/>
              </a:xfrm>
              <a:custGeom>
                <a:avLst/>
                <a:gdLst/>
                <a:ahLst/>
                <a:cxnLst/>
                <a:rect l="l" t="t" r="r" b="b"/>
                <a:pathLst>
                  <a:path w="3800" h="8420" fill="none" extrusionOk="0">
                    <a:moveTo>
                      <a:pt x="480" y="1"/>
                    </a:moveTo>
                    <a:lnTo>
                      <a:pt x="480" y="1"/>
                    </a:lnTo>
                    <a:lnTo>
                      <a:pt x="445" y="189"/>
                    </a:lnTo>
                    <a:lnTo>
                      <a:pt x="445" y="189"/>
                    </a:lnTo>
                    <a:lnTo>
                      <a:pt x="360" y="719"/>
                    </a:lnTo>
                    <a:lnTo>
                      <a:pt x="257" y="1250"/>
                    </a:lnTo>
                    <a:lnTo>
                      <a:pt x="137" y="1763"/>
                    </a:lnTo>
                    <a:lnTo>
                      <a:pt x="1" y="2277"/>
                    </a:lnTo>
                    <a:lnTo>
                      <a:pt x="1" y="2277"/>
                    </a:lnTo>
                    <a:lnTo>
                      <a:pt x="120" y="2602"/>
                    </a:lnTo>
                    <a:lnTo>
                      <a:pt x="257" y="2910"/>
                    </a:lnTo>
                    <a:lnTo>
                      <a:pt x="411" y="3218"/>
                    </a:lnTo>
                    <a:lnTo>
                      <a:pt x="582" y="3509"/>
                    </a:lnTo>
                    <a:lnTo>
                      <a:pt x="753" y="3800"/>
                    </a:lnTo>
                    <a:lnTo>
                      <a:pt x="942" y="4090"/>
                    </a:lnTo>
                    <a:lnTo>
                      <a:pt x="1335" y="4638"/>
                    </a:lnTo>
                    <a:lnTo>
                      <a:pt x="1763" y="5186"/>
                    </a:lnTo>
                    <a:lnTo>
                      <a:pt x="2191" y="5733"/>
                    </a:lnTo>
                    <a:lnTo>
                      <a:pt x="2619" y="6281"/>
                    </a:lnTo>
                    <a:lnTo>
                      <a:pt x="3029" y="6845"/>
                    </a:lnTo>
                    <a:lnTo>
                      <a:pt x="3029" y="6845"/>
                    </a:lnTo>
                    <a:lnTo>
                      <a:pt x="3269" y="7222"/>
                    </a:lnTo>
                    <a:lnTo>
                      <a:pt x="3474" y="7598"/>
                    </a:lnTo>
                    <a:lnTo>
                      <a:pt x="3577" y="7804"/>
                    </a:lnTo>
                    <a:lnTo>
                      <a:pt x="3662" y="7992"/>
                    </a:lnTo>
                    <a:lnTo>
                      <a:pt x="3731" y="8197"/>
                    </a:lnTo>
                    <a:lnTo>
                      <a:pt x="3799" y="8420"/>
                    </a:lnTo>
                    <a:lnTo>
                      <a:pt x="3799" y="8420"/>
                    </a:lnTo>
                    <a:lnTo>
                      <a:pt x="3765" y="8112"/>
                    </a:lnTo>
                    <a:lnTo>
                      <a:pt x="3731" y="7821"/>
                    </a:lnTo>
                    <a:lnTo>
                      <a:pt x="3731" y="7821"/>
                    </a:lnTo>
                    <a:lnTo>
                      <a:pt x="3662" y="7496"/>
                    </a:lnTo>
                    <a:lnTo>
                      <a:pt x="3577" y="7205"/>
                    </a:lnTo>
                    <a:lnTo>
                      <a:pt x="3457" y="6914"/>
                    </a:lnTo>
                    <a:lnTo>
                      <a:pt x="3320" y="6640"/>
                    </a:lnTo>
                    <a:lnTo>
                      <a:pt x="3183" y="6383"/>
                    </a:lnTo>
                    <a:lnTo>
                      <a:pt x="3012" y="6127"/>
                    </a:lnTo>
                    <a:lnTo>
                      <a:pt x="2841" y="5870"/>
                    </a:lnTo>
                    <a:lnTo>
                      <a:pt x="2653" y="5631"/>
                    </a:lnTo>
                    <a:lnTo>
                      <a:pt x="2242" y="5151"/>
                    </a:lnTo>
                    <a:lnTo>
                      <a:pt x="1849" y="4672"/>
                    </a:lnTo>
                    <a:lnTo>
                      <a:pt x="1455" y="4176"/>
                    </a:lnTo>
                    <a:lnTo>
                      <a:pt x="1267" y="3936"/>
                    </a:lnTo>
                    <a:lnTo>
                      <a:pt x="1096" y="3663"/>
                    </a:lnTo>
                    <a:lnTo>
                      <a:pt x="1096" y="3663"/>
                    </a:lnTo>
                    <a:lnTo>
                      <a:pt x="925" y="3372"/>
                    </a:lnTo>
                    <a:lnTo>
                      <a:pt x="753" y="3064"/>
                    </a:lnTo>
                    <a:lnTo>
                      <a:pt x="617" y="2756"/>
                    </a:lnTo>
                    <a:lnTo>
                      <a:pt x="497" y="2431"/>
                    </a:lnTo>
                    <a:lnTo>
                      <a:pt x="411" y="2088"/>
                    </a:lnTo>
                    <a:lnTo>
                      <a:pt x="360" y="1763"/>
                    </a:lnTo>
                    <a:lnTo>
                      <a:pt x="343" y="1421"/>
                    </a:lnTo>
                    <a:lnTo>
                      <a:pt x="343" y="1250"/>
                    </a:lnTo>
                    <a:lnTo>
                      <a:pt x="360" y="1079"/>
                    </a:lnTo>
                    <a:lnTo>
                      <a:pt x="360" y="1079"/>
                    </a:lnTo>
                    <a:lnTo>
                      <a:pt x="394" y="805"/>
                    </a:lnTo>
                    <a:lnTo>
                      <a:pt x="445" y="531"/>
                    </a:lnTo>
                    <a:lnTo>
                      <a:pt x="480" y="275"/>
                    </a:lnTo>
                    <a:lnTo>
                      <a:pt x="480" y="138"/>
                    </a:lnTo>
                    <a:lnTo>
                      <a:pt x="480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8" name="Google Shape;2040;p35">
                <a:extLst>
                  <a:ext uri="{FF2B5EF4-FFF2-40B4-BE49-F238E27FC236}">
                    <a16:creationId xmlns:a16="http://schemas.microsoft.com/office/drawing/2014/main" id="{5243CD9B-614B-0C7E-33B1-0781D4595E0C}"/>
                  </a:ext>
                </a:extLst>
              </p:cNvPr>
              <p:cNvSpPr/>
              <p:nvPr/>
            </p:nvSpPr>
            <p:spPr>
              <a:xfrm>
                <a:off x="6182224" y="2896704"/>
                <a:ext cx="1381" cy="62130"/>
              </a:xfrm>
              <a:custGeom>
                <a:avLst/>
                <a:gdLst/>
                <a:ahLst/>
                <a:cxnLst/>
                <a:rect l="l" t="t" r="r" b="b"/>
                <a:pathLst>
                  <a:path w="35" h="1575" fill="none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1575"/>
                    </a:lnTo>
                    <a:lnTo>
                      <a:pt x="0" y="1575"/>
                    </a:lnTo>
                    <a:lnTo>
                      <a:pt x="17" y="1232"/>
                    </a:lnTo>
                    <a:lnTo>
                      <a:pt x="17" y="1232"/>
                    </a:lnTo>
                    <a:lnTo>
                      <a:pt x="35" y="856"/>
                    </a:lnTo>
                    <a:lnTo>
                      <a:pt x="35" y="856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9" name="Google Shape;2041;p35">
                <a:extLst>
                  <a:ext uri="{FF2B5EF4-FFF2-40B4-BE49-F238E27FC236}">
                    <a16:creationId xmlns:a16="http://schemas.microsoft.com/office/drawing/2014/main" id="{17FD48E3-60CE-7442-BA01-A742B732C487}"/>
                  </a:ext>
                </a:extLst>
              </p:cNvPr>
              <p:cNvSpPr/>
              <p:nvPr/>
            </p:nvSpPr>
            <p:spPr>
              <a:xfrm>
                <a:off x="6182224" y="2930431"/>
                <a:ext cx="32426" cy="222129"/>
              </a:xfrm>
              <a:custGeom>
                <a:avLst/>
                <a:gdLst/>
                <a:ahLst/>
                <a:cxnLst/>
                <a:rect l="l" t="t" r="r" b="b"/>
                <a:pathLst>
                  <a:path w="822" h="5631" extrusionOk="0">
                    <a:moveTo>
                      <a:pt x="35" y="1"/>
                    </a:moveTo>
                    <a:lnTo>
                      <a:pt x="17" y="377"/>
                    </a:lnTo>
                    <a:lnTo>
                      <a:pt x="0" y="720"/>
                    </a:lnTo>
                    <a:lnTo>
                      <a:pt x="0" y="2739"/>
                    </a:lnTo>
                    <a:lnTo>
                      <a:pt x="17" y="3423"/>
                    </a:lnTo>
                    <a:lnTo>
                      <a:pt x="52" y="4108"/>
                    </a:lnTo>
                    <a:lnTo>
                      <a:pt x="86" y="4450"/>
                    </a:lnTo>
                    <a:lnTo>
                      <a:pt x="137" y="4792"/>
                    </a:lnTo>
                    <a:lnTo>
                      <a:pt x="206" y="5117"/>
                    </a:lnTo>
                    <a:lnTo>
                      <a:pt x="291" y="5459"/>
                    </a:lnTo>
                    <a:lnTo>
                      <a:pt x="343" y="5631"/>
                    </a:lnTo>
                    <a:lnTo>
                      <a:pt x="479" y="5117"/>
                    </a:lnTo>
                    <a:lnTo>
                      <a:pt x="599" y="4604"/>
                    </a:lnTo>
                    <a:lnTo>
                      <a:pt x="702" y="4073"/>
                    </a:lnTo>
                    <a:lnTo>
                      <a:pt x="787" y="3543"/>
                    </a:lnTo>
                    <a:lnTo>
                      <a:pt x="822" y="3355"/>
                    </a:lnTo>
                    <a:lnTo>
                      <a:pt x="805" y="3269"/>
                    </a:lnTo>
                    <a:lnTo>
                      <a:pt x="753" y="3064"/>
                    </a:lnTo>
                    <a:lnTo>
                      <a:pt x="668" y="2859"/>
                    </a:lnTo>
                    <a:lnTo>
                      <a:pt x="497" y="2448"/>
                    </a:lnTo>
                    <a:lnTo>
                      <a:pt x="360" y="2140"/>
                    </a:lnTo>
                    <a:lnTo>
                      <a:pt x="274" y="1849"/>
                    </a:lnTo>
                    <a:lnTo>
                      <a:pt x="189" y="1541"/>
                    </a:lnTo>
                    <a:lnTo>
                      <a:pt x="137" y="1233"/>
                    </a:lnTo>
                    <a:lnTo>
                      <a:pt x="103" y="925"/>
                    </a:lnTo>
                    <a:lnTo>
                      <a:pt x="69" y="617"/>
                    </a:lnTo>
                    <a:lnTo>
                      <a:pt x="35" y="1"/>
                    </a:lnTo>
                    <a:close/>
                  </a:path>
                </a:pathLst>
              </a:custGeom>
              <a:solidFill>
                <a:srgbClr val="D53D2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0" name="Google Shape;2042;p35">
                <a:extLst>
                  <a:ext uri="{FF2B5EF4-FFF2-40B4-BE49-F238E27FC236}">
                    <a16:creationId xmlns:a16="http://schemas.microsoft.com/office/drawing/2014/main" id="{9BC55CF7-D7AE-2593-D2A0-230DB9D68347}"/>
                  </a:ext>
                </a:extLst>
              </p:cNvPr>
              <p:cNvSpPr/>
              <p:nvPr/>
            </p:nvSpPr>
            <p:spPr>
              <a:xfrm>
                <a:off x="6182224" y="2930431"/>
                <a:ext cx="32426" cy="222129"/>
              </a:xfrm>
              <a:custGeom>
                <a:avLst/>
                <a:gdLst/>
                <a:ahLst/>
                <a:cxnLst/>
                <a:rect l="l" t="t" r="r" b="b"/>
                <a:pathLst>
                  <a:path w="822" h="5631" fill="none" extrusionOk="0">
                    <a:moveTo>
                      <a:pt x="35" y="1"/>
                    </a:moveTo>
                    <a:lnTo>
                      <a:pt x="35" y="1"/>
                    </a:lnTo>
                    <a:lnTo>
                      <a:pt x="17" y="377"/>
                    </a:lnTo>
                    <a:lnTo>
                      <a:pt x="17" y="377"/>
                    </a:lnTo>
                    <a:lnTo>
                      <a:pt x="0" y="720"/>
                    </a:lnTo>
                    <a:lnTo>
                      <a:pt x="0" y="720"/>
                    </a:lnTo>
                    <a:lnTo>
                      <a:pt x="0" y="2739"/>
                    </a:lnTo>
                    <a:lnTo>
                      <a:pt x="0" y="2739"/>
                    </a:lnTo>
                    <a:lnTo>
                      <a:pt x="17" y="3423"/>
                    </a:lnTo>
                    <a:lnTo>
                      <a:pt x="52" y="4108"/>
                    </a:lnTo>
                    <a:lnTo>
                      <a:pt x="86" y="4450"/>
                    </a:lnTo>
                    <a:lnTo>
                      <a:pt x="137" y="4792"/>
                    </a:lnTo>
                    <a:lnTo>
                      <a:pt x="206" y="5117"/>
                    </a:lnTo>
                    <a:lnTo>
                      <a:pt x="291" y="5459"/>
                    </a:lnTo>
                    <a:lnTo>
                      <a:pt x="291" y="5459"/>
                    </a:lnTo>
                    <a:lnTo>
                      <a:pt x="343" y="5631"/>
                    </a:lnTo>
                    <a:lnTo>
                      <a:pt x="343" y="5631"/>
                    </a:lnTo>
                    <a:lnTo>
                      <a:pt x="479" y="5117"/>
                    </a:lnTo>
                    <a:lnTo>
                      <a:pt x="599" y="4604"/>
                    </a:lnTo>
                    <a:lnTo>
                      <a:pt x="702" y="4073"/>
                    </a:lnTo>
                    <a:lnTo>
                      <a:pt x="787" y="3543"/>
                    </a:lnTo>
                    <a:lnTo>
                      <a:pt x="787" y="3543"/>
                    </a:lnTo>
                    <a:lnTo>
                      <a:pt x="822" y="3355"/>
                    </a:lnTo>
                    <a:lnTo>
                      <a:pt x="822" y="3355"/>
                    </a:lnTo>
                    <a:lnTo>
                      <a:pt x="805" y="3269"/>
                    </a:lnTo>
                    <a:lnTo>
                      <a:pt x="805" y="3269"/>
                    </a:lnTo>
                    <a:lnTo>
                      <a:pt x="753" y="3064"/>
                    </a:lnTo>
                    <a:lnTo>
                      <a:pt x="668" y="2859"/>
                    </a:lnTo>
                    <a:lnTo>
                      <a:pt x="497" y="2448"/>
                    </a:lnTo>
                    <a:lnTo>
                      <a:pt x="497" y="2448"/>
                    </a:lnTo>
                    <a:lnTo>
                      <a:pt x="360" y="2140"/>
                    </a:lnTo>
                    <a:lnTo>
                      <a:pt x="274" y="1849"/>
                    </a:lnTo>
                    <a:lnTo>
                      <a:pt x="189" y="1541"/>
                    </a:lnTo>
                    <a:lnTo>
                      <a:pt x="137" y="1233"/>
                    </a:lnTo>
                    <a:lnTo>
                      <a:pt x="103" y="925"/>
                    </a:lnTo>
                    <a:lnTo>
                      <a:pt x="69" y="617"/>
                    </a:lnTo>
                    <a:lnTo>
                      <a:pt x="35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1" name="Google Shape;2043;p35">
                <a:extLst>
                  <a:ext uri="{FF2B5EF4-FFF2-40B4-BE49-F238E27FC236}">
                    <a16:creationId xmlns:a16="http://schemas.microsoft.com/office/drawing/2014/main" id="{05DB1E37-8242-2BC8-7733-81C9CA1BF54F}"/>
                  </a:ext>
                </a:extLst>
              </p:cNvPr>
              <p:cNvSpPr/>
              <p:nvPr/>
            </p:nvSpPr>
            <p:spPr>
              <a:xfrm>
                <a:off x="6340171" y="3448179"/>
                <a:ext cx="4103" cy="11519"/>
              </a:xfrm>
              <a:custGeom>
                <a:avLst/>
                <a:gdLst/>
                <a:ahLst/>
                <a:cxnLst/>
                <a:rect l="l" t="t" r="r" b="b"/>
                <a:pathLst>
                  <a:path w="104" h="292" extrusionOk="0">
                    <a:moveTo>
                      <a:pt x="103" y="1"/>
                    </a:moveTo>
                    <a:lnTo>
                      <a:pt x="0" y="257"/>
                    </a:lnTo>
                    <a:lnTo>
                      <a:pt x="69" y="291"/>
                    </a:lnTo>
                    <a:lnTo>
                      <a:pt x="103" y="1"/>
                    </a:lnTo>
                    <a:close/>
                  </a:path>
                </a:pathLst>
              </a:custGeom>
              <a:solidFill>
                <a:srgbClr val="4965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2" name="Google Shape;2044;p35">
                <a:extLst>
                  <a:ext uri="{FF2B5EF4-FFF2-40B4-BE49-F238E27FC236}">
                    <a16:creationId xmlns:a16="http://schemas.microsoft.com/office/drawing/2014/main" id="{71A610A6-87C4-03F0-6B3F-E2CCA8CA0DBF}"/>
                  </a:ext>
                </a:extLst>
              </p:cNvPr>
              <p:cNvSpPr/>
              <p:nvPr/>
            </p:nvSpPr>
            <p:spPr>
              <a:xfrm>
                <a:off x="6340171" y="3448179"/>
                <a:ext cx="4103" cy="11519"/>
              </a:xfrm>
              <a:custGeom>
                <a:avLst/>
                <a:gdLst/>
                <a:ahLst/>
                <a:cxnLst/>
                <a:rect l="l" t="t" r="r" b="b"/>
                <a:pathLst>
                  <a:path w="104" h="292" fill="none" extrusionOk="0">
                    <a:moveTo>
                      <a:pt x="103" y="1"/>
                    </a:moveTo>
                    <a:lnTo>
                      <a:pt x="103" y="1"/>
                    </a:lnTo>
                    <a:lnTo>
                      <a:pt x="0" y="257"/>
                    </a:lnTo>
                    <a:lnTo>
                      <a:pt x="0" y="257"/>
                    </a:lnTo>
                    <a:lnTo>
                      <a:pt x="69" y="291"/>
                    </a:lnTo>
                    <a:lnTo>
                      <a:pt x="69" y="291"/>
                    </a:lnTo>
                    <a:lnTo>
                      <a:pt x="103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3" name="Google Shape;2045;p35">
                <a:extLst>
                  <a:ext uri="{FF2B5EF4-FFF2-40B4-BE49-F238E27FC236}">
                    <a16:creationId xmlns:a16="http://schemas.microsoft.com/office/drawing/2014/main" id="{0E19B674-7E80-CC43-A76C-7D9E4624C438}"/>
                  </a:ext>
                </a:extLst>
              </p:cNvPr>
              <p:cNvSpPr/>
              <p:nvPr/>
            </p:nvSpPr>
            <p:spPr>
              <a:xfrm>
                <a:off x="6184236" y="3425891"/>
                <a:ext cx="112780" cy="130335"/>
              </a:xfrm>
              <a:custGeom>
                <a:avLst/>
                <a:gdLst/>
                <a:ahLst/>
                <a:cxnLst/>
                <a:rect l="l" t="t" r="r" b="b"/>
                <a:pathLst>
                  <a:path w="2859" h="3304" extrusionOk="0">
                    <a:moveTo>
                      <a:pt x="600" y="1"/>
                    </a:moveTo>
                    <a:lnTo>
                      <a:pt x="35" y="35"/>
                    </a:lnTo>
                    <a:lnTo>
                      <a:pt x="1" y="35"/>
                    </a:lnTo>
                    <a:lnTo>
                      <a:pt x="18" y="155"/>
                    </a:lnTo>
                    <a:lnTo>
                      <a:pt x="69" y="292"/>
                    </a:lnTo>
                    <a:lnTo>
                      <a:pt x="120" y="412"/>
                    </a:lnTo>
                    <a:lnTo>
                      <a:pt x="206" y="548"/>
                    </a:lnTo>
                    <a:lnTo>
                      <a:pt x="343" y="702"/>
                    </a:lnTo>
                    <a:lnTo>
                      <a:pt x="480" y="839"/>
                    </a:lnTo>
                    <a:lnTo>
                      <a:pt x="634" y="959"/>
                    </a:lnTo>
                    <a:lnTo>
                      <a:pt x="805" y="1079"/>
                    </a:lnTo>
                    <a:lnTo>
                      <a:pt x="1147" y="1284"/>
                    </a:lnTo>
                    <a:lnTo>
                      <a:pt x="1472" y="1472"/>
                    </a:lnTo>
                    <a:lnTo>
                      <a:pt x="1643" y="1558"/>
                    </a:lnTo>
                    <a:lnTo>
                      <a:pt x="1814" y="1644"/>
                    </a:lnTo>
                    <a:lnTo>
                      <a:pt x="1986" y="1712"/>
                    </a:lnTo>
                    <a:lnTo>
                      <a:pt x="2191" y="1763"/>
                    </a:lnTo>
                    <a:lnTo>
                      <a:pt x="2242" y="1780"/>
                    </a:lnTo>
                    <a:lnTo>
                      <a:pt x="2311" y="1798"/>
                    </a:lnTo>
                    <a:lnTo>
                      <a:pt x="2345" y="1849"/>
                    </a:lnTo>
                    <a:lnTo>
                      <a:pt x="2362" y="1900"/>
                    </a:lnTo>
                    <a:lnTo>
                      <a:pt x="2379" y="2020"/>
                    </a:lnTo>
                    <a:lnTo>
                      <a:pt x="2396" y="2191"/>
                    </a:lnTo>
                    <a:lnTo>
                      <a:pt x="2431" y="2362"/>
                    </a:lnTo>
                    <a:lnTo>
                      <a:pt x="2482" y="2533"/>
                    </a:lnTo>
                    <a:lnTo>
                      <a:pt x="2533" y="2704"/>
                    </a:lnTo>
                    <a:lnTo>
                      <a:pt x="2602" y="2859"/>
                    </a:lnTo>
                    <a:lnTo>
                      <a:pt x="2670" y="3013"/>
                    </a:lnTo>
                    <a:lnTo>
                      <a:pt x="2773" y="3167"/>
                    </a:lnTo>
                    <a:lnTo>
                      <a:pt x="2858" y="3303"/>
                    </a:lnTo>
                    <a:lnTo>
                      <a:pt x="2858" y="2037"/>
                    </a:lnTo>
                    <a:lnTo>
                      <a:pt x="2841" y="2020"/>
                    </a:lnTo>
                    <a:lnTo>
                      <a:pt x="2516" y="1678"/>
                    </a:lnTo>
                    <a:lnTo>
                      <a:pt x="2157" y="1336"/>
                    </a:lnTo>
                    <a:lnTo>
                      <a:pt x="2003" y="1216"/>
                    </a:lnTo>
                    <a:lnTo>
                      <a:pt x="1849" y="1096"/>
                    </a:lnTo>
                    <a:lnTo>
                      <a:pt x="1216" y="566"/>
                    </a:lnTo>
                    <a:lnTo>
                      <a:pt x="600" y="1"/>
                    </a:lnTo>
                    <a:close/>
                  </a:path>
                </a:pathLst>
              </a:custGeom>
              <a:solidFill>
                <a:srgbClr val="BBB3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4" name="Google Shape;2046;p35">
                <a:extLst>
                  <a:ext uri="{FF2B5EF4-FFF2-40B4-BE49-F238E27FC236}">
                    <a16:creationId xmlns:a16="http://schemas.microsoft.com/office/drawing/2014/main" id="{CF2806A2-D8AB-1528-C849-1D43EAA9AAAC}"/>
                  </a:ext>
                </a:extLst>
              </p:cNvPr>
              <p:cNvSpPr/>
              <p:nvPr/>
            </p:nvSpPr>
            <p:spPr>
              <a:xfrm>
                <a:off x="6184236" y="3425891"/>
                <a:ext cx="112780" cy="130335"/>
              </a:xfrm>
              <a:custGeom>
                <a:avLst/>
                <a:gdLst/>
                <a:ahLst/>
                <a:cxnLst/>
                <a:rect l="l" t="t" r="r" b="b"/>
                <a:pathLst>
                  <a:path w="2859" h="3304" fill="none" extrusionOk="0">
                    <a:moveTo>
                      <a:pt x="600" y="1"/>
                    </a:moveTo>
                    <a:lnTo>
                      <a:pt x="600" y="1"/>
                    </a:lnTo>
                    <a:lnTo>
                      <a:pt x="35" y="35"/>
                    </a:lnTo>
                    <a:lnTo>
                      <a:pt x="35" y="35"/>
                    </a:lnTo>
                    <a:lnTo>
                      <a:pt x="1" y="35"/>
                    </a:lnTo>
                    <a:lnTo>
                      <a:pt x="1" y="35"/>
                    </a:lnTo>
                    <a:lnTo>
                      <a:pt x="18" y="155"/>
                    </a:lnTo>
                    <a:lnTo>
                      <a:pt x="69" y="292"/>
                    </a:lnTo>
                    <a:lnTo>
                      <a:pt x="120" y="412"/>
                    </a:lnTo>
                    <a:lnTo>
                      <a:pt x="206" y="548"/>
                    </a:lnTo>
                    <a:lnTo>
                      <a:pt x="206" y="548"/>
                    </a:lnTo>
                    <a:lnTo>
                      <a:pt x="343" y="702"/>
                    </a:lnTo>
                    <a:lnTo>
                      <a:pt x="480" y="839"/>
                    </a:lnTo>
                    <a:lnTo>
                      <a:pt x="634" y="959"/>
                    </a:lnTo>
                    <a:lnTo>
                      <a:pt x="805" y="1079"/>
                    </a:lnTo>
                    <a:lnTo>
                      <a:pt x="805" y="1079"/>
                    </a:lnTo>
                    <a:lnTo>
                      <a:pt x="1147" y="1284"/>
                    </a:lnTo>
                    <a:lnTo>
                      <a:pt x="1472" y="1472"/>
                    </a:lnTo>
                    <a:lnTo>
                      <a:pt x="1643" y="1558"/>
                    </a:lnTo>
                    <a:lnTo>
                      <a:pt x="1814" y="1644"/>
                    </a:lnTo>
                    <a:lnTo>
                      <a:pt x="1986" y="1712"/>
                    </a:lnTo>
                    <a:lnTo>
                      <a:pt x="2191" y="1763"/>
                    </a:lnTo>
                    <a:lnTo>
                      <a:pt x="2191" y="1763"/>
                    </a:lnTo>
                    <a:lnTo>
                      <a:pt x="2242" y="1780"/>
                    </a:lnTo>
                    <a:lnTo>
                      <a:pt x="2311" y="1798"/>
                    </a:lnTo>
                    <a:lnTo>
                      <a:pt x="2311" y="1798"/>
                    </a:lnTo>
                    <a:lnTo>
                      <a:pt x="2345" y="1849"/>
                    </a:lnTo>
                    <a:lnTo>
                      <a:pt x="2362" y="1900"/>
                    </a:lnTo>
                    <a:lnTo>
                      <a:pt x="2379" y="2020"/>
                    </a:lnTo>
                    <a:lnTo>
                      <a:pt x="2379" y="2020"/>
                    </a:lnTo>
                    <a:lnTo>
                      <a:pt x="2396" y="2191"/>
                    </a:lnTo>
                    <a:lnTo>
                      <a:pt x="2431" y="2362"/>
                    </a:lnTo>
                    <a:lnTo>
                      <a:pt x="2482" y="2533"/>
                    </a:lnTo>
                    <a:lnTo>
                      <a:pt x="2533" y="2704"/>
                    </a:lnTo>
                    <a:lnTo>
                      <a:pt x="2602" y="2859"/>
                    </a:lnTo>
                    <a:lnTo>
                      <a:pt x="2670" y="3013"/>
                    </a:lnTo>
                    <a:lnTo>
                      <a:pt x="2773" y="3167"/>
                    </a:lnTo>
                    <a:lnTo>
                      <a:pt x="2858" y="3303"/>
                    </a:lnTo>
                    <a:lnTo>
                      <a:pt x="2858" y="3303"/>
                    </a:lnTo>
                    <a:lnTo>
                      <a:pt x="2858" y="2037"/>
                    </a:lnTo>
                    <a:lnTo>
                      <a:pt x="2858" y="2037"/>
                    </a:lnTo>
                    <a:lnTo>
                      <a:pt x="2841" y="2020"/>
                    </a:lnTo>
                    <a:lnTo>
                      <a:pt x="2841" y="2020"/>
                    </a:lnTo>
                    <a:lnTo>
                      <a:pt x="2516" y="1678"/>
                    </a:lnTo>
                    <a:lnTo>
                      <a:pt x="2157" y="1336"/>
                    </a:lnTo>
                    <a:lnTo>
                      <a:pt x="2157" y="1336"/>
                    </a:lnTo>
                    <a:lnTo>
                      <a:pt x="2003" y="1216"/>
                    </a:lnTo>
                    <a:lnTo>
                      <a:pt x="1849" y="1096"/>
                    </a:lnTo>
                    <a:lnTo>
                      <a:pt x="1849" y="1096"/>
                    </a:lnTo>
                    <a:lnTo>
                      <a:pt x="1216" y="566"/>
                    </a:lnTo>
                    <a:lnTo>
                      <a:pt x="600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5" name="Google Shape;2047;p35">
                <a:extLst>
                  <a:ext uri="{FF2B5EF4-FFF2-40B4-BE49-F238E27FC236}">
                    <a16:creationId xmlns:a16="http://schemas.microsoft.com/office/drawing/2014/main" id="{8948D975-4CFD-A8BE-07C2-4D27D7AC70CD}"/>
                  </a:ext>
                </a:extLst>
              </p:cNvPr>
              <p:cNvSpPr/>
              <p:nvPr/>
            </p:nvSpPr>
            <p:spPr>
              <a:xfrm>
                <a:off x="6118753" y="3334097"/>
                <a:ext cx="89151" cy="93214"/>
              </a:xfrm>
              <a:custGeom>
                <a:avLst/>
                <a:gdLst/>
                <a:ahLst/>
                <a:cxnLst/>
                <a:rect l="l" t="t" r="r" b="b"/>
                <a:pathLst>
                  <a:path w="2260" h="2363" extrusionOk="0">
                    <a:moveTo>
                      <a:pt x="1" y="1"/>
                    </a:moveTo>
                    <a:lnTo>
                      <a:pt x="103" y="189"/>
                    </a:lnTo>
                    <a:lnTo>
                      <a:pt x="206" y="377"/>
                    </a:lnTo>
                    <a:lnTo>
                      <a:pt x="326" y="565"/>
                    </a:lnTo>
                    <a:lnTo>
                      <a:pt x="463" y="736"/>
                    </a:lnTo>
                    <a:lnTo>
                      <a:pt x="754" y="1062"/>
                    </a:lnTo>
                    <a:lnTo>
                      <a:pt x="1062" y="1370"/>
                    </a:lnTo>
                    <a:lnTo>
                      <a:pt x="1113" y="1404"/>
                    </a:lnTo>
                    <a:lnTo>
                      <a:pt x="1250" y="1558"/>
                    </a:lnTo>
                    <a:lnTo>
                      <a:pt x="1404" y="1729"/>
                    </a:lnTo>
                    <a:lnTo>
                      <a:pt x="1472" y="1832"/>
                    </a:lnTo>
                    <a:lnTo>
                      <a:pt x="1541" y="1917"/>
                    </a:lnTo>
                    <a:lnTo>
                      <a:pt x="1592" y="2020"/>
                    </a:lnTo>
                    <a:lnTo>
                      <a:pt x="1609" y="2105"/>
                    </a:lnTo>
                    <a:lnTo>
                      <a:pt x="1661" y="2362"/>
                    </a:lnTo>
                    <a:lnTo>
                      <a:pt x="1695" y="2362"/>
                    </a:lnTo>
                    <a:lnTo>
                      <a:pt x="2260" y="2328"/>
                    </a:lnTo>
                    <a:lnTo>
                      <a:pt x="1678" y="1763"/>
                    </a:lnTo>
                    <a:lnTo>
                      <a:pt x="1096" y="1198"/>
                    </a:lnTo>
                    <a:lnTo>
                      <a:pt x="548" y="600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011B2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6" name="Google Shape;2048;p35">
                <a:extLst>
                  <a:ext uri="{FF2B5EF4-FFF2-40B4-BE49-F238E27FC236}">
                    <a16:creationId xmlns:a16="http://schemas.microsoft.com/office/drawing/2014/main" id="{A10997B6-92CD-21DD-411C-3FCB7B8C9090}"/>
                  </a:ext>
                </a:extLst>
              </p:cNvPr>
              <p:cNvSpPr/>
              <p:nvPr/>
            </p:nvSpPr>
            <p:spPr>
              <a:xfrm>
                <a:off x="6118753" y="3334097"/>
                <a:ext cx="89151" cy="93214"/>
              </a:xfrm>
              <a:custGeom>
                <a:avLst/>
                <a:gdLst/>
                <a:ahLst/>
                <a:cxnLst/>
                <a:rect l="l" t="t" r="r" b="b"/>
                <a:pathLst>
                  <a:path w="2260" h="2363" fill="none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103" y="189"/>
                    </a:lnTo>
                    <a:lnTo>
                      <a:pt x="206" y="377"/>
                    </a:lnTo>
                    <a:lnTo>
                      <a:pt x="326" y="565"/>
                    </a:lnTo>
                    <a:lnTo>
                      <a:pt x="463" y="736"/>
                    </a:lnTo>
                    <a:lnTo>
                      <a:pt x="463" y="736"/>
                    </a:lnTo>
                    <a:lnTo>
                      <a:pt x="754" y="1062"/>
                    </a:lnTo>
                    <a:lnTo>
                      <a:pt x="1062" y="1370"/>
                    </a:lnTo>
                    <a:lnTo>
                      <a:pt x="1062" y="1370"/>
                    </a:lnTo>
                    <a:lnTo>
                      <a:pt x="1113" y="1404"/>
                    </a:lnTo>
                    <a:lnTo>
                      <a:pt x="1113" y="1404"/>
                    </a:lnTo>
                    <a:lnTo>
                      <a:pt x="1250" y="1558"/>
                    </a:lnTo>
                    <a:lnTo>
                      <a:pt x="1404" y="1729"/>
                    </a:lnTo>
                    <a:lnTo>
                      <a:pt x="1472" y="1832"/>
                    </a:lnTo>
                    <a:lnTo>
                      <a:pt x="1541" y="1917"/>
                    </a:lnTo>
                    <a:lnTo>
                      <a:pt x="1592" y="2020"/>
                    </a:lnTo>
                    <a:lnTo>
                      <a:pt x="1609" y="2105"/>
                    </a:lnTo>
                    <a:lnTo>
                      <a:pt x="1609" y="2105"/>
                    </a:lnTo>
                    <a:lnTo>
                      <a:pt x="1661" y="2362"/>
                    </a:lnTo>
                    <a:lnTo>
                      <a:pt x="1661" y="2362"/>
                    </a:lnTo>
                    <a:lnTo>
                      <a:pt x="1695" y="2362"/>
                    </a:lnTo>
                    <a:lnTo>
                      <a:pt x="1695" y="2362"/>
                    </a:lnTo>
                    <a:lnTo>
                      <a:pt x="2260" y="2328"/>
                    </a:lnTo>
                    <a:lnTo>
                      <a:pt x="2260" y="2328"/>
                    </a:lnTo>
                    <a:lnTo>
                      <a:pt x="1678" y="1763"/>
                    </a:lnTo>
                    <a:lnTo>
                      <a:pt x="1096" y="1198"/>
                    </a:lnTo>
                    <a:lnTo>
                      <a:pt x="548" y="600"/>
                    </a:lnTo>
                    <a:lnTo>
                      <a:pt x="1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7" name="Google Shape;2049;p35">
                <a:extLst>
                  <a:ext uri="{FF2B5EF4-FFF2-40B4-BE49-F238E27FC236}">
                    <a16:creationId xmlns:a16="http://schemas.microsoft.com/office/drawing/2014/main" id="{539AC449-7013-3CCC-12B7-0DA711D68F1D}"/>
                  </a:ext>
                </a:extLst>
              </p:cNvPr>
              <p:cNvSpPr/>
              <p:nvPr/>
            </p:nvSpPr>
            <p:spPr>
              <a:xfrm>
                <a:off x="6064079" y="2690157"/>
                <a:ext cx="284219" cy="799246"/>
              </a:xfrm>
              <a:custGeom>
                <a:avLst/>
                <a:gdLst/>
                <a:ahLst/>
                <a:cxnLst/>
                <a:rect l="l" t="t" r="r" b="b"/>
                <a:pathLst>
                  <a:path w="7205" h="20261" extrusionOk="0">
                    <a:moveTo>
                      <a:pt x="2071" y="0"/>
                    </a:moveTo>
                    <a:lnTo>
                      <a:pt x="1883" y="69"/>
                    </a:lnTo>
                    <a:lnTo>
                      <a:pt x="1695" y="154"/>
                    </a:lnTo>
                    <a:lnTo>
                      <a:pt x="1507" y="274"/>
                    </a:lnTo>
                    <a:lnTo>
                      <a:pt x="1318" y="428"/>
                    </a:lnTo>
                    <a:lnTo>
                      <a:pt x="1147" y="599"/>
                    </a:lnTo>
                    <a:lnTo>
                      <a:pt x="976" y="770"/>
                    </a:lnTo>
                    <a:lnTo>
                      <a:pt x="839" y="958"/>
                    </a:lnTo>
                    <a:lnTo>
                      <a:pt x="702" y="1164"/>
                    </a:lnTo>
                    <a:lnTo>
                      <a:pt x="600" y="1352"/>
                    </a:lnTo>
                    <a:lnTo>
                      <a:pt x="514" y="1523"/>
                    </a:lnTo>
                    <a:lnTo>
                      <a:pt x="429" y="1797"/>
                    </a:lnTo>
                    <a:lnTo>
                      <a:pt x="360" y="2088"/>
                    </a:lnTo>
                    <a:lnTo>
                      <a:pt x="309" y="2379"/>
                    </a:lnTo>
                    <a:lnTo>
                      <a:pt x="257" y="2670"/>
                    </a:lnTo>
                    <a:lnTo>
                      <a:pt x="240" y="2960"/>
                    </a:lnTo>
                    <a:lnTo>
                      <a:pt x="223" y="3251"/>
                    </a:lnTo>
                    <a:lnTo>
                      <a:pt x="206" y="3850"/>
                    </a:lnTo>
                    <a:lnTo>
                      <a:pt x="1" y="12919"/>
                    </a:lnTo>
                    <a:lnTo>
                      <a:pt x="1" y="13279"/>
                    </a:lnTo>
                    <a:lnTo>
                      <a:pt x="1" y="13655"/>
                    </a:lnTo>
                    <a:lnTo>
                      <a:pt x="52" y="14032"/>
                    </a:lnTo>
                    <a:lnTo>
                      <a:pt x="69" y="14220"/>
                    </a:lnTo>
                    <a:lnTo>
                      <a:pt x="121" y="14391"/>
                    </a:lnTo>
                    <a:lnTo>
                      <a:pt x="206" y="14631"/>
                    </a:lnTo>
                    <a:lnTo>
                      <a:pt x="309" y="14853"/>
                    </a:lnTo>
                    <a:lnTo>
                      <a:pt x="411" y="15076"/>
                    </a:lnTo>
                    <a:lnTo>
                      <a:pt x="548" y="15281"/>
                    </a:lnTo>
                    <a:lnTo>
                      <a:pt x="685" y="15486"/>
                    </a:lnTo>
                    <a:lnTo>
                      <a:pt x="839" y="15692"/>
                    </a:lnTo>
                    <a:lnTo>
                      <a:pt x="1164" y="16068"/>
                    </a:lnTo>
                    <a:lnTo>
                      <a:pt x="1592" y="16564"/>
                    </a:lnTo>
                    <a:lnTo>
                      <a:pt x="2037" y="17043"/>
                    </a:lnTo>
                    <a:lnTo>
                      <a:pt x="2482" y="17522"/>
                    </a:lnTo>
                    <a:lnTo>
                      <a:pt x="2944" y="17984"/>
                    </a:lnTo>
                    <a:lnTo>
                      <a:pt x="3423" y="18447"/>
                    </a:lnTo>
                    <a:lnTo>
                      <a:pt x="3902" y="18891"/>
                    </a:lnTo>
                    <a:lnTo>
                      <a:pt x="4398" y="19319"/>
                    </a:lnTo>
                    <a:lnTo>
                      <a:pt x="4895" y="19747"/>
                    </a:lnTo>
                    <a:lnTo>
                      <a:pt x="5134" y="19952"/>
                    </a:lnTo>
                    <a:lnTo>
                      <a:pt x="5271" y="20038"/>
                    </a:lnTo>
                    <a:lnTo>
                      <a:pt x="5408" y="20123"/>
                    </a:lnTo>
                    <a:lnTo>
                      <a:pt x="5545" y="20175"/>
                    </a:lnTo>
                    <a:lnTo>
                      <a:pt x="5699" y="20226"/>
                    </a:lnTo>
                    <a:lnTo>
                      <a:pt x="5853" y="20260"/>
                    </a:lnTo>
                    <a:lnTo>
                      <a:pt x="6007" y="20260"/>
                    </a:lnTo>
                    <a:lnTo>
                      <a:pt x="6161" y="20226"/>
                    </a:lnTo>
                    <a:lnTo>
                      <a:pt x="6315" y="20175"/>
                    </a:lnTo>
                    <a:lnTo>
                      <a:pt x="6452" y="20089"/>
                    </a:lnTo>
                    <a:lnTo>
                      <a:pt x="6589" y="19987"/>
                    </a:lnTo>
                    <a:lnTo>
                      <a:pt x="6691" y="19901"/>
                    </a:lnTo>
                    <a:lnTo>
                      <a:pt x="6777" y="19815"/>
                    </a:lnTo>
                    <a:lnTo>
                      <a:pt x="6914" y="19610"/>
                    </a:lnTo>
                    <a:lnTo>
                      <a:pt x="7034" y="19388"/>
                    </a:lnTo>
                    <a:lnTo>
                      <a:pt x="7119" y="19148"/>
                    </a:lnTo>
                    <a:lnTo>
                      <a:pt x="7188" y="18891"/>
                    </a:lnTo>
                    <a:lnTo>
                      <a:pt x="7205" y="18635"/>
                    </a:lnTo>
                    <a:lnTo>
                      <a:pt x="7205" y="18378"/>
                    </a:lnTo>
                    <a:lnTo>
                      <a:pt x="7188" y="18138"/>
                    </a:lnTo>
                    <a:lnTo>
                      <a:pt x="7136" y="17882"/>
                    </a:lnTo>
                    <a:lnTo>
                      <a:pt x="7068" y="17642"/>
                    </a:lnTo>
                    <a:lnTo>
                      <a:pt x="6982" y="17403"/>
                    </a:lnTo>
                    <a:lnTo>
                      <a:pt x="6880" y="17163"/>
                    </a:lnTo>
                    <a:lnTo>
                      <a:pt x="6760" y="16941"/>
                    </a:lnTo>
                    <a:lnTo>
                      <a:pt x="6640" y="16718"/>
                    </a:lnTo>
                    <a:lnTo>
                      <a:pt x="6366" y="16290"/>
                    </a:lnTo>
                    <a:lnTo>
                      <a:pt x="5939" y="15709"/>
                    </a:lnTo>
                    <a:lnTo>
                      <a:pt x="5511" y="15144"/>
                    </a:lnTo>
                    <a:lnTo>
                      <a:pt x="5066" y="14579"/>
                    </a:lnTo>
                    <a:lnTo>
                      <a:pt x="4621" y="14015"/>
                    </a:lnTo>
                    <a:lnTo>
                      <a:pt x="4210" y="13433"/>
                    </a:lnTo>
                    <a:lnTo>
                      <a:pt x="4022" y="13142"/>
                    </a:lnTo>
                    <a:lnTo>
                      <a:pt x="3851" y="12834"/>
                    </a:lnTo>
                    <a:lnTo>
                      <a:pt x="3680" y="12526"/>
                    </a:lnTo>
                    <a:lnTo>
                      <a:pt x="3526" y="12201"/>
                    </a:lnTo>
                    <a:lnTo>
                      <a:pt x="3406" y="11876"/>
                    </a:lnTo>
                    <a:lnTo>
                      <a:pt x="3286" y="11550"/>
                    </a:lnTo>
                    <a:lnTo>
                      <a:pt x="3201" y="11208"/>
                    </a:lnTo>
                    <a:lnTo>
                      <a:pt x="3132" y="10883"/>
                    </a:lnTo>
                    <a:lnTo>
                      <a:pt x="3081" y="10541"/>
                    </a:lnTo>
                    <a:lnTo>
                      <a:pt x="3047" y="10199"/>
                    </a:lnTo>
                    <a:lnTo>
                      <a:pt x="3012" y="9514"/>
                    </a:lnTo>
                    <a:lnTo>
                      <a:pt x="2995" y="8830"/>
                    </a:lnTo>
                    <a:lnTo>
                      <a:pt x="2995" y="7101"/>
                    </a:lnTo>
                    <a:lnTo>
                      <a:pt x="2995" y="5373"/>
                    </a:lnTo>
                    <a:lnTo>
                      <a:pt x="3030" y="3628"/>
                    </a:lnTo>
                    <a:lnTo>
                      <a:pt x="3064" y="1899"/>
                    </a:lnTo>
                    <a:lnTo>
                      <a:pt x="3081" y="1609"/>
                    </a:lnTo>
                    <a:lnTo>
                      <a:pt x="3081" y="1318"/>
                    </a:lnTo>
                    <a:lnTo>
                      <a:pt x="3047" y="1027"/>
                    </a:lnTo>
                    <a:lnTo>
                      <a:pt x="3012" y="873"/>
                    </a:lnTo>
                    <a:lnTo>
                      <a:pt x="2978" y="736"/>
                    </a:lnTo>
                    <a:lnTo>
                      <a:pt x="2927" y="582"/>
                    </a:lnTo>
                    <a:lnTo>
                      <a:pt x="2876" y="462"/>
                    </a:lnTo>
                    <a:lnTo>
                      <a:pt x="2807" y="342"/>
                    </a:lnTo>
                    <a:lnTo>
                      <a:pt x="2739" y="257"/>
                    </a:lnTo>
                    <a:lnTo>
                      <a:pt x="2670" y="171"/>
                    </a:lnTo>
                    <a:lnTo>
                      <a:pt x="2602" y="103"/>
                    </a:lnTo>
                    <a:lnTo>
                      <a:pt x="2516" y="69"/>
                    </a:lnTo>
                    <a:lnTo>
                      <a:pt x="2431" y="17"/>
                    </a:lnTo>
                    <a:lnTo>
                      <a:pt x="2345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8" name="Google Shape;2050;p35">
                <a:extLst>
                  <a:ext uri="{FF2B5EF4-FFF2-40B4-BE49-F238E27FC236}">
                    <a16:creationId xmlns:a16="http://schemas.microsoft.com/office/drawing/2014/main" id="{9B3A0D9F-3B97-B7CE-88FB-4620C032C3ED}"/>
                  </a:ext>
                </a:extLst>
              </p:cNvPr>
              <p:cNvSpPr/>
              <p:nvPr/>
            </p:nvSpPr>
            <p:spPr>
              <a:xfrm>
                <a:off x="6064079" y="2690157"/>
                <a:ext cx="284219" cy="799246"/>
              </a:xfrm>
              <a:custGeom>
                <a:avLst/>
                <a:gdLst/>
                <a:ahLst/>
                <a:cxnLst/>
                <a:rect l="l" t="t" r="r" b="b"/>
                <a:pathLst>
                  <a:path w="7205" h="20261" fill="none" extrusionOk="0">
                    <a:moveTo>
                      <a:pt x="514" y="1523"/>
                    </a:moveTo>
                    <a:lnTo>
                      <a:pt x="514" y="1523"/>
                    </a:lnTo>
                    <a:lnTo>
                      <a:pt x="429" y="1797"/>
                    </a:lnTo>
                    <a:lnTo>
                      <a:pt x="360" y="2088"/>
                    </a:lnTo>
                    <a:lnTo>
                      <a:pt x="309" y="2379"/>
                    </a:lnTo>
                    <a:lnTo>
                      <a:pt x="257" y="2670"/>
                    </a:lnTo>
                    <a:lnTo>
                      <a:pt x="240" y="2960"/>
                    </a:lnTo>
                    <a:lnTo>
                      <a:pt x="223" y="3251"/>
                    </a:lnTo>
                    <a:lnTo>
                      <a:pt x="206" y="3850"/>
                    </a:lnTo>
                    <a:lnTo>
                      <a:pt x="206" y="3850"/>
                    </a:lnTo>
                    <a:lnTo>
                      <a:pt x="1" y="12919"/>
                    </a:lnTo>
                    <a:lnTo>
                      <a:pt x="1" y="12919"/>
                    </a:lnTo>
                    <a:lnTo>
                      <a:pt x="1" y="13279"/>
                    </a:lnTo>
                    <a:lnTo>
                      <a:pt x="1" y="13655"/>
                    </a:lnTo>
                    <a:lnTo>
                      <a:pt x="52" y="14032"/>
                    </a:lnTo>
                    <a:lnTo>
                      <a:pt x="69" y="14220"/>
                    </a:lnTo>
                    <a:lnTo>
                      <a:pt x="121" y="14391"/>
                    </a:lnTo>
                    <a:lnTo>
                      <a:pt x="121" y="14391"/>
                    </a:lnTo>
                    <a:lnTo>
                      <a:pt x="206" y="14631"/>
                    </a:lnTo>
                    <a:lnTo>
                      <a:pt x="309" y="14853"/>
                    </a:lnTo>
                    <a:lnTo>
                      <a:pt x="411" y="15076"/>
                    </a:lnTo>
                    <a:lnTo>
                      <a:pt x="548" y="15281"/>
                    </a:lnTo>
                    <a:lnTo>
                      <a:pt x="685" y="15486"/>
                    </a:lnTo>
                    <a:lnTo>
                      <a:pt x="839" y="15692"/>
                    </a:lnTo>
                    <a:lnTo>
                      <a:pt x="1164" y="16068"/>
                    </a:lnTo>
                    <a:lnTo>
                      <a:pt x="1164" y="16068"/>
                    </a:lnTo>
                    <a:lnTo>
                      <a:pt x="1592" y="16564"/>
                    </a:lnTo>
                    <a:lnTo>
                      <a:pt x="2037" y="17043"/>
                    </a:lnTo>
                    <a:lnTo>
                      <a:pt x="2482" y="17522"/>
                    </a:lnTo>
                    <a:lnTo>
                      <a:pt x="2944" y="17984"/>
                    </a:lnTo>
                    <a:lnTo>
                      <a:pt x="3423" y="18447"/>
                    </a:lnTo>
                    <a:lnTo>
                      <a:pt x="3902" y="18891"/>
                    </a:lnTo>
                    <a:lnTo>
                      <a:pt x="4398" y="19319"/>
                    </a:lnTo>
                    <a:lnTo>
                      <a:pt x="4895" y="19747"/>
                    </a:lnTo>
                    <a:lnTo>
                      <a:pt x="4895" y="19747"/>
                    </a:lnTo>
                    <a:lnTo>
                      <a:pt x="5134" y="19952"/>
                    </a:lnTo>
                    <a:lnTo>
                      <a:pt x="5271" y="20038"/>
                    </a:lnTo>
                    <a:lnTo>
                      <a:pt x="5408" y="20123"/>
                    </a:lnTo>
                    <a:lnTo>
                      <a:pt x="5545" y="20175"/>
                    </a:lnTo>
                    <a:lnTo>
                      <a:pt x="5699" y="20226"/>
                    </a:lnTo>
                    <a:lnTo>
                      <a:pt x="5853" y="20260"/>
                    </a:lnTo>
                    <a:lnTo>
                      <a:pt x="6007" y="20260"/>
                    </a:lnTo>
                    <a:lnTo>
                      <a:pt x="6007" y="20260"/>
                    </a:lnTo>
                    <a:lnTo>
                      <a:pt x="6161" y="20226"/>
                    </a:lnTo>
                    <a:lnTo>
                      <a:pt x="6315" y="20175"/>
                    </a:lnTo>
                    <a:lnTo>
                      <a:pt x="6452" y="20089"/>
                    </a:lnTo>
                    <a:lnTo>
                      <a:pt x="6589" y="19987"/>
                    </a:lnTo>
                    <a:lnTo>
                      <a:pt x="6589" y="19987"/>
                    </a:lnTo>
                    <a:lnTo>
                      <a:pt x="6691" y="19901"/>
                    </a:lnTo>
                    <a:lnTo>
                      <a:pt x="6777" y="19815"/>
                    </a:lnTo>
                    <a:lnTo>
                      <a:pt x="6914" y="19610"/>
                    </a:lnTo>
                    <a:lnTo>
                      <a:pt x="7034" y="19388"/>
                    </a:lnTo>
                    <a:lnTo>
                      <a:pt x="7119" y="19148"/>
                    </a:lnTo>
                    <a:lnTo>
                      <a:pt x="7188" y="18891"/>
                    </a:lnTo>
                    <a:lnTo>
                      <a:pt x="7205" y="18635"/>
                    </a:lnTo>
                    <a:lnTo>
                      <a:pt x="7205" y="18378"/>
                    </a:lnTo>
                    <a:lnTo>
                      <a:pt x="7188" y="18138"/>
                    </a:lnTo>
                    <a:lnTo>
                      <a:pt x="7188" y="18138"/>
                    </a:lnTo>
                    <a:lnTo>
                      <a:pt x="7136" y="17882"/>
                    </a:lnTo>
                    <a:lnTo>
                      <a:pt x="7068" y="17642"/>
                    </a:lnTo>
                    <a:lnTo>
                      <a:pt x="6982" y="17403"/>
                    </a:lnTo>
                    <a:lnTo>
                      <a:pt x="6880" y="17163"/>
                    </a:lnTo>
                    <a:lnTo>
                      <a:pt x="6760" y="16941"/>
                    </a:lnTo>
                    <a:lnTo>
                      <a:pt x="6640" y="16718"/>
                    </a:lnTo>
                    <a:lnTo>
                      <a:pt x="6366" y="16290"/>
                    </a:lnTo>
                    <a:lnTo>
                      <a:pt x="6366" y="16290"/>
                    </a:lnTo>
                    <a:lnTo>
                      <a:pt x="5939" y="15709"/>
                    </a:lnTo>
                    <a:lnTo>
                      <a:pt x="5511" y="15144"/>
                    </a:lnTo>
                    <a:lnTo>
                      <a:pt x="5066" y="14579"/>
                    </a:lnTo>
                    <a:lnTo>
                      <a:pt x="4621" y="14015"/>
                    </a:lnTo>
                    <a:lnTo>
                      <a:pt x="4210" y="13433"/>
                    </a:lnTo>
                    <a:lnTo>
                      <a:pt x="4022" y="13142"/>
                    </a:lnTo>
                    <a:lnTo>
                      <a:pt x="3851" y="12834"/>
                    </a:lnTo>
                    <a:lnTo>
                      <a:pt x="3680" y="12526"/>
                    </a:lnTo>
                    <a:lnTo>
                      <a:pt x="3526" y="12201"/>
                    </a:lnTo>
                    <a:lnTo>
                      <a:pt x="3406" y="11876"/>
                    </a:lnTo>
                    <a:lnTo>
                      <a:pt x="3286" y="11550"/>
                    </a:lnTo>
                    <a:lnTo>
                      <a:pt x="3286" y="11550"/>
                    </a:lnTo>
                    <a:lnTo>
                      <a:pt x="3201" y="11208"/>
                    </a:lnTo>
                    <a:lnTo>
                      <a:pt x="3132" y="10883"/>
                    </a:lnTo>
                    <a:lnTo>
                      <a:pt x="3081" y="10541"/>
                    </a:lnTo>
                    <a:lnTo>
                      <a:pt x="3047" y="10199"/>
                    </a:lnTo>
                    <a:lnTo>
                      <a:pt x="3012" y="9514"/>
                    </a:lnTo>
                    <a:lnTo>
                      <a:pt x="2995" y="8830"/>
                    </a:lnTo>
                    <a:lnTo>
                      <a:pt x="2995" y="8830"/>
                    </a:lnTo>
                    <a:lnTo>
                      <a:pt x="2995" y="7101"/>
                    </a:lnTo>
                    <a:lnTo>
                      <a:pt x="2995" y="5373"/>
                    </a:lnTo>
                    <a:lnTo>
                      <a:pt x="3030" y="3628"/>
                    </a:lnTo>
                    <a:lnTo>
                      <a:pt x="3064" y="1899"/>
                    </a:lnTo>
                    <a:lnTo>
                      <a:pt x="3064" y="1899"/>
                    </a:lnTo>
                    <a:lnTo>
                      <a:pt x="3081" y="1609"/>
                    </a:lnTo>
                    <a:lnTo>
                      <a:pt x="3081" y="1318"/>
                    </a:lnTo>
                    <a:lnTo>
                      <a:pt x="3047" y="1027"/>
                    </a:lnTo>
                    <a:lnTo>
                      <a:pt x="3012" y="873"/>
                    </a:lnTo>
                    <a:lnTo>
                      <a:pt x="2978" y="736"/>
                    </a:lnTo>
                    <a:lnTo>
                      <a:pt x="2978" y="736"/>
                    </a:lnTo>
                    <a:lnTo>
                      <a:pt x="2927" y="582"/>
                    </a:lnTo>
                    <a:lnTo>
                      <a:pt x="2876" y="462"/>
                    </a:lnTo>
                    <a:lnTo>
                      <a:pt x="2807" y="342"/>
                    </a:lnTo>
                    <a:lnTo>
                      <a:pt x="2739" y="257"/>
                    </a:lnTo>
                    <a:lnTo>
                      <a:pt x="2670" y="171"/>
                    </a:lnTo>
                    <a:lnTo>
                      <a:pt x="2602" y="103"/>
                    </a:lnTo>
                    <a:lnTo>
                      <a:pt x="2516" y="69"/>
                    </a:lnTo>
                    <a:lnTo>
                      <a:pt x="2431" y="17"/>
                    </a:lnTo>
                    <a:lnTo>
                      <a:pt x="2345" y="0"/>
                    </a:lnTo>
                    <a:lnTo>
                      <a:pt x="2260" y="0"/>
                    </a:lnTo>
                    <a:lnTo>
                      <a:pt x="2174" y="0"/>
                    </a:lnTo>
                    <a:lnTo>
                      <a:pt x="2071" y="0"/>
                    </a:lnTo>
                    <a:lnTo>
                      <a:pt x="1883" y="69"/>
                    </a:lnTo>
                    <a:lnTo>
                      <a:pt x="1695" y="154"/>
                    </a:lnTo>
                    <a:lnTo>
                      <a:pt x="1507" y="274"/>
                    </a:lnTo>
                    <a:lnTo>
                      <a:pt x="1318" y="428"/>
                    </a:lnTo>
                    <a:lnTo>
                      <a:pt x="1147" y="599"/>
                    </a:lnTo>
                    <a:lnTo>
                      <a:pt x="976" y="770"/>
                    </a:lnTo>
                    <a:lnTo>
                      <a:pt x="839" y="958"/>
                    </a:lnTo>
                    <a:lnTo>
                      <a:pt x="702" y="1164"/>
                    </a:lnTo>
                    <a:lnTo>
                      <a:pt x="600" y="1352"/>
                    </a:lnTo>
                    <a:lnTo>
                      <a:pt x="514" y="1523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9" name="Google Shape;2051;p35">
                <a:extLst>
                  <a:ext uri="{FF2B5EF4-FFF2-40B4-BE49-F238E27FC236}">
                    <a16:creationId xmlns:a16="http://schemas.microsoft.com/office/drawing/2014/main" id="{8F10FE48-74FD-5F5A-E791-34ADD2F10872}"/>
                  </a:ext>
                </a:extLst>
              </p:cNvPr>
              <p:cNvSpPr/>
              <p:nvPr/>
            </p:nvSpPr>
            <p:spPr>
              <a:xfrm>
                <a:off x="6362459" y="3517725"/>
                <a:ext cx="5444" cy="14872"/>
              </a:xfrm>
              <a:custGeom>
                <a:avLst/>
                <a:gdLst/>
                <a:ahLst/>
                <a:cxnLst/>
                <a:rect l="l" t="t" r="r" b="b"/>
                <a:pathLst>
                  <a:path w="138" h="377" extrusionOk="0">
                    <a:moveTo>
                      <a:pt x="137" y="0"/>
                    </a:moveTo>
                    <a:lnTo>
                      <a:pt x="69" y="68"/>
                    </a:lnTo>
                    <a:lnTo>
                      <a:pt x="0" y="154"/>
                    </a:lnTo>
                    <a:lnTo>
                      <a:pt x="69" y="376"/>
                    </a:lnTo>
                    <a:lnTo>
                      <a:pt x="137" y="205"/>
                    </a:lnTo>
                    <a:lnTo>
                      <a:pt x="137" y="0"/>
                    </a:lnTo>
                    <a:close/>
                  </a:path>
                </a:pathLst>
              </a:custGeom>
              <a:solidFill>
                <a:srgbClr val="4965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0" name="Google Shape;2052;p35">
                <a:extLst>
                  <a:ext uri="{FF2B5EF4-FFF2-40B4-BE49-F238E27FC236}">
                    <a16:creationId xmlns:a16="http://schemas.microsoft.com/office/drawing/2014/main" id="{4BA3B690-0B06-82D3-6E25-C2F074E2A9E4}"/>
                  </a:ext>
                </a:extLst>
              </p:cNvPr>
              <p:cNvSpPr/>
              <p:nvPr/>
            </p:nvSpPr>
            <p:spPr>
              <a:xfrm>
                <a:off x="6362459" y="3517725"/>
                <a:ext cx="5444" cy="14872"/>
              </a:xfrm>
              <a:custGeom>
                <a:avLst/>
                <a:gdLst/>
                <a:ahLst/>
                <a:cxnLst/>
                <a:rect l="l" t="t" r="r" b="b"/>
                <a:pathLst>
                  <a:path w="138" h="377" fill="none" extrusionOk="0">
                    <a:moveTo>
                      <a:pt x="137" y="0"/>
                    </a:moveTo>
                    <a:lnTo>
                      <a:pt x="137" y="0"/>
                    </a:lnTo>
                    <a:lnTo>
                      <a:pt x="69" y="68"/>
                    </a:lnTo>
                    <a:lnTo>
                      <a:pt x="0" y="154"/>
                    </a:lnTo>
                    <a:lnTo>
                      <a:pt x="0" y="154"/>
                    </a:lnTo>
                    <a:lnTo>
                      <a:pt x="69" y="376"/>
                    </a:lnTo>
                    <a:lnTo>
                      <a:pt x="69" y="376"/>
                    </a:lnTo>
                    <a:lnTo>
                      <a:pt x="137" y="205"/>
                    </a:lnTo>
                    <a:lnTo>
                      <a:pt x="137" y="205"/>
                    </a:lnTo>
                    <a:lnTo>
                      <a:pt x="137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1" name="Google Shape;2053;p35">
                <a:extLst>
                  <a:ext uri="{FF2B5EF4-FFF2-40B4-BE49-F238E27FC236}">
                    <a16:creationId xmlns:a16="http://schemas.microsoft.com/office/drawing/2014/main" id="{0E282F49-4FFA-F132-D4F1-018E6B45C678}"/>
                  </a:ext>
                </a:extLst>
              </p:cNvPr>
              <p:cNvSpPr/>
              <p:nvPr/>
            </p:nvSpPr>
            <p:spPr>
              <a:xfrm>
                <a:off x="6367863" y="3515003"/>
                <a:ext cx="3392" cy="10848"/>
              </a:xfrm>
              <a:custGeom>
                <a:avLst/>
                <a:gdLst/>
                <a:ahLst/>
                <a:cxnLst/>
                <a:rect l="l" t="t" r="r" b="b"/>
                <a:pathLst>
                  <a:path w="86" h="275" extrusionOk="0">
                    <a:moveTo>
                      <a:pt x="86" y="1"/>
                    </a:moveTo>
                    <a:lnTo>
                      <a:pt x="0" y="69"/>
                    </a:lnTo>
                    <a:lnTo>
                      <a:pt x="0" y="274"/>
                    </a:lnTo>
                    <a:lnTo>
                      <a:pt x="86" y="1"/>
                    </a:lnTo>
                    <a:close/>
                  </a:path>
                </a:pathLst>
              </a:custGeom>
              <a:solidFill>
                <a:srgbClr val="4965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2" name="Google Shape;2054;p35">
                <a:extLst>
                  <a:ext uri="{FF2B5EF4-FFF2-40B4-BE49-F238E27FC236}">
                    <a16:creationId xmlns:a16="http://schemas.microsoft.com/office/drawing/2014/main" id="{5ADE3985-97F6-E04D-1FDA-60F8F39215D3}"/>
                  </a:ext>
                </a:extLst>
              </p:cNvPr>
              <p:cNvSpPr/>
              <p:nvPr/>
            </p:nvSpPr>
            <p:spPr>
              <a:xfrm>
                <a:off x="6367863" y="3515003"/>
                <a:ext cx="3392" cy="10848"/>
              </a:xfrm>
              <a:custGeom>
                <a:avLst/>
                <a:gdLst/>
                <a:ahLst/>
                <a:cxnLst/>
                <a:rect l="l" t="t" r="r" b="b"/>
                <a:pathLst>
                  <a:path w="86" h="275" fill="none" extrusionOk="0">
                    <a:moveTo>
                      <a:pt x="86" y="1"/>
                    </a:moveTo>
                    <a:lnTo>
                      <a:pt x="86" y="1"/>
                    </a:lnTo>
                    <a:lnTo>
                      <a:pt x="0" y="69"/>
                    </a:lnTo>
                    <a:lnTo>
                      <a:pt x="0" y="69"/>
                    </a:lnTo>
                    <a:lnTo>
                      <a:pt x="0" y="274"/>
                    </a:lnTo>
                    <a:lnTo>
                      <a:pt x="0" y="274"/>
                    </a:lnTo>
                    <a:lnTo>
                      <a:pt x="86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3" name="Google Shape;2055;p35">
                <a:extLst>
                  <a:ext uri="{FF2B5EF4-FFF2-40B4-BE49-F238E27FC236}">
                    <a16:creationId xmlns:a16="http://schemas.microsoft.com/office/drawing/2014/main" id="{AF2ED990-FE3D-184B-2B21-85F52F6DADF6}"/>
                  </a:ext>
                </a:extLst>
              </p:cNvPr>
              <p:cNvSpPr/>
              <p:nvPr/>
            </p:nvSpPr>
            <p:spPr>
              <a:xfrm>
                <a:off x="6357725" y="3480565"/>
                <a:ext cx="56726" cy="156646"/>
              </a:xfrm>
              <a:custGeom>
                <a:avLst/>
                <a:gdLst/>
                <a:ahLst/>
                <a:cxnLst/>
                <a:rect l="l" t="t" r="r" b="b"/>
                <a:pathLst>
                  <a:path w="1438" h="3971" extrusionOk="0">
                    <a:moveTo>
                      <a:pt x="548" y="1"/>
                    </a:moveTo>
                    <a:lnTo>
                      <a:pt x="497" y="18"/>
                    </a:lnTo>
                    <a:lnTo>
                      <a:pt x="394" y="86"/>
                    </a:lnTo>
                    <a:lnTo>
                      <a:pt x="291" y="155"/>
                    </a:lnTo>
                    <a:lnTo>
                      <a:pt x="223" y="258"/>
                    </a:lnTo>
                    <a:lnTo>
                      <a:pt x="69" y="480"/>
                    </a:lnTo>
                    <a:lnTo>
                      <a:pt x="35" y="514"/>
                    </a:lnTo>
                    <a:lnTo>
                      <a:pt x="17" y="583"/>
                    </a:lnTo>
                    <a:lnTo>
                      <a:pt x="0" y="651"/>
                    </a:lnTo>
                    <a:lnTo>
                      <a:pt x="17" y="720"/>
                    </a:lnTo>
                    <a:lnTo>
                      <a:pt x="120" y="1096"/>
                    </a:lnTo>
                    <a:lnTo>
                      <a:pt x="189" y="1010"/>
                    </a:lnTo>
                    <a:lnTo>
                      <a:pt x="257" y="942"/>
                    </a:lnTo>
                    <a:lnTo>
                      <a:pt x="343" y="874"/>
                    </a:lnTo>
                    <a:lnTo>
                      <a:pt x="257" y="1147"/>
                    </a:lnTo>
                    <a:lnTo>
                      <a:pt x="189" y="1318"/>
                    </a:lnTo>
                    <a:lnTo>
                      <a:pt x="291" y="1661"/>
                    </a:lnTo>
                    <a:lnTo>
                      <a:pt x="428" y="1986"/>
                    </a:lnTo>
                    <a:lnTo>
                      <a:pt x="685" y="2653"/>
                    </a:lnTo>
                    <a:lnTo>
                      <a:pt x="959" y="3303"/>
                    </a:lnTo>
                    <a:lnTo>
                      <a:pt x="1078" y="3646"/>
                    </a:lnTo>
                    <a:lnTo>
                      <a:pt x="1198" y="3971"/>
                    </a:lnTo>
                    <a:lnTo>
                      <a:pt x="1232" y="3663"/>
                    </a:lnTo>
                    <a:lnTo>
                      <a:pt x="1232" y="3338"/>
                    </a:lnTo>
                    <a:lnTo>
                      <a:pt x="1215" y="3013"/>
                    </a:lnTo>
                    <a:lnTo>
                      <a:pt x="1181" y="2705"/>
                    </a:lnTo>
                    <a:lnTo>
                      <a:pt x="1130" y="2379"/>
                    </a:lnTo>
                    <a:lnTo>
                      <a:pt x="1044" y="2071"/>
                    </a:lnTo>
                    <a:lnTo>
                      <a:pt x="959" y="1763"/>
                    </a:lnTo>
                    <a:lnTo>
                      <a:pt x="839" y="1473"/>
                    </a:lnTo>
                    <a:lnTo>
                      <a:pt x="839" y="1473"/>
                    </a:lnTo>
                    <a:lnTo>
                      <a:pt x="1061" y="1524"/>
                    </a:lnTo>
                    <a:lnTo>
                      <a:pt x="1284" y="1541"/>
                    </a:lnTo>
                    <a:lnTo>
                      <a:pt x="1386" y="1541"/>
                    </a:lnTo>
                    <a:lnTo>
                      <a:pt x="1438" y="1507"/>
                    </a:lnTo>
                    <a:lnTo>
                      <a:pt x="1438" y="1473"/>
                    </a:lnTo>
                    <a:lnTo>
                      <a:pt x="1438" y="1438"/>
                    </a:lnTo>
                    <a:lnTo>
                      <a:pt x="1404" y="1318"/>
                    </a:lnTo>
                    <a:lnTo>
                      <a:pt x="1369" y="1182"/>
                    </a:lnTo>
                    <a:lnTo>
                      <a:pt x="1249" y="942"/>
                    </a:lnTo>
                    <a:lnTo>
                      <a:pt x="993" y="463"/>
                    </a:lnTo>
                    <a:lnTo>
                      <a:pt x="907" y="275"/>
                    </a:lnTo>
                    <a:lnTo>
                      <a:pt x="856" y="189"/>
                    </a:lnTo>
                    <a:lnTo>
                      <a:pt x="805" y="104"/>
                    </a:lnTo>
                    <a:lnTo>
                      <a:pt x="753" y="52"/>
                    </a:lnTo>
                    <a:lnTo>
                      <a:pt x="702" y="18"/>
                    </a:lnTo>
                    <a:lnTo>
                      <a:pt x="651" y="1"/>
                    </a:lnTo>
                    <a:close/>
                  </a:path>
                </a:pathLst>
              </a:custGeom>
              <a:solidFill>
                <a:srgbClr val="8B654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4" name="Google Shape;2056;p35">
                <a:extLst>
                  <a:ext uri="{FF2B5EF4-FFF2-40B4-BE49-F238E27FC236}">
                    <a16:creationId xmlns:a16="http://schemas.microsoft.com/office/drawing/2014/main" id="{CF893501-31DB-FCBC-5E21-5522AF943C6A}"/>
                  </a:ext>
                </a:extLst>
              </p:cNvPr>
              <p:cNvSpPr/>
              <p:nvPr/>
            </p:nvSpPr>
            <p:spPr>
              <a:xfrm>
                <a:off x="6357725" y="3480565"/>
                <a:ext cx="56726" cy="156646"/>
              </a:xfrm>
              <a:custGeom>
                <a:avLst/>
                <a:gdLst/>
                <a:ahLst/>
                <a:cxnLst/>
                <a:rect l="l" t="t" r="r" b="b"/>
                <a:pathLst>
                  <a:path w="1438" h="3971" fill="none" extrusionOk="0">
                    <a:moveTo>
                      <a:pt x="599" y="1"/>
                    </a:moveTo>
                    <a:lnTo>
                      <a:pt x="599" y="1"/>
                    </a:lnTo>
                    <a:lnTo>
                      <a:pt x="548" y="1"/>
                    </a:lnTo>
                    <a:lnTo>
                      <a:pt x="497" y="18"/>
                    </a:lnTo>
                    <a:lnTo>
                      <a:pt x="394" y="86"/>
                    </a:lnTo>
                    <a:lnTo>
                      <a:pt x="291" y="155"/>
                    </a:lnTo>
                    <a:lnTo>
                      <a:pt x="223" y="258"/>
                    </a:lnTo>
                    <a:lnTo>
                      <a:pt x="223" y="258"/>
                    </a:lnTo>
                    <a:lnTo>
                      <a:pt x="69" y="480"/>
                    </a:lnTo>
                    <a:lnTo>
                      <a:pt x="69" y="480"/>
                    </a:lnTo>
                    <a:lnTo>
                      <a:pt x="35" y="514"/>
                    </a:lnTo>
                    <a:lnTo>
                      <a:pt x="17" y="583"/>
                    </a:lnTo>
                    <a:lnTo>
                      <a:pt x="17" y="583"/>
                    </a:lnTo>
                    <a:lnTo>
                      <a:pt x="0" y="651"/>
                    </a:lnTo>
                    <a:lnTo>
                      <a:pt x="17" y="720"/>
                    </a:lnTo>
                    <a:lnTo>
                      <a:pt x="17" y="720"/>
                    </a:lnTo>
                    <a:lnTo>
                      <a:pt x="120" y="1096"/>
                    </a:lnTo>
                    <a:lnTo>
                      <a:pt x="120" y="1096"/>
                    </a:lnTo>
                    <a:lnTo>
                      <a:pt x="189" y="1010"/>
                    </a:lnTo>
                    <a:lnTo>
                      <a:pt x="257" y="942"/>
                    </a:lnTo>
                    <a:lnTo>
                      <a:pt x="257" y="942"/>
                    </a:lnTo>
                    <a:lnTo>
                      <a:pt x="343" y="874"/>
                    </a:lnTo>
                    <a:lnTo>
                      <a:pt x="343" y="874"/>
                    </a:lnTo>
                    <a:lnTo>
                      <a:pt x="257" y="1147"/>
                    </a:lnTo>
                    <a:lnTo>
                      <a:pt x="257" y="1147"/>
                    </a:lnTo>
                    <a:lnTo>
                      <a:pt x="189" y="1318"/>
                    </a:lnTo>
                    <a:lnTo>
                      <a:pt x="189" y="1318"/>
                    </a:lnTo>
                    <a:lnTo>
                      <a:pt x="291" y="1661"/>
                    </a:lnTo>
                    <a:lnTo>
                      <a:pt x="428" y="1986"/>
                    </a:lnTo>
                    <a:lnTo>
                      <a:pt x="685" y="2653"/>
                    </a:lnTo>
                    <a:lnTo>
                      <a:pt x="959" y="3303"/>
                    </a:lnTo>
                    <a:lnTo>
                      <a:pt x="1078" y="3646"/>
                    </a:lnTo>
                    <a:lnTo>
                      <a:pt x="1198" y="3971"/>
                    </a:lnTo>
                    <a:lnTo>
                      <a:pt x="1198" y="3971"/>
                    </a:lnTo>
                    <a:lnTo>
                      <a:pt x="1232" y="3663"/>
                    </a:lnTo>
                    <a:lnTo>
                      <a:pt x="1232" y="3338"/>
                    </a:lnTo>
                    <a:lnTo>
                      <a:pt x="1215" y="3013"/>
                    </a:lnTo>
                    <a:lnTo>
                      <a:pt x="1181" y="2705"/>
                    </a:lnTo>
                    <a:lnTo>
                      <a:pt x="1130" y="2379"/>
                    </a:lnTo>
                    <a:lnTo>
                      <a:pt x="1044" y="2071"/>
                    </a:lnTo>
                    <a:lnTo>
                      <a:pt x="959" y="1763"/>
                    </a:lnTo>
                    <a:lnTo>
                      <a:pt x="839" y="1473"/>
                    </a:lnTo>
                    <a:lnTo>
                      <a:pt x="839" y="1473"/>
                    </a:lnTo>
                    <a:lnTo>
                      <a:pt x="1061" y="1524"/>
                    </a:lnTo>
                    <a:lnTo>
                      <a:pt x="1284" y="1541"/>
                    </a:lnTo>
                    <a:lnTo>
                      <a:pt x="1284" y="1541"/>
                    </a:lnTo>
                    <a:lnTo>
                      <a:pt x="1335" y="1541"/>
                    </a:lnTo>
                    <a:lnTo>
                      <a:pt x="1335" y="1541"/>
                    </a:lnTo>
                    <a:lnTo>
                      <a:pt x="1386" y="1541"/>
                    </a:lnTo>
                    <a:lnTo>
                      <a:pt x="1438" y="1507"/>
                    </a:lnTo>
                    <a:lnTo>
                      <a:pt x="1438" y="1507"/>
                    </a:lnTo>
                    <a:lnTo>
                      <a:pt x="1438" y="1473"/>
                    </a:lnTo>
                    <a:lnTo>
                      <a:pt x="1438" y="1438"/>
                    </a:lnTo>
                    <a:lnTo>
                      <a:pt x="1438" y="1438"/>
                    </a:lnTo>
                    <a:lnTo>
                      <a:pt x="1404" y="1318"/>
                    </a:lnTo>
                    <a:lnTo>
                      <a:pt x="1369" y="1182"/>
                    </a:lnTo>
                    <a:lnTo>
                      <a:pt x="1249" y="942"/>
                    </a:lnTo>
                    <a:lnTo>
                      <a:pt x="1249" y="942"/>
                    </a:lnTo>
                    <a:lnTo>
                      <a:pt x="993" y="463"/>
                    </a:lnTo>
                    <a:lnTo>
                      <a:pt x="993" y="463"/>
                    </a:lnTo>
                    <a:lnTo>
                      <a:pt x="907" y="275"/>
                    </a:lnTo>
                    <a:lnTo>
                      <a:pt x="856" y="189"/>
                    </a:lnTo>
                    <a:lnTo>
                      <a:pt x="805" y="104"/>
                    </a:lnTo>
                    <a:lnTo>
                      <a:pt x="805" y="104"/>
                    </a:lnTo>
                    <a:lnTo>
                      <a:pt x="753" y="52"/>
                    </a:lnTo>
                    <a:lnTo>
                      <a:pt x="702" y="18"/>
                    </a:lnTo>
                    <a:lnTo>
                      <a:pt x="651" y="1"/>
                    </a:lnTo>
                    <a:lnTo>
                      <a:pt x="599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5" name="Google Shape;2057;p35">
                <a:extLst>
                  <a:ext uri="{FF2B5EF4-FFF2-40B4-BE49-F238E27FC236}">
                    <a16:creationId xmlns:a16="http://schemas.microsoft.com/office/drawing/2014/main" id="{5EDCA70C-4D91-DC60-722A-E5165AF4CD39}"/>
                  </a:ext>
                </a:extLst>
              </p:cNvPr>
              <p:cNvSpPr/>
              <p:nvPr/>
            </p:nvSpPr>
            <p:spPr>
              <a:xfrm>
                <a:off x="6282775" y="3431966"/>
                <a:ext cx="131676" cy="225521"/>
              </a:xfrm>
              <a:custGeom>
                <a:avLst/>
                <a:gdLst/>
                <a:ahLst/>
                <a:cxnLst/>
                <a:rect l="l" t="t" r="r" b="b"/>
                <a:pathLst>
                  <a:path w="3338" h="5717" extrusionOk="0">
                    <a:moveTo>
                      <a:pt x="805" y="1"/>
                    </a:moveTo>
                    <a:lnTo>
                      <a:pt x="634" y="52"/>
                    </a:lnTo>
                    <a:lnTo>
                      <a:pt x="566" y="86"/>
                    </a:lnTo>
                    <a:lnTo>
                      <a:pt x="480" y="121"/>
                    </a:lnTo>
                    <a:lnTo>
                      <a:pt x="412" y="189"/>
                    </a:lnTo>
                    <a:lnTo>
                      <a:pt x="343" y="258"/>
                    </a:lnTo>
                    <a:lnTo>
                      <a:pt x="275" y="343"/>
                    </a:lnTo>
                    <a:lnTo>
                      <a:pt x="206" y="446"/>
                    </a:lnTo>
                    <a:lnTo>
                      <a:pt x="121" y="583"/>
                    </a:lnTo>
                    <a:lnTo>
                      <a:pt x="69" y="737"/>
                    </a:lnTo>
                    <a:lnTo>
                      <a:pt x="35" y="891"/>
                    </a:lnTo>
                    <a:lnTo>
                      <a:pt x="18" y="1045"/>
                    </a:lnTo>
                    <a:lnTo>
                      <a:pt x="1" y="1199"/>
                    </a:lnTo>
                    <a:lnTo>
                      <a:pt x="18" y="1370"/>
                    </a:lnTo>
                    <a:lnTo>
                      <a:pt x="35" y="1695"/>
                    </a:lnTo>
                    <a:lnTo>
                      <a:pt x="87" y="2071"/>
                    </a:lnTo>
                    <a:lnTo>
                      <a:pt x="138" y="2465"/>
                    </a:lnTo>
                    <a:lnTo>
                      <a:pt x="292" y="3218"/>
                    </a:lnTo>
                    <a:lnTo>
                      <a:pt x="480" y="3971"/>
                    </a:lnTo>
                    <a:lnTo>
                      <a:pt x="703" y="4724"/>
                    </a:lnTo>
                    <a:lnTo>
                      <a:pt x="822" y="4724"/>
                    </a:lnTo>
                    <a:lnTo>
                      <a:pt x="874" y="4707"/>
                    </a:lnTo>
                    <a:lnTo>
                      <a:pt x="925" y="4689"/>
                    </a:lnTo>
                    <a:lnTo>
                      <a:pt x="1028" y="4604"/>
                    </a:lnTo>
                    <a:lnTo>
                      <a:pt x="1079" y="4518"/>
                    </a:lnTo>
                    <a:lnTo>
                      <a:pt x="1113" y="4399"/>
                    </a:lnTo>
                    <a:lnTo>
                      <a:pt x="1113" y="4296"/>
                    </a:lnTo>
                    <a:lnTo>
                      <a:pt x="1113" y="4176"/>
                    </a:lnTo>
                    <a:lnTo>
                      <a:pt x="1096" y="4073"/>
                    </a:lnTo>
                    <a:lnTo>
                      <a:pt x="1165" y="4210"/>
                    </a:lnTo>
                    <a:lnTo>
                      <a:pt x="1216" y="4381"/>
                    </a:lnTo>
                    <a:lnTo>
                      <a:pt x="1250" y="4535"/>
                    </a:lnTo>
                    <a:lnTo>
                      <a:pt x="1267" y="4689"/>
                    </a:lnTo>
                    <a:lnTo>
                      <a:pt x="1301" y="4861"/>
                    </a:lnTo>
                    <a:lnTo>
                      <a:pt x="1353" y="5015"/>
                    </a:lnTo>
                    <a:lnTo>
                      <a:pt x="1421" y="5169"/>
                    </a:lnTo>
                    <a:lnTo>
                      <a:pt x="1455" y="5237"/>
                    </a:lnTo>
                    <a:lnTo>
                      <a:pt x="1524" y="5305"/>
                    </a:lnTo>
                    <a:lnTo>
                      <a:pt x="1575" y="5357"/>
                    </a:lnTo>
                    <a:lnTo>
                      <a:pt x="1661" y="5408"/>
                    </a:lnTo>
                    <a:lnTo>
                      <a:pt x="1746" y="5425"/>
                    </a:lnTo>
                    <a:lnTo>
                      <a:pt x="1832" y="5442"/>
                    </a:lnTo>
                    <a:lnTo>
                      <a:pt x="1917" y="5459"/>
                    </a:lnTo>
                    <a:lnTo>
                      <a:pt x="2003" y="5442"/>
                    </a:lnTo>
                    <a:lnTo>
                      <a:pt x="2089" y="5408"/>
                    </a:lnTo>
                    <a:lnTo>
                      <a:pt x="2157" y="5374"/>
                    </a:lnTo>
                    <a:lnTo>
                      <a:pt x="2140" y="5442"/>
                    </a:lnTo>
                    <a:lnTo>
                      <a:pt x="2157" y="5511"/>
                    </a:lnTo>
                    <a:lnTo>
                      <a:pt x="2191" y="5562"/>
                    </a:lnTo>
                    <a:lnTo>
                      <a:pt x="2243" y="5631"/>
                    </a:lnTo>
                    <a:lnTo>
                      <a:pt x="2294" y="5665"/>
                    </a:lnTo>
                    <a:lnTo>
                      <a:pt x="2379" y="5699"/>
                    </a:lnTo>
                    <a:lnTo>
                      <a:pt x="2465" y="5716"/>
                    </a:lnTo>
                    <a:lnTo>
                      <a:pt x="2533" y="5699"/>
                    </a:lnTo>
                    <a:lnTo>
                      <a:pt x="2602" y="5665"/>
                    </a:lnTo>
                    <a:lnTo>
                      <a:pt x="2670" y="5613"/>
                    </a:lnTo>
                    <a:lnTo>
                      <a:pt x="2705" y="5545"/>
                    </a:lnTo>
                    <a:lnTo>
                      <a:pt x="2739" y="5477"/>
                    </a:lnTo>
                    <a:lnTo>
                      <a:pt x="2756" y="5408"/>
                    </a:lnTo>
                    <a:lnTo>
                      <a:pt x="2756" y="5323"/>
                    </a:lnTo>
                    <a:lnTo>
                      <a:pt x="2739" y="5254"/>
                    </a:lnTo>
                    <a:lnTo>
                      <a:pt x="2705" y="5186"/>
                    </a:lnTo>
                    <a:lnTo>
                      <a:pt x="2705" y="5186"/>
                    </a:lnTo>
                    <a:lnTo>
                      <a:pt x="2773" y="5288"/>
                    </a:lnTo>
                    <a:lnTo>
                      <a:pt x="2859" y="5357"/>
                    </a:lnTo>
                    <a:lnTo>
                      <a:pt x="2910" y="5374"/>
                    </a:lnTo>
                    <a:lnTo>
                      <a:pt x="2961" y="5391"/>
                    </a:lnTo>
                    <a:lnTo>
                      <a:pt x="3013" y="5391"/>
                    </a:lnTo>
                    <a:lnTo>
                      <a:pt x="3064" y="5357"/>
                    </a:lnTo>
                    <a:lnTo>
                      <a:pt x="3098" y="5323"/>
                    </a:lnTo>
                    <a:lnTo>
                      <a:pt x="3115" y="5288"/>
                    </a:lnTo>
                    <a:lnTo>
                      <a:pt x="3115" y="5186"/>
                    </a:lnTo>
                    <a:lnTo>
                      <a:pt x="3098" y="4792"/>
                    </a:lnTo>
                    <a:lnTo>
                      <a:pt x="3064" y="4399"/>
                    </a:lnTo>
                    <a:lnTo>
                      <a:pt x="2995" y="4005"/>
                    </a:lnTo>
                    <a:lnTo>
                      <a:pt x="2910" y="3629"/>
                    </a:lnTo>
                    <a:lnTo>
                      <a:pt x="2790" y="3252"/>
                    </a:lnTo>
                    <a:lnTo>
                      <a:pt x="2670" y="2859"/>
                    </a:lnTo>
                    <a:lnTo>
                      <a:pt x="2414" y="2106"/>
                    </a:lnTo>
                    <a:lnTo>
                      <a:pt x="2414" y="2106"/>
                    </a:lnTo>
                    <a:lnTo>
                      <a:pt x="2516" y="2191"/>
                    </a:lnTo>
                    <a:lnTo>
                      <a:pt x="2619" y="2277"/>
                    </a:lnTo>
                    <a:lnTo>
                      <a:pt x="2773" y="2482"/>
                    </a:lnTo>
                    <a:lnTo>
                      <a:pt x="2859" y="2568"/>
                    </a:lnTo>
                    <a:lnTo>
                      <a:pt x="2978" y="2653"/>
                    </a:lnTo>
                    <a:lnTo>
                      <a:pt x="3098" y="2687"/>
                    </a:lnTo>
                    <a:lnTo>
                      <a:pt x="3235" y="2687"/>
                    </a:lnTo>
                    <a:lnTo>
                      <a:pt x="3269" y="2670"/>
                    </a:lnTo>
                    <a:lnTo>
                      <a:pt x="3321" y="2653"/>
                    </a:lnTo>
                    <a:lnTo>
                      <a:pt x="3321" y="2619"/>
                    </a:lnTo>
                    <a:lnTo>
                      <a:pt x="3338" y="2568"/>
                    </a:lnTo>
                    <a:lnTo>
                      <a:pt x="3304" y="2499"/>
                    </a:lnTo>
                    <a:lnTo>
                      <a:pt x="3304" y="2482"/>
                    </a:lnTo>
                    <a:lnTo>
                      <a:pt x="3167" y="2140"/>
                    </a:lnTo>
                    <a:lnTo>
                      <a:pt x="3013" y="1815"/>
                    </a:lnTo>
                    <a:lnTo>
                      <a:pt x="2841" y="1490"/>
                    </a:lnTo>
                    <a:lnTo>
                      <a:pt x="2653" y="1182"/>
                    </a:lnTo>
                    <a:lnTo>
                      <a:pt x="2448" y="908"/>
                    </a:lnTo>
                    <a:lnTo>
                      <a:pt x="2311" y="771"/>
                    </a:lnTo>
                    <a:lnTo>
                      <a:pt x="2174" y="634"/>
                    </a:lnTo>
                    <a:lnTo>
                      <a:pt x="2020" y="497"/>
                    </a:lnTo>
                    <a:lnTo>
                      <a:pt x="1866" y="360"/>
                    </a:lnTo>
                    <a:lnTo>
                      <a:pt x="1695" y="258"/>
                    </a:lnTo>
                    <a:lnTo>
                      <a:pt x="1507" y="155"/>
                    </a:lnTo>
                    <a:lnTo>
                      <a:pt x="1336" y="69"/>
                    </a:lnTo>
                    <a:lnTo>
                      <a:pt x="1165" y="18"/>
                    </a:lnTo>
                    <a:lnTo>
                      <a:pt x="976" y="1"/>
                    </a:lnTo>
                    <a:close/>
                  </a:path>
                </a:pathLst>
              </a:custGeom>
              <a:solidFill>
                <a:srgbClr val="A07B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6" name="Google Shape;2058;p35">
                <a:extLst>
                  <a:ext uri="{FF2B5EF4-FFF2-40B4-BE49-F238E27FC236}">
                    <a16:creationId xmlns:a16="http://schemas.microsoft.com/office/drawing/2014/main" id="{8D1EC08C-1A54-611E-B75A-C7D7A473A879}"/>
                  </a:ext>
                </a:extLst>
              </p:cNvPr>
              <p:cNvSpPr/>
              <p:nvPr/>
            </p:nvSpPr>
            <p:spPr>
              <a:xfrm>
                <a:off x="6235557" y="3411729"/>
                <a:ext cx="36489" cy="45956"/>
              </a:xfrm>
              <a:custGeom>
                <a:avLst/>
                <a:gdLst/>
                <a:ahLst/>
                <a:cxnLst/>
                <a:rect l="l" t="t" r="r" b="b"/>
                <a:pathLst>
                  <a:path w="925" h="1165" extrusionOk="0">
                    <a:moveTo>
                      <a:pt x="17" y="1"/>
                    </a:moveTo>
                    <a:lnTo>
                      <a:pt x="0" y="18"/>
                    </a:lnTo>
                    <a:lnTo>
                      <a:pt x="17" y="120"/>
                    </a:lnTo>
                    <a:lnTo>
                      <a:pt x="34" y="206"/>
                    </a:lnTo>
                    <a:lnTo>
                      <a:pt x="103" y="394"/>
                    </a:lnTo>
                    <a:lnTo>
                      <a:pt x="154" y="463"/>
                    </a:lnTo>
                    <a:lnTo>
                      <a:pt x="205" y="548"/>
                    </a:lnTo>
                    <a:lnTo>
                      <a:pt x="325" y="685"/>
                    </a:lnTo>
                    <a:lnTo>
                      <a:pt x="462" y="822"/>
                    </a:lnTo>
                    <a:lnTo>
                      <a:pt x="599" y="959"/>
                    </a:lnTo>
                    <a:lnTo>
                      <a:pt x="753" y="1061"/>
                    </a:lnTo>
                    <a:lnTo>
                      <a:pt x="907" y="1164"/>
                    </a:lnTo>
                    <a:lnTo>
                      <a:pt x="924" y="1164"/>
                    </a:lnTo>
                    <a:lnTo>
                      <a:pt x="924" y="1147"/>
                    </a:lnTo>
                    <a:lnTo>
                      <a:pt x="787" y="1027"/>
                    </a:lnTo>
                    <a:lnTo>
                      <a:pt x="667" y="890"/>
                    </a:lnTo>
                    <a:lnTo>
                      <a:pt x="445" y="599"/>
                    </a:lnTo>
                    <a:lnTo>
                      <a:pt x="359" y="445"/>
                    </a:lnTo>
                    <a:lnTo>
                      <a:pt x="257" y="291"/>
                    </a:lnTo>
                    <a:lnTo>
                      <a:pt x="154" y="155"/>
                    </a:lnTo>
                    <a:lnTo>
                      <a:pt x="17" y="1"/>
                    </a:lnTo>
                    <a:close/>
                  </a:path>
                </a:pathLst>
              </a:custGeom>
              <a:solidFill>
                <a:srgbClr val="01161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7" name="Google Shape;2059;p35">
                <a:extLst>
                  <a:ext uri="{FF2B5EF4-FFF2-40B4-BE49-F238E27FC236}">
                    <a16:creationId xmlns:a16="http://schemas.microsoft.com/office/drawing/2014/main" id="{6100EA03-07E5-9C79-73FA-7F122A5CFF44}"/>
                  </a:ext>
                </a:extLst>
              </p:cNvPr>
              <p:cNvSpPr/>
              <p:nvPr/>
            </p:nvSpPr>
            <p:spPr>
              <a:xfrm>
                <a:off x="6235557" y="3411729"/>
                <a:ext cx="36489" cy="45956"/>
              </a:xfrm>
              <a:custGeom>
                <a:avLst/>
                <a:gdLst/>
                <a:ahLst/>
                <a:cxnLst/>
                <a:rect l="l" t="t" r="r" b="b"/>
                <a:pathLst>
                  <a:path w="925" h="1165" fill="none" extrusionOk="0">
                    <a:moveTo>
                      <a:pt x="17" y="1"/>
                    </a:moveTo>
                    <a:lnTo>
                      <a:pt x="0" y="18"/>
                    </a:lnTo>
                    <a:lnTo>
                      <a:pt x="0" y="18"/>
                    </a:lnTo>
                    <a:lnTo>
                      <a:pt x="17" y="120"/>
                    </a:lnTo>
                    <a:lnTo>
                      <a:pt x="34" y="206"/>
                    </a:lnTo>
                    <a:lnTo>
                      <a:pt x="103" y="394"/>
                    </a:lnTo>
                    <a:lnTo>
                      <a:pt x="103" y="394"/>
                    </a:lnTo>
                    <a:lnTo>
                      <a:pt x="154" y="463"/>
                    </a:lnTo>
                    <a:lnTo>
                      <a:pt x="205" y="548"/>
                    </a:lnTo>
                    <a:lnTo>
                      <a:pt x="325" y="685"/>
                    </a:lnTo>
                    <a:lnTo>
                      <a:pt x="325" y="685"/>
                    </a:lnTo>
                    <a:lnTo>
                      <a:pt x="462" y="822"/>
                    </a:lnTo>
                    <a:lnTo>
                      <a:pt x="599" y="959"/>
                    </a:lnTo>
                    <a:lnTo>
                      <a:pt x="599" y="959"/>
                    </a:lnTo>
                    <a:lnTo>
                      <a:pt x="753" y="1061"/>
                    </a:lnTo>
                    <a:lnTo>
                      <a:pt x="907" y="1164"/>
                    </a:lnTo>
                    <a:lnTo>
                      <a:pt x="924" y="1164"/>
                    </a:lnTo>
                    <a:lnTo>
                      <a:pt x="924" y="1147"/>
                    </a:lnTo>
                    <a:lnTo>
                      <a:pt x="924" y="1147"/>
                    </a:lnTo>
                    <a:lnTo>
                      <a:pt x="787" y="1027"/>
                    </a:lnTo>
                    <a:lnTo>
                      <a:pt x="667" y="890"/>
                    </a:lnTo>
                    <a:lnTo>
                      <a:pt x="667" y="890"/>
                    </a:lnTo>
                    <a:lnTo>
                      <a:pt x="445" y="599"/>
                    </a:lnTo>
                    <a:lnTo>
                      <a:pt x="445" y="599"/>
                    </a:lnTo>
                    <a:lnTo>
                      <a:pt x="359" y="445"/>
                    </a:lnTo>
                    <a:lnTo>
                      <a:pt x="257" y="291"/>
                    </a:lnTo>
                    <a:lnTo>
                      <a:pt x="257" y="291"/>
                    </a:lnTo>
                    <a:lnTo>
                      <a:pt x="154" y="155"/>
                    </a:lnTo>
                    <a:lnTo>
                      <a:pt x="17" y="1"/>
                    </a:lnTo>
                    <a:lnTo>
                      <a:pt x="17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8" name="Google Shape;2060;p35">
                <a:extLst>
                  <a:ext uri="{FF2B5EF4-FFF2-40B4-BE49-F238E27FC236}">
                    <a16:creationId xmlns:a16="http://schemas.microsoft.com/office/drawing/2014/main" id="{E62FC271-D3D0-9F4D-9357-328633235B8E}"/>
                  </a:ext>
                </a:extLst>
              </p:cNvPr>
              <p:cNvSpPr/>
              <p:nvPr/>
            </p:nvSpPr>
            <p:spPr>
              <a:xfrm>
                <a:off x="6257134" y="3396187"/>
                <a:ext cx="24339" cy="41893"/>
              </a:xfrm>
              <a:custGeom>
                <a:avLst/>
                <a:gdLst/>
                <a:ahLst/>
                <a:cxnLst/>
                <a:rect l="l" t="t" r="r" b="b"/>
                <a:pathLst>
                  <a:path w="617" h="1062" extrusionOk="0">
                    <a:moveTo>
                      <a:pt x="18" y="1"/>
                    </a:moveTo>
                    <a:lnTo>
                      <a:pt x="1" y="18"/>
                    </a:lnTo>
                    <a:lnTo>
                      <a:pt x="52" y="172"/>
                    </a:lnTo>
                    <a:lnTo>
                      <a:pt x="103" y="309"/>
                    </a:lnTo>
                    <a:lnTo>
                      <a:pt x="189" y="446"/>
                    </a:lnTo>
                    <a:lnTo>
                      <a:pt x="274" y="566"/>
                    </a:lnTo>
                    <a:lnTo>
                      <a:pt x="446" y="822"/>
                    </a:lnTo>
                    <a:lnTo>
                      <a:pt x="617" y="1062"/>
                    </a:lnTo>
                    <a:lnTo>
                      <a:pt x="531" y="771"/>
                    </a:lnTo>
                    <a:lnTo>
                      <a:pt x="394" y="480"/>
                    </a:lnTo>
                    <a:lnTo>
                      <a:pt x="343" y="343"/>
                    </a:lnTo>
                    <a:lnTo>
                      <a:pt x="309" y="275"/>
                    </a:lnTo>
                    <a:lnTo>
                      <a:pt x="257" y="206"/>
                    </a:lnTo>
                    <a:lnTo>
                      <a:pt x="155" y="104"/>
                    </a:lnTo>
                    <a:lnTo>
                      <a:pt x="86" y="52"/>
                    </a:lnTo>
                    <a:lnTo>
                      <a:pt x="18" y="1"/>
                    </a:lnTo>
                    <a:close/>
                  </a:path>
                </a:pathLst>
              </a:custGeom>
              <a:solidFill>
                <a:srgbClr val="01161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9" name="Google Shape;2061;p35">
                <a:extLst>
                  <a:ext uri="{FF2B5EF4-FFF2-40B4-BE49-F238E27FC236}">
                    <a16:creationId xmlns:a16="http://schemas.microsoft.com/office/drawing/2014/main" id="{1745326B-378D-5B37-B7DE-684EA6213F29}"/>
                  </a:ext>
                </a:extLst>
              </p:cNvPr>
              <p:cNvSpPr/>
              <p:nvPr/>
            </p:nvSpPr>
            <p:spPr>
              <a:xfrm>
                <a:off x="6257134" y="3396187"/>
                <a:ext cx="24339" cy="42564"/>
              </a:xfrm>
              <a:custGeom>
                <a:avLst/>
                <a:gdLst/>
                <a:ahLst/>
                <a:cxnLst/>
                <a:rect l="l" t="t" r="r" b="b"/>
                <a:pathLst>
                  <a:path w="617" h="1079" fill="none" extrusionOk="0">
                    <a:moveTo>
                      <a:pt x="18" y="1"/>
                    </a:moveTo>
                    <a:lnTo>
                      <a:pt x="1" y="18"/>
                    </a:lnTo>
                    <a:lnTo>
                      <a:pt x="1" y="18"/>
                    </a:lnTo>
                    <a:lnTo>
                      <a:pt x="52" y="172"/>
                    </a:lnTo>
                    <a:lnTo>
                      <a:pt x="103" y="309"/>
                    </a:lnTo>
                    <a:lnTo>
                      <a:pt x="103" y="309"/>
                    </a:lnTo>
                    <a:lnTo>
                      <a:pt x="189" y="446"/>
                    </a:lnTo>
                    <a:lnTo>
                      <a:pt x="274" y="566"/>
                    </a:lnTo>
                    <a:lnTo>
                      <a:pt x="446" y="822"/>
                    </a:lnTo>
                    <a:lnTo>
                      <a:pt x="446" y="822"/>
                    </a:lnTo>
                    <a:lnTo>
                      <a:pt x="617" y="1062"/>
                    </a:lnTo>
                    <a:lnTo>
                      <a:pt x="617" y="1079"/>
                    </a:lnTo>
                    <a:lnTo>
                      <a:pt x="617" y="1062"/>
                    </a:lnTo>
                    <a:lnTo>
                      <a:pt x="617" y="1062"/>
                    </a:lnTo>
                    <a:lnTo>
                      <a:pt x="531" y="771"/>
                    </a:lnTo>
                    <a:lnTo>
                      <a:pt x="531" y="771"/>
                    </a:lnTo>
                    <a:lnTo>
                      <a:pt x="394" y="480"/>
                    </a:lnTo>
                    <a:lnTo>
                      <a:pt x="394" y="480"/>
                    </a:lnTo>
                    <a:lnTo>
                      <a:pt x="343" y="343"/>
                    </a:lnTo>
                    <a:lnTo>
                      <a:pt x="309" y="275"/>
                    </a:lnTo>
                    <a:lnTo>
                      <a:pt x="257" y="206"/>
                    </a:lnTo>
                    <a:lnTo>
                      <a:pt x="257" y="206"/>
                    </a:lnTo>
                    <a:lnTo>
                      <a:pt x="155" y="104"/>
                    </a:lnTo>
                    <a:lnTo>
                      <a:pt x="86" y="52"/>
                    </a:lnTo>
                    <a:lnTo>
                      <a:pt x="18" y="1"/>
                    </a:lnTo>
                    <a:lnTo>
                      <a:pt x="18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0" name="Google Shape;2062;p35">
                <a:extLst>
                  <a:ext uri="{FF2B5EF4-FFF2-40B4-BE49-F238E27FC236}">
                    <a16:creationId xmlns:a16="http://schemas.microsoft.com/office/drawing/2014/main" id="{EC0E1011-4B7E-A60D-9D3B-3F2F57678A0A}"/>
                  </a:ext>
                </a:extLst>
              </p:cNvPr>
              <p:cNvSpPr/>
              <p:nvPr/>
            </p:nvSpPr>
            <p:spPr>
              <a:xfrm>
                <a:off x="6280763" y="3370546"/>
                <a:ext cx="18264" cy="54043"/>
              </a:xfrm>
              <a:custGeom>
                <a:avLst/>
                <a:gdLst/>
                <a:ahLst/>
                <a:cxnLst/>
                <a:rect l="l" t="t" r="r" b="b"/>
                <a:pathLst>
                  <a:path w="463" h="1370" extrusionOk="0">
                    <a:moveTo>
                      <a:pt x="18" y="1"/>
                    </a:moveTo>
                    <a:lnTo>
                      <a:pt x="1" y="18"/>
                    </a:lnTo>
                    <a:lnTo>
                      <a:pt x="35" y="206"/>
                    </a:lnTo>
                    <a:lnTo>
                      <a:pt x="86" y="377"/>
                    </a:lnTo>
                    <a:lnTo>
                      <a:pt x="155" y="531"/>
                    </a:lnTo>
                    <a:lnTo>
                      <a:pt x="223" y="702"/>
                    </a:lnTo>
                    <a:lnTo>
                      <a:pt x="360" y="1027"/>
                    </a:lnTo>
                    <a:lnTo>
                      <a:pt x="446" y="1370"/>
                    </a:lnTo>
                    <a:lnTo>
                      <a:pt x="463" y="1370"/>
                    </a:lnTo>
                    <a:lnTo>
                      <a:pt x="463" y="1181"/>
                    </a:lnTo>
                    <a:lnTo>
                      <a:pt x="446" y="1010"/>
                    </a:lnTo>
                    <a:lnTo>
                      <a:pt x="411" y="822"/>
                    </a:lnTo>
                    <a:lnTo>
                      <a:pt x="377" y="651"/>
                    </a:lnTo>
                    <a:lnTo>
                      <a:pt x="326" y="463"/>
                    </a:lnTo>
                    <a:lnTo>
                      <a:pt x="292" y="377"/>
                    </a:lnTo>
                    <a:lnTo>
                      <a:pt x="257" y="292"/>
                    </a:lnTo>
                    <a:lnTo>
                      <a:pt x="155" y="138"/>
                    </a:lnTo>
                    <a:lnTo>
                      <a:pt x="86" y="69"/>
                    </a:lnTo>
                    <a:lnTo>
                      <a:pt x="18" y="18"/>
                    </a:lnTo>
                    <a:lnTo>
                      <a:pt x="18" y="1"/>
                    </a:lnTo>
                    <a:close/>
                  </a:path>
                </a:pathLst>
              </a:custGeom>
              <a:solidFill>
                <a:srgbClr val="01161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1" name="Google Shape;2063;p35">
                <a:extLst>
                  <a:ext uri="{FF2B5EF4-FFF2-40B4-BE49-F238E27FC236}">
                    <a16:creationId xmlns:a16="http://schemas.microsoft.com/office/drawing/2014/main" id="{3F7AD134-1626-B9D2-EE60-46A859D0A985}"/>
                  </a:ext>
                </a:extLst>
              </p:cNvPr>
              <p:cNvSpPr/>
              <p:nvPr/>
            </p:nvSpPr>
            <p:spPr>
              <a:xfrm>
                <a:off x="6280763" y="3370546"/>
                <a:ext cx="18264" cy="54043"/>
              </a:xfrm>
              <a:custGeom>
                <a:avLst/>
                <a:gdLst/>
                <a:ahLst/>
                <a:cxnLst/>
                <a:rect l="l" t="t" r="r" b="b"/>
                <a:pathLst>
                  <a:path w="463" h="1370" fill="none" extrusionOk="0">
                    <a:moveTo>
                      <a:pt x="18" y="1"/>
                    </a:moveTo>
                    <a:lnTo>
                      <a:pt x="1" y="18"/>
                    </a:lnTo>
                    <a:lnTo>
                      <a:pt x="1" y="18"/>
                    </a:lnTo>
                    <a:lnTo>
                      <a:pt x="35" y="206"/>
                    </a:lnTo>
                    <a:lnTo>
                      <a:pt x="86" y="377"/>
                    </a:lnTo>
                    <a:lnTo>
                      <a:pt x="86" y="377"/>
                    </a:lnTo>
                    <a:lnTo>
                      <a:pt x="155" y="531"/>
                    </a:lnTo>
                    <a:lnTo>
                      <a:pt x="223" y="702"/>
                    </a:lnTo>
                    <a:lnTo>
                      <a:pt x="223" y="702"/>
                    </a:lnTo>
                    <a:lnTo>
                      <a:pt x="360" y="1027"/>
                    </a:lnTo>
                    <a:lnTo>
                      <a:pt x="360" y="1027"/>
                    </a:lnTo>
                    <a:lnTo>
                      <a:pt x="446" y="1370"/>
                    </a:lnTo>
                    <a:lnTo>
                      <a:pt x="463" y="1370"/>
                    </a:lnTo>
                    <a:lnTo>
                      <a:pt x="463" y="1370"/>
                    </a:lnTo>
                    <a:lnTo>
                      <a:pt x="463" y="1370"/>
                    </a:lnTo>
                    <a:lnTo>
                      <a:pt x="463" y="1181"/>
                    </a:lnTo>
                    <a:lnTo>
                      <a:pt x="446" y="1010"/>
                    </a:lnTo>
                    <a:lnTo>
                      <a:pt x="446" y="1010"/>
                    </a:lnTo>
                    <a:lnTo>
                      <a:pt x="411" y="822"/>
                    </a:lnTo>
                    <a:lnTo>
                      <a:pt x="377" y="651"/>
                    </a:lnTo>
                    <a:lnTo>
                      <a:pt x="377" y="651"/>
                    </a:lnTo>
                    <a:lnTo>
                      <a:pt x="326" y="463"/>
                    </a:lnTo>
                    <a:lnTo>
                      <a:pt x="292" y="377"/>
                    </a:lnTo>
                    <a:lnTo>
                      <a:pt x="257" y="292"/>
                    </a:lnTo>
                    <a:lnTo>
                      <a:pt x="257" y="292"/>
                    </a:lnTo>
                    <a:lnTo>
                      <a:pt x="155" y="138"/>
                    </a:lnTo>
                    <a:lnTo>
                      <a:pt x="86" y="69"/>
                    </a:lnTo>
                    <a:lnTo>
                      <a:pt x="18" y="18"/>
                    </a:lnTo>
                    <a:lnTo>
                      <a:pt x="18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2" name="Google Shape;2064;p35">
                <a:extLst>
                  <a:ext uri="{FF2B5EF4-FFF2-40B4-BE49-F238E27FC236}">
                    <a16:creationId xmlns:a16="http://schemas.microsoft.com/office/drawing/2014/main" id="{60066098-7507-ADD9-4403-CAD8933523FE}"/>
                  </a:ext>
                </a:extLst>
              </p:cNvPr>
              <p:cNvSpPr/>
              <p:nvPr/>
            </p:nvSpPr>
            <p:spPr>
              <a:xfrm>
                <a:off x="6307785" y="3350980"/>
                <a:ext cx="19605" cy="66864"/>
              </a:xfrm>
              <a:custGeom>
                <a:avLst/>
                <a:gdLst/>
                <a:ahLst/>
                <a:cxnLst/>
                <a:rect l="l" t="t" r="r" b="b"/>
                <a:pathLst>
                  <a:path w="497" h="1695" extrusionOk="0">
                    <a:moveTo>
                      <a:pt x="0" y="0"/>
                    </a:moveTo>
                    <a:lnTo>
                      <a:pt x="0" y="18"/>
                    </a:lnTo>
                    <a:lnTo>
                      <a:pt x="137" y="428"/>
                    </a:lnTo>
                    <a:lnTo>
                      <a:pt x="205" y="616"/>
                    </a:lnTo>
                    <a:lnTo>
                      <a:pt x="274" y="822"/>
                    </a:lnTo>
                    <a:lnTo>
                      <a:pt x="342" y="1044"/>
                    </a:lnTo>
                    <a:lnTo>
                      <a:pt x="377" y="1250"/>
                    </a:lnTo>
                    <a:lnTo>
                      <a:pt x="479" y="1695"/>
                    </a:lnTo>
                    <a:lnTo>
                      <a:pt x="496" y="1677"/>
                    </a:lnTo>
                    <a:lnTo>
                      <a:pt x="479" y="1232"/>
                    </a:lnTo>
                    <a:lnTo>
                      <a:pt x="462" y="1010"/>
                    </a:lnTo>
                    <a:lnTo>
                      <a:pt x="428" y="788"/>
                    </a:lnTo>
                    <a:lnTo>
                      <a:pt x="377" y="565"/>
                    </a:lnTo>
                    <a:lnTo>
                      <a:pt x="342" y="462"/>
                    </a:lnTo>
                    <a:lnTo>
                      <a:pt x="308" y="360"/>
                    </a:lnTo>
                    <a:lnTo>
                      <a:pt x="240" y="257"/>
                    </a:lnTo>
                    <a:lnTo>
                      <a:pt x="171" y="154"/>
                    </a:lnTo>
                    <a:lnTo>
                      <a:pt x="103" y="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1161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3" name="Google Shape;2065;p35">
                <a:extLst>
                  <a:ext uri="{FF2B5EF4-FFF2-40B4-BE49-F238E27FC236}">
                    <a16:creationId xmlns:a16="http://schemas.microsoft.com/office/drawing/2014/main" id="{48175C51-CBFF-BE6C-F708-3CBFBB3EE828}"/>
                  </a:ext>
                </a:extLst>
              </p:cNvPr>
              <p:cNvSpPr/>
              <p:nvPr/>
            </p:nvSpPr>
            <p:spPr>
              <a:xfrm>
                <a:off x="6307785" y="3350980"/>
                <a:ext cx="19605" cy="66864"/>
              </a:xfrm>
              <a:custGeom>
                <a:avLst/>
                <a:gdLst/>
                <a:ahLst/>
                <a:cxnLst/>
                <a:rect l="l" t="t" r="r" b="b"/>
                <a:pathLst>
                  <a:path w="497" h="1695" fill="none" extrusionOk="0">
                    <a:moveTo>
                      <a:pt x="0" y="0"/>
                    </a:moveTo>
                    <a:lnTo>
                      <a:pt x="0" y="18"/>
                    </a:lnTo>
                    <a:lnTo>
                      <a:pt x="0" y="18"/>
                    </a:lnTo>
                    <a:lnTo>
                      <a:pt x="137" y="428"/>
                    </a:lnTo>
                    <a:lnTo>
                      <a:pt x="137" y="428"/>
                    </a:lnTo>
                    <a:lnTo>
                      <a:pt x="205" y="616"/>
                    </a:lnTo>
                    <a:lnTo>
                      <a:pt x="274" y="822"/>
                    </a:lnTo>
                    <a:lnTo>
                      <a:pt x="274" y="822"/>
                    </a:lnTo>
                    <a:lnTo>
                      <a:pt x="342" y="1044"/>
                    </a:lnTo>
                    <a:lnTo>
                      <a:pt x="377" y="1250"/>
                    </a:lnTo>
                    <a:lnTo>
                      <a:pt x="377" y="1250"/>
                    </a:lnTo>
                    <a:lnTo>
                      <a:pt x="479" y="1695"/>
                    </a:lnTo>
                    <a:lnTo>
                      <a:pt x="479" y="1695"/>
                    </a:lnTo>
                    <a:lnTo>
                      <a:pt x="496" y="1677"/>
                    </a:lnTo>
                    <a:lnTo>
                      <a:pt x="496" y="1677"/>
                    </a:lnTo>
                    <a:lnTo>
                      <a:pt x="479" y="1232"/>
                    </a:lnTo>
                    <a:lnTo>
                      <a:pt x="479" y="1232"/>
                    </a:lnTo>
                    <a:lnTo>
                      <a:pt x="462" y="1010"/>
                    </a:lnTo>
                    <a:lnTo>
                      <a:pt x="428" y="788"/>
                    </a:lnTo>
                    <a:lnTo>
                      <a:pt x="428" y="788"/>
                    </a:lnTo>
                    <a:lnTo>
                      <a:pt x="377" y="565"/>
                    </a:lnTo>
                    <a:lnTo>
                      <a:pt x="342" y="462"/>
                    </a:lnTo>
                    <a:lnTo>
                      <a:pt x="308" y="360"/>
                    </a:lnTo>
                    <a:lnTo>
                      <a:pt x="308" y="360"/>
                    </a:lnTo>
                    <a:lnTo>
                      <a:pt x="240" y="257"/>
                    </a:lnTo>
                    <a:lnTo>
                      <a:pt x="171" y="154"/>
                    </a:lnTo>
                    <a:lnTo>
                      <a:pt x="103" y="69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4" name="Google Shape;2066;p35">
                <a:extLst>
                  <a:ext uri="{FF2B5EF4-FFF2-40B4-BE49-F238E27FC236}">
                    <a16:creationId xmlns:a16="http://schemas.microsoft.com/office/drawing/2014/main" id="{A6B27475-230B-14DB-6B9B-55D9C371992B}"/>
                  </a:ext>
                </a:extLst>
              </p:cNvPr>
              <p:cNvSpPr/>
              <p:nvPr/>
            </p:nvSpPr>
            <p:spPr>
              <a:xfrm>
                <a:off x="6417804" y="3358396"/>
                <a:ext cx="23668" cy="60789"/>
              </a:xfrm>
              <a:custGeom>
                <a:avLst/>
                <a:gdLst/>
                <a:ahLst/>
                <a:cxnLst/>
                <a:rect l="l" t="t" r="r" b="b"/>
                <a:pathLst>
                  <a:path w="600" h="1541" extrusionOk="0">
                    <a:moveTo>
                      <a:pt x="599" y="1"/>
                    </a:moveTo>
                    <a:lnTo>
                      <a:pt x="497" y="52"/>
                    </a:lnTo>
                    <a:lnTo>
                      <a:pt x="411" y="120"/>
                    </a:lnTo>
                    <a:lnTo>
                      <a:pt x="325" y="206"/>
                    </a:lnTo>
                    <a:lnTo>
                      <a:pt x="257" y="292"/>
                    </a:lnTo>
                    <a:lnTo>
                      <a:pt x="223" y="394"/>
                    </a:lnTo>
                    <a:lnTo>
                      <a:pt x="189" y="497"/>
                    </a:lnTo>
                    <a:lnTo>
                      <a:pt x="137" y="702"/>
                    </a:lnTo>
                    <a:lnTo>
                      <a:pt x="52" y="1113"/>
                    </a:lnTo>
                    <a:lnTo>
                      <a:pt x="0" y="1524"/>
                    </a:lnTo>
                    <a:lnTo>
                      <a:pt x="0" y="1541"/>
                    </a:lnTo>
                    <a:lnTo>
                      <a:pt x="17" y="1524"/>
                    </a:lnTo>
                    <a:lnTo>
                      <a:pt x="137" y="1130"/>
                    </a:lnTo>
                    <a:lnTo>
                      <a:pt x="274" y="754"/>
                    </a:lnTo>
                    <a:lnTo>
                      <a:pt x="360" y="565"/>
                    </a:lnTo>
                    <a:lnTo>
                      <a:pt x="428" y="377"/>
                    </a:lnTo>
                    <a:lnTo>
                      <a:pt x="514" y="206"/>
                    </a:lnTo>
                    <a:lnTo>
                      <a:pt x="599" y="18"/>
                    </a:lnTo>
                    <a:lnTo>
                      <a:pt x="599" y="1"/>
                    </a:lnTo>
                    <a:close/>
                  </a:path>
                </a:pathLst>
              </a:custGeom>
              <a:solidFill>
                <a:srgbClr val="01161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5" name="Google Shape;2067;p35">
                <a:extLst>
                  <a:ext uri="{FF2B5EF4-FFF2-40B4-BE49-F238E27FC236}">
                    <a16:creationId xmlns:a16="http://schemas.microsoft.com/office/drawing/2014/main" id="{258ABFF9-7C6B-DA85-6D9C-787A9C660985}"/>
                  </a:ext>
                </a:extLst>
              </p:cNvPr>
              <p:cNvSpPr/>
              <p:nvPr/>
            </p:nvSpPr>
            <p:spPr>
              <a:xfrm>
                <a:off x="6417804" y="3358396"/>
                <a:ext cx="23668" cy="60789"/>
              </a:xfrm>
              <a:custGeom>
                <a:avLst/>
                <a:gdLst/>
                <a:ahLst/>
                <a:cxnLst/>
                <a:rect l="l" t="t" r="r" b="b"/>
                <a:pathLst>
                  <a:path w="600" h="1541" fill="none" extrusionOk="0">
                    <a:moveTo>
                      <a:pt x="599" y="1"/>
                    </a:moveTo>
                    <a:lnTo>
                      <a:pt x="599" y="1"/>
                    </a:lnTo>
                    <a:lnTo>
                      <a:pt x="497" y="52"/>
                    </a:lnTo>
                    <a:lnTo>
                      <a:pt x="411" y="120"/>
                    </a:lnTo>
                    <a:lnTo>
                      <a:pt x="325" y="206"/>
                    </a:lnTo>
                    <a:lnTo>
                      <a:pt x="257" y="292"/>
                    </a:lnTo>
                    <a:lnTo>
                      <a:pt x="257" y="292"/>
                    </a:lnTo>
                    <a:lnTo>
                      <a:pt x="223" y="394"/>
                    </a:lnTo>
                    <a:lnTo>
                      <a:pt x="189" y="497"/>
                    </a:lnTo>
                    <a:lnTo>
                      <a:pt x="137" y="702"/>
                    </a:lnTo>
                    <a:lnTo>
                      <a:pt x="137" y="702"/>
                    </a:lnTo>
                    <a:lnTo>
                      <a:pt x="52" y="1113"/>
                    </a:lnTo>
                    <a:lnTo>
                      <a:pt x="52" y="1113"/>
                    </a:lnTo>
                    <a:lnTo>
                      <a:pt x="0" y="1524"/>
                    </a:lnTo>
                    <a:lnTo>
                      <a:pt x="0" y="1541"/>
                    </a:lnTo>
                    <a:lnTo>
                      <a:pt x="17" y="1524"/>
                    </a:lnTo>
                    <a:lnTo>
                      <a:pt x="17" y="1524"/>
                    </a:lnTo>
                    <a:lnTo>
                      <a:pt x="137" y="1130"/>
                    </a:lnTo>
                    <a:lnTo>
                      <a:pt x="137" y="1130"/>
                    </a:lnTo>
                    <a:lnTo>
                      <a:pt x="274" y="754"/>
                    </a:lnTo>
                    <a:lnTo>
                      <a:pt x="274" y="754"/>
                    </a:lnTo>
                    <a:lnTo>
                      <a:pt x="360" y="565"/>
                    </a:lnTo>
                    <a:lnTo>
                      <a:pt x="428" y="377"/>
                    </a:lnTo>
                    <a:lnTo>
                      <a:pt x="428" y="377"/>
                    </a:lnTo>
                    <a:lnTo>
                      <a:pt x="514" y="206"/>
                    </a:lnTo>
                    <a:lnTo>
                      <a:pt x="599" y="18"/>
                    </a:lnTo>
                    <a:lnTo>
                      <a:pt x="599" y="18"/>
                    </a:lnTo>
                    <a:lnTo>
                      <a:pt x="599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6" name="Google Shape;2068;p35">
                <a:extLst>
                  <a:ext uri="{FF2B5EF4-FFF2-40B4-BE49-F238E27FC236}">
                    <a16:creationId xmlns:a16="http://schemas.microsoft.com/office/drawing/2014/main" id="{AA6AB48C-2FA0-0AF3-2499-F9EF4BF7DE6B}"/>
                  </a:ext>
                </a:extLst>
              </p:cNvPr>
              <p:cNvSpPr/>
              <p:nvPr/>
            </p:nvSpPr>
            <p:spPr>
              <a:xfrm>
                <a:off x="6433977" y="3369876"/>
                <a:ext cx="35818" cy="49980"/>
              </a:xfrm>
              <a:custGeom>
                <a:avLst/>
                <a:gdLst/>
                <a:ahLst/>
                <a:cxnLst/>
                <a:rect l="l" t="t" r="r" b="b"/>
                <a:pathLst>
                  <a:path w="908" h="1267" extrusionOk="0">
                    <a:moveTo>
                      <a:pt x="891" y="1"/>
                    </a:moveTo>
                    <a:lnTo>
                      <a:pt x="788" y="18"/>
                    </a:lnTo>
                    <a:lnTo>
                      <a:pt x="685" y="52"/>
                    </a:lnTo>
                    <a:lnTo>
                      <a:pt x="600" y="120"/>
                    </a:lnTo>
                    <a:lnTo>
                      <a:pt x="531" y="189"/>
                    </a:lnTo>
                    <a:lnTo>
                      <a:pt x="463" y="274"/>
                    </a:lnTo>
                    <a:lnTo>
                      <a:pt x="429" y="360"/>
                    </a:lnTo>
                    <a:lnTo>
                      <a:pt x="343" y="548"/>
                    </a:lnTo>
                    <a:lnTo>
                      <a:pt x="172" y="890"/>
                    </a:lnTo>
                    <a:lnTo>
                      <a:pt x="1" y="1250"/>
                    </a:lnTo>
                    <a:lnTo>
                      <a:pt x="1" y="1267"/>
                    </a:lnTo>
                    <a:lnTo>
                      <a:pt x="18" y="1250"/>
                    </a:lnTo>
                    <a:lnTo>
                      <a:pt x="258" y="942"/>
                    </a:lnTo>
                    <a:lnTo>
                      <a:pt x="463" y="617"/>
                    </a:lnTo>
                    <a:lnTo>
                      <a:pt x="583" y="463"/>
                    </a:lnTo>
                    <a:lnTo>
                      <a:pt x="685" y="309"/>
                    </a:lnTo>
                    <a:lnTo>
                      <a:pt x="788" y="155"/>
                    </a:lnTo>
                    <a:lnTo>
                      <a:pt x="839" y="86"/>
                    </a:lnTo>
                    <a:lnTo>
                      <a:pt x="908" y="18"/>
                    </a:lnTo>
                    <a:lnTo>
                      <a:pt x="908" y="1"/>
                    </a:lnTo>
                    <a:close/>
                  </a:path>
                </a:pathLst>
              </a:custGeom>
              <a:solidFill>
                <a:srgbClr val="01161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7" name="Google Shape;2069;p35">
                <a:extLst>
                  <a:ext uri="{FF2B5EF4-FFF2-40B4-BE49-F238E27FC236}">
                    <a16:creationId xmlns:a16="http://schemas.microsoft.com/office/drawing/2014/main" id="{B9890A24-2C79-2524-9793-64B02277691D}"/>
                  </a:ext>
                </a:extLst>
              </p:cNvPr>
              <p:cNvSpPr/>
              <p:nvPr/>
            </p:nvSpPr>
            <p:spPr>
              <a:xfrm>
                <a:off x="6433977" y="3369876"/>
                <a:ext cx="35818" cy="49980"/>
              </a:xfrm>
              <a:custGeom>
                <a:avLst/>
                <a:gdLst/>
                <a:ahLst/>
                <a:cxnLst/>
                <a:rect l="l" t="t" r="r" b="b"/>
                <a:pathLst>
                  <a:path w="908" h="1267" fill="none" extrusionOk="0">
                    <a:moveTo>
                      <a:pt x="891" y="1"/>
                    </a:moveTo>
                    <a:lnTo>
                      <a:pt x="891" y="1"/>
                    </a:lnTo>
                    <a:lnTo>
                      <a:pt x="788" y="18"/>
                    </a:lnTo>
                    <a:lnTo>
                      <a:pt x="685" y="52"/>
                    </a:lnTo>
                    <a:lnTo>
                      <a:pt x="685" y="52"/>
                    </a:lnTo>
                    <a:lnTo>
                      <a:pt x="600" y="120"/>
                    </a:lnTo>
                    <a:lnTo>
                      <a:pt x="531" y="189"/>
                    </a:lnTo>
                    <a:lnTo>
                      <a:pt x="531" y="189"/>
                    </a:lnTo>
                    <a:lnTo>
                      <a:pt x="463" y="274"/>
                    </a:lnTo>
                    <a:lnTo>
                      <a:pt x="429" y="360"/>
                    </a:lnTo>
                    <a:lnTo>
                      <a:pt x="343" y="548"/>
                    </a:lnTo>
                    <a:lnTo>
                      <a:pt x="343" y="548"/>
                    </a:lnTo>
                    <a:lnTo>
                      <a:pt x="172" y="890"/>
                    </a:lnTo>
                    <a:lnTo>
                      <a:pt x="172" y="890"/>
                    </a:lnTo>
                    <a:lnTo>
                      <a:pt x="1" y="1250"/>
                    </a:lnTo>
                    <a:lnTo>
                      <a:pt x="1" y="1267"/>
                    </a:lnTo>
                    <a:lnTo>
                      <a:pt x="18" y="1250"/>
                    </a:lnTo>
                    <a:lnTo>
                      <a:pt x="18" y="1250"/>
                    </a:lnTo>
                    <a:lnTo>
                      <a:pt x="258" y="942"/>
                    </a:lnTo>
                    <a:lnTo>
                      <a:pt x="258" y="942"/>
                    </a:lnTo>
                    <a:lnTo>
                      <a:pt x="463" y="617"/>
                    </a:lnTo>
                    <a:lnTo>
                      <a:pt x="463" y="617"/>
                    </a:lnTo>
                    <a:lnTo>
                      <a:pt x="583" y="463"/>
                    </a:lnTo>
                    <a:lnTo>
                      <a:pt x="583" y="463"/>
                    </a:lnTo>
                    <a:lnTo>
                      <a:pt x="685" y="309"/>
                    </a:lnTo>
                    <a:lnTo>
                      <a:pt x="685" y="309"/>
                    </a:lnTo>
                    <a:lnTo>
                      <a:pt x="788" y="155"/>
                    </a:lnTo>
                    <a:lnTo>
                      <a:pt x="839" y="86"/>
                    </a:lnTo>
                    <a:lnTo>
                      <a:pt x="908" y="18"/>
                    </a:lnTo>
                    <a:lnTo>
                      <a:pt x="908" y="1"/>
                    </a:lnTo>
                    <a:lnTo>
                      <a:pt x="908" y="1"/>
                    </a:lnTo>
                    <a:lnTo>
                      <a:pt x="908" y="1"/>
                    </a:lnTo>
                    <a:lnTo>
                      <a:pt x="891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8" name="Google Shape;2070;p35">
                <a:extLst>
                  <a:ext uri="{FF2B5EF4-FFF2-40B4-BE49-F238E27FC236}">
                    <a16:creationId xmlns:a16="http://schemas.microsoft.com/office/drawing/2014/main" id="{50086DF1-515C-3EAD-DE43-9A2955912C57}"/>
                  </a:ext>
                </a:extLst>
              </p:cNvPr>
              <p:cNvSpPr/>
              <p:nvPr/>
            </p:nvSpPr>
            <p:spPr>
              <a:xfrm>
                <a:off x="6460328" y="3389442"/>
                <a:ext cx="36489" cy="31085"/>
              </a:xfrm>
              <a:custGeom>
                <a:avLst/>
                <a:gdLst/>
                <a:ahLst/>
                <a:cxnLst/>
                <a:rect l="l" t="t" r="r" b="b"/>
                <a:pathLst>
                  <a:path w="925" h="788" extrusionOk="0">
                    <a:moveTo>
                      <a:pt x="907" y="1"/>
                    </a:moveTo>
                    <a:lnTo>
                      <a:pt x="753" y="52"/>
                    </a:lnTo>
                    <a:lnTo>
                      <a:pt x="633" y="121"/>
                    </a:lnTo>
                    <a:lnTo>
                      <a:pt x="565" y="172"/>
                    </a:lnTo>
                    <a:lnTo>
                      <a:pt x="514" y="223"/>
                    </a:lnTo>
                    <a:lnTo>
                      <a:pt x="411" y="343"/>
                    </a:lnTo>
                    <a:lnTo>
                      <a:pt x="206" y="548"/>
                    </a:lnTo>
                    <a:lnTo>
                      <a:pt x="0" y="771"/>
                    </a:lnTo>
                    <a:lnTo>
                      <a:pt x="0" y="788"/>
                    </a:lnTo>
                    <a:lnTo>
                      <a:pt x="17" y="788"/>
                    </a:lnTo>
                    <a:lnTo>
                      <a:pt x="257" y="617"/>
                    </a:lnTo>
                    <a:lnTo>
                      <a:pt x="514" y="446"/>
                    </a:lnTo>
                    <a:lnTo>
                      <a:pt x="633" y="360"/>
                    </a:lnTo>
                    <a:lnTo>
                      <a:pt x="702" y="326"/>
                    </a:lnTo>
                    <a:lnTo>
                      <a:pt x="753" y="275"/>
                    </a:lnTo>
                    <a:lnTo>
                      <a:pt x="839" y="155"/>
                    </a:lnTo>
                    <a:lnTo>
                      <a:pt x="924" y="1"/>
                    </a:lnTo>
                    <a:close/>
                  </a:path>
                </a:pathLst>
              </a:custGeom>
              <a:solidFill>
                <a:srgbClr val="01161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9" name="Google Shape;2071;p35">
                <a:extLst>
                  <a:ext uri="{FF2B5EF4-FFF2-40B4-BE49-F238E27FC236}">
                    <a16:creationId xmlns:a16="http://schemas.microsoft.com/office/drawing/2014/main" id="{10B0B13C-1902-F9EA-3E94-2BD356591CBB}"/>
                  </a:ext>
                </a:extLst>
              </p:cNvPr>
              <p:cNvSpPr/>
              <p:nvPr/>
            </p:nvSpPr>
            <p:spPr>
              <a:xfrm>
                <a:off x="6460328" y="3389442"/>
                <a:ext cx="36489" cy="31085"/>
              </a:xfrm>
              <a:custGeom>
                <a:avLst/>
                <a:gdLst/>
                <a:ahLst/>
                <a:cxnLst/>
                <a:rect l="l" t="t" r="r" b="b"/>
                <a:pathLst>
                  <a:path w="925" h="788" fill="none" extrusionOk="0">
                    <a:moveTo>
                      <a:pt x="907" y="1"/>
                    </a:moveTo>
                    <a:lnTo>
                      <a:pt x="907" y="1"/>
                    </a:lnTo>
                    <a:lnTo>
                      <a:pt x="753" y="52"/>
                    </a:lnTo>
                    <a:lnTo>
                      <a:pt x="633" y="121"/>
                    </a:lnTo>
                    <a:lnTo>
                      <a:pt x="633" y="121"/>
                    </a:lnTo>
                    <a:lnTo>
                      <a:pt x="565" y="172"/>
                    </a:lnTo>
                    <a:lnTo>
                      <a:pt x="514" y="223"/>
                    </a:lnTo>
                    <a:lnTo>
                      <a:pt x="411" y="343"/>
                    </a:lnTo>
                    <a:lnTo>
                      <a:pt x="411" y="343"/>
                    </a:lnTo>
                    <a:lnTo>
                      <a:pt x="206" y="548"/>
                    </a:lnTo>
                    <a:lnTo>
                      <a:pt x="206" y="548"/>
                    </a:lnTo>
                    <a:lnTo>
                      <a:pt x="0" y="771"/>
                    </a:lnTo>
                    <a:lnTo>
                      <a:pt x="0" y="788"/>
                    </a:lnTo>
                    <a:lnTo>
                      <a:pt x="17" y="788"/>
                    </a:lnTo>
                    <a:lnTo>
                      <a:pt x="17" y="788"/>
                    </a:lnTo>
                    <a:lnTo>
                      <a:pt x="257" y="617"/>
                    </a:lnTo>
                    <a:lnTo>
                      <a:pt x="257" y="617"/>
                    </a:lnTo>
                    <a:lnTo>
                      <a:pt x="514" y="446"/>
                    </a:lnTo>
                    <a:lnTo>
                      <a:pt x="514" y="446"/>
                    </a:lnTo>
                    <a:lnTo>
                      <a:pt x="633" y="360"/>
                    </a:lnTo>
                    <a:lnTo>
                      <a:pt x="702" y="326"/>
                    </a:lnTo>
                    <a:lnTo>
                      <a:pt x="753" y="275"/>
                    </a:lnTo>
                    <a:lnTo>
                      <a:pt x="753" y="275"/>
                    </a:lnTo>
                    <a:lnTo>
                      <a:pt x="839" y="155"/>
                    </a:lnTo>
                    <a:lnTo>
                      <a:pt x="924" y="1"/>
                    </a:lnTo>
                    <a:lnTo>
                      <a:pt x="924" y="1"/>
                    </a:lnTo>
                    <a:lnTo>
                      <a:pt x="907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0" name="Google Shape;2072;p35">
                <a:extLst>
                  <a:ext uri="{FF2B5EF4-FFF2-40B4-BE49-F238E27FC236}">
                    <a16:creationId xmlns:a16="http://schemas.microsoft.com/office/drawing/2014/main" id="{D153A1E2-D16D-9174-13B1-4EF1F068A046}"/>
                  </a:ext>
                </a:extLst>
              </p:cNvPr>
              <p:cNvSpPr/>
              <p:nvPr/>
            </p:nvSpPr>
            <p:spPr>
              <a:xfrm>
                <a:off x="6470427" y="3408337"/>
                <a:ext cx="43274" cy="29073"/>
              </a:xfrm>
              <a:custGeom>
                <a:avLst/>
                <a:gdLst/>
                <a:ahLst/>
                <a:cxnLst/>
                <a:rect l="l" t="t" r="r" b="b"/>
                <a:pathLst>
                  <a:path w="1097" h="737" extrusionOk="0">
                    <a:moveTo>
                      <a:pt x="1079" y="1"/>
                    </a:moveTo>
                    <a:lnTo>
                      <a:pt x="925" y="69"/>
                    </a:lnTo>
                    <a:lnTo>
                      <a:pt x="771" y="138"/>
                    </a:lnTo>
                    <a:lnTo>
                      <a:pt x="651" y="241"/>
                    </a:lnTo>
                    <a:lnTo>
                      <a:pt x="531" y="343"/>
                    </a:lnTo>
                    <a:lnTo>
                      <a:pt x="275" y="531"/>
                    </a:lnTo>
                    <a:lnTo>
                      <a:pt x="1" y="720"/>
                    </a:lnTo>
                    <a:lnTo>
                      <a:pt x="1" y="737"/>
                    </a:lnTo>
                    <a:lnTo>
                      <a:pt x="18" y="737"/>
                    </a:lnTo>
                    <a:lnTo>
                      <a:pt x="309" y="617"/>
                    </a:lnTo>
                    <a:lnTo>
                      <a:pt x="617" y="463"/>
                    </a:lnTo>
                    <a:lnTo>
                      <a:pt x="754" y="377"/>
                    </a:lnTo>
                    <a:lnTo>
                      <a:pt x="822" y="343"/>
                    </a:lnTo>
                    <a:lnTo>
                      <a:pt x="891" y="292"/>
                    </a:lnTo>
                    <a:lnTo>
                      <a:pt x="993" y="172"/>
                    </a:lnTo>
                    <a:lnTo>
                      <a:pt x="1045" y="87"/>
                    </a:lnTo>
                    <a:lnTo>
                      <a:pt x="1096" y="18"/>
                    </a:lnTo>
                    <a:lnTo>
                      <a:pt x="1096" y="1"/>
                    </a:lnTo>
                    <a:close/>
                  </a:path>
                </a:pathLst>
              </a:custGeom>
              <a:solidFill>
                <a:srgbClr val="01161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1" name="Google Shape;2073;p35">
                <a:extLst>
                  <a:ext uri="{FF2B5EF4-FFF2-40B4-BE49-F238E27FC236}">
                    <a16:creationId xmlns:a16="http://schemas.microsoft.com/office/drawing/2014/main" id="{D6BBE14F-18B0-C32B-1847-ADBA57C4DE66}"/>
                  </a:ext>
                </a:extLst>
              </p:cNvPr>
              <p:cNvSpPr/>
              <p:nvPr/>
            </p:nvSpPr>
            <p:spPr>
              <a:xfrm>
                <a:off x="6470427" y="3408337"/>
                <a:ext cx="43274" cy="29073"/>
              </a:xfrm>
              <a:custGeom>
                <a:avLst/>
                <a:gdLst/>
                <a:ahLst/>
                <a:cxnLst/>
                <a:rect l="l" t="t" r="r" b="b"/>
                <a:pathLst>
                  <a:path w="1097" h="737" fill="none" extrusionOk="0">
                    <a:moveTo>
                      <a:pt x="1079" y="1"/>
                    </a:moveTo>
                    <a:lnTo>
                      <a:pt x="1079" y="1"/>
                    </a:lnTo>
                    <a:lnTo>
                      <a:pt x="925" y="69"/>
                    </a:lnTo>
                    <a:lnTo>
                      <a:pt x="771" y="138"/>
                    </a:lnTo>
                    <a:lnTo>
                      <a:pt x="771" y="138"/>
                    </a:lnTo>
                    <a:lnTo>
                      <a:pt x="651" y="241"/>
                    </a:lnTo>
                    <a:lnTo>
                      <a:pt x="531" y="343"/>
                    </a:lnTo>
                    <a:lnTo>
                      <a:pt x="531" y="343"/>
                    </a:lnTo>
                    <a:lnTo>
                      <a:pt x="275" y="531"/>
                    </a:lnTo>
                    <a:lnTo>
                      <a:pt x="275" y="531"/>
                    </a:lnTo>
                    <a:lnTo>
                      <a:pt x="1" y="720"/>
                    </a:lnTo>
                    <a:lnTo>
                      <a:pt x="1" y="737"/>
                    </a:lnTo>
                    <a:lnTo>
                      <a:pt x="18" y="737"/>
                    </a:lnTo>
                    <a:lnTo>
                      <a:pt x="18" y="737"/>
                    </a:lnTo>
                    <a:lnTo>
                      <a:pt x="309" y="617"/>
                    </a:lnTo>
                    <a:lnTo>
                      <a:pt x="309" y="617"/>
                    </a:lnTo>
                    <a:lnTo>
                      <a:pt x="617" y="463"/>
                    </a:lnTo>
                    <a:lnTo>
                      <a:pt x="617" y="463"/>
                    </a:lnTo>
                    <a:lnTo>
                      <a:pt x="754" y="377"/>
                    </a:lnTo>
                    <a:lnTo>
                      <a:pt x="822" y="343"/>
                    </a:lnTo>
                    <a:lnTo>
                      <a:pt x="891" y="292"/>
                    </a:lnTo>
                    <a:lnTo>
                      <a:pt x="891" y="292"/>
                    </a:lnTo>
                    <a:lnTo>
                      <a:pt x="993" y="172"/>
                    </a:lnTo>
                    <a:lnTo>
                      <a:pt x="1045" y="87"/>
                    </a:lnTo>
                    <a:lnTo>
                      <a:pt x="1096" y="18"/>
                    </a:lnTo>
                    <a:lnTo>
                      <a:pt x="1096" y="1"/>
                    </a:lnTo>
                    <a:lnTo>
                      <a:pt x="1079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2" name="Google Shape;2074;p35">
                <a:extLst>
                  <a:ext uri="{FF2B5EF4-FFF2-40B4-BE49-F238E27FC236}">
                    <a16:creationId xmlns:a16="http://schemas.microsoft.com/office/drawing/2014/main" id="{8593779C-4D59-9FBB-0F46-C721CEBEEAAA}"/>
                  </a:ext>
                </a:extLst>
              </p:cNvPr>
              <p:cNvSpPr/>
              <p:nvPr/>
            </p:nvSpPr>
            <p:spPr>
              <a:xfrm>
                <a:off x="6480564" y="3419816"/>
                <a:ext cx="52031" cy="37160"/>
              </a:xfrm>
              <a:custGeom>
                <a:avLst/>
                <a:gdLst/>
                <a:ahLst/>
                <a:cxnLst/>
                <a:rect l="l" t="t" r="r" b="b"/>
                <a:pathLst>
                  <a:path w="1319" h="942" extrusionOk="0">
                    <a:moveTo>
                      <a:pt x="1301" y="1"/>
                    </a:moveTo>
                    <a:lnTo>
                      <a:pt x="1147" y="138"/>
                    </a:lnTo>
                    <a:lnTo>
                      <a:pt x="993" y="240"/>
                    </a:lnTo>
                    <a:lnTo>
                      <a:pt x="839" y="360"/>
                    </a:lnTo>
                    <a:lnTo>
                      <a:pt x="685" y="480"/>
                    </a:lnTo>
                    <a:lnTo>
                      <a:pt x="343" y="702"/>
                    </a:lnTo>
                    <a:lnTo>
                      <a:pt x="1" y="925"/>
                    </a:lnTo>
                    <a:lnTo>
                      <a:pt x="1" y="942"/>
                    </a:lnTo>
                    <a:lnTo>
                      <a:pt x="394" y="788"/>
                    </a:lnTo>
                    <a:lnTo>
                      <a:pt x="754" y="600"/>
                    </a:lnTo>
                    <a:lnTo>
                      <a:pt x="942" y="514"/>
                    </a:lnTo>
                    <a:lnTo>
                      <a:pt x="1027" y="463"/>
                    </a:lnTo>
                    <a:lnTo>
                      <a:pt x="1113" y="394"/>
                    </a:lnTo>
                    <a:lnTo>
                      <a:pt x="1198" y="309"/>
                    </a:lnTo>
                    <a:lnTo>
                      <a:pt x="1250" y="223"/>
                    </a:lnTo>
                    <a:lnTo>
                      <a:pt x="1301" y="121"/>
                    </a:lnTo>
                    <a:lnTo>
                      <a:pt x="1318" y="1"/>
                    </a:lnTo>
                    <a:close/>
                  </a:path>
                </a:pathLst>
              </a:custGeom>
              <a:solidFill>
                <a:srgbClr val="01161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3" name="Google Shape;2075;p35">
                <a:extLst>
                  <a:ext uri="{FF2B5EF4-FFF2-40B4-BE49-F238E27FC236}">
                    <a16:creationId xmlns:a16="http://schemas.microsoft.com/office/drawing/2014/main" id="{8B013E59-04E7-43EC-6679-65757ACA798B}"/>
                  </a:ext>
                </a:extLst>
              </p:cNvPr>
              <p:cNvSpPr/>
              <p:nvPr/>
            </p:nvSpPr>
            <p:spPr>
              <a:xfrm>
                <a:off x="6480564" y="3419816"/>
                <a:ext cx="52031" cy="37160"/>
              </a:xfrm>
              <a:custGeom>
                <a:avLst/>
                <a:gdLst/>
                <a:ahLst/>
                <a:cxnLst/>
                <a:rect l="l" t="t" r="r" b="b"/>
                <a:pathLst>
                  <a:path w="1319" h="942" fill="none" extrusionOk="0">
                    <a:moveTo>
                      <a:pt x="1318" y="1"/>
                    </a:moveTo>
                    <a:lnTo>
                      <a:pt x="1301" y="1"/>
                    </a:lnTo>
                    <a:lnTo>
                      <a:pt x="1301" y="1"/>
                    </a:lnTo>
                    <a:lnTo>
                      <a:pt x="1147" y="138"/>
                    </a:lnTo>
                    <a:lnTo>
                      <a:pt x="993" y="240"/>
                    </a:lnTo>
                    <a:lnTo>
                      <a:pt x="993" y="240"/>
                    </a:lnTo>
                    <a:lnTo>
                      <a:pt x="839" y="360"/>
                    </a:lnTo>
                    <a:lnTo>
                      <a:pt x="839" y="360"/>
                    </a:lnTo>
                    <a:lnTo>
                      <a:pt x="685" y="480"/>
                    </a:lnTo>
                    <a:lnTo>
                      <a:pt x="685" y="480"/>
                    </a:lnTo>
                    <a:lnTo>
                      <a:pt x="343" y="702"/>
                    </a:lnTo>
                    <a:lnTo>
                      <a:pt x="343" y="702"/>
                    </a:lnTo>
                    <a:lnTo>
                      <a:pt x="1" y="925"/>
                    </a:lnTo>
                    <a:lnTo>
                      <a:pt x="1" y="925"/>
                    </a:lnTo>
                    <a:lnTo>
                      <a:pt x="1" y="942"/>
                    </a:lnTo>
                    <a:lnTo>
                      <a:pt x="1" y="942"/>
                    </a:lnTo>
                    <a:lnTo>
                      <a:pt x="394" y="788"/>
                    </a:lnTo>
                    <a:lnTo>
                      <a:pt x="394" y="788"/>
                    </a:lnTo>
                    <a:lnTo>
                      <a:pt x="754" y="600"/>
                    </a:lnTo>
                    <a:lnTo>
                      <a:pt x="754" y="600"/>
                    </a:lnTo>
                    <a:lnTo>
                      <a:pt x="942" y="514"/>
                    </a:lnTo>
                    <a:lnTo>
                      <a:pt x="1027" y="463"/>
                    </a:lnTo>
                    <a:lnTo>
                      <a:pt x="1113" y="394"/>
                    </a:lnTo>
                    <a:lnTo>
                      <a:pt x="1113" y="394"/>
                    </a:lnTo>
                    <a:lnTo>
                      <a:pt x="1198" y="309"/>
                    </a:lnTo>
                    <a:lnTo>
                      <a:pt x="1250" y="223"/>
                    </a:lnTo>
                    <a:lnTo>
                      <a:pt x="1250" y="223"/>
                    </a:lnTo>
                    <a:lnTo>
                      <a:pt x="1301" y="121"/>
                    </a:lnTo>
                    <a:lnTo>
                      <a:pt x="1318" y="1"/>
                    </a:lnTo>
                    <a:lnTo>
                      <a:pt x="1318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4" name="Google Shape;2076;p35">
                <a:extLst>
                  <a:ext uri="{FF2B5EF4-FFF2-40B4-BE49-F238E27FC236}">
                    <a16:creationId xmlns:a16="http://schemas.microsoft.com/office/drawing/2014/main" id="{57CD6AB3-FF90-87AA-EE70-A59BF16BD683}"/>
                  </a:ext>
                </a:extLst>
              </p:cNvPr>
              <p:cNvSpPr/>
              <p:nvPr/>
            </p:nvSpPr>
            <p:spPr>
              <a:xfrm>
                <a:off x="6236898" y="2657731"/>
                <a:ext cx="39842" cy="8166"/>
              </a:xfrm>
              <a:custGeom>
                <a:avLst/>
                <a:gdLst/>
                <a:ahLst/>
                <a:cxnLst/>
                <a:rect l="l" t="t" r="r" b="b"/>
                <a:pathLst>
                  <a:path w="1010" h="207" extrusionOk="0">
                    <a:moveTo>
                      <a:pt x="325" y="1"/>
                    </a:moveTo>
                    <a:lnTo>
                      <a:pt x="257" y="18"/>
                    </a:lnTo>
                    <a:lnTo>
                      <a:pt x="120" y="52"/>
                    </a:lnTo>
                    <a:lnTo>
                      <a:pt x="69" y="86"/>
                    </a:lnTo>
                    <a:lnTo>
                      <a:pt x="17" y="138"/>
                    </a:lnTo>
                    <a:lnTo>
                      <a:pt x="0" y="138"/>
                    </a:lnTo>
                    <a:lnTo>
                      <a:pt x="17" y="155"/>
                    </a:lnTo>
                    <a:lnTo>
                      <a:pt x="154" y="189"/>
                    </a:lnTo>
                    <a:lnTo>
                      <a:pt x="274" y="206"/>
                    </a:lnTo>
                    <a:lnTo>
                      <a:pt x="291" y="206"/>
                    </a:lnTo>
                    <a:lnTo>
                      <a:pt x="411" y="189"/>
                    </a:lnTo>
                    <a:lnTo>
                      <a:pt x="514" y="172"/>
                    </a:lnTo>
                    <a:lnTo>
                      <a:pt x="753" y="172"/>
                    </a:lnTo>
                    <a:lnTo>
                      <a:pt x="1010" y="206"/>
                    </a:lnTo>
                    <a:lnTo>
                      <a:pt x="1010" y="189"/>
                    </a:lnTo>
                    <a:lnTo>
                      <a:pt x="890" y="138"/>
                    </a:lnTo>
                    <a:lnTo>
                      <a:pt x="770" y="86"/>
                    </a:lnTo>
                    <a:lnTo>
                      <a:pt x="651" y="52"/>
                    </a:lnTo>
                    <a:lnTo>
                      <a:pt x="514" y="35"/>
                    </a:lnTo>
                    <a:lnTo>
                      <a:pt x="428" y="18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rgbClr val="01161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5" name="Google Shape;2077;p35">
                <a:extLst>
                  <a:ext uri="{FF2B5EF4-FFF2-40B4-BE49-F238E27FC236}">
                    <a16:creationId xmlns:a16="http://schemas.microsoft.com/office/drawing/2014/main" id="{12A28453-4C0E-FE6B-E556-456C4115FFEC}"/>
                  </a:ext>
                </a:extLst>
              </p:cNvPr>
              <p:cNvSpPr/>
              <p:nvPr/>
            </p:nvSpPr>
            <p:spPr>
              <a:xfrm>
                <a:off x="6236898" y="2657731"/>
                <a:ext cx="39842" cy="8166"/>
              </a:xfrm>
              <a:custGeom>
                <a:avLst/>
                <a:gdLst/>
                <a:ahLst/>
                <a:cxnLst/>
                <a:rect l="l" t="t" r="r" b="b"/>
                <a:pathLst>
                  <a:path w="1010" h="207" fill="none" extrusionOk="0">
                    <a:moveTo>
                      <a:pt x="325" y="1"/>
                    </a:moveTo>
                    <a:lnTo>
                      <a:pt x="325" y="1"/>
                    </a:lnTo>
                    <a:lnTo>
                      <a:pt x="257" y="18"/>
                    </a:lnTo>
                    <a:lnTo>
                      <a:pt x="257" y="18"/>
                    </a:lnTo>
                    <a:lnTo>
                      <a:pt x="120" y="52"/>
                    </a:lnTo>
                    <a:lnTo>
                      <a:pt x="69" y="86"/>
                    </a:lnTo>
                    <a:lnTo>
                      <a:pt x="17" y="138"/>
                    </a:lnTo>
                    <a:lnTo>
                      <a:pt x="0" y="138"/>
                    </a:lnTo>
                    <a:lnTo>
                      <a:pt x="17" y="155"/>
                    </a:lnTo>
                    <a:lnTo>
                      <a:pt x="17" y="155"/>
                    </a:lnTo>
                    <a:lnTo>
                      <a:pt x="154" y="189"/>
                    </a:lnTo>
                    <a:lnTo>
                      <a:pt x="274" y="206"/>
                    </a:lnTo>
                    <a:lnTo>
                      <a:pt x="274" y="206"/>
                    </a:lnTo>
                    <a:lnTo>
                      <a:pt x="291" y="206"/>
                    </a:lnTo>
                    <a:lnTo>
                      <a:pt x="291" y="206"/>
                    </a:lnTo>
                    <a:lnTo>
                      <a:pt x="411" y="189"/>
                    </a:lnTo>
                    <a:lnTo>
                      <a:pt x="514" y="172"/>
                    </a:lnTo>
                    <a:lnTo>
                      <a:pt x="514" y="172"/>
                    </a:lnTo>
                    <a:lnTo>
                      <a:pt x="616" y="172"/>
                    </a:lnTo>
                    <a:lnTo>
                      <a:pt x="616" y="172"/>
                    </a:lnTo>
                    <a:lnTo>
                      <a:pt x="753" y="172"/>
                    </a:lnTo>
                    <a:lnTo>
                      <a:pt x="753" y="172"/>
                    </a:lnTo>
                    <a:lnTo>
                      <a:pt x="1010" y="206"/>
                    </a:lnTo>
                    <a:lnTo>
                      <a:pt x="1010" y="206"/>
                    </a:lnTo>
                    <a:lnTo>
                      <a:pt x="1010" y="189"/>
                    </a:lnTo>
                    <a:lnTo>
                      <a:pt x="1010" y="189"/>
                    </a:lnTo>
                    <a:lnTo>
                      <a:pt x="890" y="138"/>
                    </a:lnTo>
                    <a:lnTo>
                      <a:pt x="770" y="86"/>
                    </a:lnTo>
                    <a:lnTo>
                      <a:pt x="770" y="86"/>
                    </a:lnTo>
                    <a:lnTo>
                      <a:pt x="651" y="52"/>
                    </a:lnTo>
                    <a:lnTo>
                      <a:pt x="514" y="35"/>
                    </a:lnTo>
                    <a:lnTo>
                      <a:pt x="514" y="35"/>
                    </a:lnTo>
                    <a:lnTo>
                      <a:pt x="428" y="18"/>
                    </a:lnTo>
                    <a:lnTo>
                      <a:pt x="325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6" name="Google Shape;2078;p35">
                <a:extLst>
                  <a:ext uri="{FF2B5EF4-FFF2-40B4-BE49-F238E27FC236}">
                    <a16:creationId xmlns:a16="http://schemas.microsoft.com/office/drawing/2014/main" id="{444FBDC8-0F23-CFC4-7C6B-6CB4B2C0BFE7}"/>
                  </a:ext>
                </a:extLst>
              </p:cNvPr>
              <p:cNvSpPr/>
              <p:nvPr/>
            </p:nvSpPr>
            <p:spPr>
              <a:xfrm>
                <a:off x="6243643" y="2682701"/>
                <a:ext cx="27022" cy="9507"/>
              </a:xfrm>
              <a:custGeom>
                <a:avLst/>
                <a:gdLst/>
                <a:ahLst/>
                <a:cxnLst/>
                <a:rect l="l" t="t" r="r" b="b"/>
                <a:pathLst>
                  <a:path w="685" h="241" extrusionOk="0">
                    <a:moveTo>
                      <a:pt x="668" y="1"/>
                    </a:moveTo>
                    <a:lnTo>
                      <a:pt x="497" y="35"/>
                    </a:lnTo>
                    <a:lnTo>
                      <a:pt x="326" y="52"/>
                    </a:lnTo>
                    <a:lnTo>
                      <a:pt x="308" y="52"/>
                    </a:lnTo>
                    <a:lnTo>
                      <a:pt x="274" y="35"/>
                    </a:lnTo>
                    <a:lnTo>
                      <a:pt x="223" y="35"/>
                    </a:lnTo>
                    <a:lnTo>
                      <a:pt x="154" y="52"/>
                    </a:lnTo>
                    <a:lnTo>
                      <a:pt x="86" y="86"/>
                    </a:lnTo>
                    <a:lnTo>
                      <a:pt x="0" y="138"/>
                    </a:lnTo>
                    <a:lnTo>
                      <a:pt x="0" y="155"/>
                    </a:lnTo>
                    <a:lnTo>
                      <a:pt x="35" y="189"/>
                    </a:lnTo>
                    <a:lnTo>
                      <a:pt x="86" y="223"/>
                    </a:lnTo>
                    <a:lnTo>
                      <a:pt x="189" y="240"/>
                    </a:lnTo>
                    <a:lnTo>
                      <a:pt x="206" y="240"/>
                    </a:lnTo>
                    <a:lnTo>
                      <a:pt x="274" y="223"/>
                    </a:lnTo>
                    <a:lnTo>
                      <a:pt x="360" y="189"/>
                    </a:lnTo>
                    <a:lnTo>
                      <a:pt x="531" y="121"/>
                    </a:lnTo>
                    <a:lnTo>
                      <a:pt x="668" y="18"/>
                    </a:lnTo>
                    <a:lnTo>
                      <a:pt x="685" y="18"/>
                    </a:lnTo>
                    <a:lnTo>
                      <a:pt x="668" y="1"/>
                    </a:lnTo>
                    <a:close/>
                  </a:path>
                </a:pathLst>
              </a:custGeom>
              <a:solidFill>
                <a:srgbClr val="01161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7" name="Google Shape;2079;p35">
                <a:extLst>
                  <a:ext uri="{FF2B5EF4-FFF2-40B4-BE49-F238E27FC236}">
                    <a16:creationId xmlns:a16="http://schemas.microsoft.com/office/drawing/2014/main" id="{CF77AF01-67B9-F238-B940-410F8078A7C8}"/>
                  </a:ext>
                </a:extLst>
              </p:cNvPr>
              <p:cNvSpPr/>
              <p:nvPr/>
            </p:nvSpPr>
            <p:spPr>
              <a:xfrm>
                <a:off x="6243643" y="2682701"/>
                <a:ext cx="27022" cy="9507"/>
              </a:xfrm>
              <a:custGeom>
                <a:avLst/>
                <a:gdLst/>
                <a:ahLst/>
                <a:cxnLst/>
                <a:rect l="l" t="t" r="r" b="b"/>
                <a:pathLst>
                  <a:path w="685" h="241" fill="none" extrusionOk="0">
                    <a:moveTo>
                      <a:pt x="668" y="1"/>
                    </a:moveTo>
                    <a:lnTo>
                      <a:pt x="668" y="1"/>
                    </a:lnTo>
                    <a:lnTo>
                      <a:pt x="497" y="35"/>
                    </a:lnTo>
                    <a:lnTo>
                      <a:pt x="497" y="35"/>
                    </a:lnTo>
                    <a:lnTo>
                      <a:pt x="326" y="52"/>
                    </a:lnTo>
                    <a:lnTo>
                      <a:pt x="326" y="52"/>
                    </a:lnTo>
                    <a:lnTo>
                      <a:pt x="308" y="52"/>
                    </a:lnTo>
                    <a:lnTo>
                      <a:pt x="308" y="52"/>
                    </a:lnTo>
                    <a:lnTo>
                      <a:pt x="274" y="35"/>
                    </a:lnTo>
                    <a:lnTo>
                      <a:pt x="274" y="35"/>
                    </a:lnTo>
                    <a:lnTo>
                      <a:pt x="223" y="35"/>
                    </a:lnTo>
                    <a:lnTo>
                      <a:pt x="223" y="35"/>
                    </a:lnTo>
                    <a:lnTo>
                      <a:pt x="154" y="52"/>
                    </a:lnTo>
                    <a:lnTo>
                      <a:pt x="154" y="52"/>
                    </a:lnTo>
                    <a:lnTo>
                      <a:pt x="86" y="86"/>
                    </a:lnTo>
                    <a:lnTo>
                      <a:pt x="0" y="138"/>
                    </a:lnTo>
                    <a:lnTo>
                      <a:pt x="0" y="138"/>
                    </a:lnTo>
                    <a:lnTo>
                      <a:pt x="0" y="155"/>
                    </a:lnTo>
                    <a:lnTo>
                      <a:pt x="0" y="155"/>
                    </a:lnTo>
                    <a:lnTo>
                      <a:pt x="35" y="189"/>
                    </a:lnTo>
                    <a:lnTo>
                      <a:pt x="86" y="223"/>
                    </a:lnTo>
                    <a:lnTo>
                      <a:pt x="189" y="240"/>
                    </a:lnTo>
                    <a:lnTo>
                      <a:pt x="189" y="240"/>
                    </a:lnTo>
                    <a:lnTo>
                      <a:pt x="206" y="240"/>
                    </a:lnTo>
                    <a:lnTo>
                      <a:pt x="206" y="240"/>
                    </a:lnTo>
                    <a:lnTo>
                      <a:pt x="274" y="223"/>
                    </a:lnTo>
                    <a:lnTo>
                      <a:pt x="360" y="189"/>
                    </a:lnTo>
                    <a:lnTo>
                      <a:pt x="360" y="189"/>
                    </a:lnTo>
                    <a:lnTo>
                      <a:pt x="531" y="121"/>
                    </a:lnTo>
                    <a:lnTo>
                      <a:pt x="531" y="121"/>
                    </a:lnTo>
                    <a:lnTo>
                      <a:pt x="668" y="18"/>
                    </a:lnTo>
                    <a:lnTo>
                      <a:pt x="685" y="18"/>
                    </a:lnTo>
                    <a:lnTo>
                      <a:pt x="668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8" name="Google Shape;2080;p35">
                <a:extLst>
                  <a:ext uri="{FF2B5EF4-FFF2-40B4-BE49-F238E27FC236}">
                    <a16:creationId xmlns:a16="http://schemas.microsoft.com/office/drawing/2014/main" id="{A281E49C-C073-FD7D-E4A5-1529D72BB615}"/>
                  </a:ext>
                </a:extLst>
              </p:cNvPr>
              <p:cNvSpPr/>
              <p:nvPr/>
            </p:nvSpPr>
            <p:spPr>
              <a:xfrm>
                <a:off x="6263880" y="2696902"/>
                <a:ext cx="16923" cy="12860"/>
              </a:xfrm>
              <a:custGeom>
                <a:avLst/>
                <a:gdLst/>
                <a:ahLst/>
                <a:cxnLst/>
                <a:rect l="l" t="t" r="r" b="b"/>
                <a:pathLst>
                  <a:path w="429" h="326" extrusionOk="0">
                    <a:moveTo>
                      <a:pt x="429" y="0"/>
                    </a:moveTo>
                    <a:lnTo>
                      <a:pt x="292" y="52"/>
                    </a:lnTo>
                    <a:lnTo>
                      <a:pt x="172" y="103"/>
                    </a:lnTo>
                    <a:lnTo>
                      <a:pt x="103" y="120"/>
                    </a:lnTo>
                    <a:lnTo>
                      <a:pt x="86" y="137"/>
                    </a:lnTo>
                    <a:lnTo>
                      <a:pt x="52" y="171"/>
                    </a:lnTo>
                    <a:lnTo>
                      <a:pt x="18" y="223"/>
                    </a:lnTo>
                    <a:lnTo>
                      <a:pt x="1" y="308"/>
                    </a:lnTo>
                    <a:lnTo>
                      <a:pt x="18" y="325"/>
                    </a:lnTo>
                    <a:lnTo>
                      <a:pt x="121" y="325"/>
                    </a:lnTo>
                    <a:lnTo>
                      <a:pt x="172" y="308"/>
                    </a:lnTo>
                    <a:lnTo>
                      <a:pt x="206" y="291"/>
                    </a:lnTo>
                    <a:lnTo>
                      <a:pt x="223" y="274"/>
                    </a:lnTo>
                    <a:lnTo>
                      <a:pt x="257" y="223"/>
                    </a:lnTo>
                    <a:lnTo>
                      <a:pt x="343" y="120"/>
                    </a:lnTo>
                    <a:lnTo>
                      <a:pt x="429" y="17"/>
                    </a:lnTo>
                    <a:lnTo>
                      <a:pt x="429" y="0"/>
                    </a:lnTo>
                    <a:close/>
                  </a:path>
                </a:pathLst>
              </a:custGeom>
              <a:solidFill>
                <a:srgbClr val="01161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9" name="Google Shape;2081;p35">
                <a:extLst>
                  <a:ext uri="{FF2B5EF4-FFF2-40B4-BE49-F238E27FC236}">
                    <a16:creationId xmlns:a16="http://schemas.microsoft.com/office/drawing/2014/main" id="{0F32F984-985C-512B-99C5-29380456B30E}"/>
                  </a:ext>
                </a:extLst>
              </p:cNvPr>
              <p:cNvSpPr/>
              <p:nvPr/>
            </p:nvSpPr>
            <p:spPr>
              <a:xfrm>
                <a:off x="6263880" y="2696902"/>
                <a:ext cx="16923" cy="12860"/>
              </a:xfrm>
              <a:custGeom>
                <a:avLst/>
                <a:gdLst/>
                <a:ahLst/>
                <a:cxnLst/>
                <a:rect l="l" t="t" r="r" b="b"/>
                <a:pathLst>
                  <a:path w="429" h="326" fill="none" extrusionOk="0">
                    <a:moveTo>
                      <a:pt x="429" y="0"/>
                    </a:moveTo>
                    <a:lnTo>
                      <a:pt x="429" y="0"/>
                    </a:lnTo>
                    <a:lnTo>
                      <a:pt x="292" y="52"/>
                    </a:lnTo>
                    <a:lnTo>
                      <a:pt x="292" y="52"/>
                    </a:lnTo>
                    <a:lnTo>
                      <a:pt x="172" y="103"/>
                    </a:lnTo>
                    <a:lnTo>
                      <a:pt x="172" y="103"/>
                    </a:lnTo>
                    <a:lnTo>
                      <a:pt x="103" y="120"/>
                    </a:lnTo>
                    <a:lnTo>
                      <a:pt x="86" y="137"/>
                    </a:lnTo>
                    <a:lnTo>
                      <a:pt x="52" y="171"/>
                    </a:lnTo>
                    <a:lnTo>
                      <a:pt x="52" y="171"/>
                    </a:lnTo>
                    <a:lnTo>
                      <a:pt x="18" y="223"/>
                    </a:lnTo>
                    <a:lnTo>
                      <a:pt x="1" y="308"/>
                    </a:lnTo>
                    <a:lnTo>
                      <a:pt x="1" y="308"/>
                    </a:lnTo>
                    <a:lnTo>
                      <a:pt x="18" y="325"/>
                    </a:lnTo>
                    <a:lnTo>
                      <a:pt x="18" y="325"/>
                    </a:lnTo>
                    <a:lnTo>
                      <a:pt x="69" y="325"/>
                    </a:lnTo>
                    <a:lnTo>
                      <a:pt x="69" y="325"/>
                    </a:lnTo>
                    <a:lnTo>
                      <a:pt x="121" y="325"/>
                    </a:lnTo>
                    <a:lnTo>
                      <a:pt x="172" y="308"/>
                    </a:lnTo>
                    <a:lnTo>
                      <a:pt x="172" y="308"/>
                    </a:lnTo>
                    <a:lnTo>
                      <a:pt x="206" y="291"/>
                    </a:lnTo>
                    <a:lnTo>
                      <a:pt x="223" y="274"/>
                    </a:lnTo>
                    <a:lnTo>
                      <a:pt x="257" y="223"/>
                    </a:lnTo>
                    <a:lnTo>
                      <a:pt x="257" y="223"/>
                    </a:lnTo>
                    <a:lnTo>
                      <a:pt x="343" y="120"/>
                    </a:lnTo>
                    <a:lnTo>
                      <a:pt x="343" y="120"/>
                    </a:lnTo>
                    <a:lnTo>
                      <a:pt x="429" y="17"/>
                    </a:lnTo>
                    <a:lnTo>
                      <a:pt x="429" y="17"/>
                    </a:lnTo>
                    <a:lnTo>
                      <a:pt x="429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0" name="Google Shape;2082;p35">
                <a:extLst>
                  <a:ext uri="{FF2B5EF4-FFF2-40B4-BE49-F238E27FC236}">
                    <a16:creationId xmlns:a16="http://schemas.microsoft.com/office/drawing/2014/main" id="{C606E9F4-D6AE-71BC-F310-FE435F44846A}"/>
                  </a:ext>
                </a:extLst>
              </p:cNvPr>
              <p:cNvSpPr/>
              <p:nvPr/>
            </p:nvSpPr>
            <p:spPr>
              <a:xfrm>
                <a:off x="6277410" y="2713746"/>
                <a:ext cx="15542" cy="20315"/>
              </a:xfrm>
              <a:custGeom>
                <a:avLst/>
                <a:gdLst/>
                <a:ahLst/>
                <a:cxnLst/>
                <a:rect l="l" t="t" r="r" b="b"/>
                <a:pathLst>
                  <a:path w="394" h="515" extrusionOk="0">
                    <a:moveTo>
                      <a:pt x="377" y="1"/>
                    </a:moveTo>
                    <a:lnTo>
                      <a:pt x="240" y="104"/>
                    </a:lnTo>
                    <a:lnTo>
                      <a:pt x="120" y="206"/>
                    </a:lnTo>
                    <a:lnTo>
                      <a:pt x="69" y="258"/>
                    </a:lnTo>
                    <a:lnTo>
                      <a:pt x="34" y="292"/>
                    </a:lnTo>
                    <a:lnTo>
                      <a:pt x="17" y="326"/>
                    </a:lnTo>
                    <a:lnTo>
                      <a:pt x="0" y="412"/>
                    </a:lnTo>
                    <a:lnTo>
                      <a:pt x="0" y="497"/>
                    </a:lnTo>
                    <a:lnTo>
                      <a:pt x="17" y="514"/>
                    </a:lnTo>
                    <a:lnTo>
                      <a:pt x="103" y="480"/>
                    </a:lnTo>
                    <a:lnTo>
                      <a:pt x="171" y="429"/>
                    </a:lnTo>
                    <a:lnTo>
                      <a:pt x="205" y="412"/>
                    </a:lnTo>
                    <a:lnTo>
                      <a:pt x="223" y="377"/>
                    </a:lnTo>
                    <a:lnTo>
                      <a:pt x="240" y="292"/>
                    </a:lnTo>
                    <a:lnTo>
                      <a:pt x="325" y="155"/>
                    </a:lnTo>
                    <a:lnTo>
                      <a:pt x="394" y="18"/>
                    </a:lnTo>
                    <a:lnTo>
                      <a:pt x="394" y="1"/>
                    </a:lnTo>
                    <a:close/>
                  </a:path>
                </a:pathLst>
              </a:custGeom>
              <a:solidFill>
                <a:srgbClr val="01161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1" name="Google Shape;2083;p35">
                <a:extLst>
                  <a:ext uri="{FF2B5EF4-FFF2-40B4-BE49-F238E27FC236}">
                    <a16:creationId xmlns:a16="http://schemas.microsoft.com/office/drawing/2014/main" id="{D9C71727-1607-95E3-F24A-A668758E2EA5}"/>
                  </a:ext>
                </a:extLst>
              </p:cNvPr>
              <p:cNvSpPr/>
              <p:nvPr/>
            </p:nvSpPr>
            <p:spPr>
              <a:xfrm>
                <a:off x="6277410" y="2713746"/>
                <a:ext cx="15542" cy="20315"/>
              </a:xfrm>
              <a:custGeom>
                <a:avLst/>
                <a:gdLst/>
                <a:ahLst/>
                <a:cxnLst/>
                <a:rect l="l" t="t" r="r" b="b"/>
                <a:pathLst>
                  <a:path w="394" h="515" fill="none" extrusionOk="0">
                    <a:moveTo>
                      <a:pt x="377" y="1"/>
                    </a:moveTo>
                    <a:lnTo>
                      <a:pt x="377" y="1"/>
                    </a:lnTo>
                    <a:lnTo>
                      <a:pt x="240" y="104"/>
                    </a:lnTo>
                    <a:lnTo>
                      <a:pt x="240" y="104"/>
                    </a:lnTo>
                    <a:lnTo>
                      <a:pt x="120" y="206"/>
                    </a:lnTo>
                    <a:lnTo>
                      <a:pt x="120" y="206"/>
                    </a:lnTo>
                    <a:lnTo>
                      <a:pt x="69" y="258"/>
                    </a:lnTo>
                    <a:lnTo>
                      <a:pt x="34" y="292"/>
                    </a:lnTo>
                    <a:lnTo>
                      <a:pt x="17" y="326"/>
                    </a:lnTo>
                    <a:lnTo>
                      <a:pt x="17" y="326"/>
                    </a:lnTo>
                    <a:lnTo>
                      <a:pt x="0" y="412"/>
                    </a:lnTo>
                    <a:lnTo>
                      <a:pt x="0" y="497"/>
                    </a:lnTo>
                    <a:lnTo>
                      <a:pt x="0" y="497"/>
                    </a:lnTo>
                    <a:lnTo>
                      <a:pt x="17" y="514"/>
                    </a:lnTo>
                    <a:lnTo>
                      <a:pt x="17" y="514"/>
                    </a:lnTo>
                    <a:lnTo>
                      <a:pt x="17" y="514"/>
                    </a:lnTo>
                    <a:lnTo>
                      <a:pt x="17" y="514"/>
                    </a:lnTo>
                    <a:lnTo>
                      <a:pt x="103" y="480"/>
                    </a:lnTo>
                    <a:lnTo>
                      <a:pt x="171" y="429"/>
                    </a:lnTo>
                    <a:lnTo>
                      <a:pt x="171" y="429"/>
                    </a:lnTo>
                    <a:lnTo>
                      <a:pt x="205" y="412"/>
                    </a:lnTo>
                    <a:lnTo>
                      <a:pt x="223" y="377"/>
                    </a:lnTo>
                    <a:lnTo>
                      <a:pt x="240" y="292"/>
                    </a:lnTo>
                    <a:lnTo>
                      <a:pt x="240" y="292"/>
                    </a:lnTo>
                    <a:lnTo>
                      <a:pt x="325" y="155"/>
                    </a:lnTo>
                    <a:lnTo>
                      <a:pt x="325" y="155"/>
                    </a:lnTo>
                    <a:lnTo>
                      <a:pt x="394" y="18"/>
                    </a:lnTo>
                    <a:lnTo>
                      <a:pt x="394" y="1"/>
                    </a:lnTo>
                    <a:lnTo>
                      <a:pt x="377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2" name="Google Shape;2084;p35">
                <a:extLst>
                  <a:ext uri="{FF2B5EF4-FFF2-40B4-BE49-F238E27FC236}">
                    <a16:creationId xmlns:a16="http://schemas.microsoft.com/office/drawing/2014/main" id="{F2843024-C238-4ED4-818D-E1707E9AE19A}"/>
                  </a:ext>
                </a:extLst>
              </p:cNvPr>
              <p:cNvSpPr/>
              <p:nvPr/>
            </p:nvSpPr>
            <p:spPr>
              <a:xfrm>
                <a:off x="6299659" y="2732010"/>
                <a:ext cx="11519" cy="18935"/>
              </a:xfrm>
              <a:custGeom>
                <a:avLst/>
                <a:gdLst/>
                <a:ahLst/>
                <a:cxnLst/>
                <a:rect l="l" t="t" r="r" b="b"/>
                <a:pathLst>
                  <a:path w="292" h="480" extrusionOk="0">
                    <a:moveTo>
                      <a:pt x="275" y="0"/>
                    </a:moveTo>
                    <a:lnTo>
                      <a:pt x="189" y="103"/>
                    </a:lnTo>
                    <a:lnTo>
                      <a:pt x="86" y="205"/>
                    </a:lnTo>
                    <a:lnTo>
                      <a:pt x="52" y="257"/>
                    </a:lnTo>
                    <a:lnTo>
                      <a:pt x="18" y="291"/>
                    </a:lnTo>
                    <a:lnTo>
                      <a:pt x="18" y="308"/>
                    </a:lnTo>
                    <a:lnTo>
                      <a:pt x="1" y="376"/>
                    </a:lnTo>
                    <a:lnTo>
                      <a:pt x="18" y="462"/>
                    </a:lnTo>
                    <a:lnTo>
                      <a:pt x="35" y="479"/>
                    </a:lnTo>
                    <a:lnTo>
                      <a:pt x="121" y="445"/>
                    </a:lnTo>
                    <a:lnTo>
                      <a:pt x="172" y="411"/>
                    </a:lnTo>
                    <a:lnTo>
                      <a:pt x="189" y="376"/>
                    </a:lnTo>
                    <a:lnTo>
                      <a:pt x="206" y="359"/>
                    </a:lnTo>
                    <a:lnTo>
                      <a:pt x="223" y="291"/>
                    </a:lnTo>
                    <a:lnTo>
                      <a:pt x="257" y="154"/>
                    </a:lnTo>
                    <a:lnTo>
                      <a:pt x="292" y="17"/>
                    </a:lnTo>
                    <a:lnTo>
                      <a:pt x="292" y="0"/>
                    </a:lnTo>
                    <a:close/>
                  </a:path>
                </a:pathLst>
              </a:custGeom>
              <a:solidFill>
                <a:srgbClr val="01161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3" name="Google Shape;2085;p35">
                <a:extLst>
                  <a:ext uri="{FF2B5EF4-FFF2-40B4-BE49-F238E27FC236}">
                    <a16:creationId xmlns:a16="http://schemas.microsoft.com/office/drawing/2014/main" id="{2677C6DF-F905-456A-D5A1-BDFB4F768EDF}"/>
                  </a:ext>
                </a:extLst>
              </p:cNvPr>
              <p:cNvSpPr/>
              <p:nvPr/>
            </p:nvSpPr>
            <p:spPr>
              <a:xfrm>
                <a:off x="6299659" y="2732010"/>
                <a:ext cx="11519" cy="18935"/>
              </a:xfrm>
              <a:custGeom>
                <a:avLst/>
                <a:gdLst/>
                <a:ahLst/>
                <a:cxnLst/>
                <a:rect l="l" t="t" r="r" b="b"/>
                <a:pathLst>
                  <a:path w="292" h="480" fill="none" extrusionOk="0">
                    <a:moveTo>
                      <a:pt x="275" y="0"/>
                    </a:moveTo>
                    <a:lnTo>
                      <a:pt x="275" y="0"/>
                    </a:lnTo>
                    <a:lnTo>
                      <a:pt x="189" y="103"/>
                    </a:lnTo>
                    <a:lnTo>
                      <a:pt x="189" y="103"/>
                    </a:lnTo>
                    <a:lnTo>
                      <a:pt x="86" y="205"/>
                    </a:lnTo>
                    <a:lnTo>
                      <a:pt x="86" y="205"/>
                    </a:lnTo>
                    <a:lnTo>
                      <a:pt x="52" y="257"/>
                    </a:lnTo>
                    <a:lnTo>
                      <a:pt x="18" y="291"/>
                    </a:lnTo>
                    <a:lnTo>
                      <a:pt x="18" y="308"/>
                    </a:lnTo>
                    <a:lnTo>
                      <a:pt x="18" y="308"/>
                    </a:lnTo>
                    <a:lnTo>
                      <a:pt x="1" y="376"/>
                    </a:lnTo>
                    <a:lnTo>
                      <a:pt x="18" y="462"/>
                    </a:lnTo>
                    <a:lnTo>
                      <a:pt x="18" y="462"/>
                    </a:lnTo>
                    <a:lnTo>
                      <a:pt x="35" y="479"/>
                    </a:lnTo>
                    <a:lnTo>
                      <a:pt x="35" y="479"/>
                    </a:lnTo>
                    <a:lnTo>
                      <a:pt x="35" y="479"/>
                    </a:lnTo>
                    <a:lnTo>
                      <a:pt x="35" y="479"/>
                    </a:lnTo>
                    <a:lnTo>
                      <a:pt x="121" y="445"/>
                    </a:lnTo>
                    <a:lnTo>
                      <a:pt x="172" y="411"/>
                    </a:lnTo>
                    <a:lnTo>
                      <a:pt x="172" y="411"/>
                    </a:lnTo>
                    <a:lnTo>
                      <a:pt x="189" y="376"/>
                    </a:lnTo>
                    <a:lnTo>
                      <a:pt x="206" y="359"/>
                    </a:lnTo>
                    <a:lnTo>
                      <a:pt x="223" y="291"/>
                    </a:lnTo>
                    <a:lnTo>
                      <a:pt x="223" y="291"/>
                    </a:lnTo>
                    <a:lnTo>
                      <a:pt x="257" y="154"/>
                    </a:lnTo>
                    <a:lnTo>
                      <a:pt x="257" y="154"/>
                    </a:lnTo>
                    <a:lnTo>
                      <a:pt x="292" y="17"/>
                    </a:lnTo>
                    <a:lnTo>
                      <a:pt x="292" y="0"/>
                    </a:lnTo>
                    <a:lnTo>
                      <a:pt x="275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4" name="Google Shape;2086;p35">
                <a:extLst>
                  <a:ext uri="{FF2B5EF4-FFF2-40B4-BE49-F238E27FC236}">
                    <a16:creationId xmlns:a16="http://schemas.microsoft.com/office/drawing/2014/main" id="{4B9D9FC9-BE10-4969-73AA-2A5C2511388E}"/>
                  </a:ext>
                </a:extLst>
              </p:cNvPr>
              <p:cNvSpPr/>
              <p:nvPr/>
            </p:nvSpPr>
            <p:spPr>
              <a:xfrm>
                <a:off x="6319935" y="2750906"/>
                <a:ext cx="12189" cy="25680"/>
              </a:xfrm>
              <a:custGeom>
                <a:avLst/>
                <a:gdLst/>
                <a:ahLst/>
                <a:cxnLst/>
                <a:rect l="l" t="t" r="r" b="b"/>
                <a:pathLst>
                  <a:path w="309" h="651" extrusionOk="0">
                    <a:moveTo>
                      <a:pt x="291" y="0"/>
                    </a:moveTo>
                    <a:lnTo>
                      <a:pt x="188" y="154"/>
                    </a:lnTo>
                    <a:lnTo>
                      <a:pt x="103" y="308"/>
                    </a:lnTo>
                    <a:lnTo>
                      <a:pt x="51" y="377"/>
                    </a:lnTo>
                    <a:lnTo>
                      <a:pt x="17" y="411"/>
                    </a:lnTo>
                    <a:lnTo>
                      <a:pt x="17" y="445"/>
                    </a:lnTo>
                    <a:lnTo>
                      <a:pt x="0" y="548"/>
                    </a:lnTo>
                    <a:lnTo>
                      <a:pt x="0" y="650"/>
                    </a:lnTo>
                    <a:lnTo>
                      <a:pt x="17" y="650"/>
                    </a:lnTo>
                    <a:lnTo>
                      <a:pt x="120" y="599"/>
                    </a:lnTo>
                    <a:lnTo>
                      <a:pt x="171" y="531"/>
                    </a:lnTo>
                    <a:lnTo>
                      <a:pt x="205" y="496"/>
                    </a:lnTo>
                    <a:lnTo>
                      <a:pt x="223" y="445"/>
                    </a:lnTo>
                    <a:lnTo>
                      <a:pt x="240" y="359"/>
                    </a:lnTo>
                    <a:lnTo>
                      <a:pt x="274" y="188"/>
                    </a:lnTo>
                    <a:lnTo>
                      <a:pt x="308" y="17"/>
                    </a:lnTo>
                    <a:lnTo>
                      <a:pt x="308" y="0"/>
                    </a:lnTo>
                    <a:close/>
                  </a:path>
                </a:pathLst>
              </a:custGeom>
              <a:solidFill>
                <a:srgbClr val="01161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5" name="Google Shape;2087;p35">
                <a:extLst>
                  <a:ext uri="{FF2B5EF4-FFF2-40B4-BE49-F238E27FC236}">
                    <a16:creationId xmlns:a16="http://schemas.microsoft.com/office/drawing/2014/main" id="{0BD85074-145A-AF4A-4A88-3F73A95F41D3}"/>
                  </a:ext>
                </a:extLst>
              </p:cNvPr>
              <p:cNvSpPr/>
              <p:nvPr/>
            </p:nvSpPr>
            <p:spPr>
              <a:xfrm>
                <a:off x="6319935" y="2750906"/>
                <a:ext cx="12189" cy="25680"/>
              </a:xfrm>
              <a:custGeom>
                <a:avLst/>
                <a:gdLst/>
                <a:ahLst/>
                <a:cxnLst/>
                <a:rect l="l" t="t" r="r" b="b"/>
                <a:pathLst>
                  <a:path w="309" h="651" fill="none" extrusionOk="0">
                    <a:moveTo>
                      <a:pt x="308" y="0"/>
                    </a:moveTo>
                    <a:lnTo>
                      <a:pt x="291" y="0"/>
                    </a:lnTo>
                    <a:lnTo>
                      <a:pt x="188" y="154"/>
                    </a:lnTo>
                    <a:lnTo>
                      <a:pt x="103" y="308"/>
                    </a:lnTo>
                    <a:lnTo>
                      <a:pt x="103" y="308"/>
                    </a:lnTo>
                    <a:lnTo>
                      <a:pt x="51" y="377"/>
                    </a:lnTo>
                    <a:lnTo>
                      <a:pt x="17" y="411"/>
                    </a:lnTo>
                    <a:lnTo>
                      <a:pt x="17" y="445"/>
                    </a:lnTo>
                    <a:lnTo>
                      <a:pt x="17" y="445"/>
                    </a:lnTo>
                    <a:lnTo>
                      <a:pt x="0" y="548"/>
                    </a:lnTo>
                    <a:lnTo>
                      <a:pt x="0" y="650"/>
                    </a:lnTo>
                    <a:lnTo>
                      <a:pt x="0" y="650"/>
                    </a:lnTo>
                    <a:lnTo>
                      <a:pt x="0" y="650"/>
                    </a:lnTo>
                    <a:lnTo>
                      <a:pt x="17" y="650"/>
                    </a:lnTo>
                    <a:lnTo>
                      <a:pt x="17" y="650"/>
                    </a:lnTo>
                    <a:lnTo>
                      <a:pt x="17" y="650"/>
                    </a:lnTo>
                    <a:lnTo>
                      <a:pt x="17" y="650"/>
                    </a:lnTo>
                    <a:lnTo>
                      <a:pt x="120" y="599"/>
                    </a:lnTo>
                    <a:lnTo>
                      <a:pt x="171" y="531"/>
                    </a:lnTo>
                    <a:lnTo>
                      <a:pt x="171" y="531"/>
                    </a:lnTo>
                    <a:lnTo>
                      <a:pt x="205" y="496"/>
                    </a:lnTo>
                    <a:lnTo>
                      <a:pt x="223" y="445"/>
                    </a:lnTo>
                    <a:lnTo>
                      <a:pt x="240" y="359"/>
                    </a:lnTo>
                    <a:lnTo>
                      <a:pt x="240" y="359"/>
                    </a:lnTo>
                    <a:lnTo>
                      <a:pt x="274" y="188"/>
                    </a:lnTo>
                    <a:lnTo>
                      <a:pt x="274" y="188"/>
                    </a:lnTo>
                    <a:lnTo>
                      <a:pt x="308" y="17"/>
                    </a:lnTo>
                    <a:lnTo>
                      <a:pt x="308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6" name="Google Shape;2088;p35">
                <a:extLst>
                  <a:ext uri="{FF2B5EF4-FFF2-40B4-BE49-F238E27FC236}">
                    <a16:creationId xmlns:a16="http://schemas.microsoft.com/office/drawing/2014/main" id="{9BEDFF5E-05BA-424F-6AF6-9A2C4EC4AB1C}"/>
                  </a:ext>
                </a:extLst>
              </p:cNvPr>
              <p:cNvSpPr/>
              <p:nvPr/>
            </p:nvSpPr>
            <p:spPr>
              <a:xfrm>
                <a:off x="6348258" y="2773825"/>
                <a:ext cx="8836" cy="20315"/>
              </a:xfrm>
              <a:custGeom>
                <a:avLst/>
                <a:gdLst/>
                <a:ahLst/>
                <a:cxnLst/>
                <a:rect l="l" t="t" r="r" b="b"/>
                <a:pathLst>
                  <a:path w="224" h="515" extrusionOk="0">
                    <a:moveTo>
                      <a:pt x="206" y="1"/>
                    </a:moveTo>
                    <a:lnTo>
                      <a:pt x="69" y="241"/>
                    </a:lnTo>
                    <a:lnTo>
                      <a:pt x="18" y="292"/>
                    </a:lnTo>
                    <a:lnTo>
                      <a:pt x="1" y="309"/>
                    </a:lnTo>
                    <a:lnTo>
                      <a:pt x="1" y="343"/>
                    </a:lnTo>
                    <a:lnTo>
                      <a:pt x="1" y="412"/>
                    </a:lnTo>
                    <a:lnTo>
                      <a:pt x="18" y="497"/>
                    </a:lnTo>
                    <a:lnTo>
                      <a:pt x="35" y="514"/>
                    </a:lnTo>
                    <a:lnTo>
                      <a:pt x="121" y="480"/>
                    </a:lnTo>
                    <a:lnTo>
                      <a:pt x="172" y="429"/>
                    </a:lnTo>
                    <a:lnTo>
                      <a:pt x="189" y="395"/>
                    </a:lnTo>
                    <a:lnTo>
                      <a:pt x="189" y="360"/>
                    </a:lnTo>
                    <a:lnTo>
                      <a:pt x="206" y="292"/>
                    </a:lnTo>
                    <a:lnTo>
                      <a:pt x="223" y="155"/>
                    </a:lnTo>
                    <a:lnTo>
                      <a:pt x="223" y="1"/>
                    </a:lnTo>
                    <a:close/>
                  </a:path>
                </a:pathLst>
              </a:custGeom>
              <a:solidFill>
                <a:srgbClr val="01161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7" name="Google Shape;2089;p35">
                <a:extLst>
                  <a:ext uri="{FF2B5EF4-FFF2-40B4-BE49-F238E27FC236}">
                    <a16:creationId xmlns:a16="http://schemas.microsoft.com/office/drawing/2014/main" id="{84D5F178-998A-2F80-108B-3C0E57CA969F}"/>
                  </a:ext>
                </a:extLst>
              </p:cNvPr>
              <p:cNvSpPr/>
              <p:nvPr/>
            </p:nvSpPr>
            <p:spPr>
              <a:xfrm>
                <a:off x="6348258" y="2773825"/>
                <a:ext cx="8836" cy="20315"/>
              </a:xfrm>
              <a:custGeom>
                <a:avLst/>
                <a:gdLst/>
                <a:ahLst/>
                <a:cxnLst/>
                <a:rect l="l" t="t" r="r" b="b"/>
                <a:pathLst>
                  <a:path w="224" h="515" fill="none" extrusionOk="0">
                    <a:moveTo>
                      <a:pt x="206" y="1"/>
                    </a:moveTo>
                    <a:lnTo>
                      <a:pt x="206" y="1"/>
                    </a:lnTo>
                    <a:lnTo>
                      <a:pt x="69" y="241"/>
                    </a:lnTo>
                    <a:lnTo>
                      <a:pt x="69" y="241"/>
                    </a:lnTo>
                    <a:lnTo>
                      <a:pt x="18" y="292"/>
                    </a:lnTo>
                    <a:lnTo>
                      <a:pt x="1" y="309"/>
                    </a:lnTo>
                    <a:lnTo>
                      <a:pt x="1" y="343"/>
                    </a:lnTo>
                    <a:lnTo>
                      <a:pt x="1" y="343"/>
                    </a:lnTo>
                    <a:lnTo>
                      <a:pt x="1" y="412"/>
                    </a:lnTo>
                    <a:lnTo>
                      <a:pt x="18" y="497"/>
                    </a:lnTo>
                    <a:lnTo>
                      <a:pt x="18" y="497"/>
                    </a:lnTo>
                    <a:lnTo>
                      <a:pt x="35" y="514"/>
                    </a:lnTo>
                    <a:lnTo>
                      <a:pt x="35" y="514"/>
                    </a:lnTo>
                    <a:lnTo>
                      <a:pt x="35" y="514"/>
                    </a:lnTo>
                    <a:lnTo>
                      <a:pt x="35" y="514"/>
                    </a:lnTo>
                    <a:lnTo>
                      <a:pt x="121" y="480"/>
                    </a:lnTo>
                    <a:lnTo>
                      <a:pt x="172" y="429"/>
                    </a:lnTo>
                    <a:lnTo>
                      <a:pt x="172" y="429"/>
                    </a:lnTo>
                    <a:lnTo>
                      <a:pt x="189" y="395"/>
                    </a:lnTo>
                    <a:lnTo>
                      <a:pt x="189" y="360"/>
                    </a:lnTo>
                    <a:lnTo>
                      <a:pt x="206" y="292"/>
                    </a:lnTo>
                    <a:lnTo>
                      <a:pt x="206" y="292"/>
                    </a:lnTo>
                    <a:lnTo>
                      <a:pt x="223" y="155"/>
                    </a:lnTo>
                    <a:lnTo>
                      <a:pt x="223" y="155"/>
                    </a:lnTo>
                    <a:lnTo>
                      <a:pt x="223" y="1"/>
                    </a:lnTo>
                    <a:lnTo>
                      <a:pt x="206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8" name="Google Shape;2090;p35">
                <a:extLst>
                  <a:ext uri="{FF2B5EF4-FFF2-40B4-BE49-F238E27FC236}">
                    <a16:creationId xmlns:a16="http://schemas.microsoft.com/office/drawing/2014/main" id="{2C52DEDD-C391-C08B-58E0-32DD6A79C7F7}"/>
                  </a:ext>
                </a:extLst>
              </p:cNvPr>
              <p:cNvSpPr/>
              <p:nvPr/>
            </p:nvSpPr>
            <p:spPr>
              <a:xfrm>
                <a:off x="6367153" y="2780610"/>
                <a:ext cx="7495" cy="39171"/>
              </a:xfrm>
              <a:custGeom>
                <a:avLst/>
                <a:gdLst/>
                <a:ahLst/>
                <a:cxnLst/>
                <a:rect l="l" t="t" r="r" b="b"/>
                <a:pathLst>
                  <a:path w="190" h="993" extrusionOk="0">
                    <a:moveTo>
                      <a:pt x="86" y="0"/>
                    </a:moveTo>
                    <a:lnTo>
                      <a:pt x="69" y="17"/>
                    </a:lnTo>
                    <a:lnTo>
                      <a:pt x="35" y="257"/>
                    </a:lnTo>
                    <a:lnTo>
                      <a:pt x="18" y="496"/>
                    </a:lnTo>
                    <a:lnTo>
                      <a:pt x="1" y="616"/>
                    </a:lnTo>
                    <a:lnTo>
                      <a:pt x="1" y="685"/>
                    </a:lnTo>
                    <a:lnTo>
                      <a:pt x="1" y="736"/>
                    </a:lnTo>
                    <a:lnTo>
                      <a:pt x="35" y="856"/>
                    </a:lnTo>
                    <a:lnTo>
                      <a:pt x="86" y="975"/>
                    </a:lnTo>
                    <a:lnTo>
                      <a:pt x="86" y="993"/>
                    </a:lnTo>
                    <a:lnTo>
                      <a:pt x="104" y="975"/>
                    </a:lnTo>
                    <a:lnTo>
                      <a:pt x="155" y="856"/>
                    </a:lnTo>
                    <a:lnTo>
                      <a:pt x="189" y="736"/>
                    </a:lnTo>
                    <a:lnTo>
                      <a:pt x="189" y="685"/>
                    </a:lnTo>
                    <a:lnTo>
                      <a:pt x="189" y="616"/>
                    </a:lnTo>
                    <a:lnTo>
                      <a:pt x="155" y="496"/>
                    </a:lnTo>
                    <a:lnTo>
                      <a:pt x="138" y="257"/>
                    </a:lnTo>
                    <a:lnTo>
                      <a:pt x="86" y="17"/>
                    </a:lnTo>
                    <a:lnTo>
                      <a:pt x="86" y="0"/>
                    </a:lnTo>
                    <a:close/>
                  </a:path>
                </a:pathLst>
              </a:custGeom>
              <a:solidFill>
                <a:srgbClr val="01161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9" name="Google Shape;2091;p35">
                <a:extLst>
                  <a:ext uri="{FF2B5EF4-FFF2-40B4-BE49-F238E27FC236}">
                    <a16:creationId xmlns:a16="http://schemas.microsoft.com/office/drawing/2014/main" id="{F7C4866C-083D-823B-618F-154B8C12A3F6}"/>
                  </a:ext>
                </a:extLst>
              </p:cNvPr>
              <p:cNvSpPr/>
              <p:nvPr/>
            </p:nvSpPr>
            <p:spPr>
              <a:xfrm>
                <a:off x="6367153" y="2780610"/>
                <a:ext cx="7495" cy="39171"/>
              </a:xfrm>
              <a:custGeom>
                <a:avLst/>
                <a:gdLst/>
                <a:ahLst/>
                <a:cxnLst/>
                <a:rect l="l" t="t" r="r" b="b"/>
                <a:pathLst>
                  <a:path w="190" h="993" fill="none" extrusionOk="0">
                    <a:moveTo>
                      <a:pt x="86" y="0"/>
                    </a:moveTo>
                    <a:lnTo>
                      <a:pt x="69" y="17"/>
                    </a:lnTo>
                    <a:lnTo>
                      <a:pt x="69" y="17"/>
                    </a:lnTo>
                    <a:lnTo>
                      <a:pt x="35" y="257"/>
                    </a:lnTo>
                    <a:lnTo>
                      <a:pt x="35" y="257"/>
                    </a:lnTo>
                    <a:lnTo>
                      <a:pt x="18" y="496"/>
                    </a:lnTo>
                    <a:lnTo>
                      <a:pt x="18" y="496"/>
                    </a:lnTo>
                    <a:lnTo>
                      <a:pt x="1" y="616"/>
                    </a:lnTo>
                    <a:lnTo>
                      <a:pt x="1" y="685"/>
                    </a:lnTo>
                    <a:lnTo>
                      <a:pt x="1" y="736"/>
                    </a:lnTo>
                    <a:lnTo>
                      <a:pt x="1" y="736"/>
                    </a:lnTo>
                    <a:lnTo>
                      <a:pt x="35" y="856"/>
                    </a:lnTo>
                    <a:lnTo>
                      <a:pt x="86" y="975"/>
                    </a:lnTo>
                    <a:lnTo>
                      <a:pt x="86" y="993"/>
                    </a:lnTo>
                    <a:lnTo>
                      <a:pt x="104" y="975"/>
                    </a:lnTo>
                    <a:lnTo>
                      <a:pt x="104" y="975"/>
                    </a:lnTo>
                    <a:lnTo>
                      <a:pt x="104" y="975"/>
                    </a:lnTo>
                    <a:lnTo>
                      <a:pt x="155" y="856"/>
                    </a:lnTo>
                    <a:lnTo>
                      <a:pt x="189" y="736"/>
                    </a:lnTo>
                    <a:lnTo>
                      <a:pt x="189" y="736"/>
                    </a:lnTo>
                    <a:lnTo>
                      <a:pt x="189" y="685"/>
                    </a:lnTo>
                    <a:lnTo>
                      <a:pt x="189" y="616"/>
                    </a:lnTo>
                    <a:lnTo>
                      <a:pt x="155" y="496"/>
                    </a:lnTo>
                    <a:lnTo>
                      <a:pt x="155" y="496"/>
                    </a:lnTo>
                    <a:lnTo>
                      <a:pt x="138" y="257"/>
                    </a:lnTo>
                    <a:lnTo>
                      <a:pt x="138" y="257"/>
                    </a:lnTo>
                    <a:lnTo>
                      <a:pt x="86" y="17"/>
                    </a:lnTo>
                    <a:lnTo>
                      <a:pt x="86" y="17"/>
                    </a:lnTo>
                    <a:lnTo>
                      <a:pt x="86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0" name="Google Shape;2092;p35">
                <a:extLst>
                  <a:ext uri="{FF2B5EF4-FFF2-40B4-BE49-F238E27FC236}">
                    <a16:creationId xmlns:a16="http://schemas.microsoft.com/office/drawing/2014/main" id="{E93F9CCF-D193-F621-E446-A05DA3F88E40}"/>
                  </a:ext>
                </a:extLst>
              </p:cNvPr>
              <p:cNvSpPr/>
              <p:nvPr/>
            </p:nvSpPr>
            <p:spPr>
              <a:xfrm>
                <a:off x="6384707" y="2774535"/>
                <a:ext cx="15582" cy="19605"/>
              </a:xfrm>
              <a:custGeom>
                <a:avLst/>
                <a:gdLst/>
                <a:ahLst/>
                <a:cxnLst/>
                <a:rect l="l" t="t" r="r" b="b"/>
                <a:pathLst>
                  <a:path w="395" h="497" extrusionOk="0">
                    <a:moveTo>
                      <a:pt x="1" y="0"/>
                    </a:moveTo>
                    <a:lnTo>
                      <a:pt x="1" y="17"/>
                    </a:lnTo>
                    <a:lnTo>
                      <a:pt x="86" y="154"/>
                    </a:lnTo>
                    <a:lnTo>
                      <a:pt x="155" y="274"/>
                    </a:lnTo>
                    <a:lnTo>
                      <a:pt x="189" y="342"/>
                    </a:lnTo>
                    <a:lnTo>
                      <a:pt x="206" y="377"/>
                    </a:lnTo>
                    <a:lnTo>
                      <a:pt x="223" y="411"/>
                    </a:lnTo>
                    <a:lnTo>
                      <a:pt x="275" y="462"/>
                    </a:lnTo>
                    <a:lnTo>
                      <a:pt x="360" y="496"/>
                    </a:lnTo>
                    <a:lnTo>
                      <a:pt x="377" y="496"/>
                    </a:lnTo>
                    <a:lnTo>
                      <a:pt x="377" y="479"/>
                    </a:lnTo>
                    <a:lnTo>
                      <a:pt x="394" y="394"/>
                    </a:lnTo>
                    <a:lnTo>
                      <a:pt x="377" y="308"/>
                    </a:lnTo>
                    <a:lnTo>
                      <a:pt x="360" y="274"/>
                    </a:lnTo>
                    <a:lnTo>
                      <a:pt x="326" y="240"/>
                    </a:lnTo>
                    <a:lnTo>
                      <a:pt x="275" y="188"/>
                    </a:lnTo>
                    <a:lnTo>
                      <a:pt x="155" y="86"/>
                    </a:lnTo>
                    <a:lnTo>
                      <a:pt x="18" y="0"/>
                    </a:lnTo>
                    <a:close/>
                  </a:path>
                </a:pathLst>
              </a:custGeom>
              <a:solidFill>
                <a:srgbClr val="01161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1" name="Google Shape;2093;p35">
                <a:extLst>
                  <a:ext uri="{FF2B5EF4-FFF2-40B4-BE49-F238E27FC236}">
                    <a16:creationId xmlns:a16="http://schemas.microsoft.com/office/drawing/2014/main" id="{D50F48EE-9987-ABD3-4BC1-B23501044B8F}"/>
                  </a:ext>
                </a:extLst>
              </p:cNvPr>
              <p:cNvSpPr/>
              <p:nvPr/>
            </p:nvSpPr>
            <p:spPr>
              <a:xfrm>
                <a:off x="6384707" y="2774535"/>
                <a:ext cx="15582" cy="19605"/>
              </a:xfrm>
              <a:custGeom>
                <a:avLst/>
                <a:gdLst/>
                <a:ahLst/>
                <a:cxnLst/>
                <a:rect l="l" t="t" r="r" b="b"/>
                <a:pathLst>
                  <a:path w="395" h="497" fill="none" extrusionOk="0">
                    <a:moveTo>
                      <a:pt x="18" y="0"/>
                    </a:moveTo>
                    <a:lnTo>
                      <a:pt x="1" y="0"/>
                    </a:lnTo>
                    <a:lnTo>
                      <a:pt x="1" y="17"/>
                    </a:lnTo>
                    <a:lnTo>
                      <a:pt x="1" y="17"/>
                    </a:lnTo>
                    <a:lnTo>
                      <a:pt x="86" y="154"/>
                    </a:lnTo>
                    <a:lnTo>
                      <a:pt x="86" y="154"/>
                    </a:lnTo>
                    <a:lnTo>
                      <a:pt x="155" y="274"/>
                    </a:lnTo>
                    <a:lnTo>
                      <a:pt x="155" y="274"/>
                    </a:lnTo>
                    <a:lnTo>
                      <a:pt x="189" y="342"/>
                    </a:lnTo>
                    <a:lnTo>
                      <a:pt x="206" y="377"/>
                    </a:lnTo>
                    <a:lnTo>
                      <a:pt x="223" y="411"/>
                    </a:lnTo>
                    <a:lnTo>
                      <a:pt x="223" y="411"/>
                    </a:lnTo>
                    <a:lnTo>
                      <a:pt x="275" y="462"/>
                    </a:lnTo>
                    <a:lnTo>
                      <a:pt x="360" y="496"/>
                    </a:lnTo>
                    <a:lnTo>
                      <a:pt x="360" y="496"/>
                    </a:lnTo>
                    <a:lnTo>
                      <a:pt x="377" y="496"/>
                    </a:lnTo>
                    <a:lnTo>
                      <a:pt x="377" y="496"/>
                    </a:lnTo>
                    <a:lnTo>
                      <a:pt x="377" y="479"/>
                    </a:lnTo>
                    <a:lnTo>
                      <a:pt x="377" y="479"/>
                    </a:lnTo>
                    <a:lnTo>
                      <a:pt x="394" y="394"/>
                    </a:lnTo>
                    <a:lnTo>
                      <a:pt x="377" y="308"/>
                    </a:lnTo>
                    <a:lnTo>
                      <a:pt x="377" y="308"/>
                    </a:lnTo>
                    <a:lnTo>
                      <a:pt x="360" y="274"/>
                    </a:lnTo>
                    <a:lnTo>
                      <a:pt x="326" y="240"/>
                    </a:lnTo>
                    <a:lnTo>
                      <a:pt x="275" y="188"/>
                    </a:lnTo>
                    <a:lnTo>
                      <a:pt x="275" y="188"/>
                    </a:lnTo>
                    <a:lnTo>
                      <a:pt x="155" y="86"/>
                    </a:lnTo>
                    <a:lnTo>
                      <a:pt x="155" y="86"/>
                    </a:lnTo>
                    <a:lnTo>
                      <a:pt x="18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2" name="Google Shape;2094;p35">
                <a:extLst>
                  <a:ext uri="{FF2B5EF4-FFF2-40B4-BE49-F238E27FC236}">
                    <a16:creationId xmlns:a16="http://schemas.microsoft.com/office/drawing/2014/main" id="{57E4D4B5-DE2A-FA12-4DBA-5416BA5E5985}"/>
                  </a:ext>
                </a:extLst>
              </p:cNvPr>
              <p:cNvSpPr/>
              <p:nvPr/>
            </p:nvSpPr>
            <p:spPr>
              <a:xfrm>
                <a:off x="6404313" y="2761004"/>
                <a:ext cx="18935" cy="14241"/>
              </a:xfrm>
              <a:custGeom>
                <a:avLst/>
                <a:gdLst/>
                <a:ahLst/>
                <a:cxnLst/>
                <a:rect l="l" t="t" r="r" b="b"/>
                <a:pathLst>
                  <a:path w="480" h="361" extrusionOk="0">
                    <a:moveTo>
                      <a:pt x="17" y="1"/>
                    </a:moveTo>
                    <a:lnTo>
                      <a:pt x="0" y="18"/>
                    </a:lnTo>
                    <a:lnTo>
                      <a:pt x="103" y="138"/>
                    </a:lnTo>
                    <a:lnTo>
                      <a:pt x="188" y="240"/>
                    </a:lnTo>
                    <a:lnTo>
                      <a:pt x="240" y="292"/>
                    </a:lnTo>
                    <a:lnTo>
                      <a:pt x="274" y="326"/>
                    </a:lnTo>
                    <a:lnTo>
                      <a:pt x="291" y="343"/>
                    </a:lnTo>
                    <a:lnTo>
                      <a:pt x="342" y="360"/>
                    </a:lnTo>
                    <a:lnTo>
                      <a:pt x="462" y="360"/>
                    </a:lnTo>
                    <a:lnTo>
                      <a:pt x="479" y="343"/>
                    </a:lnTo>
                    <a:lnTo>
                      <a:pt x="445" y="257"/>
                    </a:lnTo>
                    <a:lnTo>
                      <a:pt x="411" y="189"/>
                    </a:lnTo>
                    <a:lnTo>
                      <a:pt x="377" y="172"/>
                    </a:lnTo>
                    <a:lnTo>
                      <a:pt x="359" y="155"/>
                    </a:lnTo>
                    <a:lnTo>
                      <a:pt x="291" y="121"/>
                    </a:lnTo>
                    <a:lnTo>
                      <a:pt x="154" y="52"/>
                    </a:lnTo>
                    <a:lnTo>
                      <a:pt x="17" y="1"/>
                    </a:lnTo>
                    <a:close/>
                  </a:path>
                </a:pathLst>
              </a:custGeom>
              <a:solidFill>
                <a:srgbClr val="01161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3" name="Google Shape;2095;p35">
                <a:extLst>
                  <a:ext uri="{FF2B5EF4-FFF2-40B4-BE49-F238E27FC236}">
                    <a16:creationId xmlns:a16="http://schemas.microsoft.com/office/drawing/2014/main" id="{2995E1A4-B4CC-E3DE-FFF6-CFD870FB7C70}"/>
                  </a:ext>
                </a:extLst>
              </p:cNvPr>
              <p:cNvSpPr/>
              <p:nvPr/>
            </p:nvSpPr>
            <p:spPr>
              <a:xfrm>
                <a:off x="6404313" y="2761004"/>
                <a:ext cx="18935" cy="14241"/>
              </a:xfrm>
              <a:custGeom>
                <a:avLst/>
                <a:gdLst/>
                <a:ahLst/>
                <a:cxnLst/>
                <a:rect l="l" t="t" r="r" b="b"/>
                <a:pathLst>
                  <a:path w="480" h="361" fill="none" extrusionOk="0">
                    <a:moveTo>
                      <a:pt x="17" y="1"/>
                    </a:moveTo>
                    <a:lnTo>
                      <a:pt x="17" y="1"/>
                    </a:lnTo>
                    <a:lnTo>
                      <a:pt x="0" y="18"/>
                    </a:lnTo>
                    <a:lnTo>
                      <a:pt x="0" y="18"/>
                    </a:lnTo>
                    <a:lnTo>
                      <a:pt x="103" y="138"/>
                    </a:lnTo>
                    <a:lnTo>
                      <a:pt x="103" y="138"/>
                    </a:lnTo>
                    <a:lnTo>
                      <a:pt x="188" y="240"/>
                    </a:lnTo>
                    <a:lnTo>
                      <a:pt x="188" y="240"/>
                    </a:lnTo>
                    <a:lnTo>
                      <a:pt x="240" y="292"/>
                    </a:lnTo>
                    <a:lnTo>
                      <a:pt x="274" y="326"/>
                    </a:lnTo>
                    <a:lnTo>
                      <a:pt x="291" y="343"/>
                    </a:lnTo>
                    <a:lnTo>
                      <a:pt x="291" y="343"/>
                    </a:lnTo>
                    <a:lnTo>
                      <a:pt x="342" y="360"/>
                    </a:lnTo>
                    <a:lnTo>
                      <a:pt x="411" y="360"/>
                    </a:lnTo>
                    <a:lnTo>
                      <a:pt x="411" y="360"/>
                    </a:lnTo>
                    <a:lnTo>
                      <a:pt x="462" y="360"/>
                    </a:lnTo>
                    <a:lnTo>
                      <a:pt x="462" y="360"/>
                    </a:lnTo>
                    <a:lnTo>
                      <a:pt x="479" y="343"/>
                    </a:lnTo>
                    <a:lnTo>
                      <a:pt x="479" y="343"/>
                    </a:lnTo>
                    <a:lnTo>
                      <a:pt x="445" y="257"/>
                    </a:lnTo>
                    <a:lnTo>
                      <a:pt x="411" y="189"/>
                    </a:lnTo>
                    <a:lnTo>
                      <a:pt x="411" y="189"/>
                    </a:lnTo>
                    <a:lnTo>
                      <a:pt x="377" y="172"/>
                    </a:lnTo>
                    <a:lnTo>
                      <a:pt x="359" y="155"/>
                    </a:lnTo>
                    <a:lnTo>
                      <a:pt x="291" y="121"/>
                    </a:lnTo>
                    <a:lnTo>
                      <a:pt x="291" y="121"/>
                    </a:lnTo>
                    <a:lnTo>
                      <a:pt x="154" y="52"/>
                    </a:lnTo>
                    <a:lnTo>
                      <a:pt x="154" y="52"/>
                    </a:lnTo>
                    <a:lnTo>
                      <a:pt x="17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4" name="Google Shape;2096;p35">
                <a:extLst>
                  <a:ext uri="{FF2B5EF4-FFF2-40B4-BE49-F238E27FC236}">
                    <a16:creationId xmlns:a16="http://schemas.microsoft.com/office/drawing/2014/main" id="{A366CD96-1CBB-D645-3C2D-D3F9EFDCD259}"/>
                  </a:ext>
                </a:extLst>
              </p:cNvPr>
              <p:cNvSpPr/>
              <p:nvPr/>
            </p:nvSpPr>
            <p:spPr>
              <a:xfrm>
                <a:off x="6423208" y="2741438"/>
                <a:ext cx="23668" cy="14201"/>
              </a:xfrm>
              <a:custGeom>
                <a:avLst/>
                <a:gdLst/>
                <a:ahLst/>
                <a:cxnLst/>
                <a:rect l="l" t="t" r="r" b="b"/>
                <a:pathLst>
                  <a:path w="600" h="360" extrusionOk="0">
                    <a:moveTo>
                      <a:pt x="0" y="1"/>
                    </a:moveTo>
                    <a:lnTo>
                      <a:pt x="0" y="18"/>
                    </a:lnTo>
                    <a:lnTo>
                      <a:pt x="137" y="137"/>
                    </a:lnTo>
                    <a:lnTo>
                      <a:pt x="257" y="240"/>
                    </a:lnTo>
                    <a:lnTo>
                      <a:pt x="325" y="291"/>
                    </a:lnTo>
                    <a:lnTo>
                      <a:pt x="360" y="309"/>
                    </a:lnTo>
                    <a:lnTo>
                      <a:pt x="394" y="326"/>
                    </a:lnTo>
                    <a:lnTo>
                      <a:pt x="462" y="343"/>
                    </a:lnTo>
                    <a:lnTo>
                      <a:pt x="514" y="360"/>
                    </a:lnTo>
                    <a:lnTo>
                      <a:pt x="582" y="343"/>
                    </a:lnTo>
                    <a:lnTo>
                      <a:pt x="599" y="326"/>
                    </a:lnTo>
                    <a:lnTo>
                      <a:pt x="548" y="240"/>
                    </a:lnTo>
                    <a:lnTo>
                      <a:pt x="496" y="172"/>
                    </a:lnTo>
                    <a:lnTo>
                      <a:pt x="462" y="137"/>
                    </a:lnTo>
                    <a:lnTo>
                      <a:pt x="428" y="120"/>
                    </a:lnTo>
                    <a:lnTo>
                      <a:pt x="342" y="103"/>
                    </a:lnTo>
                    <a:lnTo>
                      <a:pt x="171" y="5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01161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5" name="Google Shape;2097;p35">
                <a:extLst>
                  <a:ext uri="{FF2B5EF4-FFF2-40B4-BE49-F238E27FC236}">
                    <a16:creationId xmlns:a16="http://schemas.microsoft.com/office/drawing/2014/main" id="{014AF0B2-8092-C7C8-5D90-128B4C568C13}"/>
                  </a:ext>
                </a:extLst>
              </p:cNvPr>
              <p:cNvSpPr/>
              <p:nvPr/>
            </p:nvSpPr>
            <p:spPr>
              <a:xfrm>
                <a:off x="6423208" y="2741438"/>
                <a:ext cx="23668" cy="14201"/>
              </a:xfrm>
              <a:custGeom>
                <a:avLst/>
                <a:gdLst/>
                <a:ahLst/>
                <a:cxnLst/>
                <a:rect l="l" t="t" r="r" b="b"/>
                <a:pathLst>
                  <a:path w="600" h="360" fill="none" extrusionOk="0">
                    <a:moveTo>
                      <a:pt x="0" y="1"/>
                    </a:moveTo>
                    <a:lnTo>
                      <a:pt x="0" y="18"/>
                    </a:lnTo>
                    <a:lnTo>
                      <a:pt x="0" y="18"/>
                    </a:lnTo>
                    <a:lnTo>
                      <a:pt x="0" y="18"/>
                    </a:lnTo>
                    <a:lnTo>
                      <a:pt x="137" y="137"/>
                    </a:lnTo>
                    <a:lnTo>
                      <a:pt x="137" y="137"/>
                    </a:lnTo>
                    <a:lnTo>
                      <a:pt x="257" y="240"/>
                    </a:lnTo>
                    <a:lnTo>
                      <a:pt x="257" y="240"/>
                    </a:lnTo>
                    <a:lnTo>
                      <a:pt x="325" y="291"/>
                    </a:lnTo>
                    <a:lnTo>
                      <a:pt x="360" y="309"/>
                    </a:lnTo>
                    <a:lnTo>
                      <a:pt x="394" y="326"/>
                    </a:lnTo>
                    <a:lnTo>
                      <a:pt x="394" y="326"/>
                    </a:lnTo>
                    <a:lnTo>
                      <a:pt x="462" y="343"/>
                    </a:lnTo>
                    <a:lnTo>
                      <a:pt x="514" y="360"/>
                    </a:lnTo>
                    <a:lnTo>
                      <a:pt x="514" y="360"/>
                    </a:lnTo>
                    <a:lnTo>
                      <a:pt x="582" y="343"/>
                    </a:lnTo>
                    <a:lnTo>
                      <a:pt x="582" y="343"/>
                    </a:lnTo>
                    <a:lnTo>
                      <a:pt x="582" y="343"/>
                    </a:lnTo>
                    <a:lnTo>
                      <a:pt x="599" y="326"/>
                    </a:lnTo>
                    <a:lnTo>
                      <a:pt x="599" y="326"/>
                    </a:lnTo>
                    <a:lnTo>
                      <a:pt x="548" y="240"/>
                    </a:lnTo>
                    <a:lnTo>
                      <a:pt x="496" y="172"/>
                    </a:lnTo>
                    <a:lnTo>
                      <a:pt x="496" y="172"/>
                    </a:lnTo>
                    <a:lnTo>
                      <a:pt x="462" y="137"/>
                    </a:lnTo>
                    <a:lnTo>
                      <a:pt x="428" y="120"/>
                    </a:lnTo>
                    <a:lnTo>
                      <a:pt x="342" y="103"/>
                    </a:lnTo>
                    <a:lnTo>
                      <a:pt x="342" y="103"/>
                    </a:lnTo>
                    <a:lnTo>
                      <a:pt x="171" y="52"/>
                    </a:lnTo>
                    <a:lnTo>
                      <a:pt x="171" y="52"/>
                    </a:lnTo>
                    <a:lnTo>
                      <a:pt x="0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6" name="Google Shape;2098;p35">
                <a:extLst>
                  <a:ext uri="{FF2B5EF4-FFF2-40B4-BE49-F238E27FC236}">
                    <a16:creationId xmlns:a16="http://schemas.microsoft.com/office/drawing/2014/main" id="{ACA4AEB0-55C6-2E20-6C83-F98DDD04648C}"/>
                  </a:ext>
                </a:extLst>
              </p:cNvPr>
              <p:cNvSpPr/>
              <p:nvPr/>
            </p:nvSpPr>
            <p:spPr>
              <a:xfrm>
                <a:off x="6444115" y="2723214"/>
                <a:ext cx="27732" cy="10848"/>
              </a:xfrm>
              <a:custGeom>
                <a:avLst/>
                <a:gdLst/>
                <a:ahLst/>
                <a:cxnLst/>
                <a:rect l="l" t="t" r="r" b="b"/>
                <a:pathLst>
                  <a:path w="703" h="275" extrusionOk="0">
                    <a:moveTo>
                      <a:pt x="103" y="1"/>
                    </a:moveTo>
                    <a:lnTo>
                      <a:pt x="18" y="18"/>
                    </a:lnTo>
                    <a:lnTo>
                      <a:pt x="1" y="18"/>
                    </a:lnTo>
                    <a:lnTo>
                      <a:pt x="18" y="35"/>
                    </a:lnTo>
                    <a:lnTo>
                      <a:pt x="189" y="86"/>
                    </a:lnTo>
                    <a:lnTo>
                      <a:pt x="343" y="172"/>
                    </a:lnTo>
                    <a:lnTo>
                      <a:pt x="411" y="223"/>
                    </a:lnTo>
                    <a:lnTo>
                      <a:pt x="446" y="240"/>
                    </a:lnTo>
                    <a:lnTo>
                      <a:pt x="497" y="257"/>
                    </a:lnTo>
                    <a:lnTo>
                      <a:pt x="617" y="274"/>
                    </a:lnTo>
                    <a:lnTo>
                      <a:pt x="685" y="257"/>
                    </a:lnTo>
                    <a:lnTo>
                      <a:pt x="702" y="240"/>
                    </a:lnTo>
                    <a:lnTo>
                      <a:pt x="651" y="155"/>
                    </a:lnTo>
                    <a:lnTo>
                      <a:pt x="582" y="86"/>
                    </a:lnTo>
                    <a:lnTo>
                      <a:pt x="531" y="69"/>
                    </a:lnTo>
                    <a:lnTo>
                      <a:pt x="497" y="52"/>
                    </a:lnTo>
                    <a:lnTo>
                      <a:pt x="394" y="35"/>
                    </a:lnTo>
                    <a:lnTo>
                      <a:pt x="292" y="1"/>
                    </a:lnTo>
                    <a:close/>
                  </a:path>
                </a:pathLst>
              </a:custGeom>
              <a:solidFill>
                <a:srgbClr val="01161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7" name="Google Shape;2099;p35">
                <a:extLst>
                  <a:ext uri="{FF2B5EF4-FFF2-40B4-BE49-F238E27FC236}">
                    <a16:creationId xmlns:a16="http://schemas.microsoft.com/office/drawing/2014/main" id="{382E9953-39C2-A9CA-E306-FDDDB85C8392}"/>
                  </a:ext>
                </a:extLst>
              </p:cNvPr>
              <p:cNvSpPr/>
              <p:nvPr/>
            </p:nvSpPr>
            <p:spPr>
              <a:xfrm>
                <a:off x="6444115" y="2723214"/>
                <a:ext cx="27732" cy="10848"/>
              </a:xfrm>
              <a:custGeom>
                <a:avLst/>
                <a:gdLst/>
                <a:ahLst/>
                <a:cxnLst/>
                <a:rect l="l" t="t" r="r" b="b"/>
                <a:pathLst>
                  <a:path w="703" h="275" fill="none" extrusionOk="0">
                    <a:moveTo>
                      <a:pt x="189" y="1"/>
                    </a:moveTo>
                    <a:lnTo>
                      <a:pt x="189" y="1"/>
                    </a:lnTo>
                    <a:lnTo>
                      <a:pt x="103" y="1"/>
                    </a:lnTo>
                    <a:lnTo>
                      <a:pt x="18" y="18"/>
                    </a:lnTo>
                    <a:lnTo>
                      <a:pt x="1" y="18"/>
                    </a:lnTo>
                    <a:lnTo>
                      <a:pt x="18" y="35"/>
                    </a:lnTo>
                    <a:lnTo>
                      <a:pt x="18" y="35"/>
                    </a:lnTo>
                    <a:lnTo>
                      <a:pt x="189" y="86"/>
                    </a:lnTo>
                    <a:lnTo>
                      <a:pt x="189" y="86"/>
                    </a:lnTo>
                    <a:lnTo>
                      <a:pt x="343" y="172"/>
                    </a:lnTo>
                    <a:lnTo>
                      <a:pt x="343" y="172"/>
                    </a:lnTo>
                    <a:lnTo>
                      <a:pt x="411" y="223"/>
                    </a:lnTo>
                    <a:lnTo>
                      <a:pt x="446" y="240"/>
                    </a:lnTo>
                    <a:lnTo>
                      <a:pt x="497" y="257"/>
                    </a:lnTo>
                    <a:lnTo>
                      <a:pt x="497" y="257"/>
                    </a:lnTo>
                    <a:lnTo>
                      <a:pt x="617" y="274"/>
                    </a:lnTo>
                    <a:lnTo>
                      <a:pt x="617" y="274"/>
                    </a:lnTo>
                    <a:lnTo>
                      <a:pt x="685" y="257"/>
                    </a:lnTo>
                    <a:lnTo>
                      <a:pt x="685" y="257"/>
                    </a:lnTo>
                    <a:lnTo>
                      <a:pt x="685" y="257"/>
                    </a:lnTo>
                    <a:lnTo>
                      <a:pt x="702" y="240"/>
                    </a:lnTo>
                    <a:lnTo>
                      <a:pt x="702" y="240"/>
                    </a:lnTo>
                    <a:lnTo>
                      <a:pt x="651" y="155"/>
                    </a:lnTo>
                    <a:lnTo>
                      <a:pt x="582" y="86"/>
                    </a:lnTo>
                    <a:lnTo>
                      <a:pt x="582" y="86"/>
                    </a:lnTo>
                    <a:lnTo>
                      <a:pt x="531" y="69"/>
                    </a:lnTo>
                    <a:lnTo>
                      <a:pt x="497" y="52"/>
                    </a:lnTo>
                    <a:lnTo>
                      <a:pt x="394" y="35"/>
                    </a:lnTo>
                    <a:lnTo>
                      <a:pt x="394" y="35"/>
                    </a:lnTo>
                    <a:lnTo>
                      <a:pt x="292" y="1"/>
                    </a:lnTo>
                    <a:lnTo>
                      <a:pt x="206" y="1"/>
                    </a:lnTo>
                    <a:lnTo>
                      <a:pt x="206" y="1"/>
                    </a:lnTo>
                    <a:lnTo>
                      <a:pt x="189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8" name="Google Shape;2100;p35">
                <a:extLst>
                  <a:ext uri="{FF2B5EF4-FFF2-40B4-BE49-F238E27FC236}">
                    <a16:creationId xmlns:a16="http://schemas.microsoft.com/office/drawing/2014/main" id="{C7B5D16C-24D7-5BDF-F161-3D1274354338}"/>
                  </a:ext>
                </a:extLst>
              </p:cNvPr>
              <p:cNvSpPr/>
              <p:nvPr/>
            </p:nvSpPr>
            <p:spPr>
              <a:xfrm>
                <a:off x="6467744" y="2694851"/>
                <a:ext cx="44576" cy="8836"/>
              </a:xfrm>
              <a:custGeom>
                <a:avLst/>
                <a:gdLst/>
                <a:ahLst/>
                <a:cxnLst/>
                <a:rect l="l" t="t" r="r" b="b"/>
                <a:pathLst>
                  <a:path w="1130" h="224" extrusionOk="0">
                    <a:moveTo>
                      <a:pt x="548" y="1"/>
                    </a:moveTo>
                    <a:lnTo>
                      <a:pt x="291" y="18"/>
                    </a:lnTo>
                    <a:lnTo>
                      <a:pt x="18" y="69"/>
                    </a:lnTo>
                    <a:lnTo>
                      <a:pt x="1" y="69"/>
                    </a:lnTo>
                    <a:lnTo>
                      <a:pt x="18" y="86"/>
                    </a:lnTo>
                    <a:lnTo>
                      <a:pt x="291" y="121"/>
                    </a:lnTo>
                    <a:lnTo>
                      <a:pt x="565" y="155"/>
                    </a:lnTo>
                    <a:lnTo>
                      <a:pt x="702" y="189"/>
                    </a:lnTo>
                    <a:lnTo>
                      <a:pt x="839" y="206"/>
                    </a:lnTo>
                    <a:lnTo>
                      <a:pt x="925" y="223"/>
                    </a:lnTo>
                    <a:lnTo>
                      <a:pt x="1010" y="206"/>
                    </a:lnTo>
                    <a:lnTo>
                      <a:pt x="1130" y="189"/>
                    </a:lnTo>
                    <a:lnTo>
                      <a:pt x="1130" y="172"/>
                    </a:lnTo>
                    <a:lnTo>
                      <a:pt x="1061" y="121"/>
                    </a:lnTo>
                    <a:lnTo>
                      <a:pt x="1010" y="86"/>
                    </a:lnTo>
                    <a:lnTo>
                      <a:pt x="873" y="35"/>
                    </a:lnTo>
                    <a:lnTo>
                      <a:pt x="788" y="18"/>
                    </a:lnTo>
                    <a:lnTo>
                      <a:pt x="702" y="1"/>
                    </a:lnTo>
                    <a:close/>
                  </a:path>
                </a:pathLst>
              </a:custGeom>
              <a:solidFill>
                <a:srgbClr val="01161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9" name="Google Shape;2101;p35">
                <a:extLst>
                  <a:ext uri="{FF2B5EF4-FFF2-40B4-BE49-F238E27FC236}">
                    <a16:creationId xmlns:a16="http://schemas.microsoft.com/office/drawing/2014/main" id="{52EC3507-8336-52B3-D132-DBCD06CEB4C7}"/>
                  </a:ext>
                </a:extLst>
              </p:cNvPr>
              <p:cNvSpPr/>
              <p:nvPr/>
            </p:nvSpPr>
            <p:spPr>
              <a:xfrm>
                <a:off x="6467744" y="2694851"/>
                <a:ext cx="44576" cy="8836"/>
              </a:xfrm>
              <a:custGeom>
                <a:avLst/>
                <a:gdLst/>
                <a:ahLst/>
                <a:cxnLst/>
                <a:rect l="l" t="t" r="r" b="b"/>
                <a:pathLst>
                  <a:path w="1130" h="224" fill="none" extrusionOk="0">
                    <a:moveTo>
                      <a:pt x="702" y="1"/>
                    </a:moveTo>
                    <a:lnTo>
                      <a:pt x="702" y="1"/>
                    </a:lnTo>
                    <a:lnTo>
                      <a:pt x="651" y="1"/>
                    </a:lnTo>
                    <a:lnTo>
                      <a:pt x="651" y="1"/>
                    </a:lnTo>
                    <a:lnTo>
                      <a:pt x="599" y="1"/>
                    </a:lnTo>
                    <a:lnTo>
                      <a:pt x="599" y="1"/>
                    </a:lnTo>
                    <a:lnTo>
                      <a:pt x="582" y="1"/>
                    </a:lnTo>
                    <a:lnTo>
                      <a:pt x="582" y="1"/>
                    </a:lnTo>
                    <a:lnTo>
                      <a:pt x="548" y="1"/>
                    </a:lnTo>
                    <a:lnTo>
                      <a:pt x="548" y="1"/>
                    </a:lnTo>
                    <a:lnTo>
                      <a:pt x="291" y="18"/>
                    </a:lnTo>
                    <a:lnTo>
                      <a:pt x="291" y="18"/>
                    </a:lnTo>
                    <a:lnTo>
                      <a:pt x="18" y="69"/>
                    </a:lnTo>
                    <a:lnTo>
                      <a:pt x="1" y="69"/>
                    </a:lnTo>
                    <a:lnTo>
                      <a:pt x="18" y="86"/>
                    </a:lnTo>
                    <a:lnTo>
                      <a:pt x="18" y="86"/>
                    </a:lnTo>
                    <a:lnTo>
                      <a:pt x="291" y="121"/>
                    </a:lnTo>
                    <a:lnTo>
                      <a:pt x="291" y="121"/>
                    </a:lnTo>
                    <a:lnTo>
                      <a:pt x="565" y="155"/>
                    </a:lnTo>
                    <a:lnTo>
                      <a:pt x="565" y="155"/>
                    </a:lnTo>
                    <a:lnTo>
                      <a:pt x="702" y="189"/>
                    </a:lnTo>
                    <a:lnTo>
                      <a:pt x="839" y="206"/>
                    </a:lnTo>
                    <a:lnTo>
                      <a:pt x="839" y="206"/>
                    </a:lnTo>
                    <a:lnTo>
                      <a:pt x="925" y="223"/>
                    </a:lnTo>
                    <a:lnTo>
                      <a:pt x="925" y="223"/>
                    </a:lnTo>
                    <a:lnTo>
                      <a:pt x="1010" y="206"/>
                    </a:lnTo>
                    <a:lnTo>
                      <a:pt x="1130" y="189"/>
                    </a:lnTo>
                    <a:lnTo>
                      <a:pt x="1130" y="189"/>
                    </a:lnTo>
                    <a:lnTo>
                      <a:pt x="1130" y="172"/>
                    </a:lnTo>
                    <a:lnTo>
                      <a:pt x="1130" y="172"/>
                    </a:lnTo>
                    <a:lnTo>
                      <a:pt x="1061" y="121"/>
                    </a:lnTo>
                    <a:lnTo>
                      <a:pt x="1010" y="86"/>
                    </a:lnTo>
                    <a:lnTo>
                      <a:pt x="873" y="35"/>
                    </a:lnTo>
                    <a:lnTo>
                      <a:pt x="873" y="35"/>
                    </a:lnTo>
                    <a:lnTo>
                      <a:pt x="788" y="18"/>
                    </a:lnTo>
                    <a:lnTo>
                      <a:pt x="702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0" name="Google Shape;2102;p35">
                <a:extLst>
                  <a:ext uri="{FF2B5EF4-FFF2-40B4-BE49-F238E27FC236}">
                    <a16:creationId xmlns:a16="http://schemas.microsoft.com/office/drawing/2014/main" id="{CC1DC012-7D55-071C-0F9E-02E5ECD6E1A1}"/>
                  </a:ext>
                </a:extLst>
              </p:cNvPr>
              <p:cNvSpPr/>
              <p:nvPr/>
            </p:nvSpPr>
            <p:spPr>
              <a:xfrm>
                <a:off x="6491373" y="2669881"/>
                <a:ext cx="43234" cy="8836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224" extrusionOk="0">
                    <a:moveTo>
                      <a:pt x="274" y="1"/>
                    </a:moveTo>
                    <a:lnTo>
                      <a:pt x="0" y="35"/>
                    </a:lnTo>
                    <a:lnTo>
                      <a:pt x="0" y="52"/>
                    </a:lnTo>
                    <a:lnTo>
                      <a:pt x="274" y="86"/>
                    </a:lnTo>
                    <a:lnTo>
                      <a:pt x="531" y="138"/>
                    </a:lnTo>
                    <a:lnTo>
                      <a:pt x="668" y="189"/>
                    </a:lnTo>
                    <a:lnTo>
                      <a:pt x="805" y="206"/>
                    </a:lnTo>
                    <a:lnTo>
                      <a:pt x="907" y="223"/>
                    </a:lnTo>
                    <a:lnTo>
                      <a:pt x="993" y="206"/>
                    </a:lnTo>
                    <a:lnTo>
                      <a:pt x="1078" y="189"/>
                    </a:lnTo>
                    <a:lnTo>
                      <a:pt x="1096" y="189"/>
                    </a:lnTo>
                    <a:lnTo>
                      <a:pt x="1096" y="172"/>
                    </a:lnTo>
                    <a:lnTo>
                      <a:pt x="1027" y="121"/>
                    </a:lnTo>
                    <a:lnTo>
                      <a:pt x="976" y="86"/>
                    </a:lnTo>
                    <a:lnTo>
                      <a:pt x="839" y="35"/>
                    </a:lnTo>
                    <a:lnTo>
                      <a:pt x="770" y="1"/>
                    </a:lnTo>
                    <a:close/>
                  </a:path>
                </a:pathLst>
              </a:custGeom>
              <a:solidFill>
                <a:srgbClr val="01161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1" name="Google Shape;2103;p35">
                <a:extLst>
                  <a:ext uri="{FF2B5EF4-FFF2-40B4-BE49-F238E27FC236}">
                    <a16:creationId xmlns:a16="http://schemas.microsoft.com/office/drawing/2014/main" id="{BE437419-C232-CBA6-271D-BFFE953BD073}"/>
                  </a:ext>
                </a:extLst>
              </p:cNvPr>
              <p:cNvSpPr/>
              <p:nvPr/>
            </p:nvSpPr>
            <p:spPr>
              <a:xfrm>
                <a:off x="6491373" y="2669881"/>
                <a:ext cx="43234" cy="8836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224" fill="none" extrusionOk="0">
                    <a:moveTo>
                      <a:pt x="428" y="1"/>
                    </a:moveTo>
                    <a:lnTo>
                      <a:pt x="428" y="1"/>
                    </a:lnTo>
                    <a:lnTo>
                      <a:pt x="274" y="1"/>
                    </a:lnTo>
                    <a:lnTo>
                      <a:pt x="274" y="1"/>
                    </a:lnTo>
                    <a:lnTo>
                      <a:pt x="0" y="35"/>
                    </a:lnTo>
                    <a:lnTo>
                      <a:pt x="0" y="35"/>
                    </a:lnTo>
                    <a:lnTo>
                      <a:pt x="0" y="52"/>
                    </a:lnTo>
                    <a:lnTo>
                      <a:pt x="0" y="52"/>
                    </a:lnTo>
                    <a:lnTo>
                      <a:pt x="274" y="86"/>
                    </a:lnTo>
                    <a:lnTo>
                      <a:pt x="274" y="86"/>
                    </a:lnTo>
                    <a:lnTo>
                      <a:pt x="531" y="138"/>
                    </a:lnTo>
                    <a:lnTo>
                      <a:pt x="531" y="138"/>
                    </a:lnTo>
                    <a:lnTo>
                      <a:pt x="668" y="189"/>
                    </a:lnTo>
                    <a:lnTo>
                      <a:pt x="805" y="206"/>
                    </a:lnTo>
                    <a:lnTo>
                      <a:pt x="805" y="206"/>
                    </a:lnTo>
                    <a:lnTo>
                      <a:pt x="907" y="223"/>
                    </a:lnTo>
                    <a:lnTo>
                      <a:pt x="907" y="223"/>
                    </a:lnTo>
                    <a:lnTo>
                      <a:pt x="993" y="206"/>
                    </a:lnTo>
                    <a:lnTo>
                      <a:pt x="1078" y="189"/>
                    </a:lnTo>
                    <a:lnTo>
                      <a:pt x="1096" y="189"/>
                    </a:lnTo>
                    <a:lnTo>
                      <a:pt x="1096" y="172"/>
                    </a:lnTo>
                    <a:lnTo>
                      <a:pt x="1096" y="172"/>
                    </a:lnTo>
                    <a:lnTo>
                      <a:pt x="1027" y="121"/>
                    </a:lnTo>
                    <a:lnTo>
                      <a:pt x="976" y="86"/>
                    </a:lnTo>
                    <a:lnTo>
                      <a:pt x="839" y="35"/>
                    </a:lnTo>
                    <a:lnTo>
                      <a:pt x="839" y="35"/>
                    </a:lnTo>
                    <a:lnTo>
                      <a:pt x="770" y="1"/>
                    </a:lnTo>
                    <a:lnTo>
                      <a:pt x="702" y="1"/>
                    </a:lnTo>
                    <a:lnTo>
                      <a:pt x="565" y="1"/>
                    </a:lnTo>
                    <a:lnTo>
                      <a:pt x="565" y="1"/>
                    </a:lnTo>
                    <a:lnTo>
                      <a:pt x="428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2" name="Google Shape;2104;p35">
                <a:extLst>
                  <a:ext uri="{FF2B5EF4-FFF2-40B4-BE49-F238E27FC236}">
                    <a16:creationId xmlns:a16="http://schemas.microsoft.com/office/drawing/2014/main" id="{99DFCD7C-FC08-FF95-512F-126CB5A53D8C}"/>
                  </a:ext>
                </a:extLst>
              </p:cNvPr>
              <p:cNvSpPr/>
              <p:nvPr/>
            </p:nvSpPr>
            <p:spPr>
              <a:xfrm>
                <a:off x="6303051" y="2599704"/>
                <a:ext cx="117475" cy="29033"/>
              </a:xfrm>
              <a:custGeom>
                <a:avLst/>
                <a:gdLst/>
                <a:ahLst/>
                <a:cxnLst/>
                <a:rect l="l" t="t" r="r" b="b"/>
                <a:pathLst>
                  <a:path w="2978" h="736" extrusionOk="0">
                    <a:moveTo>
                      <a:pt x="2978" y="0"/>
                    </a:moveTo>
                    <a:lnTo>
                      <a:pt x="2790" y="86"/>
                    </a:lnTo>
                    <a:lnTo>
                      <a:pt x="2601" y="154"/>
                    </a:lnTo>
                    <a:lnTo>
                      <a:pt x="2396" y="205"/>
                    </a:lnTo>
                    <a:lnTo>
                      <a:pt x="2208" y="257"/>
                    </a:lnTo>
                    <a:lnTo>
                      <a:pt x="2002" y="308"/>
                    </a:lnTo>
                    <a:lnTo>
                      <a:pt x="1797" y="325"/>
                    </a:lnTo>
                    <a:lnTo>
                      <a:pt x="1609" y="342"/>
                    </a:lnTo>
                    <a:lnTo>
                      <a:pt x="1403" y="359"/>
                    </a:lnTo>
                    <a:lnTo>
                      <a:pt x="1061" y="342"/>
                    </a:lnTo>
                    <a:lnTo>
                      <a:pt x="787" y="291"/>
                    </a:lnTo>
                    <a:lnTo>
                      <a:pt x="514" y="240"/>
                    </a:lnTo>
                    <a:lnTo>
                      <a:pt x="257" y="154"/>
                    </a:lnTo>
                    <a:lnTo>
                      <a:pt x="0" y="51"/>
                    </a:lnTo>
                    <a:lnTo>
                      <a:pt x="0" y="51"/>
                    </a:lnTo>
                    <a:lnTo>
                      <a:pt x="120" y="188"/>
                    </a:lnTo>
                    <a:lnTo>
                      <a:pt x="257" y="308"/>
                    </a:lnTo>
                    <a:lnTo>
                      <a:pt x="411" y="411"/>
                    </a:lnTo>
                    <a:lnTo>
                      <a:pt x="565" y="496"/>
                    </a:lnTo>
                    <a:lnTo>
                      <a:pt x="736" y="582"/>
                    </a:lnTo>
                    <a:lnTo>
                      <a:pt x="890" y="650"/>
                    </a:lnTo>
                    <a:lnTo>
                      <a:pt x="1078" y="702"/>
                    </a:lnTo>
                    <a:lnTo>
                      <a:pt x="1249" y="719"/>
                    </a:lnTo>
                    <a:lnTo>
                      <a:pt x="1472" y="736"/>
                    </a:lnTo>
                    <a:lnTo>
                      <a:pt x="1643" y="736"/>
                    </a:lnTo>
                    <a:lnTo>
                      <a:pt x="1814" y="702"/>
                    </a:lnTo>
                    <a:lnTo>
                      <a:pt x="1968" y="667"/>
                    </a:lnTo>
                    <a:lnTo>
                      <a:pt x="2122" y="633"/>
                    </a:lnTo>
                    <a:lnTo>
                      <a:pt x="2276" y="565"/>
                    </a:lnTo>
                    <a:lnTo>
                      <a:pt x="2430" y="496"/>
                    </a:lnTo>
                    <a:lnTo>
                      <a:pt x="2567" y="411"/>
                    </a:lnTo>
                    <a:lnTo>
                      <a:pt x="2704" y="308"/>
                    </a:lnTo>
                    <a:lnTo>
                      <a:pt x="2858" y="171"/>
                    </a:lnTo>
                    <a:lnTo>
                      <a:pt x="2926" y="86"/>
                    </a:lnTo>
                    <a:lnTo>
                      <a:pt x="2978" y="0"/>
                    </a:lnTo>
                    <a:close/>
                  </a:path>
                </a:pathLst>
              </a:custGeom>
              <a:solidFill>
                <a:srgbClr val="8B654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3" name="Google Shape;2105;p35">
                <a:extLst>
                  <a:ext uri="{FF2B5EF4-FFF2-40B4-BE49-F238E27FC236}">
                    <a16:creationId xmlns:a16="http://schemas.microsoft.com/office/drawing/2014/main" id="{1D677AD3-AB06-39EC-D705-E2E960B036FF}"/>
                  </a:ext>
                </a:extLst>
              </p:cNvPr>
              <p:cNvSpPr/>
              <p:nvPr/>
            </p:nvSpPr>
            <p:spPr>
              <a:xfrm>
                <a:off x="6303051" y="2599704"/>
                <a:ext cx="117475" cy="29033"/>
              </a:xfrm>
              <a:custGeom>
                <a:avLst/>
                <a:gdLst/>
                <a:ahLst/>
                <a:cxnLst/>
                <a:rect l="l" t="t" r="r" b="b"/>
                <a:pathLst>
                  <a:path w="2978" h="736" fill="none" extrusionOk="0">
                    <a:moveTo>
                      <a:pt x="2978" y="0"/>
                    </a:moveTo>
                    <a:lnTo>
                      <a:pt x="2978" y="0"/>
                    </a:lnTo>
                    <a:lnTo>
                      <a:pt x="2790" y="86"/>
                    </a:lnTo>
                    <a:lnTo>
                      <a:pt x="2601" y="154"/>
                    </a:lnTo>
                    <a:lnTo>
                      <a:pt x="2396" y="205"/>
                    </a:lnTo>
                    <a:lnTo>
                      <a:pt x="2208" y="257"/>
                    </a:lnTo>
                    <a:lnTo>
                      <a:pt x="2002" y="308"/>
                    </a:lnTo>
                    <a:lnTo>
                      <a:pt x="1797" y="325"/>
                    </a:lnTo>
                    <a:lnTo>
                      <a:pt x="1609" y="342"/>
                    </a:lnTo>
                    <a:lnTo>
                      <a:pt x="1403" y="359"/>
                    </a:lnTo>
                    <a:lnTo>
                      <a:pt x="1403" y="359"/>
                    </a:lnTo>
                    <a:lnTo>
                      <a:pt x="1061" y="342"/>
                    </a:lnTo>
                    <a:lnTo>
                      <a:pt x="1061" y="342"/>
                    </a:lnTo>
                    <a:lnTo>
                      <a:pt x="787" y="291"/>
                    </a:lnTo>
                    <a:lnTo>
                      <a:pt x="514" y="240"/>
                    </a:lnTo>
                    <a:lnTo>
                      <a:pt x="257" y="154"/>
                    </a:lnTo>
                    <a:lnTo>
                      <a:pt x="0" y="51"/>
                    </a:lnTo>
                    <a:lnTo>
                      <a:pt x="0" y="51"/>
                    </a:lnTo>
                    <a:lnTo>
                      <a:pt x="120" y="188"/>
                    </a:lnTo>
                    <a:lnTo>
                      <a:pt x="257" y="308"/>
                    </a:lnTo>
                    <a:lnTo>
                      <a:pt x="411" y="411"/>
                    </a:lnTo>
                    <a:lnTo>
                      <a:pt x="565" y="496"/>
                    </a:lnTo>
                    <a:lnTo>
                      <a:pt x="736" y="582"/>
                    </a:lnTo>
                    <a:lnTo>
                      <a:pt x="890" y="650"/>
                    </a:lnTo>
                    <a:lnTo>
                      <a:pt x="1078" y="702"/>
                    </a:lnTo>
                    <a:lnTo>
                      <a:pt x="1249" y="719"/>
                    </a:lnTo>
                    <a:lnTo>
                      <a:pt x="1249" y="719"/>
                    </a:lnTo>
                    <a:lnTo>
                      <a:pt x="1472" y="736"/>
                    </a:lnTo>
                    <a:lnTo>
                      <a:pt x="1472" y="736"/>
                    </a:lnTo>
                    <a:lnTo>
                      <a:pt x="1643" y="736"/>
                    </a:lnTo>
                    <a:lnTo>
                      <a:pt x="1814" y="702"/>
                    </a:lnTo>
                    <a:lnTo>
                      <a:pt x="1968" y="667"/>
                    </a:lnTo>
                    <a:lnTo>
                      <a:pt x="2122" y="633"/>
                    </a:lnTo>
                    <a:lnTo>
                      <a:pt x="2276" y="565"/>
                    </a:lnTo>
                    <a:lnTo>
                      <a:pt x="2430" y="496"/>
                    </a:lnTo>
                    <a:lnTo>
                      <a:pt x="2567" y="411"/>
                    </a:lnTo>
                    <a:lnTo>
                      <a:pt x="2704" y="308"/>
                    </a:lnTo>
                    <a:lnTo>
                      <a:pt x="2704" y="308"/>
                    </a:lnTo>
                    <a:lnTo>
                      <a:pt x="2858" y="171"/>
                    </a:lnTo>
                    <a:lnTo>
                      <a:pt x="2926" y="86"/>
                    </a:lnTo>
                    <a:lnTo>
                      <a:pt x="2978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4" name="Google Shape;2106;p35">
                <a:extLst>
                  <a:ext uri="{FF2B5EF4-FFF2-40B4-BE49-F238E27FC236}">
                    <a16:creationId xmlns:a16="http://schemas.microsoft.com/office/drawing/2014/main" id="{D8B1C5BE-E39C-DF44-7E07-55180DCB0641}"/>
                  </a:ext>
                </a:extLst>
              </p:cNvPr>
              <p:cNvSpPr/>
              <p:nvPr/>
            </p:nvSpPr>
            <p:spPr>
              <a:xfrm>
                <a:off x="6185577" y="2079944"/>
                <a:ext cx="342286" cy="508320"/>
              </a:xfrm>
              <a:custGeom>
                <a:avLst/>
                <a:gdLst/>
                <a:ahLst/>
                <a:cxnLst/>
                <a:rect l="l" t="t" r="r" b="b"/>
                <a:pathLst>
                  <a:path w="8677" h="12886" extrusionOk="0">
                    <a:moveTo>
                      <a:pt x="4296" y="0"/>
                    </a:moveTo>
                    <a:lnTo>
                      <a:pt x="3851" y="34"/>
                    </a:lnTo>
                    <a:lnTo>
                      <a:pt x="3423" y="103"/>
                    </a:lnTo>
                    <a:lnTo>
                      <a:pt x="2995" y="205"/>
                    </a:lnTo>
                    <a:lnTo>
                      <a:pt x="2568" y="342"/>
                    </a:lnTo>
                    <a:lnTo>
                      <a:pt x="2362" y="428"/>
                    </a:lnTo>
                    <a:lnTo>
                      <a:pt x="2174" y="513"/>
                    </a:lnTo>
                    <a:lnTo>
                      <a:pt x="1917" y="650"/>
                    </a:lnTo>
                    <a:lnTo>
                      <a:pt x="1695" y="787"/>
                    </a:lnTo>
                    <a:lnTo>
                      <a:pt x="1490" y="924"/>
                    </a:lnTo>
                    <a:lnTo>
                      <a:pt x="1284" y="1078"/>
                    </a:lnTo>
                    <a:lnTo>
                      <a:pt x="1113" y="1249"/>
                    </a:lnTo>
                    <a:lnTo>
                      <a:pt x="959" y="1403"/>
                    </a:lnTo>
                    <a:lnTo>
                      <a:pt x="822" y="1574"/>
                    </a:lnTo>
                    <a:lnTo>
                      <a:pt x="685" y="1763"/>
                    </a:lnTo>
                    <a:lnTo>
                      <a:pt x="566" y="1951"/>
                    </a:lnTo>
                    <a:lnTo>
                      <a:pt x="463" y="2139"/>
                    </a:lnTo>
                    <a:lnTo>
                      <a:pt x="377" y="2327"/>
                    </a:lnTo>
                    <a:lnTo>
                      <a:pt x="309" y="2533"/>
                    </a:lnTo>
                    <a:lnTo>
                      <a:pt x="240" y="2738"/>
                    </a:lnTo>
                    <a:lnTo>
                      <a:pt x="172" y="2943"/>
                    </a:lnTo>
                    <a:lnTo>
                      <a:pt x="86" y="3371"/>
                    </a:lnTo>
                    <a:lnTo>
                      <a:pt x="35" y="3816"/>
                    </a:lnTo>
                    <a:lnTo>
                      <a:pt x="18" y="4261"/>
                    </a:lnTo>
                    <a:lnTo>
                      <a:pt x="1" y="4723"/>
                    </a:lnTo>
                    <a:lnTo>
                      <a:pt x="1" y="5185"/>
                    </a:lnTo>
                    <a:lnTo>
                      <a:pt x="35" y="6126"/>
                    </a:lnTo>
                    <a:lnTo>
                      <a:pt x="35" y="6588"/>
                    </a:lnTo>
                    <a:lnTo>
                      <a:pt x="35" y="7050"/>
                    </a:lnTo>
                    <a:lnTo>
                      <a:pt x="52" y="7529"/>
                    </a:lnTo>
                    <a:lnTo>
                      <a:pt x="86" y="8025"/>
                    </a:lnTo>
                    <a:lnTo>
                      <a:pt x="138" y="8522"/>
                    </a:lnTo>
                    <a:lnTo>
                      <a:pt x="240" y="9001"/>
                    </a:lnTo>
                    <a:lnTo>
                      <a:pt x="360" y="9480"/>
                    </a:lnTo>
                    <a:lnTo>
                      <a:pt x="514" y="9942"/>
                    </a:lnTo>
                    <a:lnTo>
                      <a:pt x="702" y="10387"/>
                    </a:lnTo>
                    <a:lnTo>
                      <a:pt x="805" y="10609"/>
                    </a:lnTo>
                    <a:lnTo>
                      <a:pt x="925" y="10815"/>
                    </a:lnTo>
                    <a:lnTo>
                      <a:pt x="1062" y="11020"/>
                    </a:lnTo>
                    <a:lnTo>
                      <a:pt x="1199" y="11208"/>
                    </a:lnTo>
                    <a:lnTo>
                      <a:pt x="1336" y="11396"/>
                    </a:lnTo>
                    <a:lnTo>
                      <a:pt x="1507" y="11585"/>
                    </a:lnTo>
                    <a:lnTo>
                      <a:pt x="1661" y="11756"/>
                    </a:lnTo>
                    <a:lnTo>
                      <a:pt x="1849" y="11910"/>
                    </a:lnTo>
                    <a:lnTo>
                      <a:pt x="2037" y="12064"/>
                    </a:lnTo>
                    <a:lnTo>
                      <a:pt x="2225" y="12201"/>
                    </a:lnTo>
                    <a:lnTo>
                      <a:pt x="2431" y="12321"/>
                    </a:lnTo>
                    <a:lnTo>
                      <a:pt x="2653" y="12440"/>
                    </a:lnTo>
                    <a:lnTo>
                      <a:pt x="2893" y="12543"/>
                    </a:lnTo>
                    <a:lnTo>
                      <a:pt x="3132" y="12646"/>
                    </a:lnTo>
                    <a:lnTo>
                      <a:pt x="3389" y="12714"/>
                    </a:lnTo>
                    <a:lnTo>
                      <a:pt x="3646" y="12783"/>
                    </a:lnTo>
                    <a:lnTo>
                      <a:pt x="3919" y="12834"/>
                    </a:lnTo>
                    <a:lnTo>
                      <a:pt x="4210" y="12868"/>
                    </a:lnTo>
                    <a:lnTo>
                      <a:pt x="4450" y="12885"/>
                    </a:lnTo>
                    <a:lnTo>
                      <a:pt x="4689" y="12885"/>
                    </a:lnTo>
                    <a:lnTo>
                      <a:pt x="4929" y="12868"/>
                    </a:lnTo>
                    <a:lnTo>
                      <a:pt x="5169" y="12851"/>
                    </a:lnTo>
                    <a:lnTo>
                      <a:pt x="5408" y="12817"/>
                    </a:lnTo>
                    <a:lnTo>
                      <a:pt x="5631" y="12765"/>
                    </a:lnTo>
                    <a:lnTo>
                      <a:pt x="5870" y="12697"/>
                    </a:lnTo>
                    <a:lnTo>
                      <a:pt x="6093" y="12629"/>
                    </a:lnTo>
                    <a:lnTo>
                      <a:pt x="6418" y="12509"/>
                    </a:lnTo>
                    <a:lnTo>
                      <a:pt x="6709" y="12372"/>
                    </a:lnTo>
                    <a:lnTo>
                      <a:pt x="6863" y="12286"/>
                    </a:lnTo>
                    <a:lnTo>
                      <a:pt x="7000" y="12201"/>
                    </a:lnTo>
                    <a:lnTo>
                      <a:pt x="7119" y="12098"/>
                    </a:lnTo>
                    <a:lnTo>
                      <a:pt x="7239" y="11978"/>
                    </a:lnTo>
                    <a:lnTo>
                      <a:pt x="7427" y="11773"/>
                    </a:lnTo>
                    <a:lnTo>
                      <a:pt x="7598" y="11551"/>
                    </a:lnTo>
                    <a:lnTo>
                      <a:pt x="7752" y="11311"/>
                    </a:lnTo>
                    <a:lnTo>
                      <a:pt x="7889" y="11054"/>
                    </a:lnTo>
                    <a:lnTo>
                      <a:pt x="8009" y="10780"/>
                    </a:lnTo>
                    <a:lnTo>
                      <a:pt x="8112" y="10490"/>
                    </a:lnTo>
                    <a:lnTo>
                      <a:pt x="8214" y="10199"/>
                    </a:lnTo>
                    <a:lnTo>
                      <a:pt x="8300" y="9891"/>
                    </a:lnTo>
                    <a:lnTo>
                      <a:pt x="8368" y="9600"/>
                    </a:lnTo>
                    <a:lnTo>
                      <a:pt x="8437" y="9292"/>
                    </a:lnTo>
                    <a:lnTo>
                      <a:pt x="8522" y="8693"/>
                    </a:lnTo>
                    <a:lnTo>
                      <a:pt x="8591" y="8111"/>
                    </a:lnTo>
                    <a:lnTo>
                      <a:pt x="8625" y="7581"/>
                    </a:lnTo>
                    <a:lnTo>
                      <a:pt x="8659" y="6811"/>
                    </a:lnTo>
                    <a:lnTo>
                      <a:pt x="8676" y="6041"/>
                    </a:lnTo>
                    <a:lnTo>
                      <a:pt x="8676" y="5253"/>
                    </a:lnTo>
                    <a:lnTo>
                      <a:pt x="8659" y="4483"/>
                    </a:lnTo>
                    <a:lnTo>
                      <a:pt x="8625" y="3987"/>
                    </a:lnTo>
                    <a:lnTo>
                      <a:pt x="8591" y="3491"/>
                    </a:lnTo>
                    <a:lnTo>
                      <a:pt x="8505" y="2978"/>
                    </a:lnTo>
                    <a:lnTo>
                      <a:pt x="8454" y="2738"/>
                    </a:lnTo>
                    <a:lnTo>
                      <a:pt x="8403" y="2498"/>
                    </a:lnTo>
                    <a:lnTo>
                      <a:pt x="8317" y="2259"/>
                    </a:lnTo>
                    <a:lnTo>
                      <a:pt x="8232" y="2019"/>
                    </a:lnTo>
                    <a:lnTo>
                      <a:pt x="8129" y="1797"/>
                    </a:lnTo>
                    <a:lnTo>
                      <a:pt x="8009" y="1591"/>
                    </a:lnTo>
                    <a:lnTo>
                      <a:pt x="7889" y="1386"/>
                    </a:lnTo>
                    <a:lnTo>
                      <a:pt x="7735" y="1198"/>
                    </a:lnTo>
                    <a:lnTo>
                      <a:pt x="7564" y="1010"/>
                    </a:lnTo>
                    <a:lnTo>
                      <a:pt x="7376" y="839"/>
                    </a:lnTo>
                    <a:lnTo>
                      <a:pt x="7188" y="702"/>
                    </a:lnTo>
                    <a:lnTo>
                      <a:pt x="6982" y="582"/>
                    </a:lnTo>
                    <a:lnTo>
                      <a:pt x="6777" y="462"/>
                    </a:lnTo>
                    <a:lnTo>
                      <a:pt x="6555" y="377"/>
                    </a:lnTo>
                    <a:lnTo>
                      <a:pt x="6332" y="291"/>
                    </a:lnTo>
                    <a:lnTo>
                      <a:pt x="6093" y="223"/>
                    </a:lnTo>
                    <a:lnTo>
                      <a:pt x="5870" y="154"/>
                    </a:lnTo>
                    <a:lnTo>
                      <a:pt x="5631" y="103"/>
                    </a:lnTo>
                    <a:lnTo>
                      <a:pt x="5186" y="34"/>
                    </a:lnTo>
                    <a:lnTo>
                      <a:pt x="4741" y="0"/>
                    </a:lnTo>
                    <a:close/>
                  </a:path>
                </a:pathLst>
              </a:custGeom>
              <a:solidFill>
                <a:srgbClr val="A07B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5" name="Google Shape;2107;p35">
                <a:extLst>
                  <a:ext uri="{FF2B5EF4-FFF2-40B4-BE49-F238E27FC236}">
                    <a16:creationId xmlns:a16="http://schemas.microsoft.com/office/drawing/2014/main" id="{E8DB4940-4F9C-2DDA-70CC-E7C7CD837698}"/>
                  </a:ext>
                </a:extLst>
              </p:cNvPr>
              <p:cNvSpPr/>
              <p:nvPr/>
            </p:nvSpPr>
            <p:spPr>
              <a:xfrm>
                <a:off x="6185577" y="2079944"/>
                <a:ext cx="342286" cy="508320"/>
              </a:xfrm>
              <a:custGeom>
                <a:avLst/>
                <a:gdLst/>
                <a:ahLst/>
                <a:cxnLst/>
                <a:rect l="l" t="t" r="r" b="b"/>
                <a:pathLst>
                  <a:path w="8677" h="12886" fill="none" extrusionOk="0">
                    <a:moveTo>
                      <a:pt x="35" y="7050"/>
                    </a:moveTo>
                    <a:lnTo>
                      <a:pt x="35" y="7050"/>
                    </a:lnTo>
                    <a:lnTo>
                      <a:pt x="52" y="7529"/>
                    </a:lnTo>
                    <a:lnTo>
                      <a:pt x="86" y="8025"/>
                    </a:lnTo>
                    <a:lnTo>
                      <a:pt x="138" y="8522"/>
                    </a:lnTo>
                    <a:lnTo>
                      <a:pt x="240" y="9001"/>
                    </a:lnTo>
                    <a:lnTo>
                      <a:pt x="360" y="9480"/>
                    </a:lnTo>
                    <a:lnTo>
                      <a:pt x="514" y="9942"/>
                    </a:lnTo>
                    <a:lnTo>
                      <a:pt x="702" y="10387"/>
                    </a:lnTo>
                    <a:lnTo>
                      <a:pt x="805" y="10609"/>
                    </a:lnTo>
                    <a:lnTo>
                      <a:pt x="925" y="10815"/>
                    </a:lnTo>
                    <a:lnTo>
                      <a:pt x="1062" y="11020"/>
                    </a:lnTo>
                    <a:lnTo>
                      <a:pt x="1199" y="11208"/>
                    </a:lnTo>
                    <a:lnTo>
                      <a:pt x="1336" y="11396"/>
                    </a:lnTo>
                    <a:lnTo>
                      <a:pt x="1507" y="11585"/>
                    </a:lnTo>
                    <a:lnTo>
                      <a:pt x="1661" y="11756"/>
                    </a:lnTo>
                    <a:lnTo>
                      <a:pt x="1849" y="11910"/>
                    </a:lnTo>
                    <a:lnTo>
                      <a:pt x="2037" y="12064"/>
                    </a:lnTo>
                    <a:lnTo>
                      <a:pt x="2225" y="12201"/>
                    </a:lnTo>
                    <a:lnTo>
                      <a:pt x="2431" y="12321"/>
                    </a:lnTo>
                    <a:lnTo>
                      <a:pt x="2653" y="12440"/>
                    </a:lnTo>
                    <a:lnTo>
                      <a:pt x="2893" y="12543"/>
                    </a:lnTo>
                    <a:lnTo>
                      <a:pt x="3132" y="12646"/>
                    </a:lnTo>
                    <a:lnTo>
                      <a:pt x="3389" y="12714"/>
                    </a:lnTo>
                    <a:lnTo>
                      <a:pt x="3646" y="12783"/>
                    </a:lnTo>
                    <a:lnTo>
                      <a:pt x="3919" y="12834"/>
                    </a:lnTo>
                    <a:lnTo>
                      <a:pt x="4210" y="12868"/>
                    </a:lnTo>
                    <a:lnTo>
                      <a:pt x="4210" y="12868"/>
                    </a:lnTo>
                    <a:lnTo>
                      <a:pt x="4450" y="12885"/>
                    </a:lnTo>
                    <a:lnTo>
                      <a:pt x="4689" y="12885"/>
                    </a:lnTo>
                    <a:lnTo>
                      <a:pt x="4929" y="12868"/>
                    </a:lnTo>
                    <a:lnTo>
                      <a:pt x="5169" y="12851"/>
                    </a:lnTo>
                    <a:lnTo>
                      <a:pt x="5408" y="12817"/>
                    </a:lnTo>
                    <a:lnTo>
                      <a:pt x="5631" y="12765"/>
                    </a:lnTo>
                    <a:lnTo>
                      <a:pt x="5870" y="12697"/>
                    </a:lnTo>
                    <a:lnTo>
                      <a:pt x="6093" y="12629"/>
                    </a:lnTo>
                    <a:lnTo>
                      <a:pt x="6093" y="12629"/>
                    </a:lnTo>
                    <a:lnTo>
                      <a:pt x="6418" y="12509"/>
                    </a:lnTo>
                    <a:lnTo>
                      <a:pt x="6709" y="12372"/>
                    </a:lnTo>
                    <a:lnTo>
                      <a:pt x="6863" y="12286"/>
                    </a:lnTo>
                    <a:lnTo>
                      <a:pt x="7000" y="12201"/>
                    </a:lnTo>
                    <a:lnTo>
                      <a:pt x="7119" y="12098"/>
                    </a:lnTo>
                    <a:lnTo>
                      <a:pt x="7239" y="11978"/>
                    </a:lnTo>
                    <a:lnTo>
                      <a:pt x="7239" y="11978"/>
                    </a:lnTo>
                    <a:lnTo>
                      <a:pt x="7427" y="11773"/>
                    </a:lnTo>
                    <a:lnTo>
                      <a:pt x="7598" y="11551"/>
                    </a:lnTo>
                    <a:lnTo>
                      <a:pt x="7752" y="11311"/>
                    </a:lnTo>
                    <a:lnTo>
                      <a:pt x="7889" y="11054"/>
                    </a:lnTo>
                    <a:lnTo>
                      <a:pt x="8009" y="10780"/>
                    </a:lnTo>
                    <a:lnTo>
                      <a:pt x="8112" y="10490"/>
                    </a:lnTo>
                    <a:lnTo>
                      <a:pt x="8214" y="10199"/>
                    </a:lnTo>
                    <a:lnTo>
                      <a:pt x="8300" y="9891"/>
                    </a:lnTo>
                    <a:lnTo>
                      <a:pt x="8368" y="9600"/>
                    </a:lnTo>
                    <a:lnTo>
                      <a:pt x="8437" y="9292"/>
                    </a:lnTo>
                    <a:lnTo>
                      <a:pt x="8522" y="8693"/>
                    </a:lnTo>
                    <a:lnTo>
                      <a:pt x="8591" y="8111"/>
                    </a:lnTo>
                    <a:lnTo>
                      <a:pt x="8625" y="7581"/>
                    </a:lnTo>
                    <a:lnTo>
                      <a:pt x="8625" y="7581"/>
                    </a:lnTo>
                    <a:lnTo>
                      <a:pt x="8659" y="6811"/>
                    </a:lnTo>
                    <a:lnTo>
                      <a:pt x="8676" y="6041"/>
                    </a:lnTo>
                    <a:lnTo>
                      <a:pt x="8676" y="5253"/>
                    </a:lnTo>
                    <a:lnTo>
                      <a:pt x="8659" y="4483"/>
                    </a:lnTo>
                    <a:lnTo>
                      <a:pt x="8659" y="4483"/>
                    </a:lnTo>
                    <a:lnTo>
                      <a:pt x="8625" y="3987"/>
                    </a:lnTo>
                    <a:lnTo>
                      <a:pt x="8591" y="3491"/>
                    </a:lnTo>
                    <a:lnTo>
                      <a:pt x="8505" y="2978"/>
                    </a:lnTo>
                    <a:lnTo>
                      <a:pt x="8454" y="2738"/>
                    </a:lnTo>
                    <a:lnTo>
                      <a:pt x="8403" y="2498"/>
                    </a:lnTo>
                    <a:lnTo>
                      <a:pt x="8317" y="2259"/>
                    </a:lnTo>
                    <a:lnTo>
                      <a:pt x="8232" y="2019"/>
                    </a:lnTo>
                    <a:lnTo>
                      <a:pt x="8129" y="1797"/>
                    </a:lnTo>
                    <a:lnTo>
                      <a:pt x="8009" y="1591"/>
                    </a:lnTo>
                    <a:lnTo>
                      <a:pt x="7889" y="1386"/>
                    </a:lnTo>
                    <a:lnTo>
                      <a:pt x="7735" y="1198"/>
                    </a:lnTo>
                    <a:lnTo>
                      <a:pt x="7564" y="1010"/>
                    </a:lnTo>
                    <a:lnTo>
                      <a:pt x="7376" y="839"/>
                    </a:lnTo>
                    <a:lnTo>
                      <a:pt x="7376" y="839"/>
                    </a:lnTo>
                    <a:lnTo>
                      <a:pt x="7188" y="702"/>
                    </a:lnTo>
                    <a:lnTo>
                      <a:pt x="6982" y="582"/>
                    </a:lnTo>
                    <a:lnTo>
                      <a:pt x="6777" y="462"/>
                    </a:lnTo>
                    <a:lnTo>
                      <a:pt x="6555" y="377"/>
                    </a:lnTo>
                    <a:lnTo>
                      <a:pt x="6332" y="291"/>
                    </a:lnTo>
                    <a:lnTo>
                      <a:pt x="6093" y="223"/>
                    </a:lnTo>
                    <a:lnTo>
                      <a:pt x="5870" y="154"/>
                    </a:lnTo>
                    <a:lnTo>
                      <a:pt x="5631" y="103"/>
                    </a:lnTo>
                    <a:lnTo>
                      <a:pt x="5631" y="103"/>
                    </a:lnTo>
                    <a:lnTo>
                      <a:pt x="5186" y="34"/>
                    </a:lnTo>
                    <a:lnTo>
                      <a:pt x="4741" y="0"/>
                    </a:lnTo>
                    <a:lnTo>
                      <a:pt x="4296" y="0"/>
                    </a:lnTo>
                    <a:lnTo>
                      <a:pt x="3851" y="34"/>
                    </a:lnTo>
                    <a:lnTo>
                      <a:pt x="3423" y="103"/>
                    </a:lnTo>
                    <a:lnTo>
                      <a:pt x="2995" y="205"/>
                    </a:lnTo>
                    <a:lnTo>
                      <a:pt x="2568" y="342"/>
                    </a:lnTo>
                    <a:lnTo>
                      <a:pt x="2362" y="428"/>
                    </a:lnTo>
                    <a:lnTo>
                      <a:pt x="2174" y="513"/>
                    </a:lnTo>
                    <a:lnTo>
                      <a:pt x="2174" y="513"/>
                    </a:lnTo>
                    <a:lnTo>
                      <a:pt x="1917" y="650"/>
                    </a:lnTo>
                    <a:lnTo>
                      <a:pt x="1695" y="787"/>
                    </a:lnTo>
                    <a:lnTo>
                      <a:pt x="1490" y="924"/>
                    </a:lnTo>
                    <a:lnTo>
                      <a:pt x="1284" y="1078"/>
                    </a:lnTo>
                    <a:lnTo>
                      <a:pt x="1113" y="1249"/>
                    </a:lnTo>
                    <a:lnTo>
                      <a:pt x="959" y="1403"/>
                    </a:lnTo>
                    <a:lnTo>
                      <a:pt x="822" y="1574"/>
                    </a:lnTo>
                    <a:lnTo>
                      <a:pt x="685" y="1763"/>
                    </a:lnTo>
                    <a:lnTo>
                      <a:pt x="566" y="1951"/>
                    </a:lnTo>
                    <a:lnTo>
                      <a:pt x="463" y="2139"/>
                    </a:lnTo>
                    <a:lnTo>
                      <a:pt x="377" y="2327"/>
                    </a:lnTo>
                    <a:lnTo>
                      <a:pt x="309" y="2533"/>
                    </a:lnTo>
                    <a:lnTo>
                      <a:pt x="240" y="2738"/>
                    </a:lnTo>
                    <a:lnTo>
                      <a:pt x="172" y="2943"/>
                    </a:lnTo>
                    <a:lnTo>
                      <a:pt x="86" y="3371"/>
                    </a:lnTo>
                    <a:lnTo>
                      <a:pt x="35" y="3816"/>
                    </a:lnTo>
                    <a:lnTo>
                      <a:pt x="18" y="4261"/>
                    </a:lnTo>
                    <a:lnTo>
                      <a:pt x="1" y="4723"/>
                    </a:lnTo>
                    <a:lnTo>
                      <a:pt x="1" y="5185"/>
                    </a:lnTo>
                    <a:lnTo>
                      <a:pt x="35" y="6126"/>
                    </a:lnTo>
                    <a:lnTo>
                      <a:pt x="35" y="6588"/>
                    </a:lnTo>
                    <a:lnTo>
                      <a:pt x="35" y="705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6" name="Google Shape;2108;p35">
                <a:extLst>
                  <a:ext uri="{FF2B5EF4-FFF2-40B4-BE49-F238E27FC236}">
                    <a16:creationId xmlns:a16="http://schemas.microsoft.com/office/drawing/2014/main" id="{18849D99-85DF-4B5E-8F8F-9B62D9F4A110}"/>
                  </a:ext>
                </a:extLst>
              </p:cNvPr>
              <p:cNvSpPr/>
              <p:nvPr/>
            </p:nvSpPr>
            <p:spPr>
              <a:xfrm>
                <a:off x="6293584" y="2347240"/>
                <a:ext cx="19605" cy="37830"/>
              </a:xfrm>
              <a:custGeom>
                <a:avLst/>
                <a:gdLst/>
                <a:ahLst/>
                <a:cxnLst/>
                <a:rect l="l" t="t" r="r" b="b"/>
                <a:pathLst>
                  <a:path w="497" h="959" extrusionOk="0">
                    <a:moveTo>
                      <a:pt x="223" y="0"/>
                    </a:moveTo>
                    <a:lnTo>
                      <a:pt x="155" y="17"/>
                    </a:lnTo>
                    <a:lnTo>
                      <a:pt x="103" y="52"/>
                    </a:lnTo>
                    <a:lnTo>
                      <a:pt x="52" y="103"/>
                    </a:lnTo>
                    <a:lnTo>
                      <a:pt x="35" y="171"/>
                    </a:lnTo>
                    <a:lnTo>
                      <a:pt x="1" y="308"/>
                    </a:lnTo>
                    <a:lnTo>
                      <a:pt x="1" y="531"/>
                    </a:lnTo>
                    <a:lnTo>
                      <a:pt x="18" y="651"/>
                    </a:lnTo>
                    <a:lnTo>
                      <a:pt x="35" y="753"/>
                    </a:lnTo>
                    <a:lnTo>
                      <a:pt x="69" y="839"/>
                    </a:lnTo>
                    <a:lnTo>
                      <a:pt x="103" y="890"/>
                    </a:lnTo>
                    <a:lnTo>
                      <a:pt x="121" y="924"/>
                    </a:lnTo>
                    <a:lnTo>
                      <a:pt x="155" y="941"/>
                    </a:lnTo>
                    <a:lnTo>
                      <a:pt x="206" y="959"/>
                    </a:lnTo>
                    <a:lnTo>
                      <a:pt x="275" y="941"/>
                    </a:lnTo>
                    <a:lnTo>
                      <a:pt x="360" y="907"/>
                    </a:lnTo>
                    <a:lnTo>
                      <a:pt x="411" y="856"/>
                    </a:lnTo>
                    <a:lnTo>
                      <a:pt x="463" y="787"/>
                    </a:lnTo>
                    <a:lnTo>
                      <a:pt x="480" y="719"/>
                    </a:lnTo>
                    <a:lnTo>
                      <a:pt x="497" y="548"/>
                    </a:lnTo>
                    <a:lnTo>
                      <a:pt x="497" y="411"/>
                    </a:lnTo>
                    <a:lnTo>
                      <a:pt x="480" y="257"/>
                    </a:lnTo>
                    <a:lnTo>
                      <a:pt x="463" y="189"/>
                    </a:lnTo>
                    <a:lnTo>
                      <a:pt x="446" y="137"/>
                    </a:lnTo>
                    <a:lnTo>
                      <a:pt x="394" y="86"/>
                    </a:lnTo>
                    <a:lnTo>
                      <a:pt x="343" y="35"/>
                    </a:lnTo>
                    <a:lnTo>
                      <a:pt x="275" y="17"/>
                    </a:lnTo>
                    <a:lnTo>
                      <a:pt x="223" y="0"/>
                    </a:lnTo>
                    <a:close/>
                  </a:path>
                </a:pathLst>
              </a:custGeom>
              <a:solidFill>
                <a:srgbClr val="2827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7" name="Google Shape;2109;p35">
                <a:extLst>
                  <a:ext uri="{FF2B5EF4-FFF2-40B4-BE49-F238E27FC236}">
                    <a16:creationId xmlns:a16="http://schemas.microsoft.com/office/drawing/2014/main" id="{C71174BE-6DA6-316C-3DAF-C4886A6BEABE}"/>
                  </a:ext>
                </a:extLst>
              </p:cNvPr>
              <p:cNvSpPr/>
              <p:nvPr/>
            </p:nvSpPr>
            <p:spPr>
              <a:xfrm>
                <a:off x="6408336" y="2347240"/>
                <a:ext cx="19605" cy="37830"/>
              </a:xfrm>
              <a:custGeom>
                <a:avLst/>
                <a:gdLst/>
                <a:ahLst/>
                <a:cxnLst/>
                <a:rect l="l" t="t" r="r" b="b"/>
                <a:pathLst>
                  <a:path w="497" h="959" extrusionOk="0">
                    <a:moveTo>
                      <a:pt x="275" y="0"/>
                    </a:moveTo>
                    <a:lnTo>
                      <a:pt x="223" y="17"/>
                    </a:lnTo>
                    <a:lnTo>
                      <a:pt x="155" y="35"/>
                    </a:lnTo>
                    <a:lnTo>
                      <a:pt x="103" y="86"/>
                    </a:lnTo>
                    <a:lnTo>
                      <a:pt x="52" y="137"/>
                    </a:lnTo>
                    <a:lnTo>
                      <a:pt x="35" y="189"/>
                    </a:lnTo>
                    <a:lnTo>
                      <a:pt x="18" y="257"/>
                    </a:lnTo>
                    <a:lnTo>
                      <a:pt x="1" y="411"/>
                    </a:lnTo>
                    <a:lnTo>
                      <a:pt x="1" y="548"/>
                    </a:lnTo>
                    <a:lnTo>
                      <a:pt x="18" y="719"/>
                    </a:lnTo>
                    <a:lnTo>
                      <a:pt x="35" y="787"/>
                    </a:lnTo>
                    <a:lnTo>
                      <a:pt x="86" y="856"/>
                    </a:lnTo>
                    <a:lnTo>
                      <a:pt x="138" y="907"/>
                    </a:lnTo>
                    <a:lnTo>
                      <a:pt x="223" y="941"/>
                    </a:lnTo>
                    <a:lnTo>
                      <a:pt x="292" y="959"/>
                    </a:lnTo>
                    <a:lnTo>
                      <a:pt x="343" y="941"/>
                    </a:lnTo>
                    <a:lnTo>
                      <a:pt x="377" y="924"/>
                    </a:lnTo>
                    <a:lnTo>
                      <a:pt x="394" y="890"/>
                    </a:lnTo>
                    <a:lnTo>
                      <a:pt x="429" y="839"/>
                    </a:lnTo>
                    <a:lnTo>
                      <a:pt x="463" y="753"/>
                    </a:lnTo>
                    <a:lnTo>
                      <a:pt x="480" y="651"/>
                    </a:lnTo>
                    <a:lnTo>
                      <a:pt x="497" y="531"/>
                    </a:lnTo>
                    <a:lnTo>
                      <a:pt x="480" y="308"/>
                    </a:lnTo>
                    <a:lnTo>
                      <a:pt x="463" y="171"/>
                    </a:lnTo>
                    <a:lnTo>
                      <a:pt x="446" y="103"/>
                    </a:lnTo>
                    <a:lnTo>
                      <a:pt x="394" y="52"/>
                    </a:lnTo>
                    <a:lnTo>
                      <a:pt x="343" y="17"/>
                    </a:lnTo>
                    <a:lnTo>
                      <a:pt x="275" y="0"/>
                    </a:lnTo>
                    <a:close/>
                  </a:path>
                </a:pathLst>
              </a:custGeom>
              <a:solidFill>
                <a:srgbClr val="2827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8" name="Google Shape;2110;p35">
                <a:extLst>
                  <a:ext uri="{FF2B5EF4-FFF2-40B4-BE49-F238E27FC236}">
                    <a16:creationId xmlns:a16="http://schemas.microsoft.com/office/drawing/2014/main" id="{B832D79B-753D-C816-3064-E4D9B201E83C}"/>
                  </a:ext>
                </a:extLst>
              </p:cNvPr>
              <p:cNvSpPr/>
              <p:nvPr/>
            </p:nvSpPr>
            <p:spPr>
              <a:xfrm>
                <a:off x="6267943" y="2310120"/>
                <a:ext cx="59447" cy="29033"/>
              </a:xfrm>
              <a:custGeom>
                <a:avLst/>
                <a:gdLst/>
                <a:ahLst/>
                <a:cxnLst/>
                <a:rect l="l" t="t" r="r" b="b"/>
                <a:pathLst>
                  <a:path w="1507" h="736" extrusionOk="0">
                    <a:moveTo>
                      <a:pt x="788" y="0"/>
                    </a:moveTo>
                    <a:lnTo>
                      <a:pt x="651" y="17"/>
                    </a:lnTo>
                    <a:lnTo>
                      <a:pt x="531" y="52"/>
                    </a:lnTo>
                    <a:lnTo>
                      <a:pt x="411" y="120"/>
                    </a:lnTo>
                    <a:lnTo>
                      <a:pt x="291" y="188"/>
                    </a:lnTo>
                    <a:lnTo>
                      <a:pt x="206" y="274"/>
                    </a:lnTo>
                    <a:lnTo>
                      <a:pt x="137" y="377"/>
                    </a:lnTo>
                    <a:lnTo>
                      <a:pt x="69" y="479"/>
                    </a:lnTo>
                    <a:lnTo>
                      <a:pt x="35" y="599"/>
                    </a:lnTo>
                    <a:lnTo>
                      <a:pt x="0" y="719"/>
                    </a:lnTo>
                    <a:lnTo>
                      <a:pt x="35" y="736"/>
                    </a:lnTo>
                    <a:lnTo>
                      <a:pt x="172" y="582"/>
                    </a:lnTo>
                    <a:lnTo>
                      <a:pt x="326" y="445"/>
                    </a:lnTo>
                    <a:lnTo>
                      <a:pt x="411" y="377"/>
                    </a:lnTo>
                    <a:lnTo>
                      <a:pt x="514" y="325"/>
                    </a:lnTo>
                    <a:lnTo>
                      <a:pt x="599" y="291"/>
                    </a:lnTo>
                    <a:lnTo>
                      <a:pt x="702" y="257"/>
                    </a:lnTo>
                    <a:lnTo>
                      <a:pt x="805" y="240"/>
                    </a:lnTo>
                    <a:lnTo>
                      <a:pt x="925" y="240"/>
                    </a:lnTo>
                    <a:lnTo>
                      <a:pt x="1027" y="257"/>
                    </a:lnTo>
                    <a:lnTo>
                      <a:pt x="1130" y="274"/>
                    </a:lnTo>
                    <a:lnTo>
                      <a:pt x="1318" y="360"/>
                    </a:lnTo>
                    <a:lnTo>
                      <a:pt x="1489" y="479"/>
                    </a:lnTo>
                    <a:lnTo>
                      <a:pt x="1506" y="462"/>
                    </a:lnTo>
                    <a:lnTo>
                      <a:pt x="1455" y="342"/>
                    </a:lnTo>
                    <a:lnTo>
                      <a:pt x="1387" y="240"/>
                    </a:lnTo>
                    <a:lnTo>
                      <a:pt x="1284" y="154"/>
                    </a:lnTo>
                    <a:lnTo>
                      <a:pt x="1181" y="86"/>
                    </a:lnTo>
                    <a:lnTo>
                      <a:pt x="1061" y="34"/>
                    </a:lnTo>
                    <a:lnTo>
                      <a:pt x="925" y="0"/>
                    </a:lnTo>
                    <a:close/>
                  </a:path>
                </a:pathLst>
              </a:custGeom>
              <a:solidFill>
                <a:srgbClr val="281D1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9" name="Google Shape;2111;p35">
                <a:extLst>
                  <a:ext uri="{FF2B5EF4-FFF2-40B4-BE49-F238E27FC236}">
                    <a16:creationId xmlns:a16="http://schemas.microsoft.com/office/drawing/2014/main" id="{43FCD62F-2751-9960-E27F-E1D1C766331D}"/>
                  </a:ext>
                </a:extLst>
              </p:cNvPr>
              <p:cNvSpPr/>
              <p:nvPr/>
            </p:nvSpPr>
            <p:spPr>
              <a:xfrm>
                <a:off x="6398238" y="2310120"/>
                <a:ext cx="59408" cy="29033"/>
              </a:xfrm>
              <a:custGeom>
                <a:avLst/>
                <a:gdLst/>
                <a:ahLst/>
                <a:cxnLst/>
                <a:rect l="l" t="t" r="r" b="b"/>
                <a:pathLst>
                  <a:path w="1506" h="736" extrusionOk="0">
                    <a:moveTo>
                      <a:pt x="582" y="0"/>
                    </a:moveTo>
                    <a:lnTo>
                      <a:pt x="445" y="34"/>
                    </a:lnTo>
                    <a:lnTo>
                      <a:pt x="325" y="86"/>
                    </a:lnTo>
                    <a:lnTo>
                      <a:pt x="222" y="154"/>
                    </a:lnTo>
                    <a:lnTo>
                      <a:pt x="120" y="240"/>
                    </a:lnTo>
                    <a:lnTo>
                      <a:pt x="51" y="342"/>
                    </a:lnTo>
                    <a:lnTo>
                      <a:pt x="0" y="462"/>
                    </a:lnTo>
                    <a:lnTo>
                      <a:pt x="17" y="479"/>
                    </a:lnTo>
                    <a:lnTo>
                      <a:pt x="188" y="360"/>
                    </a:lnTo>
                    <a:lnTo>
                      <a:pt x="394" y="274"/>
                    </a:lnTo>
                    <a:lnTo>
                      <a:pt x="496" y="257"/>
                    </a:lnTo>
                    <a:lnTo>
                      <a:pt x="599" y="240"/>
                    </a:lnTo>
                    <a:lnTo>
                      <a:pt x="702" y="240"/>
                    </a:lnTo>
                    <a:lnTo>
                      <a:pt x="804" y="257"/>
                    </a:lnTo>
                    <a:lnTo>
                      <a:pt x="907" y="291"/>
                    </a:lnTo>
                    <a:lnTo>
                      <a:pt x="1010" y="325"/>
                    </a:lnTo>
                    <a:lnTo>
                      <a:pt x="1095" y="377"/>
                    </a:lnTo>
                    <a:lnTo>
                      <a:pt x="1181" y="445"/>
                    </a:lnTo>
                    <a:lnTo>
                      <a:pt x="1352" y="582"/>
                    </a:lnTo>
                    <a:lnTo>
                      <a:pt x="1489" y="736"/>
                    </a:lnTo>
                    <a:lnTo>
                      <a:pt x="1506" y="719"/>
                    </a:lnTo>
                    <a:lnTo>
                      <a:pt x="1489" y="599"/>
                    </a:lnTo>
                    <a:lnTo>
                      <a:pt x="1437" y="479"/>
                    </a:lnTo>
                    <a:lnTo>
                      <a:pt x="1386" y="377"/>
                    </a:lnTo>
                    <a:lnTo>
                      <a:pt x="1301" y="274"/>
                    </a:lnTo>
                    <a:lnTo>
                      <a:pt x="1215" y="188"/>
                    </a:lnTo>
                    <a:lnTo>
                      <a:pt x="1112" y="120"/>
                    </a:lnTo>
                    <a:lnTo>
                      <a:pt x="993" y="52"/>
                    </a:lnTo>
                    <a:lnTo>
                      <a:pt x="856" y="17"/>
                    </a:lnTo>
                    <a:lnTo>
                      <a:pt x="719" y="0"/>
                    </a:lnTo>
                    <a:close/>
                  </a:path>
                </a:pathLst>
              </a:custGeom>
              <a:solidFill>
                <a:srgbClr val="281D1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0" name="Google Shape;2112;p35">
                <a:extLst>
                  <a:ext uri="{FF2B5EF4-FFF2-40B4-BE49-F238E27FC236}">
                    <a16:creationId xmlns:a16="http://schemas.microsoft.com/office/drawing/2014/main" id="{1D579F4E-F003-D284-FBEE-07C0710DFD9F}"/>
                  </a:ext>
                </a:extLst>
              </p:cNvPr>
              <p:cNvSpPr/>
              <p:nvPr/>
            </p:nvSpPr>
            <p:spPr>
              <a:xfrm>
                <a:off x="6338830" y="2378285"/>
                <a:ext cx="31085" cy="30414"/>
              </a:xfrm>
              <a:custGeom>
                <a:avLst/>
                <a:gdLst/>
                <a:ahLst/>
                <a:cxnLst/>
                <a:rect l="l" t="t" r="r" b="b"/>
                <a:pathLst>
                  <a:path w="788" h="771" extrusionOk="0">
                    <a:moveTo>
                      <a:pt x="377" y="0"/>
                    </a:moveTo>
                    <a:lnTo>
                      <a:pt x="308" y="18"/>
                    </a:lnTo>
                    <a:lnTo>
                      <a:pt x="223" y="69"/>
                    </a:lnTo>
                    <a:lnTo>
                      <a:pt x="171" y="137"/>
                    </a:lnTo>
                    <a:lnTo>
                      <a:pt x="120" y="240"/>
                    </a:lnTo>
                    <a:lnTo>
                      <a:pt x="69" y="343"/>
                    </a:lnTo>
                    <a:lnTo>
                      <a:pt x="34" y="462"/>
                    </a:lnTo>
                    <a:lnTo>
                      <a:pt x="0" y="702"/>
                    </a:lnTo>
                    <a:lnTo>
                      <a:pt x="34" y="685"/>
                    </a:lnTo>
                    <a:lnTo>
                      <a:pt x="137" y="668"/>
                    </a:lnTo>
                    <a:lnTo>
                      <a:pt x="223" y="668"/>
                    </a:lnTo>
                    <a:lnTo>
                      <a:pt x="360" y="685"/>
                    </a:lnTo>
                    <a:lnTo>
                      <a:pt x="496" y="702"/>
                    </a:lnTo>
                    <a:lnTo>
                      <a:pt x="787" y="771"/>
                    </a:lnTo>
                    <a:lnTo>
                      <a:pt x="753" y="497"/>
                    </a:lnTo>
                    <a:lnTo>
                      <a:pt x="719" y="377"/>
                    </a:lnTo>
                    <a:lnTo>
                      <a:pt x="685" y="257"/>
                    </a:lnTo>
                    <a:lnTo>
                      <a:pt x="633" y="172"/>
                    </a:lnTo>
                    <a:lnTo>
                      <a:pt x="565" y="86"/>
                    </a:lnTo>
                    <a:lnTo>
                      <a:pt x="496" y="35"/>
                    </a:lnTo>
                    <a:lnTo>
                      <a:pt x="39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1" name="Google Shape;2113;p35">
                <a:extLst>
                  <a:ext uri="{FF2B5EF4-FFF2-40B4-BE49-F238E27FC236}">
                    <a16:creationId xmlns:a16="http://schemas.microsoft.com/office/drawing/2014/main" id="{AD802F30-178E-6B92-357F-DC5E277BA4E4}"/>
                  </a:ext>
                </a:extLst>
              </p:cNvPr>
              <p:cNvSpPr/>
              <p:nvPr/>
            </p:nvSpPr>
            <p:spPr>
              <a:xfrm>
                <a:off x="6199107" y="2351974"/>
                <a:ext cx="64812" cy="117475"/>
              </a:xfrm>
              <a:custGeom>
                <a:avLst/>
                <a:gdLst/>
                <a:ahLst/>
                <a:cxnLst/>
                <a:rect l="l" t="t" r="r" b="b"/>
                <a:pathLst>
                  <a:path w="1643" h="2978" extrusionOk="0">
                    <a:moveTo>
                      <a:pt x="86" y="0"/>
                    </a:moveTo>
                    <a:lnTo>
                      <a:pt x="51" y="17"/>
                    </a:lnTo>
                    <a:lnTo>
                      <a:pt x="17" y="17"/>
                    </a:lnTo>
                    <a:lnTo>
                      <a:pt x="0" y="51"/>
                    </a:lnTo>
                    <a:lnTo>
                      <a:pt x="0" y="69"/>
                    </a:lnTo>
                    <a:lnTo>
                      <a:pt x="0" y="103"/>
                    </a:lnTo>
                    <a:lnTo>
                      <a:pt x="137" y="496"/>
                    </a:lnTo>
                    <a:lnTo>
                      <a:pt x="274" y="873"/>
                    </a:lnTo>
                    <a:lnTo>
                      <a:pt x="445" y="1232"/>
                    </a:lnTo>
                    <a:lnTo>
                      <a:pt x="616" y="1609"/>
                    </a:lnTo>
                    <a:lnTo>
                      <a:pt x="821" y="1951"/>
                    </a:lnTo>
                    <a:lnTo>
                      <a:pt x="1027" y="2293"/>
                    </a:lnTo>
                    <a:lnTo>
                      <a:pt x="1266" y="2635"/>
                    </a:lnTo>
                    <a:lnTo>
                      <a:pt x="1506" y="2960"/>
                    </a:lnTo>
                    <a:lnTo>
                      <a:pt x="1540" y="2978"/>
                    </a:lnTo>
                    <a:lnTo>
                      <a:pt x="1626" y="2978"/>
                    </a:lnTo>
                    <a:lnTo>
                      <a:pt x="1643" y="2943"/>
                    </a:lnTo>
                    <a:lnTo>
                      <a:pt x="1643" y="2926"/>
                    </a:lnTo>
                    <a:lnTo>
                      <a:pt x="1643" y="2892"/>
                    </a:lnTo>
                    <a:lnTo>
                      <a:pt x="1626" y="2858"/>
                    </a:lnTo>
                    <a:lnTo>
                      <a:pt x="1386" y="2550"/>
                    </a:lnTo>
                    <a:lnTo>
                      <a:pt x="1164" y="2225"/>
                    </a:lnTo>
                    <a:lnTo>
                      <a:pt x="958" y="1882"/>
                    </a:lnTo>
                    <a:lnTo>
                      <a:pt x="753" y="1523"/>
                    </a:lnTo>
                    <a:lnTo>
                      <a:pt x="582" y="1181"/>
                    </a:lnTo>
                    <a:lnTo>
                      <a:pt x="411" y="804"/>
                    </a:lnTo>
                    <a:lnTo>
                      <a:pt x="274" y="428"/>
                    </a:lnTo>
                    <a:lnTo>
                      <a:pt x="137" y="51"/>
                    </a:lnTo>
                    <a:lnTo>
                      <a:pt x="120" y="34"/>
                    </a:lnTo>
                    <a:lnTo>
                      <a:pt x="103" y="17"/>
                    </a:lnTo>
                    <a:lnTo>
                      <a:pt x="8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2" name="Google Shape;2114;p35">
                <a:extLst>
                  <a:ext uri="{FF2B5EF4-FFF2-40B4-BE49-F238E27FC236}">
                    <a16:creationId xmlns:a16="http://schemas.microsoft.com/office/drawing/2014/main" id="{F26E255B-20E3-2047-926C-F5BD8DDC7545}"/>
                  </a:ext>
                </a:extLst>
              </p:cNvPr>
              <p:cNvSpPr/>
              <p:nvPr/>
            </p:nvSpPr>
            <p:spPr>
              <a:xfrm>
                <a:off x="6199107" y="2351974"/>
                <a:ext cx="64812" cy="117475"/>
              </a:xfrm>
              <a:custGeom>
                <a:avLst/>
                <a:gdLst/>
                <a:ahLst/>
                <a:cxnLst/>
                <a:rect l="l" t="t" r="r" b="b"/>
                <a:pathLst>
                  <a:path w="1643" h="2978" fill="none" extrusionOk="0">
                    <a:moveTo>
                      <a:pt x="1574" y="2978"/>
                    </a:moveTo>
                    <a:lnTo>
                      <a:pt x="1574" y="2978"/>
                    </a:lnTo>
                    <a:lnTo>
                      <a:pt x="1540" y="2978"/>
                    </a:lnTo>
                    <a:lnTo>
                      <a:pt x="1506" y="2960"/>
                    </a:lnTo>
                    <a:lnTo>
                      <a:pt x="1506" y="2960"/>
                    </a:lnTo>
                    <a:lnTo>
                      <a:pt x="1266" y="2635"/>
                    </a:lnTo>
                    <a:lnTo>
                      <a:pt x="1027" y="2293"/>
                    </a:lnTo>
                    <a:lnTo>
                      <a:pt x="821" y="1951"/>
                    </a:lnTo>
                    <a:lnTo>
                      <a:pt x="616" y="1609"/>
                    </a:lnTo>
                    <a:lnTo>
                      <a:pt x="445" y="1232"/>
                    </a:lnTo>
                    <a:lnTo>
                      <a:pt x="274" y="873"/>
                    </a:lnTo>
                    <a:lnTo>
                      <a:pt x="137" y="496"/>
                    </a:lnTo>
                    <a:lnTo>
                      <a:pt x="0" y="103"/>
                    </a:lnTo>
                    <a:lnTo>
                      <a:pt x="0" y="103"/>
                    </a:lnTo>
                    <a:lnTo>
                      <a:pt x="0" y="69"/>
                    </a:lnTo>
                    <a:lnTo>
                      <a:pt x="0" y="51"/>
                    </a:lnTo>
                    <a:lnTo>
                      <a:pt x="17" y="17"/>
                    </a:lnTo>
                    <a:lnTo>
                      <a:pt x="51" y="17"/>
                    </a:lnTo>
                    <a:lnTo>
                      <a:pt x="51" y="17"/>
                    </a:lnTo>
                    <a:lnTo>
                      <a:pt x="86" y="0"/>
                    </a:lnTo>
                    <a:lnTo>
                      <a:pt x="103" y="17"/>
                    </a:lnTo>
                    <a:lnTo>
                      <a:pt x="120" y="34"/>
                    </a:lnTo>
                    <a:lnTo>
                      <a:pt x="137" y="51"/>
                    </a:lnTo>
                    <a:lnTo>
                      <a:pt x="137" y="51"/>
                    </a:lnTo>
                    <a:lnTo>
                      <a:pt x="274" y="428"/>
                    </a:lnTo>
                    <a:lnTo>
                      <a:pt x="411" y="804"/>
                    </a:lnTo>
                    <a:lnTo>
                      <a:pt x="582" y="1181"/>
                    </a:lnTo>
                    <a:lnTo>
                      <a:pt x="753" y="1523"/>
                    </a:lnTo>
                    <a:lnTo>
                      <a:pt x="958" y="1882"/>
                    </a:lnTo>
                    <a:lnTo>
                      <a:pt x="1164" y="2225"/>
                    </a:lnTo>
                    <a:lnTo>
                      <a:pt x="1386" y="2550"/>
                    </a:lnTo>
                    <a:lnTo>
                      <a:pt x="1626" y="2858"/>
                    </a:lnTo>
                    <a:lnTo>
                      <a:pt x="1626" y="2858"/>
                    </a:lnTo>
                    <a:lnTo>
                      <a:pt x="1643" y="2892"/>
                    </a:lnTo>
                    <a:lnTo>
                      <a:pt x="1643" y="2926"/>
                    </a:lnTo>
                    <a:lnTo>
                      <a:pt x="1643" y="2943"/>
                    </a:lnTo>
                    <a:lnTo>
                      <a:pt x="1626" y="2978"/>
                    </a:lnTo>
                    <a:lnTo>
                      <a:pt x="1626" y="2978"/>
                    </a:lnTo>
                    <a:lnTo>
                      <a:pt x="1574" y="2978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3" name="Google Shape;2115;p35">
                <a:extLst>
                  <a:ext uri="{FF2B5EF4-FFF2-40B4-BE49-F238E27FC236}">
                    <a16:creationId xmlns:a16="http://schemas.microsoft.com/office/drawing/2014/main" id="{0BA75369-2450-9884-F8FC-656860B9C086}"/>
                  </a:ext>
                </a:extLst>
              </p:cNvPr>
              <p:cNvSpPr/>
              <p:nvPr/>
            </p:nvSpPr>
            <p:spPr>
              <a:xfrm>
                <a:off x="6187628" y="2389094"/>
                <a:ext cx="58737" cy="142445"/>
              </a:xfrm>
              <a:custGeom>
                <a:avLst/>
                <a:gdLst/>
                <a:ahLst/>
                <a:cxnLst/>
                <a:rect l="l" t="t" r="r" b="b"/>
                <a:pathLst>
                  <a:path w="1489" h="3611" extrusionOk="0">
                    <a:moveTo>
                      <a:pt x="34" y="0"/>
                    </a:moveTo>
                    <a:lnTo>
                      <a:pt x="17" y="17"/>
                    </a:lnTo>
                    <a:lnTo>
                      <a:pt x="0" y="52"/>
                    </a:lnTo>
                    <a:lnTo>
                      <a:pt x="0" y="86"/>
                    </a:lnTo>
                    <a:lnTo>
                      <a:pt x="86" y="531"/>
                    </a:lnTo>
                    <a:lnTo>
                      <a:pt x="206" y="993"/>
                    </a:lnTo>
                    <a:lnTo>
                      <a:pt x="360" y="1438"/>
                    </a:lnTo>
                    <a:lnTo>
                      <a:pt x="514" y="1865"/>
                    </a:lnTo>
                    <a:lnTo>
                      <a:pt x="719" y="2310"/>
                    </a:lnTo>
                    <a:lnTo>
                      <a:pt x="907" y="2738"/>
                    </a:lnTo>
                    <a:lnTo>
                      <a:pt x="1352" y="3559"/>
                    </a:lnTo>
                    <a:lnTo>
                      <a:pt x="1369" y="3594"/>
                    </a:lnTo>
                    <a:lnTo>
                      <a:pt x="1403" y="3611"/>
                    </a:lnTo>
                    <a:lnTo>
                      <a:pt x="1438" y="3594"/>
                    </a:lnTo>
                    <a:lnTo>
                      <a:pt x="1472" y="3577"/>
                    </a:lnTo>
                    <a:lnTo>
                      <a:pt x="1489" y="3559"/>
                    </a:lnTo>
                    <a:lnTo>
                      <a:pt x="1489" y="3525"/>
                    </a:lnTo>
                    <a:lnTo>
                      <a:pt x="1472" y="3491"/>
                    </a:lnTo>
                    <a:lnTo>
                      <a:pt x="1044" y="2670"/>
                    </a:lnTo>
                    <a:lnTo>
                      <a:pt x="856" y="2242"/>
                    </a:lnTo>
                    <a:lnTo>
                      <a:pt x="668" y="1814"/>
                    </a:lnTo>
                    <a:lnTo>
                      <a:pt x="496" y="1386"/>
                    </a:lnTo>
                    <a:lnTo>
                      <a:pt x="342" y="941"/>
                    </a:lnTo>
                    <a:lnTo>
                      <a:pt x="240" y="514"/>
                    </a:lnTo>
                    <a:lnTo>
                      <a:pt x="154" y="52"/>
                    </a:lnTo>
                    <a:lnTo>
                      <a:pt x="137" y="34"/>
                    </a:lnTo>
                    <a:lnTo>
                      <a:pt x="120" y="17"/>
                    </a:lnTo>
                    <a:lnTo>
                      <a:pt x="10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4" name="Google Shape;2116;p35">
                <a:extLst>
                  <a:ext uri="{FF2B5EF4-FFF2-40B4-BE49-F238E27FC236}">
                    <a16:creationId xmlns:a16="http://schemas.microsoft.com/office/drawing/2014/main" id="{3DED203C-E417-653A-D711-ABD6FBB2F781}"/>
                  </a:ext>
                </a:extLst>
              </p:cNvPr>
              <p:cNvSpPr/>
              <p:nvPr/>
            </p:nvSpPr>
            <p:spPr>
              <a:xfrm>
                <a:off x="6450190" y="2344518"/>
                <a:ext cx="85088" cy="124930"/>
              </a:xfrm>
              <a:custGeom>
                <a:avLst/>
                <a:gdLst/>
                <a:ahLst/>
                <a:cxnLst/>
                <a:rect l="l" t="t" r="r" b="b"/>
                <a:pathLst>
                  <a:path w="2157" h="3167" extrusionOk="0">
                    <a:moveTo>
                      <a:pt x="2071" y="1"/>
                    </a:moveTo>
                    <a:lnTo>
                      <a:pt x="2054" y="18"/>
                    </a:lnTo>
                    <a:lnTo>
                      <a:pt x="2020" y="35"/>
                    </a:lnTo>
                    <a:lnTo>
                      <a:pt x="2020" y="52"/>
                    </a:lnTo>
                    <a:lnTo>
                      <a:pt x="1883" y="394"/>
                    </a:lnTo>
                    <a:lnTo>
                      <a:pt x="1712" y="737"/>
                    </a:lnTo>
                    <a:lnTo>
                      <a:pt x="1524" y="1079"/>
                    </a:lnTo>
                    <a:lnTo>
                      <a:pt x="1284" y="1421"/>
                    </a:lnTo>
                    <a:lnTo>
                      <a:pt x="1044" y="1746"/>
                    </a:lnTo>
                    <a:lnTo>
                      <a:pt x="788" y="2089"/>
                    </a:lnTo>
                    <a:lnTo>
                      <a:pt x="292" y="2705"/>
                    </a:lnTo>
                    <a:lnTo>
                      <a:pt x="18" y="3047"/>
                    </a:lnTo>
                    <a:lnTo>
                      <a:pt x="1" y="3081"/>
                    </a:lnTo>
                    <a:lnTo>
                      <a:pt x="1" y="3115"/>
                    </a:lnTo>
                    <a:lnTo>
                      <a:pt x="1" y="3132"/>
                    </a:lnTo>
                    <a:lnTo>
                      <a:pt x="35" y="3167"/>
                    </a:lnTo>
                    <a:lnTo>
                      <a:pt x="103" y="3167"/>
                    </a:lnTo>
                    <a:lnTo>
                      <a:pt x="138" y="3149"/>
                    </a:lnTo>
                    <a:lnTo>
                      <a:pt x="411" y="2807"/>
                    </a:lnTo>
                    <a:lnTo>
                      <a:pt x="925" y="2174"/>
                    </a:lnTo>
                    <a:lnTo>
                      <a:pt x="1181" y="1832"/>
                    </a:lnTo>
                    <a:lnTo>
                      <a:pt x="1421" y="1490"/>
                    </a:lnTo>
                    <a:lnTo>
                      <a:pt x="1643" y="1147"/>
                    </a:lnTo>
                    <a:lnTo>
                      <a:pt x="1849" y="788"/>
                    </a:lnTo>
                    <a:lnTo>
                      <a:pt x="2020" y="446"/>
                    </a:lnTo>
                    <a:lnTo>
                      <a:pt x="2088" y="275"/>
                    </a:lnTo>
                    <a:lnTo>
                      <a:pt x="2157" y="104"/>
                    </a:lnTo>
                    <a:lnTo>
                      <a:pt x="2157" y="69"/>
                    </a:lnTo>
                    <a:lnTo>
                      <a:pt x="2157" y="35"/>
                    </a:lnTo>
                    <a:lnTo>
                      <a:pt x="2140" y="18"/>
                    </a:lnTo>
                    <a:lnTo>
                      <a:pt x="210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5" name="Google Shape;2117;p35">
                <a:extLst>
                  <a:ext uri="{FF2B5EF4-FFF2-40B4-BE49-F238E27FC236}">
                    <a16:creationId xmlns:a16="http://schemas.microsoft.com/office/drawing/2014/main" id="{F15F8442-818D-2C3F-7ED9-DE271890E61E}"/>
                  </a:ext>
                </a:extLst>
              </p:cNvPr>
              <p:cNvSpPr/>
              <p:nvPr/>
            </p:nvSpPr>
            <p:spPr>
              <a:xfrm>
                <a:off x="6450190" y="2344518"/>
                <a:ext cx="85088" cy="124930"/>
              </a:xfrm>
              <a:custGeom>
                <a:avLst/>
                <a:gdLst/>
                <a:ahLst/>
                <a:cxnLst/>
                <a:rect l="l" t="t" r="r" b="b"/>
                <a:pathLst>
                  <a:path w="2157" h="3167" fill="none" extrusionOk="0">
                    <a:moveTo>
                      <a:pt x="69" y="3167"/>
                    </a:moveTo>
                    <a:lnTo>
                      <a:pt x="69" y="3167"/>
                    </a:lnTo>
                    <a:lnTo>
                      <a:pt x="35" y="3167"/>
                    </a:lnTo>
                    <a:lnTo>
                      <a:pt x="35" y="3167"/>
                    </a:lnTo>
                    <a:lnTo>
                      <a:pt x="1" y="3132"/>
                    </a:lnTo>
                    <a:lnTo>
                      <a:pt x="1" y="3115"/>
                    </a:lnTo>
                    <a:lnTo>
                      <a:pt x="1" y="3081"/>
                    </a:lnTo>
                    <a:lnTo>
                      <a:pt x="18" y="3047"/>
                    </a:lnTo>
                    <a:lnTo>
                      <a:pt x="18" y="3047"/>
                    </a:lnTo>
                    <a:lnTo>
                      <a:pt x="292" y="2705"/>
                    </a:lnTo>
                    <a:lnTo>
                      <a:pt x="292" y="2705"/>
                    </a:lnTo>
                    <a:lnTo>
                      <a:pt x="788" y="2089"/>
                    </a:lnTo>
                    <a:lnTo>
                      <a:pt x="1044" y="1746"/>
                    </a:lnTo>
                    <a:lnTo>
                      <a:pt x="1284" y="1421"/>
                    </a:lnTo>
                    <a:lnTo>
                      <a:pt x="1524" y="1079"/>
                    </a:lnTo>
                    <a:lnTo>
                      <a:pt x="1712" y="737"/>
                    </a:lnTo>
                    <a:lnTo>
                      <a:pt x="1883" y="394"/>
                    </a:lnTo>
                    <a:lnTo>
                      <a:pt x="2020" y="52"/>
                    </a:lnTo>
                    <a:lnTo>
                      <a:pt x="2020" y="52"/>
                    </a:lnTo>
                    <a:lnTo>
                      <a:pt x="2020" y="35"/>
                    </a:lnTo>
                    <a:lnTo>
                      <a:pt x="2054" y="18"/>
                    </a:lnTo>
                    <a:lnTo>
                      <a:pt x="2071" y="1"/>
                    </a:lnTo>
                    <a:lnTo>
                      <a:pt x="2105" y="1"/>
                    </a:lnTo>
                    <a:lnTo>
                      <a:pt x="2105" y="1"/>
                    </a:lnTo>
                    <a:lnTo>
                      <a:pt x="2140" y="18"/>
                    </a:lnTo>
                    <a:lnTo>
                      <a:pt x="2157" y="35"/>
                    </a:lnTo>
                    <a:lnTo>
                      <a:pt x="2157" y="69"/>
                    </a:lnTo>
                    <a:lnTo>
                      <a:pt x="2157" y="104"/>
                    </a:lnTo>
                    <a:lnTo>
                      <a:pt x="2157" y="104"/>
                    </a:lnTo>
                    <a:lnTo>
                      <a:pt x="2088" y="275"/>
                    </a:lnTo>
                    <a:lnTo>
                      <a:pt x="2020" y="446"/>
                    </a:lnTo>
                    <a:lnTo>
                      <a:pt x="1849" y="788"/>
                    </a:lnTo>
                    <a:lnTo>
                      <a:pt x="1643" y="1147"/>
                    </a:lnTo>
                    <a:lnTo>
                      <a:pt x="1421" y="1490"/>
                    </a:lnTo>
                    <a:lnTo>
                      <a:pt x="1181" y="1832"/>
                    </a:lnTo>
                    <a:lnTo>
                      <a:pt x="925" y="2174"/>
                    </a:lnTo>
                    <a:lnTo>
                      <a:pt x="411" y="2807"/>
                    </a:lnTo>
                    <a:lnTo>
                      <a:pt x="411" y="2807"/>
                    </a:lnTo>
                    <a:lnTo>
                      <a:pt x="138" y="3149"/>
                    </a:lnTo>
                    <a:lnTo>
                      <a:pt x="138" y="3149"/>
                    </a:lnTo>
                    <a:lnTo>
                      <a:pt x="103" y="3167"/>
                    </a:lnTo>
                    <a:lnTo>
                      <a:pt x="69" y="3167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6" name="Google Shape;2118;p35">
                <a:extLst>
                  <a:ext uri="{FF2B5EF4-FFF2-40B4-BE49-F238E27FC236}">
                    <a16:creationId xmlns:a16="http://schemas.microsoft.com/office/drawing/2014/main" id="{6B9F90F6-E550-3C66-1E8C-20CE5CC9E59B}"/>
                  </a:ext>
                </a:extLst>
              </p:cNvPr>
              <p:cNvSpPr/>
              <p:nvPr/>
            </p:nvSpPr>
            <p:spPr>
              <a:xfrm>
                <a:off x="6467744" y="2389094"/>
                <a:ext cx="74280" cy="142445"/>
              </a:xfrm>
              <a:custGeom>
                <a:avLst/>
                <a:gdLst/>
                <a:ahLst/>
                <a:cxnLst/>
                <a:rect l="l" t="t" r="r" b="b"/>
                <a:pathLst>
                  <a:path w="1883" h="3611" extrusionOk="0">
                    <a:moveTo>
                      <a:pt x="1780" y="0"/>
                    </a:moveTo>
                    <a:lnTo>
                      <a:pt x="1763" y="17"/>
                    </a:lnTo>
                    <a:lnTo>
                      <a:pt x="1746" y="34"/>
                    </a:lnTo>
                    <a:lnTo>
                      <a:pt x="1729" y="52"/>
                    </a:lnTo>
                    <a:lnTo>
                      <a:pt x="1660" y="377"/>
                    </a:lnTo>
                    <a:lnTo>
                      <a:pt x="1575" y="685"/>
                    </a:lnTo>
                    <a:lnTo>
                      <a:pt x="1455" y="993"/>
                    </a:lnTo>
                    <a:lnTo>
                      <a:pt x="1301" y="1301"/>
                    </a:lnTo>
                    <a:lnTo>
                      <a:pt x="1147" y="1609"/>
                    </a:lnTo>
                    <a:lnTo>
                      <a:pt x="976" y="1917"/>
                    </a:lnTo>
                    <a:lnTo>
                      <a:pt x="599" y="2516"/>
                    </a:lnTo>
                    <a:lnTo>
                      <a:pt x="291" y="3012"/>
                    </a:lnTo>
                    <a:lnTo>
                      <a:pt x="18" y="3491"/>
                    </a:lnTo>
                    <a:lnTo>
                      <a:pt x="1" y="3525"/>
                    </a:lnTo>
                    <a:lnTo>
                      <a:pt x="18" y="3559"/>
                    </a:lnTo>
                    <a:lnTo>
                      <a:pt x="18" y="3577"/>
                    </a:lnTo>
                    <a:lnTo>
                      <a:pt x="52" y="3594"/>
                    </a:lnTo>
                    <a:lnTo>
                      <a:pt x="86" y="3611"/>
                    </a:lnTo>
                    <a:lnTo>
                      <a:pt x="120" y="3594"/>
                    </a:lnTo>
                    <a:lnTo>
                      <a:pt x="155" y="3559"/>
                    </a:lnTo>
                    <a:lnTo>
                      <a:pt x="411" y="3097"/>
                    </a:lnTo>
                    <a:lnTo>
                      <a:pt x="719" y="2601"/>
                    </a:lnTo>
                    <a:lnTo>
                      <a:pt x="1096" y="1985"/>
                    </a:lnTo>
                    <a:lnTo>
                      <a:pt x="1284" y="1677"/>
                    </a:lnTo>
                    <a:lnTo>
                      <a:pt x="1438" y="1369"/>
                    </a:lnTo>
                    <a:lnTo>
                      <a:pt x="1592" y="1044"/>
                    </a:lnTo>
                    <a:lnTo>
                      <a:pt x="1712" y="719"/>
                    </a:lnTo>
                    <a:lnTo>
                      <a:pt x="1814" y="411"/>
                    </a:lnTo>
                    <a:lnTo>
                      <a:pt x="1883" y="86"/>
                    </a:lnTo>
                    <a:lnTo>
                      <a:pt x="1883" y="52"/>
                    </a:lnTo>
                    <a:lnTo>
                      <a:pt x="1866" y="17"/>
                    </a:lnTo>
                    <a:lnTo>
                      <a:pt x="184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7" name="Google Shape;2119;p35">
                <a:extLst>
                  <a:ext uri="{FF2B5EF4-FFF2-40B4-BE49-F238E27FC236}">
                    <a16:creationId xmlns:a16="http://schemas.microsoft.com/office/drawing/2014/main" id="{FCDA9086-0950-07F6-7835-074599275393}"/>
                  </a:ext>
                </a:extLst>
              </p:cNvPr>
              <p:cNvSpPr/>
              <p:nvPr/>
            </p:nvSpPr>
            <p:spPr>
              <a:xfrm>
                <a:off x="6233505" y="2404597"/>
                <a:ext cx="254515" cy="209308"/>
              </a:xfrm>
              <a:custGeom>
                <a:avLst/>
                <a:gdLst/>
                <a:ahLst/>
                <a:cxnLst/>
                <a:rect l="l" t="t" r="r" b="b"/>
                <a:pathLst>
                  <a:path w="6452" h="5306" extrusionOk="0">
                    <a:moveTo>
                      <a:pt x="2841" y="1"/>
                    </a:moveTo>
                    <a:lnTo>
                      <a:pt x="2704" y="18"/>
                    </a:lnTo>
                    <a:lnTo>
                      <a:pt x="2550" y="69"/>
                    </a:lnTo>
                    <a:lnTo>
                      <a:pt x="2396" y="155"/>
                    </a:lnTo>
                    <a:lnTo>
                      <a:pt x="2225" y="240"/>
                    </a:lnTo>
                    <a:lnTo>
                      <a:pt x="2071" y="343"/>
                    </a:lnTo>
                    <a:lnTo>
                      <a:pt x="1472" y="754"/>
                    </a:lnTo>
                    <a:lnTo>
                      <a:pt x="1182" y="942"/>
                    </a:lnTo>
                    <a:lnTo>
                      <a:pt x="925" y="1147"/>
                    </a:lnTo>
                    <a:lnTo>
                      <a:pt x="668" y="1370"/>
                    </a:lnTo>
                    <a:lnTo>
                      <a:pt x="446" y="1609"/>
                    </a:lnTo>
                    <a:lnTo>
                      <a:pt x="343" y="1746"/>
                    </a:lnTo>
                    <a:lnTo>
                      <a:pt x="257" y="1883"/>
                    </a:lnTo>
                    <a:lnTo>
                      <a:pt x="172" y="2037"/>
                    </a:lnTo>
                    <a:lnTo>
                      <a:pt x="103" y="2191"/>
                    </a:lnTo>
                    <a:lnTo>
                      <a:pt x="52" y="2345"/>
                    </a:lnTo>
                    <a:lnTo>
                      <a:pt x="18" y="2499"/>
                    </a:lnTo>
                    <a:lnTo>
                      <a:pt x="1" y="2670"/>
                    </a:lnTo>
                    <a:lnTo>
                      <a:pt x="1" y="2824"/>
                    </a:lnTo>
                    <a:lnTo>
                      <a:pt x="18" y="3030"/>
                    </a:lnTo>
                    <a:lnTo>
                      <a:pt x="69" y="3235"/>
                    </a:lnTo>
                    <a:lnTo>
                      <a:pt x="155" y="3440"/>
                    </a:lnTo>
                    <a:lnTo>
                      <a:pt x="240" y="3629"/>
                    </a:lnTo>
                    <a:lnTo>
                      <a:pt x="343" y="3800"/>
                    </a:lnTo>
                    <a:lnTo>
                      <a:pt x="463" y="3954"/>
                    </a:lnTo>
                    <a:lnTo>
                      <a:pt x="583" y="4108"/>
                    </a:lnTo>
                    <a:lnTo>
                      <a:pt x="719" y="4262"/>
                    </a:lnTo>
                    <a:lnTo>
                      <a:pt x="856" y="4399"/>
                    </a:lnTo>
                    <a:lnTo>
                      <a:pt x="993" y="4518"/>
                    </a:lnTo>
                    <a:lnTo>
                      <a:pt x="1164" y="4638"/>
                    </a:lnTo>
                    <a:lnTo>
                      <a:pt x="1318" y="4758"/>
                    </a:lnTo>
                    <a:lnTo>
                      <a:pt x="1490" y="4861"/>
                    </a:lnTo>
                    <a:lnTo>
                      <a:pt x="1661" y="4946"/>
                    </a:lnTo>
                    <a:lnTo>
                      <a:pt x="1849" y="5032"/>
                    </a:lnTo>
                    <a:lnTo>
                      <a:pt x="2037" y="5100"/>
                    </a:lnTo>
                    <a:lnTo>
                      <a:pt x="2225" y="5169"/>
                    </a:lnTo>
                    <a:lnTo>
                      <a:pt x="2431" y="5220"/>
                    </a:lnTo>
                    <a:lnTo>
                      <a:pt x="2619" y="5254"/>
                    </a:lnTo>
                    <a:lnTo>
                      <a:pt x="2824" y="5288"/>
                    </a:lnTo>
                    <a:lnTo>
                      <a:pt x="3012" y="5288"/>
                    </a:lnTo>
                    <a:lnTo>
                      <a:pt x="3218" y="5305"/>
                    </a:lnTo>
                    <a:lnTo>
                      <a:pt x="3423" y="5288"/>
                    </a:lnTo>
                    <a:lnTo>
                      <a:pt x="3611" y="5271"/>
                    </a:lnTo>
                    <a:lnTo>
                      <a:pt x="3817" y="5237"/>
                    </a:lnTo>
                    <a:lnTo>
                      <a:pt x="4005" y="5203"/>
                    </a:lnTo>
                    <a:lnTo>
                      <a:pt x="4210" y="5151"/>
                    </a:lnTo>
                    <a:lnTo>
                      <a:pt x="4398" y="5083"/>
                    </a:lnTo>
                    <a:lnTo>
                      <a:pt x="4587" y="5015"/>
                    </a:lnTo>
                    <a:lnTo>
                      <a:pt x="4758" y="4929"/>
                    </a:lnTo>
                    <a:lnTo>
                      <a:pt x="4946" y="4843"/>
                    </a:lnTo>
                    <a:lnTo>
                      <a:pt x="5117" y="4741"/>
                    </a:lnTo>
                    <a:lnTo>
                      <a:pt x="5271" y="4621"/>
                    </a:lnTo>
                    <a:lnTo>
                      <a:pt x="5442" y="4501"/>
                    </a:lnTo>
                    <a:lnTo>
                      <a:pt x="5596" y="4381"/>
                    </a:lnTo>
                    <a:lnTo>
                      <a:pt x="5733" y="4245"/>
                    </a:lnTo>
                    <a:lnTo>
                      <a:pt x="5904" y="4056"/>
                    </a:lnTo>
                    <a:lnTo>
                      <a:pt x="6075" y="3868"/>
                    </a:lnTo>
                    <a:lnTo>
                      <a:pt x="6212" y="3646"/>
                    </a:lnTo>
                    <a:lnTo>
                      <a:pt x="6315" y="3423"/>
                    </a:lnTo>
                    <a:lnTo>
                      <a:pt x="6401" y="3184"/>
                    </a:lnTo>
                    <a:lnTo>
                      <a:pt x="6452" y="2944"/>
                    </a:lnTo>
                    <a:lnTo>
                      <a:pt x="6452" y="2824"/>
                    </a:lnTo>
                    <a:lnTo>
                      <a:pt x="6452" y="2704"/>
                    </a:lnTo>
                    <a:lnTo>
                      <a:pt x="6452" y="2585"/>
                    </a:lnTo>
                    <a:lnTo>
                      <a:pt x="6418" y="2448"/>
                    </a:lnTo>
                    <a:lnTo>
                      <a:pt x="6383" y="2328"/>
                    </a:lnTo>
                    <a:lnTo>
                      <a:pt x="6332" y="2191"/>
                    </a:lnTo>
                    <a:lnTo>
                      <a:pt x="6264" y="2071"/>
                    </a:lnTo>
                    <a:lnTo>
                      <a:pt x="6195" y="1952"/>
                    </a:lnTo>
                    <a:lnTo>
                      <a:pt x="6041" y="1729"/>
                    </a:lnTo>
                    <a:lnTo>
                      <a:pt x="5853" y="1524"/>
                    </a:lnTo>
                    <a:lnTo>
                      <a:pt x="5631" y="1301"/>
                    </a:lnTo>
                    <a:lnTo>
                      <a:pt x="5408" y="1113"/>
                    </a:lnTo>
                    <a:lnTo>
                      <a:pt x="5169" y="925"/>
                    </a:lnTo>
                    <a:lnTo>
                      <a:pt x="4912" y="754"/>
                    </a:lnTo>
                    <a:lnTo>
                      <a:pt x="4655" y="600"/>
                    </a:lnTo>
                    <a:lnTo>
                      <a:pt x="4381" y="463"/>
                    </a:lnTo>
                    <a:lnTo>
                      <a:pt x="4090" y="343"/>
                    </a:lnTo>
                    <a:lnTo>
                      <a:pt x="3817" y="223"/>
                    </a:lnTo>
                    <a:lnTo>
                      <a:pt x="3560" y="138"/>
                    </a:lnTo>
                    <a:lnTo>
                      <a:pt x="3269" y="52"/>
                    </a:lnTo>
                    <a:lnTo>
                      <a:pt x="3115" y="18"/>
                    </a:lnTo>
                    <a:lnTo>
                      <a:pt x="297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8" name="Google Shape;2120;p35">
                <a:extLst>
                  <a:ext uri="{FF2B5EF4-FFF2-40B4-BE49-F238E27FC236}">
                    <a16:creationId xmlns:a16="http://schemas.microsoft.com/office/drawing/2014/main" id="{93007A69-2FAC-F466-7496-BA7A229CBB6D}"/>
                  </a:ext>
                </a:extLst>
              </p:cNvPr>
              <p:cNvSpPr/>
              <p:nvPr/>
            </p:nvSpPr>
            <p:spPr>
              <a:xfrm>
                <a:off x="6233505" y="2404597"/>
                <a:ext cx="254515" cy="209308"/>
              </a:xfrm>
              <a:custGeom>
                <a:avLst/>
                <a:gdLst/>
                <a:ahLst/>
                <a:cxnLst/>
                <a:rect l="l" t="t" r="r" b="b"/>
                <a:pathLst>
                  <a:path w="6452" h="5306" fill="none" extrusionOk="0">
                    <a:moveTo>
                      <a:pt x="1472" y="754"/>
                    </a:moveTo>
                    <a:lnTo>
                      <a:pt x="1472" y="754"/>
                    </a:lnTo>
                    <a:lnTo>
                      <a:pt x="1182" y="942"/>
                    </a:lnTo>
                    <a:lnTo>
                      <a:pt x="925" y="1147"/>
                    </a:lnTo>
                    <a:lnTo>
                      <a:pt x="668" y="1370"/>
                    </a:lnTo>
                    <a:lnTo>
                      <a:pt x="446" y="1609"/>
                    </a:lnTo>
                    <a:lnTo>
                      <a:pt x="446" y="1609"/>
                    </a:lnTo>
                    <a:lnTo>
                      <a:pt x="343" y="1746"/>
                    </a:lnTo>
                    <a:lnTo>
                      <a:pt x="257" y="1883"/>
                    </a:lnTo>
                    <a:lnTo>
                      <a:pt x="172" y="2037"/>
                    </a:lnTo>
                    <a:lnTo>
                      <a:pt x="103" y="2191"/>
                    </a:lnTo>
                    <a:lnTo>
                      <a:pt x="52" y="2345"/>
                    </a:lnTo>
                    <a:lnTo>
                      <a:pt x="18" y="2499"/>
                    </a:lnTo>
                    <a:lnTo>
                      <a:pt x="1" y="2670"/>
                    </a:lnTo>
                    <a:lnTo>
                      <a:pt x="1" y="2824"/>
                    </a:lnTo>
                    <a:lnTo>
                      <a:pt x="1" y="2824"/>
                    </a:lnTo>
                    <a:lnTo>
                      <a:pt x="18" y="3030"/>
                    </a:lnTo>
                    <a:lnTo>
                      <a:pt x="69" y="3235"/>
                    </a:lnTo>
                    <a:lnTo>
                      <a:pt x="155" y="3440"/>
                    </a:lnTo>
                    <a:lnTo>
                      <a:pt x="240" y="3629"/>
                    </a:lnTo>
                    <a:lnTo>
                      <a:pt x="240" y="3629"/>
                    </a:lnTo>
                    <a:lnTo>
                      <a:pt x="343" y="3800"/>
                    </a:lnTo>
                    <a:lnTo>
                      <a:pt x="463" y="3954"/>
                    </a:lnTo>
                    <a:lnTo>
                      <a:pt x="583" y="4108"/>
                    </a:lnTo>
                    <a:lnTo>
                      <a:pt x="719" y="4262"/>
                    </a:lnTo>
                    <a:lnTo>
                      <a:pt x="856" y="4399"/>
                    </a:lnTo>
                    <a:lnTo>
                      <a:pt x="993" y="4518"/>
                    </a:lnTo>
                    <a:lnTo>
                      <a:pt x="1164" y="4638"/>
                    </a:lnTo>
                    <a:lnTo>
                      <a:pt x="1318" y="4758"/>
                    </a:lnTo>
                    <a:lnTo>
                      <a:pt x="1490" y="4861"/>
                    </a:lnTo>
                    <a:lnTo>
                      <a:pt x="1661" y="4946"/>
                    </a:lnTo>
                    <a:lnTo>
                      <a:pt x="1849" y="5032"/>
                    </a:lnTo>
                    <a:lnTo>
                      <a:pt x="2037" y="5100"/>
                    </a:lnTo>
                    <a:lnTo>
                      <a:pt x="2225" y="5169"/>
                    </a:lnTo>
                    <a:lnTo>
                      <a:pt x="2431" y="5220"/>
                    </a:lnTo>
                    <a:lnTo>
                      <a:pt x="2619" y="5254"/>
                    </a:lnTo>
                    <a:lnTo>
                      <a:pt x="2824" y="5288"/>
                    </a:lnTo>
                    <a:lnTo>
                      <a:pt x="2824" y="5288"/>
                    </a:lnTo>
                    <a:lnTo>
                      <a:pt x="3012" y="5288"/>
                    </a:lnTo>
                    <a:lnTo>
                      <a:pt x="3218" y="5305"/>
                    </a:lnTo>
                    <a:lnTo>
                      <a:pt x="3423" y="5288"/>
                    </a:lnTo>
                    <a:lnTo>
                      <a:pt x="3611" y="5271"/>
                    </a:lnTo>
                    <a:lnTo>
                      <a:pt x="3817" y="5237"/>
                    </a:lnTo>
                    <a:lnTo>
                      <a:pt x="4005" y="5203"/>
                    </a:lnTo>
                    <a:lnTo>
                      <a:pt x="4210" y="5151"/>
                    </a:lnTo>
                    <a:lnTo>
                      <a:pt x="4398" y="5083"/>
                    </a:lnTo>
                    <a:lnTo>
                      <a:pt x="4587" y="5015"/>
                    </a:lnTo>
                    <a:lnTo>
                      <a:pt x="4758" y="4929"/>
                    </a:lnTo>
                    <a:lnTo>
                      <a:pt x="4946" y="4843"/>
                    </a:lnTo>
                    <a:lnTo>
                      <a:pt x="5117" y="4741"/>
                    </a:lnTo>
                    <a:lnTo>
                      <a:pt x="5271" y="4621"/>
                    </a:lnTo>
                    <a:lnTo>
                      <a:pt x="5442" y="4501"/>
                    </a:lnTo>
                    <a:lnTo>
                      <a:pt x="5596" y="4381"/>
                    </a:lnTo>
                    <a:lnTo>
                      <a:pt x="5733" y="4245"/>
                    </a:lnTo>
                    <a:lnTo>
                      <a:pt x="5733" y="4245"/>
                    </a:lnTo>
                    <a:lnTo>
                      <a:pt x="5904" y="4056"/>
                    </a:lnTo>
                    <a:lnTo>
                      <a:pt x="6075" y="3868"/>
                    </a:lnTo>
                    <a:lnTo>
                      <a:pt x="6212" y="3646"/>
                    </a:lnTo>
                    <a:lnTo>
                      <a:pt x="6315" y="3423"/>
                    </a:lnTo>
                    <a:lnTo>
                      <a:pt x="6401" y="3184"/>
                    </a:lnTo>
                    <a:lnTo>
                      <a:pt x="6452" y="2944"/>
                    </a:lnTo>
                    <a:lnTo>
                      <a:pt x="6452" y="2824"/>
                    </a:lnTo>
                    <a:lnTo>
                      <a:pt x="6452" y="2704"/>
                    </a:lnTo>
                    <a:lnTo>
                      <a:pt x="6452" y="2585"/>
                    </a:lnTo>
                    <a:lnTo>
                      <a:pt x="6418" y="2448"/>
                    </a:lnTo>
                    <a:lnTo>
                      <a:pt x="6418" y="2448"/>
                    </a:lnTo>
                    <a:lnTo>
                      <a:pt x="6383" y="2328"/>
                    </a:lnTo>
                    <a:lnTo>
                      <a:pt x="6332" y="2191"/>
                    </a:lnTo>
                    <a:lnTo>
                      <a:pt x="6264" y="2071"/>
                    </a:lnTo>
                    <a:lnTo>
                      <a:pt x="6195" y="1952"/>
                    </a:lnTo>
                    <a:lnTo>
                      <a:pt x="6041" y="1729"/>
                    </a:lnTo>
                    <a:lnTo>
                      <a:pt x="5853" y="1524"/>
                    </a:lnTo>
                    <a:lnTo>
                      <a:pt x="5853" y="1524"/>
                    </a:lnTo>
                    <a:lnTo>
                      <a:pt x="5631" y="1301"/>
                    </a:lnTo>
                    <a:lnTo>
                      <a:pt x="5408" y="1113"/>
                    </a:lnTo>
                    <a:lnTo>
                      <a:pt x="5169" y="925"/>
                    </a:lnTo>
                    <a:lnTo>
                      <a:pt x="4912" y="754"/>
                    </a:lnTo>
                    <a:lnTo>
                      <a:pt x="4655" y="600"/>
                    </a:lnTo>
                    <a:lnTo>
                      <a:pt x="4381" y="463"/>
                    </a:lnTo>
                    <a:lnTo>
                      <a:pt x="4090" y="343"/>
                    </a:lnTo>
                    <a:lnTo>
                      <a:pt x="3817" y="223"/>
                    </a:lnTo>
                    <a:lnTo>
                      <a:pt x="3817" y="223"/>
                    </a:lnTo>
                    <a:lnTo>
                      <a:pt x="3560" y="138"/>
                    </a:lnTo>
                    <a:lnTo>
                      <a:pt x="3269" y="52"/>
                    </a:lnTo>
                    <a:lnTo>
                      <a:pt x="3115" y="18"/>
                    </a:lnTo>
                    <a:lnTo>
                      <a:pt x="2978" y="1"/>
                    </a:lnTo>
                    <a:lnTo>
                      <a:pt x="2841" y="1"/>
                    </a:lnTo>
                    <a:lnTo>
                      <a:pt x="2704" y="18"/>
                    </a:lnTo>
                    <a:lnTo>
                      <a:pt x="2704" y="18"/>
                    </a:lnTo>
                    <a:lnTo>
                      <a:pt x="2550" y="69"/>
                    </a:lnTo>
                    <a:lnTo>
                      <a:pt x="2396" y="155"/>
                    </a:lnTo>
                    <a:lnTo>
                      <a:pt x="2225" y="240"/>
                    </a:lnTo>
                    <a:lnTo>
                      <a:pt x="2071" y="343"/>
                    </a:lnTo>
                    <a:lnTo>
                      <a:pt x="1472" y="754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9" name="Google Shape;2121;p35">
                <a:extLst>
                  <a:ext uri="{FF2B5EF4-FFF2-40B4-BE49-F238E27FC236}">
                    <a16:creationId xmlns:a16="http://schemas.microsoft.com/office/drawing/2014/main" id="{4ABB6852-27E4-ACC2-B940-7B569FC50628}"/>
                  </a:ext>
                </a:extLst>
              </p:cNvPr>
              <p:cNvSpPr/>
              <p:nvPr/>
            </p:nvSpPr>
            <p:spPr>
              <a:xfrm>
                <a:off x="6147786" y="2327674"/>
                <a:ext cx="54043" cy="63471"/>
              </a:xfrm>
              <a:custGeom>
                <a:avLst/>
                <a:gdLst/>
                <a:ahLst/>
                <a:cxnLst/>
                <a:rect l="l" t="t" r="r" b="b"/>
                <a:pathLst>
                  <a:path w="1370" h="1609" extrusionOk="0">
                    <a:moveTo>
                      <a:pt x="463" y="0"/>
                    </a:moveTo>
                    <a:lnTo>
                      <a:pt x="343" y="17"/>
                    </a:lnTo>
                    <a:lnTo>
                      <a:pt x="240" y="51"/>
                    </a:lnTo>
                    <a:lnTo>
                      <a:pt x="155" y="120"/>
                    </a:lnTo>
                    <a:lnTo>
                      <a:pt x="103" y="171"/>
                    </a:lnTo>
                    <a:lnTo>
                      <a:pt x="86" y="240"/>
                    </a:lnTo>
                    <a:lnTo>
                      <a:pt x="35" y="377"/>
                    </a:lnTo>
                    <a:lnTo>
                      <a:pt x="18" y="548"/>
                    </a:lnTo>
                    <a:lnTo>
                      <a:pt x="1" y="702"/>
                    </a:lnTo>
                    <a:lnTo>
                      <a:pt x="1" y="856"/>
                    </a:lnTo>
                    <a:lnTo>
                      <a:pt x="35" y="1027"/>
                    </a:lnTo>
                    <a:lnTo>
                      <a:pt x="86" y="1164"/>
                    </a:lnTo>
                    <a:lnTo>
                      <a:pt x="172" y="1318"/>
                    </a:lnTo>
                    <a:lnTo>
                      <a:pt x="274" y="1437"/>
                    </a:lnTo>
                    <a:lnTo>
                      <a:pt x="394" y="1523"/>
                    </a:lnTo>
                    <a:lnTo>
                      <a:pt x="514" y="1574"/>
                    </a:lnTo>
                    <a:lnTo>
                      <a:pt x="617" y="1591"/>
                    </a:lnTo>
                    <a:lnTo>
                      <a:pt x="719" y="1609"/>
                    </a:lnTo>
                    <a:lnTo>
                      <a:pt x="839" y="1609"/>
                    </a:lnTo>
                    <a:lnTo>
                      <a:pt x="1079" y="1591"/>
                    </a:lnTo>
                    <a:lnTo>
                      <a:pt x="1301" y="1540"/>
                    </a:lnTo>
                    <a:lnTo>
                      <a:pt x="1335" y="1540"/>
                    </a:lnTo>
                    <a:lnTo>
                      <a:pt x="1352" y="1523"/>
                    </a:lnTo>
                    <a:lnTo>
                      <a:pt x="1370" y="1472"/>
                    </a:lnTo>
                    <a:lnTo>
                      <a:pt x="1335" y="1112"/>
                    </a:lnTo>
                    <a:lnTo>
                      <a:pt x="1318" y="958"/>
                    </a:lnTo>
                    <a:lnTo>
                      <a:pt x="1284" y="821"/>
                    </a:lnTo>
                    <a:lnTo>
                      <a:pt x="1233" y="685"/>
                    </a:lnTo>
                    <a:lnTo>
                      <a:pt x="1164" y="548"/>
                    </a:lnTo>
                    <a:lnTo>
                      <a:pt x="1062" y="411"/>
                    </a:lnTo>
                    <a:lnTo>
                      <a:pt x="942" y="274"/>
                    </a:lnTo>
                    <a:lnTo>
                      <a:pt x="856" y="205"/>
                    </a:lnTo>
                    <a:lnTo>
                      <a:pt x="771" y="120"/>
                    </a:lnTo>
                    <a:lnTo>
                      <a:pt x="685" y="69"/>
                    </a:lnTo>
                    <a:lnTo>
                      <a:pt x="582" y="17"/>
                    </a:lnTo>
                    <a:lnTo>
                      <a:pt x="463" y="0"/>
                    </a:lnTo>
                    <a:close/>
                  </a:path>
                </a:pathLst>
              </a:custGeom>
              <a:solidFill>
                <a:srgbClr val="A07B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0" name="Google Shape;2122;p35">
                <a:extLst>
                  <a:ext uri="{FF2B5EF4-FFF2-40B4-BE49-F238E27FC236}">
                    <a16:creationId xmlns:a16="http://schemas.microsoft.com/office/drawing/2014/main" id="{4CE1B5CB-53E4-7476-5FEF-F1300B5CB2C8}"/>
                  </a:ext>
                </a:extLst>
              </p:cNvPr>
              <p:cNvSpPr/>
              <p:nvPr/>
            </p:nvSpPr>
            <p:spPr>
              <a:xfrm>
                <a:off x="6147786" y="2327674"/>
                <a:ext cx="54043" cy="63471"/>
              </a:xfrm>
              <a:custGeom>
                <a:avLst/>
                <a:gdLst/>
                <a:ahLst/>
                <a:cxnLst/>
                <a:rect l="l" t="t" r="r" b="b"/>
                <a:pathLst>
                  <a:path w="1370" h="1609" fill="none" extrusionOk="0">
                    <a:moveTo>
                      <a:pt x="942" y="274"/>
                    </a:moveTo>
                    <a:lnTo>
                      <a:pt x="942" y="274"/>
                    </a:lnTo>
                    <a:lnTo>
                      <a:pt x="856" y="205"/>
                    </a:lnTo>
                    <a:lnTo>
                      <a:pt x="771" y="120"/>
                    </a:lnTo>
                    <a:lnTo>
                      <a:pt x="685" y="69"/>
                    </a:lnTo>
                    <a:lnTo>
                      <a:pt x="582" y="17"/>
                    </a:lnTo>
                    <a:lnTo>
                      <a:pt x="582" y="17"/>
                    </a:lnTo>
                    <a:lnTo>
                      <a:pt x="463" y="0"/>
                    </a:lnTo>
                    <a:lnTo>
                      <a:pt x="343" y="17"/>
                    </a:lnTo>
                    <a:lnTo>
                      <a:pt x="240" y="51"/>
                    </a:lnTo>
                    <a:lnTo>
                      <a:pt x="155" y="120"/>
                    </a:lnTo>
                    <a:lnTo>
                      <a:pt x="155" y="120"/>
                    </a:lnTo>
                    <a:lnTo>
                      <a:pt x="103" y="171"/>
                    </a:lnTo>
                    <a:lnTo>
                      <a:pt x="86" y="240"/>
                    </a:lnTo>
                    <a:lnTo>
                      <a:pt x="35" y="377"/>
                    </a:lnTo>
                    <a:lnTo>
                      <a:pt x="35" y="377"/>
                    </a:lnTo>
                    <a:lnTo>
                      <a:pt x="18" y="548"/>
                    </a:lnTo>
                    <a:lnTo>
                      <a:pt x="1" y="702"/>
                    </a:lnTo>
                    <a:lnTo>
                      <a:pt x="1" y="856"/>
                    </a:lnTo>
                    <a:lnTo>
                      <a:pt x="35" y="1027"/>
                    </a:lnTo>
                    <a:lnTo>
                      <a:pt x="35" y="1027"/>
                    </a:lnTo>
                    <a:lnTo>
                      <a:pt x="86" y="1164"/>
                    </a:lnTo>
                    <a:lnTo>
                      <a:pt x="172" y="1318"/>
                    </a:lnTo>
                    <a:lnTo>
                      <a:pt x="274" y="1437"/>
                    </a:lnTo>
                    <a:lnTo>
                      <a:pt x="394" y="1523"/>
                    </a:lnTo>
                    <a:lnTo>
                      <a:pt x="394" y="1523"/>
                    </a:lnTo>
                    <a:lnTo>
                      <a:pt x="514" y="1574"/>
                    </a:lnTo>
                    <a:lnTo>
                      <a:pt x="617" y="1591"/>
                    </a:lnTo>
                    <a:lnTo>
                      <a:pt x="719" y="1609"/>
                    </a:lnTo>
                    <a:lnTo>
                      <a:pt x="839" y="1609"/>
                    </a:lnTo>
                    <a:lnTo>
                      <a:pt x="1079" y="1591"/>
                    </a:lnTo>
                    <a:lnTo>
                      <a:pt x="1301" y="1540"/>
                    </a:lnTo>
                    <a:lnTo>
                      <a:pt x="1301" y="1540"/>
                    </a:lnTo>
                    <a:lnTo>
                      <a:pt x="1335" y="1540"/>
                    </a:lnTo>
                    <a:lnTo>
                      <a:pt x="1352" y="1523"/>
                    </a:lnTo>
                    <a:lnTo>
                      <a:pt x="1352" y="1523"/>
                    </a:lnTo>
                    <a:lnTo>
                      <a:pt x="1370" y="1472"/>
                    </a:lnTo>
                    <a:lnTo>
                      <a:pt x="1370" y="1472"/>
                    </a:lnTo>
                    <a:lnTo>
                      <a:pt x="1335" y="1112"/>
                    </a:lnTo>
                    <a:lnTo>
                      <a:pt x="1318" y="958"/>
                    </a:lnTo>
                    <a:lnTo>
                      <a:pt x="1284" y="821"/>
                    </a:lnTo>
                    <a:lnTo>
                      <a:pt x="1233" y="685"/>
                    </a:lnTo>
                    <a:lnTo>
                      <a:pt x="1164" y="548"/>
                    </a:lnTo>
                    <a:lnTo>
                      <a:pt x="1062" y="411"/>
                    </a:lnTo>
                    <a:lnTo>
                      <a:pt x="942" y="274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1" name="Google Shape;2123;p35">
                <a:extLst>
                  <a:ext uri="{FF2B5EF4-FFF2-40B4-BE49-F238E27FC236}">
                    <a16:creationId xmlns:a16="http://schemas.microsoft.com/office/drawing/2014/main" id="{F292661B-8FB5-5F2F-54E0-6FB79CB4BEBF}"/>
                  </a:ext>
                </a:extLst>
              </p:cNvPr>
              <p:cNvSpPr/>
              <p:nvPr/>
            </p:nvSpPr>
            <p:spPr>
              <a:xfrm>
                <a:off x="6518355" y="2340494"/>
                <a:ext cx="58106" cy="66864"/>
              </a:xfrm>
              <a:custGeom>
                <a:avLst/>
                <a:gdLst/>
                <a:ahLst/>
                <a:cxnLst/>
                <a:rect l="l" t="t" r="r" b="b"/>
                <a:pathLst>
                  <a:path w="1473" h="1695" extrusionOk="0">
                    <a:moveTo>
                      <a:pt x="1028" y="0"/>
                    </a:moveTo>
                    <a:lnTo>
                      <a:pt x="925" y="17"/>
                    </a:lnTo>
                    <a:lnTo>
                      <a:pt x="822" y="34"/>
                    </a:lnTo>
                    <a:lnTo>
                      <a:pt x="720" y="86"/>
                    </a:lnTo>
                    <a:lnTo>
                      <a:pt x="634" y="154"/>
                    </a:lnTo>
                    <a:lnTo>
                      <a:pt x="549" y="223"/>
                    </a:lnTo>
                    <a:lnTo>
                      <a:pt x="412" y="394"/>
                    </a:lnTo>
                    <a:lnTo>
                      <a:pt x="326" y="548"/>
                    </a:lnTo>
                    <a:lnTo>
                      <a:pt x="206" y="719"/>
                    </a:lnTo>
                    <a:lnTo>
                      <a:pt x="104" y="924"/>
                    </a:lnTo>
                    <a:lnTo>
                      <a:pt x="35" y="1112"/>
                    </a:lnTo>
                    <a:lnTo>
                      <a:pt x="18" y="1215"/>
                    </a:lnTo>
                    <a:lnTo>
                      <a:pt x="1" y="1301"/>
                    </a:lnTo>
                    <a:lnTo>
                      <a:pt x="18" y="1386"/>
                    </a:lnTo>
                    <a:lnTo>
                      <a:pt x="35" y="1472"/>
                    </a:lnTo>
                    <a:lnTo>
                      <a:pt x="86" y="1540"/>
                    </a:lnTo>
                    <a:lnTo>
                      <a:pt x="138" y="1609"/>
                    </a:lnTo>
                    <a:lnTo>
                      <a:pt x="223" y="1643"/>
                    </a:lnTo>
                    <a:lnTo>
                      <a:pt x="343" y="1677"/>
                    </a:lnTo>
                    <a:lnTo>
                      <a:pt x="463" y="1694"/>
                    </a:lnTo>
                    <a:lnTo>
                      <a:pt x="600" y="1694"/>
                    </a:lnTo>
                    <a:lnTo>
                      <a:pt x="720" y="1660"/>
                    </a:lnTo>
                    <a:lnTo>
                      <a:pt x="822" y="1626"/>
                    </a:lnTo>
                    <a:lnTo>
                      <a:pt x="959" y="1540"/>
                    </a:lnTo>
                    <a:lnTo>
                      <a:pt x="1096" y="1455"/>
                    </a:lnTo>
                    <a:lnTo>
                      <a:pt x="1199" y="1335"/>
                    </a:lnTo>
                    <a:lnTo>
                      <a:pt x="1301" y="1198"/>
                    </a:lnTo>
                    <a:lnTo>
                      <a:pt x="1370" y="1061"/>
                    </a:lnTo>
                    <a:lnTo>
                      <a:pt x="1421" y="924"/>
                    </a:lnTo>
                    <a:lnTo>
                      <a:pt x="1455" y="770"/>
                    </a:lnTo>
                    <a:lnTo>
                      <a:pt x="1473" y="599"/>
                    </a:lnTo>
                    <a:lnTo>
                      <a:pt x="1455" y="428"/>
                    </a:lnTo>
                    <a:lnTo>
                      <a:pt x="1421" y="342"/>
                    </a:lnTo>
                    <a:lnTo>
                      <a:pt x="1387" y="257"/>
                    </a:lnTo>
                    <a:lnTo>
                      <a:pt x="1336" y="188"/>
                    </a:lnTo>
                    <a:lnTo>
                      <a:pt x="1284" y="120"/>
                    </a:lnTo>
                    <a:lnTo>
                      <a:pt x="1216" y="69"/>
                    </a:lnTo>
                    <a:lnTo>
                      <a:pt x="1147" y="34"/>
                    </a:lnTo>
                    <a:lnTo>
                      <a:pt x="1028" y="0"/>
                    </a:lnTo>
                    <a:close/>
                  </a:path>
                </a:pathLst>
              </a:custGeom>
              <a:solidFill>
                <a:srgbClr val="A07B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2" name="Google Shape;2124;p35">
                <a:extLst>
                  <a:ext uri="{FF2B5EF4-FFF2-40B4-BE49-F238E27FC236}">
                    <a16:creationId xmlns:a16="http://schemas.microsoft.com/office/drawing/2014/main" id="{47C68A89-243D-9A63-3515-1ED5A3B85C26}"/>
                  </a:ext>
                </a:extLst>
              </p:cNvPr>
              <p:cNvSpPr/>
              <p:nvPr/>
            </p:nvSpPr>
            <p:spPr>
              <a:xfrm>
                <a:off x="6518355" y="2340494"/>
                <a:ext cx="58106" cy="66864"/>
              </a:xfrm>
              <a:custGeom>
                <a:avLst/>
                <a:gdLst/>
                <a:ahLst/>
                <a:cxnLst/>
                <a:rect l="l" t="t" r="r" b="b"/>
                <a:pathLst>
                  <a:path w="1473" h="1695" fill="none" extrusionOk="0">
                    <a:moveTo>
                      <a:pt x="412" y="394"/>
                    </a:moveTo>
                    <a:lnTo>
                      <a:pt x="412" y="394"/>
                    </a:lnTo>
                    <a:lnTo>
                      <a:pt x="549" y="223"/>
                    </a:lnTo>
                    <a:lnTo>
                      <a:pt x="634" y="154"/>
                    </a:lnTo>
                    <a:lnTo>
                      <a:pt x="720" y="86"/>
                    </a:lnTo>
                    <a:lnTo>
                      <a:pt x="720" y="86"/>
                    </a:lnTo>
                    <a:lnTo>
                      <a:pt x="822" y="34"/>
                    </a:lnTo>
                    <a:lnTo>
                      <a:pt x="925" y="17"/>
                    </a:lnTo>
                    <a:lnTo>
                      <a:pt x="1028" y="0"/>
                    </a:lnTo>
                    <a:lnTo>
                      <a:pt x="1147" y="34"/>
                    </a:lnTo>
                    <a:lnTo>
                      <a:pt x="1147" y="34"/>
                    </a:lnTo>
                    <a:lnTo>
                      <a:pt x="1216" y="69"/>
                    </a:lnTo>
                    <a:lnTo>
                      <a:pt x="1284" y="120"/>
                    </a:lnTo>
                    <a:lnTo>
                      <a:pt x="1336" y="188"/>
                    </a:lnTo>
                    <a:lnTo>
                      <a:pt x="1387" y="257"/>
                    </a:lnTo>
                    <a:lnTo>
                      <a:pt x="1421" y="342"/>
                    </a:lnTo>
                    <a:lnTo>
                      <a:pt x="1455" y="428"/>
                    </a:lnTo>
                    <a:lnTo>
                      <a:pt x="1473" y="599"/>
                    </a:lnTo>
                    <a:lnTo>
                      <a:pt x="1473" y="599"/>
                    </a:lnTo>
                    <a:lnTo>
                      <a:pt x="1455" y="770"/>
                    </a:lnTo>
                    <a:lnTo>
                      <a:pt x="1421" y="924"/>
                    </a:lnTo>
                    <a:lnTo>
                      <a:pt x="1370" y="1061"/>
                    </a:lnTo>
                    <a:lnTo>
                      <a:pt x="1301" y="1198"/>
                    </a:lnTo>
                    <a:lnTo>
                      <a:pt x="1199" y="1335"/>
                    </a:lnTo>
                    <a:lnTo>
                      <a:pt x="1096" y="1455"/>
                    </a:lnTo>
                    <a:lnTo>
                      <a:pt x="959" y="1540"/>
                    </a:lnTo>
                    <a:lnTo>
                      <a:pt x="822" y="1626"/>
                    </a:lnTo>
                    <a:lnTo>
                      <a:pt x="822" y="1626"/>
                    </a:lnTo>
                    <a:lnTo>
                      <a:pt x="720" y="1660"/>
                    </a:lnTo>
                    <a:lnTo>
                      <a:pt x="600" y="1694"/>
                    </a:lnTo>
                    <a:lnTo>
                      <a:pt x="600" y="1694"/>
                    </a:lnTo>
                    <a:lnTo>
                      <a:pt x="463" y="1694"/>
                    </a:lnTo>
                    <a:lnTo>
                      <a:pt x="343" y="1677"/>
                    </a:lnTo>
                    <a:lnTo>
                      <a:pt x="343" y="1677"/>
                    </a:lnTo>
                    <a:lnTo>
                      <a:pt x="223" y="1643"/>
                    </a:lnTo>
                    <a:lnTo>
                      <a:pt x="138" y="1609"/>
                    </a:lnTo>
                    <a:lnTo>
                      <a:pt x="86" y="1540"/>
                    </a:lnTo>
                    <a:lnTo>
                      <a:pt x="35" y="1472"/>
                    </a:lnTo>
                    <a:lnTo>
                      <a:pt x="18" y="1386"/>
                    </a:lnTo>
                    <a:lnTo>
                      <a:pt x="1" y="1301"/>
                    </a:lnTo>
                    <a:lnTo>
                      <a:pt x="18" y="1215"/>
                    </a:lnTo>
                    <a:lnTo>
                      <a:pt x="35" y="1112"/>
                    </a:lnTo>
                    <a:lnTo>
                      <a:pt x="104" y="924"/>
                    </a:lnTo>
                    <a:lnTo>
                      <a:pt x="206" y="719"/>
                    </a:lnTo>
                    <a:lnTo>
                      <a:pt x="326" y="548"/>
                    </a:lnTo>
                    <a:lnTo>
                      <a:pt x="412" y="394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3" name="Google Shape;2125;p35">
                <a:extLst>
                  <a:ext uri="{FF2B5EF4-FFF2-40B4-BE49-F238E27FC236}">
                    <a16:creationId xmlns:a16="http://schemas.microsoft.com/office/drawing/2014/main" id="{F5206AFE-C867-355C-170F-9F1782F46FA8}"/>
                  </a:ext>
                </a:extLst>
              </p:cNvPr>
              <p:cNvSpPr/>
              <p:nvPr/>
            </p:nvSpPr>
            <p:spPr>
              <a:xfrm>
                <a:off x="6160607" y="2346569"/>
                <a:ext cx="19605" cy="25680"/>
              </a:xfrm>
              <a:custGeom>
                <a:avLst/>
                <a:gdLst/>
                <a:ahLst/>
                <a:cxnLst/>
                <a:rect l="l" t="t" r="r" b="b"/>
                <a:pathLst>
                  <a:path w="497" h="651" extrusionOk="0">
                    <a:moveTo>
                      <a:pt x="138" y="0"/>
                    </a:moveTo>
                    <a:lnTo>
                      <a:pt x="86" y="17"/>
                    </a:lnTo>
                    <a:lnTo>
                      <a:pt x="52" y="34"/>
                    </a:lnTo>
                    <a:lnTo>
                      <a:pt x="35" y="69"/>
                    </a:lnTo>
                    <a:lnTo>
                      <a:pt x="18" y="103"/>
                    </a:lnTo>
                    <a:lnTo>
                      <a:pt x="1" y="206"/>
                    </a:lnTo>
                    <a:lnTo>
                      <a:pt x="1" y="291"/>
                    </a:lnTo>
                    <a:lnTo>
                      <a:pt x="35" y="394"/>
                    </a:lnTo>
                    <a:lnTo>
                      <a:pt x="86" y="479"/>
                    </a:lnTo>
                    <a:lnTo>
                      <a:pt x="103" y="514"/>
                    </a:lnTo>
                    <a:lnTo>
                      <a:pt x="223" y="616"/>
                    </a:lnTo>
                    <a:lnTo>
                      <a:pt x="275" y="650"/>
                    </a:lnTo>
                    <a:lnTo>
                      <a:pt x="394" y="650"/>
                    </a:lnTo>
                    <a:lnTo>
                      <a:pt x="446" y="616"/>
                    </a:lnTo>
                    <a:lnTo>
                      <a:pt x="480" y="565"/>
                    </a:lnTo>
                    <a:lnTo>
                      <a:pt x="497" y="496"/>
                    </a:lnTo>
                    <a:lnTo>
                      <a:pt x="497" y="428"/>
                    </a:lnTo>
                    <a:lnTo>
                      <a:pt x="497" y="291"/>
                    </a:lnTo>
                    <a:lnTo>
                      <a:pt x="463" y="171"/>
                    </a:lnTo>
                    <a:lnTo>
                      <a:pt x="411" y="103"/>
                    </a:lnTo>
                    <a:lnTo>
                      <a:pt x="343" y="52"/>
                    </a:lnTo>
                    <a:lnTo>
                      <a:pt x="257" y="17"/>
                    </a:lnTo>
                    <a:lnTo>
                      <a:pt x="172" y="0"/>
                    </a:lnTo>
                    <a:close/>
                  </a:path>
                </a:pathLst>
              </a:custGeom>
              <a:solidFill>
                <a:srgbClr val="8B654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4" name="Google Shape;2126;p35">
                <a:extLst>
                  <a:ext uri="{FF2B5EF4-FFF2-40B4-BE49-F238E27FC236}">
                    <a16:creationId xmlns:a16="http://schemas.microsoft.com/office/drawing/2014/main" id="{89F04AEC-09BA-A6B7-7DD2-6EF5FCD3F242}"/>
                  </a:ext>
                </a:extLst>
              </p:cNvPr>
              <p:cNvSpPr/>
              <p:nvPr/>
            </p:nvSpPr>
            <p:spPr>
              <a:xfrm>
                <a:off x="6160607" y="2346569"/>
                <a:ext cx="19605" cy="25680"/>
              </a:xfrm>
              <a:custGeom>
                <a:avLst/>
                <a:gdLst/>
                <a:ahLst/>
                <a:cxnLst/>
                <a:rect l="l" t="t" r="r" b="b"/>
                <a:pathLst>
                  <a:path w="497" h="651" fill="none" extrusionOk="0">
                    <a:moveTo>
                      <a:pt x="172" y="0"/>
                    </a:moveTo>
                    <a:lnTo>
                      <a:pt x="172" y="0"/>
                    </a:lnTo>
                    <a:lnTo>
                      <a:pt x="138" y="0"/>
                    </a:lnTo>
                    <a:lnTo>
                      <a:pt x="138" y="0"/>
                    </a:lnTo>
                    <a:lnTo>
                      <a:pt x="86" y="17"/>
                    </a:lnTo>
                    <a:lnTo>
                      <a:pt x="52" y="34"/>
                    </a:lnTo>
                    <a:lnTo>
                      <a:pt x="52" y="34"/>
                    </a:lnTo>
                    <a:lnTo>
                      <a:pt x="35" y="69"/>
                    </a:lnTo>
                    <a:lnTo>
                      <a:pt x="18" y="103"/>
                    </a:lnTo>
                    <a:lnTo>
                      <a:pt x="18" y="103"/>
                    </a:lnTo>
                    <a:lnTo>
                      <a:pt x="1" y="206"/>
                    </a:lnTo>
                    <a:lnTo>
                      <a:pt x="1" y="291"/>
                    </a:lnTo>
                    <a:lnTo>
                      <a:pt x="35" y="394"/>
                    </a:lnTo>
                    <a:lnTo>
                      <a:pt x="86" y="479"/>
                    </a:lnTo>
                    <a:lnTo>
                      <a:pt x="86" y="479"/>
                    </a:lnTo>
                    <a:lnTo>
                      <a:pt x="103" y="514"/>
                    </a:lnTo>
                    <a:lnTo>
                      <a:pt x="103" y="514"/>
                    </a:lnTo>
                    <a:lnTo>
                      <a:pt x="223" y="616"/>
                    </a:lnTo>
                    <a:lnTo>
                      <a:pt x="275" y="650"/>
                    </a:lnTo>
                    <a:lnTo>
                      <a:pt x="343" y="650"/>
                    </a:lnTo>
                    <a:lnTo>
                      <a:pt x="343" y="650"/>
                    </a:lnTo>
                    <a:lnTo>
                      <a:pt x="394" y="650"/>
                    </a:lnTo>
                    <a:lnTo>
                      <a:pt x="394" y="650"/>
                    </a:lnTo>
                    <a:lnTo>
                      <a:pt x="446" y="616"/>
                    </a:lnTo>
                    <a:lnTo>
                      <a:pt x="480" y="565"/>
                    </a:lnTo>
                    <a:lnTo>
                      <a:pt x="497" y="496"/>
                    </a:lnTo>
                    <a:lnTo>
                      <a:pt x="497" y="428"/>
                    </a:lnTo>
                    <a:lnTo>
                      <a:pt x="497" y="291"/>
                    </a:lnTo>
                    <a:lnTo>
                      <a:pt x="463" y="171"/>
                    </a:lnTo>
                    <a:lnTo>
                      <a:pt x="463" y="171"/>
                    </a:lnTo>
                    <a:lnTo>
                      <a:pt x="411" y="103"/>
                    </a:lnTo>
                    <a:lnTo>
                      <a:pt x="343" y="52"/>
                    </a:lnTo>
                    <a:lnTo>
                      <a:pt x="257" y="17"/>
                    </a:lnTo>
                    <a:lnTo>
                      <a:pt x="172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5" name="Google Shape;2127;p35">
                <a:extLst>
                  <a:ext uri="{FF2B5EF4-FFF2-40B4-BE49-F238E27FC236}">
                    <a16:creationId xmlns:a16="http://schemas.microsoft.com/office/drawing/2014/main" id="{01E3205B-C5F2-ED0B-D991-E91D64F918CD}"/>
                  </a:ext>
                </a:extLst>
              </p:cNvPr>
              <p:cNvSpPr/>
              <p:nvPr/>
            </p:nvSpPr>
            <p:spPr>
              <a:xfrm>
                <a:off x="6539972" y="2360731"/>
                <a:ext cx="18264" cy="23669"/>
              </a:xfrm>
              <a:custGeom>
                <a:avLst/>
                <a:gdLst/>
                <a:ahLst/>
                <a:cxnLst/>
                <a:rect l="l" t="t" r="r" b="b"/>
                <a:pathLst>
                  <a:path w="463" h="600" extrusionOk="0">
                    <a:moveTo>
                      <a:pt x="291" y="1"/>
                    </a:moveTo>
                    <a:lnTo>
                      <a:pt x="206" y="35"/>
                    </a:lnTo>
                    <a:lnTo>
                      <a:pt x="155" y="86"/>
                    </a:lnTo>
                    <a:lnTo>
                      <a:pt x="103" y="137"/>
                    </a:lnTo>
                    <a:lnTo>
                      <a:pt x="52" y="206"/>
                    </a:lnTo>
                    <a:lnTo>
                      <a:pt x="18" y="274"/>
                    </a:lnTo>
                    <a:lnTo>
                      <a:pt x="1" y="343"/>
                    </a:lnTo>
                    <a:lnTo>
                      <a:pt x="1" y="377"/>
                    </a:lnTo>
                    <a:lnTo>
                      <a:pt x="1" y="463"/>
                    </a:lnTo>
                    <a:lnTo>
                      <a:pt x="35" y="531"/>
                    </a:lnTo>
                    <a:lnTo>
                      <a:pt x="103" y="582"/>
                    </a:lnTo>
                    <a:lnTo>
                      <a:pt x="172" y="599"/>
                    </a:lnTo>
                    <a:lnTo>
                      <a:pt x="223" y="582"/>
                    </a:lnTo>
                    <a:lnTo>
                      <a:pt x="274" y="565"/>
                    </a:lnTo>
                    <a:lnTo>
                      <a:pt x="360" y="497"/>
                    </a:lnTo>
                    <a:lnTo>
                      <a:pt x="411" y="394"/>
                    </a:lnTo>
                    <a:lnTo>
                      <a:pt x="463" y="291"/>
                    </a:lnTo>
                    <a:lnTo>
                      <a:pt x="463" y="189"/>
                    </a:lnTo>
                    <a:lnTo>
                      <a:pt x="463" y="103"/>
                    </a:lnTo>
                    <a:lnTo>
                      <a:pt x="445" y="69"/>
                    </a:lnTo>
                    <a:lnTo>
                      <a:pt x="428" y="35"/>
                    </a:lnTo>
                    <a:lnTo>
                      <a:pt x="377" y="1"/>
                    </a:lnTo>
                    <a:close/>
                  </a:path>
                </a:pathLst>
              </a:custGeom>
              <a:solidFill>
                <a:srgbClr val="8B654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6" name="Google Shape;2128;p35">
                <a:extLst>
                  <a:ext uri="{FF2B5EF4-FFF2-40B4-BE49-F238E27FC236}">
                    <a16:creationId xmlns:a16="http://schemas.microsoft.com/office/drawing/2014/main" id="{8CDCB830-1766-A74B-0FA2-700C721E5133}"/>
                  </a:ext>
                </a:extLst>
              </p:cNvPr>
              <p:cNvSpPr/>
              <p:nvPr/>
            </p:nvSpPr>
            <p:spPr>
              <a:xfrm>
                <a:off x="6539972" y="2360731"/>
                <a:ext cx="18264" cy="23669"/>
              </a:xfrm>
              <a:custGeom>
                <a:avLst/>
                <a:gdLst/>
                <a:ahLst/>
                <a:cxnLst/>
                <a:rect l="l" t="t" r="r" b="b"/>
                <a:pathLst>
                  <a:path w="463" h="600" fill="none" extrusionOk="0">
                    <a:moveTo>
                      <a:pt x="326" y="1"/>
                    </a:moveTo>
                    <a:lnTo>
                      <a:pt x="326" y="1"/>
                    </a:lnTo>
                    <a:lnTo>
                      <a:pt x="291" y="1"/>
                    </a:lnTo>
                    <a:lnTo>
                      <a:pt x="291" y="1"/>
                    </a:lnTo>
                    <a:lnTo>
                      <a:pt x="206" y="35"/>
                    </a:lnTo>
                    <a:lnTo>
                      <a:pt x="155" y="86"/>
                    </a:lnTo>
                    <a:lnTo>
                      <a:pt x="155" y="86"/>
                    </a:lnTo>
                    <a:lnTo>
                      <a:pt x="103" y="137"/>
                    </a:lnTo>
                    <a:lnTo>
                      <a:pt x="52" y="206"/>
                    </a:lnTo>
                    <a:lnTo>
                      <a:pt x="18" y="274"/>
                    </a:lnTo>
                    <a:lnTo>
                      <a:pt x="1" y="343"/>
                    </a:lnTo>
                    <a:lnTo>
                      <a:pt x="1" y="343"/>
                    </a:lnTo>
                    <a:lnTo>
                      <a:pt x="1" y="377"/>
                    </a:lnTo>
                    <a:lnTo>
                      <a:pt x="1" y="377"/>
                    </a:lnTo>
                    <a:lnTo>
                      <a:pt x="1" y="463"/>
                    </a:lnTo>
                    <a:lnTo>
                      <a:pt x="35" y="531"/>
                    </a:lnTo>
                    <a:lnTo>
                      <a:pt x="103" y="582"/>
                    </a:lnTo>
                    <a:lnTo>
                      <a:pt x="172" y="599"/>
                    </a:lnTo>
                    <a:lnTo>
                      <a:pt x="172" y="599"/>
                    </a:lnTo>
                    <a:lnTo>
                      <a:pt x="223" y="582"/>
                    </a:lnTo>
                    <a:lnTo>
                      <a:pt x="274" y="565"/>
                    </a:lnTo>
                    <a:lnTo>
                      <a:pt x="274" y="565"/>
                    </a:lnTo>
                    <a:lnTo>
                      <a:pt x="360" y="497"/>
                    </a:lnTo>
                    <a:lnTo>
                      <a:pt x="411" y="394"/>
                    </a:lnTo>
                    <a:lnTo>
                      <a:pt x="463" y="291"/>
                    </a:lnTo>
                    <a:lnTo>
                      <a:pt x="463" y="189"/>
                    </a:lnTo>
                    <a:lnTo>
                      <a:pt x="463" y="189"/>
                    </a:lnTo>
                    <a:lnTo>
                      <a:pt x="463" y="103"/>
                    </a:lnTo>
                    <a:lnTo>
                      <a:pt x="445" y="69"/>
                    </a:lnTo>
                    <a:lnTo>
                      <a:pt x="428" y="35"/>
                    </a:lnTo>
                    <a:lnTo>
                      <a:pt x="428" y="35"/>
                    </a:lnTo>
                    <a:lnTo>
                      <a:pt x="377" y="1"/>
                    </a:lnTo>
                    <a:lnTo>
                      <a:pt x="326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7" name="Google Shape;2129;p35">
                <a:extLst>
                  <a:ext uri="{FF2B5EF4-FFF2-40B4-BE49-F238E27FC236}">
                    <a16:creationId xmlns:a16="http://schemas.microsoft.com/office/drawing/2014/main" id="{1674A4DC-10B0-55BC-7923-69440D148079}"/>
                  </a:ext>
                </a:extLst>
              </p:cNvPr>
              <p:cNvSpPr/>
              <p:nvPr/>
            </p:nvSpPr>
            <p:spPr>
              <a:xfrm>
                <a:off x="6141711" y="1988820"/>
                <a:ext cx="494829" cy="419209"/>
              </a:xfrm>
              <a:custGeom>
                <a:avLst/>
                <a:gdLst/>
                <a:ahLst/>
                <a:cxnLst/>
                <a:rect l="l" t="t" r="r" b="b"/>
                <a:pathLst>
                  <a:path w="12544" h="10627" extrusionOk="0">
                    <a:moveTo>
                      <a:pt x="8420" y="0"/>
                    </a:moveTo>
                    <a:lnTo>
                      <a:pt x="8094" y="34"/>
                    </a:lnTo>
                    <a:lnTo>
                      <a:pt x="7752" y="86"/>
                    </a:lnTo>
                    <a:lnTo>
                      <a:pt x="7598" y="120"/>
                    </a:lnTo>
                    <a:lnTo>
                      <a:pt x="7427" y="171"/>
                    </a:lnTo>
                    <a:lnTo>
                      <a:pt x="7273" y="240"/>
                    </a:lnTo>
                    <a:lnTo>
                      <a:pt x="7119" y="308"/>
                    </a:lnTo>
                    <a:lnTo>
                      <a:pt x="6982" y="394"/>
                    </a:lnTo>
                    <a:lnTo>
                      <a:pt x="6862" y="496"/>
                    </a:lnTo>
                    <a:lnTo>
                      <a:pt x="6743" y="376"/>
                    </a:lnTo>
                    <a:lnTo>
                      <a:pt x="6606" y="257"/>
                    </a:lnTo>
                    <a:lnTo>
                      <a:pt x="6435" y="188"/>
                    </a:lnTo>
                    <a:lnTo>
                      <a:pt x="6263" y="120"/>
                    </a:lnTo>
                    <a:lnTo>
                      <a:pt x="6092" y="86"/>
                    </a:lnTo>
                    <a:lnTo>
                      <a:pt x="5904" y="68"/>
                    </a:lnTo>
                    <a:lnTo>
                      <a:pt x="5528" y="51"/>
                    </a:lnTo>
                    <a:lnTo>
                      <a:pt x="5185" y="51"/>
                    </a:lnTo>
                    <a:lnTo>
                      <a:pt x="4860" y="68"/>
                    </a:lnTo>
                    <a:lnTo>
                      <a:pt x="4518" y="103"/>
                    </a:lnTo>
                    <a:lnTo>
                      <a:pt x="4193" y="154"/>
                    </a:lnTo>
                    <a:lnTo>
                      <a:pt x="3851" y="222"/>
                    </a:lnTo>
                    <a:lnTo>
                      <a:pt x="3543" y="325"/>
                    </a:lnTo>
                    <a:lnTo>
                      <a:pt x="3235" y="445"/>
                    </a:lnTo>
                    <a:lnTo>
                      <a:pt x="2927" y="599"/>
                    </a:lnTo>
                    <a:lnTo>
                      <a:pt x="2790" y="684"/>
                    </a:lnTo>
                    <a:lnTo>
                      <a:pt x="2653" y="787"/>
                    </a:lnTo>
                    <a:lnTo>
                      <a:pt x="2516" y="890"/>
                    </a:lnTo>
                    <a:lnTo>
                      <a:pt x="2396" y="1010"/>
                    </a:lnTo>
                    <a:lnTo>
                      <a:pt x="2276" y="1147"/>
                    </a:lnTo>
                    <a:lnTo>
                      <a:pt x="2174" y="1266"/>
                    </a:lnTo>
                    <a:lnTo>
                      <a:pt x="2071" y="1403"/>
                    </a:lnTo>
                    <a:lnTo>
                      <a:pt x="1986" y="1557"/>
                    </a:lnTo>
                    <a:lnTo>
                      <a:pt x="1917" y="1694"/>
                    </a:lnTo>
                    <a:lnTo>
                      <a:pt x="1849" y="1848"/>
                    </a:lnTo>
                    <a:lnTo>
                      <a:pt x="1797" y="2019"/>
                    </a:lnTo>
                    <a:lnTo>
                      <a:pt x="1763" y="2173"/>
                    </a:lnTo>
                    <a:lnTo>
                      <a:pt x="1729" y="2327"/>
                    </a:lnTo>
                    <a:lnTo>
                      <a:pt x="1729" y="2498"/>
                    </a:lnTo>
                    <a:lnTo>
                      <a:pt x="1729" y="2669"/>
                    </a:lnTo>
                    <a:lnTo>
                      <a:pt x="1746" y="2823"/>
                    </a:lnTo>
                    <a:lnTo>
                      <a:pt x="1660" y="2806"/>
                    </a:lnTo>
                    <a:lnTo>
                      <a:pt x="1575" y="2806"/>
                    </a:lnTo>
                    <a:lnTo>
                      <a:pt x="1472" y="2823"/>
                    </a:lnTo>
                    <a:lnTo>
                      <a:pt x="1387" y="2841"/>
                    </a:lnTo>
                    <a:lnTo>
                      <a:pt x="1216" y="2909"/>
                    </a:lnTo>
                    <a:lnTo>
                      <a:pt x="1062" y="3012"/>
                    </a:lnTo>
                    <a:lnTo>
                      <a:pt x="925" y="3131"/>
                    </a:lnTo>
                    <a:lnTo>
                      <a:pt x="788" y="3285"/>
                    </a:lnTo>
                    <a:lnTo>
                      <a:pt x="668" y="3439"/>
                    </a:lnTo>
                    <a:lnTo>
                      <a:pt x="565" y="3611"/>
                    </a:lnTo>
                    <a:lnTo>
                      <a:pt x="428" y="3867"/>
                    </a:lnTo>
                    <a:lnTo>
                      <a:pt x="326" y="4124"/>
                    </a:lnTo>
                    <a:lnTo>
                      <a:pt x="240" y="4398"/>
                    </a:lnTo>
                    <a:lnTo>
                      <a:pt x="172" y="4672"/>
                    </a:lnTo>
                    <a:lnTo>
                      <a:pt x="120" y="4962"/>
                    </a:lnTo>
                    <a:lnTo>
                      <a:pt x="86" y="5236"/>
                    </a:lnTo>
                    <a:lnTo>
                      <a:pt x="86" y="5527"/>
                    </a:lnTo>
                    <a:lnTo>
                      <a:pt x="103" y="5818"/>
                    </a:lnTo>
                    <a:lnTo>
                      <a:pt x="137" y="6075"/>
                    </a:lnTo>
                    <a:lnTo>
                      <a:pt x="172" y="6194"/>
                    </a:lnTo>
                    <a:lnTo>
                      <a:pt x="223" y="6331"/>
                    </a:lnTo>
                    <a:lnTo>
                      <a:pt x="274" y="6434"/>
                    </a:lnTo>
                    <a:lnTo>
                      <a:pt x="343" y="6537"/>
                    </a:lnTo>
                    <a:lnTo>
                      <a:pt x="428" y="6622"/>
                    </a:lnTo>
                    <a:lnTo>
                      <a:pt x="531" y="6708"/>
                    </a:lnTo>
                    <a:lnTo>
                      <a:pt x="394" y="6862"/>
                    </a:lnTo>
                    <a:lnTo>
                      <a:pt x="257" y="7033"/>
                    </a:lnTo>
                    <a:lnTo>
                      <a:pt x="155" y="7221"/>
                    </a:lnTo>
                    <a:lnTo>
                      <a:pt x="69" y="7409"/>
                    </a:lnTo>
                    <a:lnTo>
                      <a:pt x="18" y="7615"/>
                    </a:lnTo>
                    <a:lnTo>
                      <a:pt x="1" y="7803"/>
                    </a:lnTo>
                    <a:lnTo>
                      <a:pt x="1" y="7906"/>
                    </a:lnTo>
                    <a:lnTo>
                      <a:pt x="35" y="8008"/>
                    </a:lnTo>
                    <a:lnTo>
                      <a:pt x="52" y="8094"/>
                    </a:lnTo>
                    <a:lnTo>
                      <a:pt x="103" y="8197"/>
                    </a:lnTo>
                    <a:lnTo>
                      <a:pt x="155" y="8299"/>
                    </a:lnTo>
                    <a:lnTo>
                      <a:pt x="223" y="8385"/>
                    </a:lnTo>
                    <a:lnTo>
                      <a:pt x="394" y="8539"/>
                    </a:lnTo>
                    <a:lnTo>
                      <a:pt x="582" y="8676"/>
                    </a:lnTo>
                    <a:lnTo>
                      <a:pt x="771" y="8813"/>
                    </a:lnTo>
                    <a:lnTo>
                      <a:pt x="959" y="8932"/>
                    </a:lnTo>
                    <a:lnTo>
                      <a:pt x="1130" y="9086"/>
                    </a:lnTo>
                    <a:lnTo>
                      <a:pt x="1198" y="9155"/>
                    </a:lnTo>
                    <a:lnTo>
                      <a:pt x="1267" y="9240"/>
                    </a:lnTo>
                    <a:lnTo>
                      <a:pt x="1318" y="9343"/>
                    </a:lnTo>
                    <a:lnTo>
                      <a:pt x="1370" y="9446"/>
                    </a:lnTo>
                    <a:lnTo>
                      <a:pt x="1404" y="9617"/>
                    </a:lnTo>
                    <a:lnTo>
                      <a:pt x="1421" y="9788"/>
                    </a:lnTo>
                    <a:lnTo>
                      <a:pt x="1421" y="9959"/>
                    </a:lnTo>
                    <a:lnTo>
                      <a:pt x="1438" y="10130"/>
                    </a:lnTo>
                    <a:lnTo>
                      <a:pt x="1472" y="10301"/>
                    </a:lnTo>
                    <a:lnTo>
                      <a:pt x="1506" y="10387"/>
                    </a:lnTo>
                    <a:lnTo>
                      <a:pt x="1558" y="10455"/>
                    </a:lnTo>
                    <a:lnTo>
                      <a:pt x="1609" y="10524"/>
                    </a:lnTo>
                    <a:lnTo>
                      <a:pt x="1678" y="10575"/>
                    </a:lnTo>
                    <a:lnTo>
                      <a:pt x="1746" y="10609"/>
                    </a:lnTo>
                    <a:lnTo>
                      <a:pt x="1832" y="10626"/>
                    </a:lnTo>
                    <a:lnTo>
                      <a:pt x="1729" y="10318"/>
                    </a:lnTo>
                    <a:lnTo>
                      <a:pt x="1643" y="10010"/>
                    </a:lnTo>
                    <a:lnTo>
                      <a:pt x="1592" y="9668"/>
                    </a:lnTo>
                    <a:lnTo>
                      <a:pt x="1575" y="9343"/>
                    </a:lnTo>
                    <a:lnTo>
                      <a:pt x="1575" y="9155"/>
                    </a:lnTo>
                    <a:lnTo>
                      <a:pt x="1609" y="8967"/>
                    </a:lnTo>
                    <a:lnTo>
                      <a:pt x="1643" y="8881"/>
                    </a:lnTo>
                    <a:lnTo>
                      <a:pt x="1678" y="8795"/>
                    </a:lnTo>
                    <a:lnTo>
                      <a:pt x="1729" y="8727"/>
                    </a:lnTo>
                    <a:lnTo>
                      <a:pt x="1797" y="8659"/>
                    </a:lnTo>
                    <a:lnTo>
                      <a:pt x="1917" y="8590"/>
                    </a:lnTo>
                    <a:lnTo>
                      <a:pt x="2037" y="8539"/>
                    </a:lnTo>
                    <a:lnTo>
                      <a:pt x="2140" y="8470"/>
                    </a:lnTo>
                    <a:lnTo>
                      <a:pt x="2259" y="8402"/>
                    </a:lnTo>
                    <a:lnTo>
                      <a:pt x="2294" y="8351"/>
                    </a:lnTo>
                    <a:lnTo>
                      <a:pt x="2345" y="8282"/>
                    </a:lnTo>
                    <a:lnTo>
                      <a:pt x="2362" y="8214"/>
                    </a:lnTo>
                    <a:lnTo>
                      <a:pt x="2379" y="8128"/>
                    </a:lnTo>
                    <a:lnTo>
                      <a:pt x="2379" y="7991"/>
                    </a:lnTo>
                    <a:lnTo>
                      <a:pt x="2345" y="7837"/>
                    </a:lnTo>
                    <a:lnTo>
                      <a:pt x="2294" y="7700"/>
                    </a:lnTo>
                    <a:lnTo>
                      <a:pt x="2208" y="7563"/>
                    </a:lnTo>
                    <a:lnTo>
                      <a:pt x="2020" y="7324"/>
                    </a:lnTo>
                    <a:lnTo>
                      <a:pt x="2157" y="7238"/>
                    </a:lnTo>
                    <a:lnTo>
                      <a:pt x="2294" y="7153"/>
                    </a:lnTo>
                    <a:lnTo>
                      <a:pt x="2396" y="7033"/>
                    </a:lnTo>
                    <a:lnTo>
                      <a:pt x="2499" y="6913"/>
                    </a:lnTo>
                    <a:lnTo>
                      <a:pt x="2602" y="6793"/>
                    </a:lnTo>
                    <a:lnTo>
                      <a:pt x="2687" y="6656"/>
                    </a:lnTo>
                    <a:lnTo>
                      <a:pt x="2756" y="6502"/>
                    </a:lnTo>
                    <a:lnTo>
                      <a:pt x="2824" y="6348"/>
                    </a:lnTo>
                    <a:lnTo>
                      <a:pt x="2927" y="6040"/>
                    </a:lnTo>
                    <a:lnTo>
                      <a:pt x="2995" y="5732"/>
                    </a:lnTo>
                    <a:lnTo>
                      <a:pt x="3046" y="5424"/>
                    </a:lnTo>
                    <a:lnTo>
                      <a:pt x="3081" y="5099"/>
                    </a:lnTo>
                    <a:lnTo>
                      <a:pt x="3081" y="5339"/>
                    </a:lnTo>
                    <a:lnTo>
                      <a:pt x="3098" y="5578"/>
                    </a:lnTo>
                    <a:lnTo>
                      <a:pt x="3166" y="5784"/>
                    </a:lnTo>
                    <a:lnTo>
                      <a:pt x="3252" y="5972"/>
                    </a:lnTo>
                    <a:lnTo>
                      <a:pt x="3372" y="6160"/>
                    </a:lnTo>
                    <a:lnTo>
                      <a:pt x="3526" y="6314"/>
                    </a:lnTo>
                    <a:lnTo>
                      <a:pt x="3697" y="6451"/>
                    </a:lnTo>
                    <a:lnTo>
                      <a:pt x="3885" y="6588"/>
                    </a:lnTo>
                    <a:lnTo>
                      <a:pt x="4073" y="6691"/>
                    </a:lnTo>
                    <a:lnTo>
                      <a:pt x="4296" y="6793"/>
                    </a:lnTo>
                    <a:lnTo>
                      <a:pt x="4501" y="6879"/>
                    </a:lnTo>
                    <a:lnTo>
                      <a:pt x="4741" y="6947"/>
                    </a:lnTo>
                    <a:lnTo>
                      <a:pt x="4963" y="6999"/>
                    </a:lnTo>
                    <a:lnTo>
                      <a:pt x="5185" y="7033"/>
                    </a:lnTo>
                    <a:lnTo>
                      <a:pt x="5391" y="7067"/>
                    </a:lnTo>
                    <a:lnTo>
                      <a:pt x="5596" y="7084"/>
                    </a:lnTo>
                    <a:lnTo>
                      <a:pt x="5836" y="7084"/>
                    </a:lnTo>
                    <a:lnTo>
                      <a:pt x="6075" y="7067"/>
                    </a:lnTo>
                    <a:lnTo>
                      <a:pt x="6315" y="7033"/>
                    </a:lnTo>
                    <a:lnTo>
                      <a:pt x="6554" y="6982"/>
                    </a:lnTo>
                    <a:lnTo>
                      <a:pt x="6777" y="6913"/>
                    </a:lnTo>
                    <a:lnTo>
                      <a:pt x="6982" y="6810"/>
                    </a:lnTo>
                    <a:lnTo>
                      <a:pt x="7170" y="6674"/>
                    </a:lnTo>
                    <a:lnTo>
                      <a:pt x="7256" y="6588"/>
                    </a:lnTo>
                    <a:lnTo>
                      <a:pt x="7324" y="6502"/>
                    </a:lnTo>
                    <a:lnTo>
                      <a:pt x="7324" y="6502"/>
                    </a:lnTo>
                    <a:lnTo>
                      <a:pt x="7307" y="6554"/>
                    </a:lnTo>
                    <a:lnTo>
                      <a:pt x="7307" y="6588"/>
                    </a:lnTo>
                    <a:lnTo>
                      <a:pt x="7342" y="6708"/>
                    </a:lnTo>
                    <a:lnTo>
                      <a:pt x="7410" y="6845"/>
                    </a:lnTo>
                    <a:lnTo>
                      <a:pt x="7513" y="6982"/>
                    </a:lnTo>
                    <a:lnTo>
                      <a:pt x="7752" y="7238"/>
                    </a:lnTo>
                    <a:lnTo>
                      <a:pt x="7906" y="7392"/>
                    </a:lnTo>
                    <a:lnTo>
                      <a:pt x="8043" y="7478"/>
                    </a:lnTo>
                    <a:lnTo>
                      <a:pt x="8197" y="7512"/>
                    </a:lnTo>
                    <a:lnTo>
                      <a:pt x="8351" y="7546"/>
                    </a:lnTo>
                    <a:lnTo>
                      <a:pt x="8505" y="7529"/>
                    </a:lnTo>
                    <a:lnTo>
                      <a:pt x="8659" y="7512"/>
                    </a:lnTo>
                    <a:lnTo>
                      <a:pt x="8813" y="7461"/>
                    </a:lnTo>
                    <a:lnTo>
                      <a:pt x="8950" y="7392"/>
                    </a:lnTo>
                    <a:lnTo>
                      <a:pt x="9070" y="7307"/>
                    </a:lnTo>
                    <a:lnTo>
                      <a:pt x="8950" y="7632"/>
                    </a:lnTo>
                    <a:lnTo>
                      <a:pt x="8864" y="7974"/>
                    </a:lnTo>
                    <a:lnTo>
                      <a:pt x="8830" y="8145"/>
                    </a:lnTo>
                    <a:lnTo>
                      <a:pt x="8813" y="8316"/>
                    </a:lnTo>
                    <a:lnTo>
                      <a:pt x="8830" y="8487"/>
                    </a:lnTo>
                    <a:lnTo>
                      <a:pt x="8847" y="8659"/>
                    </a:lnTo>
                    <a:lnTo>
                      <a:pt x="8899" y="8864"/>
                    </a:lnTo>
                    <a:lnTo>
                      <a:pt x="8984" y="9086"/>
                    </a:lnTo>
                    <a:lnTo>
                      <a:pt x="9172" y="9514"/>
                    </a:lnTo>
                    <a:lnTo>
                      <a:pt x="9258" y="9737"/>
                    </a:lnTo>
                    <a:lnTo>
                      <a:pt x="9309" y="9942"/>
                    </a:lnTo>
                    <a:lnTo>
                      <a:pt x="9309" y="10045"/>
                    </a:lnTo>
                    <a:lnTo>
                      <a:pt x="9309" y="10147"/>
                    </a:lnTo>
                    <a:lnTo>
                      <a:pt x="9292" y="10267"/>
                    </a:lnTo>
                    <a:lnTo>
                      <a:pt x="9275" y="10370"/>
                    </a:lnTo>
                    <a:lnTo>
                      <a:pt x="9344" y="10284"/>
                    </a:lnTo>
                    <a:lnTo>
                      <a:pt x="9378" y="10181"/>
                    </a:lnTo>
                    <a:lnTo>
                      <a:pt x="9463" y="9976"/>
                    </a:lnTo>
                    <a:lnTo>
                      <a:pt x="9532" y="9771"/>
                    </a:lnTo>
                    <a:lnTo>
                      <a:pt x="9583" y="9668"/>
                    </a:lnTo>
                    <a:lnTo>
                      <a:pt x="9652" y="9600"/>
                    </a:lnTo>
                    <a:lnTo>
                      <a:pt x="9737" y="9548"/>
                    </a:lnTo>
                    <a:lnTo>
                      <a:pt x="9806" y="9497"/>
                    </a:lnTo>
                    <a:lnTo>
                      <a:pt x="9960" y="9429"/>
                    </a:lnTo>
                    <a:lnTo>
                      <a:pt x="10079" y="9377"/>
                    </a:lnTo>
                    <a:lnTo>
                      <a:pt x="10182" y="9292"/>
                    </a:lnTo>
                    <a:lnTo>
                      <a:pt x="10285" y="9206"/>
                    </a:lnTo>
                    <a:lnTo>
                      <a:pt x="10370" y="9103"/>
                    </a:lnTo>
                    <a:lnTo>
                      <a:pt x="10456" y="9001"/>
                    </a:lnTo>
                    <a:lnTo>
                      <a:pt x="10524" y="8898"/>
                    </a:lnTo>
                    <a:lnTo>
                      <a:pt x="10576" y="8778"/>
                    </a:lnTo>
                    <a:lnTo>
                      <a:pt x="10627" y="8659"/>
                    </a:lnTo>
                    <a:lnTo>
                      <a:pt x="10815" y="8624"/>
                    </a:lnTo>
                    <a:lnTo>
                      <a:pt x="11003" y="8573"/>
                    </a:lnTo>
                    <a:lnTo>
                      <a:pt x="11192" y="8487"/>
                    </a:lnTo>
                    <a:lnTo>
                      <a:pt x="11363" y="8385"/>
                    </a:lnTo>
                    <a:lnTo>
                      <a:pt x="11517" y="8265"/>
                    </a:lnTo>
                    <a:lnTo>
                      <a:pt x="11654" y="8128"/>
                    </a:lnTo>
                    <a:lnTo>
                      <a:pt x="11773" y="7974"/>
                    </a:lnTo>
                    <a:lnTo>
                      <a:pt x="11876" y="7803"/>
                    </a:lnTo>
                    <a:lnTo>
                      <a:pt x="11962" y="7632"/>
                    </a:lnTo>
                    <a:lnTo>
                      <a:pt x="12013" y="7444"/>
                    </a:lnTo>
                    <a:lnTo>
                      <a:pt x="12047" y="7238"/>
                    </a:lnTo>
                    <a:lnTo>
                      <a:pt x="12064" y="7050"/>
                    </a:lnTo>
                    <a:lnTo>
                      <a:pt x="12047" y="6845"/>
                    </a:lnTo>
                    <a:lnTo>
                      <a:pt x="12013" y="6656"/>
                    </a:lnTo>
                    <a:lnTo>
                      <a:pt x="11945" y="6468"/>
                    </a:lnTo>
                    <a:lnTo>
                      <a:pt x="11859" y="6297"/>
                    </a:lnTo>
                    <a:lnTo>
                      <a:pt x="12030" y="6109"/>
                    </a:lnTo>
                    <a:lnTo>
                      <a:pt x="12167" y="5921"/>
                    </a:lnTo>
                    <a:lnTo>
                      <a:pt x="12304" y="5698"/>
                    </a:lnTo>
                    <a:lnTo>
                      <a:pt x="12407" y="5476"/>
                    </a:lnTo>
                    <a:lnTo>
                      <a:pt x="12475" y="5236"/>
                    </a:lnTo>
                    <a:lnTo>
                      <a:pt x="12526" y="4997"/>
                    </a:lnTo>
                    <a:lnTo>
                      <a:pt x="12543" y="4757"/>
                    </a:lnTo>
                    <a:lnTo>
                      <a:pt x="12543" y="4518"/>
                    </a:lnTo>
                    <a:lnTo>
                      <a:pt x="12509" y="4261"/>
                    </a:lnTo>
                    <a:lnTo>
                      <a:pt x="12458" y="4021"/>
                    </a:lnTo>
                    <a:lnTo>
                      <a:pt x="12372" y="3799"/>
                    </a:lnTo>
                    <a:lnTo>
                      <a:pt x="12253" y="3576"/>
                    </a:lnTo>
                    <a:lnTo>
                      <a:pt x="12116" y="3371"/>
                    </a:lnTo>
                    <a:lnTo>
                      <a:pt x="11962" y="3183"/>
                    </a:lnTo>
                    <a:lnTo>
                      <a:pt x="11791" y="3012"/>
                    </a:lnTo>
                    <a:lnTo>
                      <a:pt x="11585" y="2858"/>
                    </a:lnTo>
                    <a:lnTo>
                      <a:pt x="11619" y="2687"/>
                    </a:lnTo>
                    <a:lnTo>
                      <a:pt x="11637" y="2533"/>
                    </a:lnTo>
                    <a:lnTo>
                      <a:pt x="11637" y="2361"/>
                    </a:lnTo>
                    <a:lnTo>
                      <a:pt x="11637" y="2207"/>
                    </a:lnTo>
                    <a:lnTo>
                      <a:pt x="11602" y="2036"/>
                    </a:lnTo>
                    <a:lnTo>
                      <a:pt x="11568" y="1882"/>
                    </a:lnTo>
                    <a:lnTo>
                      <a:pt x="11517" y="1728"/>
                    </a:lnTo>
                    <a:lnTo>
                      <a:pt x="11465" y="1574"/>
                    </a:lnTo>
                    <a:lnTo>
                      <a:pt x="11397" y="1420"/>
                    </a:lnTo>
                    <a:lnTo>
                      <a:pt x="11311" y="1283"/>
                    </a:lnTo>
                    <a:lnTo>
                      <a:pt x="11209" y="1147"/>
                    </a:lnTo>
                    <a:lnTo>
                      <a:pt x="11106" y="1010"/>
                    </a:lnTo>
                    <a:lnTo>
                      <a:pt x="11003" y="890"/>
                    </a:lnTo>
                    <a:lnTo>
                      <a:pt x="10884" y="770"/>
                    </a:lnTo>
                    <a:lnTo>
                      <a:pt x="10764" y="650"/>
                    </a:lnTo>
                    <a:lnTo>
                      <a:pt x="10627" y="565"/>
                    </a:lnTo>
                    <a:lnTo>
                      <a:pt x="10353" y="394"/>
                    </a:lnTo>
                    <a:lnTo>
                      <a:pt x="10045" y="240"/>
                    </a:lnTo>
                    <a:lnTo>
                      <a:pt x="9737" y="137"/>
                    </a:lnTo>
                    <a:lnTo>
                      <a:pt x="9412" y="68"/>
                    </a:lnTo>
                    <a:lnTo>
                      <a:pt x="9087" y="17"/>
                    </a:lnTo>
                    <a:lnTo>
                      <a:pt x="8762" y="0"/>
                    </a:lnTo>
                    <a:close/>
                  </a:path>
                </a:pathLst>
              </a:custGeom>
              <a:solidFill>
                <a:srgbClr val="281D1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8" name="Google Shape;2130;p35">
                <a:extLst>
                  <a:ext uri="{FF2B5EF4-FFF2-40B4-BE49-F238E27FC236}">
                    <a16:creationId xmlns:a16="http://schemas.microsoft.com/office/drawing/2014/main" id="{84194C92-16A6-BDD3-1779-B7F8A78273CD}"/>
                  </a:ext>
                </a:extLst>
              </p:cNvPr>
              <p:cNvSpPr/>
              <p:nvPr/>
            </p:nvSpPr>
            <p:spPr>
              <a:xfrm>
                <a:off x="6141711" y="1988820"/>
                <a:ext cx="494829" cy="419209"/>
              </a:xfrm>
              <a:custGeom>
                <a:avLst/>
                <a:gdLst/>
                <a:ahLst/>
                <a:cxnLst/>
                <a:rect l="l" t="t" r="r" b="b"/>
                <a:pathLst>
                  <a:path w="12544" h="10627" fill="none" extrusionOk="0">
                    <a:moveTo>
                      <a:pt x="9070" y="7307"/>
                    </a:moveTo>
                    <a:lnTo>
                      <a:pt x="9070" y="7307"/>
                    </a:lnTo>
                    <a:lnTo>
                      <a:pt x="8950" y="7632"/>
                    </a:lnTo>
                    <a:lnTo>
                      <a:pt x="8864" y="7974"/>
                    </a:lnTo>
                    <a:lnTo>
                      <a:pt x="8830" y="8145"/>
                    </a:lnTo>
                    <a:lnTo>
                      <a:pt x="8813" y="8316"/>
                    </a:lnTo>
                    <a:lnTo>
                      <a:pt x="8830" y="8487"/>
                    </a:lnTo>
                    <a:lnTo>
                      <a:pt x="8847" y="8659"/>
                    </a:lnTo>
                    <a:lnTo>
                      <a:pt x="8847" y="8659"/>
                    </a:lnTo>
                    <a:lnTo>
                      <a:pt x="8899" y="8864"/>
                    </a:lnTo>
                    <a:lnTo>
                      <a:pt x="8984" y="9086"/>
                    </a:lnTo>
                    <a:lnTo>
                      <a:pt x="9172" y="9514"/>
                    </a:lnTo>
                    <a:lnTo>
                      <a:pt x="9258" y="9737"/>
                    </a:lnTo>
                    <a:lnTo>
                      <a:pt x="9309" y="9942"/>
                    </a:lnTo>
                    <a:lnTo>
                      <a:pt x="9309" y="10045"/>
                    </a:lnTo>
                    <a:lnTo>
                      <a:pt x="9309" y="10147"/>
                    </a:lnTo>
                    <a:lnTo>
                      <a:pt x="9292" y="10267"/>
                    </a:lnTo>
                    <a:lnTo>
                      <a:pt x="9275" y="10370"/>
                    </a:lnTo>
                    <a:lnTo>
                      <a:pt x="9275" y="10370"/>
                    </a:lnTo>
                    <a:lnTo>
                      <a:pt x="9344" y="10284"/>
                    </a:lnTo>
                    <a:lnTo>
                      <a:pt x="9378" y="10181"/>
                    </a:lnTo>
                    <a:lnTo>
                      <a:pt x="9463" y="9976"/>
                    </a:lnTo>
                    <a:lnTo>
                      <a:pt x="9532" y="9771"/>
                    </a:lnTo>
                    <a:lnTo>
                      <a:pt x="9583" y="9668"/>
                    </a:lnTo>
                    <a:lnTo>
                      <a:pt x="9652" y="9600"/>
                    </a:lnTo>
                    <a:lnTo>
                      <a:pt x="9652" y="9600"/>
                    </a:lnTo>
                    <a:lnTo>
                      <a:pt x="9737" y="9548"/>
                    </a:lnTo>
                    <a:lnTo>
                      <a:pt x="9806" y="9497"/>
                    </a:lnTo>
                    <a:lnTo>
                      <a:pt x="9960" y="9429"/>
                    </a:lnTo>
                    <a:lnTo>
                      <a:pt x="9960" y="9429"/>
                    </a:lnTo>
                    <a:lnTo>
                      <a:pt x="10079" y="9377"/>
                    </a:lnTo>
                    <a:lnTo>
                      <a:pt x="10182" y="9292"/>
                    </a:lnTo>
                    <a:lnTo>
                      <a:pt x="10285" y="9206"/>
                    </a:lnTo>
                    <a:lnTo>
                      <a:pt x="10370" y="9103"/>
                    </a:lnTo>
                    <a:lnTo>
                      <a:pt x="10456" y="9001"/>
                    </a:lnTo>
                    <a:lnTo>
                      <a:pt x="10524" y="8898"/>
                    </a:lnTo>
                    <a:lnTo>
                      <a:pt x="10576" y="8778"/>
                    </a:lnTo>
                    <a:lnTo>
                      <a:pt x="10627" y="8659"/>
                    </a:lnTo>
                    <a:lnTo>
                      <a:pt x="10627" y="8659"/>
                    </a:lnTo>
                    <a:lnTo>
                      <a:pt x="10815" y="8624"/>
                    </a:lnTo>
                    <a:lnTo>
                      <a:pt x="11003" y="8573"/>
                    </a:lnTo>
                    <a:lnTo>
                      <a:pt x="11192" y="8487"/>
                    </a:lnTo>
                    <a:lnTo>
                      <a:pt x="11363" y="8385"/>
                    </a:lnTo>
                    <a:lnTo>
                      <a:pt x="11517" y="8265"/>
                    </a:lnTo>
                    <a:lnTo>
                      <a:pt x="11654" y="8128"/>
                    </a:lnTo>
                    <a:lnTo>
                      <a:pt x="11773" y="7974"/>
                    </a:lnTo>
                    <a:lnTo>
                      <a:pt x="11876" y="7803"/>
                    </a:lnTo>
                    <a:lnTo>
                      <a:pt x="11876" y="7803"/>
                    </a:lnTo>
                    <a:lnTo>
                      <a:pt x="11962" y="7632"/>
                    </a:lnTo>
                    <a:lnTo>
                      <a:pt x="12013" y="7444"/>
                    </a:lnTo>
                    <a:lnTo>
                      <a:pt x="12047" y="7238"/>
                    </a:lnTo>
                    <a:lnTo>
                      <a:pt x="12064" y="7050"/>
                    </a:lnTo>
                    <a:lnTo>
                      <a:pt x="12047" y="6845"/>
                    </a:lnTo>
                    <a:lnTo>
                      <a:pt x="12013" y="6656"/>
                    </a:lnTo>
                    <a:lnTo>
                      <a:pt x="11945" y="6468"/>
                    </a:lnTo>
                    <a:lnTo>
                      <a:pt x="11859" y="6297"/>
                    </a:lnTo>
                    <a:lnTo>
                      <a:pt x="11859" y="6297"/>
                    </a:lnTo>
                    <a:lnTo>
                      <a:pt x="12030" y="6109"/>
                    </a:lnTo>
                    <a:lnTo>
                      <a:pt x="12167" y="5921"/>
                    </a:lnTo>
                    <a:lnTo>
                      <a:pt x="12304" y="5698"/>
                    </a:lnTo>
                    <a:lnTo>
                      <a:pt x="12407" y="5476"/>
                    </a:lnTo>
                    <a:lnTo>
                      <a:pt x="12475" y="5236"/>
                    </a:lnTo>
                    <a:lnTo>
                      <a:pt x="12526" y="4997"/>
                    </a:lnTo>
                    <a:lnTo>
                      <a:pt x="12543" y="4757"/>
                    </a:lnTo>
                    <a:lnTo>
                      <a:pt x="12543" y="4518"/>
                    </a:lnTo>
                    <a:lnTo>
                      <a:pt x="12543" y="4518"/>
                    </a:lnTo>
                    <a:lnTo>
                      <a:pt x="12509" y="4261"/>
                    </a:lnTo>
                    <a:lnTo>
                      <a:pt x="12458" y="4021"/>
                    </a:lnTo>
                    <a:lnTo>
                      <a:pt x="12372" y="3799"/>
                    </a:lnTo>
                    <a:lnTo>
                      <a:pt x="12253" y="3576"/>
                    </a:lnTo>
                    <a:lnTo>
                      <a:pt x="12116" y="3371"/>
                    </a:lnTo>
                    <a:lnTo>
                      <a:pt x="11962" y="3183"/>
                    </a:lnTo>
                    <a:lnTo>
                      <a:pt x="11791" y="3012"/>
                    </a:lnTo>
                    <a:lnTo>
                      <a:pt x="11585" y="2858"/>
                    </a:lnTo>
                    <a:lnTo>
                      <a:pt x="11585" y="2858"/>
                    </a:lnTo>
                    <a:lnTo>
                      <a:pt x="11619" y="2687"/>
                    </a:lnTo>
                    <a:lnTo>
                      <a:pt x="11637" y="2533"/>
                    </a:lnTo>
                    <a:lnTo>
                      <a:pt x="11637" y="2361"/>
                    </a:lnTo>
                    <a:lnTo>
                      <a:pt x="11637" y="2207"/>
                    </a:lnTo>
                    <a:lnTo>
                      <a:pt x="11602" y="2036"/>
                    </a:lnTo>
                    <a:lnTo>
                      <a:pt x="11568" y="1882"/>
                    </a:lnTo>
                    <a:lnTo>
                      <a:pt x="11517" y="1728"/>
                    </a:lnTo>
                    <a:lnTo>
                      <a:pt x="11465" y="1574"/>
                    </a:lnTo>
                    <a:lnTo>
                      <a:pt x="11397" y="1420"/>
                    </a:lnTo>
                    <a:lnTo>
                      <a:pt x="11311" y="1283"/>
                    </a:lnTo>
                    <a:lnTo>
                      <a:pt x="11209" y="1147"/>
                    </a:lnTo>
                    <a:lnTo>
                      <a:pt x="11106" y="1010"/>
                    </a:lnTo>
                    <a:lnTo>
                      <a:pt x="11003" y="890"/>
                    </a:lnTo>
                    <a:lnTo>
                      <a:pt x="10884" y="770"/>
                    </a:lnTo>
                    <a:lnTo>
                      <a:pt x="10764" y="650"/>
                    </a:lnTo>
                    <a:lnTo>
                      <a:pt x="10627" y="565"/>
                    </a:lnTo>
                    <a:lnTo>
                      <a:pt x="10627" y="565"/>
                    </a:lnTo>
                    <a:lnTo>
                      <a:pt x="10353" y="394"/>
                    </a:lnTo>
                    <a:lnTo>
                      <a:pt x="10045" y="240"/>
                    </a:lnTo>
                    <a:lnTo>
                      <a:pt x="9737" y="137"/>
                    </a:lnTo>
                    <a:lnTo>
                      <a:pt x="9412" y="68"/>
                    </a:lnTo>
                    <a:lnTo>
                      <a:pt x="9087" y="17"/>
                    </a:lnTo>
                    <a:lnTo>
                      <a:pt x="8762" y="0"/>
                    </a:lnTo>
                    <a:lnTo>
                      <a:pt x="8420" y="0"/>
                    </a:lnTo>
                    <a:lnTo>
                      <a:pt x="8094" y="34"/>
                    </a:lnTo>
                    <a:lnTo>
                      <a:pt x="8094" y="34"/>
                    </a:lnTo>
                    <a:lnTo>
                      <a:pt x="7752" y="86"/>
                    </a:lnTo>
                    <a:lnTo>
                      <a:pt x="7598" y="120"/>
                    </a:lnTo>
                    <a:lnTo>
                      <a:pt x="7427" y="171"/>
                    </a:lnTo>
                    <a:lnTo>
                      <a:pt x="7273" y="240"/>
                    </a:lnTo>
                    <a:lnTo>
                      <a:pt x="7119" y="308"/>
                    </a:lnTo>
                    <a:lnTo>
                      <a:pt x="6982" y="394"/>
                    </a:lnTo>
                    <a:lnTo>
                      <a:pt x="6862" y="496"/>
                    </a:lnTo>
                    <a:lnTo>
                      <a:pt x="6862" y="496"/>
                    </a:lnTo>
                    <a:lnTo>
                      <a:pt x="6743" y="376"/>
                    </a:lnTo>
                    <a:lnTo>
                      <a:pt x="6606" y="257"/>
                    </a:lnTo>
                    <a:lnTo>
                      <a:pt x="6435" y="188"/>
                    </a:lnTo>
                    <a:lnTo>
                      <a:pt x="6263" y="120"/>
                    </a:lnTo>
                    <a:lnTo>
                      <a:pt x="6092" y="86"/>
                    </a:lnTo>
                    <a:lnTo>
                      <a:pt x="5904" y="68"/>
                    </a:lnTo>
                    <a:lnTo>
                      <a:pt x="5528" y="51"/>
                    </a:lnTo>
                    <a:lnTo>
                      <a:pt x="5528" y="51"/>
                    </a:lnTo>
                    <a:lnTo>
                      <a:pt x="5185" y="51"/>
                    </a:lnTo>
                    <a:lnTo>
                      <a:pt x="4860" y="68"/>
                    </a:lnTo>
                    <a:lnTo>
                      <a:pt x="4518" y="103"/>
                    </a:lnTo>
                    <a:lnTo>
                      <a:pt x="4193" y="154"/>
                    </a:lnTo>
                    <a:lnTo>
                      <a:pt x="3851" y="222"/>
                    </a:lnTo>
                    <a:lnTo>
                      <a:pt x="3543" y="325"/>
                    </a:lnTo>
                    <a:lnTo>
                      <a:pt x="3235" y="445"/>
                    </a:lnTo>
                    <a:lnTo>
                      <a:pt x="2927" y="599"/>
                    </a:lnTo>
                    <a:lnTo>
                      <a:pt x="2927" y="599"/>
                    </a:lnTo>
                    <a:lnTo>
                      <a:pt x="2790" y="684"/>
                    </a:lnTo>
                    <a:lnTo>
                      <a:pt x="2653" y="787"/>
                    </a:lnTo>
                    <a:lnTo>
                      <a:pt x="2516" y="890"/>
                    </a:lnTo>
                    <a:lnTo>
                      <a:pt x="2396" y="1010"/>
                    </a:lnTo>
                    <a:lnTo>
                      <a:pt x="2276" y="1147"/>
                    </a:lnTo>
                    <a:lnTo>
                      <a:pt x="2174" y="1266"/>
                    </a:lnTo>
                    <a:lnTo>
                      <a:pt x="2071" y="1403"/>
                    </a:lnTo>
                    <a:lnTo>
                      <a:pt x="1986" y="1557"/>
                    </a:lnTo>
                    <a:lnTo>
                      <a:pt x="1917" y="1694"/>
                    </a:lnTo>
                    <a:lnTo>
                      <a:pt x="1849" y="1848"/>
                    </a:lnTo>
                    <a:lnTo>
                      <a:pt x="1797" y="2019"/>
                    </a:lnTo>
                    <a:lnTo>
                      <a:pt x="1763" y="2173"/>
                    </a:lnTo>
                    <a:lnTo>
                      <a:pt x="1729" y="2327"/>
                    </a:lnTo>
                    <a:lnTo>
                      <a:pt x="1729" y="2498"/>
                    </a:lnTo>
                    <a:lnTo>
                      <a:pt x="1729" y="2669"/>
                    </a:lnTo>
                    <a:lnTo>
                      <a:pt x="1746" y="2823"/>
                    </a:lnTo>
                    <a:lnTo>
                      <a:pt x="1746" y="2823"/>
                    </a:lnTo>
                    <a:lnTo>
                      <a:pt x="1660" y="2806"/>
                    </a:lnTo>
                    <a:lnTo>
                      <a:pt x="1575" y="2806"/>
                    </a:lnTo>
                    <a:lnTo>
                      <a:pt x="1472" y="2823"/>
                    </a:lnTo>
                    <a:lnTo>
                      <a:pt x="1387" y="2841"/>
                    </a:lnTo>
                    <a:lnTo>
                      <a:pt x="1216" y="2909"/>
                    </a:lnTo>
                    <a:lnTo>
                      <a:pt x="1062" y="3012"/>
                    </a:lnTo>
                    <a:lnTo>
                      <a:pt x="925" y="3131"/>
                    </a:lnTo>
                    <a:lnTo>
                      <a:pt x="788" y="3285"/>
                    </a:lnTo>
                    <a:lnTo>
                      <a:pt x="668" y="3439"/>
                    </a:lnTo>
                    <a:lnTo>
                      <a:pt x="565" y="3611"/>
                    </a:lnTo>
                    <a:lnTo>
                      <a:pt x="565" y="3611"/>
                    </a:lnTo>
                    <a:lnTo>
                      <a:pt x="428" y="3867"/>
                    </a:lnTo>
                    <a:lnTo>
                      <a:pt x="326" y="4124"/>
                    </a:lnTo>
                    <a:lnTo>
                      <a:pt x="240" y="4398"/>
                    </a:lnTo>
                    <a:lnTo>
                      <a:pt x="172" y="4672"/>
                    </a:lnTo>
                    <a:lnTo>
                      <a:pt x="120" y="4962"/>
                    </a:lnTo>
                    <a:lnTo>
                      <a:pt x="86" y="5236"/>
                    </a:lnTo>
                    <a:lnTo>
                      <a:pt x="86" y="5527"/>
                    </a:lnTo>
                    <a:lnTo>
                      <a:pt x="103" y="5818"/>
                    </a:lnTo>
                    <a:lnTo>
                      <a:pt x="103" y="5818"/>
                    </a:lnTo>
                    <a:lnTo>
                      <a:pt x="137" y="6075"/>
                    </a:lnTo>
                    <a:lnTo>
                      <a:pt x="172" y="6194"/>
                    </a:lnTo>
                    <a:lnTo>
                      <a:pt x="223" y="6331"/>
                    </a:lnTo>
                    <a:lnTo>
                      <a:pt x="274" y="6434"/>
                    </a:lnTo>
                    <a:lnTo>
                      <a:pt x="343" y="6537"/>
                    </a:lnTo>
                    <a:lnTo>
                      <a:pt x="428" y="6622"/>
                    </a:lnTo>
                    <a:lnTo>
                      <a:pt x="531" y="6708"/>
                    </a:lnTo>
                    <a:lnTo>
                      <a:pt x="531" y="6708"/>
                    </a:lnTo>
                    <a:lnTo>
                      <a:pt x="394" y="6862"/>
                    </a:lnTo>
                    <a:lnTo>
                      <a:pt x="257" y="7033"/>
                    </a:lnTo>
                    <a:lnTo>
                      <a:pt x="155" y="7221"/>
                    </a:lnTo>
                    <a:lnTo>
                      <a:pt x="69" y="7409"/>
                    </a:lnTo>
                    <a:lnTo>
                      <a:pt x="18" y="7615"/>
                    </a:lnTo>
                    <a:lnTo>
                      <a:pt x="1" y="7803"/>
                    </a:lnTo>
                    <a:lnTo>
                      <a:pt x="1" y="7906"/>
                    </a:lnTo>
                    <a:lnTo>
                      <a:pt x="35" y="8008"/>
                    </a:lnTo>
                    <a:lnTo>
                      <a:pt x="52" y="8094"/>
                    </a:lnTo>
                    <a:lnTo>
                      <a:pt x="103" y="8197"/>
                    </a:lnTo>
                    <a:lnTo>
                      <a:pt x="103" y="8197"/>
                    </a:lnTo>
                    <a:lnTo>
                      <a:pt x="155" y="8299"/>
                    </a:lnTo>
                    <a:lnTo>
                      <a:pt x="223" y="8385"/>
                    </a:lnTo>
                    <a:lnTo>
                      <a:pt x="394" y="8539"/>
                    </a:lnTo>
                    <a:lnTo>
                      <a:pt x="582" y="8676"/>
                    </a:lnTo>
                    <a:lnTo>
                      <a:pt x="771" y="8813"/>
                    </a:lnTo>
                    <a:lnTo>
                      <a:pt x="959" y="8932"/>
                    </a:lnTo>
                    <a:lnTo>
                      <a:pt x="1130" y="9086"/>
                    </a:lnTo>
                    <a:lnTo>
                      <a:pt x="1198" y="9155"/>
                    </a:lnTo>
                    <a:lnTo>
                      <a:pt x="1267" y="9240"/>
                    </a:lnTo>
                    <a:lnTo>
                      <a:pt x="1318" y="9343"/>
                    </a:lnTo>
                    <a:lnTo>
                      <a:pt x="1370" y="9446"/>
                    </a:lnTo>
                    <a:lnTo>
                      <a:pt x="1370" y="9446"/>
                    </a:lnTo>
                    <a:lnTo>
                      <a:pt x="1404" y="9617"/>
                    </a:lnTo>
                    <a:lnTo>
                      <a:pt x="1421" y="9788"/>
                    </a:lnTo>
                    <a:lnTo>
                      <a:pt x="1421" y="9959"/>
                    </a:lnTo>
                    <a:lnTo>
                      <a:pt x="1438" y="10130"/>
                    </a:lnTo>
                    <a:lnTo>
                      <a:pt x="1438" y="10130"/>
                    </a:lnTo>
                    <a:lnTo>
                      <a:pt x="1472" y="10301"/>
                    </a:lnTo>
                    <a:lnTo>
                      <a:pt x="1506" y="10387"/>
                    </a:lnTo>
                    <a:lnTo>
                      <a:pt x="1558" y="10455"/>
                    </a:lnTo>
                    <a:lnTo>
                      <a:pt x="1609" y="10524"/>
                    </a:lnTo>
                    <a:lnTo>
                      <a:pt x="1678" y="10575"/>
                    </a:lnTo>
                    <a:lnTo>
                      <a:pt x="1746" y="10609"/>
                    </a:lnTo>
                    <a:lnTo>
                      <a:pt x="1832" y="10626"/>
                    </a:lnTo>
                    <a:lnTo>
                      <a:pt x="1832" y="10626"/>
                    </a:lnTo>
                    <a:lnTo>
                      <a:pt x="1729" y="10318"/>
                    </a:lnTo>
                    <a:lnTo>
                      <a:pt x="1643" y="10010"/>
                    </a:lnTo>
                    <a:lnTo>
                      <a:pt x="1592" y="9668"/>
                    </a:lnTo>
                    <a:lnTo>
                      <a:pt x="1575" y="9343"/>
                    </a:lnTo>
                    <a:lnTo>
                      <a:pt x="1575" y="9343"/>
                    </a:lnTo>
                    <a:lnTo>
                      <a:pt x="1575" y="9155"/>
                    </a:lnTo>
                    <a:lnTo>
                      <a:pt x="1609" y="8967"/>
                    </a:lnTo>
                    <a:lnTo>
                      <a:pt x="1643" y="8881"/>
                    </a:lnTo>
                    <a:lnTo>
                      <a:pt x="1678" y="8795"/>
                    </a:lnTo>
                    <a:lnTo>
                      <a:pt x="1729" y="8727"/>
                    </a:lnTo>
                    <a:lnTo>
                      <a:pt x="1797" y="8659"/>
                    </a:lnTo>
                    <a:lnTo>
                      <a:pt x="1797" y="8659"/>
                    </a:lnTo>
                    <a:lnTo>
                      <a:pt x="1917" y="8590"/>
                    </a:lnTo>
                    <a:lnTo>
                      <a:pt x="2037" y="8539"/>
                    </a:lnTo>
                    <a:lnTo>
                      <a:pt x="2140" y="8470"/>
                    </a:lnTo>
                    <a:lnTo>
                      <a:pt x="2259" y="8402"/>
                    </a:lnTo>
                    <a:lnTo>
                      <a:pt x="2259" y="8402"/>
                    </a:lnTo>
                    <a:lnTo>
                      <a:pt x="2294" y="8351"/>
                    </a:lnTo>
                    <a:lnTo>
                      <a:pt x="2345" y="8282"/>
                    </a:lnTo>
                    <a:lnTo>
                      <a:pt x="2362" y="8214"/>
                    </a:lnTo>
                    <a:lnTo>
                      <a:pt x="2379" y="8128"/>
                    </a:lnTo>
                    <a:lnTo>
                      <a:pt x="2379" y="7991"/>
                    </a:lnTo>
                    <a:lnTo>
                      <a:pt x="2345" y="7837"/>
                    </a:lnTo>
                    <a:lnTo>
                      <a:pt x="2345" y="7837"/>
                    </a:lnTo>
                    <a:lnTo>
                      <a:pt x="2294" y="7700"/>
                    </a:lnTo>
                    <a:lnTo>
                      <a:pt x="2208" y="7563"/>
                    </a:lnTo>
                    <a:lnTo>
                      <a:pt x="2020" y="7324"/>
                    </a:lnTo>
                    <a:lnTo>
                      <a:pt x="2020" y="7324"/>
                    </a:lnTo>
                    <a:lnTo>
                      <a:pt x="2157" y="7238"/>
                    </a:lnTo>
                    <a:lnTo>
                      <a:pt x="2294" y="7153"/>
                    </a:lnTo>
                    <a:lnTo>
                      <a:pt x="2396" y="7033"/>
                    </a:lnTo>
                    <a:lnTo>
                      <a:pt x="2499" y="6913"/>
                    </a:lnTo>
                    <a:lnTo>
                      <a:pt x="2602" y="6793"/>
                    </a:lnTo>
                    <a:lnTo>
                      <a:pt x="2687" y="6656"/>
                    </a:lnTo>
                    <a:lnTo>
                      <a:pt x="2756" y="6502"/>
                    </a:lnTo>
                    <a:lnTo>
                      <a:pt x="2824" y="6348"/>
                    </a:lnTo>
                    <a:lnTo>
                      <a:pt x="2824" y="6348"/>
                    </a:lnTo>
                    <a:lnTo>
                      <a:pt x="2927" y="6040"/>
                    </a:lnTo>
                    <a:lnTo>
                      <a:pt x="2995" y="5732"/>
                    </a:lnTo>
                    <a:lnTo>
                      <a:pt x="3046" y="5424"/>
                    </a:lnTo>
                    <a:lnTo>
                      <a:pt x="3081" y="5099"/>
                    </a:lnTo>
                    <a:lnTo>
                      <a:pt x="3081" y="5099"/>
                    </a:lnTo>
                    <a:lnTo>
                      <a:pt x="3081" y="5339"/>
                    </a:lnTo>
                    <a:lnTo>
                      <a:pt x="3098" y="5578"/>
                    </a:lnTo>
                    <a:lnTo>
                      <a:pt x="3166" y="5784"/>
                    </a:lnTo>
                    <a:lnTo>
                      <a:pt x="3252" y="5972"/>
                    </a:lnTo>
                    <a:lnTo>
                      <a:pt x="3372" y="6160"/>
                    </a:lnTo>
                    <a:lnTo>
                      <a:pt x="3526" y="6314"/>
                    </a:lnTo>
                    <a:lnTo>
                      <a:pt x="3697" y="6451"/>
                    </a:lnTo>
                    <a:lnTo>
                      <a:pt x="3885" y="6588"/>
                    </a:lnTo>
                    <a:lnTo>
                      <a:pt x="4073" y="6691"/>
                    </a:lnTo>
                    <a:lnTo>
                      <a:pt x="4296" y="6793"/>
                    </a:lnTo>
                    <a:lnTo>
                      <a:pt x="4501" y="6879"/>
                    </a:lnTo>
                    <a:lnTo>
                      <a:pt x="4741" y="6947"/>
                    </a:lnTo>
                    <a:lnTo>
                      <a:pt x="4963" y="6999"/>
                    </a:lnTo>
                    <a:lnTo>
                      <a:pt x="5185" y="7033"/>
                    </a:lnTo>
                    <a:lnTo>
                      <a:pt x="5391" y="7067"/>
                    </a:lnTo>
                    <a:lnTo>
                      <a:pt x="5596" y="7084"/>
                    </a:lnTo>
                    <a:lnTo>
                      <a:pt x="5596" y="7084"/>
                    </a:lnTo>
                    <a:lnTo>
                      <a:pt x="5836" y="7084"/>
                    </a:lnTo>
                    <a:lnTo>
                      <a:pt x="6075" y="7067"/>
                    </a:lnTo>
                    <a:lnTo>
                      <a:pt x="6315" y="7033"/>
                    </a:lnTo>
                    <a:lnTo>
                      <a:pt x="6554" y="6982"/>
                    </a:lnTo>
                    <a:lnTo>
                      <a:pt x="6777" y="6913"/>
                    </a:lnTo>
                    <a:lnTo>
                      <a:pt x="6982" y="6810"/>
                    </a:lnTo>
                    <a:lnTo>
                      <a:pt x="7170" y="6674"/>
                    </a:lnTo>
                    <a:lnTo>
                      <a:pt x="7256" y="6588"/>
                    </a:lnTo>
                    <a:lnTo>
                      <a:pt x="7324" y="6502"/>
                    </a:lnTo>
                    <a:lnTo>
                      <a:pt x="7324" y="6502"/>
                    </a:lnTo>
                    <a:lnTo>
                      <a:pt x="7307" y="6554"/>
                    </a:lnTo>
                    <a:lnTo>
                      <a:pt x="7307" y="6588"/>
                    </a:lnTo>
                    <a:lnTo>
                      <a:pt x="7342" y="6708"/>
                    </a:lnTo>
                    <a:lnTo>
                      <a:pt x="7410" y="6845"/>
                    </a:lnTo>
                    <a:lnTo>
                      <a:pt x="7513" y="6982"/>
                    </a:lnTo>
                    <a:lnTo>
                      <a:pt x="7752" y="7238"/>
                    </a:lnTo>
                    <a:lnTo>
                      <a:pt x="7906" y="7392"/>
                    </a:lnTo>
                    <a:lnTo>
                      <a:pt x="7906" y="7392"/>
                    </a:lnTo>
                    <a:lnTo>
                      <a:pt x="8043" y="7478"/>
                    </a:lnTo>
                    <a:lnTo>
                      <a:pt x="8197" y="7512"/>
                    </a:lnTo>
                    <a:lnTo>
                      <a:pt x="8351" y="7546"/>
                    </a:lnTo>
                    <a:lnTo>
                      <a:pt x="8505" y="7529"/>
                    </a:lnTo>
                    <a:lnTo>
                      <a:pt x="8659" y="7512"/>
                    </a:lnTo>
                    <a:lnTo>
                      <a:pt x="8813" y="7461"/>
                    </a:lnTo>
                    <a:lnTo>
                      <a:pt x="8950" y="7392"/>
                    </a:lnTo>
                    <a:lnTo>
                      <a:pt x="9070" y="7307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9" name="Google Shape;2131;p35">
                <a:extLst>
                  <a:ext uri="{FF2B5EF4-FFF2-40B4-BE49-F238E27FC236}">
                    <a16:creationId xmlns:a16="http://schemas.microsoft.com/office/drawing/2014/main" id="{AF702B16-EA4F-27E7-B4F4-C9195460A088}"/>
                  </a:ext>
                </a:extLst>
              </p:cNvPr>
              <p:cNvSpPr/>
              <p:nvPr/>
            </p:nvSpPr>
            <p:spPr>
              <a:xfrm>
                <a:off x="6363130" y="2268266"/>
                <a:ext cx="136370" cy="18264"/>
              </a:xfrm>
              <a:custGeom>
                <a:avLst/>
                <a:gdLst/>
                <a:ahLst/>
                <a:cxnLst/>
                <a:rect l="l" t="t" r="r" b="b"/>
                <a:pathLst>
                  <a:path w="3457" h="463" extrusionOk="0">
                    <a:moveTo>
                      <a:pt x="2789" y="462"/>
                    </a:moveTo>
                    <a:lnTo>
                      <a:pt x="2789" y="462"/>
                    </a:lnTo>
                    <a:lnTo>
                      <a:pt x="2772" y="462"/>
                    </a:lnTo>
                    <a:lnTo>
                      <a:pt x="2772" y="462"/>
                    </a:lnTo>
                    <a:lnTo>
                      <a:pt x="2772" y="462"/>
                    </a:lnTo>
                    <a:lnTo>
                      <a:pt x="2789" y="462"/>
                    </a:lnTo>
                    <a:close/>
                    <a:moveTo>
                      <a:pt x="2310" y="325"/>
                    </a:moveTo>
                    <a:lnTo>
                      <a:pt x="2310" y="325"/>
                    </a:lnTo>
                    <a:lnTo>
                      <a:pt x="2413" y="377"/>
                    </a:lnTo>
                    <a:lnTo>
                      <a:pt x="2533" y="428"/>
                    </a:lnTo>
                    <a:lnTo>
                      <a:pt x="2653" y="445"/>
                    </a:lnTo>
                    <a:lnTo>
                      <a:pt x="2772" y="462"/>
                    </a:lnTo>
                    <a:lnTo>
                      <a:pt x="2772" y="462"/>
                    </a:lnTo>
                    <a:lnTo>
                      <a:pt x="2653" y="445"/>
                    </a:lnTo>
                    <a:lnTo>
                      <a:pt x="2533" y="428"/>
                    </a:lnTo>
                    <a:lnTo>
                      <a:pt x="2413" y="377"/>
                    </a:lnTo>
                    <a:lnTo>
                      <a:pt x="2310" y="325"/>
                    </a:lnTo>
                    <a:close/>
                    <a:moveTo>
                      <a:pt x="2293" y="308"/>
                    </a:moveTo>
                    <a:lnTo>
                      <a:pt x="2293" y="308"/>
                    </a:lnTo>
                    <a:lnTo>
                      <a:pt x="2310" y="325"/>
                    </a:lnTo>
                    <a:lnTo>
                      <a:pt x="2310" y="325"/>
                    </a:lnTo>
                    <a:lnTo>
                      <a:pt x="2293" y="308"/>
                    </a:lnTo>
                    <a:close/>
                    <a:moveTo>
                      <a:pt x="3457" y="223"/>
                    </a:moveTo>
                    <a:lnTo>
                      <a:pt x="3457" y="223"/>
                    </a:lnTo>
                    <a:lnTo>
                      <a:pt x="3457" y="223"/>
                    </a:lnTo>
                    <a:lnTo>
                      <a:pt x="3457" y="223"/>
                    </a:lnTo>
                    <a:lnTo>
                      <a:pt x="3457" y="223"/>
                    </a:lnTo>
                    <a:close/>
                    <a:moveTo>
                      <a:pt x="120" y="0"/>
                    </a:moveTo>
                    <a:lnTo>
                      <a:pt x="120" y="0"/>
                    </a:lnTo>
                    <a:lnTo>
                      <a:pt x="120" y="0"/>
                    </a:lnTo>
                    <a:lnTo>
                      <a:pt x="120" y="0"/>
                    </a:lnTo>
                    <a:lnTo>
                      <a:pt x="120" y="0"/>
                    </a:lnTo>
                    <a:lnTo>
                      <a:pt x="120" y="0"/>
                    </a:lnTo>
                    <a:close/>
                    <a:moveTo>
                      <a:pt x="0" y="0"/>
                    </a:moveTo>
                    <a:lnTo>
                      <a:pt x="0" y="0"/>
                    </a:lnTo>
                    <a:lnTo>
                      <a:pt x="120" y="0"/>
                    </a:lnTo>
                    <a:lnTo>
                      <a:pt x="12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771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0" name="Google Shape;2132;p35">
                <a:extLst>
                  <a:ext uri="{FF2B5EF4-FFF2-40B4-BE49-F238E27FC236}">
                    <a16:creationId xmlns:a16="http://schemas.microsoft.com/office/drawing/2014/main" id="{D2959A05-8319-7D7A-7151-A9D5A2B4C419}"/>
                  </a:ext>
                </a:extLst>
              </p:cNvPr>
              <p:cNvSpPr/>
              <p:nvPr/>
            </p:nvSpPr>
            <p:spPr>
              <a:xfrm>
                <a:off x="6472478" y="2286491"/>
                <a:ext cx="710" cy="39"/>
              </a:xfrm>
              <a:custGeom>
                <a:avLst/>
                <a:gdLst/>
                <a:ahLst/>
                <a:cxnLst/>
                <a:rect l="l" t="t" r="r" b="b"/>
                <a:pathLst>
                  <a:path w="18" h="1" fill="none" extrusionOk="0">
                    <a:moveTo>
                      <a:pt x="17" y="0"/>
                    </a:moveTo>
                    <a:lnTo>
                      <a:pt x="17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7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1" name="Google Shape;2133;p35">
                <a:extLst>
                  <a:ext uri="{FF2B5EF4-FFF2-40B4-BE49-F238E27FC236}">
                    <a16:creationId xmlns:a16="http://schemas.microsoft.com/office/drawing/2014/main" id="{EFF5CE7D-E62A-7838-0853-07A96BF7B3F3}"/>
                  </a:ext>
                </a:extLst>
              </p:cNvPr>
              <p:cNvSpPr/>
              <p:nvPr/>
            </p:nvSpPr>
            <p:spPr>
              <a:xfrm>
                <a:off x="6454253" y="2281087"/>
                <a:ext cx="18264" cy="5444"/>
              </a:xfrm>
              <a:custGeom>
                <a:avLst/>
                <a:gdLst/>
                <a:ahLst/>
                <a:cxnLst/>
                <a:rect l="l" t="t" r="r" b="b"/>
                <a:pathLst>
                  <a:path w="463" h="138" fill="none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103" y="52"/>
                    </a:lnTo>
                    <a:lnTo>
                      <a:pt x="223" y="103"/>
                    </a:lnTo>
                    <a:lnTo>
                      <a:pt x="343" y="120"/>
                    </a:lnTo>
                    <a:lnTo>
                      <a:pt x="462" y="137"/>
                    </a:lnTo>
                    <a:lnTo>
                      <a:pt x="462" y="137"/>
                    </a:lnTo>
                    <a:lnTo>
                      <a:pt x="343" y="120"/>
                    </a:lnTo>
                    <a:lnTo>
                      <a:pt x="223" y="103"/>
                    </a:lnTo>
                    <a:lnTo>
                      <a:pt x="103" y="52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2" name="Google Shape;2134;p35">
                <a:extLst>
                  <a:ext uri="{FF2B5EF4-FFF2-40B4-BE49-F238E27FC236}">
                    <a16:creationId xmlns:a16="http://schemas.microsoft.com/office/drawing/2014/main" id="{B80FBCFD-94F8-C5CF-46BC-564F67D2D839}"/>
                  </a:ext>
                </a:extLst>
              </p:cNvPr>
              <p:cNvSpPr/>
              <p:nvPr/>
            </p:nvSpPr>
            <p:spPr>
              <a:xfrm>
                <a:off x="6453582" y="2280416"/>
                <a:ext cx="710" cy="710"/>
              </a:xfrm>
              <a:custGeom>
                <a:avLst/>
                <a:gdLst/>
                <a:ahLst/>
                <a:cxnLst/>
                <a:rect l="l" t="t" r="r" b="b"/>
                <a:pathLst>
                  <a:path w="18" h="18" fill="none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17" y="17"/>
                    </a:lnTo>
                    <a:lnTo>
                      <a:pt x="17" y="17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3" name="Google Shape;2135;p35">
                <a:extLst>
                  <a:ext uri="{FF2B5EF4-FFF2-40B4-BE49-F238E27FC236}">
                    <a16:creationId xmlns:a16="http://schemas.microsoft.com/office/drawing/2014/main" id="{41F53C82-B5EE-EB98-76D4-91B463FF7F66}"/>
                  </a:ext>
                </a:extLst>
              </p:cNvPr>
              <p:cNvSpPr/>
              <p:nvPr/>
            </p:nvSpPr>
            <p:spPr>
              <a:xfrm>
                <a:off x="6499460" y="2277024"/>
                <a:ext cx="39" cy="39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4" name="Google Shape;2136;p35">
                <a:extLst>
                  <a:ext uri="{FF2B5EF4-FFF2-40B4-BE49-F238E27FC236}">
                    <a16:creationId xmlns:a16="http://schemas.microsoft.com/office/drawing/2014/main" id="{F9CC0ADC-33E6-4A6D-12C4-7B01E677F44F}"/>
                  </a:ext>
                </a:extLst>
              </p:cNvPr>
              <p:cNvSpPr/>
              <p:nvPr/>
            </p:nvSpPr>
            <p:spPr>
              <a:xfrm>
                <a:off x="6367863" y="2268266"/>
                <a:ext cx="39" cy="39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5" name="Google Shape;2137;p35">
                <a:extLst>
                  <a:ext uri="{FF2B5EF4-FFF2-40B4-BE49-F238E27FC236}">
                    <a16:creationId xmlns:a16="http://schemas.microsoft.com/office/drawing/2014/main" id="{D64364CC-CD0F-4D37-1FB0-4EA2B0428461}"/>
                  </a:ext>
                </a:extLst>
              </p:cNvPr>
              <p:cNvSpPr/>
              <p:nvPr/>
            </p:nvSpPr>
            <p:spPr>
              <a:xfrm>
                <a:off x="6363130" y="2268266"/>
                <a:ext cx="4773" cy="39"/>
              </a:xfrm>
              <a:custGeom>
                <a:avLst/>
                <a:gdLst/>
                <a:ahLst/>
                <a:cxnLst/>
                <a:rect l="l" t="t" r="r" b="b"/>
                <a:pathLst>
                  <a:path w="121" h="1" fill="none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120" y="0"/>
                    </a:lnTo>
                    <a:lnTo>
                      <a:pt x="12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6" name="Google Shape;2138;p35">
                <a:extLst>
                  <a:ext uri="{FF2B5EF4-FFF2-40B4-BE49-F238E27FC236}">
                    <a16:creationId xmlns:a16="http://schemas.microsoft.com/office/drawing/2014/main" id="{94046EC4-326E-AA3A-7926-372B180429DE}"/>
                  </a:ext>
                </a:extLst>
              </p:cNvPr>
              <p:cNvSpPr/>
              <p:nvPr/>
            </p:nvSpPr>
            <p:spPr>
              <a:xfrm>
                <a:off x="6184906" y="2151462"/>
                <a:ext cx="351714" cy="243746"/>
              </a:xfrm>
              <a:custGeom>
                <a:avLst/>
                <a:gdLst/>
                <a:ahLst/>
                <a:cxnLst/>
                <a:rect l="l" t="t" r="r" b="b"/>
                <a:pathLst>
                  <a:path w="8916" h="6179" extrusionOk="0">
                    <a:moveTo>
                      <a:pt x="1678" y="1"/>
                    </a:moveTo>
                    <a:lnTo>
                      <a:pt x="1626" y="292"/>
                    </a:lnTo>
                    <a:lnTo>
                      <a:pt x="1541" y="583"/>
                    </a:lnTo>
                    <a:lnTo>
                      <a:pt x="1455" y="874"/>
                    </a:lnTo>
                    <a:lnTo>
                      <a:pt x="1353" y="1165"/>
                    </a:lnTo>
                    <a:lnTo>
                      <a:pt x="1233" y="1438"/>
                    </a:lnTo>
                    <a:lnTo>
                      <a:pt x="1113" y="1712"/>
                    </a:lnTo>
                    <a:lnTo>
                      <a:pt x="976" y="1986"/>
                    </a:lnTo>
                    <a:lnTo>
                      <a:pt x="839" y="2243"/>
                    </a:lnTo>
                    <a:lnTo>
                      <a:pt x="668" y="2482"/>
                    </a:lnTo>
                    <a:lnTo>
                      <a:pt x="583" y="2602"/>
                    </a:lnTo>
                    <a:lnTo>
                      <a:pt x="480" y="2705"/>
                    </a:lnTo>
                    <a:lnTo>
                      <a:pt x="377" y="2790"/>
                    </a:lnTo>
                    <a:lnTo>
                      <a:pt x="257" y="2859"/>
                    </a:lnTo>
                    <a:lnTo>
                      <a:pt x="138" y="2910"/>
                    </a:lnTo>
                    <a:lnTo>
                      <a:pt x="1" y="2944"/>
                    </a:lnTo>
                    <a:lnTo>
                      <a:pt x="52" y="3030"/>
                    </a:lnTo>
                    <a:lnTo>
                      <a:pt x="138" y="3098"/>
                    </a:lnTo>
                    <a:lnTo>
                      <a:pt x="206" y="3167"/>
                    </a:lnTo>
                    <a:lnTo>
                      <a:pt x="292" y="3235"/>
                    </a:lnTo>
                    <a:lnTo>
                      <a:pt x="377" y="3286"/>
                    </a:lnTo>
                    <a:lnTo>
                      <a:pt x="480" y="3338"/>
                    </a:lnTo>
                    <a:lnTo>
                      <a:pt x="583" y="3372"/>
                    </a:lnTo>
                    <a:lnTo>
                      <a:pt x="685" y="3389"/>
                    </a:lnTo>
                    <a:lnTo>
                      <a:pt x="702" y="3526"/>
                    </a:lnTo>
                    <a:lnTo>
                      <a:pt x="702" y="3646"/>
                    </a:lnTo>
                    <a:lnTo>
                      <a:pt x="685" y="3766"/>
                    </a:lnTo>
                    <a:lnTo>
                      <a:pt x="634" y="3902"/>
                    </a:lnTo>
                    <a:lnTo>
                      <a:pt x="531" y="4159"/>
                    </a:lnTo>
                    <a:lnTo>
                      <a:pt x="429" y="4399"/>
                    </a:lnTo>
                    <a:lnTo>
                      <a:pt x="394" y="4501"/>
                    </a:lnTo>
                    <a:lnTo>
                      <a:pt x="394" y="4604"/>
                    </a:lnTo>
                    <a:lnTo>
                      <a:pt x="394" y="4809"/>
                    </a:lnTo>
                    <a:lnTo>
                      <a:pt x="429" y="5032"/>
                    </a:lnTo>
                    <a:lnTo>
                      <a:pt x="480" y="5220"/>
                    </a:lnTo>
                    <a:lnTo>
                      <a:pt x="480" y="5186"/>
                    </a:lnTo>
                    <a:lnTo>
                      <a:pt x="497" y="4998"/>
                    </a:lnTo>
                    <a:lnTo>
                      <a:pt x="531" y="4826"/>
                    </a:lnTo>
                    <a:lnTo>
                      <a:pt x="548" y="4741"/>
                    </a:lnTo>
                    <a:lnTo>
                      <a:pt x="600" y="4672"/>
                    </a:lnTo>
                    <a:lnTo>
                      <a:pt x="651" y="4604"/>
                    </a:lnTo>
                    <a:lnTo>
                      <a:pt x="702" y="4536"/>
                    </a:lnTo>
                    <a:lnTo>
                      <a:pt x="822" y="4467"/>
                    </a:lnTo>
                    <a:lnTo>
                      <a:pt x="942" y="4416"/>
                    </a:lnTo>
                    <a:lnTo>
                      <a:pt x="1045" y="4347"/>
                    </a:lnTo>
                    <a:lnTo>
                      <a:pt x="1164" y="4279"/>
                    </a:lnTo>
                    <a:lnTo>
                      <a:pt x="1216" y="4210"/>
                    </a:lnTo>
                    <a:lnTo>
                      <a:pt x="1267" y="4108"/>
                    </a:lnTo>
                    <a:lnTo>
                      <a:pt x="1284" y="4022"/>
                    </a:lnTo>
                    <a:lnTo>
                      <a:pt x="1284" y="3920"/>
                    </a:lnTo>
                    <a:lnTo>
                      <a:pt x="1284" y="3817"/>
                    </a:lnTo>
                    <a:lnTo>
                      <a:pt x="1250" y="3714"/>
                    </a:lnTo>
                    <a:lnTo>
                      <a:pt x="1199" y="3577"/>
                    </a:lnTo>
                    <a:lnTo>
                      <a:pt x="1113" y="3440"/>
                    </a:lnTo>
                    <a:lnTo>
                      <a:pt x="925" y="3201"/>
                    </a:lnTo>
                    <a:lnTo>
                      <a:pt x="1062" y="3115"/>
                    </a:lnTo>
                    <a:lnTo>
                      <a:pt x="1199" y="3030"/>
                    </a:lnTo>
                    <a:lnTo>
                      <a:pt x="1301" y="2910"/>
                    </a:lnTo>
                    <a:lnTo>
                      <a:pt x="1404" y="2790"/>
                    </a:lnTo>
                    <a:lnTo>
                      <a:pt x="1507" y="2670"/>
                    </a:lnTo>
                    <a:lnTo>
                      <a:pt x="1592" y="2533"/>
                    </a:lnTo>
                    <a:lnTo>
                      <a:pt x="1661" y="2379"/>
                    </a:lnTo>
                    <a:lnTo>
                      <a:pt x="1729" y="2225"/>
                    </a:lnTo>
                    <a:lnTo>
                      <a:pt x="1832" y="1917"/>
                    </a:lnTo>
                    <a:lnTo>
                      <a:pt x="1900" y="1609"/>
                    </a:lnTo>
                    <a:lnTo>
                      <a:pt x="1951" y="1301"/>
                    </a:lnTo>
                    <a:lnTo>
                      <a:pt x="1986" y="976"/>
                    </a:lnTo>
                    <a:lnTo>
                      <a:pt x="1969" y="1165"/>
                    </a:lnTo>
                    <a:lnTo>
                      <a:pt x="2003" y="1387"/>
                    </a:lnTo>
                    <a:lnTo>
                      <a:pt x="2037" y="1592"/>
                    </a:lnTo>
                    <a:lnTo>
                      <a:pt x="2123" y="1781"/>
                    </a:lnTo>
                    <a:lnTo>
                      <a:pt x="2225" y="1969"/>
                    </a:lnTo>
                    <a:lnTo>
                      <a:pt x="2362" y="2123"/>
                    </a:lnTo>
                    <a:lnTo>
                      <a:pt x="2516" y="2260"/>
                    </a:lnTo>
                    <a:lnTo>
                      <a:pt x="2670" y="2397"/>
                    </a:lnTo>
                    <a:lnTo>
                      <a:pt x="2858" y="2516"/>
                    </a:lnTo>
                    <a:lnTo>
                      <a:pt x="3064" y="2619"/>
                    </a:lnTo>
                    <a:lnTo>
                      <a:pt x="3252" y="2705"/>
                    </a:lnTo>
                    <a:lnTo>
                      <a:pt x="3474" y="2773"/>
                    </a:lnTo>
                    <a:lnTo>
                      <a:pt x="3680" y="2841"/>
                    </a:lnTo>
                    <a:lnTo>
                      <a:pt x="3902" y="2893"/>
                    </a:lnTo>
                    <a:lnTo>
                      <a:pt x="4108" y="2927"/>
                    </a:lnTo>
                    <a:lnTo>
                      <a:pt x="4313" y="2944"/>
                    </a:lnTo>
                    <a:lnTo>
                      <a:pt x="4501" y="2961"/>
                    </a:lnTo>
                    <a:lnTo>
                      <a:pt x="4638" y="2961"/>
                    </a:lnTo>
                    <a:lnTo>
                      <a:pt x="4860" y="2944"/>
                    </a:lnTo>
                    <a:lnTo>
                      <a:pt x="5083" y="2927"/>
                    </a:lnTo>
                    <a:lnTo>
                      <a:pt x="5305" y="2893"/>
                    </a:lnTo>
                    <a:lnTo>
                      <a:pt x="5528" y="2841"/>
                    </a:lnTo>
                    <a:lnTo>
                      <a:pt x="5733" y="2773"/>
                    </a:lnTo>
                    <a:lnTo>
                      <a:pt x="5921" y="2670"/>
                    </a:lnTo>
                    <a:lnTo>
                      <a:pt x="6093" y="2533"/>
                    </a:lnTo>
                    <a:lnTo>
                      <a:pt x="6229" y="2379"/>
                    </a:lnTo>
                    <a:lnTo>
                      <a:pt x="6229" y="2379"/>
                    </a:lnTo>
                    <a:lnTo>
                      <a:pt x="6212" y="2414"/>
                    </a:lnTo>
                    <a:lnTo>
                      <a:pt x="6212" y="2448"/>
                    </a:lnTo>
                    <a:lnTo>
                      <a:pt x="6229" y="2551"/>
                    </a:lnTo>
                    <a:lnTo>
                      <a:pt x="6298" y="2670"/>
                    </a:lnTo>
                    <a:lnTo>
                      <a:pt x="6366" y="2790"/>
                    </a:lnTo>
                    <a:lnTo>
                      <a:pt x="6469" y="2927"/>
                    </a:lnTo>
                    <a:lnTo>
                      <a:pt x="6674" y="3149"/>
                    </a:lnTo>
                    <a:lnTo>
                      <a:pt x="6811" y="3269"/>
                    </a:lnTo>
                    <a:lnTo>
                      <a:pt x="6828" y="3286"/>
                    </a:lnTo>
                    <a:lnTo>
                      <a:pt x="6931" y="3338"/>
                    </a:lnTo>
                    <a:lnTo>
                      <a:pt x="7051" y="3389"/>
                    </a:lnTo>
                    <a:lnTo>
                      <a:pt x="7171" y="3406"/>
                    </a:lnTo>
                    <a:lnTo>
                      <a:pt x="7290" y="3423"/>
                    </a:lnTo>
                    <a:lnTo>
                      <a:pt x="7307" y="3423"/>
                    </a:lnTo>
                    <a:lnTo>
                      <a:pt x="7479" y="3406"/>
                    </a:lnTo>
                    <a:lnTo>
                      <a:pt x="7650" y="3355"/>
                    </a:lnTo>
                    <a:lnTo>
                      <a:pt x="7821" y="3286"/>
                    </a:lnTo>
                    <a:lnTo>
                      <a:pt x="7975" y="3184"/>
                    </a:lnTo>
                    <a:lnTo>
                      <a:pt x="7975" y="3184"/>
                    </a:lnTo>
                    <a:lnTo>
                      <a:pt x="7889" y="3458"/>
                    </a:lnTo>
                    <a:lnTo>
                      <a:pt x="7804" y="3714"/>
                    </a:lnTo>
                    <a:lnTo>
                      <a:pt x="7752" y="3988"/>
                    </a:lnTo>
                    <a:lnTo>
                      <a:pt x="7735" y="4125"/>
                    </a:lnTo>
                    <a:lnTo>
                      <a:pt x="7718" y="4262"/>
                    </a:lnTo>
                    <a:lnTo>
                      <a:pt x="7735" y="4399"/>
                    </a:lnTo>
                    <a:lnTo>
                      <a:pt x="7752" y="4536"/>
                    </a:lnTo>
                    <a:lnTo>
                      <a:pt x="7787" y="4707"/>
                    </a:lnTo>
                    <a:lnTo>
                      <a:pt x="7855" y="4895"/>
                    </a:lnTo>
                    <a:lnTo>
                      <a:pt x="8026" y="5254"/>
                    </a:lnTo>
                    <a:lnTo>
                      <a:pt x="8095" y="5442"/>
                    </a:lnTo>
                    <a:lnTo>
                      <a:pt x="8163" y="5614"/>
                    </a:lnTo>
                    <a:lnTo>
                      <a:pt x="8197" y="5785"/>
                    </a:lnTo>
                    <a:lnTo>
                      <a:pt x="8214" y="5973"/>
                    </a:lnTo>
                    <a:lnTo>
                      <a:pt x="8214" y="6076"/>
                    </a:lnTo>
                    <a:lnTo>
                      <a:pt x="8197" y="6178"/>
                    </a:lnTo>
                    <a:lnTo>
                      <a:pt x="8266" y="5853"/>
                    </a:lnTo>
                    <a:lnTo>
                      <a:pt x="8317" y="5494"/>
                    </a:lnTo>
                    <a:lnTo>
                      <a:pt x="8317" y="5306"/>
                    </a:lnTo>
                    <a:lnTo>
                      <a:pt x="8317" y="5134"/>
                    </a:lnTo>
                    <a:lnTo>
                      <a:pt x="8300" y="4963"/>
                    </a:lnTo>
                    <a:lnTo>
                      <a:pt x="8266" y="4809"/>
                    </a:lnTo>
                    <a:lnTo>
                      <a:pt x="8146" y="4330"/>
                    </a:lnTo>
                    <a:lnTo>
                      <a:pt x="8095" y="4091"/>
                    </a:lnTo>
                    <a:lnTo>
                      <a:pt x="8077" y="3971"/>
                    </a:lnTo>
                    <a:lnTo>
                      <a:pt x="8095" y="3851"/>
                    </a:lnTo>
                    <a:lnTo>
                      <a:pt x="8129" y="3680"/>
                    </a:lnTo>
                    <a:lnTo>
                      <a:pt x="8197" y="3492"/>
                    </a:lnTo>
                    <a:lnTo>
                      <a:pt x="8283" y="3321"/>
                    </a:lnTo>
                    <a:lnTo>
                      <a:pt x="8385" y="3167"/>
                    </a:lnTo>
                    <a:lnTo>
                      <a:pt x="8608" y="2841"/>
                    </a:lnTo>
                    <a:lnTo>
                      <a:pt x="8711" y="2670"/>
                    </a:lnTo>
                    <a:lnTo>
                      <a:pt x="8779" y="2482"/>
                    </a:lnTo>
                    <a:lnTo>
                      <a:pt x="8351" y="2602"/>
                    </a:lnTo>
                    <a:lnTo>
                      <a:pt x="8129" y="2636"/>
                    </a:lnTo>
                    <a:lnTo>
                      <a:pt x="7906" y="2653"/>
                    </a:lnTo>
                    <a:lnTo>
                      <a:pt x="7718" y="2636"/>
                    </a:lnTo>
                    <a:lnTo>
                      <a:pt x="7581" y="2619"/>
                    </a:lnTo>
                    <a:lnTo>
                      <a:pt x="7461" y="2568"/>
                    </a:lnTo>
                    <a:lnTo>
                      <a:pt x="7325" y="2516"/>
                    </a:lnTo>
                    <a:lnTo>
                      <a:pt x="7205" y="2431"/>
                    </a:lnTo>
                    <a:lnTo>
                      <a:pt x="7119" y="2345"/>
                    </a:lnTo>
                    <a:lnTo>
                      <a:pt x="7017" y="2243"/>
                    </a:lnTo>
                    <a:lnTo>
                      <a:pt x="6965" y="2140"/>
                    </a:lnTo>
                    <a:lnTo>
                      <a:pt x="6914" y="2003"/>
                    </a:lnTo>
                    <a:lnTo>
                      <a:pt x="7222" y="2003"/>
                    </a:lnTo>
                    <a:lnTo>
                      <a:pt x="7530" y="1969"/>
                    </a:lnTo>
                    <a:lnTo>
                      <a:pt x="7838" y="1900"/>
                    </a:lnTo>
                    <a:lnTo>
                      <a:pt x="7975" y="1849"/>
                    </a:lnTo>
                    <a:lnTo>
                      <a:pt x="8112" y="1781"/>
                    </a:lnTo>
                    <a:lnTo>
                      <a:pt x="8249" y="1712"/>
                    </a:lnTo>
                    <a:lnTo>
                      <a:pt x="8385" y="1627"/>
                    </a:lnTo>
                    <a:lnTo>
                      <a:pt x="8505" y="1524"/>
                    </a:lnTo>
                    <a:lnTo>
                      <a:pt x="8625" y="1421"/>
                    </a:lnTo>
                    <a:lnTo>
                      <a:pt x="8711" y="1301"/>
                    </a:lnTo>
                    <a:lnTo>
                      <a:pt x="8796" y="1182"/>
                    </a:lnTo>
                    <a:lnTo>
                      <a:pt x="8865" y="1045"/>
                    </a:lnTo>
                    <a:lnTo>
                      <a:pt x="8916" y="891"/>
                    </a:lnTo>
                    <a:lnTo>
                      <a:pt x="8762" y="1011"/>
                    </a:lnTo>
                    <a:lnTo>
                      <a:pt x="8591" y="1130"/>
                    </a:lnTo>
                    <a:lnTo>
                      <a:pt x="8420" y="1216"/>
                    </a:lnTo>
                    <a:lnTo>
                      <a:pt x="8231" y="1301"/>
                    </a:lnTo>
                    <a:lnTo>
                      <a:pt x="8043" y="1387"/>
                    </a:lnTo>
                    <a:lnTo>
                      <a:pt x="7855" y="1438"/>
                    </a:lnTo>
                    <a:lnTo>
                      <a:pt x="7667" y="1473"/>
                    </a:lnTo>
                    <a:lnTo>
                      <a:pt x="7461" y="1507"/>
                    </a:lnTo>
                    <a:lnTo>
                      <a:pt x="7119" y="1507"/>
                    </a:lnTo>
                    <a:lnTo>
                      <a:pt x="6931" y="1473"/>
                    </a:lnTo>
                    <a:lnTo>
                      <a:pt x="6760" y="1438"/>
                    </a:lnTo>
                    <a:lnTo>
                      <a:pt x="6589" y="1387"/>
                    </a:lnTo>
                    <a:lnTo>
                      <a:pt x="6435" y="1319"/>
                    </a:lnTo>
                    <a:lnTo>
                      <a:pt x="6264" y="1216"/>
                    </a:lnTo>
                    <a:lnTo>
                      <a:pt x="6127" y="1113"/>
                    </a:lnTo>
                    <a:lnTo>
                      <a:pt x="5990" y="993"/>
                    </a:lnTo>
                    <a:lnTo>
                      <a:pt x="5819" y="1147"/>
                    </a:lnTo>
                    <a:lnTo>
                      <a:pt x="5630" y="1267"/>
                    </a:lnTo>
                    <a:lnTo>
                      <a:pt x="5425" y="1387"/>
                    </a:lnTo>
                    <a:lnTo>
                      <a:pt x="5220" y="1490"/>
                    </a:lnTo>
                    <a:lnTo>
                      <a:pt x="5014" y="1558"/>
                    </a:lnTo>
                    <a:lnTo>
                      <a:pt x="4792" y="1627"/>
                    </a:lnTo>
                    <a:lnTo>
                      <a:pt x="4552" y="1661"/>
                    </a:lnTo>
                    <a:lnTo>
                      <a:pt x="4330" y="1678"/>
                    </a:lnTo>
                    <a:lnTo>
                      <a:pt x="4022" y="1678"/>
                    </a:lnTo>
                    <a:lnTo>
                      <a:pt x="3800" y="1644"/>
                    </a:lnTo>
                    <a:lnTo>
                      <a:pt x="3594" y="1592"/>
                    </a:lnTo>
                    <a:lnTo>
                      <a:pt x="3389" y="1541"/>
                    </a:lnTo>
                    <a:lnTo>
                      <a:pt x="3184" y="1455"/>
                    </a:lnTo>
                    <a:lnTo>
                      <a:pt x="2978" y="1353"/>
                    </a:lnTo>
                    <a:lnTo>
                      <a:pt x="2790" y="1250"/>
                    </a:lnTo>
                    <a:lnTo>
                      <a:pt x="2619" y="1113"/>
                    </a:lnTo>
                    <a:lnTo>
                      <a:pt x="2482" y="993"/>
                    </a:lnTo>
                    <a:lnTo>
                      <a:pt x="2362" y="874"/>
                    </a:lnTo>
                    <a:lnTo>
                      <a:pt x="2123" y="600"/>
                    </a:lnTo>
                    <a:lnTo>
                      <a:pt x="1900" y="309"/>
                    </a:lnTo>
                    <a:lnTo>
                      <a:pt x="1678" y="1"/>
                    </a:lnTo>
                    <a:close/>
                  </a:path>
                </a:pathLst>
              </a:custGeom>
              <a:solidFill>
                <a:srgbClr val="23191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7" name="Google Shape;2139;p35">
                <a:extLst>
                  <a:ext uri="{FF2B5EF4-FFF2-40B4-BE49-F238E27FC236}">
                    <a16:creationId xmlns:a16="http://schemas.microsoft.com/office/drawing/2014/main" id="{42F9CFBA-FF10-FE0E-E5A9-627294B968ED}"/>
                  </a:ext>
                </a:extLst>
              </p:cNvPr>
              <p:cNvSpPr/>
              <p:nvPr/>
            </p:nvSpPr>
            <p:spPr>
              <a:xfrm>
                <a:off x="6184906" y="2151462"/>
                <a:ext cx="351714" cy="243746"/>
              </a:xfrm>
              <a:custGeom>
                <a:avLst/>
                <a:gdLst/>
                <a:ahLst/>
                <a:cxnLst/>
                <a:rect l="l" t="t" r="r" b="b"/>
                <a:pathLst>
                  <a:path w="8916" h="6179" fill="none" extrusionOk="0">
                    <a:moveTo>
                      <a:pt x="1678" y="1"/>
                    </a:moveTo>
                    <a:lnTo>
                      <a:pt x="1678" y="1"/>
                    </a:lnTo>
                    <a:lnTo>
                      <a:pt x="1626" y="292"/>
                    </a:lnTo>
                    <a:lnTo>
                      <a:pt x="1541" y="583"/>
                    </a:lnTo>
                    <a:lnTo>
                      <a:pt x="1455" y="874"/>
                    </a:lnTo>
                    <a:lnTo>
                      <a:pt x="1353" y="1165"/>
                    </a:lnTo>
                    <a:lnTo>
                      <a:pt x="1233" y="1438"/>
                    </a:lnTo>
                    <a:lnTo>
                      <a:pt x="1113" y="1712"/>
                    </a:lnTo>
                    <a:lnTo>
                      <a:pt x="976" y="1986"/>
                    </a:lnTo>
                    <a:lnTo>
                      <a:pt x="839" y="2243"/>
                    </a:lnTo>
                    <a:lnTo>
                      <a:pt x="839" y="2243"/>
                    </a:lnTo>
                    <a:lnTo>
                      <a:pt x="668" y="2482"/>
                    </a:lnTo>
                    <a:lnTo>
                      <a:pt x="583" y="2602"/>
                    </a:lnTo>
                    <a:lnTo>
                      <a:pt x="480" y="2705"/>
                    </a:lnTo>
                    <a:lnTo>
                      <a:pt x="377" y="2790"/>
                    </a:lnTo>
                    <a:lnTo>
                      <a:pt x="257" y="2859"/>
                    </a:lnTo>
                    <a:lnTo>
                      <a:pt x="138" y="2910"/>
                    </a:lnTo>
                    <a:lnTo>
                      <a:pt x="1" y="2944"/>
                    </a:lnTo>
                    <a:lnTo>
                      <a:pt x="1" y="2944"/>
                    </a:lnTo>
                    <a:lnTo>
                      <a:pt x="52" y="3030"/>
                    </a:lnTo>
                    <a:lnTo>
                      <a:pt x="138" y="3098"/>
                    </a:lnTo>
                    <a:lnTo>
                      <a:pt x="206" y="3167"/>
                    </a:lnTo>
                    <a:lnTo>
                      <a:pt x="292" y="3235"/>
                    </a:lnTo>
                    <a:lnTo>
                      <a:pt x="377" y="3286"/>
                    </a:lnTo>
                    <a:lnTo>
                      <a:pt x="480" y="3338"/>
                    </a:lnTo>
                    <a:lnTo>
                      <a:pt x="583" y="3372"/>
                    </a:lnTo>
                    <a:lnTo>
                      <a:pt x="685" y="3389"/>
                    </a:lnTo>
                    <a:lnTo>
                      <a:pt x="685" y="3389"/>
                    </a:lnTo>
                    <a:lnTo>
                      <a:pt x="702" y="3526"/>
                    </a:lnTo>
                    <a:lnTo>
                      <a:pt x="702" y="3646"/>
                    </a:lnTo>
                    <a:lnTo>
                      <a:pt x="685" y="3766"/>
                    </a:lnTo>
                    <a:lnTo>
                      <a:pt x="634" y="3902"/>
                    </a:lnTo>
                    <a:lnTo>
                      <a:pt x="531" y="4159"/>
                    </a:lnTo>
                    <a:lnTo>
                      <a:pt x="429" y="4399"/>
                    </a:lnTo>
                    <a:lnTo>
                      <a:pt x="429" y="4399"/>
                    </a:lnTo>
                    <a:lnTo>
                      <a:pt x="394" y="4501"/>
                    </a:lnTo>
                    <a:lnTo>
                      <a:pt x="394" y="4604"/>
                    </a:lnTo>
                    <a:lnTo>
                      <a:pt x="394" y="4809"/>
                    </a:lnTo>
                    <a:lnTo>
                      <a:pt x="429" y="5032"/>
                    </a:lnTo>
                    <a:lnTo>
                      <a:pt x="480" y="5220"/>
                    </a:lnTo>
                    <a:lnTo>
                      <a:pt x="480" y="5220"/>
                    </a:lnTo>
                    <a:lnTo>
                      <a:pt x="480" y="5186"/>
                    </a:lnTo>
                    <a:lnTo>
                      <a:pt x="480" y="5186"/>
                    </a:lnTo>
                    <a:lnTo>
                      <a:pt x="497" y="4998"/>
                    </a:lnTo>
                    <a:lnTo>
                      <a:pt x="531" y="4826"/>
                    </a:lnTo>
                    <a:lnTo>
                      <a:pt x="548" y="4741"/>
                    </a:lnTo>
                    <a:lnTo>
                      <a:pt x="600" y="4672"/>
                    </a:lnTo>
                    <a:lnTo>
                      <a:pt x="651" y="4604"/>
                    </a:lnTo>
                    <a:lnTo>
                      <a:pt x="702" y="4536"/>
                    </a:lnTo>
                    <a:lnTo>
                      <a:pt x="702" y="4536"/>
                    </a:lnTo>
                    <a:lnTo>
                      <a:pt x="822" y="4467"/>
                    </a:lnTo>
                    <a:lnTo>
                      <a:pt x="942" y="4416"/>
                    </a:lnTo>
                    <a:lnTo>
                      <a:pt x="1045" y="4347"/>
                    </a:lnTo>
                    <a:lnTo>
                      <a:pt x="1164" y="4279"/>
                    </a:lnTo>
                    <a:lnTo>
                      <a:pt x="1164" y="4279"/>
                    </a:lnTo>
                    <a:lnTo>
                      <a:pt x="1216" y="4210"/>
                    </a:lnTo>
                    <a:lnTo>
                      <a:pt x="1267" y="4108"/>
                    </a:lnTo>
                    <a:lnTo>
                      <a:pt x="1284" y="4022"/>
                    </a:lnTo>
                    <a:lnTo>
                      <a:pt x="1284" y="3920"/>
                    </a:lnTo>
                    <a:lnTo>
                      <a:pt x="1284" y="3920"/>
                    </a:lnTo>
                    <a:lnTo>
                      <a:pt x="1284" y="3817"/>
                    </a:lnTo>
                    <a:lnTo>
                      <a:pt x="1250" y="3714"/>
                    </a:lnTo>
                    <a:lnTo>
                      <a:pt x="1250" y="3714"/>
                    </a:lnTo>
                    <a:lnTo>
                      <a:pt x="1199" y="3577"/>
                    </a:lnTo>
                    <a:lnTo>
                      <a:pt x="1113" y="3440"/>
                    </a:lnTo>
                    <a:lnTo>
                      <a:pt x="925" y="3201"/>
                    </a:lnTo>
                    <a:lnTo>
                      <a:pt x="925" y="3201"/>
                    </a:lnTo>
                    <a:lnTo>
                      <a:pt x="925" y="3201"/>
                    </a:lnTo>
                    <a:lnTo>
                      <a:pt x="925" y="3201"/>
                    </a:lnTo>
                    <a:lnTo>
                      <a:pt x="1062" y="3115"/>
                    </a:lnTo>
                    <a:lnTo>
                      <a:pt x="1199" y="3030"/>
                    </a:lnTo>
                    <a:lnTo>
                      <a:pt x="1301" y="2910"/>
                    </a:lnTo>
                    <a:lnTo>
                      <a:pt x="1404" y="2790"/>
                    </a:lnTo>
                    <a:lnTo>
                      <a:pt x="1507" y="2670"/>
                    </a:lnTo>
                    <a:lnTo>
                      <a:pt x="1592" y="2533"/>
                    </a:lnTo>
                    <a:lnTo>
                      <a:pt x="1661" y="2379"/>
                    </a:lnTo>
                    <a:lnTo>
                      <a:pt x="1729" y="2225"/>
                    </a:lnTo>
                    <a:lnTo>
                      <a:pt x="1729" y="2225"/>
                    </a:lnTo>
                    <a:lnTo>
                      <a:pt x="1832" y="1917"/>
                    </a:lnTo>
                    <a:lnTo>
                      <a:pt x="1900" y="1609"/>
                    </a:lnTo>
                    <a:lnTo>
                      <a:pt x="1951" y="1301"/>
                    </a:lnTo>
                    <a:lnTo>
                      <a:pt x="1986" y="976"/>
                    </a:lnTo>
                    <a:lnTo>
                      <a:pt x="1986" y="976"/>
                    </a:lnTo>
                    <a:lnTo>
                      <a:pt x="1986" y="976"/>
                    </a:lnTo>
                    <a:lnTo>
                      <a:pt x="1986" y="976"/>
                    </a:lnTo>
                    <a:lnTo>
                      <a:pt x="1969" y="1165"/>
                    </a:lnTo>
                    <a:lnTo>
                      <a:pt x="1969" y="1165"/>
                    </a:lnTo>
                    <a:lnTo>
                      <a:pt x="2003" y="1387"/>
                    </a:lnTo>
                    <a:lnTo>
                      <a:pt x="2037" y="1592"/>
                    </a:lnTo>
                    <a:lnTo>
                      <a:pt x="2123" y="1781"/>
                    </a:lnTo>
                    <a:lnTo>
                      <a:pt x="2225" y="1969"/>
                    </a:lnTo>
                    <a:lnTo>
                      <a:pt x="2362" y="2123"/>
                    </a:lnTo>
                    <a:lnTo>
                      <a:pt x="2516" y="2260"/>
                    </a:lnTo>
                    <a:lnTo>
                      <a:pt x="2670" y="2397"/>
                    </a:lnTo>
                    <a:lnTo>
                      <a:pt x="2858" y="2516"/>
                    </a:lnTo>
                    <a:lnTo>
                      <a:pt x="3064" y="2619"/>
                    </a:lnTo>
                    <a:lnTo>
                      <a:pt x="3252" y="2705"/>
                    </a:lnTo>
                    <a:lnTo>
                      <a:pt x="3474" y="2773"/>
                    </a:lnTo>
                    <a:lnTo>
                      <a:pt x="3680" y="2841"/>
                    </a:lnTo>
                    <a:lnTo>
                      <a:pt x="3902" y="2893"/>
                    </a:lnTo>
                    <a:lnTo>
                      <a:pt x="4108" y="2927"/>
                    </a:lnTo>
                    <a:lnTo>
                      <a:pt x="4313" y="2944"/>
                    </a:lnTo>
                    <a:lnTo>
                      <a:pt x="4501" y="2961"/>
                    </a:lnTo>
                    <a:lnTo>
                      <a:pt x="4501" y="2961"/>
                    </a:lnTo>
                    <a:lnTo>
                      <a:pt x="4518" y="2961"/>
                    </a:lnTo>
                    <a:lnTo>
                      <a:pt x="4518" y="2961"/>
                    </a:lnTo>
                    <a:lnTo>
                      <a:pt x="4638" y="2961"/>
                    </a:lnTo>
                    <a:lnTo>
                      <a:pt x="4638" y="2961"/>
                    </a:lnTo>
                    <a:lnTo>
                      <a:pt x="4638" y="2961"/>
                    </a:lnTo>
                    <a:lnTo>
                      <a:pt x="4638" y="2961"/>
                    </a:lnTo>
                    <a:lnTo>
                      <a:pt x="4638" y="2961"/>
                    </a:lnTo>
                    <a:lnTo>
                      <a:pt x="4638" y="2961"/>
                    </a:lnTo>
                    <a:lnTo>
                      <a:pt x="4860" y="2944"/>
                    </a:lnTo>
                    <a:lnTo>
                      <a:pt x="5083" y="2927"/>
                    </a:lnTo>
                    <a:lnTo>
                      <a:pt x="5305" y="2893"/>
                    </a:lnTo>
                    <a:lnTo>
                      <a:pt x="5528" y="2841"/>
                    </a:lnTo>
                    <a:lnTo>
                      <a:pt x="5733" y="2773"/>
                    </a:lnTo>
                    <a:lnTo>
                      <a:pt x="5921" y="2670"/>
                    </a:lnTo>
                    <a:lnTo>
                      <a:pt x="6093" y="2533"/>
                    </a:lnTo>
                    <a:lnTo>
                      <a:pt x="6229" y="2379"/>
                    </a:lnTo>
                    <a:lnTo>
                      <a:pt x="6229" y="2379"/>
                    </a:lnTo>
                    <a:lnTo>
                      <a:pt x="6229" y="2379"/>
                    </a:lnTo>
                    <a:lnTo>
                      <a:pt x="6229" y="2379"/>
                    </a:lnTo>
                    <a:lnTo>
                      <a:pt x="6212" y="2414"/>
                    </a:lnTo>
                    <a:lnTo>
                      <a:pt x="6212" y="2448"/>
                    </a:lnTo>
                    <a:lnTo>
                      <a:pt x="6212" y="2448"/>
                    </a:lnTo>
                    <a:lnTo>
                      <a:pt x="6229" y="2551"/>
                    </a:lnTo>
                    <a:lnTo>
                      <a:pt x="6298" y="2670"/>
                    </a:lnTo>
                    <a:lnTo>
                      <a:pt x="6366" y="2790"/>
                    </a:lnTo>
                    <a:lnTo>
                      <a:pt x="6469" y="2927"/>
                    </a:lnTo>
                    <a:lnTo>
                      <a:pt x="6674" y="3149"/>
                    </a:lnTo>
                    <a:lnTo>
                      <a:pt x="6811" y="3269"/>
                    </a:lnTo>
                    <a:lnTo>
                      <a:pt x="6811" y="3269"/>
                    </a:lnTo>
                    <a:lnTo>
                      <a:pt x="6811" y="3269"/>
                    </a:lnTo>
                    <a:lnTo>
                      <a:pt x="6828" y="3286"/>
                    </a:lnTo>
                    <a:lnTo>
                      <a:pt x="6828" y="3286"/>
                    </a:lnTo>
                    <a:lnTo>
                      <a:pt x="6828" y="3286"/>
                    </a:lnTo>
                    <a:lnTo>
                      <a:pt x="6828" y="3286"/>
                    </a:lnTo>
                    <a:lnTo>
                      <a:pt x="6931" y="3338"/>
                    </a:lnTo>
                    <a:lnTo>
                      <a:pt x="7051" y="3389"/>
                    </a:lnTo>
                    <a:lnTo>
                      <a:pt x="7171" y="3406"/>
                    </a:lnTo>
                    <a:lnTo>
                      <a:pt x="7290" y="3423"/>
                    </a:lnTo>
                    <a:lnTo>
                      <a:pt x="7290" y="3423"/>
                    </a:lnTo>
                    <a:lnTo>
                      <a:pt x="7290" y="3423"/>
                    </a:lnTo>
                    <a:lnTo>
                      <a:pt x="7290" y="3423"/>
                    </a:lnTo>
                    <a:lnTo>
                      <a:pt x="7307" y="3423"/>
                    </a:lnTo>
                    <a:lnTo>
                      <a:pt x="7307" y="3423"/>
                    </a:lnTo>
                    <a:lnTo>
                      <a:pt x="7479" y="3406"/>
                    </a:lnTo>
                    <a:lnTo>
                      <a:pt x="7650" y="3355"/>
                    </a:lnTo>
                    <a:lnTo>
                      <a:pt x="7821" y="3286"/>
                    </a:lnTo>
                    <a:lnTo>
                      <a:pt x="7975" y="3184"/>
                    </a:lnTo>
                    <a:lnTo>
                      <a:pt x="7975" y="3184"/>
                    </a:lnTo>
                    <a:lnTo>
                      <a:pt x="7975" y="3184"/>
                    </a:lnTo>
                    <a:lnTo>
                      <a:pt x="7975" y="3184"/>
                    </a:lnTo>
                    <a:lnTo>
                      <a:pt x="7975" y="3184"/>
                    </a:lnTo>
                    <a:lnTo>
                      <a:pt x="7975" y="3184"/>
                    </a:lnTo>
                    <a:lnTo>
                      <a:pt x="7975" y="3184"/>
                    </a:lnTo>
                    <a:lnTo>
                      <a:pt x="7889" y="3458"/>
                    </a:lnTo>
                    <a:lnTo>
                      <a:pt x="7804" y="3714"/>
                    </a:lnTo>
                    <a:lnTo>
                      <a:pt x="7752" y="3988"/>
                    </a:lnTo>
                    <a:lnTo>
                      <a:pt x="7735" y="4125"/>
                    </a:lnTo>
                    <a:lnTo>
                      <a:pt x="7718" y="4262"/>
                    </a:lnTo>
                    <a:lnTo>
                      <a:pt x="7718" y="4262"/>
                    </a:lnTo>
                    <a:lnTo>
                      <a:pt x="7735" y="4399"/>
                    </a:lnTo>
                    <a:lnTo>
                      <a:pt x="7752" y="4536"/>
                    </a:lnTo>
                    <a:lnTo>
                      <a:pt x="7752" y="4536"/>
                    </a:lnTo>
                    <a:lnTo>
                      <a:pt x="7787" y="4707"/>
                    </a:lnTo>
                    <a:lnTo>
                      <a:pt x="7855" y="4895"/>
                    </a:lnTo>
                    <a:lnTo>
                      <a:pt x="8026" y="5254"/>
                    </a:lnTo>
                    <a:lnTo>
                      <a:pt x="8095" y="5442"/>
                    </a:lnTo>
                    <a:lnTo>
                      <a:pt x="8163" y="5614"/>
                    </a:lnTo>
                    <a:lnTo>
                      <a:pt x="8197" y="5785"/>
                    </a:lnTo>
                    <a:lnTo>
                      <a:pt x="8214" y="5973"/>
                    </a:lnTo>
                    <a:lnTo>
                      <a:pt x="8214" y="5973"/>
                    </a:lnTo>
                    <a:lnTo>
                      <a:pt x="8214" y="6076"/>
                    </a:lnTo>
                    <a:lnTo>
                      <a:pt x="8197" y="6178"/>
                    </a:lnTo>
                    <a:lnTo>
                      <a:pt x="8197" y="6178"/>
                    </a:lnTo>
                    <a:lnTo>
                      <a:pt x="8266" y="5853"/>
                    </a:lnTo>
                    <a:lnTo>
                      <a:pt x="8317" y="5494"/>
                    </a:lnTo>
                    <a:lnTo>
                      <a:pt x="8317" y="5306"/>
                    </a:lnTo>
                    <a:lnTo>
                      <a:pt x="8317" y="5134"/>
                    </a:lnTo>
                    <a:lnTo>
                      <a:pt x="8300" y="4963"/>
                    </a:lnTo>
                    <a:lnTo>
                      <a:pt x="8266" y="4809"/>
                    </a:lnTo>
                    <a:lnTo>
                      <a:pt x="8266" y="4809"/>
                    </a:lnTo>
                    <a:lnTo>
                      <a:pt x="8146" y="4330"/>
                    </a:lnTo>
                    <a:lnTo>
                      <a:pt x="8095" y="4091"/>
                    </a:lnTo>
                    <a:lnTo>
                      <a:pt x="8077" y="3971"/>
                    </a:lnTo>
                    <a:lnTo>
                      <a:pt x="8095" y="3851"/>
                    </a:lnTo>
                    <a:lnTo>
                      <a:pt x="8095" y="3851"/>
                    </a:lnTo>
                    <a:lnTo>
                      <a:pt x="8129" y="3680"/>
                    </a:lnTo>
                    <a:lnTo>
                      <a:pt x="8197" y="3492"/>
                    </a:lnTo>
                    <a:lnTo>
                      <a:pt x="8283" y="3321"/>
                    </a:lnTo>
                    <a:lnTo>
                      <a:pt x="8385" y="3167"/>
                    </a:lnTo>
                    <a:lnTo>
                      <a:pt x="8608" y="2841"/>
                    </a:lnTo>
                    <a:lnTo>
                      <a:pt x="8711" y="2670"/>
                    </a:lnTo>
                    <a:lnTo>
                      <a:pt x="8779" y="2482"/>
                    </a:lnTo>
                    <a:lnTo>
                      <a:pt x="8779" y="2482"/>
                    </a:lnTo>
                    <a:lnTo>
                      <a:pt x="8351" y="2602"/>
                    </a:lnTo>
                    <a:lnTo>
                      <a:pt x="8129" y="2636"/>
                    </a:lnTo>
                    <a:lnTo>
                      <a:pt x="7906" y="2653"/>
                    </a:lnTo>
                    <a:lnTo>
                      <a:pt x="7906" y="2653"/>
                    </a:lnTo>
                    <a:lnTo>
                      <a:pt x="7718" y="2636"/>
                    </a:lnTo>
                    <a:lnTo>
                      <a:pt x="7718" y="2636"/>
                    </a:lnTo>
                    <a:lnTo>
                      <a:pt x="7581" y="2619"/>
                    </a:lnTo>
                    <a:lnTo>
                      <a:pt x="7461" y="2568"/>
                    </a:lnTo>
                    <a:lnTo>
                      <a:pt x="7325" y="2516"/>
                    </a:lnTo>
                    <a:lnTo>
                      <a:pt x="7205" y="2431"/>
                    </a:lnTo>
                    <a:lnTo>
                      <a:pt x="7119" y="2345"/>
                    </a:lnTo>
                    <a:lnTo>
                      <a:pt x="7017" y="2243"/>
                    </a:lnTo>
                    <a:lnTo>
                      <a:pt x="6965" y="2140"/>
                    </a:lnTo>
                    <a:lnTo>
                      <a:pt x="6914" y="2003"/>
                    </a:lnTo>
                    <a:lnTo>
                      <a:pt x="6914" y="2003"/>
                    </a:lnTo>
                    <a:lnTo>
                      <a:pt x="6931" y="2003"/>
                    </a:lnTo>
                    <a:lnTo>
                      <a:pt x="6931" y="2003"/>
                    </a:lnTo>
                    <a:lnTo>
                      <a:pt x="7222" y="2003"/>
                    </a:lnTo>
                    <a:lnTo>
                      <a:pt x="7530" y="1969"/>
                    </a:lnTo>
                    <a:lnTo>
                      <a:pt x="7838" y="1900"/>
                    </a:lnTo>
                    <a:lnTo>
                      <a:pt x="7975" y="1849"/>
                    </a:lnTo>
                    <a:lnTo>
                      <a:pt x="8112" y="1781"/>
                    </a:lnTo>
                    <a:lnTo>
                      <a:pt x="8112" y="1781"/>
                    </a:lnTo>
                    <a:lnTo>
                      <a:pt x="8249" y="1712"/>
                    </a:lnTo>
                    <a:lnTo>
                      <a:pt x="8385" y="1627"/>
                    </a:lnTo>
                    <a:lnTo>
                      <a:pt x="8505" y="1524"/>
                    </a:lnTo>
                    <a:lnTo>
                      <a:pt x="8625" y="1421"/>
                    </a:lnTo>
                    <a:lnTo>
                      <a:pt x="8711" y="1301"/>
                    </a:lnTo>
                    <a:lnTo>
                      <a:pt x="8796" y="1182"/>
                    </a:lnTo>
                    <a:lnTo>
                      <a:pt x="8865" y="1045"/>
                    </a:lnTo>
                    <a:lnTo>
                      <a:pt x="8916" y="891"/>
                    </a:lnTo>
                    <a:lnTo>
                      <a:pt x="8916" y="891"/>
                    </a:lnTo>
                    <a:lnTo>
                      <a:pt x="8762" y="1011"/>
                    </a:lnTo>
                    <a:lnTo>
                      <a:pt x="8591" y="1130"/>
                    </a:lnTo>
                    <a:lnTo>
                      <a:pt x="8420" y="1216"/>
                    </a:lnTo>
                    <a:lnTo>
                      <a:pt x="8231" y="1301"/>
                    </a:lnTo>
                    <a:lnTo>
                      <a:pt x="8043" y="1387"/>
                    </a:lnTo>
                    <a:lnTo>
                      <a:pt x="7855" y="1438"/>
                    </a:lnTo>
                    <a:lnTo>
                      <a:pt x="7667" y="1473"/>
                    </a:lnTo>
                    <a:lnTo>
                      <a:pt x="7461" y="1507"/>
                    </a:lnTo>
                    <a:lnTo>
                      <a:pt x="7461" y="1507"/>
                    </a:lnTo>
                    <a:lnTo>
                      <a:pt x="7307" y="1507"/>
                    </a:lnTo>
                    <a:lnTo>
                      <a:pt x="7307" y="1507"/>
                    </a:lnTo>
                    <a:lnTo>
                      <a:pt x="7119" y="1507"/>
                    </a:lnTo>
                    <a:lnTo>
                      <a:pt x="6931" y="1473"/>
                    </a:lnTo>
                    <a:lnTo>
                      <a:pt x="6760" y="1438"/>
                    </a:lnTo>
                    <a:lnTo>
                      <a:pt x="6589" y="1387"/>
                    </a:lnTo>
                    <a:lnTo>
                      <a:pt x="6435" y="1319"/>
                    </a:lnTo>
                    <a:lnTo>
                      <a:pt x="6264" y="1216"/>
                    </a:lnTo>
                    <a:lnTo>
                      <a:pt x="6127" y="1113"/>
                    </a:lnTo>
                    <a:lnTo>
                      <a:pt x="5990" y="993"/>
                    </a:lnTo>
                    <a:lnTo>
                      <a:pt x="5990" y="993"/>
                    </a:lnTo>
                    <a:lnTo>
                      <a:pt x="5819" y="1147"/>
                    </a:lnTo>
                    <a:lnTo>
                      <a:pt x="5630" y="1267"/>
                    </a:lnTo>
                    <a:lnTo>
                      <a:pt x="5425" y="1387"/>
                    </a:lnTo>
                    <a:lnTo>
                      <a:pt x="5220" y="1490"/>
                    </a:lnTo>
                    <a:lnTo>
                      <a:pt x="5014" y="1558"/>
                    </a:lnTo>
                    <a:lnTo>
                      <a:pt x="4792" y="1627"/>
                    </a:lnTo>
                    <a:lnTo>
                      <a:pt x="4552" y="1661"/>
                    </a:lnTo>
                    <a:lnTo>
                      <a:pt x="4330" y="1678"/>
                    </a:lnTo>
                    <a:lnTo>
                      <a:pt x="4330" y="1678"/>
                    </a:lnTo>
                    <a:lnTo>
                      <a:pt x="4244" y="1678"/>
                    </a:lnTo>
                    <a:lnTo>
                      <a:pt x="4244" y="1678"/>
                    </a:lnTo>
                    <a:lnTo>
                      <a:pt x="4022" y="1678"/>
                    </a:lnTo>
                    <a:lnTo>
                      <a:pt x="3800" y="1644"/>
                    </a:lnTo>
                    <a:lnTo>
                      <a:pt x="3594" y="1592"/>
                    </a:lnTo>
                    <a:lnTo>
                      <a:pt x="3389" y="1541"/>
                    </a:lnTo>
                    <a:lnTo>
                      <a:pt x="3184" y="1455"/>
                    </a:lnTo>
                    <a:lnTo>
                      <a:pt x="2978" y="1353"/>
                    </a:lnTo>
                    <a:lnTo>
                      <a:pt x="2790" y="1250"/>
                    </a:lnTo>
                    <a:lnTo>
                      <a:pt x="2619" y="1113"/>
                    </a:lnTo>
                    <a:lnTo>
                      <a:pt x="2619" y="1113"/>
                    </a:lnTo>
                    <a:lnTo>
                      <a:pt x="2482" y="993"/>
                    </a:lnTo>
                    <a:lnTo>
                      <a:pt x="2362" y="874"/>
                    </a:lnTo>
                    <a:lnTo>
                      <a:pt x="2123" y="600"/>
                    </a:lnTo>
                    <a:lnTo>
                      <a:pt x="1900" y="309"/>
                    </a:lnTo>
                    <a:lnTo>
                      <a:pt x="1678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8" name="Google Shape;2140;p35">
                <a:extLst>
                  <a:ext uri="{FF2B5EF4-FFF2-40B4-BE49-F238E27FC236}">
                    <a16:creationId xmlns:a16="http://schemas.microsoft.com/office/drawing/2014/main" id="{359AC8F5-29AB-7F52-350A-38037E80A245}"/>
                  </a:ext>
                </a:extLst>
              </p:cNvPr>
              <p:cNvSpPr/>
              <p:nvPr/>
            </p:nvSpPr>
            <p:spPr>
              <a:xfrm>
                <a:off x="6507586" y="2395169"/>
                <a:ext cx="710" cy="2722"/>
              </a:xfrm>
              <a:custGeom>
                <a:avLst/>
                <a:gdLst/>
                <a:ahLst/>
                <a:cxnLst/>
                <a:rect l="l" t="t" r="r" b="b"/>
                <a:pathLst>
                  <a:path w="18" h="69" extrusionOk="0">
                    <a:moveTo>
                      <a:pt x="17" y="0"/>
                    </a:moveTo>
                    <a:lnTo>
                      <a:pt x="17" y="0"/>
                    </a:lnTo>
                    <a:lnTo>
                      <a:pt x="0" y="69"/>
                    </a:lnTo>
                    <a:lnTo>
                      <a:pt x="0" y="69"/>
                    </a:lnTo>
                    <a:lnTo>
                      <a:pt x="1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9" name="Google Shape;2141;p35">
                <a:extLst>
                  <a:ext uri="{FF2B5EF4-FFF2-40B4-BE49-F238E27FC236}">
                    <a16:creationId xmlns:a16="http://schemas.microsoft.com/office/drawing/2014/main" id="{ACF3A382-9273-0031-E9C0-687C74FB1D22}"/>
                  </a:ext>
                </a:extLst>
              </p:cNvPr>
              <p:cNvSpPr/>
              <p:nvPr/>
            </p:nvSpPr>
            <p:spPr>
              <a:xfrm>
                <a:off x="6487648" y="2336444"/>
                <a:ext cx="710" cy="2722"/>
              </a:xfrm>
              <a:custGeom>
                <a:avLst/>
                <a:gdLst/>
                <a:ahLst/>
                <a:cxnLst/>
                <a:rect l="l" t="t" r="r" b="b"/>
                <a:pathLst>
                  <a:path w="18" h="69" fill="none" extrusionOk="0">
                    <a:moveTo>
                      <a:pt x="17" y="0"/>
                    </a:moveTo>
                    <a:lnTo>
                      <a:pt x="17" y="0"/>
                    </a:lnTo>
                    <a:lnTo>
                      <a:pt x="0" y="69"/>
                    </a:lnTo>
                    <a:lnTo>
                      <a:pt x="0" y="69"/>
                    </a:lnTo>
                    <a:lnTo>
                      <a:pt x="17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0" name="Google Shape;2142;p35">
                <a:extLst>
                  <a:ext uri="{FF2B5EF4-FFF2-40B4-BE49-F238E27FC236}">
                    <a16:creationId xmlns:a16="http://schemas.microsoft.com/office/drawing/2014/main" id="{B61E4ACA-2942-2A3F-0875-D50EE1743E33}"/>
                  </a:ext>
                </a:extLst>
              </p:cNvPr>
              <p:cNvSpPr/>
              <p:nvPr/>
            </p:nvSpPr>
            <p:spPr>
              <a:xfrm>
                <a:off x="6278752" y="2011069"/>
                <a:ext cx="280827" cy="114792"/>
              </a:xfrm>
              <a:custGeom>
                <a:avLst/>
                <a:gdLst/>
                <a:ahLst/>
                <a:cxnLst/>
                <a:rect l="l" t="t" r="r" b="b"/>
                <a:pathLst>
                  <a:path w="7119" h="2910" extrusionOk="0">
                    <a:moveTo>
                      <a:pt x="5425" y="1"/>
                    </a:moveTo>
                    <a:lnTo>
                      <a:pt x="5254" y="18"/>
                    </a:lnTo>
                    <a:lnTo>
                      <a:pt x="5082" y="35"/>
                    </a:lnTo>
                    <a:lnTo>
                      <a:pt x="4911" y="69"/>
                    </a:lnTo>
                    <a:lnTo>
                      <a:pt x="4740" y="103"/>
                    </a:lnTo>
                    <a:lnTo>
                      <a:pt x="4518" y="189"/>
                    </a:lnTo>
                    <a:lnTo>
                      <a:pt x="4295" y="292"/>
                    </a:lnTo>
                    <a:lnTo>
                      <a:pt x="4090" y="411"/>
                    </a:lnTo>
                    <a:lnTo>
                      <a:pt x="3885" y="531"/>
                    </a:lnTo>
                    <a:lnTo>
                      <a:pt x="3696" y="668"/>
                    </a:lnTo>
                    <a:lnTo>
                      <a:pt x="3508" y="822"/>
                    </a:lnTo>
                    <a:lnTo>
                      <a:pt x="3166" y="1147"/>
                    </a:lnTo>
                    <a:lnTo>
                      <a:pt x="3097" y="993"/>
                    </a:lnTo>
                    <a:lnTo>
                      <a:pt x="2995" y="873"/>
                    </a:lnTo>
                    <a:lnTo>
                      <a:pt x="2875" y="771"/>
                    </a:lnTo>
                    <a:lnTo>
                      <a:pt x="2755" y="702"/>
                    </a:lnTo>
                    <a:lnTo>
                      <a:pt x="2601" y="634"/>
                    </a:lnTo>
                    <a:lnTo>
                      <a:pt x="2447" y="600"/>
                    </a:lnTo>
                    <a:lnTo>
                      <a:pt x="2276" y="583"/>
                    </a:lnTo>
                    <a:lnTo>
                      <a:pt x="2105" y="565"/>
                    </a:lnTo>
                    <a:lnTo>
                      <a:pt x="1865" y="583"/>
                    </a:lnTo>
                    <a:lnTo>
                      <a:pt x="1626" y="617"/>
                    </a:lnTo>
                    <a:lnTo>
                      <a:pt x="1386" y="668"/>
                    </a:lnTo>
                    <a:lnTo>
                      <a:pt x="1164" y="737"/>
                    </a:lnTo>
                    <a:lnTo>
                      <a:pt x="941" y="822"/>
                    </a:lnTo>
                    <a:lnTo>
                      <a:pt x="753" y="908"/>
                    </a:lnTo>
                    <a:lnTo>
                      <a:pt x="582" y="1010"/>
                    </a:lnTo>
                    <a:lnTo>
                      <a:pt x="445" y="1113"/>
                    </a:lnTo>
                    <a:lnTo>
                      <a:pt x="343" y="1216"/>
                    </a:lnTo>
                    <a:lnTo>
                      <a:pt x="240" y="1318"/>
                    </a:lnTo>
                    <a:lnTo>
                      <a:pt x="171" y="1421"/>
                    </a:lnTo>
                    <a:lnTo>
                      <a:pt x="86" y="1541"/>
                    </a:lnTo>
                    <a:lnTo>
                      <a:pt x="35" y="1678"/>
                    </a:lnTo>
                    <a:lnTo>
                      <a:pt x="17" y="1797"/>
                    </a:lnTo>
                    <a:lnTo>
                      <a:pt x="0" y="1934"/>
                    </a:lnTo>
                    <a:lnTo>
                      <a:pt x="17" y="2054"/>
                    </a:lnTo>
                    <a:lnTo>
                      <a:pt x="69" y="2191"/>
                    </a:lnTo>
                    <a:lnTo>
                      <a:pt x="137" y="2311"/>
                    </a:lnTo>
                    <a:lnTo>
                      <a:pt x="223" y="2413"/>
                    </a:lnTo>
                    <a:lnTo>
                      <a:pt x="343" y="2499"/>
                    </a:lnTo>
                    <a:lnTo>
                      <a:pt x="462" y="2585"/>
                    </a:lnTo>
                    <a:lnTo>
                      <a:pt x="582" y="2653"/>
                    </a:lnTo>
                    <a:lnTo>
                      <a:pt x="856" y="2756"/>
                    </a:lnTo>
                    <a:lnTo>
                      <a:pt x="1078" y="2824"/>
                    </a:lnTo>
                    <a:lnTo>
                      <a:pt x="1301" y="2875"/>
                    </a:lnTo>
                    <a:lnTo>
                      <a:pt x="1523" y="2893"/>
                    </a:lnTo>
                    <a:lnTo>
                      <a:pt x="1746" y="2910"/>
                    </a:lnTo>
                    <a:lnTo>
                      <a:pt x="1968" y="2893"/>
                    </a:lnTo>
                    <a:lnTo>
                      <a:pt x="2208" y="2858"/>
                    </a:lnTo>
                    <a:lnTo>
                      <a:pt x="2379" y="2790"/>
                    </a:lnTo>
                    <a:lnTo>
                      <a:pt x="2533" y="2721"/>
                    </a:lnTo>
                    <a:lnTo>
                      <a:pt x="2687" y="2636"/>
                    </a:lnTo>
                    <a:lnTo>
                      <a:pt x="2807" y="2516"/>
                    </a:lnTo>
                    <a:lnTo>
                      <a:pt x="2926" y="2396"/>
                    </a:lnTo>
                    <a:lnTo>
                      <a:pt x="3029" y="2259"/>
                    </a:lnTo>
                    <a:lnTo>
                      <a:pt x="3097" y="2105"/>
                    </a:lnTo>
                    <a:lnTo>
                      <a:pt x="3149" y="1934"/>
                    </a:lnTo>
                    <a:lnTo>
                      <a:pt x="3217" y="2037"/>
                    </a:lnTo>
                    <a:lnTo>
                      <a:pt x="3286" y="2140"/>
                    </a:lnTo>
                    <a:lnTo>
                      <a:pt x="3371" y="2225"/>
                    </a:lnTo>
                    <a:lnTo>
                      <a:pt x="3457" y="2294"/>
                    </a:lnTo>
                    <a:lnTo>
                      <a:pt x="3645" y="2431"/>
                    </a:lnTo>
                    <a:lnTo>
                      <a:pt x="3868" y="2550"/>
                    </a:lnTo>
                    <a:lnTo>
                      <a:pt x="4090" y="2636"/>
                    </a:lnTo>
                    <a:lnTo>
                      <a:pt x="4330" y="2687"/>
                    </a:lnTo>
                    <a:lnTo>
                      <a:pt x="4569" y="2739"/>
                    </a:lnTo>
                    <a:lnTo>
                      <a:pt x="4826" y="2773"/>
                    </a:lnTo>
                    <a:lnTo>
                      <a:pt x="5100" y="2807"/>
                    </a:lnTo>
                    <a:lnTo>
                      <a:pt x="5390" y="2807"/>
                    </a:lnTo>
                    <a:lnTo>
                      <a:pt x="5716" y="2790"/>
                    </a:lnTo>
                    <a:lnTo>
                      <a:pt x="5870" y="2773"/>
                    </a:lnTo>
                    <a:lnTo>
                      <a:pt x="6024" y="2739"/>
                    </a:lnTo>
                    <a:lnTo>
                      <a:pt x="6178" y="2687"/>
                    </a:lnTo>
                    <a:lnTo>
                      <a:pt x="6314" y="2636"/>
                    </a:lnTo>
                    <a:lnTo>
                      <a:pt x="6451" y="2567"/>
                    </a:lnTo>
                    <a:lnTo>
                      <a:pt x="6588" y="2482"/>
                    </a:lnTo>
                    <a:lnTo>
                      <a:pt x="6708" y="2396"/>
                    </a:lnTo>
                    <a:lnTo>
                      <a:pt x="6811" y="2294"/>
                    </a:lnTo>
                    <a:lnTo>
                      <a:pt x="6913" y="2174"/>
                    </a:lnTo>
                    <a:lnTo>
                      <a:pt x="6982" y="2054"/>
                    </a:lnTo>
                    <a:lnTo>
                      <a:pt x="7033" y="1951"/>
                    </a:lnTo>
                    <a:lnTo>
                      <a:pt x="7085" y="1832"/>
                    </a:lnTo>
                    <a:lnTo>
                      <a:pt x="7102" y="1729"/>
                    </a:lnTo>
                    <a:lnTo>
                      <a:pt x="7119" y="1609"/>
                    </a:lnTo>
                    <a:lnTo>
                      <a:pt x="7119" y="1489"/>
                    </a:lnTo>
                    <a:lnTo>
                      <a:pt x="7119" y="1370"/>
                    </a:lnTo>
                    <a:lnTo>
                      <a:pt x="7067" y="1147"/>
                    </a:lnTo>
                    <a:lnTo>
                      <a:pt x="6999" y="925"/>
                    </a:lnTo>
                    <a:lnTo>
                      <a:pt x="6879" y="702"/>
                    </a:lnTo>
                    <a:lnTo>
                      <a:pt x="6725" y="514"/>
                    </a:lnTo>
                    <a:lnTo>
                      <a:pt x="6640" y="428"/>
                    </a:lnTo>
                    <a:lnTo>
                      <a:pt x="6554" y="360"/>
                    </a:lnTo>
                    <a:lnTo>
                      <a:pt x="6434" y="274"/>
                    </a:lnTo>
                    <a:lnTo>
                      <a:pt x="6297" y="206"/>
                    </a:lnTo>
                    <a:lnTo>
                      <a:pt x="6160" y="138"/>
                    </a:lnTo>
                    <a:lnTo>
                      <a:pt x="6024" y="86"/>
                    </a:lnTo>
                    <a:lnTo>
                      <a:pt x="5870" y="52"/>
                    </a:lnTo>
                    <a:lnTo>
                      <a:pt x="5733" y="35"/>
                    </a:lnTo>
                    <a:lnTo>
                      <a:pt x="5579" y="18"/>
                    </a:lnTo>
                    <a:lnTo>
                      <a:pt x="5425" y="1"/>
                    </a:lnTo>
                    <a:close/>
                  </a:path>
                </a:pathLst>
              </a:custGeom>
              <a:solidFill>
                <a:srgbClr val="3125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1" name="Google Shape;2143;p35">
                <a:extLst>
                  <a:ext uri="{FF2B5EF4-FFF2-40B4-BE49-F238E27FC236}">
                    <a16:creationId xmlns:a16="http://schemas.microsoft.com/office/drawing/2014/main" id="{2323D009-02B8-A053-035F-6F1EDC8C3624}"/>
                  </a:ext>
                </a:extLst>
              </p:cNvPr>
              <p:cNvSpPr/>
              <p:nvPr/>
            </p:nvSpPr>
            <p:spPr>
              <a:xfrm>
                <a:off x="6278752" y="2011069"/>
                <a:ext cx="280827" cy="114792"/>
              </a:xfrm>
              <a:custGeom>
                <a:avLst/>
                <a:gdLst/>
                <a:ahLst/>
                <a:cxnLst/>
                <a:rect l="l" t="t" r="r" b="b"/>
                <a:pathLst>
                  <a:path w="7119" h="2910" fill="none" extrusionOk="0">
                    <a:moveTo>
                      <a:pt x="5425" y="1"/>
                    </a:moveTo>
                    <a:lnTo>
                      <a:pt x="5425" y="1"/>
                    </a:lnTo>
                    <a:lnTo>
                      <a:pt x="5254" y="18"/>
                    </a:lnTo>
                    <a:lnTo>
                      <a:pt x="5082" y="35"/>
                    </a:lnTo>
                    <a:lnTo>
                      <a:pt x="4911" y="69"/>
                    </a:lnTo>
                    <a:lnTo>
                      <a:pt x="4740" y="103"/>
                    </a:lnTo>
                    <a:lnTo>
                      <a:pt x="4740" y="103"/>
                    </a:lnTo>
                    <a:lnTo>
                      <a:pt x="4518" y="189"/>
                    </a:lnTo>
                    <a:lnTo>
                      <a:pt x="4295" y="292"/>
                    </a:lnTo>
                    <a:lnTo>
                      <a:pt x="4090" y="411"/>
                    </a:lnTo>
                    <a:lnTo>
                      <a:pt x="3885" y="531"/>
                    </a:lnTo>
                    <a:lnTo>
                      <a:pt x="3696" y="668"/>
                    </a:lnTo>
                    <a:lnTo>
                      <a:pt x="3508" y="822"/>
                    </a:lnTo>
                    <a:lnTo>
                      <a:pt x="3166" y="1147"/>
                    </a:lnTo>
                    <a:lnTo>
                      <a:pt x="3166" y="1147"/>
                    </a:lnTo>
                    <a:lnTo>
                      <a:pt x="3097" y="993"/>
                    </a:lnTo>
                    <a:lnTo>
                      <a:pt x="2995" y="873"/>
                    </a:lnTo>
                    <a:lnTo>
                      <a:pt x="2875" y="771"/>
                    </a:lnTo>
                    <a:lnTo>
                      <a:pt x="2755" y="702"/>
                    </a:lnTo>
                    <a:lnTo>
                      <a:pt x="2601" y="634"/>
                    </a:lnTo>
                    <a:lnTo>
                      <a:pt x="2447" y="600"/>
                    </a:lnTo>
                    <a:lnTo>
                      <a:pt x="2276" y="583"/>
                    </a:lnTo>
                    <a:lnTo>
                      <a:pt x="2105" y="565"/>
                    </a:lnTo>
                    <a:lnTo>
                      <a:pt x="2105" y="565"/>
                    </a:lnTo>
                    <a:lnTo>
                      <a:pt x="1865" y="583"/>
                    </a:lnTo>
                    <a:lnTo>
                      <a:pt x="1626" y="617"/>
                    </a:lnTo>
                    <a:lnTo>
                      <a:pt x="1386" y="668"/>
                    </a:lnTo>
                    <a:lnTo>
                      <a:pt x="1164" y="737"/>
                    </a:lnTo>
                    <a:lnTo>
                      <a:pt x="941" y="822"/>
                    </a:lnTo>
                    <a:lnTo>
                      <a:pt x="753" y="908"/>
                    </a:lnTo>
                    <a:lnTo>
                      <a:pt x="582" y="1010"/>
                    </a:lnTo>
                    <a:lnTo>
                      <a:pt x="445" y="1113"/>
                    </a:lnTo>
                    <a:lnTo>
                      <a:pt x="445" y="1113"/>
                    </a:lnTo>
                    <a:lnTo>
                      <a:pt x="343" y="1216"/>
                    </a:lnTo>
                    <a:lnTo>
                      <a:pt x="240" y="1318"/>
                    </a:lnTo>
                    <a:lnTo>
                      <a:pt x="171" y="1421"/>
                    </a:lnTo>
                    <a:lnTo>
                      <a:pt x="86" y="1541"/>
                    </a:lnTo>
                    <a:lnTo>
                      <a:pt x="35" y="1678"/>
                    </a:lnTo>
                    <a:lnTo>
                      <a:pt x="17" y="1797"/>
                    </a:lnTo>
                    <a:lnTo>
                      <a:pt x="0" y="1934"/>
                    </a:lnTo>
                    <a:lnTo>
                      <a:pt x="17" y="2054"/>
                    </a:lnTo>
                    <a:lnTo>
                      <a:pt x="17" y="2054"/>
                    </a:lnTo>
                    <a:lnTo>
                      <a:pt x="69" y="2191"/>
                    </a:lnTo>
                    <a:lnTo>
                      <a:pt x="137" y="2311"/>
                    </a:lnTo>
                    <a:lnTo>
                      <a:pt x="223" y="2413"/>
                    </a:lnTo>
                    <a:lnTo>
                      <a:pt x="343" y="2499"/>
                    </a:lnTo>
                    <a:lnTo>
                      <a:pt x="462" y="2585"/>
                    </a:lnTo>
                    <a:lnTo>
                      <a:pt x="582" y="2653"/>
                    </a:lnTo>
                    <a:lnTo>
                      <a:pt x="856" y="2756"/>
                    </a:lnTo>
                    <a:lnTo>
                      <a:pt x="856" y="2756"/>
                    </a:lnTo>
                    <a:lnTo>
                      <a:pt x="1078" y="2824"/>
                    </a:lnTo>
                    <a:lnTo>
                      <a:pt x="1301" y="2875"/>
                    </a:lnTo>
                    <a:lnTo>
                      <a:pt x="1523" y="2893"/>
                    </a:lnTo>
                    <a:lnTo>
                      <a:pt x="1746" y="2910"/>
                    </a:lnTo>
                    <a:lnTo>
                      <a:pt x="1746" y="2910"/>
                    </a:lnTo>
                    <a:lnTo>
                      <a:pt x="1968" y="2893"/>
                    </a:lnTo>
                    <a:lnTo>
                      <a:pt x="2208" y="2858"/>
                    </a:lnTo>
                    <a:lnTo>
                      <a:pt x="2208" y="2858"/>
                    </a:lnTo>
                    <a:lnTo>
                      <a:pt x="2379" y="2790"/>
                    </a:lnTo>
                    <a:lnTo>
                      <a:pt x="2533" y="2721"/>
                    </a:lnTo>
                    <a:lnTo>
                      <a:pt x="2687" y="2636"/>
                    </a:lnTo>
                    <a:lnTo>
                      <a:pt x="2807" y="2516"/>
                    </a:lnTo>
                    <a:lnTo>
                      <a:pt x="2926" y="2396"/>
                    </a:lnTo>
                    <a:lnTo>
                      <a:pt x="3029" y="2259"/>
                    </a:lnTo>
                    <a:lnTo>
                      <a:pt x="3097" y="2105"/>
                    </a:lnTo>
                    <a:lnTo>
                      <a:pt x="3149" y="1934"/>
                    </a:lnTo>
                    <a:lnTo>
                      <a:pt x="3149" y="1934"/>
                    </a:lnTo>
                    <a:lnTo>
                      <a:pt x="3217" y="2037"/>
                    </a:lnTo>
                    <a:lnTo>
                      <a:pt x="3286" y="2140"/>
                    </a:lnTo>
                    <a:lnTo>
                      <a:pt x="3371" y="2225"/>
                    </a:lnTo>
                    <a:lnTo>
                      <a:pt x="3457" y="2294"/>
                    </a:lnTo>
                    <a:lnTo>
                      <a:pt x="3645" y="2431"/>
                    </a:lnTo>
                    <a:lnTo>
                      <a:pt x="3868" y="2550"/>
                    </a:lnTo>
                    <a:lnTo>
                      <a:pt x="4090" y="2636"/>
                    </a:lnTo>
                    <a:lnTo>
                      <a:pt x="4330" y="2687"/>
                    </a:lnTo>
                    <a:lnTo>
                      <a:pt x="4569" y="2739"/>
                    </a:lnTo>
                    <a:lnTo>
                      <a:pt x="4826" y="2773"/>
                    </a:lnTo>
                    <a:lnTo>
                      <a:pt x="4826" y="2773"/>
                    </a:lnTo>
                    <a:lnTo>
                      <a:pt x="5100" y="2807"/>
                    </a:lnTo>
                    <a:lnTo>
                      <a:pt x="5390" y="2807"/>
                    </a:lnTo>
                    <a:lnTo>
                      <a:pt x="5390" y="2807"/>
                    </a:lnTo>
                    <a:lnTo>
                      <a:pt x="5716" y="2790"/>
                    </a:lnTo>
                    <a:lnTo>
                      <a:pt x="5870" y="2773"/>
                    </a:lnTo>
                    <a:lnTo>
                      <a:pt x="6024" y="2739"/>
                    </a:lnTo>
                    <a:lnTo>
                      <a:pt x="6024" y="2739"/>
                    </a:lnTo>
                    <a:lnTo>
                      <a:pt x="6178" y="2687"/>
                    </a:lnTo>
                    <a:lnTo>
                      <a:pt x="6314" y="2636"/>
                    </a:lnTo>
                    <a:lnTo>
                      <a:pt x="6451" y="2567"/>
                    </a:lnTo>
                    <a:lnTo>
                      <a:pt x="6588" y="2482"/>
                    </a:lnTo>
                    <a:lnTo>
                      <a:pt x="6708" y="2396"/>
                    </a:lnTo>
                    <a:lnTo>
                      <a:pt x="6811" y="2294"/>
                    </a:lnTo>
                    <a:lnTo>
                      <a:pt x="6913" y="2174"/>
                    </a:lnTo>
                    <a:lnTo>
                      <a:pt x="6982" y="2054"/>
                    </a:lnTo>
                    <a:lnTo>
                      <a:pt x="6982" y="2054"/>
                    </a:lnTo>
                    <a:lnTo>
                      <a:pt x="7033" y="1951"/>
                    </a:lnTo>
                    <a:lnTo>
                      <a:pt x="7085" y="1832"/>
                    </a:lnTo>
                    <a:lnTo>
                      <a:pt x="7102" y="1729"/>
                    </a:lnTo>
                    <a:lnTo>
                      <a:pt x="7119" y="1609"/>
                    </a:lnTo>
                    <a:lnTo>
                      <a:pt x="7119" y="1489"/>
                    </a:lnTo>
                    <a:lnTo>
                      <a:pt x="7119" y="1370"/>
                    </a:lnTo>
                    <a:lnTo>
                      <a:pt x="7067" y="1147"/>
                    </a:lnTo>
                    <a:lnTo>
                      <a:pt x="6999" y="925"/>
                    </a:lnTo>
                    <a:lnTo>
                      <a:pt x="6879" y="702"/>
                    </a:lnTo>
                    <a:lnTo>
                      <a:pt x="6725" y="514"/>
                    </a:lnTo>
                    <a:lnTo>
                      <a:pt x="6640" y="428"/>
                    </a:lnTo>
                    <a:lnTo>
                      <a:pt x="6554" y="360"/>
                    </a:lnTo>
                    <a:lnTo>
                      <a:pt x="6554" y="360"/>
                    </a:lnTo>
                    <a:lnTo>
                      <a:pt x="6434" y="274"/>
                    </a:lnTo>
                    <a:lnTo>
                      <a:pt x="6297" y="206"/>
                    </a:lnTo>
                    <a:lnTo>
                      <a:pt x="6160" y="138"/>
                    </a:lnTo>
                    <a:lnTo>
                      <a:pt x="6024" y="86"/>
                    </a:lnTo>
                    <a:lnTo>
                      <a:pt x="5870" y="52"/>
                    </a:lnTo>
                    <a:lnTo>
                      <a:pt x="5733" y="35"/>
                    </a:lnTo>
                    <a:lnTo>
                      <a:pt x="5579" y="18"/>
                    </a:lnTo>
                    <a:lnTo>
                      <a:pt x="5425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2" name="Google Shape;2144;p35">
                <a:extLst>
                  <a:ext uri="{FF2B5EF4-FFF2-40B4-BE49-F238E27FC236}">
                    <a16:creationId xmlns:a16="http://schemas.microsoft.com/office/drawing/2014/main" id="{E6AFE735-CD1D-8358-43F1-1B6ACB86A71C}"/>
                  </a:ext>
                </a:extLst>
              </p:cNvPr>
              <p:cNvSpPr/>
              <p:nvPr/>
            </p:nvSpPr>
            <p:spPr>
              <a:xfrm>
                <a:off x="6427232" y="2384360"/>
                <a:ext cx="25010" cy="13530"/>
              </a:xfrm>
              <a:custGeom>
                <a:avLst/>
                <a:gdLst/>
                <a:ahLst/>
                <a:cxnLst/>
                <a:rect l="l" t="t" r="r" b="b"/>
                <a:pathLst>
                  <a:path w="634" h="343" extrusionOk="0">
                    <a:moveTo>
                      <a:pt x="446" y="0"/>
                    </a:moveTo>
                    <a:lnTo>
                      <a:pt x="394" y="18"/>
                    </a:lnTo>
                    <a:lnTo>
                      <a:pt x="360" y="35"/>
                    </a:lnTo>
                    <a:lnTo>
                      <a:pt x="275" y="86"/>
                    </a:lnTo>
                    <a:lnTo>
                      <a:pt x="121" y="206"/>
                    </a:lnTo>
                    <a:lnTo>
                      <a:pt x="69" y="257"/>
                    </a:lnTo>
                    <a:lnTo>
                      <a:pt x="1" y="326"/>
                    </a:lnTo>
                    <a:lnTo>
                      <a:pt x="18" y="343"/>
                    </a:lnTo>
                    <a:lnTo>
                      <a:pt x="189" y="291"/>
                    </a:lnTo>
                    <a:lnTo>
                      <a:pt x="343" y="240"/>
                    </a:lnTo>
                    <a:lnTo>
                      <a:pt x="429" y="240"/>
                    </a:lnTo>
                    <a:lnTo>
                      <a:pt x="463" y="223"/>
                    </a:lnTo>
                    <a:lnTo>
                      <a:pt x="497" y="206"/>
                    </a:lnTo>
                    <a:lnTo>
                      <a:pt x="566" y="172"/>
                    </a:lnTo>
                    <a:lnTo>
                      <a:pt x="634" y="86"/>
                    </a:lnTo>
                    <a:lnTo>
                      <a:pt x="634" y="69"/>
                    </a:lnTo>
                    <a:lnTo>
                      <a:pt x="583" y="35"/>
                    </a:lnTo>
                    <a:lnTo>
                      <a:pt x="548" y="18"/>
                    </a:lnTo>
                    <a:lnTo>
                      <a:pt x="463" y="0"/>
                    </a:lnTo>
                    <a:close/>
                  </a:path>
                </a:pathLst>
              </a:custGeom>
              <a:solidFill>
                <a:srgbClr val="946E5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3" name="Google Shape;2145;p35">
                <a:extLst>
                  <a:ext uri="{FF2B5EF4-FFF2-40B4-BE49-F238E27FC236}">
                    <a16:creationId xmlns:a16="http://schemas.microsoft.com/office/drawing/2014/main" id="{F74E181E-F6B1-8D70-3009-A1F53940FC57}"/>
                  </a:ext>
                </a:extLst>
              </p:cNvPr>
              <p:cNvSpPr/>
              <p:nvPr/>
            </p:nvSpPr>
            <p:spPr>
              <a:xfrm>
                <a:off x="6427232" y="2384360"/>
                <a:ext cx="25010" cy="13530"/>
              </a:xfrm>
              <a:custGeom>
                <a:avLst/>
                <a:gdLst/>
                <a:ahLst/>
                <a:cxnLst/>
                <a:rect l="l" t="t" r="r" b="b"/>
                <a:pathLst>
                  <a:path w="634" h="343" fill="none" extrusionOk="0">
                    <a:moveTo>
                      <a:pt x="463" y="0"/>
                    </a:moveTo>
                    <a:lnTo>
                      <a:pt x="463" y="0"/>
                    </a:lnTo>
                    <a:lnTo>
                      <a:pt x="446" y="0"/>
                    </a:lnTo>
                    <a:lnTo>
                      <a:pt x="446" y="0"/>
                    </a:lnTo>
                    <a:lnTo>
                      <a:pt x="394" y="18"/>
                    </a:lnTo>
                    <a:lnTo>
                      <a:pt x="360" y="35"/>
                    </a:lnTo>
                    <a:lnTo>
                      <a:pt x="275" y="86"/>
                    </a:lnTo>
                    <a:lnTo>
                      <a:pt x="275" y="86"/>
                    </a:lnTo>
                    <a:lnTo>
                      <a:pt x="121" y="206"/>
                    </a:lnTo>
                    <a:lnTo>
                      <a:pt x="121" y="206"/>
                    </a:lnTo>
                    <a:lnTo>
                      <a:pt x="69" y="257"/>
                    </a:lnTo>
                    <a:lnTo>
                      <a:pt x="1" y="326"/>
                    </a:lnTo>
                    <a:lnTo>
                      <a:pt x="18" y="343"/>
                    </a:lnTo>
                    <a:lnTo>
                      <a:pt x="18" y="343"/>
                    </a:lnTo>
                    <a:lnTo>
                      <a:pt x="189" y="291"/>
                    </a:lnTo>
                    <a:lnTo>
                      <a:pt x="189" y="291"/>
                    </a:lnTo>
                    <a:lnTo>
                      <a:pt x="343" y="240"/>
                    </a:lnTo>
                    <a:lnTo>
                      <a:pt x="343" y="240"/>
                    </a:lnTo>
                    <a:lnTo>
                      <a:pt x="429" y="240"/>
                    </a:lnTo>
                    <a:lnTo>
                      <a:pt x="463" y="223"/>
                    </a:lnTo>
                    <a:lnTo>
                      <a:pt x="497" y="206"/>
                    </a:lnTo>
                    <a:lnTo>
                      <a:pt x="497" y="206"/>
                    </a:lnTo>
                    <a:lnTo>
                      <a:pt x="566" y="172"/>
                    </a:lnTo>
                    <a:lnTo>
                      <a:pt x="566" y="172"/>
                    </a:lnTo>
                    <a:lnTo>
                      <a:pt x="634" y="86"/>
                    </a:lnTo>
                    <a:lnTo>
                      <a:pt x="634" y="69"/>
                    </a:lnTo>
                    <a:lnTo>
                      <a:pt x="634" y="69"/>
                    </a:lnTo>
                    <a:lnTo>
                      <a:pt x="583" y="35"/>
                    </a:lnTo>
                    <a:lnTo>
                      <a:pt x="548" y="18"/>
                    </a:lnTo>
                    <a:lnTo>
                      <a:pt x="548" y="18"/>
                    </a:lnTo>
                    <a:lnTo>
                      <a:pt x="463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4" name="Google Shape;2146;p35">
                <a:extLst>
                  <a:ext uri="{FF2B5EF4-FFF2-40B4-BE49-F238E27FC236}">
                    <a16:creationId xmlns:a16="http://schemas.microsoft.com/office/drawing/2014/main" id="{F16751F3-2EAE-38D9-C266-6788D802F01A}"/>
                  </a:ext>
                </a:extLst>
              </p:cNvPr>
              <p:cNvSpPr/>
              <p:nvPr/>
            </p:nvSpPr>
            <p:spPr>
              <a:xfrm>
                <a:off x="6452202" y="2392447"/>
                <a:ext cx="20315" cy="8836"/>
              </a:xfrm>
              <a:custGeom>
                <a:avLst/>
                <a:gdLst/>
                <a:ahLst/>
                <a:cxnLst/>
                <a:rect l="l" t="t" r="r" b="b"/>
                <a:pathLst>
                  <a:path w="515" h="224" extrusionOk="0">
                    <a:moveTo>
                      <a:pt x="309" y="1"/>
                    </a:moveTo>
                    <a:lnTo>
                      <a:pt x="258" y="35"/>
                    </a:lnTo>
                    <a:lnTo>
                      <a:pt x="121" y="86"/>
                    </a:lnTo>
                    <a:lnTo>
                      <a:pt x="1" y="155"/>
                    </a:lnTo>
                    <a:lnTo>
                      <a:pt x="18" y="172"/>
                    </a:lnTo>
                    <a:lnTo>
                      <a:pt x="138" y="189"/>
                    </a:lnTo>
                    <a:lnTo>
                      <a:pt x="275" y="206"/>
                    </a:lnTo>
                    <a:lnTo>
                      <a:pt x="360" y="223"/>
                    </a:lnTo>
                    <a:lnTo>
                      <a:pt x="395" y="206"/>
                    </a:lnTo>
                    <a:lnTo>
                      <a:pt x="463" y="172"/>
                    </a:lnTo>
                    <a:lnTo>
                      <a:pt x="514" y="103"/>
                    </a:lnTo>
                    <a:lnTo>
                      <a:pt x="514" y="86"/>
                    </a:lnTo>
                    <a:lnTo>
                      <a:pt x="480" y="52"/>
                    </a:lnTo>
                    <a:lnTo>
                      <a:pt x="446" y="18"/>
                    </a:lnTo>
                    <a:lnTo>
                      <a:pt x="377" y="1"/>
                    </a:lnTo>
                    <a:close/>
                  </a:path>
                </a:pathLst>
              </a:custGeom>
              <a:solidFill>
                <a:srgbClr val="946E5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5" name="Google Shape;2147;p35">
                <a:extLst>
                  <a:ext uri="{FF2B5EF4-FFF2-40B4-BE49-F238E27FC236}">
                    <a16:creationId xmlns:a16="http://schemas.microsoft.com/office/drawing/2014/main" id="{DCC77A72-3099-C04C-4FC5-B34982551B5C}"/>
                  </a:ext>
                </a:extLst>
              </p:cNvPr>
              <p:cNvSpPr/>
              <p:nvPr/>
            </p:nvSpPr>
            <p:spPr>
              <a:xfrm>
                <a:off x="6452202" y="2392447"/>
                <a:ext cx="20315" cy="8836"/>
              </a:xfrm>
              <a:custGeom>
                <a:avLst/>
                <a:gdLst/>
                <a:ahLst/>
                <a:cxnLst/>
                <a:rect l="l" t="t" r="r" b="b"/>
                <a:pathLst>
                  <a:path w="515" h="224" fill="none" extrusionOk="0">
                    <a:moveTo>
                      <a:pt x="360" y="1"/>
                    </a:moveTo>
                    <a:lnTo>
                      <a:pt x="360" y="1"/>
                    </a:lnTo>
                    <a:lnTo>
                      <a:pt x="309" y="1"/>
                    </a:lnTo>
                    <a:lnTo>
                      <a:pt x="258" y="35"/>
                    </a:lnTo>
                    <a:lnTo>
                      <a:pt x="258" y="35"/>
                    </a:lnTo>
                    <a:lnTo>
                      <a:pt x="121" y="86"/>
                    </a:lnTo>
                    <a:lnTo>
                      <a:pt x="121" y="86"/>
                    </a:lnTo>
                    <a:lnTo>
                      <a:pt x="1" y="155"/>
                    </a:lnTo>
                    <a:lnTo>
                      <a:pt x="18" y="172"/>
                    </a:lnTo>
                    <a:lnTo>
                      <a:pt x="138" y="189"/>
                    </a:lnTo>
                    <a:lnTo>
                      <a:pt x="138" y="189"/>
                    </a:lnTo>
                    <a:lnTo>
                      <a:pt x="275" y="206"/>
                    </a:lnTo>
                    <a:lnTo>
                      <a:pt x="275" y="206"/>
                    </a:lnTo>
                    <a:lnTo>
                      <a:pt x="360" y="223"/>
                    </a:lnTo>
                    <a:lnTo>
                      <a:pt x="360" y="223"/>
                    </a:lnTo>
                    <a:lnTo>
                      <a:pt x="395" y="206"/>
                    </a:lnTo>
                    <a:lnTo>
                      <a:pt x="395" y="206"/>
                    </a:lnTo>
                    <a:lnTo>
                      <a:pt x="463" y="172"/>
                    </a:lnTo>
                    <a:lnTo>
                      <a:pt x="463" y="172"/>
                    </a:lnTo>
                    <a:lnTo>
                      <a:pt x="514" y="103"/>
                    </a:lnTo>
                    <a:lnTo>
                      <a:pt x="514" y="86"/>
                    </a:lnTo>
                    <a:lnTo>
                      <a:pt x="514" y="86"/>
                    </a:lnTo>
                    <a:lnTo>
                      <a:pt x="480" y="52"/>
                    </a:lnTo>
                    <a:lnTo>
                      <a:pt x="446" y="18"/>
                    </a:lnTo>
                    <a:lnTo>
                      <a:pt x="446" y="18"/>
                    </a:lnTo>
                    <a:lnTo>
                      <a:pt x="377" y="1"/>
                    </a:lnTo>
                    <a:lnTo>
                      <a:pt x="377" y="1"/>
                    </a:lnTo>
                    <a:lnTo>
                      <a:pt x="360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6" name="Google Shape;2148;p35">
                <a:extLst>
                  <a:ext uri="{FF2B5EF4-FFF2-40B4-BE49-F238E27FC236}">
                    <a16:creationId xmlns:a16="http://schemas.microsoft.com/office/drawing/2014/main" id="{07D17A53-522C-5B5E-531A-37C0ACE76EEC}"/>
                  </a:ext>
                </a:extLst>
              </p:cNvPr>
              <p:cNvSpPr/>
              <p:nvPr/>
            </p:nvSpPr>
            <p:spPr>
              <a:xfrm>
                <a:off x="6256464" y="2379626"/>
                <a:ext cx="25010" cy="10848"/>
              </a:xfrm>
              <a:custGeom>
                <a:avLst/>
                <a:gdLst/>
                <a:ahLst/>
                <a:cxnLst/>
                <a:rect l="l" t="t" r="r" b="b"/>
                <a:pathLst>
                  <a:path w="634" h="275" extrusionOk="0">
                    <a:moveTo>
                      <a:pt x="172" y="1"/>
                    </a:moveTo>
                    <a:lnTo>
                      <a:pt x="86" y="35"/>
                    </a:lnTo>
                    <a:lnTo>
                      <a:pt x="35" y="52"/>
                    </a:lnTo>
                    <a:lnTo>
                      <a:pt x="1" y="103"/>
                    </a:lnTo>
                    <a:lnTo>
                      <a:pt x="1" y="120"/>
                    </a:lnTo>
                    <a:lnTo>
                      <a:pt x="69" y="189"/>
                    </a:lnTo>
                    <a:lnTo>
                      <a:pt x="155" y="223"/>
                    </a:lnTo>
                    <a:lnTo>
                      <a:pt x="309" y="223"/>
                    </a:lnTo>
                    <a:lnTo>
                      <a:pt x="463" y="240"/>
                    </a:lnTo>
                    <a:lnTo>
                      <a:pt x="617" y="274"/>
                    </a:lnTo>
                    <a:lnTo>
                      <a:pt x="634" y="257"/>
                    </a:lnTo>
                    <a:lnTo>
                      <a:pt x="565" y="189"/>
                    </a:lnTo>
                    <a:lnTo>
                      <a:pt x="497" y="138"/>
                    </a:lnTo>
                    <a:lnTo>
                      <a:pt x="343" y="52"/>
                    </a:lnTo>
                    <a:lnTo>
                      <a:pt x="274" y="18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rgbClr val="946E5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7" name="Google Shape;2149;p35">
                <a:extLst>
                  <a:ext uri="{FF2B5EF4-FFF2-40B4-BE49-F238E27FC236}">
                    <a16:creationId xmlns:a16="http://schemas.microsoft.com/office/drawing/2014/main" id="{951CB285-07E0-8D2F-0A9F-4A2D2F932479}"/>
                  </a:ext>
                </a:extLst>
              </p:cNvPr>
              <p:cNvSpPr/>
              <p:nvPr/>
            </p:nvSpPr>
            <p:spPr>
              <a:xfrm>
                <a:off x="6256464" y="2379626"/>
                <a:ext cx="25010" cy="10848"/>
              </a:xfrm>
              <a:custGeom>
                <a:avLst/>
                <a:gdLst/>
                <a:ahLst/>
                <a:cxnLst/>
                <a:rect l="l" t="t" r="r" b="b"/>
                <a:pathLst>
                  <a:path w="634" h="275" fill="none" extrusionOk="0">
                    <a:moveTo>
                      <a:pt x="189" y="1"/>
                    </a:moveTo>
                    <a:lnTo>
                      <a:pt x="189" y="1"/>
                    </a:lnTo>
                    <a:lnTo>
                      <a:pt x="172" y="1"/>
                    </a:lnTo>
                    <a:lnTo>
                      <a:pt x="172" y="1"/>
                    </a:lnTo>
                    <a:lnTo>
                      <a:pt x="86" y="35"/>
                    </a:lnTo>
                    <a:lnTo>
                      <a:pt x="86" y="35"/>
                    </a:lnTo>
                    <a:lnTo>
                      <a:pt x="35" y="52"/>
                    </a:lnTo>
                    <a:lnTo>
                      <a:pt x="1" y="103"/>
                    </a:lnTo>
                    <a:lnTo>
                      <a:pt x="1" y="120"/>
                    </a:lnTo>
                    <a:lnTo>
                      <a:pt x="1" y="120"/>
                    </a:lnTo>
                    <a:lnTo>
                      <a:pt x="69" y="189"/>
                    </a:lnTo>
                    <a:lnTo>
                      <a:pt x="69" y="189"/>
                    </a:lnTo>
                    <a:lnTo>
                      <a:pt x="155" y="223"/>
                    </a:lnTo>
                    <a:lnTo>
                      <a:pt x="155" y="223"/>
                    </a:lnTo>
                    <a:lnTo>
                      <a:pt x="206" y="223"/>
                    </a:lnTo>
                    <a:lnTo>
                      <a:pt x="206" y="223"/>
                    </a:lnTo>
                    <a:lnTo>
                      <a:pt x="240" y="223"/>
                    </a:lnTo>
                    <a:lnTo>
                      <a:pt x="240" y="223"/>
                    </a:lnTo>
                    <a:lnTo>
                      <a:pt x="291" y="223"/>
                    </a:lnTo>
                    <a:lnTo>
                      <a:pt x="291" y="223"/>
                    </a:lnTo>
                    <a:lnTo>
                      <a:pt x="309" y="223"/>
                    </a:lnTo>
                    <a:lnTo>
                      <a:pt x="309" y="223"/>
                    </a:lnTo>
                    <a:lnTo>
                      <a:pt x="463" y="240"/>
                    </a:lnTo>
                    <a:lnTo>
                      <a:pt x="463" y="240"/>
                    </a:lnTo>
                    <a:lnTo>
                      <a:pt x="617" y="274"/>
                    </a:lnTo>
                    <a:lnTo>
                      <a:pt x="634" y="257"/>
                    </a:lnTo>
                    <a:lnTo>
                      <a:pt x="634" y="257"/>
                    </a:lnTo>
                    <a:lnTo>
                      <a:pt x="565" y="189"/>
                    </a:lnTo>
                    <a:lnTo>
                      <a:pt x="497" y="138"/>
                    </a:lnTo>
                    <a:lnTo>
                      <a:pt x="497" y="138"/>
                    </a:lnTo>
                    <a:lnTo>
                      <a:pt x="343" y="52"/>
                    </a:lnTo>
                    <a:lnTo>
                      <a:pt x="343" y="52"/>
                    </a:lnTo>
                    <a:lnTo>
                      <a:pt x="274" y="18"/>
                    </a:lnTo>
                    <a:lnTo>
                      <a:pt x="189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8" name="Google Shape;2150;p35">
                <a:extLst>
                  <a:ext uri="{FF2B5EF4-FFF2-40B4-BE49-F238E27FC236}">
                    <a16:creationId xmlns:a16="http://schemas.microsoft.com/office/drawing/2014/main" id="{55CD29CF-4C75-8D6A-DD5C-E64835615D44}"/>
                  </a:ext>
                </a:extLst>
              </p:cNvPr>
              <p:cNvSpPr/>
              <p:nvPr/>
            </p:nvSpPr>
            <p:spPr>
              <a:xfrm>
                <a:off x="6236898" y="2386372"/>
                <a:ext cx="20947" cy="10848"/>
              </a:xfrm>
              <a:custGeom>
                <a:avLst/>
                <a:gdLst/>
                <a:ahLst/>
                <a:cxnLst/>
                <a:rect l="l" t="t" r="r" b="b"/>
                <a:pathLst>
                  <a:path w="531" h="275" extrusionOk="0">
                    <a:moveTo>
                      <a:pt x="154" y="1"/>
                    </a:moveTo>
                    <a:lnTo>
                      <a:pt x="69" y="18"/>
                    </a:lnTo>
                    <a:lnTo>
                      <a:pt x="35" y="52"/>
                    </a:lnTo>
                    <a:lnTo>
                      <a:pt x="0" y="86"/>
                    </a:lnTo>
                    <a:lnTo>
                      <a:pt x="0" y="103"/>
                    </a:lnTo>
                    <a:lnTo>
                      <a:pt x="52" y="172"/>
                    </a:lnTo>
                    <a:lnTo>
                      <a:pt x="120" y="206"/>
                    </a:lnTo>
                    <a:lnTo>
                      <a:pt x="171" y="223"/>
                    </a:lnTo>
                    <a:lnTo>
                      <a:pt x="257" y="223"/>
                    </a:lnTo>
                    <a:lnTo>
                      <a:pt x="394" y="240"/>
                    </a:lnTo>
                    <a:lnTo>
                      <a:pt x="531" y="275"/>
                    </a:lnTo>
                    <a:lnTo>
                      <a:pt x="531" y="257"/>
                    </a:lnTo>
                    <a:lnTo>
                      <a:pt x="428" y="155"/>
                    </a:lnTo>
                    <a:lnTo>
                      <a:pt x="308" y="69"/>
                    </a:lnTo>
                    <a:lnTo>
                      <a:pt x="240" y="18"/>
                    </a:lnTo>
                    <a:lnTo>
                      <a:pt x="206" y="1"/>
                    </a:lnTo>
                    <a:close/>
                  </a:path>
                </a:pathLst>
              </a:custGeom>
              <a:solidFill>
                <a:srgbClr val="946E5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9" name="Google Shape;2151;p35">
                <a:extLst>
                  <a:ext uri="{FF2B5EF4-FFF2-40B4-BE49-F238E27FC236}">
                    <a16:creationId xmlns:a16="http://schemas.microsoft.com/office/drawing/2014/main" id="{963717EF-64DA-D24B-F622-F6E21476347D}"/>
                  </a:ext>
                </a:extLst>
              </p:cNvPr>
              <p:cNvSpPr/>
              <p:nvPr/>
            </p:nvSpPr>
            <p:spPr>
              <a:xfrm>
                <a:off x="6236898" y="2386372"/>
                <a:ext cx="20947" cy="10848"/>
              </a:xfrm>
              <a:custGeom>
                <a:avLst/>
                <a:gdLst/>
                <a:ahLst/>
                <a:cxnLst/>
                <a:rect l="l" t="t" r="r" b="b"/>
                <a:pathLst>
                  <a:path w="531" h="275" fill="none" extrusionOk="0">
                    <a:moveTo>
                      <a:pt x="171" y="1"/>
                    </a:moveTo>
                    <a:lnTo>
                      <a:pt x="171" y="1"/>
                    </a:lnTo>
                    <a:lnTo>
                      <a:pt x="154" y="1"/>
                    </a:lnTo>
                    <a:lnTo>
                      <a:pt x="154" y="1"/>
                    </a:lnTo>
                    <a:lnTo>
                      <a:pt x="69" y="18"/>
                    </a:lnTo>
                    <a:lnTo>
                      <a:pt x="69" y="18"/>
                    </a:lnTo>
                    <a:lnTo>
                      <a:pt x="35" y="52"/>
                    </a:lnTo>
                    <a:lnTo>
                      <a:pt x="0" y="86"/>
                    </a:lnTo>
                    <a:lnTo>
                      <a:pt x="0" y="103"/>
                    </a:lnTo>
                    <a:lnTo>
                      <a:pt x="0" y="103"/>
                    </a:lnTo>
                    <a:lnTo>
                      <a:pt x="52" y="172"/>
                    </a:lnTo>
                    <a:lnTo>
                      <a:pt x="52" y="172"/>
                    </a:lnTo>
                    <a:lnTo>
                      <a:pt x="120" y="206"/>
                    </a:lnTo>
                    <a:lnTo>
                      <a:pt x="120" y="206"/>
                    </a:lnTo>
                    <a:lnTo>
                      <a:pt x="171" y="223"/>
                    </a:lnTo>
                    <a:lnTo>
                      <a:pt x="171" y="223"/>
                    </a:lnTo>
                    <a:lnTo>
                      <a:pt x="206" y="223"/>
                    </a:lnTo>
                    <a:lnTo>
                      <a:pt x="206" y="223"/>
                    </a:lnTo>
                    <a:lnTo>
                      <a:pt x="223" y="223"/>
                    </a:lnTo>
                    <a:lnTo>
                      <a:pt x="223" y="223"/>
                    </a:lnTo>
                    <a:lnTo>
                      <a:pt x="257" y="223"/>
                    </a:lnTo>
                    <a:lnTo>
                      <a:pt x="257" y="223"/>
                    </a:lnTo>
                    <a:lnTo>
                      <a:pt x="394" y="240"/>
                    </a:lnTo>
                    <a:lnTo>
                      <a:pt x="394" y="240"/>
                    </a:lnTo>
                    <a:lnTo>
                      <a:pt x="531" y="275"/>
                    </a:lnTo>
                    <a:lnTo>
                      <a:pt x="531" y="257"/>
                    </a:lnTo>
                    <a:lnTo>
                      <a:pt x="531" y="257"/>
                    </a:lnTo>
                    <a:lnTo>
                      <a:pt x="428" y="155"/>
                    </a:lnTo>
                    <a:lnTo>
                      <a:pt x="428" y="155"/>
                    </a:lnTo>
                    <a:lnTo>
                      <a:pt x="308" y="69"/>
                    </a:lnTo>
                    <a:lnTo>
                      <a:pt x="308" y="69"/>
                    </a:lnTo>
                    <a:lnTo>
                      <a:pt x="240" y="18"/>
                    </a:lnTo>
                    <a:lnTo>
                      <a:pt x="206" y="1"/>
                    </a:lnTo>
                    <a:lnTo>
                      <a:pt x="171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0" name="Google Shape;2152;p35">
                <a:extLst>
                  <a:ext uri="{FF2B5EF4-FFF2-40B4-BE49-F238E27FC236}">
                    <a16:creationId xmlns:a16="http://schemas.microsoft.com/office/drawing/2014/main" id="{83FC916B-4134-8CAC-BC97-4C67054DD1CC}"/>
                  </a:ext>
                </a:extLst>
              </p:cNvPr>
              <p:cNvSpPr/>
              <p:nvPr/>
            </p:nvSpPr>
            <p:spPr>
              <a:xfrm>
                <a:off x="6274018" y="2487633"/>
                <a:ext cx="156646" cy="11519"/>
              </a:xfrm>
              <a:custGeom>
                <a:avLst/>
                <a:gdLst/>
                <a:ahLst/>
                <a:cxnLst/>
                <a:rect l="l" t="t" r="r" b="b"/>
                <a:pathLst>
                  <a:path w="3971" h="292" extrusionOk="0">
                    <a:moveTo>
                      <a:pt x="1985" y="1"/>
                    </a:moveTo>
                    <a:lnTo>
                      <a:pt x="1489" y="18"/>
                    </a:lnTo>
                    <a:lnTo>
                      <a:pt x="993" y="69"/>
                    </a:lnTo>
                    <a:lnTo>
                      <a:pt x="497" y="137"/>
                    </a:lnTo>
                    <a:lnTo>
                      <a:pt x="0" y="240"/>
                    </a:lnTo>
                    <a:lnTo>
                      <a:pt x="377" y="274"/>
                    </a:lnTo>
                    <a:lnTo>
                      <a:pt x="993" y="274"/>
                    </a:lnTo>
                    <a:lnTo>
                      <a:pt x="1985" y="257"/>
                    </a:lnTo>
                    <a:lnTo>
                      <a:pt x="2978" y="257"/>
                    </a:lnTo>
                    <a:lnTo>
                      <a:pt x="3970" y="291"/>
                    </a:lnTo>
                    <a:lnTo>
                      <a:pt x="3731" y="206"/>
                    </a:lnTo>
                    <a:lnTo>
                      <a:pt x="3491" y="137"/>
                    </a:lnTo>
                    <a:lnTo>
                      <a:pt x="3235" y="86"/>
                    </a:lnTo>
                    <a:lnTo>
                      <a:pt x="2995" y="52"/>
                    </a:lnTo>
                    <a:lnTo>
                      <a:pt x="2533" y="18"/>
                    </a:lnTo>
                    <a:lnTo>
                      <a:pt x="2088" y="1"/>
                    </a:lnTo>
                    <a:close/>
                  </a:path>
                </a:pathLst>
              </a:custGeom>
              <a:solidFill>
                <a:srgbClr val="009C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1" name="Google Shape;2153;p35">
                <a:extLst>
                  <a:ext uri="{FF2B5EF4-FFF2-40B4-BE49-F238E27FC236}">
                    <a16:creationId xmlns:a16="http://schemas.microsoft.com/office/drawing/2014/main" id="{FE58789D-CA1F-7E4D-0FC6-FA0104B2754D}"/>
                  </a:ext>
                </a:extLst>
              </p:cNvPr>
              <p:cNvSpPr/>
              <p:nvPr/>
            </p:nvSpPr>
            <p:spPr>
              <a:xfrm>
                <a:off x="6274018" y="2526095"/>
                <a:ext cx="164062" cy="13570"/>
              </a:xfrm>
              <a:custGeom>
                <a:avLst/>
                <a:gdLst/>
                <a:ahLst/>
                <a:cxnLst/>
                <a:rect l="l" t="t" r="r" b="b"/>
                <a:pathLst>
                  <a:path w="4159" h="344" extrusionOk="0">
                    <a:moveTo>
                      <a:pt x="4159" y="1"/>
                    </a:moveTo>
                    <a:lnTo>
                      <a:pt x="3115" y="52"/>
                    </a:lnTo>
                    <a:lnTo>
                      <a:pt x="2088" y="86"/>
                    </a:lnTo>
                    <a:lnTo>
                      <a:pt x="1044" y="86"/>
                    </a:lnTo>
                    <a:lnTo>
                      <a:pt x="35" y="69"/>
                    </a:lnTo>
                    <a:lnTo>
                      <a:pt x="0" y="69"/>
                    </a:lnTo>
                    <a:lnTo>
                      <a:pt x="257" y="138"/>
                    </a:lnTo>
                    <a:lnTo>
                      <a:pt x="514" y="206"/>
                    </a:lnTo>
                    <a:lnTo>
                      <a:pt x="771" y="258"/>
                    </a:lnTo>
                    <a:lnTo>
                      <a:pt x="1027" y="292"/>
                    </a:lnTo>
                    <a:lnTo>
                      <a:pt x="1506" y="326"/>
                    </a:lnTo>
                    <a:lnTo>
                      <a:pt x="1968" y="343"/>
                    </a:lnTo>
                    <a:lnTo>
                      <a:pt x="2088" y="343"/>
                    </a:lnTo>
                    <a:lnTo>
                      <a:pt x="2619" y="326"/>
                    </a:lnTo>
                    <a:lnTo>
                      <a:pt x="3132" y="258"/>
                    </a:lnTo>
                    <a:lnTo>
                      <a:pt x="3406" y="206"/>
                    </a:lnTo>
                    <a:lnTo>
                      <a:pt x="3662" y="155"/>
                    </a:lnTo>
                    <a:lnTo>
                      <a:pt x="3919" y="86"/>
                    </a:lnTo>
                    <a:lnTo>
                      <a:pt x="4159" y="1"/>
                    </a:lnTo>
                    <a:close/>
                  </a:path>
                </a:pathLst>
              </a:custGeom>
              <a:solidFill>
                <a:srgbClr val="009C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2" name="Google Shape;2154;p35">
                <a:extLst>
                  <a:ext uri="{FF2B5EF4-FFF2-40B4-BE49-F238E27FC236}">
                    <a16:creationId xmlns:a16="http://schemas.microsoft.com/office/drawing/2014/main" id="{8E653C5C-2F5E-B131-7E31-E513BCB007D1}"/>
                  </a:ext>
                </a:extLst>
              </p:cNvPr>
              <p:cNvSpPr/>
              <p:nvPr/>
            </p:nvSpPr>
            <p:spPr>
              <a:xfrm>
                <a:off x="6301710" y="2561874"/>
                <a:ext cx="113412" cy="16252"/>
              </a:xfrm>
              <a:custGeom>
                <a:avLst/>
                <a:gdLst/>
                <a:ahLst/>
                <a:cxnLst/>
                <a:rect l="l" t="t" r="r" b="b"/>
                <a:pathLst>
                  <a:path w="2875" h="412" extrusionOk="0">
                    <a:moveTo>
                      <a:pt x="0" y="1"/>
                    </a:moveTo>
                    <a:lnTo>
                      <a:pt x="154" y="104"/>
                    </a:lnTo>
                    <a:lnTo>
                      <a:pt x="325" y="189"/>
                    </a:lnTo>
                    <a:lnTo>
                      <a:pt x="513" y="258"/>
                    </a:lnTo>
                    <a:lnTo>
                      <a:pt x="685" y="309"/>
                    </a:lnTo>
                    <a:lnTo>
                      <a:pt x="873" y="360"/>
                    </a:lnTo>
                    <a:lnTo>
                      <a:pt x="1061" y="394"/>
                    </a:lnTo>
                    <a:lnTo>
                      <a:pt x="1249" y="412"/>
                    </a:lnTo>
                    <a:lnTo>
                      <a:pt x="1643" y="412"/>
                    </a:lnTo>
                    <a:lnTo>
                      <a:pt x="1831" y="394"/>
                    </a:lnTo>
                    <a:lnTo>
                      <a:pt x="2002" y="360"/>
                    </a:lnTo>
                    <a:lnTo>
                      <a:pt x="2173" y="326"/>
                    </a:lnTo>
                    <a:lnTo>
                      <a:pt x="2361" y="275"/>
                    </a:lnTo>
                    <a:lnTo>
                      <a:pt x="2533" y="206"/>
                    </a:lnTo>
                    <a:lnTo>
                      <a:pt x="2704" y="138"/>
                    </a:lnTo>
                    <a:lnTo>
                      <a:pt x="2875" y="35"/>
                    </a:lnTo>
                    <a:lnTo>
                      <a:pt x="2498" y="86"/>
                    </a:lnTo>
                    <a:lnTo>
                      <a:pt x="2139" y="121"/>
                    </a:lnTo>
                    <a:lnTo>
                      <a:pt x="1831" y="155"/>
                    </a:lnTo>
                    <a:lnTo>
                      <a:pt x="1437" y="155"/>
                    </a:lnTo>
                    <a:lnTo>
                      <a:pt x="1078" y="138"/>
                    </a:lnTo>
                    <a:lnTo>
                      <a:pt x="719" y="121"/>
                    </a:lnTo>
                    <a:lnTo>
                      <a:pt x="359" y="69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009C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3" name="Google Shape;2155;p35">
                <a:extLst>
                  <a:ext uri="{FF2B5EF4-FFF2-40B4-BE49-F238E27FC236}">
                    <a16:creationId xmlns:a16="http://schemas.microsoft.com/office/drawing/2014/main" id="{00BDBB46-909D-9A5C-9997-C9D1CA160885}"/>
                  </a:ext>
                </a:extLst>
              </p:cNvPr>
              <p:cNvSpPr/>
              <p:nvPr/>
            </p:nvSpPr>
            <p:spPr>
              <a:xfrm>
                <a:off x="6294254" y="2427555"/>
                <a:ext cx="116173" cy="37160"/>
              </a:xfrm>
              <a:custGeom>
                <a:avLst/>
                <a:gdLst/>
                <a:ahLst/>
                <a:cxnLst/>
                <a:rect l="l" t="t" r="r" b="b"/>
                <a:pathLst>
                  <a:path w="2945" h="942" extrusionOk="0">
                    <a:moveTo>
                      <a:pt x="1370" y="1"/>
                    </a:moveTo>
                    <a:lnTo>
                      <a:pt x="1250" y="18"/>
                    </a:lnTo>
                    <a:lnTo>
                      <a:pt x="1130" y="35"/>
                    </a:lnTo>
                    <a:lnTo>
                      <a:pt x="1010" y="69"/>
                    </a:lnTo>
                    <a:lnTo>
                      <a:pt x="908" y="120"/>
                    </a:lnTo>
                    <a:lnTo>
                      <a:pt x="702" y="223"/>
                    </a:lnTo>
                    <a:lnTo>
                      <a:pt x="1" y="668"/>
                    </a:lnTo>
                    <a:lnTo>
                      <a:pt x="138" y="890"/>
                    </a:lnTo>
                    <a:lnTo>
                      <a:pt x="839" y="446"/>
                    </a:lnTo>
                    <a:lnTo>
                      <a:pt x="1010" y="360"/>
                    </a:lnTo>
                    <a:lnTo>
                      <a:pt x="1096" y="309"/>
                    </a:lnTo>
                    <a:lnTo>
                      <a:pt x="1199" y="274"/>
                    </a:lnTo>
                    <a:lnTo>
                      <a:pt x="1370" y="274"/>
                    </a:lnTo>
                    <a:lnTo>
                      <a:pt x="1558" y="292"/>
                    </a:lnTo>
                    <a:lnTo>
                      <a:pt x="1746" y="360"/>
                    </a:lnTo>
                    <a:lnTo>
                      <a:pt x="1934" y="446"/>
                    </a:lnTo>
                    <a:lnTo>
                      <a:pt x="2362" y="685"/>
                    </a:lnTo>
                    <a:lnTo>
                      <a:pt x="2790" y="942"/>
                    </a:lnTo>
                    <a:lnTo>
                      <a:pt x="2944" y="736"/>
                    </a:lnTo>
                    <a:lnTo>
                      <a:pt x="2499" y="446"/>
                    </a:lnTo>
                    <a:lnTo>
                      <a:pt x="2037" y="206"/>
                    </a:lnTo>
                    <a:lnTo>
                      <a:pt x="1832" y="120"/>
                    </a:lnTo>
                    <a:lnTo>
                      <a:pt x="1609" y="35"/>
                    </a:lnTo>
                    <a:lnTo>
                      <a:pt x="1490" y="18"/>
                    </a:lnTo>
                    <a:lnTo>
                      <a:pt x="137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13318" name="Picture 6" descr="Diseño PNG Y SVG De Dibujos Animados De Perro Para Camisetas">
              <a:extLst>
                <a:ext uri="{FF2B5EF4-FFF2-40B4-BE49-F238E27FC236}">
                  <a16:creationId xmlns:a16="http://schemas.microsoft.com/office/drawing/2014/main" id="{2111AB2D-090B-8C43-A04E-0F6C3D1E639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52794" y="2132554"/>
              <a:ext cx="1403722" cy="14037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320" name="Picture 8" descr="Lindo Perro Perrito Caricatura PNG ,dibujos Cachorro, Perro, Lindo PNG  Imagen para Descarga Gratuita | Pngtree">
              <a:extLst>
                <a:ext uri="{FF2B5EF4-FFF2-40B4-BE49-F238E27FC236}">
                  <a16:creationId xmlns:a16="http://schemas.microsoft.com/office/drawing/2014/main" id="{10E179A8-189C-310E-D17F-B8DFF33A21F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12403" y="2512189"/>
              <a:ext cx="1030998" cy="10309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2838300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p36"/>
          <p:cNvSpPr txBox="1">
            <a:spLocks noGrp="1"/>
          </p:cNvSpPr>
          <p:nvPr>
            <p:ph type="title"/>
          </p:nvPr>
        </p:nvSpPr>
        <p:spPr>
          <a:xfrm>
            <a:off x="494392" y="219490"/>
            <a:ext cx="7886700" cy="99417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b="1" dirty="0">
                <a:latin typeface="Fira Sans Extra Condensed" panose="020B0503050000020004" pitchFamily="34" charset="0"/>
              </a:rPr>
              <a:t>Citas</a:t>
            </a:r>
            <a:endParaRPr sz="4400" b="1" dirty="0">
              <a:latin typeface="Fira Sans Extra Condensed" panose="020B0503050000020004" pitchFamily="34" charset="0"/>
            </a:endParaRPr>
          </a:p>
        </p:txBody>
      </p:sp>
      <p:sp>
        <p:nvSpPr>
          <p:cNvPr id="58" name="Google Shape;2723;p40">
            <a:extLst>
              <a:ext uri="{FF2B5EF4-FFF2-40B4-BE49-F238E27FC236}">
                <a16:creationId xmlns:a16="http://schemas.microsoft.com/office/drawing/2014/main" id="{8D23D767-CC62-5865-36AE-E107008349CD}"/>
              </a:ext>
            </a:extLst>
          </p:cNvPr>
          <p:cNvSpPr/>
          <p:nvPr/>
        </p:nvSpPr>
        <p:spPr>
          <a:xfrm>
            <a:off x="638907" y="696944"/>
            <a:ext cx="627300" cy="6273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A</a:t>
            </a:r>
            <a:endParaRPr sz="1800" b="1" dirty="0">
              <a:solidFill>
                <a:srgbClr val="FFFF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60" name="Google Shape;2733;p40">
            <a:extLst>
              <a:ext uri="{FF2B5EF4-FFF2-40B4-BE49-F238E27FC236}">
                <a16:creationId xmlns:a16="http://schemas.microsoft.com/office/drawing/2014/main" id="{6E73BE27-E66E-A4C5-4743-4BA925E1BAF6}"/>
              </a:ext>
            </a:extLst>
          </p:cNvPr>
          <p:cNvSpPr/>
          <p:nvPr/>
        </p:nvSpPr>
        <p:spPr>
          <a:xfrm>
            <a:off x="4595149" y="4231538"/>
            <a:ext cx="627300" cy="6273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</a:t>
            </a:r>
            <a:endParaRPr sz="1800" b="1">
              <a:solidFill>
                <a:srgbClr val="FFFF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2" name="Google Shape;1670;p34">
            <a:extLst>
              <a:ext uri="{FF2B5EF4-FFF2-40B4-BE49-F238E27FC236}">
                <a16:creationId xmlns:a16="http://schemas.microsoft.com/office/drawing/2014/main" id="{959A5542-A488-AEFE-3F9B-8B58064EC0C0}"/>
              </a:ext>
            </a:extLst>
          </p:cNvPr>
          <p:cNvGrpSpPr/>
          <p:nvPr/>
        </p:nvGrpSpPr>
        <p:grpSpPr>
          <a:xfrm>
            <a:off x="6065316" y="1416063"/>
            <a:ext cx="2831730" cy="2688662"/>
            <a:chOff x="450313" y="1161800"/>
            <a:chExt cx="4230000" cy="3575625"/>
          </a:xfrm>
        </p:grpSpPr>
        <p:grpSp>
          <p:nvGrpSpPr>
            <p:cNvPr id="3" name="Google Shape;1671;p34">
              <a:extLst>
                <a:ext uri="{FF2B5EF4-FFF2-40B4-BE49-F238E27FC236}">
                  <a16:creationId xmlns:a16="http://schemas.microsoft.com/office/drawing/2014/main" id="{8AA049E3-C5E9-A28D-9DD4-82CE0F338670}"/>
                </a:ext>
              </a:extLst>
            </p:cNvPr>
            <p:cNvGrpSpPr/>
            <p:nvPr/>
          </p:nvGrpSpPr>
          <p:grpSpPr>
            <a:xfrm>
              <a:off x="450313" y="1161800"/>
              <a:ext cx="4230000" cy="3575625"/>
              <a:chOff x="450313" y="1161800"/>
              <a:chExt cx="4230000" cy="3575625"/>
            </a:xfrm>
          </p:grpSpPr>
          <p:grpSp>
            <p:nvGrpSpPr>
              <p:cNvPr id="5" name="Google Shape;1672;p34">
                <a:extLst>
                  <a:ext uri="{FF2B5EF4-FFF2-40B4-BE49-F238E27FC236}">
                    <a16:creationId xmlns:a16="http://schemas.microsoft.com/office/drawing/2014/main" id="{AB7A9388-E68E-DFCC-EFA2-2151224258EB}"/>
                  </a:ext>
                </a:extLst>
              </p:cNvPr>
              <p:cNvGrpSpPr/>
              <p:nvPr/>
            </p:nvGrpSpPr>
            <p:grpSpPr>
              <a:xfrm>
                <a:off x="457200" y="1161800"/>
                <a:ext cx="4216248" cy="3570255"/>
                <a:chOff x="457200" y="1161800"/>
                <a:chExt cx="4216248" cy="3570255"/>
              </a:xfrm>
            </p:grpSpPr>
            <p:sp>
              <p:nvSpPr>
                <p:cNvPr id="7" name="Google Shape;1673;p34">
                  <a:extLst>
                    <a:ext uri="{FF2B5EF4-FFF2-40B4-BE49-F238E27FC236}">
                      <a16:creationId xmlns:a16="http://schemas.microsoft.com/office/drawing/2014/main" id="{F2024630-DF99-057F-8F56-77575D03CA00}"/>
                    </a:ext>
                  </a:extLst>
                </p:cNvPr>
                <p:cNvSpPr/>
                <p:nvPr/>
              </p:nvSpPr>
              <p:spPr>
                <a:xfrm>
                  <a:off x="2370868" y="1161800"/>
                  <a:ext cx="657508" cy="6529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11" h="19474" extrusionOk="0">
                      <a:moveTo>
                        <a:pt x="8950" y="0"/>
                      </a:moveTo>
                      <a:lnTo>
                        <a:pt x="8676" y="17"/>
                      </a:lnTo>
                      <a:lnTo>
                        <a:pt x="8402" y="34"/>
                      </a:lnTo>
                      <a:lnTo>
                        <a:pt x="8129" y="68"/>
                      </a:lnTo>
                      <a:lnTo>
                        <a:pt x="7855" y="103"/>
                      </a:lnTo>
                      <a:lnTo>
                        <a:pt x="7307" y="240"/>
                      </a:lnTo>
                      <a:lnTo>
                        <a:pt x="6760" y="394"/>
                      </a:lnTo>
                      <a:lnTo>
                        <a:pt x="6246" y="582"/>
                      </a:lnTo>
                      <a:lnTo>
                        <a:pt x="5733" y="804"/>
                      </a:lnTo>
                      <a:lnTo>
                        <a:pt x="5220" y="1061"/>
                      </a:lnTo>
                      <a:lnTo>
                        <a:pt x="4740" y="1352"/>
                      </a:lnTo>
                      <a:lnTo>
                        <a:pt x="4278" y="1660"/>
                      </a:lnTo>
                      <a:lnTo>
                        <a:pt x="3851" y="2019"/>
                      </a:lnTo>
                      <a:lnTo>
                        <a:pt x="3577" y="2259"/>
                      </a:lnTo>
                      <a:lnTo>
                        <a:pt x="3303" y="2515"/>
                      </a:lnTo>
                      <a:lnTo>
                        <a:pt x="3046" y="2789"/>
                      </a:lnTo>
                      <a:lnTo>
                        <a:pt x="2807" y="3063"/>
                      </a:lnTo>
                      <a:lnTo>
                        <a:pt x="2584" y="3354"/>
                      </a:lnTo>
                      <a:lnTo>
                        <a:pt x="2362" y="3662"/>
                      </a:lnTo>
                      <a:lnTo>
                        <a:pt x="2157" y="3970"/>
                      </a:lnTo>
                      <a:lnTo>
                        <a:pt x="1968" y="4278"/>
                      </a:lnTo>
                      <a:lnTo>
                        <a:pt x="1780" y="4603"/>
                      </a:lnTo>
                      <a:lnTo>
                        <a:pt x="1626" y="4945"/>
                      </a:lnTo>
                      <a:lnTo>
                        <a:pt x="1472" y="5288"/>
                      </a:lnTo>
                      <a:lnTo>
                        <a:pt x="1335" y="5630"/>
                      </a:lnTo>
                      <a:lnTo>
                        <a:pt x="1215" y="5972"/>
                      </a:lnTo>
                      <a:lnTo>
                        <a:pt x="1113" y="6331"/>
                      </a:lnTo>
                      <a:lnTo>
                        <a:pt x="1010" y="6691"/>
                      </a:lnTo>
                      <a:lnTo>
                        <a:pt x="942" y="7050"/>
                      </a:lnTo>
                      <a:lnTo>
                        <a:pt x="890" y="7375"/>
                      </a:lnTo>
                      <a:lnTo>
                        <a:pt x="856" y="7700"/>
                      </a:lnTo>
                      <a:lnTo>
                        <a:pt x="805" y="8351"/>
                      </a:lnTo>
                      <a:lnTo>
                        <a:pt x="788" y="9001"/>
                      </a:lnTo>
                      <a:lnTo>
                        <a:pt x="788" y="9651"/>
                      </a:lnTo>
                      <a:lnTo>
                        <a:pt x="805" y="10301"/>
                      </a:lnTo>
                      <a:lnTo>
                        <a:pt x="839" y="10969"/>
                      </a:lnTo>
                      <a:lnTo>
                        <a:pt x="907" y="12269"/>
                      </a:lnTo>
                      <a:lnTo>
                        <a:pt x="925" y="12800"/>
                      </a:lnTo>
                      <a:lnTo>
                        <a:pt x="925" y="13330"/>
                      </a:lnTo>
                      <a:lnTo>
                        <a:pt x="907" y="13860"/>
                      </a:lnTo>
                      <a:lnTo>
                        <a:pt x="873" y="14391"/>
                      </a:lnTo>
                      <a:lnTo>
                        <a:pt x="822" y="14767"/>
                      </a:lnTo>
                      <a:lnTo>
                        <a:pt x="771" y="15161"/>
                      </a:lnTo>
                      <a:lnTo>
                        <a:pt x="685" y="15537"/>
                      </a:lnTo>
                      <a:lnTo>
                        <a:pt x="599" y="15914"/>
                      </a:lnTo>
                      <a:lnTo>
                        <a:pt x="480" y="16290"/>
                      </a:lnTo>
                      <a:lnTo>
                        <a:pt x="343" y="16650"/>
                      </a:lnTo>
                      <a:lnTo>
                        <a:pt x="172" y="17009"/>
                      </a:lnTo>
                      <a:lnTo>
                        <a:pt x="1" y="17351"/>
                      </a:lnTo>
                      <a:lnTo>
                        <a:pt x="223" y="17625"/>
                      </a:lnTo>
                      <a:lnTo>
                        <a:pt x="480" y="17865"/>
                      </a:lnTo>
                      <a:lnTo>
                        <a:pt x="753" y="18087"/>
                      </a:lnTo>
                      <a:lnTo>
                        <a:pt x="1044" y="18292"/>
                      </a:lnTo>
                      <a:lnTo>
                        <a:pt x="1352" y="18464"/>
                      </a:lnTo>
                      <a:lnTo>
                        <a:pt x="1678" y="18618"/>
                      </a:lnTo>
                      <a:lnTo>
                        <a:pt x="2020" y="18754"/>
                      </a:lnTo>
                      <a:lnTo>
                        <a:pt x="2362" y="18874"/>
                      </a:lnTo>
                      <a:lnTo>
                        <a:pt x="2704" y="18960"/>
                      </a:lnTo>
                      <a:lnTo>
                        <a:pt x="3046" y="19028"/>
                      </a:lnTo>
                      <a:lnTo>
                        <a:pt x="3406" y="19097"/>
                      </a:lnTo>
                      <a:lnTo>
                        <a:pt x="3748" y="19148"/>
                      </a:lnTo>
                      <a:lnTo>
                        <a:pt x="4467" y="19216"/>
                      </a:lnTo>
                      <a:lnTo>
                        <a:pt x="5185" y="19268"/>
                      </a:lnTo>
                      <a:lnTo>
                        <a:pt x="7102" y="19405"/>
                      </a:lnTo>
                      <a:lnTo>
                        <a:pt x="8060" y="19439"/>
                      </a:lnTo>
                      <a:lnTo>
                        <a:pt x="9018" y="19473"/>
                      </a:lnTo>
                      <a:lnTo>
                        <a:pt x="9994" y="19473"/>
                      </a:lnTo>
                      <a:lnTo>
                        <a:pt x="10952" y="19439"/>
                      </a:lnTo>
                      <a:lnTo>
                        <a:pt x="11431" y="19405"/>
                      </a:lnTo>
                      <a:lnTo>
                        <a:pt x="11910" y="19353"/>
                      </a:lnTo>
                      <a:lnTo>
                        <a:pt x="12372" y="19302"/>
                      </a:lnTo>
                      <a:lnTo>
                        <a:pt x="12851" y="19234"/>
                      </a:lnTo>
                      <a:lnTo>
                        <a:pt x="13331" y="19148"/>
                      </a:lnTo>
                      <a:lnTo>
                        <a:pt x="13810" y="19045"/>
                      </a:lnTo>
                      <a:lnTo>
                        <a:pt x="14272" y="18943"/>
                      </a:lnTo>
                      <a:lnTo>
                        <a:pt x="14734" y="18806"/>
                      </a:lnTo>
                      <a:lnTo>
                        <a:pt x="15196" y="18652"/>
                      </a:lnTo>
                      <a:lnTo>
                        <a:pt x="15658" y="18498"/>
                      </a:lnTo>
                      <a:lnTo>
                        <a:pt x="16103" y="18310"/>
                      </a:lnTo>
                      <a:lnTo>
                        <a:pt x="16548" y="18121"/>
                      </a:lnTo>
                      <a:lnTo>
                        <a:pt x="16975" y="17899"/>
                      </a:lnTo>
                      <a:lnTo>
                        <a:pt x="17386" y="17676"/>
                      </a:lnTo>
                      <a:lnTo>
                        <a:pt x="17797" y="17420"/>
                      </a:lnTo>
                      <a:lnTo>
                        <a:pt x="18190" y="17146"/>
                      </a:lnTo>
                      <a:lnTo>
                        <a:pt x="18567" y="16855"/>
                      </a:lnTo>
                      <a:lnTo>
                        <a:pt x="18926" y="16547"/>
                      </a:lnTo>
                      <a:lnTo>
                        <a:pt x="19285" y="16222"/>
                      </a:lnTo>
                      <a:lnTo>
                        <a:pt x="19611" y="15880"/>
                      </a:lnTo>
                      <a:lnTo>
                        <a:pt x="19593" y="15794"/>
                      </a:lnTo>
                      <a:lnTo>
                        <a:pt x="19525" y="15589"/>
                      </a:lnTo>
                      <a:lnTo>
                        <a:pt x="19320" y="14990"/>
                      </a:lnTo>
                      <a:lnTo>
                        <a:pt x="19097" y="14374"/>
                      </a:lnTo>
                      <a:lnTo>
                        <a:pt x="18977" y="13997"/>
                      </a:lnTo>
                      <a:lnTo>
                        <a:pt x="18875" y="13450"/>
                      </a:lnTo>
                      <a:lnTo>
                        <a:pt x="18789" y="12902"/>
                      </a:lnTo>
                      <a:lnTo>
                        <a:pt x="18738" y="12355"/>
                      </a:lnTo>
                      <a:lnTo>
                        <a:pt x="18687" y="11790"/>
                      </a:lnTo>
                      <a:lnTo>
                        <a:pt x="18669" y="11242"/>
                      </a:lnTo>
                      <a:lnTo>
                        <a:pt x="18652" y="10695"/>
                      </a:lnTo>
                      <a:lnTo>
                        <a:pt x="18618" y="9583"/>
                      </a:lnTo>
                      <a:lnTo>
                        <a:pt x="18601" y="8487"/>
                      </a:lnTo>
                      <a:lnTo>
                        <a:pt x="18567" y="7940"/>
                      </a:lnTo>
                      <a:lnTo>
                        <a:pt x="18533" y="7375"/>
                      </a:lnTo>
                      <a:lnTo>
                        <a:pt x="18481" y="6862"/>
                      </a:lnTo>
                      <a:lnTo>
                        <a:pt x="18430" y="6366"/>
                      </a:lnTo>
                      <a:lnTo>
                        <a:pt x="18344" y="5852"/>
                      </a:lnTo>
                      <a:lnTo>
                        <a:pt x="18242" y="5356"/>
                      </a:lnTo>
                      <a:lnTo>
                        <a:pt x="18105" y="4860"/>
                      </a:lnTo>
                      <a:lnTo>
                        <a:pt x="17968" y="4381"/>
                      </a:lnTo>
                      <a:lnTo>
                        <a:pt x="17780" y="3919"/>
                      </a:lnTo>
                      <a:lnTo>
                        <a:pt x="17574" y="3457"/>
                      </a:lnTo>
                      <a:lnTo>
                        <a:pt x="17352" y="3029"/>
                      </a:lnTo>
                      <a:lnTo>
                        <a:pt x="17078" y="2618"/>
                      </a:lnTo>
                      <a:lnTo>
                        <a:pt x="16941" y="2413"/>
                      </a:lnTo>
                      <a:lnTo>
                        <a:pt x="16787" y="2225"/>
                      </a:lnTo>
                      <a:lnTo>
                        <a:pt x="16616" y="2036"/>
                      </a:lnTo>
                      <a:lnTo>
                        <a:pt x="16445" y="1865"/>
                      </a:lnTo>
                      <a:lnTo>
                        <a:pt x="16274" y="1694"/>
                      </a:lnTo>
                      <a:lnTo>
                        <a:pt x="16086" y="1523"/>
                      </a:lnTo>
                      <a:lnTo>
                        <a:pt x="15880" y="1369"/>
                      </a:lnTo>
                      <a:lnTo>
                        <a:pt x="15675" y="1232"/>
                      </a:lnTo>
                      <a:lnTo>
                        <a:pt x="15452" y="1078"/>
                      </a:lnTo>
                      <a:lnTo>
                        <a:pt x="15230" y="958"/>
                      </a:lnTo>
                      <a:lnTo>
                        <a:pt x="14990" y="821"/>
                      </a:lnTo>
                      <a:lnTo>
                        <a:pt x="14734" y="719"/>
                      </a:lnTo>
                      <a:lnTo>
                        <a:pt x="14426" y="582"/>
                      </a:lnTo>
                      <a:lnTo>
                        <a:pt x="14101" y="462"/>
                      </a:lnTo>
                      <a:lnTo>
                        <a:pt x="13775" y="342"/>
                      </a:lnTo>
                      <a:lnTo>
                        <a:pt x="13450" y="274"/>
                      </a:lnTo>
                      <a:lnTo>
                        <a:pt x="13159" y="222"/>
                      </a:lnTo>
                      <a:lnTo>
                        <a:pt x="12886" y="205"/>
                      </a:lnTo>
                      <a:lnTo>
                        <a:pt x="12321" y="188"/>
                      </a:lnTo>
                      <a:lnTo>
                        <a:pt x="11773" y="171"/>
                      </a:lnTo>
                      <a:lnTo>
                        <a:pt x="11209" y="137"/>
                      </a:lnTo>
                      <a:lnTo>
                        <a:pt x="10079" y="51"/>
                      </a:lnTo>
                      <a:lnTo>
                        <a:pt x="9515" y="17"/>
                      </a:lnTo>
                      <a:lnTo>
                        <a:pt x="8950" y="0"/>
                      </a:lnTo>
                      <a:close/>
                    </a:path>
                  </a:pathLst>
                </a:custGeom>
                <a:solidFill>
                  <a:srgbClr val="43434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" name="Google Shape;1674;p34">
                  <a:extLst>
                    <a:ext uri="{FF2B5EF4-FFF2-40B4-BE49-F238E27FC236}">
                      <a16:creationId xmlns:a16="http://schemas.microsoft.com/office/drawing/2014/main" id="{BC1EF0B6-FC0F-E7CB-C7AD-8877AA308B79}"/>
                    </a:ext>
                  </a:extLst>
                </p:cNvPr>
                <p:cNvSpPr/>
                <p:nvPr/>
              </p:nvSpPr>
              <p:spPr>
                <a:xfrm>
                  <a:off x="2370868" y="1161800"/>
                  <a:ext cx="657508" cy="6529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11" h="19474" fill="none" extrusionOk="0">
                      <a:moveTo>
                        <a:pt x="873" y="14391"/>
                      </a:moveTo>
                      <a:lnTo>
                        <a:pt x="873" y="14391"/>
                      </a:lnTo>
                      <a:lnTo>
                        <a:pt x="907" y="13860"/>
                      </a:lnTo>
                      <a:lnTo>
                        <a:pt x="925" y="13330"/>
                      </a:lnTo>
                      <a:lnTo>
                        <a:pt x="925" y="12800"/>
                      </a:lnTo>
                      <a:lnTo>
                        <a:pt x="907" y="12269"/>
                      </a:lnTo>
                      <a:lnTo>
                        <a:pt x="907" y="12269"/>
                      </a:lnTo>
                      <a:lnTo>
                        <a:pt x="839" y="10969"/>
                      </a:lnTo>
                      <a:lnTo>
                        <a:pt x="805" y="10301"/>
                      </a:lnTo>
                      <a:lnTo>
                        <a:pt x="788" y="9651"/>
                      </a:lnTo>
                      <a:lnTo>
                        <a:pt x="788" y="9001"/>
                      </a:lnTo>
                      <a:lnTo>
                        <a:pt x="805" y="8351"/>
                      </a:lnTo>
                      <a:lnTo>
                        <a:pt x="856" y="7700"/>
                      </a:lnTo>
                      <a:lnTo>
                        <a:pt x="890" y="7375"/>
                      </a:lnTo>
                      <a:lnTo>
                        <a:pt x="942" y="7050"/>
                      </a:lnTo>
                      <a:lnTo>
                        <a:pt x="942" y="7050"/>
                      </a:lnTo>
                      <a:lnTo>
                        <a:pt x="1010" y="6691"/>
                      </a:lnTo>
                      <a:lnTo>
                        <a:pt x="1113" y="6331"/>
                      </a:lnTo>
                      <a:lnTo>
                        <a:pt x="1215" y="5972"/>
                      </a:lnTo>
                      <a:lnTo>
                        <a:pt x="1335" y="5630"/>
                      </a:lnTo>
                      <a:lnTo>
                        <a:pt x="1472" y="5288"/>
                      </a:lnTo>
                      <a:lnTo>
                        <a:pt x="1626" y="4945"/>
                      </a:lnTo>
                      <a:lnTo>
                        <a:pt x="1780" y="4603"/>
                      </a:lnTo>
                      <a:lnTo>
                        <a:pt x="1968" y="4278"/>
                      </a:lnTo>
                      <a:lnTo>
                        <a:pt x="2157" y="3970"/>
                      </a:lnTo>
                      <a:lnTo>
                        <a:pt x="2362" y="3662"/>
                      </a:lnTo>
                      <a:lnTo>
                        <a:pt x="2584" y="3354"/>
                      </a:lnTo>
                      <a:lnTo>
                        <a:pt x="2807" y="3063"/>
                      </a:lnTo>
                      <a:lnTo>
                        <a:pt x="3046" y="2789"/>
                      </a:lnTo>
                      <a:lnTo>
                        <a:pt x="3303" y="2515"/>
                      </a:lnTo>
                      <a:lnTo>
                        <a:pt x="3577" y="2259"/>
                      </a:lnTo>
                      <a:lnTo>
                        <a:pt x="3851" y="2019"/>
                      </a:lnTo>
                      <a:lnTo>
                        <a:pt x="3851" y="2019"/>
                      </a:lnTo>
                      <a:lnTo>
                        <a:pt x="4278" y="1660"/>
                      </a:lnTo>
                      <a:lnTo>
                        <a:pt x="4740" y="1352"/>
                      </a:lnTo>
                      <a:lnTo>
                        <a:pt x="5220" y="1061"/>
                      </a:lnTo>
                      <a:lnTo>
                        <a:pt x="5733" y="804"/>
                      </a:lnTo>
                      <a:lnTo>
                        <a:pt x="6246" y="582"/>
                      </a:lnTo>
                      <a:lnTo>
                        <a:pt x="6760" y="394"/>
                      </a:lnTo>
                      <a:lnTo>
                        <a:pt x="7307" y="240"/>
                      </a:lnTo>
                      <a:lnTo>
                        <a:pt x="7855" y="103"/>
                      </a:lnTo>
                      <a:lnTo>
                        <a:pt x="7855" y="103"/>
                      </a:lnTo>
                      <a:lnTo>
                        <a:pt x="8129" y="68"/>
                      </a:lnTo>
                      <a:lnTo>
                        <a:pt x="8402" y="34"/>
                      </a:lnTo>
                      <a:lnTo>
                        <a:pt x="8676" y="17"/>
                      </a:lnTo>
                      <a:lnTo>
                        <a:pt x="8950" y="0"/>
                      </a:lnTo>
                      <a:lnTo>
                        <a:pt x="9515" y="17"/>
                      </a:lnTo>
                      <a:lnTo>
                        <a:pt x="10079" y="51"/>
                      </a:lnTo>
                      <a:lnTo>
                        <a:pt x="11209" y="137"/>
                      </a:lnTo>
                      <a:lnTo>
                        <a:pt x="11773" y="171"/>
                      </a:lnTo>
                      <a:lnTo>
                        <a:pt x="12321" y="188"/>
                      </a:lnTo>
                      <a:lnTo>
                        <a:pt x="12321" y="188"/>
                      </a:lnTo>
                      <a:lnTo>
                        <a:pt x="12886" y="205"/>
                      </a:lnTo>
                      <a:lnTo>
                        <a:pt x="13159" y="222"/>
                      </a:lnTo>
                      <a:lnTo>
                        <a:pt x="13450" y="274"/>
                      </a:lnTo>
                      <a:lnTo>
                        <a:pt x="13450" y="274"/>
                      </a:lnTo>
                      <a:lnTo>
                        <a:pt x="13775" y="342"/>
                      </a:lnTo>
                      <a:lnTo>
                        <a:pt x="14101" y="462"/>
                      </a:lnTo>
                      <a:lnTo>
                        <a:pt x="14426" y="582"/>
                      </a:lnTo>
                      <a:lnTo>
                        <a:pt x="14734" y="719"/>
                      </a:lnTo>
                      <a:lnTo>
                        <a:pt x="14734" y="719"/>
                      </a:lnTo>
                      <a:lnTo>
                        <a:pt x="14990" y="821"/>
                      </a:lnTo>
                      <a:lnTo>
                        <a:pt x="15230" y="958"/>
                      </a:lnTo>
                      <a:lnTo>
                        <a:pt x="15452" y="1078"/>
                      </a:lnTo>
                      <a:lnTo>
                        <a:pt x="15675" y="1232"/>
                      </a:lnTo>
                      <a:lnTo>
                        <a:pt x="15880" y="1369"/>
                      </a:lnTo>
                      <a:lnTo>
                        <a:pt x="16086" y="1523"/>
                      </a:lnTo>
                      <a:lnTo>
                        <a:pt x="16274" y="1694"/>
                      </a:lnTo>
                      <a:lnTo>
                        <a:pt x="16445" y="1865"/>
                      </a:lnTo>
                      <a:lnTo>
                        <a:pt x="16616" y="2036"/>
                      </a:lnTo>
                      <a:lnTo>
                        <a:pt x="16787" y="2225"/>
                      </a:lnTo>
                      <a:lnTo>
                        <a:pt x="16941" y="2413"/>
                      </a:lnTo>
                      <a:lnTo>
                        <a:pt x="17078" y="2618"/>
                      </a:lnTo>
                      <a:lnTo>
                        <a:pt x="17352" y="3029"/>
                      </a:lnTo>
                      <a:lnTo>
                        <a:pt x="17574" y="3457"/>
                      </a:lnTo>
                      <a:lnTo>
                        <a:pt x="17780" y="3919"/>
                      </a:lnTo>
                      <a:lnTo>
                        <a:pt x="17968" y="4381"/>
                      </a:lnTo>
                      <a:lnTo>
                        <a:pt x="18105" y="4860"/>
                      </a:lnTo>
                      <a:lnTo>
                        <a:pt x="18242" y="5356"/>
                      </a:lnTo>
                      <a:lnTo>
                        <a:pt x="18344" y="5852"/>
                      </a:lnTo>
                      <a:lnTo>
                        <a:pt x="18430" y="6366"/>
                      </a:lnTo>
                      <a:lnTo>
                        <a:pt x="18481" y="6862"/>
                      </a:lnTo>
                      <a:lnTo>
                        <a:pt x="18533" y="7375"/>
                      </a:lnTo>
                      <a:lnTo>
                        <a:pt x="18533" y="7375"/>
                      </a:lnTo>
                      <a:lnTo>
                        <a:pt x="18567" y="7940"/>
                      </a:lnTo>
                      <a:lnTo>
                        <a:pt x="18601" y="8487"/>
                      </a:lnTo>
                      <a:lnTo>
                        <a:pt x="18618" y="9583"/>
                      </a:lnTo>
                      <a:lnTo>
                        <a:pt x="18652" y="10695"/>
                      </a:lnTo>
                      <a:lnTo>
                        <a:pt x="18669" y="11242"/>
                      </a:lnTo>
                      <a:lnTo>
                        <a:pt x="18687" y="11790"/>
                      </a:lnTo>
                      <a:lnTo>
                        <a:pt x="18687" y="11790"/>
                      </a:lnTo>
                      <a:lnTo>
                        <a:pt x="18738" y="12355"/>
                      </a:lnTo>
                      <a:lnTo>
                        <a:pt x="18789" y="12902"/>
                      </a:lnTo>
                      <a:lnTo>
                        <a:pt x="18875" y="13450"/>
                      </a:lnTo>
                      <a:lnTo>
                        <a:pt x="18977" y="13997"/>
                      </a:lnTo>
                      <a:lnTo>
                        <a:pt x="18977" y="13997"/>
                      </a:lnTo>
                      <a:lnTo>
                        <a:pt x="19097" y="14374"/>
                      </a:lnTo>
                      <a:lnTo>
                        <a:pt x="19320" y="14990"/>
                      </a:lnTo>
                      <a:lnTo>
                        <a:pt x="19525" y="15589"/>
                      </a:lnTo>
                      <a:lnTo>
                        <a:pt x="19593" y="15794"/>
                      </a:lnTo>
                      <a:lnTo>
                        <a:pt x="19611" y="15880"/>
                      </a:lnTo>
                      <a:lnTo>
                        <a:pt x="19611" y="15880"/>
                      </a:lnTo>
                      <a:lnTo>
                        <a:pt x="19285" y="16222"/>
                      </a:lnTo>
                      <a:lnTo>
                        <a:pt x="18926" y="16547"/>
                      </a:lnTo>
                      <a:lnTo>
                        <a:pt x="18567" y="16855"/>
                      </a:lnTo>
                      <a:lnTo>
                        <a:pt x="18190" y="17146"/>
                      </a:lnTo>
                      <a:lnTo>
                        <a:pt x="17797" y="17420"/>
                      </a:lnTo>
                      <a:lnTo>
                        <a:pt x="17386" y="17676"/>
                      </a:lnTo>
                      <a:lnTo>
                        <a:pt x="16975" y="17899"/>
                      </a:lnTo>
                      <a:lnTo>
                        <a:pt x="16548" y="18121"/>
                      </a:lnTo>
                      <a:lnTo>
                        <a:pt x="16103" y="18310"/>
                      </a:lnTo>
                      <a:lnTo>
                        <a:pt x="15658" y="18498"/>
                      </a:lnTo>
                      <a:lnTo>
                        <a:pt x="15196" y="18652"/>
                      </a:lnTo>
                      <a:lnTo>
                        <a:pt x="14734" y="18806"/>
                      </a:lnTo>
                      <a:lnTo>
                        <a:pt x="14272" y="18943"/>
                      </a:lnTo>
                      <a:lnTo>
                        <a:pt x="13810" y="19045"/>
                      </a:lnTo>
                      <a:lnTo>
                        <a:pt x="13331" y="19148"/>
                      </a:lnTo>
                      <a:lnTo>
                        <a:pt x="12851" y="19234"/>
                      </a:lnTo>
                      <a:lnTo>
                        <a:pt x="12851" y="19234"/>
                      </a:lnTo>
                      <a:lnTo>
                        <a:pt x="12372" y="19302"/>
                      </a:lnTo>
                      <a:lnTo>
                        <a:pt x="11910" y="19353"/>
                      </a:lnTo>
                      <a:lnTo>
                        <a:pt x="11431" y="19405"/>
                      </a:lnTo>
                      <a:lnTo>
                        <a:pt x="10952" y="19439"/>
                      </a:lnTo>
                      <a:lnTo>
                        <a:pt x="9994" y="19473"/>
                      </a:lnTo>
                      <a:lnTo>
                        <a:pt x="9018" y="19473"/>
                      </a:lnTo>
                      <a:lnTo>
                        <a:pt x="8060" y="19439"/>
                      </a:lnTo>
                      <a:lnTo>
                        <a:pt x="7102" y="19405"/>
                      </a:lnTo>
                      <a:lnTo>
                        <a:pt x="5185" y="19268"/>
                      </a:lnTo>
                      <a:lnTo>
                        <a:pt x="5185" y="19268"/>
                      </a:lnTo>
                      <a:lnTo>
                        <a:pt x="4467" y="19216"/>
                      </a:lnTo>
                      <a:lnTo>
                        <a:pt x="3748" y="19148"/>
                      </a:lnTo>
                      <a:lnTo>
                        <a:pt x="3406" y="19097"/>
                      </a:lnTo>
                      <a:lnTo>
                        <a:pt x="3046" y="19028"/>
                      </a:lnTo>
                      <a:lnTo>
                        <a:pt x="2704" y="18960"/>
                      </a:lnTo>
                      <a:lnTo>
                        <a:pt x="2362" y="18874"/>
                      </a:lnTo>
                      <a:lnTo>
                        <a:pt x="2362" y="18874"/>
                      </a:lnTo>
                      <a:lnTo>
                        <a:pt x="2020" y="18754"/>
                      </a:lnTo>
                      <a:lnTo>
                        <a:pt x="1678" y="18618"/>
                      </a:lnTo>
                      <a:lnTo>
                        <a:pt x="1352" y="18464"/>
                      </a:lnTo>
                      <a:lnTo>
                        <a:pt x="1044" y="18292"/>
                      </a:lnTo>
                      <a:lnTo>
                        <a:pt x="753" y="18087"/>
                      </a:lnTo>
                      <a:lnTo>
                        <a:pt x="480" y="17865"/>
                      </a:lnTo>
                      <a:lnTo>
                        <a:pt x="223" y="17625"/>
                      </a:lnTo>
                      <a:lnTo>
                        <a:pt x="1" y="17351"/>
                      </a:lnTo>
                      <a:lnTo>
                        <a:pt x="1" y="17351"/>
                      </a:lnTo>
                      <a:lnTo>
                        <a:pt x="172" y="17009"/>
                      </a:lnTo>
                      <a:lnTo>
                        <a:pt x="343" y="16650"/>
                      </a:lnTo>
                      <a:lnTo>
                        <a:pt x="480" y="16290"/>
                      </a:lnTo>
                      <a:lnTo>
                        <a:pt x="599" y="15914"/>
                      </a:lnTo>
                      <a:lnTo>
                        <a:pt x="685" y="15537"/>
                      </a:lnTo>
                      <a:lnTo>
                        <a:pt x="771" y="15161"/>
                      </a:lnTo>
                      <a:lnTo>
                        <a:pt x="822" y="14767"/>
                      </a:lnTo>
                      <a:lnTo>
                        <a:pt x="873" y="14391"/>
                      </a:lnTo>
                    </a:path>
                  </a:pathLst>
                </a:custGeom>
                <a:solidFill>
                  <a:srgbClr val="43434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" name="Google Shape;1675;p34">
                  <a:extLst>
                    <a:ext uri="{FF2B5EF4-FFF2-40B4-BE49-F238E27FC236}">
                      <a16:creationId xmlns:a16="http://schemas.microsoft.com/office/drawing/2014/main" id="{47BD5F99-798E-3490-5A63-5320A8F275E0}"/>
                    </a:ext>
                  </a:extLst>
                </p:cNvPr>
                <p:cNvSpPr/>
                <p:nvPr/>
              </p:nvSpPr>
              <p:spPr>
                <a:xfrm>
                  <a:off x="2370868" y="1161800"/>
                  <a:ext cx="657508" cy="6517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11" h="19439" extrusionOk="0">
                      <a:moveTo>
                        <a:pt x="9104" y="0"/>
                      </a:moveTo>
                      <a:lnTo>
                        <a:pt x="8796" y="17"/>
                      </a:lnTo>
                      <a:lnTo>
                        <a:pt x="8471" y="34"/>
                      </a:lnTo>
                      <a:lnTo>
                        <a:pt x="8163" y="68"/>
                      </a:lnTo>
                      <a:lnTo>
                        <a:pt x="7855" y="103"/>
                      </a:lnTo>
                      <a:lnTo>
                        <a:pt x="7307" y="240"/>
                      </a:lnTo>
                      <a:lnTo>
                        <a:pt x="6760" y="394"/>
                      </a:lnTo>
                      <a:lnTo>
                        <a:pt x="6246" y="582"/>
                      </a:lnTo>
                      <a:lnTo>
                        <a:pt x="5733" y="804"/>
                      </a:lnTo>
                      <a:lnTo>
                        <a:pt x="5220" y="1061"/>
                      </a:lnTo>
                      <a:lnTo>
                        <a:pt x="4740" y="1352"/>
                      </a:lnTo>
                      <a:lnTo>
                        <a:pt x="4278" y="1660"/>
                      </a:lnTo>
                      <a:lnTo>
                        <a:pt x="3851" y="2019"/>
                      </a:lnTo>
                      <a:lnTo>
                        <a:pt x="3577" y="2259"/>
                      </a:lnTo>
                      <a:lnTo>
                        <a:pt x="3303" y="2515"/>
                      </a:lnTo>
                      <a:lnTo>
                        <a:pt x="3046" y="2789"/>
                      </a:lnTo>
                      <a:lnTo>
                        <a:pt x="2807" y="3063"/>
                      </a:lnTo>
                      <a:lnTo>
                        <a:pt x="2584" y="3354"/>
                      </a:lnTo>
                      <a:lnTo>
                        <a:pt x="2362" y="3662"/>
                      </a:lnTo>
                      <a:lnTo>
                        <a:pt x="2157" y="3970"/>
                      </a:lnTo>
                      <a:lnTo>
                        <a:pt x="1968" y="4278"/>
                      </a:lnTo>
                      <a:lnTo>
                        <a:pt x="1780" y="4603"/>
                      </a:lnTo>
                      <a:lnTo>
                        <a:pt x="1626" y="4945"/>
                      </a:lnTo>
                      <a:lnTo>
                        <a:pt x="1472" y="5288"/>
                      </a:lnTo>
                      <a:lnTo>
                        <a:pt x="1335" y="5630"/>
                      </a:lnTo>
                      <a:lnTo>
                        <a:pt x="1215" y="5972"/>
                      </a:lnTo>
                      <a:lnTo>
                        <a:pt x="1113" y="6331"/>
                      </a:lnTo>
                      <a:lnTo>
                        <a:pt x="1010" y="6691"/>
                      </a:lnTo>
                      <a:lnTo>
                        <a:pt x="942" y="7050"/>
                      </a:lnTo>
                      <a:lnTo>
                        <a:pt x="873" y="7563"/>
                      </a:lnTo>
                      <a:lnTo>
                        <a:pt x="822" y="8077"/>
                      </a:lnTo>
                      <a:lnTo>
                        <a:pt x="788" y="8590"/>
                      </a:lnTo>
                      <a:lnTo>
                        <a:pt x="788" y="9103"/>
                      </a:lnTo>
                      <a:lnTo>
                        <a:pt x="788" y="9891"/>
                      </a:lnTo>
                      <a:lnTo>
                        <a:pt x="839" y="10695"/>
                      </a:lnTo>
                      <a:lnTo>
                        <a:pt x="873" y="11482"/>
                      </a:lnTo>
                      <a:lnTo>
                        <a:pt x="907" y="12269"/>
                      </a:lnTo>
                      <a:lnTo>
                        <a:pt x="925" y="13056"/>
                      </a:lnTo>
                      <a:lnTo>
                        <a:pt x="907" y="13724"/>
                      </a:lnTo>
                      <a:lnTo>
                        <a:pt x="873" y="14391"/>
                      </a:lnTo>
                      <a:lnTo>
                        <a:pt x="822" y="14767"/>
                      </a:lnTo>
                      <a:lnTo>
                        <a:pt x="771" y="15161"/>
                      </a:lnTo>
                      <a:lnTo>
                        <a:pt x="685" y="15537"/>
                      </a:lnTo>
                      <a:lnTo>
                        <a:pt x="599" y="15914"/>
                      </a:lnTo>
                      <a:lnTo>
                        <a:pt x="480" y="16290"/>
                      </a:lnTo>
                      <a:lnTo>
                        <a:pt x="343" y="16650"/>
                      </a:lnTo>
                      <a:lnTo>
                        <a:pt x="172" y="17009"/>
                      </a:lnTo>
                      <a:lnTo>
                        <a:pt x="1" y="17351"/>
                      </a:lnTo>
                      <a:lnTo>
                        <a:pt x="223" y="17625"/>
                      </a:lnTo>
                      <a:lnTo>
                        <a:pt x="480" y="17865"/>
                      </a:lnTo>
                      <a:lnTo>
                        <a:pt x="753" y="18087"/>
                      </a:lnTo>
                      <a:lnTo>
                        <a:pt x="1044" y="18292"/>
                      </a:lnTo>
                      <a:lnTo>
                        <a:pt x="1352" y="18464"/>
                      </a:lnTo>
                      <a:lnTo>
                        <a:pt x="1678" y="18618"/>
                      </a:lnTo>
                      <a:lnTo>
                        <a:pt x="2020" y="18754"/>
                      </a:lnTo>
                      <a:lnTo>
                        <a:pt x="2362" y="18874"/>
                      </a:lnTo>
                      <a:lnTo>
                        <a:pt x="2704" y="18960"/>
                      </a:lnTo>
                      <a:lnTo>
                        <a:pt x="3046" y="19028"/>
                      </a:lnTo>
                      <a:lnTo>
                        <a:pt x="3406" y="19097"/>
                      </a:lnTo>
                      <a:lnTo>
                        <a:pt x="3748" y="19148"/>
                      </a:lnTo>
                      <a:lnTo>
                        <a:pt x="4467" y="19216"/>
                      </a:lnTo>
                      <a:lnTo>
                        <a:pt x="5185" y="19268"/>
                      </a:lnTo>
                      <a:lnTo>
                        <a:pt x="6554" y="19370"/>
                      </a:lnTo>
                      <a:lnTo>
                        <a:pt x="7923" y="19439"/>
                      </a:lnTo>
                      <a:lnTo>
                        <a:pt x="7906" y="19268"/>
                      </a:lnTo>
                      <a:lnTo>
                        <a:pt x="7615" y="19199"/>
                      </a:lnTo>
                      <a:lnTo>
                        <a:pt x="7376" y="19148"/>
                      </a:lnTo>
                      <a:lnTo>
                        <a:pt x="7136" y="19080"/>
                      </a:lnTo>
                      <a:lnTo>
                        <a:pt x="6897" y="19011"/>
                      </a:lnTo>
                      <a:lnTo>
                        <a:pt x="6674" y="18908"/>
                      </a:lnTo>
                      <a:lnTo>
                        <a:pt x="6452" y="18789"/>
                      </a:lnTo>
                      <a:lnTo>
                        <a:pt x="6263" y="18652"/>
                      </a:lnTo>
                      <a:lnTo>
                        <a:pt x="6075" y="18498"/>
                      </a:lnTo>
                      <a:lnTo>
                        <a:pt x="5921" y="18310"/>
                      </a:lnTo>
                      <a:lnTo>
                        <a:pt x="5853" y="18190"/>
                      </a:lnTo>
                      <a:lnTo>
                        <a:pt x="5528" y="18019"/>
                      </a:lnTo>
                      <a:lnTo>
                        <a:pt x="5203" y="17813"/>
                      </a:lnTo>
                      <a:lnTo>
                        <a:pt x="4895" y="17574"/>
                      </a:lnTo>
                      <a:lnTo>
                        <a:pt x="4758" y="17454"/>
                      </a:lnTo>
                      <a:lnTo>
                        <a:pt x="4621" y="17317"/>
                      </a:lnTo>
                      <a:lnTo>
                        <a:pt x="4484" y="17146"/>
                      </a:lnTo>
                      <a:lnTo>
                        <a:pt x="4364" y="16975"/>
                      </a:lnTo>
                      <a:lnTo>
                        <a:pt x="4244" y="16804"/>
                      </a:lnTo>
                      <a:lnTo>
                        <a:pt x="4142" y="16633"/>
                      </a:lnTo>
                      <a:lnTo>
                        <a:pt x="3953" y="16256"/>
                      </a:lnTo>
                      <a:lnTo>
                        <a:pt x="3799" y="15863"/>
                      </a:lnTo>
                      <a:lnTo>
                        <a:pt x="3680" y="15452"/>
                      </a:lnTo>
                      <a:lnTo>
                        <a:pt x="3577" y="15041"/>
                      </a:lnTo>
                      <a:lnTo>
                        <a:pt x="3508" y="14613"/>
                      </a:lnTo>
                      <a:lnTo>
                        <a:pt x="3440" y="14203"/>
                      </a:lnTo>
                      <a:lnTo>
                        <a:pt x="3337" y="13416"/>
                      </a:lnTo>
                      <a:lnTo>
                        <a:pt x="2961" y="13433"/>
                      </a:lnTo>
                      <a:lnTo>
                        <a:pt x="2807" y="13433"/>
                      </a:lnTo>
                      <a:lnTo>
                        <a:pt x="2602" y="13416"/>
                      </a:lnTo>
                      <a:lnTo>
                        <a:pt x="2499" y="13398"/>
                      </a:lnTo>
                      <a:lnTo>
                        <a:pt x="2396" y="13364"/>
                      </a:lnTo>
                      <a:lnTo>
                        <a:pt x="2276" y="13313"/>
                      </a:lnTo>
                      <a:lnTo>
                        <a:pt x="2174" y="13244"/>
                      </a:lnTo>
                      <a:lnTo>
                        <a:pt x="2071" y="13159"/>
                      </a:lnTo>
                      <a:lnTo>
                        <a:pt x="1986" y="13073"/>
                      </a:lnTo>
                      <a:lnTo>
                        <a:pt x="1849" y="12885"/>
                      </a:lnTo>
                      <a:lnTo>
                        <a:pt x="1729" y="12680"/>
                      </a:lnTo>
                      <a:lnTo>
                        <a:pt x="1626" y="12474"/>
                      </a:lnTo>
                      <a:lnTo>
                        <a:pt x="1541" y="12252"/>
                      </a:lnTo>
                      <a:lnTo>
                        <a:pt x="1489" y="12012"/>
                      </a:lnTo>
                      <a:lnTo>
                        <a:pt x="1455" y="11790"/>
                      </a:lnTo>
                      <a:lnTo>
                        <a:pt x="1438" y="11550"/>
                      </a:lnTo>
                      <a:lnTo>
                        <a:pt x="1438" y="11311"/>
                      </a:lnTo>
                      <a:lnTo>
                        <a:pt x="1455" y="11054"/>
                      </a:lnTo>
                      <a:lnTo>
                        <a:pt x="1489" y="10934"/>
                      </a:lnTo>
                      <a:lnTo>
                        <a:pt x="1524" y="10815"/>
                      </a:lnTo>
                      <a:lnTo>
                        <a:pt x="1575" y="10695"/>
                      </a:lnTo>
                      <a:lnTo>
                        <a:pt x="1626" y="10575"/>
                      </a:lnTo>
                      <a:lnTo>
                        <a:pt x="1695" y="10472"/>
                      </a:lnTo>
                      <a:lnTo>
                        <a:pt x="1780" y="10387"/>
                      </a:lnTo>
                      <a:lnTo>
                        <a:pt x="1900" y="10284"/>
                      </a:lnTo>
                      <a:lnTo>
                        <a:pt x="2020" y="10216"/>
                      </a:lnTo>
                      <a:lnTo>
                        <a:pt x="2140" y="10181"/>
                      </a:lnTo>
                      <a:lnTo>
                        <a:pt x="2259" y="10164"/>
                      </a:lnTo>
                      <a:lnTo>
                        <a:pt x="2328" y="10164"/>
                      </a:lnTo>
                      <a:lnTo>
                        <a:pt x="2396" y="10181"/>
                      </a:lnTo>
                      <a:lnTo>
                        <a:pt x="2533" y="10250"/>
                      </a:lnTo>
                      <a:lnTo>
                        <a:pt x="2670" y="10335"/>
                      </a:lnTo>
                      <a:lnTo>
                        <a:pt x="2790" y="10472"/>
                      </a:lnTo>
                      <a:lnTo>
                        <a:pt x="2910" y="10609"/>
                      </a:lnTo>
                      <a:lnTo>
                        <a:pt x="3012" y="10780"/>
                      </a:lnTo>
                      <a:lnTo>
                        <a:pt x="3115" y="10951"/>
                      </a:lnTo>
                      <a:lnTo>
                        <a:pt x="3200" y="11123"/>
                      </a:lnTo>
                      <a:lnTo>
                        <a:pt x="3218" y="10199"/>
                      </a:lnTo>
                      <a:lnTo>
                        <a:pt x="3252" y="9275"/>
                      </a:lnTo>
                      <a:lnTo>
                        <a:pt x="3252" y="8932"/>
                      </a:lnTo>
                      <a:lnTo>
                        <a:pt x="2790" y="9035"/>
                      </a:lnTo>
                      <a:lnTo>
                        <a:pt x="2328" y="9155"/>
                      </a:lnTo>
                      <a:lnTo>
                        <a:pt x="2294" y="8898"/>
                      </a:lnTo>
                      <a:lnTo>
                        <a:pt x="2259" y="8641"/>
                      </a:lnTo>
                      <a:lnTo>
                        <a:pt x="2242" y="8385"/>
                      </a:lnTo>
                      <a:lnTo>
                        <a:pt x="2242" y="8111"/>
                      </a:lnTo>
                      <a:lnTo>
                        <a:pt x="2259" y="7854"/>
                      </a:lnTo>
                      <a:lnTo>
                        <a:pt x="2276" y="7598"/>
                      </a:lnTo>
                      <a:lnTo>
                        <a:pt x="2311" y="7341"/>
                      </a:lnTo>
                      <a:lnTo>
                        <a:pt x="2362" y="7084"/>
                      </a:lnTo>
                      <a:lnTo>
                        <a:pt x="2430" y="6828"/>
                      </a:lnTo>
                      <a:lnTo>
                        <a:pt x="2499" y="6571"/>
                      </a:lnTo>
                      <a:lnTo>
                        <a:pt x="2584" y="6314"/>
                      </a:lnTo>
                      <a:lnTo>
                        <a:pt x="2670" y="6058"/>
                      </a:lnTo>
                      <a:lnTo>
                        <a:pt x="2790" y="5818"/>
                      </a:lnTo>
                      <a:lnTo>
                        <a:pt x="2892" y="5578"/>
                      </a:lnTo>
                      <a:lnTo>
                        <a:pt x="3029" y="5339"/>
                      </a:lnTo>
                      <a:lnTo>
                        <a:pt x="3166" y="5099"/>
                      </a:lnTo>
                      <a:lnTo>
                        <a:pt x="3303" y="4877"/>
                      </a:lnTo>
                      <a:lnTo>
                        <a:pt x="3457" y="4654"/>
                      </a:lnTo>
                      <a:lnTo>
                        <a:pt x="3799" y="4227"/>
                      </a:lnTo>
                      <a:lnTo>
                        <a:pt x="4176" y="3816"/>
                      </a:lnTo>
                      <a:lnTo>
                        <a:pt x="4569" y="3422"/>
                      </a:lnTo>
                      <a:lnTo>
                        <a:pt x="4997" y="3063"/>
                      </a:lnTo>
                      <a:lnTo>
                        <a:pt x="5459" y="2721"/>
                      </a:lnTo>
                      <a:lnTo>
                        <a:pt x="5938" y="2396"/>
                      </a:lnTo>
                      <a:lnTo>
                        <a:pt x="6435" y="2105"/>
                      </a:lnTo>
                      <a:lnTo>
                        <a:pt x="6982" y="1831"/>
                      </a:lnTo>
                      <a:lnTo>
                        <a:pt x="7530" y="1574"/>
                      </a:lnTo>
                      <a:lnTo>
                        <a:pt x="8112" y="1369"/>
                      </a:lnTo>
                      <a:lnTo>
                        <a:pt x="8710" y="1181"/>
                      </a:lnTo>
                      <a:lnTo>
                        <a:pt x="9309" y="1044"/>
                      </a:lnTo>
                      <a:lnTo>
                        <a:pt x="9925" y="941"/>
                      </a:lnTo>
                      <a:lnTo>
                        <a:pt x="10233" y="890"/>
                      </a:lnTo>
                      <a:lnTo>
                        <a:pt x="10541" y="873"/>
                      </a:lnTo>
                      <a:lnTo>
                        <a:pt x="10849" y="856"/>
                      </a:lnTo>
                      <a:lnTo>
                        <a:pt x="11157" y="856"/>
                      </a:lnTo>
                      <a:lnTo>
                        <a:pt x="11705" y="873"/>
                      </a:lnTo>
                      <a:lnTo>
                        <a:pt x="12047" y="890"/>
                      </a:lnTo>
                      <a:lnTo>
                        <a:pt x="12389" y="941"/>
                      </a:lnTo>
                      <a:lnTo>
                        <a:pt x="12732" y="992"/>
                      </a:lnTo>
                      <a:lnTo>
                        <a:pt x="13057" y="1078"/>
                      </a:lnTo>
                      <a:lnTo>
                        <a:pt x="13399" y="1164"/>
                      </a:lnTo>
                      <a:lnTo>
                        <a:pt x="13724" y="1266"/>
                      </a:lnTo>
                      <a:lnTo>
                        <a:pt x="14049" y="1386"/>
                      </a:lnTo>
                      <a:lnTo>
                        <a:pt x="14357" y="1506"/>
                      </a:lnTo>
                      <a:lnTo>
                        <a:pt x="14665" y="1660"/>
                      </a:lnTo>
                      <a:lnTo>
                        <a:pt x="14956" y="1814"/>
                      </a:lnTo>
                      <a:lnTo>
                        <a:pt x="15247" y="1985"/>
                      </a:lnTo>
                      <a:lnTo>
                        <a:pt x="15521" y="2173"/>
                      </a:lnTo>
                      <a:lnTo>
                        <a:pt x="15778" y="2361"/>
                      </a:lnTo>
                      <a:lnTo>
                        <a:pt x="16017" y="2584"/>
                      </a:lnTo>
                      <a:lnTo>
                        <a:pt x="16257" y="2806"/>
                      </a:lnTo>
                      <a:lnTo>
                        <a:pt x="16462" y="3046"/>
                      </a:lnTo>
                      <a:lnTo>
                        <a:pt x="16736" y="3388"/>
                      </a:lnTo>
                      <a:lnTo>
                        <a:pt x="16975" y="3747"/>
                      </a:lnTo>
                      <a:lnTo>
                        <a:pt x="17181" y="4124"/>
                      </a:lnTo>
                      <a:lnTo>
                        <a:pt x="17352" y="4517"/>
                      </a:lnTo>
                      <a:lnTo>
                        <a:pt x="17506" y="4911"/>
                      </a:lnTo>
                      <a:lnTo>
                        <a:pt x="17608" y="5322"/>
                      </a:lnTo>
                      <a:lnTo>
                        <a:pt x="17694" y="5732"/>
                      </a:lnTo>
                      <a:lnTo>
                        <a:pt x="17745" y="6160"/>
                      </a:lnTo>
                      <a:lnTo>
                        <a:pt x="17780" y="6588"/>
                      </a:lnTo>
                      <a:lnTo>
                        <a:pt x="17780" y="7016"/>
                      </a:lnTo>
                      <a:lnTo>
                        <a:pt x="17762" y="7444"/>
                      </a:lnTo>
                      <a:lnTo>
                        <a:pt x="17711" y="7871"/>
                      </a:lnTo>
                      <a:lnTo>
                        <a:pt x="17643" y="8299"/>
                      </a:lnTo>
                      <a:lnTo>
                        <a:pt x="17557" y="8727"/>
                      </a:lnTo>
                      <a:lnTo>
                        <a:pt x="17472" y="9155"/>
                      </a:lnTo>
                      <a:lnTo>
                        <a:pt x="17352" y="9565"/>
                      </a:lnTo>
                      <a:lnTo>
                        <a:pt x="17129" y="9429"/>
                      </a:lnTo>
                      <a:lnTo>
                        <a:pt x="16924" y="9309"/>
                      </a:lnTo>
                      <a:lnTo>
                        <a:pt x="16702" y="9206"/>
                      </a:lnTo>
                      <a:lnTo>
                        <a:pt x="16462" y="9121"/>
                      </a:lnTo>
                      <a:lnTo>
                        <a:pt x="16428" y="10438"/>
                      </a:lnTo>
                      <a:lnTo>
                        <a:pt x="16548" y="10318"/>
                      </a:lnTo>
                      <a:lnTo>
                        <a:pt x="16684" y="10233"/>
                      </a:lnTo>
                      <a:lnTo>
                        <a:pt x="16821" y="10181"/>
                      </a:lnTo>
                      <a:lnTo>
                        <a:pt x="16958" y="10164"/>
                      </a:lnTo>
                      <a:lnTo>
                        <a:pt x="17061" y="10181"/>
                      </a:lnTo>
                      <a:lnTo>
                        <a:pt x="17181" y="10216"/>
                      </a:lnTo>
                      <a:lnTo>
                        <a:pt x="17300" y="10284"/>
                      </a:lnTo>
                      <a:lnTo>
                        <a:pt x="17420" y="10387"/>
                      </a:lnTo>
                      <a:lnTo>
                        <a:pt x="17506" y="10472"/>
                      </a:lnTo>
                      <a:lnTo>
                        <a:pt x="17574" y="10575"/>
                      </a:lnTo>
                      <a:lnTo>
                        <a:pt x="17643" y="10695"/>
                      </a:lnTo>
                      <a:lnTo>
                        <a:pt x="17677" y="10815"/>
                      </a:lnTo>
                      <a:lnTo>
                        <a:pt x="17711" y="10934"/>
                      </a:lnTo>
                      <a:lnTo>
                        <a:pt x="17745" y="11054"/>
                      </a:lnTo>
                      <a:lnTo>
                        <a:pt x="17780" y="11311"/>
                      </a:lnTo>
                      <a:lnTo>
                        <a:pt x="17780" y="11550"/>
                      </a:lnTo>
                      <a:lnTo>
                        <a:pt x="17762" y="11790"/>
                      </a:lnTo>
                      <a:lnTo>
                        <a:pt x="17728" y="12012"/>
                      </a:lnTo>
                      <a:lnTo>
                        <a:pt x="17660" y="12252"/>
                      </a:lnTo>
                      <a:lnTo>
                        <a:pt x="17591" y="12474"/>
                      </a:lnTo>
                      <a:lnTo>
                        <a:pt x="17489" y="12680"/>
                      </a:lnTo>
                      <a:lnTo>
                        <a:pt x="17369" y="12885"/>
                      </a:lnTo>
                      <a:lnTo>
                        <a:pt x="17215" y="13073"/>
                      </a:lnTo>
                      <a:lnTo>
                        <a:pt x="17129" y="13159"/>
                      </a:lnTo>
                      <a:lnTo>
                        <a:pt x="17027" y="13244"/>
                      </a:lnTo>
                      <a:lnTo>
                        <a:pt x="16924" y="13313"/>
                      </a:lnTo>
                      <a:lnTo>
                        <a:pt x="16821" y="13364"/>
                      </a:lnTo>
                      <a:lnTo>
                        <a:pt x="16719" y="13398"/>
                      </a:lnTo>
                      <a:lnTo>
                        <a:pt x="16616" y="13416"/>
                      </a:lnTo>
                      <a:lnTo>
                        <a:pt x="16394" y="13433"/>
                      </a:lnTo>
                      <a:lnTo>
                        <a:pt x="16205" y="13433"/>
                      </a:lnTo>
                      <a:lnTo>
                        <a:pt x="16137" y="13878"/>
                      </a:lnTo>
                      <a:lnTo>
                        <a:pt x="16068" y="14340"/>
                      </a:lnTo>
                      <a:lnTo>
                        <a:pt x="15966" y="14836"/>
                      </a:lnTo>
                      <a:lnTo>
                        <a:pt x="15846" y="15332"/>
                      </a:lnTo>
                      <a:lnTo>
                        <a:pt x="15692" y="15811"/>
                      </a:lnTo>
                      <a:lnTo>
                        <a:pt x="15504" y="16290"/>
                      </a:lnTo>
                      <a:lnTo>
                        <a:pt x="15401" y="16513"/>
                      </a:lnTo>
                      <a:lnTo>
                        <a:pt x="15281" y="16752"/>
                      </a:lnTo>
                      <a:lnTo>
                        <a:pt x="15162" y="16958"/>
                      </a:lnTo>
                      <a:lnTo>
                        <a:pt x="15025" y="17180"/>
                      </a:lnTo>
                      <a:lnTo>
                        <a:pt x="14888" y="17368"/>
                      </a:lnTo>
                      <a:lnTo>
                        <a:pt x="14734" y="17574"/>
                      </a:lnTo>
                      <a:lnTo>
                        <a:pt x="14563" y="17745"/>
                      </a:lnTo>
                      <a:lnTo>
                        <a:pt x="14374" y="17916"/>
                      </a:lnTo>
                      <a:lnTo>
                        <a:pt x="14203" y="18070"/>
                      </a:lnTo>
                      <a:lnTo>
                        <a:pt x="14015" y="18207"/>
                      </a:lnTo>
                      <a:lnTo>
                        <a:pt x="13827" y="18327"/>
                      </a:lnTo>
                      <a:lnTo>
                        <a:pt x="13639" y="18429"/>
                      </a:lnTo>
                      <a:lnTo>
                        <a:pt x="13433" y="18549"/>
                      </a:lnTo>
                      <a:lnTo>
                        <a:pt x="13228" y="18635"/>
                      </a:lnTo>
                      <a:lnTo>
                        <a:pt x="13005" y="18720"/>
                      </a:lnTo>
                      <a:lnTo>
                        <a:pt x="12783" y="18789"/>
                      </a:lnTo>
                      <a:lnTo>
                        <a:pt x="12578" y="18926"/>
                      </a:lnTo>
                      <a:lnTo>
                        <a:pt x="12355" y="19045"/>
                      </a:lnTo>
                      <a:lnTo>
                        <a:pt x="12133" y="19148"/>
                      </a:lnTo>
                      <a:lnTo>
                        <a:pt x="11893" y="19234"/>
                      </a:lnTo>
                      <a:lnTo>
                        <a:pt x="11893" y="19353"/>
                      </a:lnTo>
                      <a:lnTo>
                        <a:pt x="12372" y="19302"/>
                      </a:lnTo>
                      <a:lnTo>
                        <a:pt x="12851" y="19234"/>
                      </a:lnTo>
                      <a:lnTo>
                        <a:pt x="13331" y="19148"/>
                      </a:lnTo>
                      <a:lnTo>
                        <a:pt x="13810" y="19045"/>
                      </a:lnTo>
                      <a:lnTo>
                        <a:pt x="14272" y="18943"/>
                      </a:lnTo>
                      <a:lnTo>
                        <a:pt x="14734" y="18806"/>
                      </a:lnTo>
                      <a:lnTo>
                        <a:pt x="15196" y="18652"/>
                      </a:lnTo>
                      <a:lnTo>
                        <a:pt x="15658" y="18498"/>
                      </a:lnTo>
                      <a:lnTo>
                        <a:pt x="16103" y="18310"/>
                      </a:lnTo>
                      <a:lnTo>
                        <a:pt x="16548" y="18121"/>
                      </a:lnTo>
                      <a:lnTo>
                        <a:pt x="16975" y="17899"/>
                      </a:lnTo>
                      <a:lnTo>
                        <a:pt x="17386" y="17676"/>
                      </a:lnTo>
                      <a:lnTo>
                        <a:pt x="17797" y="17420"/>
                      </a:lnTo>
                      <a:lnTo>
                        <a:pt x="18190" y="17146"/>
                      </a:lnTo>
                      <a:lnTo>
                        <a:pt x="18567" y="16855"/>
                      </a:lnTo>
                      <a:lnTo>
                        <a:pt x="18926" y="16547"/>
                      </a:lnTo>
                      <a:lnTo>
                        <a:pt x="19285" y="16222"/>
                      </a:lnTo>
                      <a:lnTo>
                        <a:pt x="19611" y="15880"/>
                      </a:lnTo>
                      <a:lnTo>
                        <a:pt x="19611" y="15863"/>
                      </a:lnTo>
                      <a:lnTo>
                        <a:pt x="19576" y="15760"/>
                      </a:lnTo>
                      <a:lnTo>
                        <a:pt x="19508" y="15537"/>
                      </a:lnTo>
                      <a:lnTo>
                        <a:pt x="19303" y="14956"/>
                      </a:lnTo>
                      <a:lnTo>
                        <a:pt x="19097" y="14357"/>
                      </a:lnTo>
                      <a:lnTo>
                        <a:pt x="18977" y="13997"/>
                      </a:lnTo>
                      <a:lnTo>
                        <a:pt x="18875" y="13450"/>
                      </a:lnTo>
                      <a:lnTo>
                        <a:pt x="18789" y="12902"/>
                      </a:lnTo>
                      <a:lnTo>
                        <a:pt x="18738" y="12355"/>
                      </a:lnTo>
                      <a:lnTo>
                        <a:pt x="18687" y="11790"/>
                      </a:lnTo>
                      <a:lnTo>
                        <a:pt x="18669" y="11242"/>
                      </a:lnTo>
                      <a:lnTo>
                        <a:pt x="18652" y="10695"/>
                      </a:lnTo>
                      <a:lnTo>
                        <a:pt x="18618" y="9583"/>
                      </a:lnTo>
                      <a:lnTo>
                        <a:pt x="18601" y="8487"/>
                      </a:lnTo>
                      <a:lnTo>
                        <a:pt x="18567" y="7940"/>
                      </a:lnTo>
                      <a:lnTo>
                        <a:pt x="18533" y="7375"/>
                      </a:lnTo>
                      <a:lnTo>
                        <a:pt x="18481" y="6862"/>
                      </a:lnTo>
                      <a:lnTo>
                        <a:pt x="18430" y="6366"/>
                      </a:lnTo>
                      <a:lnTo>
                        <a:pt x="18344" y="5852"/>
                      </a:lnTo>
                      <a:lnTo>
                        <a:pt x="18242" y="5356"/>
                      </a:lnTo>
                      <a:lnTo>
                        <a:pt x="18105" y="4860"/>
                      </a:lnTo>
                      <a:lnTo>
                        <a:pt x="17968" y="4381"/>
                      </a:lnTo>
                      <a:lnTo>
                        <a:pt x="17780" y="3919"/>
                      </a:lnTo>
                      <a:lnTo>
                        <a:pt x="17574" y="3457"/>
                      </a:lnTo>
                      <a:lnTo>
                        <a:pt x="17352" y="3029"/>
                      </a:lnTo>
                      <a:lnTo>
                        <a:pt x="17078" y="2618"/>
                      </a:lnTo>
                      <a:lnTo>
                        <a:pt x="16941" y="2413"/>
                      </a:lnTo>
                      <a:lnTo>
                        <a:pt x="16787" y="2225"/>
                      </a:lnTo>
                      <a:lnTo>
                        <a:pt x="16616" y="2036"/>
                      </a:lnTo>
                      <a:lnTo>
                        <a:pt x="16445" y="1865"/>
                      </a:lnTo>
                      <a:lnTo>
                        <a:pt x="16274" y="1694"/>
                      </a:lnTo>
                      <a:lnTo>
                        <a:pt x="16086" y="1523"/>
                      </a:lnTo>
                      <a:lnTo>
                        <a:pt x="15880" y="1369"/>
                      </a:lnTo>
                      <a:lnTo>
                        <a:pt x="15675" y="1232"/>
                      </a:lnTo>
                      <a:lnTo>
                        <a:pt x="15452" y="1078"/>
                      </a:lnTo>
                      <a:lnTo>
                        <a:pt x="15230" y="958"/>
                      </a:lnTo>
                      <a:lnTo>
                        <a:pt x="14990" y="821"/>
                      </a:lnTo>
                      <a:lnTo>
                        <a:pt x="14734" y="719"/>
                      </a:lnTo>
                      <a:lnTo>
                        <a:pt x="14426" y="582"/>
                      </a:lnTo>
                      <a:lnTo>
                        <a:pt x="14101" y="462"/>
                      </a:lnTo>
                      <a:lnTo>
                        <a:pt x="13775" y="342"/>
                      </a:lnTo>
                      <a:lnTo>
                        <a:pt x="13450" y="274"/>
                      </a:lnTo>
                      <a:lnTo>
                        <a:pt x="13159" y="222"/>
                      </a:lnTo>
                      <a:lnTo>
                        <a:pt x="12886" y="205"/>
                      </a:lnTo>
                      <a:lnTo>
                        <a:pt x="12321" y="188"/>
                      </a:lnTo>
                      <a:lnTo>
                        <a:pt x="11927" y="188"/>
                      </a:lnTo>
                      <a:lnTo>
                        <a:pt x="11517" y="154"/>
                      </a:lnTo>
                      <a:lnTo>
                        <a:pt x="10712" y="103"/>
                      </a:lnTo>
                      <a:lnTo>
                        <a:pt x="9908" y="34"/>
                      </a:lnTo>
                      <a:lnTo>
                        <a:pt x="9515" y="17"/>
                      </a:lnTo>
                      <a:lnTo>
                        <a:pt x="9104" y="0"/>
                      </a:lnTo>
                      <a:close/>
                    </a:path>
                  </a:pathLst>
                </a:custGeom>
                <a:solidFill>
                  <a:srgbClr val="43434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" name="Google Shape;1676;p34">
                  <a:extLst>
                    <a:ext uri="{FF2B5EF4-FFF2-40B4-BE49-F238E27FC236}">
                      <a16:creationId xmlns:a16="http://schemas.microsoft.com/office/drawing/2014/main" id="{E5CAD60F-026B-DF97-8173-A370F242779F}"/>
                    </a:ext>
                  </a:extLst>
                </p:cNvPr>
                <p:cNvSpPr/>
                <p:nvPr/>
              </p:nvSpPr>
              <p:spPr>
                <a:xfrm>
                  <a:off x="2370868" y="1161800"/>
                  <a:ext cx="657508" cy="6517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11" h="19439" fill="none" extrusionOk="0">
                      <a:moveTo>
                        <a:pt x="9104" y="0"/>
                      </a:moveTo>
                      <a:lnTo>
                        <a:pt x="9104" y="0"/>
                      </a:lnTo>
                      <a:lnTo>
                        <a:pt x="8796" y="17"/>
                      </a:lnTo>
                      <a:lnTo>
                        <a:pt x="8471" y="34"/>
                      </a:lnTo>
                      <a:lnTo>
                        <a:pt x="8163" y="68"/>
                      </a:lnTo>
                      <a:lnTo>
                        <a:pt x="7855" y="103"/>
                      </a:lnTo>
                      <a:lnTo>
                        <a:pt x="7855" y="103"/>
                      </a:lnTo>
                      <a:lnTo>
                        <a:pt x="7307" y="240"/>
                      </a:lnTo>
                      <a:lnTo>
                        <a:pt x="6760" y="394"/>
                      </a:lnTo>
                      <a:lnTo>
                        <a:pt x="6246" y="582"/>
                      </a:lnTo>
                      <a:lnTo>
                        <a:pt x="5733" y="804"/>
                      </a:lnTo>
                      <a:lnTo>
                        <a:pt x="5220" y="1061"/>
                      </a:lnTo>
                      <a:lnTo>
                        <a:pt x="4740" y="1352"/>
                      </a:lnTo>
                      <a:lnTo>
                        <a:pt x="4278" y="1660"/>
                      </a:lnTo>
                      <a:lnTo>
                        <a:pt x="3851" y="2019"/>
                      </a:lnTo>
                      <a:lnTo>
                        <a:pt x="3851" y="2019"/>
                      </a:lnTo>
                      <a:lnTo>
                        <a:pt x="3577" y="2259"/>
                      </a:lnTo>
                      <a:lnTo>
                        <a:pt x="3303" y="2515"/>
                      </a:lnTo>
                      <a:lnTo>
                        <a:pt x="3046" y="2789"/>
                      </a:lnTo>
                      <a:lnTo>
                        <a:pt x="2807" y="3063"/>
                      </a:lnTo>
                      <a:lnTo>
                        <a:pt x="2584" y="3354"/>
                      </a:lnTo>
                      <a:lnTo>
                        <a:pt x="2362" y="3662"/>
                      </a:lnTo>
                      <a:lnTo>
                        <a:pt x="2157" y="3970"/>
                      </a:lnTo>
                      <a:lnTo>
                        <a:pt x="1968" y="4278"/>
                      </a:lnTo>
                      <a:lnTo>
                        <a:pt x="1780" y="4603"/>
                      </a:lnTo>
                      <a:lnTo>
                        <a:pt x="1626" y="4945"/>
                      </a:lnTo>
                      <a:lnTo>
                        <a:pt x="1472" y="5288"/>
                      </a:lnTo>
                      <a:lnTo>
                        <a:pt x="1335" y="5630"/>
                      </a:lnTo>
                      <a:lnTo>
                        <a:pt x="1215" y="5972"/>
                      </a:lnTo>
                      <a:lnTo>
                        <a:pt x="1113" y="6331"/>
                      </a:lnTo>
                      <a:lnTo>
                        <a:pt x="1010" y="6691"/>
                      </a:lnTo>
                      <a:lnTo>
                        <a:pt x="942" y="7050"/>
                      </a:lnTo>
                      <a:lnTo>
                        <a:pt x="942" y="7050"/>
                      </a:lnTo>
                      <a:lnTo>
                        <a:pt x="873" y="7563"/>
                      </a:lnTo>
                      <a:lnTo>
                        <a:pt x="822" y="8077"/>
                      </a:lnTo>
                      <a:lnTo>
                        <a:pt x="788" y="8590"/>
                      </a:lnTo>
                      <a:lnTo>
                        <a:pt x="788" y="9103"/>
                      </a:lnTo>
                      <a:lnTo>
                        <a:pt x="788" y="9103"/>
                      </a:lnTo>
                      <a:lnTo>
                        <a:pt x="788" y="9891"/>
                      </a:lnTo>
                      <a:lnTo>
                        <a:pt x="839" y="10695"/>
                      </a:lnTo>
                      <a:lnTo>
                        <a:pt x="873" y="11482"/>
                      </a:lnTo>
                      <a:lnTo>
                        <a:pt x="907" y="12269"/>
                      </a:lnTo>
                      <a:lnTo>
                        <a:pt x="907" y="12269"/>
                      </a:lnTo>
                      <a:lnTo>
                        <a:pt x="925" y="13056"/>
                      </a:lnTo>
                      <a:lnTo>
                        <a:pt x="925" y="13056"/>
                      </a:lnTo>
                      <a:lnTo>
                        <a:pt x="907" y="13724"/>
                      </a:lnTo>
                      <a:lnTo>
                        <a:pt x="873" y="14391"/>
                      </a:lnTo>
                      <a:lnTo>
                        <a:pt x="873" y="14391"/>
                      </a:lnTo>
                      <a:lnTo>
                        <a:pt x="822" y="14767"/>
                      </a:lnTo>
                      <a:lnTo>
                        <a:pt x="771" y="15161"/>
                      </a:lnTo>
                      <a:lnTo>
                        <a:pt x="685" y="15537"/>
                      </a:lnTo>
                      <a:lnTo>
                        <a:pt x="599" y="15914"/>
                      </a:lnTo>
                      <a:lnTo>
                        <a:pt x="480" y="16290"/>
                      </a:lnTo>
                      <a:lnTo>
                        <a:pt x="343" y="16650"/>
                      </a:lnTo>
                      <a:lnTo>
                        <a:pt x="172" y="17009"/>
                      </a:lnTo>
                      <a:lnTo>
                        <a:pt x="1" y="17351"/>
                      </a:lnTo>
                      <a:lnTo>
                        <a:pt x="1" y="17351"/>
                      </a:lnTo>
                      <a:lnTo>
                        <a:pt x="223" y="17625"/>
                      </a:lnTo>
                      <a:lnTo>
                        <a:pt x="480" y="17865"/>
                      </a:lnTo>
                      <a:lnTo>
                        <a:pt x="753" y="18087"/>
                      </a:lnTo>
                      <a:lnTo>
                        <a:pt x="1044" y="18292"/>
                      </a:lnTo>
                      <a:lnTo>
                        <a:pt x="1352" y="18464"/>
                      </a:lnTo>
                      <a:lnTo>
                        <a:pt x="1678" y="18618"/>
                      </a:lnTo>
                      <a:lnTo>
                        <a:pt x="2020" y="18754"/>
                      </a:lnTo>
                      <a:lnTo>
                        <a:pt x="2362" y="18874"/>
                      </a:lnTo>
                      <a:lnTo>
                        <a:pt x="2362" y="18874"/>
                      </a:lnTo>
                      <a:lnTo>
                        <a:pt x="2704" y="18960"/>
                      </a:lnTo>
                      <a:lnTo>
                        <a:pt x="3046" y="19028"/>
                      </a:lnTo>
                      <a:lnTo>
                        <a:pt x="3406" y="19097"/>
                      </a:lnTo>
                      <a:lnTo>
                        <a:pt x="3748" y="19148"/>
                      </a:lnTo>
                      <a:lnTo>
                        <a:pt x="4467" y="19216"/>
                      </a:lnTo>
                      <a:lnTo>
                        <a:pt x="5185" y="19268"/>
                      </a:lnTo>
                      <a:lnTo>
                        <a:pt x="5185" y="19268"/>
                      </a:lnTo>
                      <a:lnTo>
                        <a:pt x="6554" y="19370"/>
                      </a:lnTo>
                      <a:lnTo>
                        <a:pt x="7923" y="19439"/>
                      </a:lnTo>
                      <a:lnTo>
                        <a:pt x="7923" y="19439"/>
                      </a:lnTo>
                      <a:lnTo>
                        <a:pt x="7906" y="19268"/>
                      </a:lnTo>
                      <a:lnTo>
                        <a:pt x="7906" y="19268"/>
                      </a:lnTo>
                      <a:lnTo>
                        <a:pt x="7615" y="19199"/>
                      </a:lnTo>
                      <a:lnTo>
                        <a:pt x="7615" y="19199"/>
                      </a:lnTo>
                      <a:lnTo>
                        <a:pt x="7376" y="19148"/>
                      </a:lnTo>
                      <a:lnTo>
                        <a:pt x="7136" y="19080"/>
                      </a:lnTo>
                      <a:lnTo>
                        <a:pt x="6897" y="19011"/>
                      </a:lnTo>
                      <a:lnTo>
                        <a:pt x="6674" y="18908"/>
                      </a:lnTo>
                      <a:lnTo>
                        <a:pt x="6452" y="18789"/>
                      </a:lnTo>
                      <a:lnTo>
                        <a:pt x="6263" y="18652"/>
                      </a:lnTo>
                      <a:lnTo>
                        <a:pt x="6075" y="18498"/>
                      </a:lnTo>
                      <a:lnTo>
                        <a:pt x="5921" y="18310"/>
                      </a:lnTo>
                      <a:lnTo>
                        <a:pt x="5921" y="18310"/>
                      </a:lnTo>
                      <a:lnTo>
                        <a:pt x="5853" y="18190"/>
                      </a:lnTo>
                      <a:lnTo>
                        <a:pt x="5853" y="18190"/>
                      </a:lnTo>
                      <a:lnTo>
                        <a:pt x="5528" y="18019"/>
                      </a:lnTo>
                      <a:lnTo>
                        <a:pt x="5203" y="17813"/>
                      </a:lnTo>
                      <a:lnTo>
                        <a:pt x="4895" y="17574"/>
                      </a:lnTo>
                      <a:lnTo>
                        <a:pt x="4758" y="17454"/>
                      </a:lnTo>
                      <a:lnTo>
                        <a:pt x="4621" y="17317"/>
                      </a:lnTo>
                      <a:lnTo>
                        <a:pt x="4621" y="17317"/>
                      </a:lnTo>
                      <a:lnTo>
                        <a:pt x="4484" y="17146"/>
                      </a:lnTo>
                      <a:lnTo>
                        <a:pt x="4364" y="16975"/>
                      </a:lnTo>
                      <a:lnTo>
                        <a:pt x="4244" y="16804"/>
                      </a:lnTo>
                      <a:lnTo>
                        <a:pt x="4142" y="16633"/>
                      </a:lnTo>
                      <a:lnTo>
                        <a:pt x="3953" y="16256"/>
                      </a:lnTo>
                      <a:lnTo>
                        <a:pt x="3799" y="15863"/>
                      </a:lnTo>
                      <a:lnTo>
                        <a:pt x="3680" y="15452"/>
                      </a:lnTo>
                      <a:lnTo>
                        <a:pt x="3577" y="15041"/>
                      </a:lnTo>
                      <a:lnTo>
                        <a:pt x="3508" y="14613"/>
                      </a:lnTo>
                      <a:lnTo>
                        <a:pt x="3440" y="14203"/>
                      </a:lnTo>
                      <a:lnTo>
                        <a:pt x="3440" y="14203"/>
                      </a:lnTo>
                      <a:lnTo>
                        <a:pt x="3337" y="13416"/>
                      </a:lnTo>
                      <a:lnTo>
                        <a:pt x="3337" y="13416"/>
                      </a:lnTo>
                      <a:lnTo>
                        <a:pt x="2961" y="13433"/>
                      </a:lnTo>
                      <a:lnTo>
                        <a:pt x="2961" y="13433"/>
                      </a:lnTo>
                      <a:lnTo>
                        <a:pt x="2807" y="13433"/>
                      </a:lnTo>
                      <a:lnTo>
                        <a:pt x="2807" y="13433"/>
                      </a:lnTo>
                      <a:lnTo>
                        <a:pt x="2602" y="13416"/>
                      </a:lnTo>
                      <a:lnTo>
                        <a:pt x="2499" y="13398"/>
                      </a:lnTo>
                      <a:lnTo>
                        <a:pt x="2396" y="13364"/>
                      </a:lnTo>
                      <a:lnTo>
                        <a:pt x="2396" y="13364"/>
                      </a:lnTo>
                      <a:lnTo>
                        <a:pt x="2276" y="13313"/>
                      </a:lnTo>
                      <a:lnTo>
                        <a:pt x="2174" y="13244"/>
                      </a:lnTo>
                      <a:lnTo>
                        <a:pt x="2071" y="13159"/>
                      </a:lnTo>
                      <a:lnTo>
                        <a:pt x="1986" y="13073"/>
                      </a:lnTo>
                      <a:lnTo>
                        <a:pt x="1986" y="13073"/>
                      </a:lnTo>
                      <a:lnTo>
                        <a:pt x="1849" y="12885"/>
                      </a:lnTo>
                      <a:lnTo>
                        <a:pt x="1729" y="12680"/>
                      </a:lnTo>
                      <a:lnTo>
                        <a:pt x="1626" y="12474"/>
                      </a:lnTo>
                      <a:lnTo>
                        <a:pt x="1541" y="12252"/>
                      </a:lnTo>
                      <a:lnTo>
                        <a:pt x="1489" y="12012"/>
                      </a:lnTo>
                      <a:lnTo>
                        <a:pt x="1455" y="11790"/>
                      </a:lnTo>
                      <a:lnTo>
                        <a:pt x="1438" y="11550"/>
                      </a:lnTo>
                      <a:lnTo>
                        <a:pt x="1438" y="11311"/>
                      </a:lnTo>
                      <a:lnTo>
                        <a:pt x="1438" y="11311"/>
                      </a:lnTo>
                      <a:lnTo>
                        <a:pt x="1455" y="11054"/>
                      </a:lnTo>
                      <a:lnTo>
                        <a:pt x="1489" y="10934"/>
                      </a:lnTo>
                      <a:lnTo>
                        <a:pt x="1524" y="10815"/>
                      </a:lnTo>
                      <a:lnTo>
                        <a:pt x="1575" y="10695"/>
                      </a:lnTo>
                      <a:lnTo>
                        <a:pt x="1626" y="10575"/>
                      </a:lnTo>
                      <a:lnTo>
                        <a:pt x="1695" y="10472"/>
                      </a:lnTo>
                      <a:lnTo>
                        <a:pt x="1780" y="10387"/>
                      </a:lnTo>
                      <a:lnTo>
                        <a:pt x="1780" y="10387"/>
                      </a:lnTo>
                      <a:lnTo>
                        <a:pt x="1900" y="10284"/>
                      </a:lnTo>
                      <a:lnTo>
                        <a:pt x="2020" y="10216"/>
                      </a:lnTo>
                      <a:lnTo>
                        <a:pt x="2140" y="10181"/>
                      </a:lnTo>
                      <a:lnTo>
                        <a:pt x="2259" y="10164"/>
                      </a:lnTo>
                      <a:lnTo>
                        <a:pt x="2259" y="10164"/>
                      </a:lnTo>
                      <a:lnTo>
                        <a:pt x="2328" y="10164"/>
                      </a:lnTo>
                      <a:lnTo>
                        <a:pt x="2396" y="10181"/>
                      </a:lnTo>
                      <a:lnTo>
                        <a:pt x="2533" y="10250"/>
                      </a:lnTo>
                      <a:lnTo>
                        <a:pt x="2670" y="10335"/>
                      </a:lnTo>
                      <a:lnTo>
                        <a:pt x="2790" y="10472"/>
                      </a:lnTo>
                      <a:lnTo>
                        <a:pt x="2910" y="10609"/>
                      </a:lnTo>
                      <a:lnTo>
                        <a:pt x="3012" y="10780"/>
                      </a:lnTo>
                      <a:lnTo>
                        <a:pt x="3115" y="10951"/>
                      </a:lnTo>
                      <a:lnTo>
                        <a:pt x="3200" y="11123"/>
                      </a:lnTo>
                      <a:lnTo>
                        <a:pt x="3200" y="11123"/>
                      </a:lnTo>
                      <a:lnTo>
                        <a:pt x="3218" y="10199"/>
                      </a:lnTo>
                      <a:lnTo>
                        <a:pt x="3252" y="9275"/>
                      </a:lnTo>
                      <a:lnTo>
                        <a:pt x="3252" y="8932"/>
                      </a:lnTo>
                      <a:lnTo>
                        <a:pt x="3252" y="8932"/>
                      </a:lnTo>
                      <a:lnTo>
                        <a:pt x="2790" y="9035"/>
                      </a:lnTo>
                      <a:lnTo>
                        <a:pt x="2328" y="9155"/>
                      </a:lnTo>
                      <a:lnTo>
                        <a:pt x="2328" y="9155"/>
                      </a:lnTo>
                      <a:lnTo>
                        <a:pt x="2294" y="8898"/>
                      </a:lnTo>
                      <a:lnTo>
                        <a:pt x="2259" y="8641"/>
                      </a:lnTo>
                      <a:lnTo>
                        <a:pt x="2242" y="8385"/>
                      </a:lnTo>
                      <a:lnTo>
                        <a:pt x="2242" y="8111"/>
                      </a:lnTo>
                      <a:lnTo>
                        <a:pt x="2259" y="7854"/>
                      </a:lnTo>
                      <a:lnTo>
                        <a:pt x="2276" y="7598"/>
                      </a:lnTo>
                      <a:lnTo>
                        <a:pt x="2311" y="7341"/>
                      </a:lnTo>
                      <a:lnTo>
                        <a:pt x="2362" y="7084"/>
                      </a:lnTo>
                      <a:lnTo>
                        <a:pt x="2430" y="6828"/>
                      </a:lnTo>
                      <a:lnTo>
                        <a:pt x="2499" y="6571"/>
                      </a:lnTo>
                      <a:lnTo>
                        <a:pt x="2584" y="6314"/>
                      </a:lnTo>
                      <a:lnTo>
                        <a:pt x="2670" y="6058"/>
                      </a:lnTo>
                      <a:lnTo>
                        <a:pt x="2790" y="5818"/>
                      </a:lnTo>
                      <a:lnTo>
                        <a:pt x="2892" y="5578"/>
                      </a:lnTo>
                      <a:lnTo>
                        <a:pt x="3029" y="5339"/>
                      </a:lnTo>
                      <a:lnTo>
                        <a:pt x="3166" y="5099"/>
                      </a:lnTo>
                      <a:lnTo>
                        <a:pt x="3166" y="5099"/>
                      </a:lnTo>
                      <a:lnTo>
                        <a:pt x="3303" y="4877"/>
                      </a:lnTo>
                      <a:lnTo>
                        <a:pt x="3457" y="4654"/>
                      </a:lnTo>
                      <a:lnTo>
                        <a:pt x="3799" y="4227"/>
                      </a:lnTo>
                      <a:lnTo>
                        <a:pt x="4176" y="3816"/>
                      </a:lnTo>
                      <a:lnTo>
                        <a:pt x="4569" y="3422"/>
                      </a:lnTo>
                      <a:lnTo>
                        <a:pt x="4997" y="3063"/>
                      </a:lnTo>
                      <a:lnTo>
                        <a:pt x="5459" y="2721"/>
                      </a:lnTo>
                      <a:lnTo>
                        <a:pt x="5938" y="2396"/>
                      </a:lnTo>
                      <a:lnTo>
                        <a:pt x="6435" y="2105"/>
                      </a:lnTo>
                      <a:lnTo>
                        <a:pt x="6435" y="2105"/>
                      </a:lnTo>
                      <a:lnTo>
                        <a:pt x="6982" y="1831"/>
                      </a:lnTo>
                      <a:lnTo>
                        <a:pt x="7530" y="1574"/>
                      </a:lnTo>
                      <a:lnTo>
                        <a:pt x="8112" y="1369"/>
                      </a:lnTo>
                      <a:lnTo>
                        <a:pt x="8710" y="1181"/>
                      </a:lnTo>
                      <a:lnTo>
                        <a:pt x="9309" y="1044"/>
                      </a:lnTo>
                      <a:lnTo>
                        <a:pt x="9925" y="941"/>
                      </a:lnTo>
                      <a:lnTo>
                        <a:pt x="10233" y="890"/>
                      </a:lnTo>
                      <a:lnTo>
                        <a:pt x="10541" y="873"/>
                      </a:lnTo>
                      <a:lnTo>
                        <a:pt x="10849" y="856"/>
                      </a:lnTo>
                      <a:lnTo>
                        <a:pt x="11157" y="856"/>
                      </a:lnTo>
                      <a:lnTo>
                        <a:pt x="11157" y="856"/>
                      </a:lnTo>
                      <a:lnTo>
                        <a:pt x="11705" y="873"/>
                      </a:lnTo>
                      <a:lnTo>
                        <a:pt x="11705" y="873"/>
                      </a:lnTo>
                      <a:lnTo>
                        <a:pt x="12047" y="890"/>
                      </a:lnTo>
                      <a:lnTo>
                        <a:pt x="12389" y="941"/>
                      </a:lnTo>
                      <a:lnTo>
                        <a:pt x="12732" y="992"/>
                      </a:lnTo>
                      <a:lnTo>
                        <a:pt x="13057" y="1078"/>
                      </a:lnTo>
                      <a:lnTo>
                        <a:pt x="13399" y="1164"/>
                      </a:lnTo>
                      <a:lnTo>
                        <a:pt x="13724" y="1266"/>
                      </a:lnTo>
                      <a:lnTo>
                        <a:pt x="14049" y="1386"/>
                      </a:lnTo>
                      <a:lnTo>
                        <a:pt x="14357" y="1506"/>
                      </a:lnTo>
                      <a:lnTo>
                        <a:pt x="14665" y="1660"/>
                      </a:lnTo>
                      <a:lnTo>
                        <a:pt x="14956" y="1814"/>
                      </a:lnTo>
                      <a:lnTo>
                        <a:pt x="15247" y="1985"/>
                      </a:lnTo>
                      <a:lnTo>
                        <a:pt x="15521" y="2173"/>
                      </a:lnTo>
                      <a:lnTo>
                        <a:pt x="15778" y="2361"/>
                      </a:lnTo>
                      <a:lnTo>
                        <a:pt x="16017" y="2584"/>
                      </a:lnTo>
                      <a:lnTo>
                        <a:pt x="16257" y="2806"/>
                      </a:lnTo>
                      <a:lnTo>
                        <a:pt x="16462" y="3046"/>
                      </a:lnTo>
                      <a:lnTo>
                        <a:pt x="16462" y="3046"/>
                      </a:lnTo>
                      <a:lnTo>
                        <a:pt x="16736" y="3388"/>
                      </a:lnTo>
                      <a:lnTo>
                        <a:pt x="16975" y="3747"/>
                      </a:lnTo>
                      <a:lnTo>
                        <a:pt x="17181" y="4124"/>
                      </a:lnTo>
                      <a:lnTo>
                        <a:pt x="17352" y="4517"/>
                      </a:lnTo>
                      <a:lnTo>
                        <a:pt x="17506" y="4911"/>
                      </a:lnTo>
                      <a:lnTo>
                        <a:pt x="17608" y="5322"/>
                      </a:lnTo>
                      <a:lnTo>
                        <a:pt x="17694" y="5732"/>
                      </a:lnTo>
                      <a:lnTo>
                        <a:pt x="17745" y="6160"/>
                      </a:lnTo>
                      <a:lnTo>
                        <a:pt x="17780" y="6588"/>
                      </a:lnTo>
                      <a:lnTo>
                        <a:pt x="17780" y="7016"/>
                      </a:lnTo>
                      <a:lnTo>
                        <a:pt x="17762" y="7444"/>
                      </a:lnTo>
                      <a:lnTo>
                        <a:pt x="17711" y="7871"/>
                      </a:lnTo>
                      <a:lnTo>
                        <a:pt x="17643" y="8299"/>
                      </a:lnTo>
                      <a:lnTo>
                        <a:pt x="17557" y="8727"/>
                      </a:lnTo>
                      <a:lnTo>
                        <a:pt x="17472" y="9155"/>
                      </a:lnTo>
                      <a:lnTo>
                        <a:pt x="17352" y="9565"/>
                      </a:lnTo>
                      <a:lnTo>
                        <a:pt x="17352" y="9565"/>
                      </a:lnTo>
                      <a:lnTo>
                        <a:pt x="17129" y="9429"/>
                      </a:lnTo>
                      <a:lnTo>
                        <a:pt x="16924" y="9309"/>
                      </a:lnTo>
                      <a:lnTo>
                        <a:pt x="16702" y="9206"/>
                      </a:lnTo>
                      <a:lnTo>
                        <a:pt x="16462" y="9121"/>
                      </a:lnTo>
                      <a:lnTo>
                        <a:pt x="16462" y="9121"/>
                      </a:lnTo>
                      <a:lnTo>
                        <a:pt x="16428" y="10438"/>
                      </a:lnTo>
                      <a:lnTo>
                        <a:pt x="16428" y="10438"/>
                      </a:lnTo>
                      <a:lnTo>
                        <a:pt x="16548" y="10318"/>
                      </a:lnTo>
                      <a:lnTo>
                        <a:pt x="16684" y="10233"/>
                      </a:lnTo>
                      <a:lnTo>
                        <a:pt x="16821" y="10181"/>
                      </a:lnTo>
                      <a:lnTo>
                        <a:pt x="16958" y="10164"/>
                      </a:lnTo>
                      <a:lnTo>
                        <a:pt x="16958" y="10164"/>
                      </a:lnTo>
                      <a:lnTo>
                        <a:pt x="17061" y="10181"/>
                      </a:lnTo>
                      <a:lnTo>
                        <a:pt x="17181" y="10216"/>
                      </a:lnTo>
                      <a:lnTo>
                        <a:pt x="17300" y="10284"/>
                      </a:lnTo>
                      <a:lnTo>
                        <a:pt x="17420" y="10387"/>
                      </a:lnTo>
                      <a:lnTo>
                        <a:pt x="17420" y="10387"/>
                      </a:lnTo>
                      <a:lnTo>
                        <a:pt x="17506" y="10472"/>
                      </a:lnTo>
                      <a:lnTo>
                        <a:pt x="17574" y="10575"/>
                      </a:lnTo>
                      <a:lnTo>
                        <a:pt x="17643" y="10695"/>
                      </a:lnTo>
                      <a:lnTo>
                        <a:pt x="17677" y="10815"/>
                      </a:lnTo>
                      <a:lnTo>
                        <a:pt x="17711" y="10934"/>
                      </a:lnTo>
                      <a:lnTo>
                        <a:pt x="17745" y="11054"/>
                      </a:lnTo>
                      <a:lnTo>
                        <a:pt x="17780" y="11311"/>
                      </a:lnTo>
                      <a:lnTo>
                        <a:pt x="17780" y="11311"/>
                      </a:lnTo>
                      <a:lnTo>
                        <a:pt x="17780" y="11550"/>
                      </a:lnTo>
                      <a:lnTo>
                        <a:pt x="17762" y="11790"/>
                      </a:lnTo>
                      <a:lnTo>
                        <a:pt x="17728" y="12012"/>
                      </a:lnTo>
                      <a:lnTo>
                        <a:pt x="17660" y="12252"/>
                      </a:lnTo>
                      <a:lnTo>
                        <a:pt x="17591" y="12474"/>
                      </a:lnTo>
                      <a:lnTo>
                        <a:pt x="17489" y="12680"/>
                      </a:lnTo>
                      <a:lnTo>
                        <a:pt x="17369" y="12885"/>
                      </a:lnTo>
                      <a:lnTo>
                        <a:pt x="17215" y="13073"/>
                      </a:lnTo>
                      <a:lnTo>
                        <a:pt x="17215" y="13073"/>
                      </a:lnTo>
                      <a:lnTo>
                        <a:pt x="17129" y="13159"/>
                      </a:lnTo>
                      <a:lnTo>
                        <a:pt x="17027" y="13244"/>
                      </a:lnTo>
                      <a:lnTo>
                        <a:pt x="16924" y="13313"/>
                      </a:lnTo>
                      <a:lnTo>
                        <a:pt x="16821" y="13364"/>
                      </a:lnTo>
                      <a:lnTo>
                        <a:pt x="16821" y="13364"/>
                      </a:lnTo>
                      <a:lnTo>
                        <a:pt x="16719" y="13398"/>
                      </a:lnTo>
                      <a:lnTo>
                        <a:pt x="16616" y="13416"/>
                      </a:lnTo>
                      <a:lnTo>
                        <a:pt x="16394" y="13433"/>
                      </a:lnTo>
                      <a:lnTo>
                        <a:pt x="16394" y="13433"/>
                      </a:lnTo>
                      <a:lnTo>
                        <a:pt x="16240" y="13433"/>
                      </a:lnTo>
                      <a:lnTo>
                        <a:pt x="16240" y="13433"/>
                      </a:lnTo>
                      <a:lnTo>
                        <a:pt x="16205" y="13433"/>
                      </a:lnTo>
                      <a:lnTo>
                        <a:pt x="16205" y="13433"/>
                      </a:lnTo>
                      <a:lnTo>
                        <a:pt x="16137" y="13878"/>
                      </a:lnTo>
                      <a:lnTo>
                        <a:pt x="16068" y="14340"/>
                      </a:lnTo>
                      <a:lnTo>
                        <a:pt x="16068" y="14340"/>
                      </a:lnTo>
                      <a:lnTo>
                        <a:pt x="15966" y="14836"/>
                      </a:lnTo>
                      <a:lnTo>
                        <a:pt x="15846" y="15332"/>
                      </a:lnTo>
                      <a:lnTo>
                        <a:pt x="15692" y="15811"/>
                      </a:lnTo>
                      <a:lnTo>
                        <a:pt x="15504" y="16290"/>
                      </a:lnTo>
                      <a:lnTo>
                        <a:pt x="15401" y="16513"/>
                      </a:lnTo>
                      <a:lnTo>
                        <a:pt x="15281" y="16752"/>
                      </a:lnTo>
                      <a:lnTo>
                        <a:pt x="15162" y="16958"/>
                      </a:lnTo>
                      <a:lnTo>
                        <a:pt x="15025" y="17180"/>
                      </a:lnTo>
                      <a:lnTo>
                        <a:pt x="14888" y="17368"/>
                      </a:lnTo>
                      <a:lnTo>
                        <a:pt x="14734" y="17574"/>
                      </a:lnTo>
                      <a:lnTo>
                        <a:pt x="14563" y="17745"/>
                      </a:lnTo>
                      <a:lnTo>
                        <a:pt x="14374" y="17916"/>
                      </a:lnTo>
                      <a:lnTo>
                        <a:pt x="14374" y="17916"/>
                      </a:lnTo>
                      <a:lnTo>
                        <a:pt x="14203" y="18070"/>
                      </a:lnTo>
                      <a:lnTo>
                        <a:pt x="14015" y="18207"/>
                      </a:lnTo>
                      <a:lnTo>
                        <a:pt x="13827" y="18327"/>
                      </a:lnTo>
                      <a:lnTo>
                        <a:pt x="13639" y="18429"/>
                      </a:lnTo>
                      <a:lnTo>
                        <a:pt x="13433" y="18549"/>
                      </a:lnTo>
                      <a:lnTo>
                        <a:pt x="13228" y="18635"/>
                      </a:lnTo>
                      <a:lnTo>
                        <a:pt x="13005" y="18720"/>
                      </a:lnTo>
                      <a:lnTo>
                        <a:pt x="12783" y="18789"/>
                      </a:lnTo>
                      <a:lnTo>
                        <a:pt x="12783" y="18789"/>
                      </a:lnTo>
                      <a:lnTo>
                        <a:pt x="12578" y="18926"/>
                      </a:lnTo>
                      <a:lnTo>
                        <a:pt x="12355" y="19045"/>
                      </a:lnTo>
                      <a:lnTo>
                        <a:pt x="12133" y="19148"/>
                      </a:lnTo>
                      <a:lnTo>
                        <a:pt x="11893" y="19234"/>
                      </a:lnTo>
                      <a:lnTo>
                        <a:pt x="11893" y="19234"/>
                      </a:lnTo>
                      <a:lnTo>
                        <a:pt x="11893" y="19353"/>
                      </a:lnTo>
                      <a:lnTo>
                        <a:pt x="11893" y="19353"/>
                      </a:lnTo>
                      <a:lnTo>
                        <a:pt x="12372" y="19302"/>
                      </a:lnTo>
                      <a:lnTo>
                        <a:pt x="12851" y="19234"/>
                      </a:lnTo>
                      <a:lnTo>
                        <a:pt x="12851" y="19234"/>
                      </a:lnTo>
                      <a:lnTo>
                        <a:pt x="13331" y="19148"/>
                      </a:lnTo>
                      <a:lnTo>
                        <a:pt x="13810" y="19045"/>
                      </a:lnTo>
                      <a:lnTo>
                        <a:pt x="14272" y="18943"/>
                      </a:lnTo>
                      <a:lnTo>
                        <a:pt x="14734" y="18806"/>
                      </a:lnTo>
                      <a:lnTo>
                        <a:pt x="15196" y="18652"/>
                      </a:lnTo>
                      <a:lnTo>
                        <a:pt x="15658" y="18498"/>
                      </a:lnTo>
                      <a:lnTo>
                        <a:pt x="16103" y="18310"/>
                      </a:lnTo>
                      <a:lnTo>
                        <a:pt x="16548" y="18121"/>
                      </a:lnTo>
                      <a:lnTo>
                        <a:pt x="16975" y="17899"/>
                      </a:lnTo>
                      <a:lnTo>
                        <a:pt x="17386" y="17676"/>
                      </a:lnTo>
                      <a:lnTo>
                        <a:pt x="17797" y="17420"/>
                      </a:lnTo>
                      <a:lnTo>
                        <a:pt x="18190" y="17146"/>
                      </a:lnTo>
                      <a:lnTo>
                        <a:pt x="18567" y="16855"/>
                      </a:lnTo>
                      <a:lnTo>
                        <a:pt x="18926" y="16547"/>
                      </a:lnTo>
                      <a:lnTo>
                        <a:pt x="19285" y="16222"/>
                      </a:lnTo>
                      <a:lnTo>
                        <a:pt x="19611" y="15880"/>
                      </a:lnTo>
                      <a:lnTo>
                        <a:pt x="19611" y="15880"/>
                      </a:lnTo>
                      <a:lnTo>
                        <a:pt x="19611" y="15863"/>
                      </a:lnTo>
                      <a:lnTo>
                        <a:pt x="19611" y="15863"/>
                      </a:lnTo>
                      <a:lnTo>
                        <a:pt x="19576" y="15760"/>
                      </a:lnTo>
                      <a:lnTo>
                        <a:pt x="19508" y="15537"/>
                      </a:lnTo>
                      <a:lnTo>
                        <a:pt x="19303" y="14956"/>
                      </a:lnTo>
                      <a:lnTo>
                        <a:pt x="19097" y="14357"/>
                      </a:lnTo>
                      <a:lnTo>
                        <a:pt x="18977" y="13997"/>
                      </a:lnTo>
                      <a:lnTo>
                        <a:pt x="18977" y="13997"/>
                      </a:lnTo>
                      <a:lnTo>
                        <a:pt x="18875" y="13450"/>
                      </a:lnTo>
                      <a:lnTo>
                        <a:pt x="18789" y="12902"/>
                      </a:lnTo>
                      <a:lnTo>
                        <a:pt x="18738" y="12355"/>
                      </a:lnTo>
                      <a:lnTo>
                        <a:pt x="18687" y="11790"/>
                      </a:lnTo>
                      <a:lnTo>
                        <a:pt x="18687" y="11790"/>
                      </a:lnTo>
                      <a:lnTo>
                        <a:pt x="18669" y="11242"/>
                      </a:lnTo>
                      <a:lnTo>
                        <a:pt x="18652" y="10695"/>
                      </a:lnTo>
                      <a:lnTo>
                        <a:pt x="18618" y="9583"/>
                      </a:lnTo>
                      <a:lnTo>
                        <a:pt x="18601" y="8487"/>
                      </a:lnTo>
                      <a:lnTo>
                        <a:pt x="18567" y="7940"/>
                      </a:lnTo>
                      <a:lnTo>
                        <a:pt x="18533" y="7375"/>
                      </a:lnTo>
                      <a:lnTo>
                        <a:pt x="18533" y="7375"/>
                      </a:lnTo>
                      <a:lnTo>
                        <a:pt x="18481" y="6862"/>
                      </a:lnTo>
                      <a:lnTo>
                        <a:pt x="18430" y="6366"/>
                      </a:lnTo>
                      <a:lnTo>
                        <a:pt x="18344" y="5852"/>
                      </a:lnTo>
                      <a:lnTo>
                        <a:pt x="18242" y="5356"/>
                      </a:lnTo>
                      <a:lnTo>
                        <a:pt x="18105" y="4860"/>
                      </a:lnTo>
                      <a:lnTo>
                        <a:pt x="17968" y="4381"/>
                      </a:lnTo>
                      <a:lnTo>
                        <a:pt x="17780" y="3919"/>
                      </a:lnTo>
                      <a:lnTo>
                        <a:pt x="17574" y="3457"/>
                      </a:lnTo>
                      <a:lnTo>
                        <a:pt x="17352" y="3029"/>
                      </a:lnTo>
                      <a:lnTo>
                        <a:pt x="17078" y="2618"/>
                      </a:lnTo>
                      <a:lnTo>
                        <a:pt x="16941" y="2413"/>
                      </a:lnTo>
                      <a:lnTo>
                        <a:pt x="16787" y="2225"/>
                      </a:lnTo>
                      <a:lnTo>
                        <a:pt x="16616" y="2036"/>
                      </a:lnTo>
                      <a:lnTo>
                        <a:pt x="16445" y="1865"/>
                      </a:lnTo>
                      <a:lnTo>
                        <a:pt x="16274" y="1694"/>
                      </a:lnTo>
                      <a:lnTo>
                        <a:pt x="16086" y="1523"/>
                      </a:lnTo>
                      <a:lnTo>
                        <a:pt x="15880" y="1369"/>
                      </a:lnTo>
                      <a:lnTo>
                        <a:pt x="15675" y="1232"/>
                      </a:lnTo>
                      <a:lnTo>
                        <a:pt x="15452" y="1078"/>
                      </a:lnTo>
                      <a:lnTo>
                        <a:pt x="15230" y="958"/>
                      </a:lnTo>
                      <a:lnTo>
                        <a:pt x="14990" y="821"/>
                      </a:lnTo>
                      <a:lnTo>
                        <a:pt x="14734" y="719"/>
                      </a:lnTo>
                      <a:lnTo>
                        <a:pt x="14734" y="719"/>
                      </a:lnTo>
                      <a:lnTo>
                        <a:pt x="14426" y="582"/>
                      </a:lnTo>
                      <a:lnTo>
                        <a:pt x="14101" y="462"/>
                      </a:lnTo>
                      <a:lnTo>
                        <a:pt x="13775" y="342"/>
                      </a:lnTo>
                      <a:lnTo>
                        <a:pt x="13450" y="274"/>
                      </a:lnTo>
                      <a:lnTo>
                        <a:pt x="13450" y="274"/>
                      </a:lnTo>
                      <a:lnTo>
                        <a:pt x="13159" y="222"/>
                      </a:lnTo>
                      <a:lnTo>
                        <a:pt x="12886" y="205"/>
                      </a:lnTo>
                      <a:lnTo>
                        <a:pt x="12321" y="188"/>
                      </a:lnTo>
                      <a:lnTo>
                        <a:pt x="12321" y="188"/>
                      </a:lnTo>
                      <a:lnTo>
                        <a:pt x="11927" y="188"/>
                      </a:lnTo>
                      <a:lnTo>
                        <a:pt x="11517" y="154"/>
                      </a:lnTo>
                      <a:lnTo>
                        <a:pt x="10712" y="103"/>
                      </a:lnTo>
                      <a:lnTo>
                        <a:pt x="9908" y="34"/>
                      </a:lnTo>
                      <a:lnTo>
                        <a:pt x="9515" y="17"/>
                      </a:lnTo>
                      <a:lnTo>
                        <a:pt x="9104" y="0"/>
                      </a:lnTo>
                    </a:path>
                  </a:pathLst>
                </a:custGeom>
                <a:solidFill>
                  <a:srgbClr val="43434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" name="Google Shape;1677;p34">
                  <a:extLst>
                    <a:ext uri="{FF2B5EF4-FFF2-40B4-BE49-F238E27FC236}">
                      <a16:creationId xmlns:a16="http://schemas.microsoft.com/office/drawing/2014/main" id="{A6DD72BD-916C-889A-D155-17BEEB7AFEF0}"/>
                    </a:ext>
                  </a:extLst>
                </p:cNvPr>
                <p:cNvSpPr/>
                <p:nvPr/>
              </p:nvSpPr>
              <p:spPr>
                <a:xfrm>
                  <a:off x="3007696" y="2238646"/>
                  <a:ext cx="210016" cy="7579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64" h="22606" extrusionOk="0">
                      <a:moveTo>
                        <a:pt x="3594" y="1"/>
                      </a:moveTo>
                      <a:lnTo>
                        <a:pt x="1" y="514"/>
                      </a:lnTo>
                      <a:lnTo>
                        <a:pt x="1164" y="5049"/>
                      </a:lnTo>
                      <a:lnTo>
                        <a:pt x="1369" y="5887"/>
                      </a:lnTo>
                      <a:lnTo>
                        <a:pt x="1592" y="6726"/>
                      </a:lnTo>
                      <a:lnTo>
                        <a:pt x="1849" y="7564"/>
                      </a:lnTo>
                      <a:lnTo>
                        <a:pt x="2105" y="8385"/>
                      </a:lnTo>
                      <a:lnTo>
                        <a:pt x="2465" y="9429"/>
                      </a:lnTo>
                      <a:lnTo>
                        <a:pt x="2636" y="9943"/>
                      </a:lnTo>
                      <a:lnTo>
                        <a:pt x="2773" y="10473"/>
                      </a:lnTo>
                      <a:lnTo>
                        <a:pt x="2875" y="10969"/>
                      </a:lnTo>
                      <a:lnTo>
                        <a:pt x="2961" y="11448"/>
                      </a:lnTo>
                      <a:lnTo>
                        <a:pt x="3012" y="11945"/>
                      </a:lnTo>
                      <a:lnTo>
                        <a:pt x="3081" y="12441"/>
                      </a:lnTo>
                      <a:lnTo>
                        <a:pt x="4073" y="21904"/>
                      </a:lnTo>
                      <a:lnTo>
                        <a:pt x="4090" y="22058"/>
                      </a:lnTo>
                      <a:lnTo>
                        <a:pt x="4124" y="22195"/>
                      </a:lnTo>
                      <a:lnTo>
                        <a:pt x="4176" y="22331"/>
                      </a:lnTo>
                      <a:lnTo>
                        <a:pt x="4210" y="22400"/>
                      </a:lnTo>
                      <a:lnTo>
                        <a:pt x="4261" y="22451"/>
                      </a:lnTo>
                      <a:lnTo>
                        <a:pt x="4313" y="22503"/>
                      </a:lnTo>
                      <a:lnTo>
                        <a:pt x="4364" y="22537"/>
                      </a:lnTo>
                      <a:lnTo>
                        <a:pt x="4501" y="22588"/>
                      </a:lnTo>
                      <a:lnTo>
                        <a:pt x="4638" y="22605"/>
                      </a:lnTo>
                      <a:lnTo>
                        <a:pt x="4775" y="22571"/>
                      </a:lnTo>
                      <a:lnTo>
                        <a:pt x="4912" y="22537"/>
                      </a:lnTo>
                      <a:lnTo>
                        <a:pt x="5048" y="22451"/>
                      </a:lnTo>
                      <a:lnTo>
                        <a:pt x="5185" y="22366"/>
                      </a:lnTo>
                      <a:lnTo>
                        <a:pt x="5288" y="22263"/>
                      </a:lnTo>
                      <a:lnTo>
                        <a:pt x="5493" y="21989"/>
                      </a:lnTo>
                      <a:lnTo>
                        <a:pt x="5682" y="21715"/>
                      </a:lnTo>
                      <a:lnTo>
                        <a:pt x="5836" y="21442"/>
                      </a:lnTo>
                      <a:lnTo>
                        <a:pt x="5955" y="21168"/>
                      </a:lnTo>
                      <a:lnTo>
                        <a:pt x="6058" y="20894"/>
                      </a:lnTo>
                      <a:lnTo>
                        <a:pt x="6127" y="20586"/>
                      </a:lnTo>
                      <a:lnTo>
                        <a:pt x="6178" y="20261"/>
                      </a:lnTo>
                      <a:lnTo>
                        <a:pt x="6212" y="19919"/>
                      </a:lnTo>
                      <a:lnTo>
                        <a:pt x="6246" y="19097"/>
                      </a:lnTo>
                      <a:lnTo>
                        <a:pt x="6263" y="18293"/>
                      </a:lnTo>
                      <a:lnTo>
                        <a:pt x="6263" y="17489"/>
                      </a:lnTo>
                      <a:lnTo>
                        <a:pt x="6229" y="16667"/>
                      </a:lnTo>
                      <a:lnTo>
                        <a:pt x="6178" y="15880"/>
                      </a:lnTo>
                      <a:lnTo>
                        <a:pt x="6127" y="15110"/>
                      </a:lnTo>
                      <a:lnTo>
                        <a:pt x="6041" y="14323"/>
                      </a:lnTo>
                      <a:lnTo>
                        <a:pt x="5955" y="13553"/>
                      </a:lnTo>
                      <a:lnTo>
                        <a:pt x="5853" y="12766"/>
                      </a:lnTo>
                      <a:lnTo>
                        <a:pt x="5733" y="11996"/>
                      </a:lnTo>
                      <a:lnTo>
                        <a:pt x="5493" y="10439"/>
                      </a:lnTo>
                      <a:lnTo>
                        <a:pt x="5254" y="9138"/>
                      </a:lnTo>
                      <a:lnTo>
                        <a:pt x="4997" y="7838"/>
                      </a:lnTo>
                      <a:lnTo>
                        <a:pt x="4484" y="5237"/>
                      </a:lnTo>
                      <a:lnTo>
                        <a:pt x="4227" y="3919"/>
                      </a:lnTo>
                      <a:lnTo>
                        <a:pt x="3988" y="2619"/>
                      </a:lnTo>
                      <a:lnTo>
                        <a:pt x="3782" y="1301"/>
                      </a:lnTo>
                      <a:lnTo>
                        <a:pt x="3594" y="1"/>
                      </a:lnTo>
                      <a:close/>
                    </a:path>
                  </a:pathLst>
                </a:custGeom>
                <a:solidFill>
                  <a:srgbClr val="F4D8B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" name="Google Shape;1678;p34">
                  <a:extLst>
                    <a:ext uri="{FF2B5EF4-FFF2-40B4-BE49-F238E27FC236}">
                      <a16:creationId xmlns:a16="http://schemas.microsoft.com/office/drawing/2014/main" id="{DBFD606E-15E4-7CB5-89FB-B6AA27E0A3FB}"/>
                    </a:ext>
                  </a:extLst>
                </p:cNvPr>
                <p:cNvSpPr/>
                <p:nvPr/>
              </p:nvSpPr>
              <p:spPr>
                <a:xfrm>
                  <a:off x="3007696" y="2238646"/>
                  <a:ext cx="210016" cy="7579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64" h="22606" fill="none" extrusionOk="0">
                      <a:moveTo>
                        <a:pt x="3594" y="1"/>
                      </a:moveTo>
                      <a:lnTo>
                        <a:pt x="3594" y="1"/>
                      </a:lnTo>
                      <a:lnTo>
                        <a:pt x="3782" y="1301"/>
                      </a:lnTo>
                      <a:lnTo>
                        <a:pt x="3988" y="2619"/>
                      </a:lnTo>
                      <a:lnTo>
                        <a:pt x="4227" y="3919"/>
                      </a:lnTo>
                      <a:lnTo>
                        <a:pt x="4484" y="5237"/>
                      </a:lnTo>
                      <a:lnTo>
                        <a:pt x="4997" y="7838"/>
                      </a:lnTo>
                      <a:lnTo>
                        <a:pt x="5254" y="9138"/>
                      </a:lnTo>
                      <a:lnTo>
                        <a:pt x="5493" y="10439"/>
                      </a:lnTo>
                      <a:lnTo>
                        <a:pt x="5493" y="10439"/>
                      </a:lnTo>
                      <a:lnTo>
                        <a:pt x="5733" y="11996"/>
                      </a:lnTo>
                      <a:lnTo>
                        <a:pt x="5853" y="12766"/>
                      </a:lnTo>
                      <a:lnTo>
                        <a:pt x="5955" y="13553"/>
                      </a:lnTo>
                      <a:lnTo>
                        <a:pt x="6041" y="14323"/>
                      </a:lnTo>
                      <a:lnTo>
                        <a:pt x="6127" y="15110"/>
                      </a:lnTo>
                      <a:lnTo>
                        <a:pt x="6178" y="15880"/>
                      </a:lnTo>
                      <a:lnTo>
                        <a:pt x="6229" y="16667"/>
                      </a:lnTo>
                      <a:lnTo>
                        <a:pt x="6229" y="16667"/>
                      </a:lnTo>
                      <a:lnTo>
                        <a:pt x="6263" y="17489"/>
                      </a:lnTo>
                      <a:lnTo>
                        <a:pt x="6263" y="18293"/>
                      </a:lnTo>
                      <a:lnTo>
                        <a:pt x="6246" y="19097"/>
                      </a:lnTo>
                      <a:lnTo>
                        <a:pt x="6212" y="19919"/>
                      </a:lnTo>
                      <a:lnTo>
                        <a:pt x="6212" y="19919"/>
                      </a:lnTo>
                      <a:lnTo>
                        <a:pt x="6178" y="20261"/>
                      </a:lnTo>
                      <a:lnTo>
                        <a:pt x="6127" y="20586"/>
                      </a:lnTo>
                      <a:lnTo>
                        <a:pt x="6058" y="20894"/>
                      </a:lnTo>
                      <a:lnTo>
                        <a:pt x="5955" y="21168"/>
                      </a:lnTo>
                      <a:lnTo>
                        <a:pt x="5836" y="21442"/>
                      </a:lnTo>
                      <a:lnTo>
                        <a:pt x="5682" y="21715"/>
                      </a:lnTo>
                      <a:lnTo>
                        <a:pt x="5493" y="21989"/>
                      </a:lnTo>
                      <a:lnTo>
                        <a:pt x="5288" y="22263"/>
                      </a:lnTo>
                      <a:lnTo>
                        <a:pt x="5288" y="22263"/>
                      </a:lnTo>
                      <a:lnTo>
                        <a:pt x="5185" y="22366"/>
                      </a:lnTo>
                      <a:lnTo>
                        <a:pt x="5048" y="22451"/>
                      </a:lnTo>
                      <a:lnTo>
                        <a:pt x="4912" y="22537"/>
                      </a:lnTo>
                      <a:lnTo>
                        <a:pt x="4775" y="22571"/>
                      </a:lnTo>
                      <a:lnTo>
                        <a:pt x="4638" y="22605"/>
                      </a:lnTo>
                      <a:lnTo>
                        <a:pt x="4501" y="22588"/>
                      </a:lnTo>
                      <a:lnTo>
                        <a:pt x="4364" y="22537"/>
                      </a:lnTo>
                      <a:lnTo>
                        <a:pt x="4313" y="22503"/>
                      </a:lnTo>
                      <a:lnTo>
                        <a:pt x="4261" y="22451"/>
                      </a:lnTo>
                      <a:lnTo>
                        <a:pt x="4261" y="22451"/>
                      </a:lnTo>
                      <a:lnTo>
                        <a:pt x="4210" y="22400"/>
                      </a:lnTo>
                      <a:lnTo>
                        <a:pt x="4176" y="22331"/>
                      </a:lnTo>
                      <a:lnTo>
                        <a:pt x="4124" y="22195"/>
                      </a:lnTo>
                      <a:lnTo>
                        <a:pt x="4090" y="22058"/>
                      </a:lnTo>
                      <a:lnTo>
                        <a:pt x="4073" y="21904"/>
                      </a:lnTo>
                      <a:lnTo>
                        <a:pt x="4073" y="21904"/>
                      </a:lnTo>
                      <a:lnTo>
                        <a:pt x="3081" y="12441"/>
                      </a:lnTo>
                      <a:lnTo>
                        <a:pt x="3081" y="12441"/>
                      </a:lnTo>
                      <a:lnTo>
                        <a:pt x="3012" y="11945"/>
                      </a:lnTo>
                      <a:lnTo>
                        <a:pt x="2961" y="11448"/>
                      </a:lnTo>
                      <a:lnTo>
                        <a:pt x="2875" y="10969"/>
                      </a:lnTo>
                      <a:lnTo>
                        <a:pt x="2773" y="10473"/>
                      </a:lnTo>
                      <a:lnTo>
                        <a:pt x="2773" y="10473"/>
                      </a:lnTo>
                      <a:lnTo>
                        <a:pt x="2636" y="9943"/>
                      </a:lnTo>
                      <a:lnTo>
                        <a:pt x="2465" y="9429"/>
                      </a:lnTo>
                      <a:lnTo>
                        <a:pt x="2105" y="8385"/>
                      </a:lnTo>
                      <a:lnTo>
                        <a:pt x="2105" y="8385"/>
                      </a:lnTo>
                      <a:lnTo>
                        <a:pt x="1849" y="7564"/>
                      </a:lnTo>
                      <a:lnTo>
                        <a:pt x="1592" y="6726"/>
                      </a:lnTo>
                      <a:lnTo>
                        <a:pt x="1369" y="5887"/>
                      </a:lnTo>
                      <a:lnTo>
                        <a:pt x="1164" y="5049"/>
                      </a:lnTo>
                      <a:lnTo>
                        <a:pt x="1164" y="5049"/>
                      </a:lnTo>
                      <a:lnTo>
                        <a:pt x="1" y="514"/>
                      </a:lnTo>
                      <a:lnTo>
                        <a:pt x="3594" y="1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" name="Google Shape;1679;p34">
                  <a:extLst>
                    <a:ext uri="{FF2B5EF4-FFF2-40B4-BE49-F238E27FC236}">
                      <a16:creationId xmlns:a16="http://schemas.microsoft.com/office/drawing/2014/main" id="{2998A14B-651C-D9D8-7B1C-66D1F37B72F6}"/>
                    </a:ext>
                  </a:extLst>
                </p:cNvPr>
                <p:cNvSpPr/>
                <p:nvPr/>
              </p:nvSpPr>
              <p:spPr>
                <a:xfrm>
                  <a:off x="2319236" y="3157174"/>
                  <a:ext cx="64876" cy="1480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5" h="4416" extrusionOk="0">
                      <a:moveTo>
                        <a:pt x="103" y="1"/>
                      </a:moveTo>
                      <a:lnTo>
                        <a:pt x="69" y="35"/>
                      </a:lnTo>
                      <a:lnTo>
                        <a:pt x="35" y="120"/>
                      </a:lnTo>
                      <a:lnTo>
                        <a:pt x="1" y="189"/>
                      </a:lnTo>
                      <a:lnTo>
                        <a:pt x="1" y="274"/>
                      </a:lnTo>
                      <a:lnTo>
                        <a:pt x="1" y="463"/>
                      </a:lnTo>
                      <a:lnTo>
                        <a:pt x="35" y="805"/>
                      </a:lnTo>
                      <a:lnTo>
                        <a:pt x="86" y="1164"/>
                      </a:lnTo>
                      <a:lnTo>
                        <a:pt x="155" y="1506"/>
                      </a:lnTo>
                      <a:lnTo>
                        <a:pt x="240" y="1849"/>
                      </a:lnTo>
                      <a:lnTo>
                        <a:pt x="343" y="2191"/>
                      </a:lnTo>
                      <a:lnTo>
                        <a:pt x="463" y="2516"/>
                      </a:lnTo>
                      <a:lnTo>
                        <a:pt x="599" y="2841"/>
                      </a:lnTo>
                      <a:lnTo>
                        <a:pt x="753" y="3149"/>
                      </a:lnTo>
                      <a:lnTo>
                        <a:pt x="925" y="3474"/>
                      </a:lnTo>
                      <a:lnTo>
                        <a:pt x="1113" y="3765"/>
                      </a:lnTo>
                      <a:lnTo>
                        <a:pt x="1301" y="4056"/>
                      </a:lnTo>
                      <a:lnTo>
                        <a:pt x="1369" y="4159"/>
                      </a:lnTo>
                      <a:lnTo>
                        <a:pt x="1438" y="4244"/>
                      </a:lnTo>
                      <a:lnTo>
                        <a:pt x="1523" y="4330"/>
                      </a:lnTo>
                      <a:lnTo>
                        <a:pt x="1626" y="4381"/>
                      </a:lnTo>
                      <a:lnTo>
                        <a:pt x="1677" y="4398"/>
                      </a:lnTo>
                      <a:lnTo>
                        <a:pt x="1729" y="4415"/>
                      </a:lnTo>
                      <a:lnTo>
                        <a:pt x="1780" y="4398"/>
                      </a:lnTo>
                      <a:lnTo>
                        <a:pt x="1831" y="4381"/>
                      </a:lnTo>
                      <a:lnTo>
                        <a:pt x="1866" y="4347"/>
                      </a:lnTo>
                      <a:lnTo>
                        <a:pt x="1900" y="4313"/>
                      </a:lnTo>
                      <a:lnTo>
                        <a:pt x="1900" y="4261"/>
                      </a:lnTo>
                      <a:lnTo>
                        <a:pt x="1900" y="4210"/>
                      </a:lnTo>
                      <a:lnTo>
                        <a:pt x="1883" y="4107"/>
                      </a:lnTo>
                      <a:lnTo>
                        <a:pt x="1831" y="4005"/>
                      </a:lnTo>
                      <a:lnTo>
                        <a:pt x="1609" y="3611"/>
                      </a:lnTo>
                      <a:lnTo>
                        <a:pt x="1387" y="3235"/>
                      </a:lnTo>
                      <a:lnTo>
                        <a:pt x="1455" y="3320"/>
                      </a:lnTo>
                      <a:lnTo>
                        <a:pt x="1541" y="3406"/>
                      </a:lnTo>
                      <a:lnTo>
                        <a:pt x="1643" y="3474"/>
                      </a:lnTo>
                      <a:lnTo>
                        <a:pt x="1746" y="3526"/>
                      </a:lnTo>
                      <a:lnTo>
                        <a:pt x="1849" y="3526"/>
                      </a:lnTo>
                      <a:lnTo>
                        <a:pt x="1900" y="3508"/>
                      </a:lnTo>
                      <a:lnTo>
                        <a:pt x="1917" y="3440"/>
                      </a:lnTo>
                      <a:lnTo>
                        <a:pt x="1934" y="3372"/>
                      </a:lnTo>
                      <a:lnTo>
                        <a:pt x="1917" y="3320"/>
                      </a:lnTo>
                      <a:lnTo>
                        <a:pt x="1866" y="3200"/>
                      </a:lnTo>
                      <a:lnTo>
                        <a:pt x="1797" y="3115"/>
                      </a:lnTo>
                      <a:lnTo>
                        <a:pt x="1643" y="2944"/>
                      </a:lnTo>
                      <a:lnTo>
                        <a:pt x="1455" y="2756"/>
                      </a:lnTo>
                      <a:lnTo>
                        <a:pt x="1284" y="2567"/>
                      </a:lnTo>
                      <a:lnTo>
                        <a:pt x="1147" y="2379"/>
                      </a:lnTo>
                      <a:lnTo>
                        <a:pt x="1079" y="2259"/>
                      </a:lnTo>
                      <a:lnTo>
                        <a:pt x="1027" y="2157"/>
                      </a:lnTo>
                      <a:lnTo>
                        <a:pt x="1027" y="2157"/>
                      </a:lnTo>
                      <a:lnTo>
                        <a:pt x="1164" y="2259"/>
                      </a:lnTo>
                      <a:lnTo>
                        <a:pt x="1301" y="2328"/>
                      </a:lnTo>
                      <a:lnTo>
                        <a:pt x="1472" y="2379"/>
                      </a:lnTo>
                      <a:lnTo>
                        <a:pt x="1626" y="2379"/>
                      </a:lnTo>
                      <a:lnTo>
                        <a:pt x="1643" y="2328"/>
                      </a:lnTo>
                      <a:lnTo>
                        <a:pt x="1643" y="2276"/>
                      </a:lnTo>
                      <a:lnTo>
                        <a:pt x="1626" y="2225"/>
                      </a:lnTo>
                      <a:lnTo>
                        <a:pt x="1592" y="2174"/>
                      </a:lnTo>
                      <a:lnTo>
                        <a:pt x="1506" y="2071"/>
                      </a:lnTo>
                      <a:lnTo>
                        <a:pt x="1421" y="1985"/>
                      </a:lnTo>
                      <a:lnTo>
                        <a:pt x="1267" y="1866"/>
                      </a:lnTo>
                      <a:lnTo>
                        <a:pt x="1130" y="1746"/>
                      </a:lnTo>
                      <a:lnTo>
                        <a:pt x="890" y="1472"/>
                      </a:lnTo>
                      <a:lnTo>
                        <a:pt x="668" y="1181"/>
                      </a:lnTo>
                      <a:lnTo>
                        <a:pt x="480" y="856"/>
                      </a:lnTo>
                      <a:lnTo>
                        <a:pt x="343" y="565"/>
                      </a:lnTo>
                      <a:lnTo>
                        <a:pt x="240" y="274"/>
                      </a:lnTo>
                      <a:lnTo>
                        <a:pt x="206" y="155"/>
                      </a:lnTo>
                      <a:lnTo>
                        <a:pt x="172" y="52"/>
                      </a:lnTo>
                      <a:lnTo>
                        <a:pt x="137" y="18"/>
                      </a:lnTo>
                      <a:lnTo>
                        <a:pt x="103" y="1"/>
                      </a:lnTo>
                      <a:close/>
                    </a:path>
                  </a:pathLst>
                </a:custGeom>
                <a:solidFill>
                  <a:srgbClr val="F4D8B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" name="Google Shape;1680;p34">
                  <a:extLst>
                    <a:ext uri="{FF2B5EF4-FFF2-40B4-BE49-F238E27FC236}">
                      <a16:creationId xmlns:a16="http://schemas.microsoft.com/office/drawing/2014/main" id="{222BC0E1-E1FB-7FE2-5954-D4709B513CBE}"/>
                    </a:ext>
                  </a:extLst>
                </p:cNvPr>
                <p:cNvSpPr/>
                <p:nvPr/>
              </p:nvSpPr>
              <p:spPr>
                <a:xfrm>
                  <a:off x="2319236" y="3157174"/>
                  <a:ext cx="64876" cy="1480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5" h="4416" fill="none" extrusionOk="0">
                      <a:moveTo>
                        <a:pt x="1421" y="1985"/>
                      </a:moveTo>
                      <a:lnTo>
                        <a:pt x="1421" y="1985"/>
                      </a:lnTo>
                      <a:lnTo>
                        <a:pt x="1506" y="2071"/>
                      </a:lnTo>
                      <a:lnTo>
                        <a:pt x="1592" y="2174"/>
                      </a:lnTo>
                      <a:lnTo>
                        <a:pt x="1626" y="2225"/>
                      </a:lnTo>
                      <a:lnTo>
                        <a:pt x="1643" y="2276"/>
                      </a:lnTo>
                      <a:lnTo>
                        <a:pt x="1643" y="2328"/>
                      </a:lnTo>
                      <a:lnTo>
                        <a:pt x="1626" y="2379"/>
                      </a:lnTo>
                      <a:lnTo>
                        <a:pt x="1626" y="2379"/>
                      </a:lnTo>
                      <a:lnTo>
                        <a:pt x="1472" y="2379"/>
                      </a:lnTo>
                      <a:lnTo>
                        <a:pt x="1301" y="2328"/>
                      </a:lnTo>
                      <a:lnTo>
                        <a:pt x="1164" y="2259"/>
                      </a:lnTo>
                      <a:lnTo>
                        <a:pt x="1027" y="2157"/>
                      </a:lnTo>
                      <a:lnTo>
                        <a:pt x="1027" y="2157"/>
                      </a:lnTo>
                      <a:lnTo>
                        <a:pt x="1079" y="2259"/>
                      </a:lnTo>
                      <a:lnTo>
                        <a:pt x="1147" y="2379"/>
                      </a:lnTo>
                      <a:lnTo>
                        <a:pt x="1284" y="2567"/>
                      </a:lnTo>
                      <a:lnTo>
                        <a:pt x="1455" y="2756"/>
                      </a:lnTo>
                      <a:lnTo>
                        <a:pt x="1643" y="2944"/>
                      </a:lnTo>
                      <a:lnTo>
                        <a:pt x="1643" y="2944"/>
                      </a:lnTo>
                      <a:lnTo>
                        <a:pt x="1797" y="3115"/>
                      </a:lnTo>
                      <a:lnTo>
                        <a:pt x="1866" y="3200"/>
                      </a:lnTo>
                      <a:lnTo>
                        <a:pt x="1917" y="3320"/>
                      </a:lnTo>
                      <a:lnTo>
                        <a:pt x="1917" y="3320"/>
                      </a:lnTo>
                      <a:lnTo>
                        <a:pt x="1934" y="3372"/>
                      </a:lnTo>
                      <a:lnTo>
                        <a:pt x="1917" y="3440"/>
                      </a:lnTo>
                      <a:lnTo>
                        <a:pt x="1900" y="3508"/>
                      </a:lnTo>
                      <a:lnTo>
                        <a:pt x="1849" y="3526"/>
                      </a:lnTo>
                      <a:lnTo>
                        <a:pt x="1849" y="3526"/>
                      </a:lnTo>
                      <a:lnTo>
                        <a:pt x="1797" y="3526"/>
                      </a:lnTo>
                      <a:lnTo>
                        <a:pt x="1746" y="3526"/>
                      </a:lnTo>
                      <a:lnTo>
                        <a:pt x="1746" y="3526"/>
                      </a:lnTo>
                      <a:lnTo>
                        <a:pt x="1643" y="3474"/>
                      </a:lnTo>
                      <a:lnTo>
                        <a:pt x="1541" y="3406"/>
                      </a:lnTo>
                      <a:lnTo>
                        <a:pt x="1455" y="3320"/>
                      </a:lnTo>
                      <a:lnTo>
                        <a:pt x="1387" y="3235"/>
                      </a:lnTo>
                      <a:lnTo>
                        <a:pt x="1387" y="3235"/>
                      </a:lnTo>
                      <a:lnTo>
                        <a:pt x="1609" y="3611"/>
                      </a:lnTo>
                      <a:lnTo>
                        <a:pt x="1831" y="4005"/>
                      </a:lnTo>
                      <a:lnTo>
                        <a:pt x="1831" y="4005"/>
                      </a:lnTo>
                      <a:lnTo>
                        <a:pt x="1883" y="4107"/>
                      </a:lnTo>
                      <a:lnTo>
                        <a:pt x="1900" y="4210"/>
                      </a:lnTo>
                      <a:lnTo>
                        <a:pt x="1900" y="4261"/>
                      </a:lnTo>
                      <a:lnTo>
                        <a:pt x="1900" y="4313"/>
                      </a:lnTo>
                      <a:lnTo>
                        <a:pt x="1866" y="4347"/>
                      </a:lnTo>
                      <a:lnTo>
                        <a:pt x="1831" y="4381"/>
                      </a:lnTo>
                      <a:lnTo>
                        <a:pt x="1831" y="4381"/>
                      </a:lnTo>
                      <a:lnTo>
                        <a:pt x="1780" y="4398"/>
                      </a:lnTo>
                      <a:lnTo>
                        <a:pt x="1729" y="4415"/>
                      </a:lnTo>
                      <a:lnTo>
                        <a:pt x="1677" y="4398"/>
                      </a:lnTo>
                      <a:lnTo>
                        <a:pt x="1626" y="4381"/>
                      </a:lnTo>
                      <a:lnTo>
                        <a:pt x="1626" y="4381"/>
                      </a:lnTo>
                      <a:lnTo>
                        <a:pt x="1523" y="4330"/>
                      </a:lnTo>
                      <a:lnTo>
                        <a:pt x="1438" y="4244"/>
                      </a:lnTo>
                      <a:lnTo>
                        <a:pt x="1369" y="4159"/>
                      </a:lnTo>
                      <a:lnTo>
                        <a:pt x="1301" y="4056"/>
                      </a:lnTo>
                      <a:lnTo>
                        <a:pt x="1301" y="4056"/>
                      </a:lnTo>
                      <a:lnTo>
                        <a:pt x="1113" y="3765"/>
                      </a:lnTo>
                      <a:lnTo>
                        <a:pt x="925" y="3474"/>
                      </a:lnTo>
                      <a:lnTo>
                        <a:pt x="753" y="3149"/>
                      </a:lnTo>
                      <a:lnTo>
                        <a:pt x="599" y="2841"/>
                      </a:lnTo>
                      <a:lnTo>
                        <a:pt x="463" y="2516"/>
                      </a:lnTo>
                      <a:lnTo>
                        <a:pt x="343" y="2191"/>
                      </a:lnTo>
                      <a:lnTo>
                        <a:pt x="240" y="1849"/>
                      </a:lnTo>
                      <a:lnTo>
                        <a:pt x="155" y="1506"/>
                      </a:lnTo>
                      <a:lnTo>
                        <a:pt x="155" y="1506"/>
                      </a:lnTo>
                      <a:lnTo>
                        <a:pt x="86" y="1164"/>
                      </a:lnTo>
                      <a:lnTo>
                        <a:pt x="35" y="805"/>
                      </a:lnTo>
                      <a:lnTo>
                        <a:pt x="35" y="805"/>
                      </a:lnTo>
                      <a:lnTo>
                        <a:pt x="1" y="463"/>
                      </a:lnTo>
                      <a:lnTo>
                        <a:pt x="1" y="274"/>
                      </a:lnTo>
                      <a:lnTo>
                        <a:pt x="1" y="189"/>
                      </a:lnTo>
                      <a:lnTo>
                        <a:pt x="35" y="120"/>
                      </a:lnTo>
                      <a:lnTo>
                        <a:pt x="35" y="120"/>
                      </a:lnTo>
                      <a:lnTo>
                        <a:pt x="69" y="35"/>
                      </a:lnTo>
                      <a:lnTo>
                        <a:pt x="103" y="1"/>
                      </a:lnTo>
                      <a:lnTo>
                        <a:pt x="137" y="18"/>
                      </a:lnTo>
                      <a:lnTo>
                        <a:pt x="172" y="52"/>
                      </a:lnTo>
                      <a:lnTo>
                        <a:pt x="206" y="155"/>
                      </a:lnTo>
                      <a:lnTo>
                        <a:pt x="240" y="274"/>
                      </a:lnTo>
                      <a:lnTo>
                        <a:pt x="240" y="274"/>
                      </a:lnTo>
                      <a:lnTo>
                        <a:pt x="343" y="565"/>
                      </a:lnTo>
                      <a:lnTo>
                        <a:pt x="480" y="856"/>
                      </a:lnTo>
                      <a:lnTo>
                        <a:pt x="480" y="856"/>
                      </a:lnTo>
                      <a:lnTo>
                        <a:pt x="668" y="1181"/>
                      </a:lnTo>
                      <a:lnTo>
                        <a:pt x="890" y="1472"/>
                      </a:lnTo>
                      <a:lnTo>
                        <a:pt x="1130" y="1746"/>
                      </a:lnTo>
                      <a:lnTo>
                        <a:pt x="1267" y="1866"/>
                      </a:lnTo>
                      <a:lnTo>
                        <a:pt x="1421" y="1985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" name="Google Shape;1681;p34">
                  <a:extLst>
                    <a:ext uri="{FF2B5EF4-FFF2-40B4-BE49-F238E27FC236}">
                      <a16:creationId xmlns:a16="http://schemas.microsoft.com/office/drawing/2014/main" id="{2E8340A5-561F-E6F4-675E-A74ACDE0B1CD}"/>
                    </a:ext>
                  </a:extLst>
                </p:cNvPr>
                <p:cNvSpPr/>
                <p:nvPr/>
              </p:nvSpPr>
              <p:spPr>
                <a:xfrm>
                  <a:off x="2276789" y="2258729"/>
                  <a:ext cx="183597" cy="10476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76" h="31247" extrusionOk="0">
                      <a:moveTo>
                        <a:pt x="2807" y="1"/>
                      </a:moveTo>
                      <a:lnTo>
                        <a:pt x="2687" y="18"/>
                      </a:lnTo>
                      <a:lnTo>
                        <a:pt x="2550" y="52"/>
                      </a:lnTo>
                      <a:lnTo>
                        <a:pt x="2430" y="86"/>
                      </a:lnTo>
                      <a:lnTo>
                        <a:pt x="2310" y="120"/>
                      </a:lnTo>
                      <a:lnTo>
                        <a:pt x="2208" y="189"/>
                      </a:lnTo>
                      <a:lnTo>
                        <a:pt x="2105" y="274"/>
                      </a:lnTo>
                      <a:lnTo>
                        <a:pt x="2037" y="343"/>
                      </a:lnTo>
                      <a:lnTo>
                        <a:pt x="1985" y="428"/>
                      </a:lnTo>
                      <a:lnTo>
                        <a:pt x="1900" y="617"/>
                      </a:lnTo>
                      <a:lnTo>
                        <a:pt x="1831" y="805"/>
                      </a:lnTo>
                      <a:lnTo>
                        <a:pt x="1797" y="1010"/>
                      </a:lnTo>
                      <a:lnTo>
                        <a:pt x="1711" y="1506"/>
                      </a:lnTo>
                      <a:lnTo>
                        <a:pt x="1660" y="2003"/>
                      </a:lnTo>
                      <a:lnTo>
                        <a:pt x="1626" y="2482"/>
                      </a:lnTo>
                      <a:lnTo>
                        <a:pt x="1626" y="2961"/>
                      </a:lnTo>
                      <a:lnTo>
                        <a:pt x="1626" y="3919"/>
                      </a:lnTo>
                      <a:lnTo>
                        <a:pt x="1626" y="4398"/>
                      </a:lnTo>
                      <a:lnTo>
                        <a:pt x="1626" y="4895"/>
                      </a:lnTo>
                      <a:lnTo>
                        <a:pt x="1609" y="5511"/>
                      </a:lnTo>
                      <a:lnTo>
                        <a:pt x="1557" y="6127"/>
                      </a:lnTo>
                      <a:lnTo>
                        <a:pt x="1506" y="6743"/>
                      </a:lnTo>
                      <a:lnTo>
                        <a:pt x="1438" y="7359"/>
                      </a:lnTo>
                      <a:lnTo>
                        <a:pt x="1301" y="8591"/>
                      </a:lnTo>
                      <a:lnTo>
                        <a:pt x="1164" y="9806"/>
                      </a:lnTo>
                      <a:lnTo>
                        <a:pt x="240" y="19474"/>
                      </a:lnTo>
                      <a:lnTo>
                        <a:pt x="137" y="20637"/>
                      </a:lnTo>
                      <a:lnTo>
                        <a:pt x="52" y="21801"/>
                      </a:lnTo>
                      <a:lnTo>
                        <a:pt x="17" y="22468"/>
                      </a:lnTo>
                      <a:lnTo>
                        <a:pt x="0" y="23119"/>
                      </a:lnTo>
                      <a:lnTo>
                        <a:pt x="0" y="23786"/>
                      </a:lnTo>
                      <a:lnTo>
                        <a:pt x="17" y="24453"/>
                      </a:lnTo>
                      <a:lnTo>
                        <a:pt x="52" y="25103"/>
                      </a:lnTo>
                      <a:lnTo>
                        <a:pt x="120" y="25754"/>
                      </a:lnTo>
                      <a:lnTo>
                        <a:pt x="206" y="26421"/>
                      </a:lnTo>
                      <a:lnTo>
                        <a:pt x="342" y="27054"/>
                      </a:lnTo>
                      <a:lnTo>
                        <a:pt x="496" y="27687"/>
                      </a:lnTo>
                      <a:lnTo>
                        <a:pt x="685" y="28303"/>
                      </a:lnTo>
                      <a:lnTo>
                        <a:pt x="804" y="28611"/>
                      </a:lnTo>
                      <a:lnTo>
                        <a:pt x="924" y="28902"/>
                      </a:lnTo>
                      <a:lnTo>
                        <a:pt x="1061" y="29210"/>
                      </a:lnTo>
                      <a:lnTo>
                        <a:pt x="1198" y="29501"/>
                      </a:lnTo>
                      <a:lnTo>
                        <a:pt x="1335" y="29724"/>
                      </a:lnTo>
                      <a:lnTo>
                        <a:pt x="1455" y="29946"/>
                      </a:lnTo>
                      <a:lnTo>
                        <a:pt x="1609" y="30134"/>
                      </a:lnTo>
                      <a:lnTo>
                        <a:pt x="1763" y="30357"/>
                      </a:lnTo>
                      <a:lnTo>
                        <a:pt x="2105" y="30836"/>
                      </a:lnTo>
                      <a:lnTo>
                        <a:pt x="2327" y="31127"/>
                      </a:lnTo>
                      <a:lnTo>
                        <a:pt x="2413" y="31212"/>
                      </a:lnTo>
                      <a:lnTo>
                        <a:pt x="2447" y="31247"/>
                      </a:lnTo>
                      <a:lnTo>
                        <a:pt x="2481" y="31161"/>
                      </a:lnTo>
                      <a:lnTo>
                        <a:pt x="2516" y="31075"/>
                      </a:lnTo>
                      <a:lnTo>
                        <a:pt x="2533" y="30990"/>
                      </a:lnTo>
                      <a:lnTo>
                        <a:pt x="2533" y="30904"/>
                      </a:lnTo>
                      <a:lnTo>
                        <a:pt x="2499" y="30716"/>
                      </a:lnTo>
                      <a:lnTo>
                        <a:pt x="2464" y="30528"/>
                      </a:lnTo>
                      <a:lnTo>
                        <a:pt x="2310" y="30032"/>
                      </a:lnTo>
                      <a:lnTo>
                        <a:pt x="2139" y="29553"/>
                      </a:lnTo>
                      <a:lnTo>
                        <a:pt x="1968" y="29056"/>
                      </a:lnTo>
                      <a:lnTo>
                        <a:pt x="1814" y="28577"/>
                      </a:lnTo>
                      <a:lnTo>
                        <a:pt x="1729" y="28286"/>
                      </a:lnTo>
                      <a:lnTo>
                        <a:pt x="1660" y="27978"/>
                      </a:lnTo>
                      <a:lnTo>
                        <a:pt x="1592" y="27653"/>
                      </a:lnTo>
                      <a:lnTo>
                        <a:pt x="1540" y="27311"/>
                      </a:lnTo>
                      <a:lnTo>
                        <a:pt x="1523" y="26986"/>
                      </a:lnTo>
                      <a:lnTo>
                        <a:pt x="1540" y="26661"/>
                      </a:lnTo>
                      <a:lnTo>
                        <a:pt x="1557" y="26507"/>
                      </a:lnTo>
                      <a:lnTo>
                        <a:pt x="1592" y="26353"/>
                      </a:lnTo>
                      <a:lnTo>
                        <a:pt x="1643" y="26216"/>
                      </a:lnTo>
                      <a:lnTo>
                        <a:pt x="1694" y="26079"/>
                      </a:lnTo>
                      <a:lnTo>
                        <a:pt x="1711" y="26079"/>
                      </a:lnTo>
                      <a:lnTo>
                        <a:pt x="1763" y="26096"/>
                      </a:lnTo>
                      <a:lnTo>
                        <a:pt x="1917" y="26199"/>
                      </a:lnTo>
                      <a:lnTo>
                        <a:pt x="2139" y="26387"/>
                      </a:lnTo>
                      <a:lnTo>
                        <a:pt x="2225" y="26507"/>
                      </a:lnTo>
                      <a:lnTo>
                        <a:pt x="2293" y="26644"/>
                      </a:lnTo>
                      <a:lnTo>
                        <a:pt x="2327" y="26780"/>
                      </a:lnTo>
                      <a:lnTo>
                        <a:pt x="2379" y="26917"/>
                      </a:lnTo>
                      <a:lnTo>
                        <a:pt x="2481" y="27294"/>
                      </a:lnTo>
                      <a:lnTo>
                        <a:pt x="2516" y="27431"/>
                      </a:lnTo>
                      <a:lnTo>
                        <a:pt x="2567" y="27585"/>
                      </a:lnTo>
                      <a:lnTo>
                        <a:pt x="2635" y="27704"/>
                      </a:lnTo>
                      <a:lnTo>
                        <a:pt x="2721" y="27824"/>
                      </a:lnTo>
                      <a:lnTo>
                        <a:pt x="2772" y="27876"/>
                      </a:lnTo>
                      <a:lnTo>
                        <a:pt x="2824" y="27927"/>
                      </a:lnTo>
                      <a:lnTo>
                        <a:pt x="2892" y="27961"/>
                      </a:lnTo>
                      <a:lnTo>
                        <a:pt x="2978" y="27978"/>
                      </a:lnTo>
                      <a:lnTo>
                        <a:pt x="3115" y="27978"/>
                      </a:lnTo>
                      <a:lnTo>
                        <a:pt x="3183" y="27961"/>
                      </a:lnTo>
                      <a:lnTo>
                        <a:pt x="3251" y="27927"/>
                      </a:lnTo>
                      <a:lnTo>
                        <a:pt x="3303" y="27893"/>
                      </a:lnTo>
                      <a:lnTo>
                        <a:pt x="3337" y="27824"/>
                      </a:lnTo>
                      <a:lnTo>
                        <a:pt x="3371" y="27773"/>
                      </a:lnTo>
                      <a:lnTo>
                        <a:pt x="3388" y="27704"/>
                      </a:lnTo>
                      <a:lnTo>
                        <a:pt x="3423" y="27568"/>
                      </a:lnTo>
                      <a:lnTo>
                        <a:pt x="3423" y="27414"/>
                      </a:lnTo>
                      <a:lnTo>
                        <a:pt x="3388" y="27037"/>
                      </a:lnTo>
                      <a:lnTo>
                        <a:pt x="3320" y="26644"/>
                      </a:lnTo>
                      <a:lnTo>
                        <a:pt x="3234" y="26250"/>
                      </a:lnTo>
                      <a:lnTo>
                        <a:pt x="3132" y="25873"/>
                      </a:lnTo>
                      <a:lnTo>
                        <a:pt x="2875" y="25103"/>
                      </a:lnTo>
                      <a:lnTo>
                        <a:pt x="2618" y="24368"/>
                      </a:lnTo>
                      <a:lnTo>
                        <a:pt x="2362" y="23598"/>
                      </a:lnTo>
                      <a:lnTo>
                        <a:pt x="2242" y="23204"/>
                      </a:lnTo>
                      <a:lnTo>
                        <a:pt x="2139" y="22811"/>
                      </a:lnTo>
                      <a:lnTo>
                        <a:pt x="2054" y="22417"/>
                      </a:lnTo>
                      <a:lnTo>
                        <a:pt x="1985" y="22006"/>
                      </a:lnTo>
                      <a:lnTo>
                        <a:pt x="1934" y="21613"/>
                      </a:lnTo>
                      <a:lnTo>
                        <a:pt x="1917" y="21202"/>
                      </a:lnTo>
                      <a:lnTo>
                        <a:pt x="1917" y="20945"/>
                      </a:lnTo>
                      <a:lnTo>
                        <a:pt x="1934" y="20689"/>
                      </a:lnTo>
                      <a:lnTo>
                        <a:pt x="1968" y="20449"/>
                      </a:lnTo>
                      <a:lnTo>
                        <a:pt x="2002" y="20192"/>
                      </a:lnTo>
                      <a:lnTo>
                        <a:pt x="2105" y="19696"/>
                      </a:lnTo>
                      <a:lnTo>
                        <a:pt x="2242" y="19200"/>
                      </a:lnTo>
                      <a:lnTo>
                        <a:pt x="2396" y="18721"/>
                      </a:lnTo>
                      <a:lnTo>
                        <a:pt x="2567" y="18242"/>
                      </a:lnTo>
                      <a:lnTo>
                        <a:pt x="2909" y="17283"/>
                      </a:lnTo>
                      <a:lnTo>
                        <a:pt x="3269" y="16274"/>
                      </a:lnTo>
                      <a:lnTo>
                        <a:pt x="3594" y="15281"/>
                      </a:lnTo>
                      <a:lnTo>
                        <a:pt x="3902" y="14255"/>
                      </a:lnTo>
                      <a:lnTo>
                        <a:pt x="4175" y="13245"/>
                      </a:lnTo>
                      <a:lnTo>
                        <a:pt x="4432" y="12218"/>
                      </a:lnTo>
                      <a:lnTo>
                        <a:pt x="4655" y="11175"/>
                      </a:lnTo>
                      <a:lnTo>
                        <a:pt x="4843" y="10148"/>
                      </a:lnTo>
                      <a:lnTo>
                        <a:pt x="5014" y="9104"/>
                      </a:lnTo>
                      <a:lnTo>
                        <a:pt x="5168" y="8043"/>
                      </a:lnTo>
                      <a:lnTo>
                        <a:pt x="5288" y="6999"/>
                      </a:lnTo>
                      <a:lnTo>
                        <a:pt x="5373" y="5938"/>
                      </a:lnTo>
                      <a:lnTo>
                        <a:pt x="5442" y="4895"/>
                      </a:lnTo>
                      <a:lnTo>
                        <a:pt x="5476" y="3834"/>
                      </a:lnTo>
                      <a:lnTo>
                        <a:pt x="5476" y="2773"/>
                      </a:lnTo>
                      <a:lnTo>
                        <a:pt x="5476" y="1712"/>
                      </a:lnTo>
                      <a:lnTo>
                        <a:pt x="5425" y="651"/>
                      </a:lnTo>
                      <a:lnTo>
                        <a:pt x="5151" y="514"/>
                      </a:lnTo>
                      <a:lnTo>
                        <a:pt x="4877" y="394"/>
                      </a:lnTo>
                      <a:lnTo>
                        <a:pt x="4586" y="274"/>
                      </a:lnTo>
                      <a:lnTo>
                        <a:pt x="4295" y="189"/>
                      </a:lnTo>
                      <a:lnTo>
                        <a:pt x="3987" y="120"/>
                      </a:lnTo>
                      <a:lnTo>
                        <a:pt x="3696" y="69"/>
                      </a:lnTo>
                      <a:lnTo>
                        <a:pt x="3388" y="18"/>
                      </a:lnTo>
                      <a:lnTo>
                        <a:pt x="3080" y="1"/>
                      </a:lnTo>
                      <a:close/>
                    </a:path>
                  </a:pathLst>
                </a:custGeom>
                <a:solidFill>
                  <a:srgbClr val="F4D8B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" name="Google Shape;1682;p34">
                  <a:extLst>
                    <a:ext uri="{FF2B5EF4-FFF2-40B4-BE49-F238E27FC236}">
                      <a16:creationId xmlns:a16="http://schemas.microsoft.com/office/drawing/2014/main" id="{329947E6-B964-1110-C26C-9EB3F97E8203}"/>
                    </a:ext>
                  </a:extLst>
                </p:cNvPr>
                <p:cNvSpPr/>
                <p:nvPr/>
              </p:nvSpPr>
              <p:spPr>
                <a:xfrm>
                  <a:off x="2276789" y="2258729"/>
                  <a:ext cx="183597" cy="10476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76" h="31247" fill="none" extrusionOk="0">
                      <a:moveTo>
                        <a:pt x="240" y="19474"/>
                      </a:moveTo>
                      <a:lnTo>
                        <a:pt x="240" y="19474"/>
                      </a:lnTo>
                      <a:lnTo>
                        <a:pt x="137" y="20637"/>
                      </a:lnTo>
                      <a:lnTo>
                        <a:pt x="52" y="21801"/>
                      </a:lnTo>
                      <a:lnTo>
                        <a:pt x="52" y="21801"/>
                      </a:lnTo>
                      <a:lnTo>
                        <a:pt x="17" y="22468"/>
                      </a:lnTo>
                      <a:lnTo>
                        <a:pt x="0" y="23119"/>
                      </a:lnTo>
                      <a:lnTo>
                        <a:pt x="0" y="23786"/>
                      </a:lnTo>
                      <a:lnTo>
                        <a:pt x="17" y="24453"/>
                      </a:lnTo>
                      <a:lnTo>
                        <a:pt x="52" y="25103"/>
                      </a:lnTo>
                      <a:lnTo>
                        <a:pt x="120" y="25754"/>
                      </a:lnTo>
                      <a:lnTo>
                        <a:pt x="206" y="26421"/>
                      </a:lnTo>
                      <a:lnTo>
                        <a:pt x="342" y="27054"/>
                      </a:lnTo>
                      <a:lnTo>
                        <a:pt x="342" y="27054"/>
                      </a:lnTo>
                      <a:lnTo>
                        <a:pt x="496" y="27687"/>
                      </a:lnTo>
                      <a:lnTo>
                        <a:pt x="685" y="28303"/>
                      </a:lnTo>
                      <a:lnTo>
                        <a:pt x="804" y="28611"/>
                      </a:lnTo>
                      <a:lnTo>
                        <a:pt x="924" y="28902"/>
                      </a:lnTo>
                      <a:lnTo>
                        <a:pt x="1061" y="29210"/>
                      </a:lnTo>
                      <a:lnTo>
                        <a:pt x="1198" y="29501"/>
                      </a:lnTo>
                      <a:lnTo>
                        <a:pt x="1198" y="29501"/>
                      </a:lnTo>
                      <a:lnTo>
                        <a:pt x="1335" y="29724"/>
                      </a:lnTo>
                      <a:lnTo>
                        <a:pt x="1455" y="29946"/>
                      </a:lnTo>
                      <a:lnTo>
                        <a:pt x="1609" y="30134"/>
                      </a:lnTo>
                      <a:lnTo>
                        <a:pt x="1763" y="30357"/>
                      </a:lnTo>
                      <a:lnTo>
                        <a:pt x="1763" y="30357"/>
                      </a:lnTo>
                      <a:lnTo>
                        <a:pt x="2105" y="30836"/>
                      </a:lnTo>
                      <a:lnTo>
                        <a:pt x="2327" y="31127"/>
                      </a:lnTo>
                      <a:lnTo>
                        <a:pt x="2413" y="31212"/>
                      </a:lnTo>
                      <a:lnTo>
                        <a:pt x="2447" y="31247"/>
                      </a:lnTo>
                      <a:lnTo>
                        <a:pt x="2447" y="31247"/>
                      </a:lnTo>
                      <a:lnTo>
                        <a:pt x="2481" y="31161"/>
                      </a:lnTo>
                      <a:lnTo>
                        <a:pt x="2516" y="31075"/>
                      </a:lnTo>
                      <a:lnTo>
                        <a:pt x="2533" y="30990"/>
                      </a:lnTo>
                      <a:lnTo>
                        <a:pt x="2533" y="30904"/>
                      </a:lnTo>
                      <a:lnTo>
                        <a:pt x="2499" y="30716"/>
                      </a:lnTo>
                      <a:lnTo>
                        <a:pt x="2464" y="30528"/>
                      </a:lnTo>
                      <a:lnTo>
                        <a:pt x="2464" y="30528"/>
                      </a:lnTo>
                      <a:lnTo>
                        <a:pt x="2310" y="30032"/>
                      </a:lnTo>
                      <a:lnTo>
                        <a:pt x="2139" y="29553"/>
                      </a:lnTo>
                      <a:lnTo>
                        <a:pt x="1968" y="29056"/>
                      </a:lnTo>
                      <a:lnTo>
                        <a:pt x="1814" y="28577"/>
                      </a:lnTo>
                      <a:lnTo>
                        <a:pt x="1814" y="28577"/>
                      </a:lnTo>
                      <a:lnTo>
                        <a:pt x="1729" y="28286"/>
                      </a:lnTo>
                      <a:lnTo>
                        <a:pt x="1660" y="27978"/>
                      </a:lnTo>
                      <a:lnTo>
                        <a:pt x="1592" y="27653"/>
                      </a:lnTo>
                      <a:lnTo>
                        <a:pt x="1540" y="27311"/>
                      </a:lnTo>
                      <a:lnTo>
                        <a:pt x="1523" y="26986"/>
                      </a:lnTo>
                      <a:lnTo>
                        <a:pt x="1540" y="26661"/>
                      </a:lnTo>
                      <a:lnTo>
                        <a:pt x="1557" y="26507"/>
                      </a:lnTo>
                      <a:lnTo>
                        <a:pt x="1592" y="26353"/>
                      </a:lnTo>
                      <a:lnTo>
                        <a:pt x="1643" y="26216"/>
                      </a:lnTo>
                      <a:lnTo>
                        <a:pt x="1694" y="26079"/>
                      </a:lnTo>
                      <a:lnTo>
                        <a:pt x="1694" y="26079"/>
                      </a:lnTo>
                      <a:lnTo>
                        <a:pt x="1711" y="26079"/>
                      </a:lnTo>
                      <a:lnTo>
                        <a:pt x="1763" y="26096"/>
                      </a:lnTo>
                      <a:lnTo>
                        <a:pt x="1917" y="26199"/>
                      </a:lnTo>
                      <a:lnTo>
                        <a:pt x="2139" y="26387"/>
                      </a:lnTo>
                      <a:lnTo>
                        <a:pt x="2139" y="26387"/>
                      </a:lnTo>
                      <a:lnTo>
                        <a:pt x="2225" y="26507"/>
                      </a:lnTo>
                      <a:lnTo>
                        <a:pt x="2293" y="26644"/>
                      </a:lnTo>
                      <a:lnTo>
                        <a:pt x="2327" y="26780"/>
                      </a:lnTo>
                      <a:lnTo>
                        <a:pt x="2379" y="26917"/>
                      </a:lnTo>
                      <a:lnTo>
                        <a:pt x="2379" y="26917"/>
                      </a:lnTo>
                      <a:lnTo>
                        <a:pt x="2481" y="27294"/>
                      </a:lnTo>
                      <a:lnTo>
                        <a:pt x="2481" y="27294"/>
                      </a:lnTo>
                      <a:lnTo>
                        <a:pt x="2516" y="27431"/>
                      </a:lnTo>
                      <a:lnTo>
                        <a:pt x="2567" y="27585"/>
                      </a:lnTo>
                      <a:lnTo>
                        <a:pt x="2635" y="27704"/>
                      </a:lnTo>
                      <a:lnTo>
                        <a:pt x="2721" y="27824"/>
                      </a:lnTo>
                      <a:lnTo>
                        <a:pt x="2721" y="27824"/>
                      </a:lnTo>
                      <a:lnTo>
                        <a:pt x="2772" y="27876"/>
                      </a:lnTo>
                      <a:lnTo>
                        <a:pt x="2824" y="27927"/>
                      </a:lnTo>
                      <a:lnTo>
                        <a:pt x="2892" y="27961"/>
                      </a:lnTo>
                      <a:lnTo>
                        <a:pt x="2978" y="27978"/>
                      </a:lnTo>
                      <a:lnTo>
                        <a:pt x="3046" y="27978"/>
                      </a:lnTo>
                      <a:lnTo>
                        <a:pt x="3115" y="27978"/>
                      </a:lnTo>
                      <a:lnTo>
                        <a:pt x="3183" y="27961"/>
                      </a:lnTo>
                      <a:lnTo>
                        <a:pt x="3251" y="27927"/>
                      </a:lnTo>
                      <a:lnTo>
                        <a:pt x="3251" y="27927"/>
                      </a:lnTo>
                      <a:lnTo>
                        <a:pt x="3303" y="27893"/>
                      </a:lnTo>
                      <a:lnTo>
                        <a:pt x="3337" y="27824"/>
                      </a:lnTo>
                      <a:lnTo>
                        <a:pt x="3371" y="27773"/>
                      </a:lnTo>
                      <a:lnTo>
                        <a:pt x="3388" y="27704"/>
                      </a:lnTo>
                      <a:lnTo>
                        <a:pt x="3423" y="27568"/>
                      </a:lnTo>
                      <a:lnTo>
                        <a:pt x="3423" y="27414"/>
                      </a:lnTo>
                      <a:lnTo>
                        <a:pt x="3423" y="27414"/>
                      </a:lnTo>
                      <a:lnTo>
                        <a:pt x="3388" y="27037"/>
                      </a:lnTo>
                      <a:lnTo>
                        <a:pt x="3320" y="26644"/>
                      </a:lnTo>
                      <a:lnTo>
                        <a:pt x="3234" y="26250"/>
                      </a:lnTo>
                      <a:lnTo>
                        <a:pt x="3132" y="25873"/>
                      </a:lnTo>
                      <a:lnTo>
                        <a:pt x="2875" y="25103"/>
                      </a:lnTo>
                      <a:lnTo>
                        <a:pt x="2618" y="24368"/>
                      </a:lnTo>
                      <a:lnTo>
                        <a:pt x="2618" y="24368"/>
                      </a:lnTo>
                      <a:lnTo>
                        <a:pt x="2362" y="23598"/>
                      </a:lnTo>
                      <a:lnTo>
                        <a:pt x="2242" y="23204"/>
                      </a:lnTo>
                      <a:lnTo>
                        <a:pt x="2139" y="22811"/>
                      </a:lnTo>
                      <a:lnTo>
                        <a:pt x="2054" y="22417"/>
                      </a:lnTo>
                      <a:lnTo>
                        <a:pt x="1985" y="22006"/>
                      </a:lnTo>
                      <a:lnTo>
                        <a:pt x="1934" y="21613"/>
                      </a:lnTo>
                      <a:lnTo>
                        <a:pt x="1917" y="21202"/>
                      </a:lnTo>
                      <a:lnTo>
                        <a:pt x="1917" y="21202"/>
                      </a:lnTo>
                      <a:lnTo>
                        <a:pt x="1917" y="20945"/>
                      </a:lnTo>
                      <a:lnTo>
                        <a:pt x="1934" y="20689"/>
                      </a:lnTo>
                      <a:lnTo>
                        <a:pt x="1968" y="20449"/>
                      </a:lnTo>
                      <a:lnTo>
                        <a:pt x="2002" y="20192"/>
                      </a:lnTo>
                      <a:lnTo>
                        <a:pt x="2105" y="19696"/>
                      </a:lnTo>
                      <a:lnTo>
                        <a:pt x="2242" y="19200"/>
                      </a:lnTo>
                      <a:lnTo>
                        <a:pt x="2396" y="18721"/>
                      </a:lnTo>
                      <a:lnTo>
                        <a:pt x="2567" y="18242"/>
                      </a:lnTo>
                      <a:lnTo>
                        <a:pt x="2909" y="17283"/>
                      </a:lnTo>
                      <a:lnTo>
                        <a:pt x="2909" y="17283"/>
                      </a:lnTo>
                      <a:lnTo>
                        <a:pt x="3269" y="16274"/>
                      </a:lnTo>
                      <a:lnTo>
                        <a:pt x="3594" y="15281"/>
                      </a:lnTo>
                      <a:lnTo>
                        <a:pt x="3902" y="14255"/>
                      </a:lnTo>
                      <a:lnTo>
                        <a:pt x="4175" y="13245"/>
                      </a:lnTo>
                      <a:lnTo>
                        <a:pt x="4432" y="12218"/>
                      </a:lnTo>
                      <a:lnTo>
                        <a:pt x="4655" y="11175"/>
                      </a:lnTo>
                      <a:lnTo>
                        <a:pt x="4843" y="10148"/>
                      </a:lnTo>
                      <a:lnTo>
                        <a:pt x="5014" y="9104"/>
                      </a:lnTo>
                      <a:lnTo>
                        <a:pt x="5168" y="8043"/>
                      </a:lnTo>
                      <a:lnTo>
                        <a:pt x="5288" y="6999"/>
                      </a:lnTo>
                      <a:lnTo>
                        <a:pt x="5373" y="5938"/>
                      </a:lnTo>
                      <a:lnTo>
                        <a:pt x="5442" y="4895"/>
                      </a:lnTo>
                      <a:lnTo>
                        <a:pt x="5476" y="3834"/>
                      </a:lnTo>
                      <a:lnTo>
                        <a:pt x="5476" y="2773"/>
                      </a:lnTo>
                      <a:lnTo>
                        <a:pt x="5476" y="1712"/>
                      </a:lnTo>
                      <a:lnTo>
                        <a:pt x="5425" y="651"/>
                      </a:lnTo>
                      <a:lnTo>
                        <a:pt x="5425" y="651"/>
                      </a:lnTo>
                      <a:lnTo>
                        <a:pt x="5151" y="514"/>
                      </a:lnTo>
                      <a:lnTo>
                        <a:pt x="4877" y="394"/>
                      </a:lnTo>
                      <a:lnTo>
                        <a:pt x="4586" y="274"/>
                      </a:lnTo>
                      <a:lnTo>
                        <a:pt x="4295" y="189"/>
                      </a:lnTo>
                      <a:lnTo>
                        <a:pt x="3987" y="120"/>
                      </a:lnTo>
                      <a:lnTo>
                        <a:pt x="3696" y="69"/>
                      </a:lnTo>
                      <a:lnTo>
                        <a:pt x="3388" y="18"/>
                      </a:lnTo>
                      <a:lnTo>
                        <a:pt x="3080" y="1"/>
                      </a:lnTo>
                      <a:lnTo>
                        <a:pt x="3080" y="1"/>
                      </a:lnTo>
                      <a:lnTo>
                        <a:pt x="2807" y="1"/>
                      </a:lnTo>
                      <a:lnTo>
                        <a:pt x="2687" y="18"/>
                      </a:lnTo>
                      <a:lnTo>
                        <a:pt x="2550" y="52"/>
                      </a:lnTo>
                      <a:lnTo>
                        <a:pt x="2430" y="86"/>
                      </a:lnTo>
                      <a:lnTo>
                        <a:pt x="2310" y="120"/>
                      </a:lnTo>
                      <a:lnTo>
                        <a:pt x="2208" y="189"/>
                      </a:lnTo>
                      <a:lnTo>
                        <a:pt x="2105" y="274"/>
                      </a:lnTo>
                      <a:lnTo>
                        <a:pt x="2105" y="274"/>
                      </a:lnTo>
                      <a:lnTo>
                        <a:pt x="2037" y="343"/>
                      </a:lnTo>
                      <a:lnTo>
                        <a:pt x="1985" y="428"/>
                      </a:lnTo>
                      <a:lnTo>
                        <a:pt x="1900" y="617"/>
                      </a:lnTo>
                      <a:lnTo>
                        <a:pt x="1831" y="805"/>
                      </a:lnTo>
                      <a:lnTo>
                        <a:pt x="1797" y="1010"/>
                      </a:lnTo>
                      <a:lnTo>
                        <a:pt x="1797" y="1010"/>
                      </a:lnTo>
                      <a:lnTo>
                        <a:pt x="1711" y="1506"/>
                      </a:lnTo>
                      <a:lnTo>
                        <a:pt x="1660" y="2003"/>
                      </a:lnTo>
                      <a:lnTo>
                        <a:pt x="1626" y="2482"/>
                      </a:lnTo>
                      <a:lnTo>
                        <a:pt x="1626" y="2961"/>
                      </a:lnTo>
                      <a:lnTo>
                        <a:pt x="1626" y="3919"/>
                      </a:lnTo>
                      <a:lnTo>
                        <a:pt x="1626" y="4398"/>
                      </a:lnTo>
                      <a:lnTo>
                        <a:pt x="1626" y="4895"/>
                      </a:lnTo>
                      <a:lnTo>
                        <a:pt x="1626" y="4895"/>
                      </a:lnTo>
                      <a:lnTo>
                        <a:pt x="1609" y="5511"/>
                      </a:lnTo>
                      <a:lnTo>
                        <a:pt x="1557" y="6127"/>
                      </a:lnTo>
                      <a:lnTo>
                        <a:pt x="1506" y="6743"/>
                      </a:lnTo>
                      <a:lnTo>
                        <a:pt x="1438" y="7359"/>
                      </a:lnTo>
                      <a:lnTo>
                        <a:pt x="1301" y="8591"/>
                      </a:lnTo>
                      <a:lnTo>
                        <a:pt x="1164" y="9806"/>
                      </a:lnTo>
                      <a:lnTo>
                        <a:pt x="1164" y="9806"/>
                      </a:lnTo>
                      <a:lnTo>
                        <a:pt x="240" y="19474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" name="Google Shape;1683;p34">
                  <a:extLst>
                    <a:ext uri="{FF2B5EF4-FFF2-40B4-BE49-F238E27FC236}">
                      <a16:creationId xmlns:a16="http://schemas.microsoft.com/office/drawing/2014/main" id="{A873164C-27C5-5258-AC2E-520E08CC59BF}"/>
                    </a:ext>
                  </a:extLst>
                </p:cNvPr>
                <p:cNvSpPr/>
                <p:nvPr/>
              </p:nvSpPr>
              <p:spPr>
                <a:xfrm>
                  <a:off x="2419651" y="2903033"/>
                  <a:ext cx="580026" cy="15662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00" h="46716" extrusionOk="0">
                      <a:moveTo>
                        <a:pt x="17300" y="0"/>
                      </a:moveTo>
                      <a:lnTo>
                        <a:pt x="633" y="479"/>
                      </a:lnTo>
                      <a:lnTo>
                        <a:pt x="479" y="3354"/>
                      </a:lnTo>
                      <a:lnTo>
                        <a:pt x="359" y="6212"/>
                      </a:lnTo>
                      <a:lnTo>
                        <a:pt x="240" y="9086"/>
                      </a:lnTo>
                      <a:lnTo>
                        <a:pt x="154" y="11961"/>
                      </a:lnTo>
                      <a:lnTo>
                        <a:pt x="86" y="14836"/>
                      </a:lnTo>
                      <a:lnTo>
                        <a:pt x="51" y="17711"/>
                      </a:lnTo>
                      <a:lnTo>
                        <a:pt x="17" y="20585"/>
                      </a:lnTo>
                      <a:lnTo>
                        <a:pt x="0" y="23460"/>
                      </a:lnTo>
                      <a:lnTo>
                        <a:pt x="17" y="26318"/>
                      </a:lnTo>
                      <a:lnTo>
                        <a:pt x="51" y="29193"/>
                      </a:lnTo>
                      <a:lnTo>
                        <a:pt x="103" y="32067"/>
                      </a:lnTo>
                      <a:lnTo>
                        <a:pt x="171" y="34942"/>
                      </a:lnTo>
                      <a:lnTo>
                        <a:pt x="257" y="37817"/>
                      </a:lnTo>
                      <a:lnTo>
                        <a:pt x="359" y="40692"/>
                      </a:lnTo>
                      <a:lnTo>
                        <a:pt x="479" y="43549"/>
                      </a:lnTo>
                      <a:lnTo>
                        <a:pt x="616" y="46424"/>
                      </a:lnTo>
                      <a:lnTo>
                        <a:pt x="975" y="46475"/>
                      </a:lnTo>
                      <a:lnTo>
                        <a:pt x="1335" y="46510"/>
                      </a:lnTo>
                      <a:lnTo>
                        <a:pt x="1694" y="46527"/>
                      </a:lnTo>
                      <a:lnTo>
                        <a:pt x="2053" y="46544"/>
                      </a:lnTo>
                      <a:lnTo>
                        <a:pt x="2413" y="46527"/>
                      </a:lnTo>
                      <a:lnTo>
                        <a:pt x="2772" y="46493"/>
                      </a:lnTo>
                      <a:lnTo>
                        <a:pt x="3131" y="46458"/>
                      </a:lnTo>
                      <a:lnTo>
                        <a:pt x="3491" y="46390"/>
                      </a:lnTo>
                      <a:lnTo>
                        <a:pt x="4261" y="38433"/>
                      </a:lnTo>
                      <a:lnTo>
                        <a:pt x="4672" y="34446"/>
                      </a:lnTo>
                      <a:lnTo>
                        <a:pt x="5082" y="30476"/>
                      </a:lnTo>
                      <a:lnTo>
                        <a:pt x="5493" y="26506"/>
                      </a:lnTo>
                      <a:lnTo>
                        <a:pt x="5938" y="22519"/>
                      </a:lnTo>
                      <a:lnTo>
                        <a:pt x="6383" y="18549"/>
                      </a:lnTo>
                      <a:lnTo>
                        <a:pt x="6845" y="14579"/>
                      </a:lnTo>
                      <a:lnTo>
                        <a:pt x="6982" y="13570"/>
                      </a:lnTo>
                      <a:lnTo>
                        <a:pt x="7050" y="13073"/>
                      </a:lnTo>
                      <a:lnTo>
                        <a:pt x="7153" y="12577"/>
                      </a:lnTo>
                      <a:lnTo>
                        <a:pt x="7255" y="12081"/>
                      </a:lnTo>
                      <a:lnTo>
                        <a:pt x="7392" y="11602"/>
                      </a:lnTo>
                      <a:lnTo>
                        <a:pt x="7563" y="11123"/>
                      </a:lnTo>
                      <a:lnTo>
                        <a:pt x="7752" y="10661"/>
                      </a:lnTo>
                      <a:lnTo>
                        <a:pt x="7820" y="10524"/>
                      </a:lnTo>
                      <a:lnTo>
                        <a:pt x="7889" y="10404"/>
                      </a:lnTo>
                      <a:lnTo>
                        <a:pt x="7991" y="10301"/>
                      </a:lnTo>
                      <a:lnTo>
                        <a:pt x="8094" y="10233"/>
                      </a:lnTo>
                      <a:lnTo>
                        <a:pt x="8197" y="10199"/>
                      </a:lnTo>
                      <a:lnTo>
                        <a:pt x="8282" y="10182"/>
                      </a:lnTo>
                      <a:lnTo>
                        <a:pt x="8368" y="10182"/>
                      </a:lnTo>
                      <a:lnTo>
                        <a:pt x="8453" y="10199"/>
                      </a:lnTo>
                      <a:lnTo>
                        <a:pt x="8522" y="10233"/>
                      </a:lnTo>
                      <a:lnTo>
                        <a:pt x="8607" y="10267"/>
                      </a:lnTo>
                      <a:lnTo>
                        <a:pt x="8676" y="10336"/>
                      </a:lnTo>
                      <a:lnTo>
                        <a:pt x="8744" y="10404"/>
                      </a:lnTo>
                      <a:lnTo>
                        <a:pt x="8881" y="10575"/>
                      </a:lnTo>
                      <a:lnTo>
                        <a:pt x="8984" y="10746"/>
                      </a:lnTo>
                      <a:lnTo>
                        <a:pt x="9069" y="10952"/>
                      </a:lnTo>
                      <a:lnTo>
                        <a:pt x="9138" y="11157"/>
                      </a:lnTo>
                      <a:lnTo>
                        <a:pt x="9257" y="11687"/>
                      </a:lnTo>
                      <a:lnTo>
                        <a:pt x="9377" y="12218"/>
                      </a:lnTo>
                      <a:lnTo>
                        <a:pt x="9463" y="12748"/>
                      </a:lnTo>
                      <a:lnTo>
                        <a:pt x="9565" y="13279"/>
                      </a:lnTo>
                      <a:lnTo>
                        <a:pt x="9702" y="14357"/>
                      </a:lnTo>
                      <a:lnTo>
                        <a:pt x="9839" y="15418"/>
                      </a:lnTo>
                      <a:lnTo>
                        <a:pt x="10062" y="17454"/>
                      </a:lnTo>
                      <a:lnTo>
                        <a:pt x="10250" y="19490"/>
                      </a:lnTo>
                      <a:lnTo>
                        <a:pt x="10404" y="21509"/>
                      </a:lnTo>
                      <a:lnTo>
                        <a:pt x="10541" y="23546"/>
                      </a:lnTo>
                      <a:lnTo>
                        <a:pt x="10661" y="25582"/>
                      </a:lnTo>
                      <a:lnTo>
                        <a:pt x="10763" y="27635"/>
                      </a:lnTo>
                      <a:lnTo>
                        <a:pt x="10832" y="29672"/>
                      </a:lnTo>
                      <a:lnTo>
                        <a:pt x="10900" y="31708"/>
                      </a:lnTo>
                      <a:lnTo>
                        <a:pt x="10934" y="33471"/>
                      </a:lnTo>
                      <a:lnTo>
                        <a:pt x="10952" y="35284"/>
                      </a:lnTo>
                      <a:lnTo>
                        <a:pt x="10969" y="37132"/>
                      </a:lnTo>
                      <a:lnTo>
                        <a:pt x="10969" y="38981"/>
                      </a:lnTo>
                      <a:lnTo>
                        <a:pt x="10952" y="40846"/>
                      </a:lnTo>
                      <a:lnTo>
                        <a:pt x="10917" y="42677"/>
                      </a:lnTo>
                      <a:lnTo>
                        <a:pt x="10849" y="46270"/>
                      </a:lnTo>
                      <a:lnTo>
                        <a:pt x="10849" y="46321"/>
                      </a:lnTo>
                      <a:lnTo>
                        <a:pt x="10866" y="46373"/>
                      </a:lnTo>
                      <a:lnTo>
                        <a:pt x="10917" y="46441"/>
                      </a:lnTo>
                      <a:lnTo>
                        <a:pt x="10986" y="46475"/>
                      </a:lnTo>
                      <a:lnTo>
                        <a:pt x="11123" y="46544"/>
                      </a:lnTo>
                      <a:lnTo>
                        <a:pt x="11260" y="46595"/>
                      </a:lnTo>
                      <a:lnTo>
                        <a:pt x="11414" y="46647"/>
                      </a:lnTo>
                      <a:lnTo>
                        <a:pt x="11585" y="46664"/>
                      </a:lnTo>
                      <a:lnTo>
                        <a:pt x="11927" y="46715"/>
                      </a:lnTo>
                      <a:lnTo>
                        <a:pt x="12646" y="46715"/>
                      </a:lnTo>
                      <a:lnTo>
                        <a:pt x="13005" y="46698"/>
                      </a:lnTo>
                      <a:lnTo>
                        <a:pt x="13672" y="46664"/>
                      </a:lnTo>
                      <a:lnTo>
                        <a:pt x="13775" y="46647"/>
                      </a:lnTo>
                      <a:lnTo>
                        <a:pt x="13809" y="46629"/>
                      </a:lnTo>
                      <a:lnTo>
                        <a:pt x="13843" y="46612"/>
                      </a:lnTo>
                      <a:lnTo>
                        <a:pt x="13895" y="46544"/>
                      </a:lnTo>
                      <a:lnTo>
                        <a:pt x="13912" y="46475"/>
                      </a:lnTo>
                      <a:lnTo>
                        <a:pt x="14100" y="45500"/>
                      </a:lnTo>
                      <a:lnTo>
                        <a:pt x="14271" y="44490"/>
                      </a:lnTo>
                      <a:lnTo>
                        <a:pt x="14425" y="43498"/>
                      </a:lnTo>
                      <a:lnTo>
                        <a:pt x="14579" y="42471"/>
                      </a:lnTo>
                      <a:lnTo>
                        <a:pt x="14699" y="41445"/>
                      </a:lnTo>
                      <a:lnTo>
                        <a:pt x="14819" y="40418"/>
                      </a:lnTo>
                      <a:lnTo>
                        <a:pt x="15041" y="38364"/>
                      </a:lnTo>
                      <a:lnTo>
                        <a:pt x="15212" y="36294"/>
                      </a:lnTo>
                      <a:lnTo>
                        <a:pt x="15383" y="34223"/>
                      </a:lnTo>
                      <a:lnTo>
                        <a:pt x="15555" y="32187"/>
                      </a:lnTo>
                      <a:lnTo>
                        <a:pt x="15726" y="30185"/>
                      </a:lnTo>
                      <a:lnTo>
                        <a:pt x="15897" y="28166"/>
                      </a:lnTo>
                      <a:lnTo>
                        <a:pt x="16068" y="26147"/>
                      </a:lnTo>
                      <a:lnTo>
                        <a:pt x="16222" y="24128"/>
                      </a:lnTo>
                      <a:lnTo>
                        <a:pt x="16359" y="22108"/>
                      </a:lnTo>
                      <a:lnTo>
                        <a:pt x="16479" y="20089"/>
                      </a:lnTo>
                      <a:lnTo>
                        <a:pt x="16598" y="18070"/>
                      </a:lnTo>
                      <a:lnTo>
                        <a:pt x="16804" y="14032"/>
                      </a:lnTo>
                      <a:lnTo>
                        <a:pt x="16958" y="10524"/>
                      </a:lnTo>
                      <a:lnTo>
                        <a:pt x="17078" y="7016"/>
                      </a:lnTo>
                      <a:lnTo>
                        <a:pt x="17197" y="3508"/>
                      </a:lnTo>
                      <a:lnTo>
                        <a:pt x="17300" y="0"/>
                      </a:lnTo>
                      <a:close/>
                    </a:path>
                  </a:pathLst>
                </a:custGeom>
                <a:solidFill>
                  <a:srgbClr val="74E8B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" name="Google Shape;1684;p34">
                  <a:extLst>
                    <a:ext uri="{FF2B5EF4-FFF2-40B4-BE49-F238E27FC236}">
                      <a16:creationId xmlns:a16="http://schemas.microsoft.com/office/drawing/2014/main" id="{438001DA-50F7-852B-4976-F9375F5F0F8E}"/>
                    </a:ext>
                  </a:extLst>
                </p:cNvPr>
                <p:cNvSpPr/>
                <p:nvPr/>
              </p:nvSpPr>
              <p:spPr>
                <a:xfrm>
                  <a:off x="2419651" y="2903033"/>
                  <a:ext cx="580026" cy="15662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00" h="46716" fill="none" extrusionOk="0">
                      <a:moveTo>
                        <a:pt x="633" y="479"/>
                      </a:moveTo>
                      <a:lnTo>
                        <a:pt x="633" y="479"/>
                      </a:lnTo>
                      <a:lnTo>
                        <a:pt x="479" y="3354"/>
                      </a:lnTo>
                      <a:lnTo>
                        <a:pt x="359" y="6212"/>
                      </a:lnTo>
                      <a:lnTo>
                        <a:pt x="240" y="9086"/>
                      </a:lnTo>
                      <a:lnTo>
                        <a:pt x="154" y="11961"/>
                      </a:lnTo>
                      <a:lnTo>
                        <a:pt x="86" y="14836"/>
                      </a:lnTo>
                      <a:lnTo>
                        <a:pt x="51" y="17711"/>
                      </a:lnTo>
                      <a:lnTo>
                        <a:pt x="17" y="20585"/>
                      </a:lnTo>
                      <a:lnTo>
                        <a:pt x="0" y="23460"/>
                      </a:lnTo>
                      <a:lnTo>
                        <a:pt x="17" y="26318"/>
                      </a:lnTo>
                      <a:lnTo>
                        <a:pt x="51" y="29193"/>
                      </a:lnTo>
                      <a:lnTo>
                        <a:pt x="103" y="32067"/>
                      </a:lnTo>
                      <a:lnTo>
                        <a:pt x="171" y="34942"/>
                      </a:lnTo>
                      <a:lnTo>
                        <a:pt x="257" y="37817"/>
                      </a:lnTo>
                      <a:lnTo>
                        <a:pt x="359" y="40692"/>
                      </a:lnTo>
                      <a:lnTo>
                        <a:pt x="479" y="43549"/>
                      </a:lnTo>
                      <a:lnTo>
                        <a:pt x="616" y="46424"/>
                      </a:lnTo>
                      <a:lnTo>
                        <a:pt x="616" y="46424"/>
                      </a:lnTo>
                      <a:lnTo>
                        <a:pt x="975" y="46475"/>
                      </a:lnTo>
                      <a:lnTo>
                        <a:pt x="1335" y="46510"/>
                      </a:lnTo>
                      <a:lnTo>
                        <a:pt x="1694" y="46527"/>
                      </a:lnTo>
                      <a:lnTo>
                        <a:pt x="2053" y="46544"/>
                      </a:lnTo>
                      <a:lnTo>
                        <a:pt x="2413" y="46527"/>
                      </a:lnTo>
                      <a:lnTo>
                        <a:pt x="2772" y="46493"/>
                      </a:lnTo>
                      <a:lnTo>
                        <a:pt x="3131" y="46458"/>
                      </a:lnTo>
                      <a:lnTo>
                        <a:pt x="3491" y="46390"/>
                      </a:lnTo>
                      <a:lnTo>
                        <a:pt x="3491" y="46390"/>
                      </a:lnTo>
                      <a:lnTo>
                        <a:pt x="4261" y="38433"/>
                      </a:lnTo>
                      <a:lnTo>
                        <a:pt x="4672" y="34446"/>
                      </a:lnTo>
                      <a:lnTo>
                        <a:pt x="5082" y="30476"/>
                      </a:lnTo>
                      <a:lnTo>
                        <a:pt x="5493" y="26506"/>
                      </a:lnTo>
                      <a:lnTo>
                        <a:pt x="5938" y="22519"/>
                      </a:lnTo>
                      <a:lnTo>
                        <a:pt x="6383" y="18549"/>
                      </a:lnTo>
                      <a:lnTo>
                        <a:pt x="6845" y="14579"/>
                      </a:lnTo>
                      <a:lnTo>
                        <a:pt x="6845" y="14579"/>
                      </a:lnTo>
                      <a:lnTo>
                        <a:pt x="6982" y="13570"/>
                      </a:lnTo>
                      <a:lnTo>
                        <a:pt x="7050" y="13073"/>
                      </a:lnTo>
                      <a:lnTo>
                        <a:pt x="7153" y="12577"/>
                      </a:lnTo>
                      <a:lnTo>
                        <a:pt x="7255" y="12081"/>
                      </a:lnTo>
                      <a:lnTo>
                        <a:pt x="7392" y="11602"/>
                      </a:lnTo>
                      <a:lnTo>
                        <a:pt x="7563" y="11123"/>
                      </a:lnTo>
                      <a:lnTo>
                        <a:pt x="7752" y="10661"/>
                      </a:lnTo>
                      <a:lnTo>
                        <a:pt x="7752" y="10661"/>
                      </a:lnTo>
                      <a:lnTo>
                        <a:pt x="7820" y="10524"/>
                      </a:lnTo>
                      <a:lnTo>
                        <a:pt x="7889" y="10404"/>
                      </a:lnTo>
                      <a:lnTo>
                        <a:pt x="7991" y="10301"/>
                      </a:lnTo>
                      <a:lnTo>
                        <a:pt x="8094" y="10233"/>
                      </a:lnTo>
                      <a:lnTo>
                        <a:pt x="8094" y="10233"/>
                      </a:lnTo>
                      <a:lnTo>
                        <a:pt x="8197" y="10199"/>
                      </a:lnTo>
                      <a:lnTo>
                        <a:pt x="8282" y="10182"/>
                      </a:lnTo>
                      <a:lnTo>
                        <a:pt x="8368" y="10182"/>
                      </a:lnTo>
                      <a:lnTo>
                        <a:pt x="8453" y="10199"/>
                      </a:lnTo>
                      <a:lnTo>
                        <a:pt x="8522" y="10233"/>
                      </a:lnTo>
                      <a:lnTo>
                        <a:pt x="8607" y="10267"/>
                      </a:lnTo>
                      <a:lnTo>
                        <a:pt x="8676" y="10336"/>
                      </a:lnTo>
                      <a:lnTo>
                        <a:pt x="8744" y="10404"/>
                      </a:lnTo>
                      <a:lnTo>
                        <a:pt x="8881" y="10575"/>
                      </a:lnTo>
                      <a:lnTo>
                        <a:pt x="8984" y="10746"/>
                      </a:lnTo>
                      <a:lnTo>
                        <a:pt x="9069" y="10952"/>
                      </a:lnTo>
                      <a:lnTo>
                        <a:pt x="9138" y="11157"/>
                      </a:lnTo>
                      <a:lnTo>
                        <a:pt x="9138" y="11157"/>
                      </a:lnTo>
                      <a:lnTo>
                        <a:pt x="9257" y="11687"/>
                      </a:lnTo>
                      <a:lnTo>
                        <a:pt x="9377" y="12218"/>
                      </a:lnTo>
                      <a:lnTo>
                        <a:pt x="9463" y="12748"/>
                      </a:lnTo>
                      <a:lnTo>
                        <a:pt x="9565" y="13279"/>
                      </a:lnTo>
                      <a:lnTo>
                        <a:pt x="9702" y="14357"/>
                      </a:lnTo>
                      <a:lnTo>
                        <a:pt x="9839" y="15418"/>
                      </a:lnTo>
                      <a:lnTo>
                        <a:pt x="9839" y="15418"/>
                      </a:lnTo>
                      <a:lnTo>
                        <a:pt x="10062" y="17454"/>
                      </a:lnTo>
                      <a:lnTo>
                        <a:pt x="10250" y="19490"/>
                      </a:lnTo>
                      <a:lnTo>
                        <a:pt x="10404" y="21509"/>
                      </a:lnTo>
                      <a:lnTo>
                        <a:pt x="10541" y="23546"/>
                      </a:lnTo>
                      <a:lnTo>
                        <a:pt x="10661" y="25582"/>
                      </a:lnTo>
                      <a:lnTo>
                        <a:pt x="10763" y="27635"/>
                      </a:lnTo>
                      <a:lnTo>
                        <a:pt x="10832" y="29672"/>
                      </a:lnTo>
                      <a:lnTo>
                        <a:pt x="10900" y="31708"/>
                      </a:lnTo>
                      <a:lnTo>
                        <a:pt x="10900" y="31708"/>
                      </a:lnTo>
                      <a:lnTo>
                        <a:pt x="10934" y="33471"/>
                      </a:lnTo>
                      <a:lnTo>
                        <a:pt x="10952" y="35284"/>
                      </a:lnTo>
                      <a:lnTo>
                        <a:pt x="10969" y="37132"/>
                      </a:lnTo>
                      <a:lnTo>
                        <a:pt x="10969" y="38981"/>
                      </a:lnTo>
                      <a:lnTo>
                        <a:pt x="10952" y="40846"/>
                      </a:lnTo>
                      <a:lnTo>
                        <a:pt x="10917" y="42677"/>
                      </a:lnTo>
                      <a:lnTo>
                        <a:pt x="10849" y="46270"/>
                      </a:lnTo>
                      <a:lnTo>
                        <a:pt x="10849" y="46270"/>
                      </a:lnTo>
                      <a:lnTo>
                        <a:pt x="10849" y="46321"/>
                      </a:lnTo>
                      <a:lnTo>
                        <a:pt x="10866" y="46373"/>
                      </a:lnTo>
                      <a:lnTo>
                        <a:pt x="10866" y="46373"/>
                      </a:lnTo>
                      <a:lnTo>
                        <a:pt x="10917" y="46441"/>
                      </a:lnTo>
                      <a:lnTo>
                        <a:pt x="10986" y="46475"/>
                      </a:lnTo>
                      <a:lnTo>
                        <a:pt x="10986" y="46475"/>
                      </a:lnTo>
                      <a:lnTo>
                        <a:pt x="11123" y="46544"/>
                      </a:lnTo>
                      <a:lnTo>
                        <a:pt x="11260" y="46595"/>
                      </a:lnTo>
                      <a:lnTo>
                        <a:pt x="11414" y="46647"/>
                      </a:lnTo>
                      <a:lnTo>
                        <a:pt x="11585" y="46664"/>
                      </a:lnTo>
                      <a:lnTo>
                        <a:pt x="11927" y="46715"/>
                      </a:lnTo>
                      <a:lnTo>
                        <a:pt x="12286" y="46715"/>
                      </a:lnTo>
                      <a:lnTo>
                        <a:pt x="12646" y="46715"/>
                      </a:lnTo>
                      <a:lnTo>
                        <a:pt x="13005" y="46698"/>
                      </a:lnTo>
                      <a:lnTo>
                        <a:pt x="13672" y="46664"/>
                      </a:lnTo>
                      <a:lnTo>
                        <a:pt x="13672" y="46664"/>
                      </a:lnTo>
                      <a:lnTo>
                        <a:pt x="13775" y="46647"/>
                      </a:lnTo>
                      <a:lnTo>
                        <a:pt x="13809" y="46629"/>
                      </a:lnTo>
                      <a:lnTo>
                        <a:pt x="13843" y="46612"/>
                      </a:lnTo>
                      <a:lnTo>
                        <a:pt x="13843" y="46612"/>
                      </a:lnTo>
                      <a:lnTo>
                        <a:pt x="13895" y="46544"/>
                      </a:lnTo>
                      <a:lnTo>
                        <a:pt x="13912" y="46475"/>
                      </a:lnTo>
                      <a:lnTo>
                        <a:pt x="13912" y="46475"/>
                      </a:lnTo>
                      <a:lnTo>
                        <a:pt x="14100" y="45500"/>
                      </a:lnTo>
                      <a:lnTo>
                        <a:pt x="14271" y="44490"/>
                      </a:lnTo>
                      <a:lnTo>
                        <a:pt x="14425" y="43498"/>
                      </a:lnTo>
                      <a:lnTo>
                        <a:pt x="14579" y="42471"/>
                      </a:lnTo>
                      <a:lnTo>
                        <a:pt x="14699" y="41445"/>
                      </a:lnTo>
                      <a:lnTo>
                        <a:pt x="14819" y="40418"/>
                      </a:lnTo>
                      <a:lnTo>
                        <a:pt x="15041" y="38364"/>
                      </a:lnTo>
                      <a:lnTo>
                        <a:pt x="15212" y="36294"/>
                      </a:lnTo>
                      <a:lnTo>
                        <a:pt x="15383" y="34223"/>
                      </a:lnTo>
                      <a:lnTo>
                        <a:pt x="15555" y="32187"/>
                      </a:lnTo>
                      <a:lnTo>
                        <a:pt x="15726" y="30185"/>
                      </a:lnTo>
                      <a:lnTo>
                        <a:pt x="15726" y="30185"/>
                      </a:lnTo>
                      <a:lnTo>
                        <a:pt x="15897" y="28166"/>
                      </a:lnTo>
                      <a:lnTo>
                        <a:pt x="16068" y="26147"/>
                      </a:lnTo>
                      <a:lnTo>
                        <a:pt x="16222" y="24128"/>
                      </a:lnTo>
                      <a:lnTo>
                        <a:pt x="16359" y="22108"/>
                      </a:lnTo>
                      <a:lnTo>
                        <a:pt x="16479" y="20089"/>
                      </a:lnTo>
                      <a:lnTo>
                        <a:pt x="16598" y="18070"/>
                      </a:lnTo>
                      <a:lnTo>
                        <a:pt x="16804" y="14032"/>
                      </a:lnTo>
                      <a:lnTo>
                        <a:pt x="16804" y="14032"/>
                      </a:lnTo>
                      <a:lnTo>
                        <a:pt x="16958" y="10524"/>
                      </a:lnTo>
                      <a:lnTo>
                        <a:pt x="17078" y="7016"/>
                      </a:lnTo>
                      <a:lnTo>
                        <a:pt x="17197" y="3508"/>
                      </a:lnTo>
                      <a:lnTo>
                        <a:pt x="17300" y="0"/>
                      </a:lnTo>
                      <a:lnTo>
                        <a:pt x="633" y="479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" name="Google Shape;1685;p34">
                  <a:extLst>
                    <a:ext uri="{FF2B5EF4-FFF2-40B4-BE49-F238E27FC236}">
                      <a16:creationId xmlns:a16="http://schemas.microsoft.com/office/drawing/2014/main" id="{8FDB7466-6050-8F82-9693-163366D2B597}"/>
                    </a:ext>
                  </a:extLst>
                </p:cNvPr>
                <p:cNvSpPr/>
                <p:nvPr/>
              </p:nvSpPr>
              <p:spPr>
                <a:xfrm>
                  <a:off x="2230320" y="1876646"/>
                  <a:ext cx="960429" cy="1234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646" h="36825" extrusionOk="0">
                      <a:moveTo>
                        <a:pt x="17865" y="0"/>
                      </a:moveTo>
                      <a:lnTo>
                        <a:pt x="17471" y="17"/>
                      </a:lnTo>
                      <a:lnTo>
                        <a:pt x="12286" y="257"/>
                      </a:lnTo>
                      <a:lnTo>
                        <a:pt x="10849" y="325"/>
                      </a:lnTo>
                      <a:lnTo>
                        <a:pt x="10609" y="342"/>
                      </a:lnTo>
                      <a:lnTo>
                        <a:pt x="10490" y="360"/>
                      </a:lnTo>
                      <a:lnTo>
                        <a:pt x="10370" y="394"/>
                      </a:lnTo>
                      <a:lnTo>
                        <a:pt x="10250" y="445"/>
                      </a:lnTo>
                      <a:lnTo>
                        <a:pt x="10147" y="531"/>
                      </a:lnTo>
                      <a:lnTo>
                        <a:pt x="9942" y="685"/>
                      </a:lnTo>
                      <a:lnTo>
                        <a:pt x="9720" y="856"/>
                      </a:lnTo>
                      <a:lnTo>
                        <a:pt x="9514" y="1010"/>
                      </a:lnTo>
                      <a:lnTo>
                        <a:pt x="9052" y="1301"/>
                      </a:lnTo>
                      <a:lnTo>
                        <a:pt x="8573" y="1557"/>
                      </a:lnTo>
                      <a:lnTo>
                        <a:pt x="8077" y="1780"/>
                      </a:lnTo>
                      <a:lnTo>
                        <a:pt x="7564" y="1968"/>
                      </a:lnTo>
                      <a:lnTo>
                        <a:pt x="7050" y="2122"/>
                      </a:lnTo>
                      <a:lnTo>
                        <a:pt x="6520" y="2225"/>
                      </a:lnTo>
                      <a:lnTo>
                        <a:pt x="6246" y="2259"/>
                      </a:lnTo>
                      <a:lnTo>
                        <a:pt x="5989" y="2293"/>
                      </a:lnTo>
                      <a:lnTo>
                        <a:pt x="5561" y="2327"/>
                      </a:lnTo>
                      <a:lnTo>
                        <a:pt x="5356" y="2344"/>
                      </a:lnTo>
                      <a:lnTo>
                        <a:pt x="5151" y="2379"/>
                      </a:lnTo>
                      <a:lnTo>
                        <a:pt x="4945" y="2430"/>
                      </a:lnTo>
                      <a:lnTo>
                        <a:pt x="4757" y="2481"/>
                      </a:lnTo>
                      <a:lnTo>
                        <a:pt x="4569" y="2567"/>
                      </a:lnTo>
                      <a:lnTo>
                        <a:pt x="4398" y="2670"/>
                      </a:lnTo>
                      <a:lnTo>
                        <a:pt x="4295" y="2755"/>
                      </a:lnTo>
                      <a:lnTo>
                        <a:pt x="4210" y="2841"/>
                      </a:lnTo>
                      <a:lnTo>
                        <a:pt x="4056" y="3046"/>
                      </a:lnTo>
                      <a:lnTo>
                        <a:pt x="3919" y="3269"/>
                      </a:lnTo>
                      <a:lnTo>
                        <a:pt x="3782" y="3491"/>
                      </a:lnTo>
                      <a:lnTo>
                        <a:pt x="3251" y="4501"/>
                      </a:lnTo>
                      <a:lnTo>
                        <a:pt x="2755" y="5510"/>
                      </a:lnTo>
                      <a:lnTo>
                        <a:pt x="2276" y="6554"/>
                      </a:lnTo>
                      <a:lnTo>
                        <a:pt x="1814" y="7598"/>
                      </a:lnTo>
                      <a:lnTo>
                        <a:pt x="1403" y="8659"/>
                      </a:lnTo>
                      <a:lnTo>
                        <a:pt x="1010" y="9720"/>
                      </a:lnTo>
                      <a:lnTo>
                        <a:pt x="650" y="10798"/>
                      </a:lnTo>
                      <a:lnTo>
                        <a:pt x="308" y="11893"/>
                      </a:lnTo>
                      <a:lnTo>
                        <a:pt x="52" y="12834"/>
                      </a:lnTo>
                      <a:lnTo>
                        <a:pt x="17" y="12988"/>
                      </a:lnTo>
                      <a:lnTo>
                        <a:pt x="0" y="13056"/>
                      </a:lnTo>
                      <a:lnTo>
                        <a:pt x="17" y="13142"/>
                      </a:lnTo>
                      <a:lnTo>
                        <a:pt x="52" y="13228"/>
                      </a:lnTo>
                      <a:lnTo>
                        <a:pt x="103" y="13296"/>
                      </a:lnTo>
                      <a:lnTo>
                        <a:pt x="240" y="13433"/>
                      </a:lnTo>
                      <a:lnTo>
                        <a:pt x="462" y="13604"/>
                      </a:lnTo>
                      <a:lnTo>
                        <a:pt x="685" y="13775"/>
                      </a:lnTo>
                      <a:lnTo>
                        <a:pt x="924" y="13929"/>
                      </a:lnTo>
                      <a:lnTo>
                        <a:pt x="1164" y="14083"/>
                      </a:lnTo>
                      <a:lnTo>
                        <a:pt x="1403" y="14220"/>
                      </a:lnTo>
                      <a:lnTo>
                        <a:pt x="1643" y="14340"/>
                      </a:lnTo>
                      <a:lnTo>
                        <a:pt x="1900" y="14460"/>
                      </a:lnTo>
                      <a:lnTo>
                        <a:pt x="2156" y="14579"/>
                      </a:lnTo>
                      <a:lnTo>
                        <a:pt x="2430" y="14682"/>
                      </a:lnTo>
                      <a:lnTo>
                        <a:pt x="2687" y="14768"/>
                      </a:lnTo>
                      <a:lnTo>
                        <a:pt x="2961" y="14853"/>
                      </a:lnTo>
                      <a:lnTo>
                        <a:pt x="3234" y="14922"/>
                      </a:lnTo>
                      <a:lnTo>
                        <a:pt x="3508" y="14973"/>
                      </a:lnTo>
                      <a:lnTo>
                        <a:pt x="3782" y="15024"/>
                      </a:lnTo>
                      <a:lnTo>
                        <a:pt x="4056" y="15058"/>
                      </a:lnTo>
                      <a:lnTo>
                        <a:pt x="4329" y="15093"/>
                      </a:lnTo>
                      <a:lnTo>
                        <a:pt x="4980" y="15093"/>
                      </a:lnTo>
                      <a:lnTo>
                        <a:pt x="5236" y="15076"/>
                      </a:lnTo>
                      <a:lnTo>
                        <a:pt x="5561" y="15076"/>
                      </a:lnTo>
                      <a:lnTo>
                        <a:pt x="5476" y="17129"/>
                      </a:lnTo>
                      <a:lnTo>
                        <a:pt x="5373" y="19439"/>
                      </a:lnTo>
                      <a:lnTo>
                        <a:pt x="5185" y="24487"/>
                      </a:lnTo>
                      <a:lnTo>
                        <a:pt x="4997" y="29518"/>
                      </a:lnTo>
                      <a:lnTo>
                        <a:pt x="4911" y="31828"/>
                      </a:lnTo>
                      <a:lnTo>
                        <a:pt x="4809" y="33881"/>
                      </a:lnTo>
                      <a:lnTo>
                        <a:pt x="4791" y="34138"/>
                      </a:lnTo>
                      <a:lnTo>
                        <a:pt x="4809" y="34412"/>
                      </a:lnTo>
                      <a:lnTo>
                        <a:pt x="4826" y="34669"/>
                      </a:lnTo>
                      <a:lnTo>
                        <a:pt x="4860" y="34788"/>
                      </a:lnTo>
                      <a:lnTo>
                        <a:pt x="4894" y="34908"/>
                      </a:lnTo>
                      <a:lnTo>
                        <a:pt x="4945" y="35028"/>
                      </a:lnTo>
                      <a:lnTo>
                        <a:pt x="5014" y="35148"/>
                      </a:lnTo>
                      <a:lnTo>
                        <a:pt x="5082" y="35250"/>
                      </a:lnTo>
                      <a:lnTo>
                        <a:pt x="5168" y="35353"/>
                      </a:lnTo>
                      <a:lnTo>
                        <a:pt x="5339" y="35524"/>
                      </a:lnTo>
                      <a:lnTo>
                        <a:pt x="5544" y="35678"/>
                      </a:lnTo>
                      <a:lnTo>
                        <a:pt x="5784" y="35815"/>
                      </a:lnTo>
                      <a:lnTo>
                        <a:pt x="6024" y="35935"/>
                      </a:lnTo>
                      <a:lnTo>
                        <a:pt x="6280" y="36037"/>
                      </a:lnTo>
                      <a:lnTo>
                        <a:pt x="6520" y="36123"/>
                      </a:lnTo>
                      <a:lnTo>
                        <a:pt x="6948" y="36243"/>
                      </a:lnTo>
                      <a:lnTo>
                        <a:pt x="7358" y="36345"/>
                      </a:lnTo>
                      <a:lnTo>
                        <a:pt x="7786" y="36448"/>
                      </a:lnTo>
                      <a:lnTo>
                        <a:pt x="8197" y="36534"/>
                      </a:lnTo>
                      <a:lnTo>
                        <a:pt x="8624" y="36602"/>
                      </a:lnTo>
                      <a:lnTo>
                        <a:pt x="9052" y="36653"/>
                      </a:lnTo>
                      <a:lnTo>
                        <a:pt x="9925" y="36739"/>
                      </a:lnTo>
                      <a:lnTo>
                        <a:pt x="10781" y="36790"/>
                      </a:lnTo>
                      <a:lnTo>
                        <a:pt x="11653" y="36825"/>
                      </a:lnTo>
                      <a:lnTo>
                        <a:pt x="13399" y="36825"/>
                      </a:lnTo>
                      <a:lnTo>
                        <a:pt x="15555" y="36790"/>
                      </a:lnTo>
                      <a:lnTo>
                        <a:pt x="16633" y="36773"/>
                      </a:lnTo>
                      <a:lnTo>
                        <a:pt x="17711" y="36739"/>
                      </a:lnTo>
                      <a:lnTo>
                        <a:pt x="18789" y="36688"/>
                      </a:lnTo>
                      <a:lnTo>
                        <a:pt x="19867" y="36602"/>
                      </a:lnTo>
                      <a:lnTo>
                        <a:pt x="20945" y="36517"/>
                      </a:lnTo>
                      <a:lnTo>
                        <a:pt x="22023" y="36397"/>
                      </a:lnTo>
                      <a:lnTo>
                        <a:pt x="22263" y="36345"/>
                      </a:lnTo>
                      <a:lnTo>
                        <a:pt x="22519" y="36294"/>
                      </a:lnTo>
                      <a:lnTo>
                        <a:pt x="22776" y="36209"/>
                      </a:lnTo>
                      <a:lnTo>
                        <a:pt x="23015" y="36123"/>
                      </a:lnTo>
                      <a:lnTo>
                        <a:pt x="23238" y="35986"/>
                      </a:lnTo>
                      <a:lnTo>
                        <a:pt x="23443" y="35849"/>
                      </a:lnTo>
                      <a:lnTo>
                        <a:pt x="23529" y="35764"/>
                      </a:lnTo>
                      <a:lnTo>
                        <a:pt x="23614" y="35661"/>
                      </a:lnTo>
                      <a:lnTo>
                        <a:pt x="23683" y="35575"/>
                      </a:lnTo>
                      <a:lnTo>
                        <a:pt x="23751" y="35456"/>
                      </a:lnTo>
                      <a:lnTo>
                        <a:pt x="23837" y="35302"/>
                      </a:lnTo>
                      <a:lnTo>
                        <a:pt x="23888" y="35131"/>
                      </a:lnTo>
                      <a:lnTo>
                        <a:pt x="23939" y="34977"/>
                      </a:lnTo>
                      <a:lnTo>
                        <a:pt x="23957" y="34788"/>
                      </a:lnTo>
                      <a:lnTo>
                        <a:pt x="23991" y="34429"/>
                      </a:lnTo>
                      <a:lnTo>
                        <a:pt x="23991" y="34087"/>
                      </a:lnTo>
                      <a:lnTo>
                        <a:pt x="23939" y="31280"/>
                      </a:lnTo>
                      <a:lnTo>
                        <a:pt x="23888" y="27807"/>
                      </a:lnTo>
                      <a:lnTo>
                        <a:pt x="23803" y="24333"/>
                      </a:lnTo>
                      <a:lnTo>
                        <a:pt x="23768" y="22810"/>
                      </a:lnTo>
                      <a:lnTo>
                        <a:pt x="23717" y="21544"/>
                      </a:lnTo>
                      <a:lnTo>
                        <a:pt x="23597" y="19354"/>
                      </a:lnTo>
                      <a:lnTo>
                        <a:pt x="23460" y="17146"/>
                      </a:lnTo>
                      <a:lnTo>
                        <a:pt x="23375" y="16051"/>
                      </a:lnTo>
                      <a:lnTo>
                        <a:pt x="23323" y="15503"/>
                      </a:lnTo>
                      <a:lnTo>
                        <a:pt x="23289" y="14956"/>
                      </a:lnTo>
                      <a:lnTo>
                        <a:pt x="23289" y="14785"/>
                      </a:lnTo>
                      <a:lnTo>
                        <a:pt x="23306" y="14614"/>
                      </a:lnTo>
                      <a:lnTo>
                        <a:pt x="23323" y="14254"/>
                      </a:lnTo>
                      <a:lnTo>
                        <a:pt x="23341" y="14066"/>
                      </a:lnTo>
                      <a:lnTo>
                        <a:pt x="23323" y="13895"/>
                      </a:lnTo>
                      <a:lnTo>
                        <a:pt x="23289" y="13724"/>
                      </a:lnTo>
                      <a:lnTo>
                        <a:pt x="23221" y="13570"/>
                      </a:lnTo>
                      <a:lnTo>
                        <a:pt x="23922" y="13347"/>
                      </a:lnTo>
                      <a:lnTo>
                        <a:pt x="24607" y="13108"/>
                      </a:lnTo>
                      <a:lnTo>
                        <a:pt x="25257" y="12834"/>
                      </a:lnTo>
                      <a:lnTo>
                        <a:pt x="25907" y="12526"/>
                      </a:lnTo>
                      <a:lnTo>
                        <a:pt x="26523" y="12167"/>
                      </a:lnTo>
                      <a:lnTo>
                        <a:pt x="27122" y="11790"/>
                      </a:lnTo>
                      <a:lnTo>
                        <a:pt x="27704" y="11362"/>
                      </a:lnTo>
                      <a:lnTo>
                        <a:pt x="28286" y="10900"/>
                      </a:lnTo>
                      <a:lnTo>
                        <a:pt x="28388" y="10815"/>
                      </a:lnTo>
                      <a:lnTo>
                        <a:pt x="28491" y="10695"/>
                      </a:lnTo>
                      <a:lnTo>
                        <a:pt x="28577" y="10592"/>
                      </a:lnTo>
                      <a:lnTo>
                        <a:pt x="28628" y="10455"/>
                      </a:lnTo>
                      <a:lnTo>
                        <a:pt x="28645" y="10370"/>
                      </a:lnTo>
                      <a:lnTo>
                        <a:pt x="28645" y="10301"/>
                      </a:lnTo>
                      <a:lnTo>
                        <a:pt x="28628" y="10147"/>
                      </a:lnTo>
                      <a:lnTo>
                        <a:pt x="28577" y="9993"/>
                      </a:lnTo>
                      <a:lnTo>
                        <a:pt x="28508" y="9839"/>
                      </a:lnTo>
                      <a:lnTo>
                        <a:pt x="28217" y="9189"/>
                      </a:lnTo>
                      <a:lnTo>
                        <a:pt x="27704" y="8026"/>
                      </a:lnTo>
                      <a:lnTo>
                        <a:pt x="27139" y="6896"/>
                      </a:lnTo>
                      <a:lnTo>
                        <a:pt x="26558" y="5767"/>
                      </a:lnTo>
                      <a:lnTo>
                        <a:pt x="25959" y="4655"/>
                      </a:lnTo>
                      <a:lnTo>
                        <a:pt x="25668" y="4175"/>
                      </a:lnTo>
                      <a:lnTo>
                        <a:pt x="25360" y="3713"/>
                      </a:lnTo>
                      <a:lnTo>
                        <a:pt x="25189" y="3474"/>
                      </a:lnTo>
                      <a:lnTo>
                        <a:pt x="25017" y="3269"/>
                      </a:lnTo>
                      <a:lnTo>
                        <a:pt x="24829" y="3046"/>
                      </a:lnTo>
                      <a:lnTo>
                        <a:pt x="24641" y="2841"/>
                      </a:lnTo>
                      <a:lnTo>
                        <a:pt x="24436" y="2653"/>
                      </a:lnTo>
                      <a:lnTo>
                        <a:pt x="24230" y="2481"/>
                      </a:lnTo>
                      <a:lnTo>
                        <a:pt x="24008" y="2310"/>
                      </a:lnTo>
                      <a:lnTo>
                        <a:pt x="23768" y="2139"/>
                      </a:lnTo>
                      <a:lnTo>
                        <a:pt x="23529" y="2002"/>
                      </a:lnTo>
                      <a:lnTo>
                        <a:pt x="23289" y="1865"/>
                      </a:lnTo>
                      <a:lnTo>
                        <a:pt x="23033" y="1763"/>
                      </a:lnTo>
                      <a:lnTo>
                        <a:pt x="22759" y="1660"/>
                      </a:lnTo>
                      <a:lnTo>
                        <a:pt x="22331" y="1540"/>
                      </a:lnTo>
                      <a:lnTo>
                        <a:pt x="21886" y="1455"/>
                      </a:lnTo>
                      <a:lnTo>
                        <a:pt x="20996" y="1301"/>
                      </a:lnTo>
                      <a:lnTo>
                        <a:pt x="20568" y="1198"/>
                      </a:lnTo>
                      <a:lnTo>
                        <a:pt x="20141" y="1078"/>
                      </a:lnTo>
                      <a:lnTo>
                        <a:pt x="19935" y="1010"/>
                      </a:lnTo>
                      <a:lnTo>
                        <a:pt x="19730" y="924"/>
                      </a:lnTo>
                      <a:lnTo>
                        <a:pt x="19542" y="839"/>
                      </a:lnTo>
                      <a:lnTo>
                        <a:pt x="19354" y="719"/>
                      </a:lnTo>
                      <a:lnTo>
                        <a:pt x="19080" y="548"/>
                      </a:lnTo>
                      <a:lnTo>
                        <a:pt x="18806" y="342"/>
                      </a:lnTo>
                      <a:lnTo>
                        <a:pt x="18686" y="257"/>
                      </a:lnTo>
                      <a:lnTo>
                        <a:pt x="18532" y="188"/>
                      </a:lnTo>
                      <a:lnTo>
                        <a:pt x="18395" y="120"/>
                      </a:lnTo>
                      <a:lnTo>
                        <a:pt x="18241" y="69"/>
                      </a:lnTo>
                      <a:lnTo>
                        <a:pt x="18053" y="17"/>
                      </a:lnTo>
                      <a:lnTo>
                        <a:pt x="17865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" name="Google Shape;1686;p34">
                  <a:extLst>
                    <a:ext uri="{FF2B5EF4-FFF2-40B4-BE49-F238E27FC236}">
                      <a16:creationId xmlns:a16="http://schemas.microsoft.com/office/drawing/2014/main" id="{D2C1ADF6-6146-CBC0-0078-C7ACB5871475}"/>
                    </a:ext>
                  </a:extLst>
                </p:cNvPr>
                <p:cNvSpPr/>
                <p:nvPr/>
              </p:nvSpPr>
              <p:spPr>
                <a:xfrm>
                  <a:off x="2230320" y="1876646"/>
                  <a:ext cx="960429" cy="1234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646" h="36825" fill="none" extrusionOk="0">
                      <a:moveTo>
                        <a:pt x="12286" y="257"/>
                      </a:moveTo>
                      <a:lnTo>
                        <a:pt x="12286" y="257"/>
                      </a:lnTo>
                      <a:lnTo>
                        <a:pt x="10849" y="325"/>
                      </a:lnTo>
                      <a:lnTo>
                        <a:pt x="10849" y="325"/>
                      </a:lnTo>
                      <a:lnTo>
                        <a:pt x="10609" y="342"/>
                      </a:lnTo>
                      <a:lnTo>
                        <a:pt x="10490" y="360"/>
                      </a:lnTo>
                      <a:lnTo>
                        <a:pt x="10370" y="394"/>
                      </a:lnTo>
                      <a:lnTo>
                        <a:pt x="10370" y="394"/>
                      </a:lnTo>
                      <a:lnTo>
                        <a:pt x="10250" y="445"/>
                      </a:lnTo>
                      <a:lnTo>
                        <a:pt x="10147" y="531"/>
                      </a:lnTo>
                      <a:lnTo>
                        <a:pt x="9942" y="685"/>
                      </a:lnTo>
                      <a:lnTo>
                        <a:pt x="9942" y="685"/>
                      </a:lnTo>
                      <a:lnTo>
                        <a:pt x="9720" y="856"/>
                      </a:lnTo>
                      <a:lnTo>
                        <a:pt x="9514" y="1010"/>
                      </a:lnTo>
                      <a:lnTo>
                        <a:pt x="9052" y="1301"/>
                      </a:lnTo>
                      <a:lnTo>
                        <a:pt x="8573" y="1557"/>
                      </a:lnTo>
                      <a:lnTo>
                        <a:pt x="8077" y="1780"/>
                      </a:lnTo>
                      <a:lnTo>
                        <a:pt x="7564" y="1968"/>
                      </a:lnTo>
                      <a:lnTo>
                        <a:pt x="7050" y="2122"/>
                      </a:lnTo>
                      <a:lnTo>
                        <a:pt x="6520" y="2225"/>
                      </a:lnTo>
                      <a:lnTo>
                        <a:pt x="6246" y="2259"/>
                      </a:lnTo>
                      <a:lnTo>
                        <a:pt x="5989" y="2293"/>
                      </a:lnTo>
                      <a:lnTo>
                        <a:pt x="5989" y="2293"/>
                      </a:lnTo>
                      <a:lnTo>
                        <a:pt x="5561" y="2327"/>
                      </a:lnTo>
                      <a:lnTo>
                        <a:pt x="5356" y="2344"/>
                      </a:lnTo>
                      <a:lnTo>
                        <a:pt x="5151" y="2379"/>
                      </a:lnTo>
                      <a:lnTo>
                        <a:pt x="4945" y="2430"/>
                      </a:lnTo>
                      <a:lnTo>
                        <a:pt x="4757" y="2481"/>
                      </a:lnTo>
                      <a:lnTo>
                        <a:pt x="4569" y="2567"/>
                      </a:lnTo>
                      <a:lnTo>
                        <a:pt x="4398" y="2670"/>
                      </a:lnTo>
                      <a:lnTo>
                        <a:pt x="4398" y="2670"/>
                      </a:lnTo>
                      <a:lnTo>
                        <a:pt x="4295" y="2755"/>
                      </a:lnTo>
                      <a:lnTo>
                        <a:pt x="4210" y="2841"/>
                      </a:lnTo>
                      <a:lnTo>
                        <a:pt x="4056" y="3046"/>
                      </a:lnTo>
                      <a:lnTo>
                        <a:pt x="3919" y="3269"/>
                      </a:lnTo>
                      <a:lnTo>
                        <a:pt x="3782" y="3491"/>
                      </a:lnTo>
                      <a:lnTo>
                        <a:pt x="3782" y="3491"/>
                      </a:lnTo>
                      <a:lnTo>
                        <a:pt x="3251" y="4501"/>
                      </a:lnTo>
                      <a:lnTo>
                        <a:pt x="2755" y="5510"/>
                      </a:lnTo>
                      <a:lnTo>
                        <a:pt x="2276" y="6554"/>
                      </a:lnTo>
                      <a:lnTo>
                        <a:pt x="1814" y="7598"/>
                      </a:lnTo>
                      <a:lnTo>
                        <a:pt x="1403" y="8659"/>
                      </a:lnTo>
                      <a:lnTo>
                        <a:pt x="1010" y="9720"/>
                      </a:lnTo>
                      <a:lnTo>
                        <a:pt x="650" y="10798"/>
                      </a:lnTo>
                      <a:lnTo>
                        <a:pt x="308" y="11893"/>
                      </a:lnTo>
                      <a:lnTo>
                        <a:pt x="308" y="11893"/>
                      </a:lnTo>
                      <a:lnTo>
                        <a:pt x="52" y="12834"/>
                      </a:lnTo>
                      <a:lnTo>
                        <a:pt x="52" y="12834"/>
                      </a:lnTo>
                      <a:lnTo>
                        <a:pt x="17" y="12988"/>
                      </a:lnTo>
                      <a:lnTo>
                        <a:pt x="0" y="13056"/>
                      </a:lnTo>
                      <a:lnTo>
                        <a:pt x="17" y="13142"/>
                      </a:lnTo>
                      <a:lnTo>
                        <a:pt x="17" y="13142"/>
                      </a:lnTo>
                      <a:lnTo>
                        <a:pt x="52" y="13228"/>
                      </a:lnTo>
                      <a:lnTo>
                        <a:pt x="103" y="13296"/>
                      </a:lnTo>
                      <a:lnTo>
                        <a:pt x="240" y="13433"/>
                      </a:lnTo>
                      <a:lnTo>
                        <a:pt x="240" y="13433"/>
                      </a:lnTo>
                      <a:lnTo>
                        <a:pt x="462" y="13604"/>
                      </a:lnTo>
                      <a:lnTo>
                        <a:pt x="685" y="13775"/>
                      </a:lnTo>
                      <a:lnTo>
                        <a:pt x="924" y="13929"/>
                      </a:lnTo>
                      <a:lnTo>
                        <a:pt x="1164" y="14083"/>
                      </a:lnTo>
                      <a:lnTo>
                        <a:pt x="1403" y="14220"/>
                      </a:lnTo>
                      <a:lnTo>
                        <a:pt x="1643" y="14340"/>
                      </a:lnTo>
                      <a:lnTo>
                        <a:pt x="1900" y="14460"/>
                      </a:lnTo>
                      <a:lnTo>
                        <a:pt x="2156" y="14579"/>
                      </a:lnTo>
                      <a:lnTo>
                        <a:pt x="2430" y="14682"/>
                      </a:lnTo>
                      <a:lnTo>
                        <a:pt x="2687" y="14768"/>
                      </a:lnTo>
                      <a:lnTo>
                        <a:pt x="2961" y="14853"/>
                      </a:lnTo>
                      <a:lnTo>
                        <a:pt x="3234" y="14922"/>
                      </a:lnTo>
                      <a:lnTo>
                        <a:pt x="3508" y="14973"/>
                      </a:lnTo>
                      <a:lnTo>
                        <a:pt x="3782" y="15024"/>
                      </a:lnTo>
                      <a:lnTo>
                        <a:pt x="4056" y="15058"/>
                      </a:lnTo>
                      <a:lnTo>
                        <a:pt x="4329" y="15093"/>
                      </a:lnTo>
                      <a:lnTo>
                        <a:pt x="4329" y="15093"/>
                      </a:lnTo>
                      <a:lnTo>
                        <a:pt x="4706" y="15093"/>
                      </a:lnTo>
                      <a:lnTo>
                        <a:pt x="4980" y="15093"/>
                      </a:lnTo>
                      <a:lnTo>
                        <a:pt x="4980" y="15093"/>
                      </a:lnTo>
                      <a:lnTo>
                        <a:pt x="5236" y="15076"/>
                      </a:lnTo>
                      <a:lnTo>
                        <a:pt x="5561" y="15076"/>
                      </a:lnTo>
                      <a:lnTo>
                        <a:pt x="5561" y="15076"/>
                      </a:lnTo>
                      <a:lnTo>
                        <a:pt x="5476" y="17129"/>
                      </a:lnTo>
                      <a:lnTo>
                        <a:pt x="5373" y="19439"/>
                      </a:lnTo>
                      <a:lnTo>
                        <a:pt x="5185" y="24487"/>
                      </a:lnTo>
                      <a:lnTo>
                        <a:pt x="4997" y="29518"/>
                      </a:lnTo>
                      <a:lnTo>
                        <a:pt x="4911" y="31828"/>
                      </a:lnTo>
                      <a:lnTo>
                        <a:pt x="4809" y="33881"/>
                      </a:lnTo>
                      <a:lnTo>
                        <a:pt x="4809" y="33881"/>
                      </a:lnTo>
                      <a:lnTo>
                        <a:pt x="4791" y="34138"/>
                      </a:lnTo>
                      <a:lnTo>
                        <a:pt x="4809" y="34412"/>
                      </a:lnTo>
                      <a:lnTo>
                        <a:pt x="4826" y="34669"/>
                      </a:lnTo>
                      <a:lnTo>
                        <a:pt x="4860" y="34788"/>
                      </a:lnTo>
                      <a:lnTo>
                        <a:pt x="4894" y="34908"/>
                      </a:lnTo>
                      <a:lnTo>
                        <a:pt x="4894" y="34908"/>
                      </a:lnTo>
                      <a:lnTo>
                        <a:pt x="4945" y="35028"/>
                      </a:lnTo>
                      <a:lnTo>
                        <a:pt x="5014" y="35148"/>
                      </a:lnTo>
                      <a:lnTo>
                        <a:pt x="5082" y="35250"/>
                      </a:lnTo>
                      <a:lnTo>
                        <a:pt x="5168" y="35353"/>
                      </a:lnTo>
                      <a:lnTo>
                        <a:pt x="5339" y="35524"/>
                      </a:lnTo>
                      <a:lnTo>
                        <a:pt x="5544" y="35678"/>
                      </a:lnTo>
                      <a:lnTo>
                        <a:pt x="5784" y="35815"/>
                      </a:lnTo>
                      <a:lnTo>
                        <a:pt x="6024" y="35935"/>
                      </a:lnTo>
                      <a:lnTo>
                        <a:pt x="6280" y="36037"/>
                      </a:lnTo>
                      <a:lnTo>
                        <a:pt x="6520" y="36123"/>
                      </a:lnTo>
                      <a:lnTo>
                        <a:pt x="6520" y="36123"/>
                      </a:lnTo>
                      <a:lnTo>
                        <a:pt x="6948" y="36243"/>
                      </a:lnTo>
                      <a:lnTo>
                        <a:pt x="7358" y="36345"/>
                      </a:lnTo>
                      <a:lnTo>
                        <a:pt x="7786" y="36448"/>
                      </a:lnTo>
                      <a:lnTo>
                        <a:pt x="8197" y="36534"/>
                      </a:lnTo>
                      <a:lnTo>
                        <a:pt x="8624" y="36602"/>
                      </a:lnTo>
                      <a:lnTo>
                        <a:pt x="9052" y="36653"/>
                      </a:lnTo>
                      <a:lnTo>
                        <a:pt x="9925" y="36739"/>
                      </a:lnTo>
                      <a:lnTo>
                        <a:pt x="10781" y="36790"/>
                      </a:lnTo>
                      <a:lnTo>
                        <a:pt x="11653" y="36825"/>
                      </a:lnTo>
                      <a:lnTo>
                        <a:pt x="12526" y="36825"/>
                      </a:lnTo>
                      <a:lnTo>
                        <a:pt x="13399" y="36825"/>
                      </a:lnTo>
                      <a:lnTo>
                        <a:pt x="13399" y="36825"/>
                      </a:lnTo>
                      <a:lnTo>
                        <a:pt x="15555" y="36790"/>
                      </a:lnTo>
                      <a:lnTo>
                        <a:pt x="16633" y="36773"/>
                      </a:lnTo>
                      <a:lnTo>
                        <a:pt x="17711" y="36739"/>
                      </a:lnTo>
                      <a:lnTo>
                        <a:pt x="18789" y="36688"/>
                      </a:lnTo>
                      <a:lnTo>
                        <a:pt x="19867" y="36602"/>
                      </a:lnTo>
                      <a:lnTo>
                        <a:pt x="20945" y="36517"/>
                      </a:lnTo>
                      <a:lnTo>
                        <a:pt x="22023" y="36397"/>
                      </a:lnTo>
                      <a:lnTo>
                        <a:pt x="22023" y="36397"/>
                      </a:lnTo>
                      <a:lnTo>
                        <a:pt x="22263" y="36345"/>
                      </a:lnTo>
                      <a:lnTo>
                        <a:pt x="22519" y="36294"/>
                      </a:lnTo>
                      <a:lnTo>
                        <a:pt x="22776" y="36209"/>
                      </a:lnTo>
                      <a:lnTo>
                        <a:pt x="23015" y="36123"/>
                      </a:lnTo>
                      <a:lnTo>
                        <a:pt x="23238" y="35986"/>
                      </a:lnTo>
                      <a:lnTo>
                        <a:pt x="23443" y="35849"/>
                      </a:lnTo>
                      <a:lnTo>
                        <a:pt x="23529" y="35764"/>
                      </a:lnTo>
                      <a:lnTo>
                        <a:pt x="23614" y="35661"/>
                      </a:lnTo>
                      <a:lnTo>
                        <a:pt x="23683" y="35575"/>
                      </a:lnTo>
                      <a:lnTo>
                        <a:pt x="23751" y="35456"/>
                      </a:lnTo>
                      <a:lnTo>
                        <a:pt x="23751" y="35456"/>
                      </a:lnTo>
                      <a:lnTo>
                        <a:pt x="23837" y="35302"/>
                      </a:lnTo>
                      <a:lnTo>
                        <a:pt x="23888" y="35131"/>
                      </a:lnTo>
                      <a:lnTo>
                        <a:pt x="23939" y="34977"/>
                      </a:lnTo>
                      <a:lnTo>
                        <a:pt x="23957" y="34788"/>
                      </a:lnTo>
                      <a:lnTo>
                        <a:pt x="23991" y="34429"/>
                      </a:lnTo>
                      <a:lnTo>
                        <a:pt x="23991" y="34087"/>
                      </a:lnTo>
                      <a:lnTo>
                        <a:pt x="23991" y="34087"/>
                      </a:lnTo>
                      <a:lnTo>
                        <a:pt x="23939" y="31280"/>
                      </a:lnTo>
                      <a:lnTo>
                        <a:pt x="23888" y="27807"/>
                      </a:lnTo>
                      <a:lnTo>
                        <a:pt x="23803" y="24333"/>
                      </a:lnTo>
                      <a:lnTo>
                        <a:pt x="23768" y="22810"/>
                      </a:lnTo>
                      <a:lnTo>
                        <a:pt x="23717" y="21544"/>
                      </a:lnTo>
                      <a:lnTo>
                        <a:pt x="23717" y="21544"/>
                      </a:lnTo>
                      <a:lnTo>
                        <a:pt x="23597" y="19354"/>
                      </a:lnTo>
                      <a:lnTo>
                        <a:pt x="23460" y="17146"/>
                      </a:lnTo>
                      <a:lnTo>
                        <a:pt x="23460" y="17146"/>
                      </a:lnTo>
                      <a:lnTo>
                        <a:pt x="23375" y="16051"/>
                      </a:lnTo>
                      <a:lnTo>
                        <a:pt x="23323" y="15503"/>
                      </a:lnTo>
                      <a:lnTo>
                        <a:pt x="23289" y="14956"/>
                      </a:lnTo>
                      <a:lnTo>
                        <a:pt x="23289" y="14956"/>
                      </a:lnTo>
                      <a:lnTo>
                        <a:pt x="23289" y="14785"/>
                      </a:lnTo>
                      <a:lnTo>
                        <a:pt x="23306" y="14614"/>
                      </a:lnTo>
                      <a:lnTo>
                        <a:pt x="23323" y="14254"/>
                      </a:lnTo>
                      <a:lnTo>
                        <a:pt x="23341" y="14066"/>
                      </a:lnTo>
                      <a:lnTo>
                        <a:pt x="23323" y="13895"/>
                      </a:lnTo>
                      <a:lnTo>
                        <a:pt x="23289" y="13724"/>
                      </a:lnTo>
                      <a:lnTo>
                        <a:pt x="23221" y="13570"/>
                      </a:lnTo>
                      <a:lnTo>
                        <a:pt x="23221" y="13570"/>
                      </a:lnTo>
                      <a:lnTo>
                        <a:pt x="23922" y="13347"/>
                      </a:lnTo>
                      <a:lnTo>
                        <a:pt x="24607" y="13108"/>
                      </a:lnTo>
                      <a:lnTo>
                        <a:pt x="25257" y="12834"/>
                      </a:lnTo>
                      <a:lnTo>
                        <a:pt x="25907" y="12526"/>
                      </a:lnTo>
                      <a:lnTo>
                        <a:pt x="26523" y="12167"/>
                      </a:lnTo>
                      <a:lnTo>
                        <a:pt x="27122" y="11790"/>
                      </a:lnTo>
                      <a:lnTo>
                        <a:pt x="27704" y="11362"/>
                      </a:lnTo>
                      <a:lnTo>
                        <a:pt x="28286" y="10900"/>
                      </a:lnTo>
                      <a:lnTo>
                        <a:pt x="28286" y="10900"/>
                      </a:lnTo>
                      <a:lnTo>
                        <a:pt x="28388" y="10815"/>
                      </a:lnTo>
                      <a:lnTo>
                        <a:pt x="28491" y="10695"/>
                      </a:lnTo>
                      <a:lnTo>
                        <a:pt x="28577" y="10592"/>
                      </a:lnTo>
                      <a:lnTo>
                        <a:pt x="28628" y="10455"/>
                      </a:lnTo>
                      <a:lnTo>
                        <a:pt x="28628" y="10455"/>
                      </a:lnTo>
                      <a:lnTo>
                        <a:pt x="28645" y="10370"/>
                      </a:lnTo>
                      <a:lnTo>
                        <a:pt x="28645" y="10301"/>
                      </a:lnTo>
                      <a:lnTo>
                        <a:pt x="28628" y="10147"/>
                      </a:lnTo>
                      <a:lnTo>
                        <a:pt x="28577" y="9993"/>
                      </a:lnTo>
                      <a:lnTo>
                        <a:pt x="28508" y="9839"/>
                      </a:lnTo>
                      <a:lnTo>
                        <a:pt x="28508" y="9839"/>
                      </a:lnTo>
                      <a:lnTo>
                        <a:pt x="28217" y="9189"/>
                      </a:lnTo>
                      <a:lnTo>
                        <a:pt x="28217" y="9189"/>
                      </a:lnTo>
                      <a:lnTo>
                        <a:pt x="27704" y="8026"/>
                      </a:lnTo>
                      <a:lnTo>
                        <a:pt x="27139" y="6896"/>
                      </a:lnTo>
                      <a:lnTo>
                        <a:pt x="26558" y="5767"/>
                      </a:lnTo>
                      <a:lnTo>
                        <a:pt x="25959" y="4655"/>
                      </a:lnTo>
                      <a:lnTo>
                        <a:pt x="25959" y="4655"/>
                      </a:lnTo>
                      <a:lnTo>
                        <a:pt x="25668" y="4175"/>
                      </a:lnTo>
                      <a:lnTo>
                        <a:pt x="25360" y="3713"/>
                      </a:lnTo>
                      <a:lnTo>
                        <a:pt x="25189" y="3474"/>
                      </a:lnTo>
                      <a:lnTo>
                        <a:pt x="25017" y="3269"/>
                      </a:lnTo>
                      <a:lnTo>
                        <a:pt x="24829" y="3046"/>
                      </a:lnTo>
                      <a:lnTo>
                        <a:pt x="24641" y="2841"/>
                      </a:lnTo>
                      <a:lnTo>
                        <a:pt x="24436" y="2653"/>
                      </a:lnTo>
                      <a:lnTo>
                        <a:pt x="24230" y="2481"/>
                      </a:lnTo>
                      <a:lnTo>
                        <a:pt x="24008" y="2310"/>
                      </a:lnTo>
                      <a:lnTo>
                        <a:pt x="23768" y="2139"/>
                      </a:lnTo>
                      <a:lnTo>
                        <a:pt x="23529" y="2002"/>
                      </a:lnTo>
                      <a:lnTo>
                        <a:pt x="23289" y="1865"/>
                      </a:lnTo>
                      <a:lnTo>
                        <a:pt x="23033" y="1763"/>
                      </a:lnTo>
                      <a:lnTo>
                        <a:pt x="22759" y="1660"/>
                      </a:lnTo>
                      <a:lnTo>
                        <a:pt x="22759" y="1660"/>
                      </a:lnTo>
                      <a:lnTo>
                        <a:pt x="22331" y="1540"/>
                      </a:lnTo>
                      <a:lnTo>
                        <a:pt x="21886" y="1455"/>
                      </a:lnTo>
                      <a:lnTo>
                        <a:pt x="20996" y="1301"/>
                      </a:lnTo>
                      <a:lnTo>
                        <a:pt x="20568" y="1198"/>
                      </a:lnTo>
                      <a:lnTo>
                        <a:pt x="20141" y="1078"/>
                      </a:lnTo>
                      <a:lnTo>
                        <a:pt x="19935" y="1010"/>
                      </a:lnTo>
                      <a:lnTo>
                        <a:pt x="19730" y="924"/>
                      </a:lnTo>
                      <a:lnTo>
                        <a:pt x="19542" y="839"/>
                      </a:lnTo>
                      <a:lnTo>
                        <a:pt x="19354" y="719"/>
                      </a:lnTo>
                      <a:lnTo>
                        <a:pt x="19354" y="719"/>
                      </a:lnTo>
                      <a:lnTo>
                        <a:pt x="19080" y="548"/>
                      </a:lnTo>
                      <a:lnTo>
                        <a:pt x="18806" y="342"/>
                      </a:lnTo>
                      <a:lnTo>
                        <a:pt x="18686" y="257"/>
                      </a:lnTo>
                      <a:lnTo>
                        <a:pt x="18532" y="188"/>
                      </a:lnTo>
                      <a:lnTo>
                        <a:pt x="18395" y="120"/>
                      </a:lnTo>
                      <a:lnTo>
                        <a:pt x="18241" y="69"/>
                      </a:lnTo>
                      <a:lnTo>
                        <a:pt x="18241" y="69"/>
                      </a:lnTo>
                      <a:lnTo>
                        <a:pt x="18053" y="17"/>
                      </a:lnTo>
                      <a:lnTo>
                        <a:pt x="17865" y="0"/>
                      </a:lnTo>
                      <a:lnTo>
                        <a:pt x="17471" y="17"/>
                      </a:lnTo>
                      <a:lnTo>
                        <a:pt x="17471" y="17"/>
                      </a:lnTo>
                      <a:lnTo>
                        <a:pt x="12286" y="257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" name="Google Shape;1687;p34">
                  <a:extLst>
                    <a:ext uri="{FF2B5EF4-FFF2-40B4-BE49-F238E27FC236}">
                      <a16:creationId xmlns:a16="http://schemas.microsoft.com/office/drawing/2014/main" id="{322EFF9B-F2D2-318C-BDA1-901639F726E4}"/>
                    </a:ext>
                  </a:extLst>
                </p:cNvPr>
                <p:cNvSpPr/>
                <p:nvPr/>
              </p:nvSpPr>
              <p:spPr>
                <a:xfrm>
                  <a:off x="3000253" y="2184733"/>
                  <a:ext cx="190503" cy="1468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82" h="4381" extrusionOk="0">
                      <a:moveTo>
                        <a:pt x="5253" y="0"/>
                      </a:moveTo>
                      <a:lnTo>
                        <a:pt x="4997" y="257"/>
                      </a:lnTo>
                      <a:lnTo>
                        <a:pt x="4706" y="514"/>
                      </a:lnTo>
                      <a:lnTo>
                        <a:pt x="4415" y="770"/>
                      </a:lnTo>
                      <a:lnTo>
                        <a:pt x="4107" y="1010"/>
                      </a:lnTo>
                      <a:lnTo>
                        <a:pt x="3799" y="1249"/>
                      </a:lnTo>
                      <a:lnTo>
                        <a:pt x="3474" y="1472"/>
                      </a:lnTo>
                      <a:lnTo>
                        <a:pt x="3149" y="1677"/>
                      </a:lnTo>
                      <a:lnTo>
                        <a:pt x="2824" y="1882"/>
                      </a:lnTo>
                      <a:lnTo>
                        <a:pt x="2481" y="2071"/>
                      </a:lnTo>
                      <a:lnTo>
                        <a:pt x="2139" y="2259"/>
                      </a:lnTo>
                      <a:lnTo>
                        <a:pt x="1780" y="2430"/>
                      </a:lnTo>
                      <a:lnTo>
                        <a:pt x="1437" y="2601"/>
                      </a:lnTo>
                      <a:lnTo>
                        <a:pt x="1078" y="2755"/>
                      </a:lnTo>
                      <a:lnTo>
                        <a:pt x="719" y="2892"/>
                      </a:lnTo>
                      <a:lnTo>
                        <a:pt x="359" y="3012"/>
                      </a:lnTo>
                      <a:lnTo>
                        <a:pt x="0" y="3132"/>
                      </a:lnTo>
                      <a:lnTo>
                        <a:pt x="257" y="4381"/>
                      </a:lnTo>
                      <a:lnTo>
                        <a:pt x="958" y="4158"/>
                      </a:lnTo>
                      <a:lnTo>
                        <a:pt x="1643" y="3919"/>
                      </a:lnTo>
                      <a:lnTo>
                        <a:pt x="2293" y="3645"/>
                      </a:lnTo>
                      <a:lnTo>
                        <a:pt x="2943" y="3337"/>
                      </a:lnTo>
                      <a:lnTo>
                        <a:pt x="3559" y="2978"/>
                      </a:lnTo>
                      <a:lnTo>
                        <a:pt x="4158" y="2601"/>
                      </a:lnTo>
                      <a:lnTo>
                        <a:pt x="4740" y="2173"/>
                      </a:lnTo>
                      <a:lnTo>
                        <a:pt x="5322" y="1711"/>
                      </a:lnTo>
                      <a:lnTo>
                        <a:pt x="5424" y="1626"/>
                      </a:lnTo>
                      <a:lnTo>
                        <a:pt x="5527" y="1506"/>
                      </a:lnTo>
                      <a:lnTo>
                        <a:pt x="5613" y="1403"/>
                      </a:lnTo>
                      <a:lnTo>
                        <a:pt x="5664" y="1266"/>
                      </a:lnTo>
                      <a:lnTo>
                        <a:pt x="5681" y="1130"/>
                      </a:lnTo>
                      <a:lnTo>
                        <a:pt x="5664" y="1010"/>
                      </a:lnTo>
                      <a:lnTo>
                        <a:pt x="5647" y="890"/>
                      </a:lnTo>
                      <a:lnTo>
                        <a:pt x="5544" y="650"/>
                      </a:lnTo>
                      <a:lnTo>
                        <a:pt x="5253" y="0"/>
                      </a:lnTo>
                      <a:close/>
                    </a:path>
                  </a:pathLst>
                </a:custGeom>
                <a:solidFill>
                  <a:srgbClr val="00D5B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" name="Google Shape;1688;p34">
                  <a:extLst>
                    <a:ext uri="{FF2B5EF4-FFF2-40B4-BE49-F238E27FC236}">
                      <a16:creationId xmlns:a16="http://schemas.microsoft.com/office/drawing/2014/main" id="{A33C162B-F310-29B8-9106-9776F10A3741}"/>
                    </a:ext>
                  </a:extLst>
                </p:cNvPr>
                <p:cNvSpPr/>
                <p:nvPr/>
              </p:nvSpPr>
              <p:spPr>
                <a:xfrm>
                  <a:off x="2376032" y="2382078"/>
                  <a:ext cx="40769" cy="6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16" h="18" extrusionOk="0">
                      <a:moveTo>
                        <a:pt x="120" y="18"/>
                      </a:moveTo>
                      <a:lnTo>
                        <a:pt x="120" y="18"/>
                      </a:lnTo>
                      <a:lnTo>
                        <a:pt x="137" y="18"/>
                      </a:lnTo>
                      <a:lnTo>
                        <a:pt x="137" y="18"/>
                      </a:lnTo>
                      <a:lnTo>
                        <a:pt x="120" y="18"/>
                      </a:lnTo>
                      <a:close/>
                      <a:moveTo>
                        <a:pt x="120" y="18"/>
                      </a:moveTo>
                      <a:lnTo>
                        <a:pt x="120" y="18"/>
                      </a:lnTo>
                      <a:lnTo>
                        <a:pt x="120" y="18"/>
                      </a:lnTo>
                      <a:lnTo>
                        <a:pt x="120" y="18"/>
                      </a:lnTo>
                      <a:lnTo>
                        <a:pt x="120" y="18"/>
                      </a:lnTo>
                      <a:close/>
                      <a:moveTo>
                        <a:pt x="86" y="18"/>
                      </a:moveTo>
                      <a:lnTo>
                        <a:pt x="86" y="18"/>
                      </a:lnTo>
                      <a:lnTo>
                        <a:pt x="103" y="18"/>
                      </a:lnTo>
                      <a:lnTo>
                        <a:pt x="103" y="18"/>
                      </a:lnTo>
                      <a:lnTo>
                        <a:pt x="86" y="18"/>
                      </a:lnTo>
                      <a:close/>
                      <a:moveTo>
                        <a:pt x="35" y="18"/>
                      </a:moveTo>
                      <a:lnTo>
                        <a:pt x="35" y="18"/>
                      </a:lnTo>
                      <a:lnTo>
                        <a:pt x="69" y="18"/>
                      </a:lnTo>
                      <a:lnTo>
                        <a:pt x="69" y="18"/>
                      </a:lnTo>
                      <a:lnTo>
                        <a:pt x="35" y="18"/>
                      </a:lnTo>
                      <a:close/>
                      <a:moveTo>
                        <a:pt x="35" y="18"/>
                      </a:moveTo>
                      <a:lnTo>
                        <a:pt x="35" y="18"/>
                      </a:lnTo>
                      <a:lnTo>
                        <a:pt x="35" y="18"/>
                      </a:lnTo>
                      <a:lnTo>
                        <a:pt x="35" y="18"/>
                      </a:lnTo>
                      <a:lnTo>
                        <a:pt x="35" y="18"/>
                      </a:lnTo>
                      <a:close/>
                      <a:moveTo>
                        <a:pt x="1" y="18"/>
                      </a:moveTo>
                      <a:lnTo>
                        <a:pt x="1" y="18"/>
                      </a:lnTo>
                      <a:lnTo>
                        <a:pt x="18" y="18"/>
                      </a:lnTo>
                      <a:lnTo>
                        <a:pt x="18" y="18"/>
                      </a:lnTo>
                      <a:lnTo>
                        <a:pt x="1" y="18"/>
                      </a:lnTo>
                      <a:close/>
                      <a:moveTo>
                        <a:pt x="1198" y="1"/>
                      </a:moveTo>
                      <a:lnTo>
                        <a:pt x="1198" y="1"/>
                      </a:lnTo>
                      <a:lnTo>
                        <a:pt x="1215" y="1"/>
                      </a:lnTo>
                      <a:lnTo>
                        <a:pt x="1215" y="1"/>
                      </a:lnTo>
                      <a:lnTo>
                        <a:pt x="1198" y="1"/>
                      </a:lnTo>
                      <a:close/>
                      <a:moveTo>
                        <a:pt x="1198" y="1"/>
                      </a:moveTo>
                      <a:lnTo>
                        <a:pt x="1198" y="1"/>
                      </a:lnTo>
                      <a:lnTo>
                        <a:pt x="1198" y="1"/>
                      </a:lnTo>
                      <a:lnTo>
                        <a:pt x="1198" y="1"/>
                      </a:lnTo>
                      <a:lnTo>
                        <a:pt x="1198" y="1"/>
                      </a:lnTo>
                      <a:close/>
                      <a:moveTo>
                        <a:pt x="1079" y="1"/>
                      </a:moveTo>
                      <a:lnTo>
                        <a:pt x="1079" y="1"/>
                      </a:lnTo>
                      <a:lnTo>
                        <a:pt x="1181" y="1"/>
                      </a:lnTo>
                      <a:lnTo>
                        <a:pt x="1181" y="1"/>
                      </a:lnTo>
                      <a:lnTo>
                        <a:pt x="1079" y="1"/>
                      </a:lnTo>
                      <a:close/>
                      <a:moveTo>
                        <a:pt x="1079" y="1"/>
                      </a:moveTo>
                      <a:lnTo>
                        <a:pt x="1079" y="1"/>
                      </a:lnTo>
                      <a:lnTo>
                        <a:pt x="1079" y="1"/>
                      </a:lnTo>
                      <a:lnTo>
                        <a:pt x="1079" y="1"/>
                      </a:lnTo>
                      <a:lnTo>
                        <a:pt x="1079" y="1"/>
                      </a:lnTo>
                      <a:close/>
                      <a:moveTo>
                        <a:pt x="1061" y="1"/>
                      </a:moveTo>
                      <a:lnTo>
                        <a:pt x="1061" y="1"/>
                      </a:lnTo>
                      <a:lnTo>
                        <a:pt x="1061" y="1"/>
                      </a:lnTo>
                      <a:lnTo>
                        <a:pt x="1061" y="1"/>
                      </a:lnTo>
                      <a:lnTo>
                        <a:pt x="1061" y="1"/>
                      </a:lnTo>
                      <a:close/>
                    </a:path>
                  </a:pathLst>
                </a:custGeom>
                <a:solidFill>
                  <a:srgbClr val="EEC7A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" name="Google Shape;1689;p34">
                  <a:extLst>
                    <a:ext uri="{FF2B5EF4-FFF2-40B4-BE49-F238E27FC236}">
                      <a16:creationId xmlns:a16="http://schemas.microsoft.com/office/drawing/2014/main" id="{2A31C67F-AB53-8915-F554-601ABEA5E7C1}"/>
                    </a:ext>
                  </a:extLst>
                </p:cNvPr>
                <p:cNvSpPr/>
                <p:nvPr/>
              </p:nvSpPr>
              <p:spPr>
                <a:xfrm>
                  <a:off x="2380055" y="2382648"/>
                  <a:ext cx="603" cy="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" h="1" fill="none" extrusionOk="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7" y="1"/>
                      </a:lnTo>
                      <a:lnTo>
                        <a:pt x="17" y="1"/>
                      </a:lnTo>
                      <a:lnTo>
                        <a:pt x="0" y="1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" name="Google Shape;1690;p34">
                  <a:extLst>
                    <a:ext uri="{FF2B5EF4-FFF2-40B4-BE49-F238E27FC236}">
                      <a16:creationId xmlns:a16="http://schemas.microsoft.com/office/drawing/2014/main" id="{2D4ADDC5-D12D-CD43-1853-D24B1B979125}"/>
                    </a:ext>
                  </a:extLst>
                </p:cNvPr>
                <p:cNvSpPr/>
                <p:nvPr/>
              </p:nvSpPr>
              <p:spPr>
                <a:xfrm>
                  <a:off x="2380055" y="2382648"/>
                  <a:ext cx="34" cy="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fill="none" extrusionOk="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" name="Google Shape;1691;p34">
                  <a:extLst>
                    <a:ext uri="{FF2B5EF4-FFF2-40B4-BE49-F238E27FC236}">
                      <a16:creationId xmlns:a16="http://schemas.microsoft.com/office/drawing/2014/main" id="{9EECCC74-C897-E7BE-BB09-1917E88496E7}"/>
                    </a:ext>
                  </a:extLst>
                </p:cNvPr>
                <p:cNvSpPr/>
                <p:nvPr/>
              </p:nvSpPr>
              <p:spPr>
                <a:xfrm>
                  <a:off x="2378915" y="2382648"/>
                  <a:ext cx="603" cy="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" h="1" fill="none" extrusionOk="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7" y="1"/>
                      </a:lnTo>
                      <a:lnTo>
                        <a:pt x="17" y="1"/>
                      </a:lnTo>
                      <a:lnTo>
                        <a:pt x="0" y="1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" name="Google Shape;1692;p34">
                  <a:extLst>
                    <a:ext uri="{FF2B5EF4-FFF2-40B4-BE49-F238E27FC236}">
                      <a16:creationId xmlns:a16="http://schemas.microsoft.com/office/drawing/2014/main" id="{671A203D-0BA7-F248-5D12-EBA6ACFF18E6}"/>
                    </a:ext>
                  </a:extLst>
                </p:cNvPr>
                <p:cNvSpPr/>
                <p:nvPr/>
              </p:nvSpPr>
              <p:spPr>
                <a:xfrm>
                  <a:off x="2377172" y="2382648"/>
                  <a:ext cx="1173" cy="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" h="1" fill="none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5" y="1"/>
                      </a:lnTo>
                      <a:lnTo>
                        <a:pt x="35" y="1"/>
                      </a:lnTo>
                      <a:lnTo>
                        <a:pt x="1" y="1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" name="Google Shape;1693;p34">
                  <a:extLst>
                    <a:ext uri="{FF2B5EF4-FFF2-40B4-BE49-F238E27FC236}">
                      <a16:creationId xmlns:a16="http://schemas.microsoft.com/office/drawing/2014/main" id="{A1F4DFB8-5BA9-0137-6A38-B129783B10DE}"/>
                    </a:ext>
                  </a:extLst>
                </p:cNvPr>
                <p:cNvSpPr/>
                <p:nvPr/>
              </p:nvSpPr>
              <p:spPr>
                <a:xfrm>
                  <a:off x="2377172" y="2382648"/>
                  <a:ext cx="34" cy="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fill="none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" name="Google Shape;1694;p34">
                  <a:extLst>
                    <a:ext uri="{FF2B5EF4-FFF2-40B4-BE49-F238E27FC236}">
                      <a16:creationId xmlns:a16="http://schemas.microsoft.com/office/drawing/2014/main" id="{1791DE5D-7FBC-2618-F7D3-3699E7BC48EC}"/>
                    </a:ext>
                  </a:extLst>
                </p:cNvPr>
                <p:cNvSpPr/>
                <p:nvPr/>
              </p:nvSpPr>
              <p:spPr>
                <a:xfrm>
                  <a:off x="2376032" y="2382648"/>
                  <a:ext cx="603" cy="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" h="1" fill="none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8" y="1"/>
                      </a:lnTo>
                      <a:lnTo>
                        <a:pt x="18" y="1"/>
                      </a:lnTo>
                      <a:lnTo>
                        <a:pt x="1" y="1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" name="Google Shape;1695;p34">
                  <a:extLst>
                    <a:ext uri="{FF2B5EF4-FFF2-40B4-BE49-F238E27FC236}">
                      <a16:creationId xmlns:a16="http://schemas.microsoft.com/office/drawing/2014/main" id="{79C506FB-0450-824A-5B6C-3400DC7AF79B}"/>
                    </a:ext>
                  </a:extLst>
                </p:cNvPr>
                <p:cNvSpPr/>
                <p:nvPr/>
              </p:nvSpPr>
              <p:spPr>
                <a:xfrm>
                  <a:off x="2416198" y="2382078"/>
                  <a:ext cx="603" cy="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" h="1" fill="none" extrusionOk="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7" y="1"/>
                      </a:lnTo>
                      <a:lnTo>
                        <a:pt x="17" y="1"/>
                      </a:lnTo>
                      <a:lnTo>
                        <a:pt x="0" y="1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" name="Google Shape;1696;p34">
                  <a:extLst>
                    <a:ext uri="{FF2B5EF4-FFF2-40B4-BE49-F238E27FC236}">
                      <a16:creationId xmlns:a16="http://schemas.microsoft.com/office/drawing/2014/main" id="{66497CC1-3DD2-C953-3785-8FA7A5555B18}"/>
                    </a:ext>
                  </a:extLst>
                </p:cNvPr>
                <p:cNvSpPr/>
                <p:nvPr/>
              </p:nvSpPr>
              <p:spPr>
                <a:xfrm>
                  <a:off x="2416198" y="2382078"/>
                  <a:ext cx="34" cy="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fill="none" extrusionOk="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" name="Google Shape;1697;p34">
                  <a:extLst>
                    <a:ext uri="{FF2B5EF4-FFF2-40B4-BE49-F238E27FC236}">
                      <a16:creationId xmlns:a16="http://schemas.microsoft.com/office/drawing/2014/main" id="{4F3A7F33-237F-8DF5-AC26-601A1E6D216B}"/>
                    </a:ext>
                  </a:extLst>
                </p:cNvPr>
                <p:cNvSpPr/>
                <p:nvPr/>
              </p:nvSpPr>
              <p:spPr>
                <a:xfrm>
                  <a:off x="2412175" y="2382078"/>
                  <a:ext cx="3487" cy="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" h="1" fill="none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03" y="1"/>
                      </a:lnTo>
                      <a:lnTo>
                        <a:pt x="103" y="1"/>
                      </a:lnTo>
                      <a:lnTo>
                        <a:pt x="1" y="1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" name="Google Shape;1698;p34">
                  <a:extLst>
                    <a:ext uri="{FF2B5EF4-FFF2-40B4-BE49-F238E27FC236}">
                      <a16:creationId xmlns:a16="http://schemas.microsoft.com/office/drawing/2014/main" id="{F4B5D9FF-A9B4-0D45-26C9-4122506BF933}"/>
                    </a:ext>
                  </a:extLst>
                </p:cNvPr>
                <p:cNvSpPr/>
                <p:nvPr/>
              </p:nvSpPr>
              <p:spPr>
                <a:xfrm>
                  <a:off x="2412175" y="2382078"/>
                  <a:ext cx="34" cy="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fill="none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" name="Google Shape;1699;p34">
                  <a:extLst>
                    <a:ext uri="{FF2B5EF4-FFF2-40B4-BE49-F238E27FC236}">
                      <a16:creationId xmlns:a16="http://schemas.microsoft.com/office/drawing/2014/main" id="{3C1DBE4A-9E42-09D4-23ED-7569D778041C}"/>
                    </a:ext>
                  </a:extLst>
                </p:cNvPr>
                <p:cNvSpPr/>
                <p:nvPr/>
              </p:nvSpPr>
              <p:spPr>
                <a:xfrm>
                  <a:off x="2411605" y="2382078"/>
                  <a:ext cx="34" cy="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fill="none" extrusionOk="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" name="Google Shape;1700;p34">
                  <a:extLst>
                    <a:ext uri="{FF2B5EF4-FFF2-40B4-BE49-F238E27FC236}">
                      <a16:creationId xmlns:a16="http://schemas.microsoft.com/office/drawing/2014/main" id="{A3E1C875-19FF-317B-4367-0FD8B38364B2}"/>
                    </a:ext>
                  </a:extLst>
                </p:cNvPr>
                <p:cNvSpPr/>
                <p:nvPr/>
              </p:nvSpPr>
              <p:spPr>
                <a:xfrm>
                  <a:off x="2230320" y="2275359"/>
                  <a:ext cx="195097" cy="1073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19" h="3201" extrusionOk="0">
                      <a:moveTo>
                        <a:pt x="308" y="1"/>
                      </a:moveTo>
                      <a:lnTo>
                        <a:pt x="52" y="942"/>
                      </a:lnTo>
                      <a:lnTo>
                        <a:pt x="17" y="1045"/>
                      </a:lnTo>
                      <a:lnTo>
                        <a:pt x="0" y="1164"/>
                      </a:lnTo>
                      <a:lnTo>
                        <a:pt x="17" y="1250"/>
                      </a:lnTo>
                      <a:lnTo>
                        <a:pt x="52" y="1336"/>
                      </a:lnTo>
                      <a:lnTo>
                        <a:pt x="103" y="1404"/>
                      </a:lnTo>
                      <a:lnTo>
                        <a:pt x="240" y="1541"/>
                      </a:lnTo>
                      <a:lnTo>
                        <a:pt x="462" y="1712"/>
                      </a:lnTo>
                      <a:lnTo>
                        <a:pt x="685" y="1883"/>
                      </a:lnTo>
                      <a:lnTo>
                        <a:pt x="924" y="2037"/>
                      </a:lnTo>
                      <a:lnTo>
                        <a:pt x="1164" y="2191"/>
                      </a:lnTo>
                      <a:lnTo>
                        <a:pt x="1403" y="2328"/>
                      </a:lnTo>
                      <a:lnTo>
                        <a:pt x="1643" y="2448"/>
                      </a:lnTo>
                      <a:lnTo>
                        <a:pt x="1900" y="2568"/>
                      </a:lnTo>
                      <a:lnTo>
                        <a:pt x="2156" y="2687"/>
                      </a:lnTo>
                      <a:lnTo>
                        <a:pt x="2430" y="2790"/>
                      </a:lnTo>
                      <a:lnTo>
                        <a:pt x="2687" y="2876"/>
                      </a:lnTo>
                      <a:lnTo>
                        <a:pt x="2961" y="2961"/>
                      </a:lnTo>
                      <a:lnTo>
                        <a:pt x="3234" y="3030"/>
                      </a:lnTo>
                      <a:lnTo>
                        <a:pt x="3508" y="3081"/>
                      </a:lnTo>
                      <a:lnTo>
                        <a:pt x="3782" y="3132"/>
                      </a:lnTo>
                      <a:lnTo>
                        <a:pt x="4056" y="3166"/>
                      </a:lnTo>
                      <a:lnTo>
                        <a:pt x="4329" y="3201"/>
                      </a:lnTo>
                      <a:lnTo>
                        <a:pt x="4980" y="3201"/>
                      </a:lnTo>
                      <a:lnTo>
                        <a:pt x="5339" y="3184"/>
                      </a:lnTo>
                      <a:lnTo>
                        <a:pt x="5561" y="3184"/>
                      </a:lnTo>
                      <a:lnTo>
                        <a:pt x="5818" y="1507"/>
                      </a:lnTo>
                      <a:lnTo>
                        <a:pt x="5442" y="1490"/>
                      </a:lnTo>
                      <a:lnTo>
                        <a:pt x="5082" y="1472"/>
                      </a:lnTo>
                      <a:lnTo>
                        <a:pt x="4723" y="1438"/>
                      </a:lnTo>
                      <a:lnTo>
                        <a:pt x="4364" y="1404"/>
                      </a:lnTo>
                      <a:lnTo>
                        <a:pt x="4004" y="1353"/>
                      </a:lnTo>
                      <a:lnTo>
                        <a:pt x="3645" y="1284"/>
                      </a:lnTo>
                      <a:lnTo>
                        <a:pt x="3303" y="1199"/>
                      </a:lnTo>
                      <a:lnTo>
                        <a:pt x="2961" y="1113"/>
                      </a:lnTo>
                      <a:lnTo>
                        <a:pt x="2618" y="1010"/>
                      </a:lnTo>
                      <a:lnTo>
                        <a:pt x="2293" y="908"/>
                      </a:lnTo>
                      <a:lnTo>
                        <a:pt x="1951" y="788"/>
                      </a:lnTo>
                      <a:lnTo>
                        <a:pt x="1626" y="651"/>
                      </a:lnTo>
                      <a:lnTo>
                        <a:pt x="1284" y="514"/>
                      </a:lnTo>
                      <a:lnTo>
                        <a:pt x="958" y="343"/>
                      </a:lnTo>
                      <a:lnTo>
                        <a:pt x="633" y="172"/>
                      </a:lnTo>
                      <a:lnTo>
                        <a:pt x="308" y="1"/>
                      </a:lnTo>
                      <a:close/>
                    </a:path>
                  </a:pathLst>
                </a:custGeom>
                <a:solidFill>
                  <a:srgbClr val="00D5B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" name="Google Shape;1701;p34">
                  <a:extLst>
                    <a:ext uri="{FF2B5EF4-FFF2-40B4-BE49-F238E27FC236}">
                      <a16:creationId xmlns:a16="http://schemas.microsoft.com/office/drawing/2014/main" id="{84508C2F-B4E9-9F04-A1B8-960F96DC118B}"/>
                    </a:ext>
                  </a:extLst>
                </p:cNvPr>
                <p:cNvSpPr/>
                <p:nvPr/>
              </p:nvSpPr>
              <p:spPr>
                <a:xfrm>
                  <a:off x="2230320" y="2275359"/>
                  <a:ext cx="195097" cy="1073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19" h="3201" fill="none" extrusionOk="0">
                      <a:moveTo>
                        <a:pt x="308" y="1"/>
                      </a:moveTo>
                      <a:lnTo>
                        <a:pt x="308" y="1"/>
                      </a:lnTo>
                      <a:lnTo>
                        <a:pt x="308" y="1"/>
                      </a:lnTo>
                      <a:lnTo>
                        <a:pt x="52" y="942"/>
                      </a:lnTo>
                      <a:lnTo>
                        <a:pt x="52" y="942"/>
                      </a:lnTo>
                      <a:lnTo>
                        <a:pt x="17" y="1045"/>
                      </a:lnTo>
                      <a:lnTo>
                        <a:pt x="0" y="1164"/>
                      </a:lnTo>
                      <a:lnTo>
                        <a:pt x="0" y="1164"/>
                      </a:lnTo>
                      <a:lnTo>
                        <a:pt x="17" y="1250"/>
                      </a:lnTo>
                      <a:lnTo>
                        <a:pt x="17" y="1250"/>
                      </a:lnTo>
                      <a:lnTo>
                        <a:pt x="52" y="1336"/>
                      </a:lnTo>
                      <a:lnTo>
                        <a:pt x="103" y="1404"/>
                      </a:lnTo>
                      <a:lnTo>
                        <a:pt x="240" y="1541"/>
                      </a:lnTo>
                      <a:lnTo>
                        <a:pt x="240" y="1541"/>
                      </a:lnTo>
                      <a:lnTo>
                        <a:pt x="462" y="1712"/>
                      </a:lnTo>
                      <a:lnTo>
                        <a:pt x="685" y="1883"/>
                      </a:lnTo>
                      <a:lnTo>
                        <a:pt x="924" y="2037"/>
                      </a:lnTo>
                      <a:lnTo>
                        <a:pt x="1164" y="2191"/>
                      </a:lnTo>
                      <a:lnTo>
                        <a:pt x="1403" y="2328"/>
                      </a:lnTo>
                      <a:lnTo>
                        <a:pt x="1643" y="2448"/>
                      </a:lnTo>
                      <a:lnTo>
                        <a:pt x="1900" y="2568"/>
                      </a:lnTo>
                      <a:lnTo>
                        <a:pt x="2156" y="2687"/>
                      </a:lnTo>
                      <a:lnTo>
                        <a:pt x="2430" y="2790"/>
                      </a:lnTo>
                      <a:lnTo>
                        <a:pt x="2687" y="2876"/>
                      </a:lnTo>
                      <a:lnTo>
                        <a:pt x="2961" y="2961"/>
                      </a:lnTo>
                      <a:lnTo>
                        <a:pt x="3234" y="3030"/>
                      </a:lnTo>
                      <a:lnTo>
                        <a:pt x="3508" y="3081"/>
                      </a:lnTo>
                      <a:lnTo>
                        <a:pt x="3782" y="3132"/>
                      </a:lnTo>
                      <a:lnTo>
                        <a:pt x="4056" y="3166"/>
                      </a:lnTo>
                      <a:lnTo>
                        <a:pt x="4329" y="3201"/>
                      </a:lnTo>
                      <a:lnTo>
                        <a:pt x="4329" y="3201"/>
                      </a:lnTo>
                      <a:lnTo>
                        <a:pt x="4347" y="3201"/>
                      </a:lnTo>
                      <a:lnTo>
                        <a:pt x="4347" y="3201"/>
                      </a:lnTo>
                      <a:lnTo>
                        <a:pt x="4364" y="3201"/>
                      </a:lnTo>
                      <a:lnTo>
                        <a:pt x="4364" y="3201"/>
                      </a:lnTo>
                      <a:lnTo>
                        <a:pt x="4381" y="3201"/>
                      </a:lnTo>
                      <a:lnTo>
                        <a:pt x="4381" y="3201"/>
                      </a:lnTo>
                      <a:lnTo>
                        <a:pt x="4381" y="3201"/>
                      </a:lnTo>
                      <a:lnTo>
                        <a:pt x="4381" y="3201"/>
                      </a:lnTo>
                      <a:lnTo>
                        <a:pt x="4381" y="3201"/>
                      </a:lnTo>
                      <a:lnTo>
                        <a:pt x="4381" y="3201"/>
                      </a:lnTo>
                      <a:lnTo>
                        <a:pt x="4415" y="3201"/>
                      </a:lnTo>
                      <a:lnTo>
                        <a:pt x="4415" y="3201"/>
                      </a:lnTo>
                      <a:lnTo>
                        <a:pt x="4432" y="3201"/>
                      </a:lnTo>
                      <a:lnTo>
                        <a:pt x="4432" y="3201"/>
                      </a:lnTo>
                      <a:lnTo>
                        <a:pt x="4449" y="3201"/>
                      </a:lnTo>
                      <a:lnTo>
                        <a:pt x="4449" y="3201"/>
                      </a:lnTo>
                      <a:lnTo>
                        <a:pt x="4466" y="3201"/>
                      </a:lnTo>
                      <a:lnTo>
                        <a:pt x="4466" y="3201"/>
                      </a:lnTo>
                      <a:lnTo>
                        <a:pt x="4466" y="3201"/>
                      </a:lnTo>
                      <a:lnTo>
                        <a:pt x="4466" y="3201"/>
                      </a:lnTo>
                      <a:lnTo>
                        <a:pt x="4466" y="3201"/>
                      </a:lnTo>
                      <a:lnTo>
                        <a:pt x="4466" y="3201"/>
                      </a:lnTo>
                      <a:lnTo>
                        <a:pt x="4483" y="3201"/>
                      </a:lnTo>
                      <a:lnTo>
                        <a:pt x="4483" y="3201"/>
                      </a:lnTo>
                      <a:lnTo>
                        <a:pt x="4655" y="3201"/>
                      </a:lnTo>
                      <a:lnTo>
                        <a:pt x="4655" y="3201"/>
                      </a:lnTo>
                      <a:lnTo>
                        <a:pt x="4980" y="3201"/>
                      </a:lnTo>
                      <a:lnTo>
                        <a:pt x="4980" y="3201"/>
                      </a:lnTo>
                      <a:lnTo>
                        <a:pt x="5339" y="3184"/>
                      </a:lnTo>
                      <a:lnTo>
                        <a:pt x="5339" y="3184"/>
                      </a:lnTo>
                      <a:lnTo>
                        <a:pt x="5407" y="3184"/>
                      </a:lnTo>
                      <a:lnTo>
                        <a:pt x="5407" y="3184"/>
                      </a:lnTo>
                      <a:lnTo>
                        <a:pt x="5407" y="3184"/>
                      </a:lnTo>
                      <a:lnTo>
                        <a:pt x="5407" y="3184"/>
                      </a:lnTo>
                      <a:lnTo>
                        <a:pt x="5425" y="3184"/>
                      </a:lnTo>
                      <a:lnTo>
                        <a:pt x="5425" y="3184"/>
                      </a:lnTo>
                      <a:lnTo>
                        <a:pt x="5425" y="3184"/>
                      </a:lnTo>
                      <a:lnTo>
                        <a:pt x="5425" y="3184"/>
                      </a:lnTo>
                      <a:lnTo>
                        <a:pt x="5425" y="3184"/>
                      </a:lnTo>
                      <a:lnTo>
                        <a:pt x="5425" y="3184"/>
                      </a:lnTo>
                      <a:lnTo>
                        <a:pt x="5527" y="3184"/>
                      </a:lnTo>
                      <a:lnTo>
                        <a:pt x="5527" y="3184"/>
                      </a:lnTo>
                      <a:lnTo>
                        <a:pt x="5544" y="3184"/>
                      </a:lnTo>
                      <a:lnTo>
                        <a:pt x="5544" y="3184"/>
                      </a:lnTo>
                      <a:lnTo>
                        <a:pt x="5544" y="3184"/>
                      </a:lnTo>
                      <a:lnTo>
                        <a:pt x="5544" y="3184"/>
                      </a:lnTo>
                      <a:lnTo>
                        <a:pt x="5544" y="3184"/>
                      </a:lnTo>
                      <a:lnTo>
                        <a:pt x="5544" y="3184"/>
                      </a:lnTo>
                      <a:lnTo>
                        <a:pt x="5561" y="3184"/>
                      </a:lnTo>
                      <a:lnTo>
                        <a:pt x="5561" y="3184"/>
                      </a:lnTo>
                      <a:lnTo>
                        <a:pt x="5561" y="3184"/>
                      </a:lnTo>
                      <a:lnTo>
                        <a:pt x="5818" y="1507"/>
                      </a:lnTo>
                      <a:lnTo>
                        <a:pt x="5818" y="1507"/>
                      </a:lnTo>
                      <a:lnTo>
                        <a:pt x="5442" y="1490"/>
                      </a:lnTo>
                      <a:lnTo>
                        <a:pt x="5082" y="1472"/>
                      </a:lnTo>
                      <a:lnTo>
                        <a:pt x="4723" y="1438"/>
                      </a:lnTo>
                      <a:lnTo>
                        <a:pt x="4364" y="1404"/>
                      </a:lnTo>
                      <a:lnTo>
                        <a:pt x="4004" y="1353"/>
                      </a:lnTo>
                      <a:lnTo>
                        <a:pt x="3645" y="1284"/>
                      </a:lnTo>
                      <a:lnTo>
                        <a:pt x="3303" y="1199"/>
                      </a:lnTo>
                      <a:lnTo>
                        <a:pt x="2961" y="1113"/>
                      </a:lnTo>
                      <a:lnTo>
                        <a:pt x="2618" y="1010"/>
                      </a:lnTo>
                      <a:lnTo>
                        <a:pt x="2293" y="908"/>
                      </a:lnTo>
                      <a:lnTo>
                        <a:pt x="1951" y="788"/>
                      </a:lnTo>
                      <a:lnTo>
                        <a:pt x="1626" y="651"/>
                      </a:lnTo>
                      <a:lnTo>
                        <a:pt x="1284" y="514"/>
                      </a:lnTo>
                      <a:lnTo>
                        <a:pt x="958" y="343"/>
                      </a:lnTo>
                      <a:lnTo>
                        <a:pt x="633" y="172"/>
                      </a:lnTo>
                      <a:lnTo>
                        <a:pt x="308" y="1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" name="Google Shape;1702;p34">
                  <a:extLst>
                    <a:ext uri="{FF2B5EF4-FFF2-40B4-BE49-F238E27FC236}">
                      <a16:creationId xmlns:a16="http://schemas.microsoft.com/office/drawing/2014/main" id="{FA6B32FE-625F-0079-6554-B06DE2BE725C}"/>
                    </a:ext>
                  </a:extLst>
                </p:cNvPr>
                <p:cNvSpPr/>
                <p:nvPr/>
              </p:nvSpPr>
              <p:spPr>
                <a:xfrm>
                  <a:off x="2570527" y="1763054"/>
                  <a:ext cx="277708" cy="2782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83" h="8300" extrusionOk="0">
                      <a:moveTo>
                        <a:pt x="5955" y="0"/>
                      </a:moveTo>
                      <a:lnTo>
                        <a:pt x="1712" y="69"/>
                      </a:lnTo>
                      <a:lnTo>
                        <a:pt x="1866" y="787"/>
                      </a:lnTo>
                      <a:lnTo>
                        <a:pt x="1917" y="1147"/>
                      </a:lnTo>
                      <a:lnTo>
                        <a:pt x="1968" y="1506"/>
                      </a:lnTo>
                      <a:lnTo>
                        <a:pt x="1985" y="1865"/>
                      </a:lnTo>
                      <a:lnTo>
                        <a:pt x="1985" y="2225"/>
                      </a:lnTo>
                      <a:lnTo>
                        <a:pt x="1968" y="2584"/>
                      </a:lnTo>
                      <a:lnTo>
                        <a:pt x="1900" y="2926"/>
                      </a:lnTo>
                      <a:lnTo>
                        <a:pt x="1848" y="3114"/>
                      </a:lnTo>
                      <a:lnTo>
                        <a:pt x="1797" y="3286"/>
                      </a:lnTo>
                      <a:lnTo>
                        <a:pt x="1729" y="3457"/>
                      </a:lnTo>
                      <a:lnTo>
                        <a:pt x="1643" y="3611"/>
                      </a:lnTo>
                      <a:lnTo>
                        <a:pt x="1558" y="3782"/>
                      </a:lnTo>
                      <a:lnTo>
                        <a:pt x="1455" y="3936"/>
                      </a:lnTo>
                      <a:lnTo>
                        <a:pt x="1352" y="4073"/>
                      </a:lnTo>
                      <a:lnTo>
                        <a:pt x="1232" y="4210"/>
                      </a:lnTo>
                      <a:lnTo>
                        <a:pt x="1096" y="4346"/>
                      </a:lnTo>
                      <a:lnTo>
                        <a:pt x="959" y="4449"/>
                      </a:lnTo>
                      <a:lnTo>
                        <a:pt x="822" y="4569"/>
                      </a:lnTo>
                      <a:lnTo>
                        <a:pt x="668" y="4654"/>
                      </a:lnTo>
                      <a:lnTo>
                        <a:pt x="514" y="4723"/>
                      </a:lnTo>
                      <a:lnTo>
                        <a:pt x="343" y="4791"/>
                      </a:lnTo>
                      <a:lnTo>
                        <a:pt x="189" y="4843"/>
                      </a:lnTo>
                      <a:lnTo>
                        <a:pt x="0" y="4877"/>
                      </a:lnTo>
                      <a:lnTo>
                        <a:pt x="4484" y="8179"/>
                      </a:lnTo>
                      <a:lnTo>
                        <a:pt x="4603" y="8265"/>
                      </a:lnTo>
                      <a:lnTo>
                        <a:pt x="4672" y="8282"/>
                      </a:lnTo>
                      <a:lnTo>
                        <a:pt x="4740" y="8299"/>
                      </a:lnTo>
                      <a:lnTo>
                        <a:pt x="4843" y="8299"/>
                      </a:lnTo>
                      <a:lnTo>
                        <a:pt x="4929" y="8248"/>
                      </a:lnTo>
                      <a:lnTo>
                        <a:pt x="5014" y="8197"/>
                      </a:lnTo>
                      <a:lnTo>
                        <a:pt x="5100" y="8128"/>
                      </a:lnTo>
                      <a:lnTo>
                        <a:pt x="5545" y="7717"/>
                      </a:lnTo>
                      <a:lnTo>
                        <a:pt x="5972" y="7307"/>
                      </a:lnTo>
                      <a:lnTo>
                        <a:pt x="6383" y="6879"/>
                      </a:lnTo>
                      <a:lnTo>
                        <a:pt x="6794" y="6434"/>
                      </a:lnTo>
                      <a:lnTo>
                        <a:pt x="7187" y="5989"/>
                      </a:lnTo>
                      <a:lnTo>
                        <a:pt x="7564" y="5527"/>
                      </a:lnTo>
                      <a:lnTo>
                        <a:pt x="7923" y="5048"/>
                      </a:lnTo>
                      <a:lnTo>
                        <a:pt x="8282" y="4569"/>
                      </a:lnTo>
                      <a:lnTo>
                        <a:pt x="8026" y="4432"/>
                      </a:lnTo>
                      <a:lnTo>
                        <a:pt x="7769" y="4312"/>
                      </a:lnTo>
                      <a:lnTo>
                        <a:pt x="7239" y="4107"/>
                      </a:lnTo>
                      <a:lnTo>
                        <a:pt x="6982" y="3987"/>
                      </a:lnTo>
                      <a:lnTo>
                        <a:pt x="6742" y="3850"/>
                      </a:lnTo>
                      <a:lnTo>
                        <a:pt x="6623" y="3782"/>
                      </a:lnTo>
                      <a:lnTo>
                        <a:pt x="6520" y="3679"/>
                      </a:lnTo>
                      <a:lnTo>
                        <a:pt x="6434" y="3594"/>
                      </a:lnTo>
                      <a:lnTo>
                        <a:pt x="6349" y="3474"/>
                      </a:lnTo>
                      <a:lnTo>
                        <a:pt x="6298" y="3388"/>
                      </a:lnTo>
                      <a:lnTo>
                        <a:pt x="6246" y="3286"/>
                      </a:lnTo>
                      <a:lnTo>
                        <a:pt x="6161" y="3063"/>
                      </a:lnTo>
                      <a:lnTo>
                        <a:pt x="6109" y="2841"/>
                      </a:lnTo>
                      <a:lnTo>
                        <a:pt x="6075" y="2618"/>
                      </a:lnTo>
                      <a:lnTo>
                        <a:pt x="5990" y="1968"/>
                      </a:lnTo>
                      <a:lnTo>
                        <a:pt x="5938" y="1318"/>
                      </a:lnTo>
                      <a:lnTo>
                        <a:pt x="5921" y="667"/>
                      </a:lnTo>
                      <a:lnTo>
                        <a:pt x="5955" y="0"/>
                      </a:lnTo>
                      <a:close/>
                    </a:path>
                  </a:pathLst>
                </a:custGeom>
                <a:solidFill>
                  <a:srgbClr val="F4D8B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" name="Google Shape;1703;p34">
                  <a:extLst>
                    <a:ext uri="{FF2B5EF4-FFF2-40B4-BE49-F238E27FC236}">
                      <a16:creationId xmlns:a16="http://schemas.microsoft.com/office/drawing/2014/main" id="{AD685B25-97E7-8385-D4EF-C3060E13ECD4}"/>
                    </a:ext>
                  </a:extLst>
                </p:cNvPr>
                <p:cNvSpPr/>
                <p:nvPr/>
              </p:nvSpPr>
              <p:spPr>
                <a:xfrm>
                  <a:off x="2570527" y="1763054"/>
                  <a:ext cx="277708" cy="2782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83" h="8300" fill="none" extrusionOk="0">
                      <a:moveTo>
                        <a:pt x="1712" y="69"/>
                      </a:moveTo>
                      <a:lnTo>
                        <a:pt x="1712" y="69"/>
                      </a:lnTo>
                      <a:lnTo>
                        <a:pt x="1866" y="787"/>
                      </a:lnTo>
                      <a:lnTo>
                        <a:pt x="1917" y="1147"/>
                      </a:lnTo>
                      <a:lnTo>
                        <a:pt x="1968" y="1506"/>
                      </a:lnTo>
                      <a:lnTo>
                        <a:pt x="1985" y="1865"/>
                      </a:lnTo>
                      <a:lnTo>
                        <a:pt x="1985" y="2225"/>
                      </a:lnTo>
                      <a:lnTo>
                        <a:pt x="1968" y="2584"/>
                      </a:lnTo>
                      <a:lnTo>
                        <a:pt x="1900" y="2926"/>
                      </a:lnTo>
                      <a:lnTo>
                        <a:pt x="1900" y="2926"/>
                      </a:lnTo>
                      <a:lnTo>
                        <a:pt x="1848" y="3114"/>
                      </a:lnTo>
                      <a:lnTo>
                        <a:pt x="1797" y="3286"/>
                      </a:lnTo>
                      <a:lnTo>
                        <a:pt x="1729" y="3457"/>
                      </a:lnTo>
                      <a:lnTo>
                        <a:pt x="1643" y="3611"/>
                      </a:lnTo>
                      <a:lnTo>
                        <a:pt x="1558" y="3782"/>
                      </a:lnTo>
                      <a:lnTo>
                        <a:pt x="1455" y="3936"/>
                      </a:lnTo>
                      <a:lnTo>
                        <a:pt x="1352" y="4073"/>
                      </a:lnTo>
                      <a:lnTo>
                        <a:pt x="1232" y="4210"/>
                      </a:lnTo>
                      <a:lnTo>
                        <a:pt x="1096" y="4346"/>
                      </a:lnTo>
                      <a:lnTo>
                        <a:pt x="959" y="4449"/>
                      </a:lnTo>
                      <a:lnTo>
                        <a:pt x="822" y="4569"/>
                      </a:lnTo>
                      <a:lnTo>
                        <a:pt x="668" y="4654"/>
                      </a:lnTo>
                      <a:lnTo>
                        <a:pt x="514" y="4723"/>
                      </a:lnTo>
                      <a:lnTo>
                        <a:pt x="343" y="4791"/>
                      </a:lnTo>
                      <a:lnTo>
                        <a:pt x="189" y="4843"/>
                      </a:lnTo>
                      <a:lnTo>
                        <a:pt x="0" y="4877"/>
                      </a:lnTo>
                      <a:lnTo>
                        <a:pt x="0" y="4877"/>
                      </a:lnTo>
                      <a:lnTo>
                        <a:pt x="4484" y="8179"/>
                      </a:lnTo>
                      <a:lnTo>
                        <a:pt x="4484" y="8179"/>
                      </a:lnTo>
                      <a:lnTo>
                        <a:pt x="4603" y="8265"/>
                      </a:lnTo>
                      <a:lnTo>
                        <a:pt x="4672" y="8282"/>
                      </a:lnTo>
                      <a:lnTo>
                        <a:pt x="4740" y="8299"/>
                      </a:lnTo>
                      <a:lnTo>
                        <a:pt x="4740" y="8299"/>
                      </a:lnTo>
                      <a:lnTo>
                        <a:pt x="4843" y="8299"/>
                      </a:lnTo>
                      <a:lnTo>
                        <a:pt x="4929" y="8248"/>
                      </a:lnTo>
                      <a:lnTo>
                        <a:pt x="5014" y="8197"/>
                      </a:lnTo>
                      <a:lnTo>
                        <a:pt x="5100" y="8128"/>
                      </a:lnTo>
                      <a:lnTo>
                        <a:pt x="5100" y="8128"/>
                      </a:lnTo>
                      <a:lnTo>
                        <a:pt x="5545" y="7717"/>
                      </a:lnTo>
                      <a:lnTo>
                        <a:pt x="5972" y="7307"/>
                      </a:lnTo>
                      <a:lnTo>
                        <a:pt x="6383" y="6879"/>
                      </a:lnTo>
                      <a:lnTo>
                        <a:pt x="6794" y="6434"/>
                      </a:lnTo>
                      <a:lnTo>
                        <a:pt x="7187" y="5989"/>
                      </a:lnTo>
                      <a:lnTo>
                        <a:pt x="7564" y="5527"/>
                      </a:lnTo>
                      <a:lnTo>
                        <a:pt x="7923" y="5048"/>
                      </a:lnTo>
                      <a:lnTo>
                        <a:pt x="8282" y="4569"/>
                      </a:lnTo>
                      <a:lnTo>
                        <a:pt x="8282" y="4569"/>
                      </a:lnTo>
                      <a:lnTo>
                        <a:pt x="8026" y="4432"/>
                      </a:lnTo>
                      <a:lnTo>
                        <a:pt x="7769" y="4312"/>
                      </a:lnTo>
                      <a:lnTo>
                        <a:pt x="7239" y="4107"/>
                      </a:lnTo>
                      <a:lnTo>
                        <a:pt x="6982" y="3987"/>
                      </a:lnTo>
                      <a:lnTo>
                        <a:pt x="6742" y="3850"/>
                      </a:lnTo>
                      <a:lnTo>
                        <a:pt x="6623" y="3782"/>
                      </a:lnTo>
                      <a:lnTo>
                        <a:pt x="6520" y="3679"/>
                      </a:lnTo>
                      <a:lnTo>
                        <a:pt x="6434" y="3594"/>
                      </a:lnTo>
                      <a:lnTo>
                        <a:pt x="6349" y="3474"/>
                      </a:lnTo>
                      <a:lnTo>
                        <a:pt x="6349" y="3474"/>
                      </a:lnTo>
                      <a:lnTo>
                        <a:pt x="6298" y="3388"/>
                      </a:lnTo>
                      <a:lnTo>
                        <a:pt x="6246" y="3286"/>
                      </a:lnTo>
                      <a:lnTo>
                        <a:pt x="6161" y="3063"/>
                      </a:lnTo>
                      <a:lnTo>
                        <a:pt x="6109" y="2841"/>
                      </a:lnTo>
                      <a:lnTo>
                        <a:pt x="6075" y="2618"/>
                      </a:lnTo>
                      <a:lnTo>
                        <a:pt x="6075" y="2618"/>
                      </a:lnTo>
                      <a:lnTo>
                        <a:pt x="5990" y="1968"/>
                      </a:lnTo>
                      <a:lnTo>
                        <a:pt x="5938" y="1318"/>
                      </a:lnTo>
                      <a:lnTo>
                        <a:pt x="5921" y="667"/>
                      </a:lnTo>
                      <a:lnTo>
                        <a:pt x="5955" y="0"/>
                      </a:lnTo>
                      <a:lnTo>
                        <a:pt x="1712" y="69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" name="Google Shape;1704;p34">
                  <a:extLst>
                    <a:ext uri="{FF2B5EF4-FFF2-40B4-BE49-F238E27FC236}">
                      <a16:creationId xmlns:a16="http://schemas.microsoft.com/office/drawing/2014/main" id="{512B24A1-7459-9B3B-688F-9C5B8A6C50EB}"/>
                    </a:ext>
                  </a:extLst>
                </p:cNvPr>
                <p:cNvSpPr/>
                <p:nvPr/>
              </p:nvSpPr>
              <p:spPr>
                <a:xfrm>
                  <a:off x="2657163" y="1809524"/>
                  <a:ext cx="102728" cy="166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4" h="497" extrusionOk="0">
                      <a:moveTo>
                        <a:pt x="3063" y="0"/>
                      </a:moveTo>
                      <a:lnTo>
                        <a:pt x="2687" y="86"/>
                      </a:lnTo>
                      <a:lnTo>
                        <a:pt x="2293" y="137"/>
                      </a:lnTo>
                      <a:lnTo>
                        <a:pt x="1900" y="171"/>
                      </a:lnTo>
                      <a:lnTo>
                        <a:pt x="1130" y="171"/>
                      </a:lnTo>
                      <a:lnTo>
                        <a:pt x="753" y="154"/>
                      </a:lnTo>
                      <a:lnTo>
                        <a:pt x="377" y="103"/>
                      </a:lnTo>
                      <a:lnTo>
                        <a:pt x="0" y="51"/>
                      </a:lnTo>
                      <a:lnTo>
                        <a:pt x="0" y="51"/>
                      </a:lnTo>
                      <a:lnTo>
                        <a:pt x="171" y="154"/>
                      </a:lnTo>
                      <a:lnTo>
                        <a:pt x="343" y="240"/>
                      </a:lnTo>
                      <a:lnTo>
                        <a:pt x="531" y="308"/>
                      </a:lnTo>
                      <a:lnTo>
                        <a:pt x="719" y="377"/>
                      </a:lnTo>
                      <a:lnTo>
                        <a:pt x="907" y="411"/>
                      </a:lnTo>
                      <a:lnTo>
                        <a:pt x="1095" y="462"/>
                      </a:lnTo>
                      <a:lnTo>
                        <a:pt x="1284" y="479"/>
                      </a:lnTo>
                      <a:lnTo>
                        <a:pt x="1472" y="496"/>
                      </a:lnTo>
                      <a:lnTo>
                        <a:pt x="1883" y="496"/>
                      </a:lnTo>
                      <a:lnTo>
                        <a:pt x="2122" y="462"/>
                      </a:lnTo>
                      <a:lnTo>
                        <a:pt x="2362" y="394"/>
                      </a:lnTo>
                      <a:lnTo>
                        <a:pt x="2601" y="308"/>
                      </a:lnTo>
                      <a:lnTo>
                        <a:pt x="2721" y="257"/>
                      </a:lnTo>
                      <a:lnTo>
                        <a:pt x="2841" y="171"/>
                      </a:lnTo>
                      <a:lnTo>
                        <a:pt x="2944" y="103"/>
                      </a:lnTo>
                      <a:lnTo>
                        <a:pt x="3063" y="0"/>
                      </a:lnTo>
                      <a:close/>
                    </a:path>
                  </a:pathLst>
                </a:custGeom>
                <a:solidFill>
                  <a:srgbClr val="EEC7A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" name="Google Shape;1705;p34">
                  <a:extLst>
                    <a:ext uri="{FF2B5EF4-FFF2-40B4-BE49-F238E27FC236}">
                      <a16:creationId xmlns:a16="http://schemas.microsoft.com/office/drawing/2014/main" id="{E8589F34-8550-4771-8502-97177673B0C8}"/>
                    </a:ext>
                  </a:extLst>
                </p:cNvPr>
                <p:cNvSpPr/>
                <p:nvPr/>
              </p:nvSpPr>
              <p:spPr>
                <a:xfrm>
                  <a:off x="2657163" y="1809524"/>
                  <a:ext cx="102728" cy="166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4" h="497" fill="none" extrusionOk="0">
                      <a:moveTo>
                        <a:pt x="3063" y="0"/>
                      </a:moveTo>
                      <a:lnTo>
                        <a:pt x="3063" y="0"/>
                      </a:lnTo>
                      <a:lnTo>
                        <a:pt x="2687" y="86"/>
                      </a:lnTo>
                      <a:lnTo>
                        <a:pt x="2293" y="137"/>
                      </a:lnTo>
                      <a:lnTo>
                        <a:pt x="1900" y="171"/>
                      </a:lnTo>
                      <a:lnTo>
                        <a:pt x="1506" y="171"/>
                      </a:lnTo>
                      <a:lnTo>
                        <a:pt x="1506" y="171"/>
                      </a:lnTo>
                      <a:lnTo>
                        <a:pt x="1130" y="171"/>
                      </a:lnTo>
                      <a:lnTo>
                        <a:pt x="753" y="154"/>
                      </a:lnTo>
                      <a:lnTo>
                        <a:pt x="377" y="103"/>
                      </a:lnTo>
                      <a:lnTo>
                        <a:pt x="0" y="51"/>
                      </a:lnTo>
                      <a:lnTo>
                        <a:pt x="0" y="51"/>
                      </a:lnTo>
                      <a:lnTo>
                        <a:pt x="171" y="154"/>
                      </a:lnTo>
                      <a:lnTo>
                        <a:pt x="343" y="240"/>
                      </a:lnTo>
                      <a:lnTo>
                        <a:pt x="531" y="308"/>
                      </a:lnTo>
                      <a:lnTo>
                        <a:pt x="719" y="377"/>
                      </a:lnTo>
                      <a:lnTo>
                        <a:pt x="907" y="411"/>
                      </a:lnTo>
                      <a:lnTo>
                        <a:pt x="1095" y="462"/>
                      </a:lnTo>
                      <a:lnTo>
                        <a:pt x="1284" y="479"/>
                      </a:lnTo>
                      <a:lnTo>
                        <a:pt x="1472" y="496"/>
                      </a:lnTo>
                      <a:lnTo>
                        <a:pt x="1472" y="496"/>
                      </a:lnTo>
                      <a:lnTo>
                        <a:pt x="1643" y="496"/>
                      </a:lnTo>
                      <a:lnTo>
                        <a:pt x="1643" y="496"/>
                      </a:lnTo>
                      <a:lnTo>
                        <a:pt x="1883" y="496"/>
                      </a:lnTo>
                      <a:lnTo>
                        <a:pt x="2122" y="462"/>
                      </a:lnTo>
                      <a:lnTo>
                        <a:pt x="2362" y="394"/>
                      </a:lnTo>
                      <a:lnTo>
                        <a:pt x="2601" y="308"/>
                      </a:lnTo>
                      <a:lnTo>
                        <a:pt x="2601" y="308"/>
                      </a:lnTo>
                      <a:lnTo>
                        <a:pt x="2721" y="257"/>
                      </a:lnTo>
                      <a:lnTo>
                        <a:pt x="2841" y="171"/>
                      </a:lnTo>
                      <a:lnTo>
                        <a:pt x="2944" y="103"/>
                      </a:lnTo>
                      <a:lnTo>
                        <a:pt x="3063" y="0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17" name="Google Shape;1706;p34">
                  <a:extLst>
                    <a:ext uri="{FF2B5EF4-FFF2-40B4-BE49-F238E27FC236}">
                      <a16:creationId xmlns:a16="http://schemas.microsoft.com/office/drawing/2014/main" id="{CAC7C43E-3CCC-F2CB-978A-C5BA3DF7A21D}"/>
                    </a:ext>
                  </a:extLst>
                </p:cNvPr>
                <p:cNvSpPr/>
                <p:nvPr/>
              </p:nvSpPr>
              <p:spPr>
                <a:xfrm>
                  <a:off x="2478157" y="1224329"/>
                  <a:ext cx="445245" cy="5783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80" h="17249" extrusionOk="0">
                      <a:moveTo>
                        <a:pt x="7324" y="0"/>
                      </a:moveTo>
                      <a:lnTo>
                        <a:pt x="6777" y="17"/>
                      </a:lnTo>
                      <a:lnTo>
                        <a:pt x="6229" y="69"/>
                      </a:lnTo>
                      <a:lnTo>
                        <a:pt x="5699" y="171"/>
                      </a:lnTo>
                      <a:lnTo>
                        <a:pt x="5408" y="223"/>
                      </a:lnTo>
                      <a:lnTo>
                        <a:pt x="5117" y="308"/>
                      </a:lnTo>
                      <a:lnTo>
                        <a:pt x="4826" y="394"/>
                      </a:lnTo>
                      <a:lnTo>
                        <a:pt x="4552" y="479"/>
                      </a:lnTo>
                      <a:lnTo>
                        <a:pt x="4278" y="582"/>
                      </a:lnTo>
                      <a:lnTo>
                        <a:pt x="4005" y="702"/>
                      </a:lnTo>
                      <a:lnTo>
                        <a:pt x="3731" y="822"/>
                      </a:lnTo>
                      <a:lnTo>
                        <a:pt x="3457" y="958"/>
                      </a:lnTo>
                      <a:lnTo>
                        <a:pt x="3200" y="1112"/>
                      </a:lnTo>
                      <a:lnTo>
                        <a:pt x="2961" y="1266"/>
                      </a:lnTo>
                      <a:lnTo>
                        <a:pt x="2704" y="1420"/>
                      </a:lnTo>
                      <a:lnTo>
                        <a:pt x="2465" y="1609"/>
                      </a:lnTo>
                      <a:lnTo>
                        <a:pt x="2242" y="1797"/>
                      </a:lnTo>
                      <a:lnTo>
                        <a:pt x="2020" y="1985"/>
                      </a:lnTo>
                      <a:lnTo>
                        <a:pt x="1797" y="2190"/>
                      </a:lnTo>
                      <a:lnTo>
                        <a:pt x="1592" y="2396"/>
                      </a:lnTo>
                      <a:lnTo>
                        <a:pt x="1404" y="2635"/>
                      </a:lnTo>
                      <a:lnTo>
                        <a:pt x="1215" y="2858"/>
                      </a:lnTo>
                      <a:lnTo>
                        <a:pt x="1044" y="3097"/>
                      </a:lnTo>
                      <a:lnTo>
                        <a:pt x="890" y="3354"/>
                      </a:lnTo>
                      <a:lnTo>
                        <a:pt x="736" y="3611"/>
                      </a:lnTo>
                      <a:lnTo>
                        <a:pt x="599" y="3867"/>
                      </a:lnTo>
                      <a:lnTo>
                        <a:pt x="480" y="4141"/>
                      </a:lnTo>
                      <a:lnTo>
                        <a:pt x="377" y="4415"/>
                      </a:lnTo>
                      <a:lnTo>
                        <a:pt x="274" y="4706"/>
                      </a:lnTo>
                      <a:lnTo>
                        <a:pt x="206" y="4980"/>
                      </a:lnTo>
                      <a:lnTo>
                        <a:pt x="137" y="5271"/>
                      </a:lnTo>
                      <a:lnTo>
                        <a:pt x="86" y="5561"/>
                      </a:lnTo>
                      <a:lnTo>
                        <a:pt x="52" y="5852"/>
                      </a:lnTo>
                      <a:lnTo>
                        <a:pt x="35" y="6160"/>
                      </a:lnTo>
                      <a:lnTo>
                        <a:pt x="35" y="6451"/>
                      </a:lnTo>
                      <a:lnTo>
                        <a:pt x="52" y="6742"/>
                      </a:lnTo>
                      <a:lnTo>
                        <a:pt x="52" y="7410"/>
                      </a:lnTo>
                      <a:lnTo>
                        <a:pt x="18" y="8026"/>
                      </a:lnTo>
                      <a:lnTo>
                        <a:pt x="0" y="8642"/>
                      </a:lnTo>
                      <a:lnTo>
                        <a:pt x="0" y="9258"/>
                      </a:lnTo>
                      <a:lnTo>
                        <a:pt x="18" y="9874"/>
                      </a:lnTo>
                      <a:lnTo>
                        <a:pt x="52" y="10490"/>
                      </a:lnTo>
                      <a:lnTo>
                        <a:pt x="86" y="11106"/>
                      </a:lnTo>
                      <a:lnTo>
                        <a:pt x="154" y="11722"/>
                      </a:lnTo>
                      <a:lnTo>
                        <a:pt x="240" y="12338"/>
                      </a:lnTo>
                      <a:lnTo>
                        <a:pt x="308" y="12748"/>
                      </a:lnTo>
                      <a:lnTo>
                        <a:pt x="377" y="13176"/>
                      </a:lnTo>
                      <a:lnTo>
                        <a:pt x="480" y="13587"/>
                      </a:lnTo>
                      <a:lnTo>
                        <a:pt x="599" y="13998"/>
                      </a:lnTo>
                      <a:lnTo>
                        <a:pt x="753" y="14391"/>
                      </a:lnTo>
                      <a:lnTo>
                        <a:pt x="942" y="14768"/>
                      </a:lnTo>
                      <a:lnTo>
                        <a:pt x="1044" y="14939"/>
                      </a:lnTo>
                      <a:lnTo>
                        <a:pt x="1164" y="15110"/>
                      </a:lnTo>
                      <a:lnTo>
                        <a:pt x="1284" y="15281"/>
                      </a:lnTo>
                      <a:lnTo>
                        <a:pt x="1421" y="15452"/>
                      </a:lnTo>
                      <a:lnTo>
                        <a:pt x="1592" y="15623"/>
                      </a:lnTo>
                      <a:lnTo>
                        <a:pt x="1780" y="15777"/>
                      </a:lnTo>
                      <a:lnTo>
                        <a:pt x="1968" y="15931"/>
                      </a:lnTo>
                      <a:lnTo>
                        <a:pt x="2174" y="16068"/>
                      </a:lnTo>
                      <a:lnTo>
                        <a:pt x="2379" y="16188"/>
                      </a:lnTo>
                      <a:lnTo>
                        <a:pt x="2601" y="16291"/>
                      </a:lnTo>
                      <a:lnTo>
                        <a:pt x="2824" y="16393"/>
                      </a:lnTo>
                      <a:lnTo>
                        <a:pt x="3046" y="16496"/>
                      </a:lnTo>
                      <a:lnTo>
                        <a:pt x="3508" y="16650"/>
                      </a:lnTo>
                      <a:lnTo>
                        <a:pt x="3987" y="16787"/>
                      </a:lnTo>
                      <a:lnTo>
                        <a:pt x="4467" y="16907"/>
                      </a:lnTo>
                      <a:lnTo>
                        <a:pt x="4963" y="17009"/>
                      </a:lnTo>
                      <a:lnTo>
                        <a:pt x="5339" y="17078"/>
                      </a:lnTo>
                      <a:lnTo>
                        <a:pt x="5716" y="17146"/>
                      </a:lnTo>
                      <a:lnTo>
                        <a:pt x="6126" y="17197"/>
                      </a:lnTo>
                      <a:lnTo>
                        <a:pt x="6537" y="17232"/>
                      </a:lnTo>
                      <a:lnTo>
                        <a:pt x="6948" y="17249"/>
                      </a:lnTo>
                      <a:lnTo>
                        <a:pt x="7786" y="17249"/>
                      </a:lnTo>
                      <a:lnTo>
                        <a:pt x="8214" y="17215"/>
                      </a:lnTo>
                      <a:lnTo>
                        <a:pt x="8625" y="17163"/>
                      </a:lnTo>
                      <a:lnTo>
                        <a:pt x="9035" y="17078"/>
                      </a:lnTo>
                      <a:lnTo>
                        <a:pt x="9429" y="16975"/>
                      </a:lnTo>
                      <a:lnTo>
                        <a:pt x="9805" y="16855"/>
                      </a:lnTo>
                      <a:lnTo>
                        <a:pt x="10182" y="16701"/>
                      </a:lnTo>
                      <a:lnTo>
                        <a:pt x="10541" y="16513"/>
                      </a:lnTo>
                      <a:lnTo>
                        <a:pt x="10866" y="16308"/>
                      </a:lnTo>
                      <a:lnTo>
                        <a:pt x="11020" y="16188"/>
                      </a:lnTo>
                      <a:lnTo>
                        <a:pt x="11174" y="16051"/>
                      </a:lnTo>
                      <a:lnTo>
                        <a:pt x="11363" y="15880"/>
                      </a:lnTo>
                      <a:lnTo>
                        <a:pt x="11534" y="15709"/>
                      </a:lnTo>
                      <a:lnTo>
                        <a:pt x="11688" y="15503"/>
                      </a:lnTo>
                      <a:lnTo>
                        <a:pt x="11825" y="15315"/>
                      </a:lnTo>
                      <a:lnTo>
                        <a:pt x="11962" y="15093"/>
                      </a:lnTo>
                      <a:lnTo>
                        <a:pt x="12081" y="14887"/>
                      </a:lnTo>
                      <a:lnTo>
                        <a:pt x="12201" y="14648"/>
                      </a:lnTo>
                      <a:lnTo>
                        <a:pt x="12304" y="14425"/>
                      </a:lnTo>
                      <a:lnTo>
                        <a:pt x="12492" y="13946"/>
                      </a:lnTo>
                      <a:lnTo>
                        <a:pt x="12646" y="13467"/>
                      </a:lnTo>
                      <a:lnTo>
                        <a:pt x="12766" y="12971"/>
                      </a:lnTo>
                      <a:lnTo>
                        <a:pt x="12868" y="12475"/>
                      </a:lnTo>
                      <a:lnTo>
                        <a:pt x="12971" y="11773"/>
                      </a:lnTo>
                      <a:lnTo>
                        <a:pt x="13074" y="11089"/>
                      </a:lnTo>
                      <a:lnTo>
                        <a:pt x="13125" y="10387"/>
                      </a:lnTo>
                      <a:lnTo>
                        <a:pt x="13176" y="9685"/>
                      </a:lnTo>
                      <a:lnTo>
                        <a:pt x="13211" y="8984"/>
                      </a:lnTo>
                      <a:lnTo>
                        <a:pt x="13245" y="8282"/>
                      </a:lnTo>
                      <a:lnTo>
                        <a:pt x="13279" y="6896"/>
                      </a:lnTo>
                      <a:lnTo>
                        <a:pt x="13279" y="6058"/>
                      </a:lnTo>
                      <a:lnTo>
                        <a:pt x="13279" y="5647"/>
                      </a:lnTo>
                      <a:lnTo>
                        <a:pt x="13262" y="5219"/>
                      </a:lnTo>
                      <a:lnTo>
                        <a:pt x="13228" y="4809"/>
                      </a:lnTo>
                      <a:lnTo>
                        <a:pt x="13159" y="4398"/>
                      </a:lnTo>
                      <a:lnTo>
                        <a:pt x="13074" y="4004"/>
                      </a:lnTo>
                      <a:lnTo>
                        <a:pt x="12954" y="3611"/>
                      </a:lnTo>
                      <a:lnTo>
                        <a:pt x="12851" y="3354"/>
                      </a:lnTo>
                      <a:lnTo>
                        <a:pt x="12749" y="3097"/>
                      </a:lnTo>
                      <a:lnTo>
                        <a:pt x="12612" y="2858"/>
                      </a:lnTo>
                      <a:lnTo>
                        <a:pt x="12475" y="2618"/>
                      </a:lnTo>
                      <a:lnTo>
                        <a:pt x="12321" y="2396"/>
                      </a:lnTo>
                      <a:lnTo>
                        <a:pt x="12167" y="2173"/>
                      </a:lnTo>
                      <a:lnTo>
                        <a:pt x="11979" y="1968"/>
                      </a:lnTo>
                      <a:lnTo>
                        <a:pt x="11790" y="1763"/>
                      </a:lnTo>
                      <a:lnTo>
                        <a:pt x="11602" y="1574"/>
                      </a:lnTo>
                      <a:lnTo>
                        <a:pt x="11397" y="1403"/>
                      </a:lnTo>
                      <a:lnTo>
                        <a:pt x="11174" y="1232"/>
                      </a:lnTo>
                      <a:lnTo>
                        <a:pt x="10952" y="1061"/>
                      </a:lnTo>
                      <a:lnTo>
                        <a:pt x="10729" y="924"/>
                      </a:lnTo>
                      <a:lnTo>
                        <a:pt x="10490" y="770"/>
                      </a:lnTo>
                      <a:lnTo>
                        <a:pt x="10250" y="650"/>
                      </a:lnTo>
                      <a:lnTo>
                        <a:pt x="9994" y="531"/>
                      </a:lnTo>
                      <a:lnTo>
                        <a:pt x="9737" y="428"/>
                      </a:lnTo>
                      <a:lnTo>
                        <a:pt x="9480" y="342"/>
                      </a:lnTo>
                      <a:lnTo>
                        <a:pt x="9224" y="257"/>
                      </a:lnTo>
                      <a:lnTo>
                        <a:pt x="8967" y="188"/>
                      </a:lnTo>
                      <a:lnTo>
                        <a:pt x="8693" y="137"/>
                      </a:lnTo>
                      <a:lnTo>
                        <a:pt x="8419" y="86"/>
                      </a:lnTo>
                      <a:lnTo>
                        <a:pt x="8146" y="52"/>
                      </a:lnTo>
                      <a:lnTo>
                        <a:pt x="7872" y="17"/>
                      </a:lnTo>
                      <a:lnTo>
                        <a:pt x="7324" y="0"/>
                      </a:lnTo>
                      <a:close/>
                    </a:path>
                  </a:pathLst>
                </a:custGeom>
                <a:solidFill>
                  <a:srgbClr val="F4D8B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19" name="Google Shape;1707;p34">
                  <a:extLst>
                    <a:ext uri="{FF2B5EF4-FFF2-40B4-BE49-F238E27FC236}">
                      <a16:creationId xmlns:a16="http://schemas.microsoft.com/office/drawing/2014/main" id="{1BC02C3D-331A-84A8-26DB-CBCA51B87669}"/>
                    </a:ext>
                  </a:extLst>
                </p:cNvPr>
                <p:cNvSpPr/>
                <p:nvPr/>
              </p:nvSpPr>
              <p:spPr>
                <a:xfrm>
                  <a:off x="2478157" y="1224329"/>
                  <a:ext cx="445245" cy="5783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80" h="17249" fill="none" extrusionOk="0">
                      <a:moveTo>
                        <a:pt x="52" y="7410"/>
                      </a:moveTo>
                      <a:lnTo>
                        <a:pt x="52" y="7410"/>
                      </a:lnTo>
                      <a:lnTo>
                        <a:pt x="18" y="8026"/>
                      </a:lnTo>
                      <a:lnTo>
                        <a:pt x="0" y="8642"/>
                      </a:lnTo>
                      <a:lnTo>
                        <a:pt x="0" y="9258"/>
                      </a:lnTo>
                      <a:lnTo>
                        <a:pt x="18" y="9874"/>
                      </a:lnTo>
                      <a:lnTo>
                        <a:pt x="52" y="10490"/>
                      </a:lnTo>
                      <a:lnTo>
                        <a:pt x="86" y="11106"/>
                      </a:lnTo>
                      <a:lnTo>
                        <a:pt x="154" y="11722"/>
                      </a:lnTo>
                      <a:lnTo>
                        <a:pt x="240" y="12338"/>
                      </a:lnTo>
                      <a:lnTo>
                        <a:pt x="240" y="12338"/>
                      </a:lnTo>
                      <a:lnTo>
                        <a:pt x="308" y="12748"/>
                      </a:lnTo>
                      <a:lnTo>
                        <a:pt x="377" y="13176"/>
                      </a:lnTo>
                      <a:lnTo>
                        <a:pt x="480" y="13587"/>
                      </a:lnTo>
                      <a:lnTo>
                        <a:pt x="599" y="13998"/>
                      </a:lnTo>
                      <a:lnTo>
                        <a:pt x="753" y="14391"/>
                      </a:lnTo>
                      <a:lnTo>
                        <a:pt x="942" y="14768"/>
                      </a:lnTo>
                      <a:lnTo>
                        <a:pt x="1044" y="14939"/>
                      </a:lnTo>
                      <a:lnTo>
                        <a:pt x="1164" y="15110"/>
                      </a:lnTo>
                      <a:lnTo>
                        <a:pt x="1284" y="15281"/>
                      </a:lnTo>
                      <a:lnTo>
                        <a:pt x="1421" y="15452"/>
                      </a:lnTo>
                      <a:lnTo>
                        <a:pt x="1421" y="15452"/>
                      </a:lnTo>
                      <a:lnTo>
                        <a:pt x="1592" y="15623"/>
                      </a:lnTo>
                      <a:lnTo>
                        <a:pt x="1780" y="15777"/>
                      </a:lnTo>
                      <a:lnTo>
                        <a:pt x="1968" y="15931"/>
                      </a:lnTo>
                      <a:lnTo>
                        <a:pt x="2174" y="16068"/>
                      </a:lnTo>
                      <a:lnTo>
                        <a:pt x="2379" y="16188"/>
                      </a:lnTo>
                      <a:lnTo>
                        <a:pt x="2601" y="16291"/>
                      </a:lnTo>
                      <a:lnTo>
                        <a:pt x="2824" y="16393"/>
                      </a:lnTo>
                      <a:lnTo>
                        <a:pt x="3046" y="16496"/>
                      </a:lnTo>
                      <a:lnTo>
                        <a:pt x="3508" y="16650"/>
                      </a:lnTo>
                      <a:lnTo>
                        <a:pt x="3987" y="16787"/>
                      </a:lnTo>
                      <a:lnTo>
                        <a:pt x="4467" y="16907"/>
                      </a:lnTo>
                      <a:lnTo>
                        <a:pt x="4963" y="17009"/>
                      </a:lnTo>
                      <a:lnTo>
                        <a:pt x="4963" y="17009"/>
                      </a:lnTo>
                      <a:lnTo>
                        <a:pt x="5339" y="17078"/>
                      </a:lnTo>
                      <a:lnTo>
                        <a:pt x="5716" y="17146"/>
                      </a:lnTo>
                      <a:lnTo>
                        <a:pt x="6126" y="17197"/>
                      </a:lnTo>
                      <a:lnTo>
                        <a:pt x="6537" y="17232"/>
                      </a:lnTo>
                      <a:lnTo>
                        <a:pt x="6948" y="17249"/>
                      </a:lnTo>
                      <a:lnTo>
                        <a:pt x="7358" y="17249"/>
                      </a:lnTo>
                      <a:lnTo>
                        <a:pt x="7786" y="17249"/>
                      </a:lnTo>
                      <a:lnTo>
                        <a:pt x="8214" y="17215"/>
                      </a:lnTo>
                      <a:lnTo>
                        <a:pt x="8625" y="17163"/>
                      </a:lnTo>
                      <a:lnTo>
                        <a:pt x="9035" y="17078"/>
                      </a:lnTo>
                      <a:lnTo>
                        <a:pt x="9429" y="16975"/>
                      </a:lnTo>
                      <a:lnTo>
                        <a:pt x="9805" y="16855"/>
                      </a:lnTo>
                      <a:lnTo>
                        <a:pt x="10182" y="16701"/>
                      </a:lnTo>
                      <a:lnTo>
                        <a:pt x="10541" y="16513"/>
                      </a:lnTo>
                      <a:lnTo>
                        <a:pt x="10866" y="16308"/>
                      </a:lnTo>
                      <a:lnTo>
                        <a:pt x="11020" y="16188"/>
                      </a:lnTo>
                      <a:lnTo>
                        <a:pt x="11174" y="16051"/>
                      </a:lnTo>
                      <a:lnTo>
                        <a:pt x="11174" y="16051"/>
                      </a:lnTo>
                      <a:lnTo>
                        <a:pt x="11363" y="15880"/>
                      </a:lnTo>
                      <a:lnTo>
                        <a:pt x="11534" y="15709"/>
                      </a:lnTo>
                      <a:lnTo>
                        <a:pt x="11688" y="15503"/>
                      </a:lnTo>
                      <a:lnTo>
                        <a:pt x="11825" y="15315"/>
                      </a:lnTo>
                      <a:lnTo>
                        <a:pt x="11962" y="15093"/>
                      </a:lnTo>
                      <a:lnTo>
                        <a:pt x="12081" y="14887"/>
                      </a:lnTo>
                      <a:lnTo>
                        <a:pt x="12201" y="14648"/>
                      </a:lnTo>
                      <a:lnTo>
                        <a:pt x="12304" y="14425"/>
                      </a:lnTo>
                      <a:lnTo>
                        <a:pt x="12492" y="13946"/>
                      </a:lnTo>
                      <a:lnTo>
                        <a:pt x="12646" y="13467"/>
                      </a:lnTo>
                      <a:lnTo>
                        <a:pt x="12766" y="12971"/>
                      </a:lnTo>
                      <a:lnTo>
                        <a:pt x="12868" y="12475"/>
                      </a:lnTo>
                      <a:lnTo>
                        <a:pt x="12868" y="12475"/>
                      </a:lnTo>
                      <a:lnTo>
                        <a:pt x="12971" y="11773"/>
                      </a:lnTo>
                      <a:lnTo>
                        <a:pt x="13074" y="11089"/>
                      </a:lnTo>
                      <a:lnTo>
                        <a:pt x="13125" y="10387"/>
                      </a:lnTo>
                      <a:lnTo>
                        <a:pt x="13176" y="9685"/>
                      </a:lnTo>
                      <a:lnTo>
                        <a:pt x="13211" y="8984"/>
                      </a:lnTo>
                      <a:lnTo>
                        <a:pt x="13245" y="8282"/>
                      </a:lnTo>
                      <a:lnTo>
                        <a:pt x="13279" y="6896"/>
                      </a:lnTo>
                      <a:lnTo>
                        <a:pt x="13279" y="6896"/>
                      </a:lnTo>
                      <a:lnTo>
                        <a:pt x="13279" y="6058"/>
                      </a:lnTo>
                      <a:lnTo>
                        <a:pt x="13279" y="5647"/>
                      </a:lnTo>
                      <a:lnTo>
                        <a:pt x="13262" y="5219"/>
                      </a:lnTo>
                      <a:lnTo>
                        <a:pt x="13228" y="4809"/>
                      </a:lnTo>
                      <a:lnTo>
                        <a:pt x="13159" y="4398"/>
                      </a:lnTo>
                      <a:lnTo>
                        <a:pt x="13074" y="4004"/>
                      </a:lnTo>
                      <a:lnTo>
                        <a:pt x="12954" y="3611"/>
                      </a:lnTo>
                      <a:lnTo>
                        <a:pt x="12954" y="3611"/>
                      </a:lnTo>
                      <a:lnTo>
                        <a:pt x="12851" y="3354"/>
                      </a:lnTo>
                      <a:lnTo>
                        <a:pt x="12749" y="3097"/>
                      </a:lnTo>
                      <a:lnTo>
                        <a:pt x="12612" y="2858"/>
                      </a:lnTo>
                      <a:lnTo>
                        <a:pt x="12475" y="2618"/>
                      </a:lnTo>
                      <a:lnTo>
                        <a:pt x="12321" y="2396"/>
                      </a:lnTo>
                      <a:lnTo>
                        <a:pt x="12167" y="2173"/>
                      </a:lnTo>
                      <a:lnTo>
                        <a:pt x="11979" y="1968"/>
                      </a:lnTo>
                      <a:lnTo>
                        <a:pt x="11790" y="1763"/>
                      </a:lnTo>
                      <a:lnTo>
                        <a:pt x="11602" y="1574"/>
                      </a:lnTo>
                      <a:lnTo>
                        <a:pt x="11397" y="1403"/>
                      </a:lnTo>
                      <a:lnTo>
                        <a:pt x="11174" y="1232"/>
                      </a:lnTo>
                      <a:lnTo>
                        <a:pt x="10952" y="1061"/>
                      </a:lnTo>
                      <a:lnTo>
                        <a:pt x="10729" y="924"/>
                      </a:lnTo>
                      <a:lnTo>
                        <a:pt x="10490" y="770"/>
                      </a:lnTo>
                      <a:lnTo>
                        <a:pt x="10250" y="650"/>
                      </a:lnTo>
                      <a:lnTo>
                        <a:pt x="9994" y="531"/>
                      </a:lnTo>
                      <a:lnTo>
                        <a:pt x="9994" y="531"/>
                      </a:lnTo>
                      <a:lnTo>
                        <a:pt x="9737" y="428"/>
                      </a:lnTo>
                      <a:lnTo>
                        <a:pt x="9480" y="342"/>
                      </a:lnTo>
                      <a:lnTo>
                        <a:pt x="9224" y="257"/>
                      </a:lnTo>
                      <a:lnTo>
                        <a:pt x="8967" y="188"/>
                      </a:lnTo>
                      <a:lnTo>
                        <a:pt x="8693" y="137"/>
                      </a:lnTo>
                      <a:lnTo>
                        <a:pt x="8419" y="86"/>
                      </a:lnTo>
                      <a:lnTo>
                        <a:pt x="8146" y="52"/>
                      </a:lnTo>
                      <a:lnTo>
                        <a:pt x="7872" y="17"/>
                      </a:lnTo>
                      <a:lnTo>
                        <a:pt x="7324" y="0"/>
                      </a:lnTo>
                      <a:lnTo>
                        <a:pt x="6777" y="17"/>
                      </a:lnTo>
                      <a:lnTo>
                        <a:pt x="6229" y="69"/>
                      </a:lnTo>
                      <a:lnTo>
                        <a:pt x="5699" y="171"/>
                      </a:lnTo>
                      <a:lnTo>
                        <a:pt x="5699" y="171"/>
                      </a:lnTo>
                      <a:lnTo>
                        <a:pt x="5408" y="223"/>
                      </a:lnTo>
                      <a:lnTo>
                        <a:pt x="5117" y="308"/>
                      </a:lnTo>
                      <a:lnTo>
                        <a:pt x="4826" y="394"/>
                      </a:lnTo>
                      <a:lnTo>
                        <a:pt x="4552" y="479"/>
                      </a:lnTo>
                      <a:lnTo>
                        <a:pt x="4278" y="582"/>
                      </a:lnTo>
                      <a:lnTo>
                        <a:pt x="4005" y="702"/>
                      </a:lnTo>
                      <a:lnTo>
                        <a:pt x="3731" y="822"/>
                      </a:lnTo>
                      <a:lnTo>
                        <a:pt x="3457" y="958"/>
                      </a:lnTo>
                      <a:lnTo>
                        <a:pt x="3200" y="1112"/>
                      </a:lnTo>
                      <a:lnTo>
                        <a:pt x="2961" y="1266"/>
                      </a:lnTo>
                      <a:lnTo>
                        <a:pt x="2704" y="1420"/>
                      </a:lnTo>
                      <a:lnTo>
                        <a:pt x="2465" y="1609"/>
                      </a:lnTo>
                      <a:lnTo>
                        <a:pt x="2242" y="1797"/>
                      </a:lnTo>
                      <a:lnTo>
                        <a:pt x="2020" y="1985"/>
                      </a:lnTo>
                      <a:lnTo>
                        <a:pt x="1797" y="2190"/>
                      </a:lnTo>
                      <a:lnTo>
                        <a:pt x="1592" y="2396"/>
                      </a:lnTo>
                      <a:lnTo>
                        <a:pt x="1592" y="2396"/>
                      </a:lnTo>
                      <a:lnTo>
                        <a:pt x="1404" y="2635"/>
                      </a:lnTo>
                      <a:lnTo>
                        <a:pt x="1215" y="2858"/>
                      </a:lnTo>
                      <a:lnTo>
                        <a:pt x="1044" y="3097"/>
                      </a:lnTo>
                      <a:lnTo>
                        <a:pt x="890" y="3354"/>
                      </a:lnTo>
                      <a:lnTo>
                        <a:pt x="736" y="3611"/>
                      </a:lnTo>
                      <a:lnTo>
                        <a:pt x="599" y="3867"/>
                      </a:lnTo>
                      <a:lnTo>
                        <a:pt x="480" y="4141"/>
                      </a:lnTo>
                      <a:lnTo>
                        <a:pt x="377" y="4415"/>
                      </a:lnTo>
                      <a:lnTo>
                        <a:pt x="274" y="4706"/>
                      </a:lnTo>
                      <a:lnTo>
                        <a:pt x="206" y="4980"/>
                      </a:lnTo>
                      <a:lnTo>
                        <a:pt x="137" y="5271"/>
                      </a:lnTo>
                      <a:lnTo>
                        <a:pt x="86" y="5561"/>
                      </a:lnTo>
                      <a:lnTo>
                        <a:pt x="52" y="5852"/>
                      </a:lnTo>
                      <a:lnTo>
                        <a:pt x="35" y="6160"/>
                      </a:lnTo>
                      <a:lnTo>
                        <a:pt x="35" y="6451"/>
                      </a:lnTo>
                      <a:lnTo>
                        <a:pt x="52" y="6742"/>
                      </a:lnTo>
                      <a:lnTo>
                        <a:pt x="52" y="7410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20" name="Google Shape;1708;p34">
                  <a:extLst>
                    <a:ext uri="{FF2B5EF4-FFF2-40B4-BE49-F238E27FC236}">
                      <a16:creationId xmlns:a16="http://schemas.microsoft.com/office/drawing/2014/main" id="{82DC5DAB-6FA8-20DD-EBDA-6684D3290CB7}"/>
                    </a:ext>
                  </a:extLst>
                </p:cNvPr>
                <p:cNvSpPr/>
                <p:nvPr/>
              </p:nvSpPr>
              <p:spPr>
                <a:xfrm>
                  <a:off x="2564223" y="1510590"/>
                  <a:ext cx="91228" cy="683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1" h="2038" extrusionOk="0">
                      <a:moveTo>
                        <a:pt x="1301" y="1"/>
                      </a:moveTo>
                      <a:lnTo>
                        <a:pt x="1147" y="18"/>
                      </a:lnTo>
                      <a:lnTo>
                        <a:pt x="976" y="52"/>
                      </a:lnTo>
                      <a:lnTo>
                        <a:pt x="822" y="121"/>
                      </a:lnTo>
                      <a:lnTo>
                        <a:pt x="685" y="189"/>
                      </a:lnTo>
                      <a:lnTo>
                        <a:pt x="548" y="292"/>
                      </a:lnTo>
                      <a:lnTo>
                        <a:pt x="445" y="394"/>
                      </a:lnTo>
                      <a:lnTo>
                        <a:pt x="342" y="497"/>
                      </a:lnTo>
                      <a:lnTo>
                        <a:pt x="257" y="617"/>
                      </a:lnTo>
                      <a:lnTo>
                        <a:pt x="188" y="737"/>
                      </a:lnTo>
                      <a:lnTo>
                        <a:pt x="137" y="857"/>
                      </a:lnTo>
                      <a:lnTo>
                        <a:pt x="86" y="976"/>
                      </a:lnTo>
                      <a:lnTo>
                        <a:pt x="34" y="1113"/>
                      </a:lnTo>
                      <a:lnTo>
                        <a:pt x="0" y="1233"/>
                      </a:lnTo>
                      <a:lnTo>
                        <a:pt x="34" y="1267"/>
                      </a:lnTo>
                      <a:lnTo>
                        <a:pt x="206" y="1079"/>
                      </a:lnTo>
                      <a:lnTo>
                        <a:pt x="360" y="908"/>
                      </a:lnTo>
                      <a:lnTo>
                        <a:pt x="548" y="737"/>
                      </a:lnTo>
                      <a:lnTo>
                        <a:pt x="736" y="600"/>
                      </a:lnTo>
                      <a:lnTo>
                        <a:pt x="839" y="531"/>
                      </a:lnTo>
                      <a:lnTo>
                        <a:pt x="958" y="497"/>
                      </a:lnTo>
                      <a:lnTo>
                        <a:pt x="1061" y="463"/>
                      </a:lnTo>
                      <a:lnTo>
                        <a:pt x="1181" y="429"/>
                      </a:lnTo>
                      <a:lnTo>
                        <a:pt x="1301" y="429"/>
                      </a:lnTo>
                      <a:lnTo>
                        <a:pt x="1420" y="446"/>
                      </a:lnTo>
                      <a:lnTo>
                        <a:pt x="1660" y="480"/>
                      </a:lnTo>
                      <a:lnTo>
                        <a:pt x="1763" y="514"/>
                      </a:lnTo>
                      <a:lnTo>
                        <a:pt x="1882" y="566"/>
                      </a:lnTo>
                      <a:lnTo>
                        <a:pt x="1985" y="634"/>
                      </a:lnTo>
                      <a:lnTo>
                        <a:pt x="2071" y="703"/>
                      </a:lnTo>
                      <a:lnTo>
                        <a:pt x="2156" y="788"/>
                      </a:lnTo>
                      <a:lnTo>
                        <a:pt x="2225" y="891"/>
                      </a:lnTo>
                      <a:lnTo>
                        <a:pt x="2293" y="993"/>
                      </a:lnTo>
                      <a:lnTo>
                        <a:pt x="2345" y="1096"/>
                      </a:lnTo>
                      <a:lnTo>
                        <a:pt x="2430" y="1319"/>
                      </a:lnTo>
                      <a:lnTo>
                        <a:pt x="2481" y="1558"/>
                      </a:lnTo>
                      <a:lnTo>
                        <a:pt x="2533" y="1798"/>
                      </a:lnTo>
                      <a:lnTo>
                        <a:pt x="2567" y="2037"/>
                      </a:lnTo>
                      <a:lnTo>
                        <a:pt x="2601" y="2037"/>
                      </a:lnTo>
                      <a:lnTo>
                        <a:pt x="2653" y="1900"/>
                      </a:lnTo>
                      <a:lnTo>
                        <a:pt x="2687" y="1781"/>
                      </a:lnTo>
                      <a:lnTo>
                        <a:pt x="2704" y="1644"/>
                      </a:lnTo>
                      <a:lnTo>
                        <a:pt x="2721" y="1507"/>
                      </a:lnTo>
                      <a:lnTo>
                        <a:pt x="2721" y="1370"/>
                      </a:lnTo>
                      <a:lnTo>
                        <a:pt x="2721" y="1233"/>
                      </a:lnTo>
                      <a:lnTo>
                        <a:pt x="2704" y="1096"/>
                      </a:lnTo>
                      <a:lnTo>
                        <a:pt x="2670" y="942"/>
                      </a:lnTo>
                      <a:lnTo>
                        <a:pt x="2618" y="805"/>
                      </a:lnTo>
                      <a:lnTo>
                        <a:pt x="2550" y="668"/>
                      </a:lnTo>
                      <a:lnTo>
                        <a:pt x="2464" y="531"/>
                      </a:lnTo>
                      <a:lnTo>
                        <a:pt x="2362" y="394"/>
                      </a:lnTo>
                      <a:lnTo>
                        <a:pt x="2242" y="275"/>
                      </a:lnTo>
                      <a:lnTo>
                        <a:pt x="2088" y="189"/>
                      </a:lnTo>
                      <a:lnTo>
                        <a:pt x="1934" y="104"/>
                      </a:lnTo>
                      <a:lnTo>
                        <a:pt x="1780" y="52"/>
                      </a:lnTo>
                      <a:lnTo>
                        <a:pt x="1626" y="18"/>
                      </a:lnTo>
                      <a:lnTo>
                        <a:pt x="1472" y="1"/>
                      </a:lnTo>
                      <a:close/>
                    </a:path>
                  </a:pathLst>
                </a:custGeom>
                <a:solidFill>
                  <a:srgbClr val="7A625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21" name="Google Shape;1709;p34">
                  <a:extLst>
                    <a:ext uri="{FF2B5EF4-FFF2-40B4-BE49-F238E27FC236}">
                      <a16:creationId xmlns:a16="http://schemas.microsoft.com/office/drawing/2014/main" id="{19AA7ED8-D88A-8461-2205-EEB9C064E4CE}"/>
                    </a:ext>
                  </a:extLst>
                </p:cNvPr>
                <p:cNvSpPr/>
                <p:nvPr/>
              </p:nvSpPr>
              <p:spPr>
                <a:xfrm>
                  <a:off x="2564223" y="1510590"/>
                  <a:ext cx="91228" cy="683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1" h="2038" fill="none" extrusionOk="0">
                      <a:moveTo>
                        <a:pt x="0" y="1233"/>
                      </a:moveTo>
                      <a:lnTo>
                        <a:pt x="0" y="1233"/>
                      </a:lnTo>
                      <a:lnTo>
                        <a:pt x="34" y="1113"/>
                      </a:lnTo>
                      <a:lnTo>
                        <a:pt x="34" y="1113"/>
                      </a:lnTo>
                      <a:lnTo>
                        <a:pt x="86" y="976"/>
                      </a:lnTo>
                      <a:lnTo>
                        <a:pt x="86" y="976"/>
                      </a:lnTo>
                      <a:lnTo>
                        <a:pt x="137" y="857"/>
                      </a:lnTo>
                      <a:lnTo>
                        <a:pt x="188" y="737"/>
                      </a:lnTo>
                      <a:lnTo>
                        <a:pt x="188" y="737"/>
                      </a:lnTo>
                      <a:lnTo>
                        <a:pt x="257" y="617"/>
                      </a:lnTo>
                      <a:lnTo>
                        <a:pt x="342" y="497"/>
                      </a:lnTo>
                      <a:lnTo>
                        <a:pt x="445" y="394"/>
                      </a:lnTo>
                      <a:lnTo>
                        <a:pt x="548" y="292"/>
                      </a:lnTo>
                      <a:lnTo>
                        <a:pt x="548" y="292"/>
                      </a:lnTo>
                      <a:lnTo>
                        <a:pt x="685" y="189"/>
                      </a:lnTo>
                      <a:lnTo>
                        <a:pt x="822" y="121"/>
                      </a:lnTo>
                      <a:lnTo>
                        <a:pt x="976" y="52"/>
                      </a:lnTo>
                      <a:lnTo>
                        <a:pt x="1147" y="18"/>
                      </a:lnTo>
                      <a:lnTo>
                        <a:pt x="1147" y="18"/>
                      </a:lnTo>
                      <a:lnTo>
                        <a:pt x="1301" y="1"/>
                      </a:lnTo>
                      <a:lnTo>
                        <a:pt x="1472" y="1"/>
                      </a:lnTo>
                      <a:lnTo>
                        <a:pt x="1472" y="1"/>
                      </a:lnTo>
                      <a:lnTo>
                        <a:pt x="1626" y="18"/>
                      </a:lnTo>
                      <a:lnTo>
                        <a:pt x="1780" y="52"/>
                      </a:lnTo>
                      <a:lnTo>
                        <a:pt x="1780" y="52"/>
                      </a:lnTo>
                      <a:lnTo>
                        <a:pt x="1934" y="104"/>
                      </a:lnTo>
                      <a:lnTo>
                        <a:pt x="2088" y="189"/>
                      </a:lnTo>
                      <a:lnTo>
                        <a:pt x="2088" y="189"/>
                      </a:lnTo>
                      <a:lnTo>
                        <a:pt x="2242" y="275"/>
                      </a:lnTo>
                      <a:lnTo>
                        <a:pt x="2362" y="394"/>
                      </a:lnTo>
                      <a:lnTo>
                        <a:pt x="2362" y="394"/>
                      </a:lnTo>
                      <a:lnTo>
                        <a:pt x="2464" y="531"/>
                      </a:lnTo>
                      <a:lnTo>
                        <a:pt x="2550" y="668"/>
                      </a:lnTo>
                      <a:lnTo>
                        <a:pt x="2618" y="805"/>
                      </a:lnTo>
                      <a:lnTo>
                        <a:pt x="2670" y="942"/>
                      </a:lnTo>
                      <a:lnTo>
                        <a:pt x="2670" y="942"/>
                      </a:lnTo>
                      <a:lnTo>
                        <a:pt x="2704" y="1096"/>
                      </a:lnTo>
                      <a:lnTo>
                        <a:pt x="2721" y="1233"/>
                      </a:lnTo>
                      <a:lnTo>
                        <a:pt x="2721" y="1370"/>
                      </a:lnTo>
                      <a:lnTo>
                        <a:pt x="2721" y="1507"/>
                      </a:lnTo>
                      <a:lnTo>
                        <a:pt x="2721" y="1507"/>
                      </a:lnTo>
                      <a:lnTo>
                        <a:pt x="2704" y="1644"/>
                      </a:lnTo>
                      <a:lnTo>
                        <a:pt x="2687" y="1781"/>
                      </a:lnTo>
                      <a:lnTo>
                        <a:pt x="2687" y="1781"/>
                      </a:lnTo>
                      <a:lnTo>
                        <a:pt x="2653" y="1900"/>
                      </a:lnTo>
                      <a:lnTo>
                        <a:pt x="2653" y="1900"/>
                      </a:lnTo>
                      <a:lnTo>
                        <a:pt x="2601" y="2037"/>
                      </a:lnTo>
                      <a:lnTo>
                        <a:pt x="2567" y="2037"/>
                      </a:lnTo>
                      <a:lnTo>
                        <a:pt x="2567" y="2037"/>
                      </a:lnTo>
                      <a:lnTo>
                        <a:pt x="2533" y="1798"/>
                      </a:lnTo>
                      <a:lnTo>
                        <a:pt x="2481" y="1558"/>
                      </a:lnTo>
                      <a:lnTo>
                        <a:pt x="2481" y="1558"/>
                      </a:lnTo>
                      <a:lnTo>
                        <a:pt x="2430" y="1319"/>
                      </a:lnTo>
                      <a:lnTo>
                        <a:pt x="2345" y="1096"/>
                      </a:lnTo>
                      <a:lnTo>
                        <a:pt x="2345" y="1096"/>
                      </a:lnTo>
                      <a:lnTo>
                        <a:pt x="2293" y="993"/>
                      </a:lnTo>
                      <a:lnTo>
                        <a:pt x="2225" y="891"/>
                      </a:lnTo>
                      <a:lnTo>
                        <a:pt x="2156" y="788"/>
                      </a:lnTo>
                      <a:lnTo>
                        <a:pt x="2071" y="703"/>
                      </a:lnTo>
                      <a:lnTo>
                        <a:pt x="2071" y="703"/>
                      </a:lnTo>
                      <a:lnTo>
                        <a:pt x="1985" y="634"/>
                      </a:lnTo>
                      <a:lnTo>
                        <a:pt x="1882" y="566"/>
                      </a:lnTo>
                      <a:lnTo>
                        <a:pt x="1763" y="514"/>
                      </a:lnTo>
                      <a:lnTo>
                        <a:pt x="1660" y="480"/>
                      </a:lnTo>
                      <a:lnTo>
                        <a:pt x="1660" y="480"/>
                      </a:lnTo>
                      <a:lnTo>
                        <a:pt x="1420" y="446"/>
                      </a:lnTo>
                      <a:lnTo>
                        <a:pt x="1301" y="429"/>
                      </a:lnTo>
                      <a:lnTo>
                        <a:pt x="1181" y="429"/>
                      </a:lnTo>
                      <a:lnTo>
                        <a:pt x="1181" y="429"/>
                      </a:lnTo>
                      <a:lnTo>
                        <a:pt x="1061" y="463"/>
                      </a:lnTo>
                      <a:lnTo>
                        <a:pt x="958" y="497"/>
                      </a:lnTo>
                      <a:lnTo>
                        <a:pt x="839" y="531"/>
                      </a:lnTo>
                      <a:lnTo>
                        <a:pt x="736" y="600"/>
                      </a:lnTo>
                      <a:lnTo>
                        <a:pt x="736" y="600"/>
                      </a:lnTo>
                      <a:lnTo>
                        <a:pt x="548" y="737"/>
                      </a:lnTo>
                      <a:lnTo>
                        <a:pt x="360" y="908"/>
                      </a:lnTo>
                      <a:lnTo>
                        <a:pt x="360" y="908"/>
                      </a:lnTo>
                      <a:lnTo>
                        <a:pt x="206" y="1079"/>
                      </a:lnTo>
                      <a:lnTo>
                        <a:pt x="34" y="1267"/>
                      </a:lnTo>
                      <a:lnTo>
                        <a:pt x="0" y="1233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22" name="Google Shape;1710;p34">
                  <a:extLst>
                    <a:ext uri="{FF2B5EF4-FFF2-40B4-BE49-F238E27FC236}">
                      <a16:creationId xmlns:a16="http://schemas.microsoft.com/office/drawing/2014/main" id="{1BCA777F-E915-E201-AB72-D60A3CA6527E}"/>
                    </a:ext>
                  </a:extLst>
                </p:cNvPr>
                <p:cNvSpPr/>
                <p:nvPr/>
              </p:nvSpPr>
              <p:spPr>
                <a:xfrm>
                  <a:off x="2751242" y="1510590"/>
                  <a:ext cx="91262" cy="683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2" h="2038" extrusionOk="0">
                      <a:moveTo>
                        <a:pt x="1267" y="1"/>
                      </a:moveTo>
                      <a:lnTo>
                        <a:pt x="1113" y="18"/>
                      </a:lnTo>
                      <a:lnTo>
                        <a:pt x="959" y="52"/>
                      </a:lnTo>
                      <a:lnTo>
                        <a:pt x="805" y="104"/>
                      </a:lnTo>
                      <a:lnTo>
                        <a:pt x="634" y="189"/>
                      </a:lnTo>
                      <a:lnTo>
                        <a:pt x="497" y="275"/>
                      </a:lnTo>
                      <a:lnTo>
                        <a:pt x="377" y="394"/>
                      </a:lnTo>
                      <a:lnTo>
                        <a:pt x="257" y="531"/>
                      </a:lnTo>
                      <a:lnTo>
                        <a:pt x="172" y="668"/>
                      </a:lnTo>
                      <a:lnTo>
                        <a:pt x="120" y="805"/>
                      </a:lnTo>
                      <a:lnTo>
                        <a:pt x="69" y="942"/>
                      </a:lnTo>
                      <a:lnTo>
                        <a:pt x="35" y="1096"/>
                      </a:lnTo>
                      <a:lnTo>
                        <a:pt x="1" y="1233"/>
                      </a:lnTo>
                      <a:lnTo>
                        <a:pt x="1" y="1370"/>
                      </a:lnTo>
                      <a:lnTo>
                        <a:pt x="1" y="1507"/>
                      </a:lnTo>
                      <a:lnTo>
                        <a:pt x="18" y="1644"/>
                      </a:lnTo>
                      <a:lnTo>
                        <a:pt x="52" y="1781"/>
                      </a:lnTo>
                      <a:lnTo>
                        <a:pt x="86" y="1900"/>
                      </a:lnTo>
                      <a:lnTo>
                        <a:pt x="120" y="2037"/>
                      </a:lnTo>
                      <a:lnTo>
                        <a:pt x="172" y="2037"/>
                      </a:lnTo>
                      <a:lnTo>
                        <a:pt x="206" y="1798"/>
                      </a:lnTo>
                      <a:lnTo>
                        <a:pt x="240" y="1558"/>
                      </a:lnTo>
                      <a:lnTo>
                        <a:pt x="309" y="1319"/>
                      </a:lnTo>
                      <a:lnTo>
                        <a:pt x="394" y="1096"/>
                      </a:lnTo>
                      <a:lnTo>
                        <a:pt x="446" y="993"/>
                      </a:lnTo>
                      <a:lnTo>
                        <a:pt x="514" y="891"/>
                      </a:lnTo>
                      <a:lnTo>
                        <a:pt x="582" y="788"/>
                      </a:lnTo>
                      <a:lnTo>
                        <a:pt x="668" y="703"/>
                      </a:lnTo>
                      <a:lnTo>
                        <a:pt x="754" y="634"/>
                      </a:lnTo>
                      <a:lnTo>
                        <a:pt x="856" y="566"/>
                      </a:lnTo>
                      <a:lnTo>
                        <a:pt x="959" y="514"/>
                      </a:lnTo>
                      <a:lnTo>
                        <a:pt x="1079" y="480"/>
                      </a:lnTo>
                      <a:lnTo>
                        <a:pt x="1301" y="446"/>
                      </a:lnTo>
                      <a:lnTo>
                        <a:pt x="1421" y="429"/>
                      </a:lnTo>
                      <a:lnTo>
                        <a:pt x="1541" y="429"/>
                      </a:lnTo>
                      <a:lnTo>
                        <a:pt x="1660" y="463"/>
                      </a:lnTo>
                      <a:lnTo>
                        <a:pt x="1780" y="497"/>
                      </a:lnTo>
                      <a:lnTo>
                        <a:pt x="1883" y="531"/>
                      </a:lnTo>
                      <a:lnTo>
                        <a:pt x="1986" y="600"/>
                      </a:lnTo>
                      <a:lnTo>
                        <a:pt x="2191" y="737"/>
                      </a:lnTo>
                      <a:lnTo>
                        <a:pt x="2362" y="908"/>
                      </a:lnTo>
                      <a:lnTo>
                        <a:pt x="2533" y="1079"/>
                      </a:lnTo>
                      <a:lnTo>
                        <a:pt x="2687" y="1267"/>
                      </a:lnTo>
                      <a:lnTo>
                        <a:pt x="2721" y="1233"/>
                      </a:lnTo>
                      <a:lnTo>
                        <a:pt x="2687" y="1113"/>
                      </a:lnTo>
                      <a:lnTo>
                        <a:pt x="2653" y="976"/>
                      </a:lnTo>
                      <a:lnTo>
                        <a:pt x="2602" y="857"/>
                      </a:lnTo>
                      <a:lnTo>
                        <a:pt x="2533" y="737"/>
                      </a:lnTo>
                      <a:lnTo>
                        <a:pt x="2465" y="617"/>
                      </a:lnTo>
                      <a:lnTo>
                        <a:pt x="2379" y="497"/>
                      </a:lnTo>
                      <a:lnTo>
                        <a:pt x="2294" y="394"/>
                      </a:lnTo>
                      <a:lnTo>
                        <a:pt x="2174" y="292"/>
                      </a:lnTo>
                      <a:lnTo>
                        <a:pt x="2054" y="189"/>
                      </a:lnTo>
                      <a:lnTo>
                        <a:pt x="1917" y="121"/>
                      </a:lnTo>
                      <a:lnTo>
                        <a:pt x="1763" y="52"/>
                      </a:lnTo>
                      <a:lnTo>
                        <a:pt x="1592" y="18"/>
                      </a:lnTo>
                      <a:lnTo>
                        <a:pt x="1421" y="1"/>
                      </a:lnTo>
                      <a:close/>
                    </a:path>
                  </a:pathLst>
                </a:custGeom>
                <a:solidFill>
                  <a:srgbClr val="7A625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24" name="Google Shape;1711;p34">
                  <a:extLst>
                    <a:ext uri="{FF2B5EF4-FFF2-40B4-BE49-F238E27FC236}">
                      <a16:creationId xmlns:a16="http://schemas.microsoft.com/office/drawing/2014/main" id="{9451EEE9-861F-88A3-9A45-EF38121C96E6}"/>
                    </a:ext>
                  </a:extLst>
                </p:cNvPr>
                <p:cNvSpPr/>
                <p:nvPr/>
              </p:nvSpPr>
              <p:spPr>
                <a:xfrm>
                  <a:off x="2751242" y="1510590"/>
                  <a:ext cx="91262" cy="683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2" h="2038" fill="none" extrusionOk="0">
                      <a:moveTo>
                        <a:pt x="2687" y="1267"/>
                      </a:moveTo>
                      <a:lnTo>
                        <a:pt x="2687" y="1267"/>
                      </a:lnTo>
                      <a:lnTo>
                        <a:pt x="2533" y="1079"/>
                      </a:lnTo>
                      <a:lnTo>
                        <a:pt x="2362" y="908"/>
                      </a:lnTo>
                      <a:lnTo>
                        <a:pt x="2362" y="908"/>
                      </a:lnTo>
                      <a:lnTo>
                        <a:pt x="2191" y="737"/>
                      </a:lnTo>
                      <a:lnTo>
                        <a:pt x="1986" y="600"/>
                      </a:lnTo>
                      <a:lnTo>
                        <a:pt x="1986" y="600"/>
                      </a:lnTo>
                      <a:lnTo>
                        <a:pt x="1883" y="531"/>
                      </a:lnTo>
                      <a:lnTo>
                        <a:pt x="1780" y="497"/>
                      </a:lnTo>
                      <a:lnTo>
                        <a:pt x="1660" y="463"/>
                      </a:lnTo>
                      <a:lnTo>
                        <a:pt x="1541" y="429"/>
                      </a:lnTo>
                      <a:lnTo>
                        <a:pt x="1541" y="429"/>
                      </a:lnTo>
                      <a:lnTo>
                        <a:pt x="1421" y="429"/>
                      </a:lnTo>
                      <a:lnTo>
                        <a:pt x="1301" y="446"/>
                      </a:lnTo>
                      <a:lnTo>
                        <a:pt x="1079" y="480"/>
                      </a:lnTo>
                      <a:lnTo>
                        <a:pt x="1079" y="480"/>
                      </a:lnTo>
                      <a:lnTo>
                        <a:pt x="959" y="514"/>
                      </a:lnTo>
                      <a:lnTo>
                        <a:pt x="856" y="566"/>
                      </a:lnTo>
                      <a:lnTo>
                        <a:pt x="754" y="634"/>
                      </a:lnTo>
                      <a:lnTo>
                        <a:pt x="668" y="703"/>
                      </a:lnTo>
                      <a:lnTo>
                        <a:pt x="668" y="703"/>
                      </a:lnTo>
                      <a:lnTo>
                        <a:pt x="582" y="788"/>
                      </a:lnTo>
                      <a:lnTo>
                        <a:pt x="514" y="891"/>
                      </a:lnTo>
                      <a:lnTo>
                        <a:pt x="446" y="993"/>
                      </a:lnTo>
                      <a:lnTo>
                        <a:pt x="394" y="1096"/>
                      </a:lnTo>
                      <a:lnTo>
                        <a:pt x="394" y="1096"/>
                      </a:lnTo>
                      <a:lnTo>
                        <a:pt x="309" y="1319"/>
                      </a:lnTo>
                      <a:lnTo>
                        <a:pt x="240" y="1558"/>
                      </a:lnTo>
                      <a:lnTo>
                        <a:pt x="240" y="1558"/>
                      </a:lnTo>
                      <a:lnTo>
                        <a:pt x="206" y="1798"/>
                      </a:lnTo>
                      <a:lnTo>
                        <a:pt x="172" y="2037"/>
                      </a:lnTo>
                      <a:lnTo>
                        <a:pt x="120" y="2037"/>
                      </a:lnTo>
                      <a:lnTo>
                        <a:pt x="120" y="2037"/>
                      </a:lnTo>
                      <a:lnTo>
                        <a:pt x="86" y="1900"/>
                      </a:lnTo>
                      <a:lnTo>
                        <a:pt x="86" y="1900"/>
                      </a:lnTo>
                      <a:lnTo>
                        <a:pt x="52" y="1781"/>
                      </a:lnTo>
                      <a:lnTo>
                        <a:pt x="52" y="1781"/>
                      </a:lnTo>
                      <a:lnTo>
                        <a:pt x="18" y="1644"/>
                      </a:lnTo>
                      <a:lnTo>
                        <a:pt x="1" y="1507"/>
                      </a:lnTo>
                      <a:lnTo>
                        <a:pt x="1" y="1507"/>
                      </a:lnTo>
                      <a:lnTo>
                        <a:pt x="1" y="1370"/>
                      </a:lnTo>
                      <a:lnTo>
                        <a:pt x="1" y="1233"/>
                      </a:lnTo>
                      <a:lnTo>
                        <a:pt x="35" y="1096"/>
                      </a:lnTo>
                      <a:lnTo>
                        <a:pt x="69" y="942"/>
                      </a:lnTo>
                      <a:lnTo>
                        <a:pt x="69" y="942"/>
                      </a:lnTo>
                      <a:lnTo>
                        <a:pt x="120" y="805"/>
                      </a:lnTo>
                      <a:lnTo>
                        <a:pt x="172" y="668"/>
                      </a:lnTo>
                      <a:lnTo>
                        <a:pt x="257" y="531"/>
                      </a:lnTo>
                      <a:lnTo>
                        <a:pt x="377" y="394"/>
                      </a:lnTo>
                      <a:lnTo>
                        <a:pt x="377" y="394"/>
                      </a:lnTo>
                      <a:lnTo>
                        <a:pt x="497" y="275"/>
                      </a:lnTo>
                      <a:lnTo>
                        <a:pt x="634" y="189"/>
                      </a:lnTo>
                      <a:lnTo>
                        <a:pt x="634" y="189"/>
                      </a:lnTo>
                      <a:lnTo>
                        <a:pt x="805" y="104"/>
                      </a:lnTo>
                      <a:lnTo>
                        <a:pt x="959" y="52"/>
                      </a:lnTo>
                      <a:lnTo>
                        <a:pt x="959" y="52"/>
                      </a:lnTo>
                      <a:lnTo>
                        <a:pt x="1113" y="18"/>
                      </a:lnTo>
                      <a:lnTo>
                        <a:pt x="1267" y="1"/>
                      </a:lnTo>
                      <a:lnTo>
                        <a:pt x="1267" y="1"/>
                      </a:lnTo>
                      <a:lnTo>
                        <a:pt x="1421" y="1"/>
                      </a:lnTo>
                      <a:lnTo>
                        <a:pt x="1592" y="18"/>
                      </a:lnTo>
                      <a:lnTo>
                        <a:pt x="1592" y="18"/>
                      </a:lnTo>
                      <a:lnTo>
                        <a:pt x="1763" y="52"/>
                      </a:lnTo>
                      <a:lnTo>
                        <a:pt x="1917" y="121"/>
                      </a:lnTo>
                      <a:lnTo>
                        <a:pt x="2054" y="189"/>
                      </a:lnTo>
                      <a:lnTo>
                        <a:pt x="2174" y="292"/>
                      </a:lnTo>
                      <a:lnTo>
                        <a:pt x="2174" y="292"/>
                      </a:lnTo>
                      <a:lnTo>
                        <a:pt x="2294" y="394"/>
                      </a:lnTo>
                      <a:lnTo>
                        <a:pt x="2379" y="497"/>
                      </a:lnTo>
                      <a:lnTo>
                        <a:pt x="2465" y="617"/>
                      </a:lnTo>
                      <a:lnTo>
                        <a:pt x="2533" y="737"/>
                      </a:lnTo>
                      <a:lnTo>
                        <a:pt x="2533" y="737"/>
                      </a:lnTo>
                      <a:lnTo>
                        <a:pt x="2602" y="857"/>
                      </a:lnTo>
                      <a:lnTo>
                        <a:pt x="2653" y="976"/>
                      </a:lnTo>
                      <a:lnTo>
                        <a:pt x="2653" y="976"/>
                      </a:lnTo>
                      <a:lnTo>
                        <a:pt x="2687" y="1113"/>
                      </a:lnTo>
                      <a:lnTo>
                        <a:pt x="2687" y="1113"/>
                      </a:lnTo>
                      <a:lnTo>
                        <a:pt x="2721" y="1233"/>
                      </a:lnTo>
                      <a:lnTo>
                        <a:pt x="2687" y="1267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25" name="Google Shape;1712;p34">
                  <a:extLst>
                    <a:ext uri="{FF2B5EF4-FFF2-40B4-BE49-F238E27FC236}">
                      <a16:creationId xmlns:a16="http://schemas.microsoft.com/office/drawing/2014/main" id="{E6972C72-0250-92B2-58E0-118C7779E543}"/>
                    </a:ext>
                  </a:extLst>
                </p:cNvPr>
                <p:cNvSpPr/>
                <p:nvPr/>
              </p:nvSpPr>
              <p:spPr>
                <a:xfrm>
                  <a:off x="2681839" y="1557059"/>
                  <a:ext cx="31013" cy="516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5" h="1542" extrusionOk="0">
                      <a:moveTo>
                        <a:pt x="548" y="1"/>
                      </a:moveTo>
                      <a:lnTo>
                        <a:pt x="394" y="395"/>
                      </a:lnTo>
                      <a:lnTo>
                        <a:pt x="257" y="771"/>
                      </a:lnTo>
                      <a:lnTo>
                        <a:pt x="0" y="1541"/>
                      </a:lnTo>
                      <a:lnTo>
                        <a:pt x="0" y="1541"/>
                      </a:lnTo>
                      <a:lnTo>
                        <a:pt x="411" y="1524"/>
                      </a:lnTo>
                      <a:lnTo>
                        <a:pt x="667" y="1524"/>
                      </a:lnTo>
                      <a:lnTo>
                        <a:pt x="924" y="1541"/>
                      </a:lnTo>
                      <a:lnTo>
                        <a:pt x="907" y="1473"/>
                      </a:lnTo>
                      <a:lnTo>
                        <a:pt x="548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26" name="Google Shape;1713;p34">
                  <a:extLst>
                    <a:ext uri="{FF2B5EF4-FFF2-40B4-BE49-F238E27FC236}">
                      <a16:creationId xmlns:a16="http://schemas.microsoft.com/office/drawing/2014/main" id="{05F4FA58-689D-AFA1-A482-FBD0A2FDBC61}"/>
                    </a:ext>
                  </a:extLst>
                </p:cNvPr>
                <p:cNvSpPr/>
                <p:nvPr/>
              </p:nvSpPr>
              <p:spPr>
                <a:xfrm>
                  <a:off x="2610123" y="1675848"/>
                  <a:ext cx="172130" cy="26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34" h="788" extrusionOk="0">
                      <a:moveTo>
                        <a:pt x="5117" y="0"/>
                      </a:moveTo>
                      <a:lnTo>
                        <a:pt x="4791" y="120"/>
                      </a:lnTo>
                      <a:lnTo>
                        <a:pt x="4483" y="205"/>
                      </a:lnTo>
                      <a:lnTo>
                        <a:pt x="4158" y="291"/>
                      </a:lnTo>
                      <a:lnTo>
                        <a:pt x="3850" y="359"/>
                      </a:lnTo>
                      <a:lnTo>
                        <a:pt x="3525" y="411"/>
                      </a:lnTo>
                      <a:lnTo>
                        <a:pt x="3217" y="445"/>
                      </a:lnTo>
                      <a:lnTo>
                        <a:pt x="2892" y="479"/>
                      </a:lnTo>
                      <a:lnTo>
                        <a:pt x="2584" y="496"/>
                      </a:lnTo>
                      <a:lnTo>
                        <a:pt x="2259" y="479"/>
                      </a:lnTo>
                      <a:lnTo>
                        <a:pt x="1934" y="462"/>
                      </a:lnTo>
                      <a:lnTo>
                        <a:pt x="1626" y="445"/>
                      </a:lnTo>
                      <a:lnTo>
                        <a:pt x="1455" y="411"/>
                      </a:lnTo>
                      <a:lnTo>
                        <a:pt x="1301" y="394"/>
                      </a:lnTo>
                      <a:lnTo>
                        <a:pt x="993" y="325"/>
                      </a:lnTo>
                      <a:lnTo>
                        <a:pt x="667" y="257"/>
                      </a:lnTo>
                      <a:lnTo>
                        <a:pt x="17" y="69"/>
                      </a:lnTo>
                      <a:lnTo>
                        <a:pt x="0" y="103"/>
                      </a:lnTo>
                      <a:lnTo>
                        <a:pt x="291" y="257"/>
                      </a:lnTo>
                      <a:lnTo>
                        <a:pt x="599" y="411"/>
                      </a:lnTo>
                      <a:lnTo>
                        <a:pt x="924" y="531"/>
                      </a:lnTo>
                      <a:lnTo>
                        <a:pt x="1249" y="616"/>
                      </a:lnTo>
                      <a:lnTo>
                        <a:pt x="1574" y="702"/>
                      </a:lnTo>
                      <a:lnTo>
                        <a:pt x="1900" y="753"/>
                      </a:lnTo>
                      <a:lnTo>
                        <a:pt x="2242" y="770"/>
                      </a:lnTo>
                      <a:lnTo>
                        <a:pt x="2584" y="787"/>
                      </a:lnTo>
                      <a:lnTo>
                        <a:pt x="2909" y="770"/>
                      </a:lnTo>
                      <a:lnTo>
                        <a:pt x="3251" y="736"/>
                      </a:lnTo>
                      <a:lnTo>
                        <a:pt x="3576" y="667"/>
                      </a:lnTo>
                      <a:lnTo>
                        <a:pt x="3919" y="582"/>
                      </a:lnTo>
                      <a:lnTo>
                        <a:pt x="4227" y="479"/>
                      </a:lnTo>
                      <a:lnTo>
                        <a:pt x="4552" y="359"/>
                      </a:lnTo>
                      <a:lnTo>
                        <a:pt x="4843" y="205"/>
                      </a:lnTo>
                      <a:lnTo>
                        <a:pt x="5134" y="34"/>
                      </a:lnTo>
                      <a:lnTo>
                        <a:pt x="5117" y="0"/>
                      </a:lnTo>
                      <a:close/>
                    </a:path>
                  </a:pathLst>
                </a:custGeom>
                <a:solidFill>
                  <a:srgbClr val="D1B39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27" name="Google Shape;1714;p34">
                  <a:extLst>
                    <a:ext uri="{FF2B5EF4-FFF2-40B4-BE49-F238E27FC236}">
                      <a16:creationId xmlns:a16="http://schemas.microsoft.com/office/drawing/2014/main" id="{370431B2-63E4-5D27-D6A7-FC4A0DC96293}"/>
                    </a:ext>
                  </a:extLst>
                </p:cNvPr>
                <p:cNvSpPr/>
                <p:nvPr/>
              </p:nvSpPr>
              <p:spPr>
                <a:xfrm>
                  <a:off x="2610123" y="1675848"/>
                  <a:ext cx="172130" cy="26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34" h="788" fill="none" extrusionOk="0">
                      <a:moveTo>
                        <a:pt x="17" y="69"/>
                      </a:moveTo>
                      <a:lnTo>
                        <a:pt x="17" y="69"/>
                      </a:lnTo>
                      <a:lnTo>
                        <a:pt x="667" y="257"/>
                      </a:lnTo>
                      <a:lnTo>
                        <a:pt x="993" y="325"/>
                      </a:lnTo>
                      <a:lnTo>
                        <a:pt x="1301" y="394"/>
                      </a:lnTo>
                      <a:lnTo>
                        <a:pt x="1455" y="411"/>
                      </a:lnTo>
                      <a:lnTo>
                        <a:pt x="1626" y="445"/>
                      </a:lnTo>
                      <a:lnTo>
                        <a:pt x="1934" y="462"/>
                      </a:lnTo>
                      <a:lnTo>
                        <a:pt x="1934" y="462"/>
                      </a:lnTo>
                      <a:lnTo>
                        <a:pt x="2259" y="479"/>
                      </a:lnTo>
                      <a:lnTo>
                        <a:pt x="2584" y="496"/>
                      </a:lnTo>
                      <a:lnTo>
                        <a:pt x="2892" y="479"/>
                      </a:lnTo>
                      <a:lnTo>
                        <a:pt x="2892" y="479"/>
                      </a:lnTo>
                      <a:lnTo>
                        <a:pt x="3217" y="445"/>
                      </a:lnTo>
                      <a:lnTo>
                        <a:pt x="3525" y="411"/>
                      </a:lnTo>
                      <a:lnTo>
                        <a:pt x="3525" y="411"/>
                      </a:lnTo>
                      <a:lnTo>
                        <a:pt x="3850" y="359"/>
                      </a:lnTo>
                      <a:lnTo>
                        <a:pt x="3850" y="359"/>
                      </a:lnTo>
                      <a:lnTo>
                        <a:pt x="4158" y="291"/>
                      </a:lnTo>
                      <a:lnTo>
                        <a:pt x="4483" y="205"/>
                      </a:lnTo>
                      <a:lnTo>
                        <a:pt x="4791" y="120"/>
                      </a:lnTo>
                      <a:lnTo>
                        <a:pt x="5117" y="0"/>
                      </a:lnTo>
                      <a:lnTo>
                        <a:pt x="5134" y="34"/>
                      </a:lnTo>
                      <a:lnTo>
                        <a:pt x="4843" y="205"/>
                      </a:lnTo>
                      <a:lnTo>
                        <a:pt x="4552" y="359"/>
                      </a:lnTo>
                      <a:lnTo>
                        <a:pt x="4227" y="479"/>
                      </a:lnTo>
                      <a:lnTo>
                        <a:pt x="3919" y="582"/>
                      </a:lnTo>
                      <a:lnTo>
                        <a:pt x="3919" y="582"/>
                      </a:lnTo>
                      <a:lnTo>
                        <a:pt x="3576" y="667"/>
                      </a:lnTo>
                      <a:lnTo>
                        <a:pt x="3251" y="736"/>
                      </a:lnTo>
                      <a:lnTo>
                        <a:pt x="2909" y="770"/>
                      </a:lnTo>
                      <a:lnTo>
                        <a:pt x="2584" y="787"/>
                      </a:lnTo>
                      <a:lnTo>
                        <a:pt x="2584" y="787"/>
                      </a:lnTo>
                      <a:lnTo>
                        <a:pt x="2242" y="770"/>
                      </a:lnTo>
                      <a:lnTo>
                        <a:pt x="1900" y="753"/>
                      </a:lnTo>
                      <a:lnTo>
                        <a:pt x="1574" y="702"/>
                      </a:lnTo>
                      <a:lnTo>
                        <a:pt x="1249" y="616"/>
                      </a:lnTo>
                      <a:lnTo>
                        <a:pt x="924" y="531"/>
                      </a:lnTo>
                      <a:lnTo>
                        <a:pt x="599" y="411"/>
                      </a:lnTo>
                      <a:lnTo>
                        <a:pt x="291" y="257"/>
                      </a:lnTo>
                      <a:lnTo>
                        <a:pt x="0" y="103"/>
                      </a:lnTo>
                      <a:lnTo>
                        <a:pt x="17" y="69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28" name="Google Shape;1715;p34">
                  <a:extLst>
                    <a:ext uri="{FF2B5EF4-FFF2-40B4-BE49-F238E27FC236}">
                      <a16:creationId xmlns:a16="http://schemas.microsoft.com/office/drawing/2014/main" id="{DFD87D0C-5A8D-EBFD-423A-1D5340EA3E64}"/>
                    </a:ext>
                  </a:extLst>
                </p:cNvPr>
                <p:cNvSpPr/>
                <p:nvPr/>
              </p:nvSpPr>
              <p:spPr>
                <a:xfrm>
                  <a:off x="2446038" y="1190466"/>
                  <a:ext cx="520950" cy="2920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38" h="8711" extrusionOk="0">
                      <a:moveTo>
                        <a:pt x="8419" y="1"/>
                      </a:moveTo>
                      <a:lnTo>
                        <a:pt x="8077" y="35"/>
                      </a:lnTo>
                      <a:lnTo>
                        <a:pt x="7735" y="69"/>
                      </a:lnTo>
                      <a:lnTo>
                        <a:pt x="7392" y="120"/>
                      </a:lnTo>
                      <a:lnTo>
                        <a:pt x="7050" y="189"/>
                      </a:lnTo>
                      <a:lnTo>
                        <a:pt x="6725" y="257"/>
                      </a:lnTo>
                      <a:lnTo>
                        <a:pt x="6383" y="343"/>
                      </a:lnTo>
                      <a:lnTo>
                        <a:pt x="6058" y="445"/>
                      </a:lnTo>
                      <a:lnTo>
                        <a:pt x="5733" y="565"/>
                      </a:lnTo>
                      <a:lnTo>
                        <a:pt x="5425" y="685"/>
                      </a:lnTo>
                      <a:lnTo>
                        <a:pt x="5099" y="805"/>
                      </a:lnTo>
                      <a:lnTo>
                        <a:pt x="4791" y="942"/>
                      </a:lnTo>
                      <a:lnTo>
                        <a:pt x="4483" y="1096"/>
                      </a:lnTo>
                      <a:lnTo>
                        <a:pt x="4193" y="1250"/>
                      </a:lnTo>
                      <a:lnTo>
                        <a:pt x="3696" y="1541"/>
                      </a:lnTo>
                      <a:lnTo>
                        <a:pt x="3217" y="1866"/>
                      </a:lnTo>
                      <a:lnTo>
                        <a:pt x="2755" y="2208"/>
                      </a:lnTo>
                      <a:lnTo>
                        <a:pt x="2327" y="2567"/>
                      </a:lnTo>
                      <a:lnTo>
                        <a:pt x="1934" y="2961"/>
                      </a:lnTo>
                      <a:lnTo>
                        <a:pt x="1557" y="3372"/>
                      </a:lnTo>
                      <a:lnTo>
                        <a:pt x="1215" y="3799"/>
                      </a:lnTo>
                      <a:lnTo>
                        <a:pt x="1061" y="4022"/>
                      </a:lnTo>
                      <a:lnTo>
                        <a:pt x="924" y="4244"/>
                      </a:lnTo>
                      <a:lnTo>
                        <a:pt x="787" y="4484"/>
                      </a:lnTo>
                      <a:lnTo>
                        <a:pt x="650" y="4723"/>
                      </a:lnTo>
                      <a:lnTo>
                        <a:pt x="548" y="4963"/>
                      </a:lnTo>
                      <a:lnTo>
                        <a:pt x="428" y="5203"/>
                      </a:lnTo>
                      <a:lnTo>
                        <a:pt x="342" y="5459"/>
                      </a:lnTo>
                      <a:lnTo>
                        <a:pt x="257" y="5716"/>
                      </a:lnTo>
                      <a:lnTo>
                        <a:pt x="188" y="5973"/>
                      </a:lnTo>
                      <a:lnTo>
                        <a:pt x="120" y="6229"/>
                      </a:lnTo>
                      <a:lnTo>
                        <a:pt x="69" y="6486"/>
                      </a:lnTo>
                      <a:lnTo>
                        <a:pt x="34" y="6743"/>
                      </a:lnTo>
                      <a:lnTo>
                        <a:pt x="17" y="6999"/>
                      </a:lnTo>
                      <a:lnTo>
                        <a:pt x="0" y="7256"/>
                      </a:lnTo>
                      <a:lnTo>
                        <a:pt x="0" y="7530"/>
                      </a:lnTo>
                      <a:lnTo>
                        <a:pt x="17" y="7786"/>
                      </a:lnTo>
                      <a:lnTo>
                        <a:pt x="52" y="8043"/>
                      </a:lnTo>
                      <a:lnTo>
                        <a:pt x="86" y="8300"/>
                      </a:lnTo>
                      <a:lnTo>
                        <a:pt x="565" y="8180"/>
                      </a:lnTo>
                      <a:lnTo>
                        <a:pt x="1044" y="8077"/>
                      </a:lnTo>
                      <a:lnTo>
                        <a:pt x="1523" y="7992"/>
                      </a:lnTo>
                      <a:lnTo>
                        <a:pt x="2019" y="7906"/>
                      </a:lnTo>
                      <a:lnTo>
                        <a:pt x="2498" y="7855"/>
                      </a:lnTo>
                      <a:lnTo>
                        <a:pt x="2995" y="7804"/>
                      </a:lnTo>
                      <a:lnTo>
                        <a:pt x="3491" y="7752"/>
                      </a:lnTo>
                      <a:lnTo>
                        <a:pt x="3987" y="7735"/>
                      </a:lnTo>
                      <a:lnTo>
                        <a:pt x="5818" y="7684"/>
                      </a:lnTo>
                      <a:lnTo>
                        <a:pt x="7632" y="7667"/>
                      </a:lnTo>
                      <a:lnTo>
                        <a:pt x="9463" y="7684"/>
                      </a:lnTo>
                      <a:lnTo>
                        <a:pt x="11277" y="7735"/>
                      </a:lnTo>
                      <a:lnTo>
                        <a:pt x="11431" y="7342"/>
                      </a:lnTo>
                      <a:lnTo>
                        <a:pt x="11585" y="6931"/>
                      </a:lnTo>
                      <a:lnTo>
                        <a:pt x="11705" y="6520"/>
                      </a:lnTo>
                      <a:lnTo>
                        <a:pt x="11807" y="6092"/>
                      </a:lnTo>
                      <a:lnTo>
                        <a:pt x="11876" y="5665"/>
                      </a:lnTo>
                      <a:lnTo>
                        <a:pt x="11944" y="5254"/>
                      </a:lnTo>
                      <a:lnTo>
                        <a:pt x="11978" y="4826"/>
                      </a:lnTo>
                      <a:lnTo>
                        <a:pt x="12013" y="4398"/>
                      </a:lnTo>
                      <a:lnTo>
                        <a:pt x="12201" y="4809"/>
                      </a:lnTo>
                      <a:lnTo>
                        <a:pt x="12372" y="5237"/>
                      </a:lnTo>
                      <a:lnTo>
                        <a:pt x="12509" y="5682"/>
                      </a:lnTo>
                      <a:lnTo>
                        <a:pt x="12612" y="6127"/>
                      </a:lnTo>
                      <a:lnTo>
                        <a:pt x="12697" y="6571"/>
                      </a:lnTo>
                      <a:lnTo>
                        <a:pt x="12731" y="7033"/>
                      </a:lnTo>
                      <a:lnTo>
                        <a:pt x="12748" y="7478"/>
                      </a:lnTo>
                      <a:lnTo>
                        <a:pt x="12748" y="7940"/>
                      </a:lnTo>
                      <a:lnTo>
                        <a:pt x="13056" y="7975"/>
                      </a:lnTo>
                      <a:lnTo>
                        <a:pt x="13382" y="8009"/>
                      </a:lnTo>
                      <a:lnTo>
                        <a:pt x="13690" y="8077"/>
                      </a:lnTo>
                      <a:lnTo>
                        <a:pt x="13980" y="8180"/>
                      </a:lnTo>
                      <a:lnTo>
                        <a:pt x="14288" y="8283"/>
                      </a:lnTo>
                      <a:lnTo>
                        <a:pt x="14562" y="8402"/>
                      </a:lnTo>
                      <a:lnTo>
                        <a:pt x="14836" y="8539"/>
                      </a:lnTo>
                      <a:lnTo>
                        <a:pt x="15110" y="8710"/>
                      </a:lnTo>
                      <a:lnTo>
                        <a:pt x="15230" y="8300"/>
                      </a:lnTo>
                      <a:lnTo>
                        <a:pt x="15315" y="7872"/>
                      </a:lnTo>
                      <a:lnTo>
                        <a:pt x="15401" y="7444"/>
                      </a:lnTo>
                      <a:lnTo>
                        <a:pt x="15469" y="7016"/>
                      </a:lnTo>
                      <a:lnTo>
                        <a:pt x="15520" y="6589"/>
                      </a:lnTo>
                      <a:lnTo>
                        <a:pt x="15538" y="6161"/>
                      </a:lnTo>
                      <a:lnTo>
                        <a:pt x="15538" y="5733"/>
                      </a:lnTo>
                      <a:lnTo>
                        <a:pt x="15503" y="5305"/>
                      </a:lnTo>
                      <a:lnTo>
                        <a:pt x="15452" y="4877"/>
                      </a:lnTo>
                      <a:lnTo>
                        <a:pt x="15366" y="4467"/>
                      </a:lnTo>
                      <a:lnTo>
                        <a:pt x="15264" y="4056"/>
                      </a:lnTo>
                      <a:lnTo>
                        <a:pt x="15110" y="3662"/>
                      </a:lnTo>
                      <a:lnTo>
                        <a:pt x="14939" y="3269"/>
                      </a:lnTo>
                      <a:lnTo>
                        <a:pt x="14733" y="2892"/>
                      </a:lnTo>
                      <a:lnTo>
                        <a:pt x="14494" y="2533"/>
                      </a:lnTo>
                      <a:lnTo>
                        <a:pt x="14220" y="2191"/>
                      </a:lnTo>
                      <a:lnTo>
                        <a:pt x="14015" y="1951"/>
                      </a:lnTo>
                      <a:lnTo>
                        <a:pt x="13775" y="1729"/>
                      </a:lnTo>
                      <a:lnTo>
                        <a:pt x="13536" y="1506"/>
                      </a:lnTo>
                      <a:lnTo>
                        <a:pt x="13279" y="1318"/>
                      </a:lnTo>
                      <a:lnTo>
                        <a:pt x="13005" y="1130"/>
                      </a:lnTo>
                      <a:lnTo>
                        <a:pt x="12714" y="959"/>
                      </a:lnTo>
                      <a:lnTo>
                        <a:pt x="12423" y="805"/>
                      </a:lnTo>
                      <a:lnTo>
                        <a:pt x="12115" y="651"/>
                      </a:lnTo>
                      <a:lnTo>
                        <a:pt x="11807" y="531"/>
                      </a:lnTo>
                      <a:lnTo>
                        <a:pt x="11482" y="411"/>
                      </a:lnTo>
                      <a:lnTo>
                        <a:pt x="11157" y="309"/>
                      </a:lnTo>
                      <a:lnTo>
                        <a:pt x="10815" y="223"/>
                      </a:lnTo>
                      <a:lnTo>
                        <a:pt x="10490" y="137"/>
                      </a:lnTo>
                      <a:lnTo>
                        <a:pt x="10147" y="86"/>
                      </a:lnTo>
                      <a:lnTo>
                        <a:pt x="9805" y="35"/>
                      </a:lnTo>
                      <a:lnTo>
                        <a:pt x="9463" y="18"/>
                      </a:lnTo>
                      <a:lnTo>
                        <a:pt x="9104" y="1"/>
                      </a:lnTo>
                      <a:close/>
                    </a:path>
                  </a:pathLst>
                </a:custGeom>
                <a:solidFill>
                  <a:srgbClr val="43434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29" name="Google Shape;1716;p34">
                  <a:extLst>
                    <a:ext uri="{FF2B5EF4-FFF2-40B4-BE49-F238E27FC236}">
                      <a16:creationId xmlns:a16="http://schemas.microsoft.com/office/drawing/2014/main" id="{9BC7332B-CEAC-1193-C816-755B1AA9214B}"/>
                    </a:ext>
                  </a:extLst>
                </p:cNvPr>
                <p:cNvSpPr/>
                <p:nvPr/>
              </p:nvSpPr>
              <p:spPr>
                <a:xfrm>
                  <a:off x="2556177" y="1468144"/>
                  <a:ext cx="103298" cy="281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81" h="840" extrusionOk="0">
                      <a:moveTo>
                        <a:pt x="2105" y="1"/>
                      </a:moveTo>
                      <a:lnTo>
                        <a:pt x="1712" y="18"/>
                      </a:lnTo>
                      <a:lnTo>
                        <a:pt x="1318" y="52"/>
                      </a:lnTo>
                      <a:lnTo>
                        <a:pt x="1130" y="86"/>
                      </a:lnTo>
                      <a:lnTo>
                        <a:pt x="925" y="138"/>
                      </a:lnTo>
                      <a:lnTo>
                        <a:pt x="839" y="172"/>
                      </a:lnTo>
                      <a:lnTo>
                        <a:pt x="771" y="223"/>
                      </a:lnTo>
                      <a:lnTo>
                        <a:pt x="1" y="839"/>
                      </a:lnTo>
                      <a:lnTo>
                        <a:pt x="411" y="685"/>
                      </a:lnTo>
                      <a:lnTo>
                        <a:pt x="805" y="548"/>
                      </a:lnTo>
                      <a:lnTo>
                        <a:pt x="1181" y="446"/>
                      </a:lnTo>
                      <a:lnTo>
                        <a:pt x="1558" y="377"/>
                      </a:lnTo>
                      <a:lnTo>
                        <a:pt x="1934" y="343"/>
                      </a:lnTo>
                      <a:lnTo>
                        <a:pt x="2294" y="343"/>
                      </a:lnTo>
                      <a:lnTo>
                        <a:pt x="2482" y="360"/>
                      </a:lnTo>
                      <a:lnTo>
                        <a:pt x="2670" y="377"/>
                      </a:lnTo>
                      <a:lnTo>
                        <a:pt x="2858" y="428"/>
                      </a:lnTo>
                      <a:lnTo>
                        <a:pt x="3047" y="480"/>
                      </a:lnTo>
                      <a:lnTo>
                        <a:pt x="3064" y="428"/>
                      </a:lnTo>
                      <a:lnTo>
                        <a:pt x="3081" y="377"/>
                      </a:lnTo>
                      <a:lnTo>
                        <a:pt x="3081" y="326"/>
                      </a:lnTo>
                      <a:lnTo>
                        <a:pt x="3081" y="274"/>
                      </a:lnTo>
                      <a:lnTo>
                        <a:pt x="3029" y="172"/>
                      </a:lnTo>
                      <a:lnTo>
                        <a:pt x="2995" y="120"/>
                      </a:lnTo>
                      <a:lnTo>
                        <a:pt x="2944" y="86"/>
                      </a:lnTo>
                      <a:lnTo>
                        <a:pt x="2841" y="52"/>
                      </a:lnTo>
                      <a:lnTo>
                        <a:pt x="2739" y="18"/>
                      </a:lnTo>
                      <a:lnTo>
                        <a:pt x="2619" y="1"/>
                      </a:lnTo>
                      <a:close/>
                    </a:path>
                  </a:pathLst>
                </a:custGeom>
                <a:solidFill>
                  <a:srgbClr val="43434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30" name="Google Shape;1717;p34">
                  <a:extLst>
                    <a:ext uri="{FF2B5EF4-FFF2-40B4-BE49-F238E27FC236}">
                      <a16:creationId xmlns:a16="http://schemas.microsoft.com/office/drawing/2014/main" id="{D77FA5B4-044F-F9AD-5FF6-19230CE7FC8F}"/>
                    </a:ext>
                  </a:extLst>
                </p:cNvPr>
                <p:cNvSpPr/>
                <p:nvPr/>
              </p:nvSpPr>
              <p:spPr>
                <a:xfrm>
                  <a:off x="2749532" y="1468144"/>
                  <a:ext cx="103868" cy="281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98" h="840" extrusionOk="0">
                      <a:moveTo>
                        <a:pt x="462" y="1"/>
                      </a:moveTo>
                      <a:lnTo>
                        <a:pt x="360" y="18"/>
                      </a:lnTo>
                      <a:lnTo>
                        <a:pt x="257" y="52"/>
                      </a:lnTo>
                      <a:lnTo>
                        <a:pt x="154" y="86"/>
                      </a:lnTo>
                      <a:lnTo>
                        <a:pt x="103" y="120"/>
                      </a:lnTo>
                      <a:lnTo>
                        <a:pt x="69" y="172"/>
                      </a:lnTo>
                      <a:lnTo>
                        <a:pt x="17" y="274"/>
                      </a:lnTo>
                      <a:lnTo>
                        <a:pt x="0" y="326"/>
                      </a:lnTo>
                      <a:lnTo>
                        <a:pt x="0" y="377"/>
                      </a:lnTo>
                      <a:lnTo>
                        <a:pt x="17" y="428"/>
                      </a:lnTo>
                      <a:lnTo>
                        <a:pt x="52" y="480"/>
                      </a:lnTo>
                      <a:lnTo>
                        <a:pt x="240" y="428"/>
                      </a:lnTo>
                      <a:lnTo>
                        <a:pt x="428" y="377"/>
                      </a:lnTo>
                      <a:lnTo>
                        <a:pt x="616" y="360"/>
                      </a:lnTo>
                      <a:lnTo>
                        <a:pt x="787" y="343"/>
                      </a:lnTo>
                      <a:lnTo>
                        <a:pt x="1164" y="343"/>
                      </a:lnTo>
                      <a:lnTo>
                        <a:pt x="1540" y="377"/>
                      </a:lnTo>
                      <a:lnTo>
                        <a:pt x="1900" y="446"/>
                      </a:lnTo>
                      <a:lnTo>
                        <a:pt x="2293" y="548"/>
                      </a:lnTo>
                      <a:lnTo>
                        <a:pt x="2687" y="685"/>
                      </a:lnTo>
                      <a:lnTo>
                        <a:pt x="3097" y="839"/>
                      </a:lnTo>
                      <a:lnTo>
                        <a:pt x="2327" y="223"/>
                      </a:lnTo>
                      <a:lnTo>
                        <a:pt x="2242" y="172"/>
                      </a:lnTo>
                      <a:lnTo>
                        <a:pt x="2156" y="138"/>
                      </a:lnTo>
                      <a:lnTo>
                        <a:pt x="1968" y="86"/>
                      </a:lnTo>
                      <a:lnTo>
                        <a:pt x="1780" y="52"/>
                      </a:lnTo>
                      <a:lnTo>
                        <a:pt x="1386" y="18"/>
                      </a:lnTo>
                      <a:lnTo>
                        <a:pt x="976" y="1"/>
                      </a:lnTo>
                      <a:close/>
                    </a:path>
                  </a:pathLst>
                </a:custGeom>
                <a:solidFill>
                  <a:srgbClr val="43434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31" name="Google Shape;1718;p34">
                  <a:extLst>
                    <a:ext uri="{FF2B5EF4-FFF2-40B4-BE49-F238E27FC236}">
                      <a16:creationId xmlns:a16="http://schemas.microsoft.com/office/drawing/2014/main" id="{40F5D15A-E7BB-301E-EECC-849EAFCCEAD2}"/>
                    </a:ext>
                  </a:extLst>
                </p:cNvPr>
                <p:cNvSpPr/>
                <p:nvPr/>
              </p:nvSpPr>
              <p:spPr>
                <a:xfrm>
                  <a:off x="2547560" y="1932302"/>
                  <a:ext cx="315024" cy="1715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96" h="5117" extrusionOk="0">
                      <a:moveTo>
                        <a:pt x="9395" y="0"/>
                      </a:moveTo>
                      <a:lnTo>
                        <a:pt x="8523" y="1472"/>
                      </a:lnTo>
                      <a:lnTo>
                        <a:pt x="8061" y="2190"/>
                      </a:lnTo>
                      <a:lnTo>
                        <a:pt x="7821" y="2533"/>
                      </a:lnTo>
                      <a:lnTo>
                        <a:pt x="7581" y="2875"/>
                      </a:lnTo>
                      <a:lnTo>
                        <a:pt x="7325" y="3217"/>
                      </a:lnTo>
                      <a:lnTo>
                        <a:pt x="7068" y="3559"/>
                      </a:lnTo>
                      <a:lnTo>
                        <a:pt x="6794" y="3867"/>
                      </a:lnTo>
                      <a:lnTo>
                        <a:pt x="6503" y="4175"/>
                      </a:lnTo>
                      <a:lnTo>
                        <a:pt x="6349" y="4329"/>
                      </a:lnTo>
                      <a:lnTo>
                        <a:pt x="6195" y="4449"/>
                      </a:lnTo>
                      <a:lnTo>
                        <a:pt x="6041" y="4569"/>
                      </a:lnTo>
                      <a:lnTo>
                        <a:pt x="5870" y="4672"/>
                      </a:lnTo>
                      <a:lnTo>
                        <a:pt x="5750" y="4740"/>
                      </a:lnTo>
                      <a:lnTo>
                        <a:pt x="5614" y="4774"/>
                      </a:lnTo>
                      <a:lnTo>
                        <a:pt x="5494" y="4808"/>
                      </a:lnTo>
                      <a:lnTo>
                        <a:pt x="5357" y="4826"/>
                      </a:lnTo>
                      <a:lnTo>
                        <a:pt x="5254" y="4808"/>
                      </a:lnTo>
                      <a:lnTo>
                        <a:pt x="5152" y="4791"/>
                      </a:lnTo>
                      <a:lnTo>
                        <a:pt x="5083" y="4757"/>
                      </a:lnTo>
                      <a:lnTo>
                        <a:pt x="4998" y="4723"/>
                      </a:lnTo>
                      <a:lnTo>
                        <a:pt x="4826" y="4620"/>
                      </a:lnTo>
                      <a:lnTo>
                        <a:pt x="4501" y="4346"/>
                      </a:lnTo>
                      <a:lnTo>
                        <a:pt x="3851" y="3799"/>
                      </a:lnTo>
                      <a:lnTo>
                        <a:pt x="2568" y="2687"/>
                      </a:lnTo>
                      <a:lnTo>
                        <a:pt x="1284" y="1557"/>
                      </a:lnTo>
                      <a:lnTo>
                        <a:pt x="1" y="428"/>
                      </a:lnTo>
                      <a:lnTo>
                        <a:pt x="583" y="1061"/>
                      </a:lnTo>
                      <a:lnTo>
                        <a:pt x="1182" y="1677"/>
                      </a:lnTo>
                      <a:lnTo>
                        <a:pt x="1798" y="2276"/>
                      </a:lnTo>
                      <a:lnTo>
                        <a:pt x="2414" y="2858"/>
                      </a:lnTo>
                      <a:lnTo>
                        <a:pt x="3030" y="3439"/>
                      </a:lnTo>
                      <a:lnTo>
                        <a:pt x="3680" y="4021"/>
                      </a:lnTo>
                      <a:lnTo>
                        <a:pt x="4313" y="4569"/>
                      </a:lnTo>
                      <a:lnTo>
                        <a:pt x="4655" y="4860"/>
                      </a:lnTo>
                      <a:lnTo>
                        <a:pt x="4844" y="4980"/>
                      </a:lnTo>
                      <a:lnTo>
                        <a:pt x="4963" y="5031"/>
                      </a:lnTo>
                      <a:lnTo>
                        <a:pt x="5083" y="5082"/>
                      </a:lnTo>
                      <a:lnTo>
                        <a:pt x="5220" y="5099"/>
                      </a:lnTo>
                      <a:lnTo>
                        <a:pt x="5357" y="5116"/>
                      </a:lnTo>
                      <a:lnTo>
                        <a:pt x="5562" y="5099"/>
                      </a:lnTo>
                      <a:lnTo>
                        <a:pt x="5682" y="5065"/>
                      </a:lnTo>
                      <a:lnTo>
                        <a:pt x="5802" y="5031"/>
                      </a:lnTo>
                      <a:lnTo>
                        <a:pt x="6007" y="4928"/>
                      </a:lnTo>
                      <a:lnTo>
                        <a:pt x="6195" y="4808"/>
                      </a:lnTo>
                      <a:lnTo>
                        <a:pt x="6384" y="4672"/>
                      </a:lnTo>
                      <a:lnTo>
                        <a:pt x="6555" y="4535"/>
                      </a:lnTo>
                      <a:lnTo>
                        <a:pt x="6709" y="4381"/>
                      </a:lnTo>
                      <a:lnTo>
                        <a:pt x="7000" y="4056"/>
                      </a:lnTo>
                      <a:lnTo>
                        <a:pt x="7273" y="3713"/>
                      </a:lnTo>
                      <a:lnTo>
                        <a:pt x="7530" y="3371"/>
                      </a:lnTo>
                      <a:lnTo>
                        <a:pt x="7770" y="3012"/>
                      </a:lnTo>
                      <a:lnTo>
                        <a:pt x="8009" y="2652"/>
                      </a:lnTo>
                      <a:lnTo>
                        <a:pt x="8232" y="2293"/>
                      </a:lnTo>
                      <a:lnTo>
                        <a:pt x="8437" y="1917"/>
                      </a:lnTo>
                      <a:lnTo>
                        <a:pt x="8642" y="1540"/>
                      </a:lnTo>
                      <a:lnTo>
                        <a:pt x="9019" y="770"/>
                      </a:lnTo>
                      <a:lnTo>
                        <a:pt x="9395" y="0"/>
                      </a:lnTo>
                      <a:close/>
                    </a:path>
                  </a:pathLst>
                </a:custGeom>
                <a:solidFill>
                  <a:srgbClr val="00D5B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32" name="Google Shape;1719;p34">
                  <a:extLst>
                    <a:ext uri="{FF2B5EF4-FFF2-40B4-BE49-F238E27FC236}">
                      <a16:creationId xmlns:a16="http://schemas.microsoft.com/office/drawing/2014/main" id="{68B27BF2-8872-BBAE-0759-4B2EB646EFE6}"/>
                    </a:ext>
                  </a:extLst>
                </p:cNvPr>
                <p:cNvSpPr/>
                <p:nvPr/>
              </p:nvSpPr>
              <p:spPr>
                <a:xfrm>
                  <a:off x="2475274" y="2202503"/>
                  <a:ext cx="168710" cy="1124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32" h="3355" extrusionOk="0">
                      <a:moveTo>
                        <a:pt x="1" y="1"/>
                      </a:moveTo>
                      <a:lnTo>
                        <a:pt x="1" y="3355"/>
                      </a:lnTo>
                      <a:lnTo>
                        <a:pt x="5032" y="3355"/>
                      </a:lnTo>
                      <a:lnTo>
                        <a:pt x="5032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33" name="Google Shape;1720;p34">
                  <a:extLst>
                    <a:ext uri="{FF2B5EF4-FFF2-40B4-BE49-F238E27FC236}">
                      <a16:creationId xmlns:a16="http://schemas.microsoft.com/office/drawing/2014/main" id="{635E03FA-FA99-3E09-600C-8E347F04653A}"/>
                    </a:ext>
                  </a:extLst>
                </p:cNvPr>
                <p:cNvSpPr/>
                <p:nvPr/>
              </p:nvSpPr>
              <p:spPr>
                <a:xfrm>
                  <a:off x="2538977" y="2183560"/>
                  <a:ext cx="40769" cy="419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16" h="1251" extrusionOk="0">
                      <a:moveTo>
                        <a:pt x="103" y="1"/>
                      </a:moveTo>
                      <a:lnTo>
                        <a:pt x="52" y="18"/>
                      </a:lnTo>
                      <a:lnTo>
                        <a:pt x="17" y="52"/>
                      </a:lnTo>
                      <a:lnTo>
                        <a:pt x="0" y="87"/>
                      </a:lnTo>
                      <a:lnTo>
                        <a:pt x="0" y="138"/>
                      </a:lnTo>
                      <a:lnTo>
                        <a:pt x="411" y="1182"/>
                      </a:lnTo>
                      <a:lnTo>
                        <a:pt x="445" y="1233"/>
                      </a:lnTo>
                      <a:lnTo>
                        <a:pt x="497" y="1250"/>
                      </a:lnTo>
                      <a:lnTo>
                        <a:pt x="548" y="1233"/>
                      </a:lnTo>
                      <a:lnTo>
                        <a:pt x="582" y="1199"/>
                      </a:lnTo>
                      <a:lnTo>
                        <a:pt x="1198" y="189"/>
                      </a:lnTo>
                      <a:lnTo>
                        <a:pt x="1215" y="138"/>
                      </a:lnTo>
                      <a:lnTo>
                        <a:pt x="1215" y="87"/>
                      </a:lnTo>
                      <a:lnTo>
                        <a:pt x="1181" y="52"/>
                      </a:lnTo>
                      <a:lnTo>
                        <a:pt x="1130" y="35"/>
                      </a:lnTo>
                      <a:lnTo>
                        <a:pt x="103" y="1"/>
                      </a:lnTo>
                      <a:close/>
                    </a:path>
                  </a:pathLst>
                </a:custGeom>
                <a:solidFill>
                  <a:srgbClr val="2926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34" name="Google Shape;1721;p34">
                  <a:extLst>
                    <a:ext uri="{FF2B5EF4-FFF2-40B4-BE49-F238E27FC236}">
                      <a16:creationId xmlns:a16="http://schemas.microsoft.com/office/drawing/2014/main" id="{6F9A1317-E59D-CD4C-7C18-939089FE9863}"/>
                    </a:ext>
                  </a:extLst>
                </p:cNvPr>
                <p:cNvSpPr/>
                <p:nvPr/>
              </p:nvSpPr>
              <p:spPr>
                <a:xfrm>
                  <a:off x="2490194" y="2241529"/>
                  <a:ext cx="77482" cy="8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11" h="240" extrusionOk="0">
                      <a:moveTo>
                        <a:pt x="1" y="0"/>
                      </a:moveTo>
                      <a:lnTo>
                        <a:pt x="1" y="240"/>
                      </a:lnTo>
                      <a:lnTo>
                        <a:pt x="2311" y="240"/>
                      </a:lnTo>
                      <a:lnTo>
                        <a:pt x="2311" y="0"/>
                      </a:lnTo>
                      <a:close/>
                    </a:path>
                  </a:pathLst>
                </a:custGeom>
                <a:solidFill>
                  <a:srgbClr val="2926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35" name="Google Shape;1722;p34">
                  <a:extLst>
                    <a:ext uri="{FF2B5EF4-FFF2-40B4-BE49-F238E27FC236}">
                      <a16:creationId xmlns:a16="http://schemas.microsoft.com/office/drawing/2014/main" id="{8E259E13-9C1D-022B-9285-8BF4229B850B}"/>
                    </a:ext>
                  </a:extLst>
                </p:cNvPr>
                <p:cNvSpPr/>
                <p:nvPr/>
              </p:nvSpPr>
              <p:spPr>
                <a:xfrm>
                  <a:off x="2490194" y="2262752"/>
                  <a:ext cx="127404" cy="74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00" h="223" extrusionOk="0">
                      <a:moveTo>
                        <a:pt x="1" y="0"/>
                      </a:moveTo>
                      <a:lnTo>
                        <a:pt x="1" y="223"/>
                      </a:lnTo>
                      <a:lnTo>
                        <a:pt x="3800" y="223"/>
                      </a:lnTo>
                      <a:lnTo>
                        <a:pt x="380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36" name="Google Shape;1723;p34">
                  <a:extLst>
                    <a:ext uri="{FF2B5EF4-FFF2-40B4-BE49-F238E27FC236}">
                      <a16:creationId xmlns:a16="http://schemas.microsoft.com/office/drawing/2014/main" id="{1CD1D303-8951-EFEE-B429-8C25D4D4D5C9}"/>
                    </a:ext>
                  </a:extLst>
                </p:cNvPr>
                <p:cNvSpPr/>
                <p:nvPr/>
              </p:nvSpPr>
              <p:spPr>
                <a:xfrm>
                  <a:off x="2490194" y="2278242"/>
                  <a:ext cx="102158" cy="74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47" h="223" extrusionOk="0">
                      <a:moveTo>
                        <a:pt x="1" y="0"/>
                      </a:moveTo>
                      <a:lnTo>
                        <a:pt x="1" y="223"/>
                      </a:lnTo>
                      <a:lnTo>
                        <a:pt x="3047" y="223"/>
                      </a:lnTo>
                      <a:lnTo>
                        <a:pt x="3047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37" name="Google Shape;1724;p34">
                  <a:extLst>
                    <a:ext uri="{FF2B5EF4-FFF2-40B4-BE49-F238E27FC236}">
                      <a16:creationId xmlns:a16="http://schemas.microsoft.com/office/drawing/2014/main" id="{7356582D-5F83-7469-4DCD-98F285A2735B}"/>
                    </a:ext>
                  </a:extLst>
                </p:cNvPr>
                <p:cNvSpPr/>
                <p:nvPr/>
              </p:nvSpPr>
              <p:spPr>
                <a:xfrm>
                  <a:off x="2782221" y="2278242"/>
                  <a:ext cx="141184" cy="241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11" h="720" extrusionOk="0">
                      <a:moveTo>
                        <a:pt x="1" y="0"/>
                      </a:moveTo>
                      <a:lnTo>
                        <a:pt x="1" y="719"/>
                      </a:lnTo>
                      <a:lnTo>
                        <a:pt x="4210" y="719"/>
                      </a:lnTo>
                      <a:lnTo>
                        <a:pt x="4210" y="0"/>
                      </a:lnTo>
                      <a:close/>
                    </a:path>
                  </a:pathLst>
                </a:custGeom>
                <a:solidFill>
                  <a:srgbClr val="00D5B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38" name="Google Shape;1725;p34">
                  <a:extLst>
                    <a:ext uri="{FF2B5EF4-FFF2-40B4-BE49-F238E27FC236}">
                      <a16:creationId xmlns:a16="http://schemas.microsoft.com/office/drawing/2014/main" id="{CC8ED727-0953-1672-1365-AC280F663A5B}"/>
                    </a:ext>
                  </a:extLst>
                </p:cNvPr>
                <p:cNvSpPr/>
                <p:nvPr/>
              </p:nvSpPr>
              <p:spPr>
                <a:xfrm>
                  <a:off x="2769615" y="1819850"/>
                  <a:ext cx="155501" cy="355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38" h="10593" extrusionOk="0">
                      <a:moveTo>
                        <a:pt x="257" y="0"/>
                      </a:moveTo>
                      <a:lnTo>
                        <a:pt x="0" y="17"/>
                      </a:lnTo>
                      <a:lnTo>
                        <a:pt x="69" y="616"/>
                      </a:lnTo>
                      <a:lnTo>
                        <a:pt x="274" y="599"/>
                      </a:lnTo>
                      <a:lnTo>
                        <a:pt x="702" y="599"/>
                      </a:lnTo>
                      <a:lnTo>
                        <a:pt x="907" y="633"/>
                      </a:lnTo>
                      <a:lnTo>
                        <a:pt x="1112" y="667"/>
                      </a:lnTo>
                      <a:lnTo>
                        <a:pt x="1301" y="719"/>
                      </a:lnTo>
                      <a:lnTo>
                        <a:pt x="1506" y="787"/>
                      </a:lnTo>
                      <a:lnTo>
                        <a:pt x="1694" y="873"/>
                      </a:lnTo>
                      <a:lnTo>
                        <a:pt x="1882" y="958"/>
                      </a:lnTo>
                      <a:lnTo>
                        <a:pt x="2054" y="1061"/>
                      </a:lnTo>
                      <a:lnTo>
                        <a:pt x="2225" y="1164"/>
                      </a:lnTo>
                      <a:lnTo>
                        <a:pt x="2396" y="1284"/>
                      </a:lnTo>
                      <a:lnTo>
                        <a:pt x="2550" y="1420"/>
                      </a:lnTo>
                      <a:lnTo>
                        <a:pt x="2704" y="1557"/>
                      </a:lnTo>
                      <a:lnTo>
                        <a:pt x="2841" y="1711"/>
                      </a:lnTo>
                      <a:lnTo>
                        <a:pt x="2961" y="1882"/>
                      </a:lnTo>
                      <a:lnTo>
                        <a:pt x="3166" y="2190"/>
                      </a:lnTo>
                      <a:lnTo>
                        <a:pt x="3354" y="2533"/>
                      </a:lnTo>
                      <a:lnTo>
                        <a:pt x="3508" y="2892"/>
                      </a:lnTo>
                      <a:lnTo>
                        <a:pt x="3662" y="3286"/>
                      </a:lnTo>
                      <a:lnTo>
                        <a:pt x="3782" y="3713"/>
                      </a:lnTo>
                      <a:lnTo>
                        <a:pt x="3867" y="4158"/>
                      </a:lnTo>
                      <a:lnTo>
                        <a:pt x="3953" y="4655"/>
                      </a:lnTo>
                      <a:lnTo>
                        <a:pt x="4004" y="5168"/>
                      </a:lnTo>
                      <a:lnTo>
                        <a:pt x="4039" y="5818"/>
                      </a:lnTo>
                      <a:lnTo>
                        <a:pt x="4039" y="6485"/>
                      </a:lnTo>
                      <a:lnTo>
                        <a:pt x="4021" y="7153"/>
                      </a:lnTo>
                      <a:lnTo>
                        <a:pt x="3970" y="7820"/>
                      </a:lnTo>
                      <a:lnTo>
                        <a:pt x="3885" y="8470"/>
                      </a:lnTo>
                      <a:lnTo>
                        <a:pt x="3765" y="9138"/>
                      </a:lnTo>
                      <a:lnTo>
                        <a:pt x="3611" y="9771"/>
                      </a:lnTo>
                      <a:lnTo>
                        <a:pt x="3440" y="10421"/>
                      </a:lnTo>
                      <a:lnTo>
                        <a:pt x="4004" y="10592"/>
                      </a:lnTo>
                      <a:lnTo>
                        <a:pt x="4193" y="9925"/>
                      </a:lnTo>
                      <a:lnTo>
                        <a:pt x="4347" y="9258"/>
                      </a:lnTo>
                      <a:lnTo>
                        <a:pt x="4466" y="8573"/>
                      </a:lnTo>
                      <a:lnTo>
                        <a:pt x="4552" y="7872"/>
                      </a:lnTo>
                      <a:lnTo>
                        <a:pt x="4620" y="7187"/>
                      </a:lnTo>
                      <a:lnTo>
                        <a:pt x="4637" y="6503"/>
                      </a:lnTo>
                      <a:lnTo>
                        <a:pt x="4637" y="5801"/>
                      </a:lnTo>
                      <a:lnTo>
                        <a:pt x="4586" y="5117"/>
                      </a:lnTo>
                      <a:lnTo>
                        <a:pt x="4535" y="4552"/>
                      </a:lnTo>
                      <a:lnTo>
                        <a:pt x="4449" y="4038"/>
                      </a:lnTo>
                      <a:lnTo>
                        <a:pt x="4347" y="3542"/>
                      </a:lnTo>
                      <a:lnTo>
                        <a:pt x="4210" y="3080"/>
                      </a:lnTo>
                      <a:lnTo>
                        <a:pt x="4056" y="2652"/>
                      </a:lnTo>
                      <a:lnTo>
                        <a:pt x="3885" y="2242"/>
                      </a:lnTo>
                      <a:lnTo>
                        <a:pt x="3679" y="1865"/>
                      </a:lnTo>
                      <a:lnTo>
                        <a:pt x="3440" y="1523"/>
                      </a:lnTo>
                      <a:lnTo>
                        <a:pt x="3286" y="1335"/>
                      </a:lnTo>
                      <a:lnTo>
                        <a:pt x="3132" y="1147"/>
                      </a:lnTo>
                      <a:lnTo>
                        <a:pt x="2943" y="975"/>
                      </a:lnTo>
                      <a:lnTo>
                        <a:pt x="2755" y="821"/>
                      </a:lnTo>
                      <a:lnTo>
                        <a:pt x="2567" y="685"/>
                      </a:lnTo>
                      <a:lnTo>
                        <a:pt x="2362" y="548"/>
                      </a:lnTo>
                      <a:lnTo>
                        <a:pt x="2156" y="428"/>
                      </a:lnTo>
                      <a:lnTo>
                        <a:pt x="1934" y="325"/>
                      </a:lnTo>
                      <a:lnTo>
                        <a:pt x="1711" y="240"/>
                      </a:lnTo>
                      <a:lnTo>
                        <a:pt x="1472" y="154"/>
                      </a:lnTo>
                      <a:lnTo>
                        <a:pt x="1232" y="86"/>
                      </a:lnTo>
                      <a:lnTo>
                        <a:pt x="993" y="51"/>
                      </a:lnTo>
                      <a:lnTo>
                        <a:pt x="753" y="17"/>
                      </a:lnTo>
                      <a:lnTo>
                        <a:pt x="514" y="0"/>
                      </a:lnTo>
                      <a:close/>
                    </a:path>
                  </a:pathLst>
                </a:custGeom>
                <a:solidFill>
                  <a:srgbClr val="2926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39" name="Google Shape;1726;p34">
                  <a:extLst>
                    <a:ext uri="{FF2B5EF4-FFF2-40B4-BE49-F238E27FC236}">
                      <a16:creationId xmlns:a16="http://schemas.microsoft.com/office/drawing/2014/main" id="{4E72CF6F-5301-1D1F-6CCE-E3EE06BEDA14}"/>
                    </a:ext>
                  </a:extLst>
                </p:cNvPr>
                <p:cNvSpPr/>
                <p:nvPr/>
              </p:nvSpPr>
              <p:spPr>
                <a:xfrm>
                  <a:off x="2851658" y="2134240"/>
                  <a:ext cx="75169" cy="751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2" h="2242" extrusionOk="0">
                      <a:moveTo>
                        <a:pt x="1010" y="0"/>
                      </a:moveTo>
                      <a:lnTo>
                        <a:pt x="890" y="17"/>
                      </a:lnTo>
                      <a:lnTo>
                        <a:pt x="787" y="52"/>
                      </a:lnTo>
                      <a:lnTo>
                        <a:pt x="685" y="86"/>
                      </a:lnTo>
                      <a:lnTo>
                        <a:pt x="582" y="137"/>
                      </a:lnTo>
                      <a:lnTo>
                        <a:pt x="496" y="189"/>
                      </a:lnTo>
                      <a:lnTo>
                        <a:pt x="411" y="257"/>
                      </a:lnTo>
                      <a:lnTo>
                        <a:pt x="325" y="325"/>
                      </a:lnTo>
                      <a:lnTo>
                        <a:pt x="257" y="411"/>
                      </a:lnTo>
                      <a:lnTo>
                        <a:pt x="188" y="497"/>
                      </a:lnTo>
                      <a:lnTo>
                        <a:pt x="137" y="582"/>
                      </a:lnTo>
                      <a:lnTo>
                        <a:pt x="86" y="685"/>
                      </a:lnTo>
                      <a:lnTo>
                        <a:pt x="51" y="787"/>
                      </a:lnTo>
                      <a:lnTo>
                        <a:pt x="17" y="890"/>
                      </a:lnTo>
                      <a:lnTo>
                        <a:pt x="0" y="1010"/>
                      </a:lnTo>
                      <a:lnTo>
                        <a:pt x="0" y="1130"/>
                      </a:lnTo>
                      <a:lnTo>
                        <a:pt x="0" y="1232"/>
                      </a:lnTo>
                      <a:lnTo>
                        <a:pt x="17" y="1352"/>
                      </a:lnTo>
                      <a:lnTo>
                        <a:pt x="51" y="1455"/>
                      </a:lnTo>
                      <a:lnTo>
                        <a:pt x="86" y="1558"/>
                      </a:lnTo>
                      <a:lnTo>
                        <a:pt x="137" y="1660"/>
                      </a:lnTo>
                      <a:lnTo>
                        <a:pt x="188" y="1746"/>
                      </a:lnTo>
                      <a:lnTo>
                        <a:pt x="257" y="1831"/>
                      </a:lnTo>
                      <a:lnTo>
                        <a:pt x="325" y="1917"/>
                      </a:lnTo>
                      <a:lnTo>
                        <a:pt x="411" y="1985"/>
                      </a:lnTo>
                      <a:lnTo>
                        <a:pt x="496" y="2054"/>
                      </a:lnTo>
                      <a:lnTo>
                        <a:pt x="582" y="2105"/>
                      </a:lnTo>
                      <a:lnTo>
                        <a:pt x="685" y="2156"/>
                      </a:lnTo>
                      <a:lnTo>
                        <a:pt x="787" y="2191"/>
                      </a:lnTo>
                      <a:lnTo>
                        <a:pt x="890" y="2225"/>
                      </a:lnTo>
                      <a:lnTo>
                        <a:pt x="1010" y="2242"/>
                      </a:lnTo>
                      <a:lnTo>
                        <a:pt x="1232" y="2242"/>
                      </a:lnTo>
                      <a:lnTo>
                        <a:pt x="1335" y="2225"/>
                      </a:lnTo>
                      <a:lnTo>
                        <a:pt x="1455" y="2191"/>
                      </a:lnTo>
                      <a:lnTo>
                        <a:pt x="1557" y="2156"/>
                      </a:lnTo>
                      <a:lnTo>
                        <a:pt x="1660" y="2105"/>
                      </a:lnTo>
                      <a:lnTo>
                        <a:pt x="1746" y="2054"/>
                      </a:lnTo>
                      <a:lnTo>
                        <a:pt x="1831" y="1985"/>
                      </a:lnTo>
                      <a:lnTo>
                        <a:pt x="1917" y="1917"/>
                      </a:lnTo>
                      <a:lnTo>
                        <a:pt x="1985" y="1831"/>
                      </a:lnTo>
                      <a:lnTo>
                        <a:pt x="2054" y="1746"/>
                      </a:lnTo>
                      <a:lnTo>
                        <a:pt x="2105" y="1660"/>
                      </a:lnTo>
                      <a:lnTo>
                        <a:pt x="2156" y="1558"/>
                      </a:lnTo>
                      <a:lnTo>
                        <a:pt x="2190" y="1455"/>
                      </a:lnTo>
                      <a:lnTo>
                        <a:pt x="2208" y="1352"/>
                      </a:lnTo>
                      <a:lnTo>
                        <a:pt x="2225" y="1232"/>
                      </a:lnTo>
                      <a:lnTo>
                        <a:pt x="2242" y="1130"/>
                      </a:lnTo>
                      <a:lnTo>
                        <a:pt x="2225" y="1010"/>
                      </a:lnTo>
                      <a:lnTo>
                        <a:pt x="2208" y="890"/>
                      </a:lnTo>
                      <a:lnTo>
                        <a:pt x="2190" y="787"/>
                      </a:lnTo>
                      <a:lnTo>
                        <a:pt x="2156" y="685"/>
                      </a:lnTo>
                      <a:lnTo>
                        <a:pt x="2105" y="582"/>
                      </a:lnTo>
                      <a:lnTo>
                        <a:pt x="2054" y="497"/>
                      </a:lnTo>
                      <a:lnTo>
                        <a:pt x="1985" y="411"/>
                      </a:lnTo>
                      <a:lnTo>
                        <a:pt x="1917" y="325"/>
                      </a:lnTo>
                      <a:lnTo>
                        <a:pt x="1831" y="257"/>
                      </a:lnTo>
                      <a:lnTo>
                        <a:pt x="1746" y="189"/>
                      </a:lnTo>
                      <a:lnTo>
                        <a:pt x="1660" y="137"/>
                      </a:lnTo>
                      <a:lnTo>
                        <a:pt x="1557" y="86"/>
                      </a:lnTo>
                      <a:lnTo>
                        <a:pt x="1455" y="52"/>
                      </a:lnTo>
                      <a:lnTo>
                        <a:pt x="1335" y="17"/>
                      </a:lnTo>
                      <a:lnTo>
                        <a:pt x="1232" y="0"/>
                      </a:lnTo>
                      <a:close/>
                    </a:path>
                  </a:pathLst>
                </a:custGeom>
                <a:solidFill>
                  <a:srgbClr val="2926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40" name="Google Shape;1727;p34">
                  <a:extLst>
                    <a:ext uri="{FF2B5EF4-FFF2-40B4-BE49-F238E27FC236}">
                      <a16:creationId xmlns:a16="http://schemas.microsoft.com/office/drawing/2014/main" id="{24D80919-32FB-5264-13D9-0F5A8D8327DE}"/>
                    </a:ext>
                  </a:extLst>
                </p:cNvPr>
                <p:cNvSpPr/>
                <p:nvPr/>
              </p:nvSpPr>
              <p:spPr>
                <a:xfrm>
                  <a:off x="2862554" y="2145137"/>
                  <a:ext cx="53376" cy="533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92" h="1592" extrusionOk="0">
                      <a:moveTo>
                        <a:pt x="787" y="0"/>
                      </a:moveTo>
                      <a:lnTo>
                        <a:pt x="633" y="18"/>
                      </a:lnTo>
                      <a:lnTo>
                        <a:pt x="479" y="69"/>
                      </a:lnTo>
                      <a:lnTo>
                        <a:pt x="343" y="137"/>
                      </a:lnTo>
                      <a:lnTo>
                        <a:pt x="240" y="240"/>
                      </a:lnTo>
                      <a:lnTo>
                        <a:pt x="137" y="360"/>
                      </a:lnTo>
                      <a:lnTo>
                        <a:pt x="69" y="497"/>
                      </a:lnTo>
                      <a:lnTo>
                        <a:pt x="17" y="634"/>
                      </a:lnTo>
                      <a:lnTo>
                        <a:pt x="0" y="805"/>
                      </a:lnTo>
                      <a:lnTo>
                        <a:pt x="17" y="959"/>
                      </a:lnTo>
                      <a:lnTo>
                        <a:pt x="69" y="1113"/>
                      </a:lnTo>
                      <a:lnTo>
                        <a:pt x="137" y="1233"/>
                      </a:lnTo>
                      <a:lnTo>
                        <a:pt x="240" y="1352"/>
                      </a:lnTo>
                      <a:lnTo>
                        <a:pt x="343" y="1455"/>
                      </a:lnTo>
                      <a:lnTo>
                        <a:pt x="479" y="1523"/>
                      </a:lnTo>
                      <a:lnTo>
                        <a:pt x="633" y="1575"/>
                      </a:lnTo>
                      <a:lnTo>
                        <a:pt x="787" y="1592"/>
                      </a:lnTo>
                      <a:lnTo>
                        <a:pt x="959" y="1575"/>
                      </a:lnTo>
                      <a:lnTo>
                        <a:pt x="1095" y="1523"/>
                      </a:lnTo>
                      <a:lnTo>
                        <a:pt x="1232" y="1455"/>
                      </a:lnTo>
                      <a:lnTo>
                        <a:pt x="1352" y="1352"/>
                      </a:lnTo>
                      <a:lnTo>
                        <a:pt x="1455" y="1233"/>
                      </a:lnTo>
                      <a:lnTo>
                        <a:pt x="1523" y="1113"/>
                      </a:lnTo>
                      <a:lnTo>
                        <a:pt x="1575" y="959"/>
                      </a:lnTo>
                      <a:lnTo>
                        <a:pt x="1592" y="805"/>
                      </a:lnTo>
                      <a:lnTo>
                        <a:pt x="1575" y="634"/>
                      </a:lnTo>
                      <a:lnTo>
                        <a:pt x="1523" y="497"/>
                      </a:lnTo>
                      <a:lnTo>
                        <a:pt x="1455" y="360"/>
                      </a:lnTo>
                      <a:lnTo>
                        <a:pt x="1352" y="240"/>
                      </a:lnTo>
                      <a:lnTo>
                        <a:pt x="1232" y="137"/>
                      </a:lnTo>
                      <a:lnTo>
                        <a:pt x="1095" y="69"/>
                      </a:lnTo>
                      <a:lnTo>
                        <a:pt x="959" y="18"/>
                      </a:lnTo>
                      <a:lnTo>
                        <a:pt x="787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41" name="Google Shape;1728;p34">
                  <a:extLst>
                    <a:ext uri="{FF2B5EF4-FFF2-40B4-BE49-F238E27FC236}">
                      <a16:creationId xmlns:a16="http://schemas.microsoft.com/office/drawing/2014/main" id="{7E9579AC-1795-E94B-88A1-EC5E4646C35D}"/>
                    </a:ext>
                  </a:extLst>
                </p:cNvPr>
                <p:cNvSpPr/>
                <p:nvPr/>
              </p:nvSpPr>
              <p:spPr>
                <a:xfrm>
                  <a:off x="2388068" y="1823270"/>
                  <a:ext cx="249612" cy="372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45" h="11124" extrusionOk="0">
                      <a:moveTo>
                        <a:pt x="7290" y="1"/>
                      </a:moveTo>
                      <a:lnTo>
                        <a:pt x="7136" y="35"/>
                      </a:lnTo>
                      <a:lnTo>
                        <a:pt x="6982" y="69"/>
                      </a:lnTo>
                      <a:lnTo>
                        <a:pt x="6846" y="121"/>
                      </a:lnTo>
                      <a:lnTo>
                        <a:pt x="6692" y="189"/>
                      </a:lnTo>
                      <a:lnTo>
                        <a:pt x="6555" y="257"/>
                      </a:lnTo>
                      <a:lnTo>
                        <a:pt x="6264" y="429"/>
                      </a:lnTo>
                      <a:lnTo>
                        <a:pt x="5973" y="634"/>
                      </a:lnTo>
                      <a:lnTo>
                        <a:pt x="5699" y="856"/>
                      </a:lnTo>
                      <a:lnTo>
                        <a:pt x="5186" y="1301"/>
                      </a:lnTo>
                      <a:lnTo>
                        <a:pt x="5134" y="1353"/>
                      </a:lnTo>
                      <a:lnTo>
                        <a:pt x="4895" y="1575"/>
                      </a:lnTo>
                      <a:lnTo>
                        <a:pt x="4672" y="1815"/>
                      </a:lnTo>
                      <a:lnTo>
                        <a:pt x="4279" y="2242"/>
                      </a:lnTo>
                      <a:lnTo>
                        <a:pt x="3834" y="2756"/>
                      </a:lnTo>
                      <a:lnTo>
                        <a:pt x="3389" y="3286"/>
                      </a:lnTo>
                      <a:lnTo>
                        <a:pt x="2995" y="3834"/>
                      </a:lnTo>
                      <a:lnTo>
                        <a:pt x="2602" y="4381"/>
                      </a:lnTo>
                      <a:lnTo>
                        <a:pt x="2260" y="4912"/>
                      </a:lnTo>
                      <a:lnTo>
                        <a:pt x="1917" y="5477"/>
                      </a:lnTo>
                      <a:lnTo>
                        <a:pt x="1609" y="6024"/>
                      </a:lnTo>
                      <a:lnTo>
                        <a:pt x="1336" y="6572"/>
                      </a:lnTo>
                      <a:lnTo>
                        <a:pt x="1079" y="7136"/>
                      </a:lnTo>
                      <a:lnTo>
                        <a:pt x="839" y="7701"/>
                      </a:lnTo>
                      <a:lnTo>
                        <a:pt x="634" y="8266"/>
                      </a:lnTo>
                      <a:lnTo>
                        <a:pt x="463" y="8813"/>
                      </a:lnTo>
                      <a:lnTo>
                        <a:pt x="309" y="9378"/>
                      </a:lnTo>
                      <a:lnTo>
                        <a:pt x="172" y="9943"/>
                      </a:lnTo>
                      <a:lnTo>
                        <a:pt x="69" y="10507"/>
                      </a:lnTo>
                      <a:lnTo>
                        <a:pt x="1" y="11072"/>
                      </a:lnTo>
                      <a:lnTo>
                        <a:pt x="446" y="11123"/>
                      </a:lnTo>
                      <a:lnTo>
                        <a:pt x="531" y="10439"/>
                      </a:lnTo>
                      <a:lnTo>
                        <a:pt x="668" y="9772"/>
                      </a:lnTo>
                      <a:lnTo>
                        <a:pt x="839" y="9121"/>
                      </a:lnTo>
                      <a:lnTo>
                        <a:pt x="1028" y="8505"/>
                      </a:lnTo>
                      <a:lnTo>
                        <a:pt x="1250" y="7889"/>
                      </a:lnTo>
                      <a:lnTo>
                        <a:pt x="1490" y="7290"/>
                      </a:lnTo>
                      <a:lnTo>
                        <a:pt x="1763" y="6726"/>
                      </a:lnTo>
                      <a:lnTo>
                        <a:pt x="2037" y="6161"/>
                      </a:lnTo>
                      <a:lnTo>
                        <a:pt x="2345" y="5631"/>
                      </a:lnTo>
                      <a:lnTo>
                        <a:pt x="2653" y="5117"/>
                      </a:lnTo>
                      <a:lnTo>
                        <a:pt x="2978" y="4621"/>
                      </a:lnTo>
                      <a:lnTo>
                        <a:pt x="3303" y="4159"/>
                      </a:lnTo>
                      <a:lnTo>
                        <a:pt x="3629" y="3714"/>
                      </a:lnTo>
                      <a:lnTo>
                        <a:pt x="3971" y="3303"/>
                      </a:lnTo>
                      <a:lnTo>
                        <a:pt x="4296" y="2893"/>
                      </a:lnTo>
                      <a:lnTo>
                        <a:pt x="4604" y="2533"/>
                      </a:lnTo>
                      <a:lnTo>
                        <a:pt x="4980" y="2123"/>
                      </a:lnTo>
                      <a:lnTo>
                        <a:pt x="5203" y="1900"/>
                      </a:lnTo>
                      <a:lnTo>
                        <a:pt x="5442" y="1678"/>
                      </a:lnTo>
                      <a:lnTo>
                        <a:pt x="5494" y="1626"/>
                      </a:lnTo>
                      <a:lnTo>
                        <a:pt x="5939" y="1233"/>
                      </a:lnTo>
                      <a:lnTo>
                        <a:pt x="6195" y="1045"/>
                      </a:lnTo>
                      <a:lnTo>
                        <a:pt x="6435" y="856"/>
                      </a:lnTo>
                      <a:lnTo>
                        <a:pt x="6692" y="685"/>
                      </a:lnTo>
                      <a:lnTo>
                        <a:pt x="6948" y="565"/>
                      </a:lnTo>
                      <a:lnTo>
                        <a:pt x="7068" y="514"/>
                      </a:lnTo>
                      <a:lnTo>
                        <a:pt x="7205" y="480"/>
                      </a:lnTo>
                      <a:lnTo>
                        <a:pt x="7325" y="446"/>
                      </a:lnTo>
                      <a:lnTo>
                        <a:pt x="7444" y="446"/>
                      </a:lnTo>
                      <a:lnTo>
                        <a:pt x="7444" y="1"/>
                      </a:lnTo>
                      <a:close/>
                    </a:path>
                  </a:pathLst>
                </a:custGeom>
                <a:solidFill>
                  <a:srgbClr val="2926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42" name="Google Shape;1729;p34">
                  <a:extLst>
                    <a:ext uri="{FF2B5EF4-FFF2-40B4-BE49-F238E27FC236}">
                      <a16:creationId xmlns:a16="http://schemas.microsoft.com/office/drawing/2014/main" id="{CE68AD0F-EF72-60FD-7EDA-3694280157DA}"/>
                    </a:ext>
                  </a:extLst>
                </p:cNvPr>
                <p:cNvSpPr/>
                <p:nvPr/>
              </p:nvSpPr>
              <p:spPr>
                <a:xfrm>
                  <a:off x="2381765" y="2181280"/>
                  <a:ext cx="27593" cy="275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3" h="822" extrusionOk="0">
                      <a:moveTo>
                        <a:pt x="411" y="1"/>
                      </a:moveTo>
                      <a:lnTo>
                        <a:pt x="326" y="18"/>
                      </a:lnTo>
                      <a:lnTo>
                        <a:pt x="257" y="35"/>
                      </a:lnTo>
                      <a:lnTo>
                        <a:pt x="189" y="69"/>
                      </a:lnTo>
                      <a:lnTo>
                        <a:pt x="120" y="120"/>
                      </a:lnTo>
                      <a:lnTo>
                        <a:pt x="69" y="189"/>
                      </a:lnTo>
                      <a:lnTo>
                        <a:pt x="35" y="257"/>
                      </a:lnTo>
                      <a:lnTo>
                        <a:pt x="18" y="326"/>
                      </a:lnTo>
                      <a:lnTo>
                        <a:pt x="1" y="411"/>
                      </a:lnTo>
                      <a:lnTo>
                        <a:pt x="18" y="497"/>
                      </a:lnTo>
                      <a:lnTo>
                        <a:pt x="35" y="582"/>
                      </a:lnTo>
                      <a:lnTo>
                        <a:pt x="69" y="651"/>
                      </a:lnTo>
                      <a:lnTo>
                        <a:pt x="120" y="702"/>
                      </a:lnTo>
                      <a:lnTo>
                        <a:pt x="189" y="753"/>
                      </a:lnTo>
                      <a:lnTo>
                        <a:pt x="257" y="788"/>
                      </a:lnTo>
                      <a:lnTo>
                        <a:pt x="326" y="822"/>
                      </a:lnTo>
                      <a:lnTo>
                        <a:pt x="497" y="822"/>
                      </a:lnTo>
                      <a:lnTo>
                        <a:pt x="582" y="788"/>
                      </a:lnTo>
                      <a:lnTo>
                        <a:pt x="651" y="753"/>
                      </a:lnTo>
                      <a:lnTo>
                        <a:pt x="702" y="702"/>
                      </a:lnTo>
                      <a:lnTo>
                        <a:pt x="754" y="651"/>
                      </a:lnTo>
                      <a:lnTo>
                        <a:pt x="788" y="582"/>
                      </a:lnTo>
                      <a:lnTo>
                        <a:pt x="822" y="497"/>
                      </a:lnTo>
                      <a:lnTo>
                        <a:pt x="822" y="411"/>
                      </a:lnTo>
                      <a:lnTo>
                        <a:pt x="822" y="326"/>
                      </a:lnTo>
                      <a:lnTo>
                        <a:pt x="788" y="257"/>
                      </a:lnTo>
                      <a:lnTo>
                        <a:pt x="754" y="189"/>
                      </a:lnTo>
                      <a:lnTo>
                        <a:pt x="702" y="120"/>
                      </a:lnTo>
                      <a:lnTo>
                        <a:pt x="651" y="69"/>
                      </a:lnTo>
                      <a:lnTo>
                        <a:pt x="582" y="35"/>
                      </a:lnTo>
                      <a:lnTo>
                        <a:pt x="497" y="18"/>
                      </a:lnTo>
                      <a:lnTo>
                        <a:pt x="411" y="1"/>
                      </a:lnTo>
                      <a:close/>
                    </a:path>
                  </a:pathLst>
                </a:custGeom>
                <a:solidFill>
                  <a:srgbClr val="02020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43" name="Google Shape;1730;p34">
                  <a:extLst>
                    <a:ext uri="{FF2B5EF4-FFF2-40B4-BE49-F238E27FC236}">
                      <a16:creationId xmlns:a16="http://schemas.microsoft.com/office/drawing/2014/main" id="{D8808958-1DE0-AA6E-80D8-BA8F9395BAB5}"/>
                    </a:ext>
                  </a:extLst>
                </p:cNvPr>
                <p:cNvSpPr/>
                <p:nvPr/>
              </p:nvSpPr>
              <p:spPr>
                <a:xfrm>
                  <a:off x="2464948" y="1990238"/>
                  <a:ext cx="36780" cy="1772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7" h="5288" extrusionOk="0">
                      <a:moveTo>
                        <a:pt x="412" y="0"/>
                      </a:moveTo>
                      <a:lnTo>
                        <a:pt x="1" y="171"/>
                      </a:lnTo>
                      <a:lnTo>
                        <a:pt x="121" y="479"/>
                      </a:lnTo>
                      <a:lnTo>
                        <a:pt x="223" y="787"/>
                      </a:lnTo>
                      <a:lnTo>
                        <a:pt x="326" y="1095"/>
                      </a:lnTo>
                      <a:lnTo>
                        <a:pt x="394" y="1421"/>
                      </a:lnTo>
                      <a:lnTo>
                        <a:pt x="463" y="1746"/>
                      </a:lnTo>
                      <a:lnTo>
                        <a:pt x="514" y="2071"/>
                      </a:lnTo>
                      <a:lnTo>
                        <a:pt x="600" y="2721"/>
                      </a:lnTo>
                      <a:lnTo>
                        <a:pt x="634" y="3371"/>
                      </a:lnTo>
                      <a:lnTo>
                        <a:pt x="651" y="4022"/>
                      </a:lnTo>
                      <a:lnTo>
                        <a:pt x="651" y="4655"/>
                      </a:lnTo>
                      <a:lnTo>
                        <a:pt x="651" y="5288"/>
                      </a:lnTo>
                      <a:lnTo>
                        <a:pt x="1096" y="5288"/>
                      </a:lnTo>
                      <a:lnTo>
                        <a:pt x="1096" y="4655"/>
                      </a:lnTo>
                      <a:lnTo>
                        <a:pt x="1096" y="3987"/>
                      </a:lnTo>
                      <a:lnTo>
                        <a:pt x="1079" y="3320"/>
                      </a:lnTo>
                      <a:lnTo>
                        <a:pt x="1028" y="2653"/>
                      </a:lnTo>
                      <a:lnTo>
                        <a:pt x="993" y="2310"/>
                      </a:lnTo>
                      <a:lnTo>
                        <a:pt x="959" y="1968"/>
                      </a:lnTo>
                      <a:lnTo>
                        <a:pt x="891" y="1643"/>
                      </a:lnTo>
                      <a:lnTo>
                        <a:pt x="822" y="1301"/>
                      </a:lnTo>
                      <a:lnTo>
                        <a:pt x="754" y="976"/>
                      </a:lnTo>
                      <a:lnTo>
                        <a:pt x="651" y="651"/>
                      </a:lnTo>
                      <a:lnTo>
                        <a:pt x="531" y="325"/>
                      </a:lnTo>
                      <a:lnTo>
                        <a:pt x="412" y="0"/>
                      </a:lnTo>
                      <a:close/>
                    </a:path>
                  </a:pathLst>
                </a:custGeom>
                <a:solidFill>
                  <a:srgbClr val="2926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44" name="Google Shape;1731;p34">
                  <a:extLst>
                    <a:ext uri="{FF2B5EF4-FFF2-40B4-BE49-F238E27FC236}">
                      <a16:creationId xmlns:a16="http://schemas.microsoft.com/office/drawing/2014/main" id="{B0B9577A-2224-9184-0B1E-D56A54373F08}"/>
                    </a:ext>
                  </a:extLst>
                </p:cNvPr>
                <p:cNvSpPr/>
                <p:nvPr/>
              </p:nvSpPr>
              <p:spPr>
                <a:xfrm>
                  <a:off x="2480437" y="2156033"/>
                  <a:ext cx="27593" cy="275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3" h="822" extrusionOk="0">
                      <a:moveTo>
                        <a:pt x="412" y="1"/>
                      </a:moveTo>
                      <a:lnTo>
                        <a:pt x="326" y="18"/>
                      </a:lnTo>
                      <a:lnTo>
                        <a:pt x="258" y="35"/>
                      </a:lnTo>
                      <a:lnTo>
                        <a:pt x="189" y="69"/>
                      </a:lnTo>
                      <a:lnTo>
                        <a:pt x="121" y="120"/>
                      </a:lnTo>
                      <a:lnTo>
                        <a:pt x="69" y="189"/>
                      </a:lnTo>
                      <a:lnTo>
                        <a:pt x="35" y="257"/>
                      </a:lnTo>
                      <a:lnTo>
                        <a:pt x="18" y="326"/>
                      </a:lnTo>
                      <a:lnTo>
                        <a:pt x="1" y="411"/>
                      </a:lnTo>
                      <a:lnTo>
                        <a:pt x="18" y="497"/>
                      </a:lnTo>
                      <a:lnTo>
                        <a:pt x="35" y="582"/>
                      </a:lnTo>
                      <a:lnTo>
                        <a:pt x="69" y="651"/>
                      </a:lnTo>
                      <a:lnTo>
                        <a:pt x="121" y="702"/>
                      </a:lnTo>
                      <a:lnTo>
                        <a:pt x="189" y="754"/>
                      </a:lnTo>
                      <a:lnTo>
                        <a:pt x="258" y="788"/>
                      </a:lnTo>
                      <a:lnTo>
                        <a:pt x="326" y="822"/>
                      </a:lnTo>
                      <a:lnTo>
                        <a:pt x="497" y="822"/>
                      </a:lnTo>
                      <a:lnTo>
                        <a:pt x="583" y="788"/>
                      </a:lnTo>
                      <a:lnTo>
                        <a:pt x="651" y="754"/>
                      </a:lnTo>
                      <a:lnTo>
                        <a:pt x="702" y="702"/>
                      </a:lnTo>
                      <a:lnTo>
                        <a:pt x="754" y="651"/>
                      </a:lnTo>
                      <a:lnTo>
                        <a:pt x="788" y="582"/>
                      </a:lnTo>
                      <a:lnTo>
                        <a:pt x="822" y="497"/>
                      </a:lnTo>
                      <a:lnTo>
                        <a:pt x="822" y="411"/>
                      </a:lnTo>
                      <a:lnTo>
                        <a:pt x="822" y="326"/>
                      </a:lnTo>
                      <a:lnTo>
                        <a:pt x="788" y="257"/>
                      </a:lnTo>
                      <a:lnTo>
                        <a:pt x="754" y="189"/>
                      </a:lnTo>
                      <a:lnTo>
                        <a:pt x="702" y="120"/>
                      </a:lnTo>
                      <a:lnTo>
                        <a:pt x="651" y="69"/>
                      </a:lnTo>
                      <a:lnTo>
                        <a:pt x="583" y="35"/>
                      </a:lnTo>
                      <a:lnTo>
                        <a:pt x="497" y="18"/>
                      </a:lnTo>
                      <a:lnTo>
                        <a:pt x="412" y="1"/>
                      </a:lnTo>
                      <a:close/>
                    </a:path>
                  </a:pathLst>
                </a:custGeom>
                <a:solidFill>
                  <a:srgbClr val="02020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45" name="Google Shape;1732;p34">
                  <a:extLst>
                    <a:ext uri="{FF2B5EF4-FFF2-40B4-BE49-F238E27FC236}">
                      <a16:creationId xmlns:a16="http://schemas.microsoft.com/office/drawing/2014/main" id="{E81423E6-4DF4-B7E0-E996-5CB5E3736A91}"/>
                    </a:ext>
                  </a:extLst>
                </p:cNvPr>
                <p:cNvSpPr/>
                <p:nvPr/>
              </p:nvSpPr>
              <p:spPr>
                <a:xfrm>
                  <a:off x="2488484" y="1220876"/>
                  <a:ext cx="394183" cy="1956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57" h="5836" extrusionOk="0">
                      <a:moveTo>
                        <a:pt x="6092" y="514"/>
                      </a:moveTo>
                      <a:lnTo>
                        <a:pt x="6571" y="531"/>
                      </a:lnTo>
                      <a:lnTo>
                        <a:pt x="7050" y="565"/>
                      </a:lnTo>
                      <a:lnTo>
                        <a:pt x="7701" y="634"/>
                      </a:lnTo>
                      <a:lnTo>
                        <a:pt x="8163" y="685"/>
                      </a:lnTo>
                      <a:lnTo>
                        <a:pt x="8539" y="702"/>
                      </a:lnTo>
                      <a:lnTo>
                        <a:pt x="8642" y="702"/>
                      </a:lnTo>
                      <a:lnTo>
                        <a:pt x="8693" y="668"/>
                      </a:lnTo>
                      <a:lnTo>
                        <a:pt x="7992" y="1660"/>
                      </a:lnTo>
                      <a:lnTo>
                        <a:pt x="7940" y="1729"/>
                      </a:lnTo>
                      <a:lnTo>
                        <a:pt x="7889" y="1780"/>
                      </a:lnTo>
                      <a:lnTo>
                        <a:pt x="7821" y="1814"/>
                      </a:lnTo>
                      <a:lnTo>
                        <a:pt x="7752" y="1814"/>
                      </a:lnTo>
                      <a:lnTo>
                        <a:pt x="7615" y="1797"/>
                      </a:lnTo>
                      <a:lnTo>
                        <a:pt x="7324" y="1763"/>
                      </a:lnTo>
                      <a:lnTo>
                        <a:pt x="7033" y="1729"/>
                      </a:lnTo>
                      <a:lnTo>
                        <a:pt x="6742" y="1712"/>
                      </a:lnTo>
                      <a:lnTo>
                        <a:pt x="6178" y="1712"/>
                      </a:lnTo>
                      <a:lnTo>
                        <a:pt x="5904" y="1729"/>
                      </a:lnTo>
                      <a:lnTo>
                        <a:pt x="5630" y="1746"/>
                      </a:lnTo>
                      <a:lnTo>
                        <a:pt x="5356" y="1797"/>
                      </a:lnTo>
                      <a:lnTo>
                        <a:pt x="5339" y="1609"/>
                      </a:lnTo>
                      <a:lnTo>
                        <a:pt x="4912" y="1729"/>
                      </a:lnTo>
                      <a:lnTo>
                        <a:pt x="4484" y="1849"/>
                      </a:lnTo>
                      <a:lnTo>
                        <a:pt x="4056" y="1985"/>
                      </a:lnTo>
                      <a:lnTo>
                        <a:pt x="3628" y="2139"/>
                      </a:lnTo>
                      <a:lnTo>
                        <a:pt x="3816" y="1883"/>
                      </a:lnTo>
                      <a:lnTo>
                        <a:pt x="4022" y="1626"/>
                      </a:lnTo>
                      <a:lnTo>
                        <a:pt x="4244" y="1369"/>
                      </a:lnTo>
                      <a:lnTo>
                        <a:pt x="4501" y="1130"/>
                      </a:lnTo>
                      <a:lnTo>
                        <a:pt x="4775" y="925"/>
                      </a:lnTo>
                      <a:lnTo>
                        <a:pt x="4929" y="822"/>
                      </a:lnTo>
                      <a:lnTo>
                        <a:pt x="5066" y="736"/>
                      </a:lnTo>
                      <a:lnTo>
                        <a:pt x="5220" y="668"/>
                      </a:lnTo>
                      <a:lnTo>
                        <a:pt x="5374" y="617"/>
                      </a:lnTo>
                      <a:lnTo>
                        <a:pt x="5528" y="565"/>
                      </a:lnTo>
                      <a:lnTo>
                        <a:pt x="5682" y="531"/>
                      </a:lnTo>
                      <a:lnTo>
                        <a:pt x="5870" y="514"/>
                      </a:lnTo>
                      <a:close/>
                      <a:moveTo>
                        <a:pt x="6931" y="1"/>
                      </a:moveTo>
                      <a:lnTo>
                        <a:pt x="6417" y="18"/>
                      </a:lnTo>
                      <a:lnTo>
                        <a:pt x="5921" y="52"/>
                      </a:lnTo>
                      <a:lnTo>
                        <a:pt x="5425" y="120"/>
                      </a:lnTo>
                      <a:lnTo>
                        <a:pt x="4929" y="206"/>
                      </a:lnTo>
                      <a:lnTo>
                        <a:pt x="4689" y="257"/>
                      </a:lnTo>
                      <a:lnTo>
                        <a:pt x="4449" y="326"/>
                      </a:lnTo>
                      <a:lnTo>
                        <a:pt x="4210" y="411"/>
                      </a:lnTo>
                      <a:lnTo>
                        <a:pt x="3987" y="497"/>
                      </a:lnTo>
                      <a:lnTo>
                        <a:pt x="3765" y="599"/>
                      </a:lnTo>
                      <a:lnTo>
                        <a:pt x="3543" y="719"/>
                      </a:lnTo>
                      <a:lnTo>
                        <a:pt x="3098" y="976"/>
                      </a:lnTo>
                      <a:lnTo>
                        <a:pt x="2687" y="1284"/>
                      </a:lnTo>
                      <a:lnTo>
                        <a:pt x="2293" y="1609"/>
                      </a:lnTo>
                      <a:lnTo>
                        <a:pt x="1917" y="1951"/>
                      </a:lnTo>
                      <a:lnTo>
                        <a:pt x="1575" y="2328"/>
                      </a:lnTo>
                      <a:lnTo>
                        <a:pt x="1250" y="2738"/>
                      </a:lnTo>
                      <a:lnTo>
                        <a:pt x="959" y="3166"/>
                      </a:lnTo>
                      <a:lnTo>
                        <a:pt x="702" y="3611"/>
                      </a:lnTo>
                      <a:lnTo>
                        <a:pt x="565" y="3868"/>
                      </a:lnTo>
                      <a:lnTo>
                        <a:pt x="462" y="4142"/>
                      </a:lnTo>
                      <a:lnTo>
                        <a:pt x="343" y="4415"/>
                      </a:lnTo>
                      <a:lnTo>
                        <a:pt x="257" y="4689"/>
                      </a:lnTo>
                      <a:lnTo>
                        <a:pt x="172" y="4980"/>
                      </a:lnTo>
                      <a:lnTo>
                        <a:pt x="103" y="5254"/>
                      </a:lnTo>
                      <a:lnTo>
                        <a:pt x="35" y="5545"/>
                      </a:lnTo>
                      <a:lnTo>
                        <a:pt x="0" y="5836"/>
                      </a:lnTo>
                      <a:lnTo>
                        <a:pt x="0" y="5836"/>
                      </a:lnTo>
                      <a:lnTo>
                        <a:pt x="462" y="5801"/>
                      </a:lnTo>
                      <a:lnTo>
                        <a:pt x="907" y="5801"/>
                      </a:lnTo>
                      <a:lnTo>
                        <a:pt x="1523" y="5818"/>
                      </a:lnTo>
                      <a:lnTo>
                        <a:pt x="1849" y="5818"/>
                      </a:lnTo>
                      <a:lnTo>
                        <a:pt x="2054" y="5767"/>
                      </a:lnTo>
                      <a:lnTo>
                        <a:pt x="2242" y="5716"/>
                      </a:lnTo>
                      <a:lnTo>
                        <a:pt x="2362" y="5682"/>
                      </a:lnTo>
                      <a:lnTo>
                        <a:pt x="2482" y="5682"/>
                      </a:lnTo>
                      <a:lnTo>
                        <a:pt x="2721" y="5664"/>
                      </a:lnTo>
                      <a:lnTo>
                        <a:pt x="2773" y="5664"/>
                      </a:lnTo>
                      <a:lnTo>
                        <a:pt x="3953" y="5682"/>
                      </a:lnTo>
                      <a:lnTo>
                        <a:pt x="5117" y="5699"/>
                      </a:lnTo>
                      <a:lnTo>
                        <a:pt x="6298" y="5733"/>
                      </a:lnTo>
                      <a:lnTo>
                        <a:pt x="7478" y="5784"/>
                      </a:lnTo>
                      <a:lnTo>
                        <a:pt x="8710" y="3611"/>
                      </a:lnTo>
                      <a:lnTo>
                        <a:pt x="8727" y="4142"/>
                      </a:lnTo>
                      <a:lnTo>
                        <a:pt x="8727" y="4655"/>
                      </a:lnTo>
                      <a:lnTo>
                        <a:pt x="8710" y="5185"/>
                      </a:lnTo>
                      <a:lnTo>
                        <a:pt x="8659" y="5699"/>
                      </a:lnTo>
                      <a:lnTo>
                        <a:pt x="9463" y="5699"/>
                      </a:lnTo>
                      <a:lnTo>
                        <a:pt x="9600" y="5459"/>
                      </a:lnTo>
                      <a:lnTo>
                        <a:pt x="9720" y="5220"/>
                      </a:lnTo>
                      <a:lnTo>
                        <a:pt x="9823" y="4980"/>
                      </a:lnTo>
                      <a:lnTo>
                        <a:pt x="9908" y="4723"/>
                      </a:lnTo>
                      <a:lnTo>
                        <a:pt x="9994" y="4467"/>
                      </a:lnTo>
                      <a:lnTo>
                        <a:pt x="10062" y="4210"/>
                      </a:lnTo>
                      <a:lnTo>
                        <a:pt x="10113" y="3953"/>
                      </a:lnTo>
                      <a:lnTo>
                        <a:pt x="10165" y="3680"/>
                      </a:lnTo>
                      <a:lnTo>
                        <a:pt x="10233" y="3149"/>
                      </a:lnTo>
                      <a:lnTo>
                        <a:pt x="10267" y="2601"/>
                      </a:lnTo>
                      <a:lnTo>
                        <a:pt x="10285" y="2054"/>
                      </a:lnTo>
                      <a:lnTo>
                        <a:pt x="10285" y="1523"/>
                      </a:lnTo>
                      <a:lnTo>
                        <a:pt x="10507" y="1746"/>
                      </a:lnTo>
                      <a:lnTo>
                        <a:pt x="10729" y="1985"/>
                      </a:lnTo>
                      <a:lnTo>
                        <a:pt x="10918" y="2242"/>
                      </a:lnTo>
                      <a:lnTo>
                        <a:pt x="11106" y="2499"/>
                      </a:lnTo>
                      <a:lnTo>
                        <a:pt x="11294" y="2773"/>
                      </a:lnTo>
                      <a:lnTo>
                        <a:pt x="11448" y="3046"/>
                      </a:lnTo>
                      <a:lnTo>
                        <a:pt x="11602" y="3337"/>
                      </a:lnTo>
                      <a:lnTo>
                        <a:pt x="11739" y="3628"/>
                      </a:lnTo>
                      <a:lnTo>
                        <a:pt x="11756" y="3354"/>
                      </a:lnTo>
                      <a:lnTo>
                        <a:pt x="11739" y="3098"/>
                      </a:lnTo>
                      <a:lnTo>
                        <a:pt x="11722" y="2824"/>
                      </a:lnTo>
                      <a:lnTo>
                        <a:pt x="11688" y="2567"/>
                      </a:lnTo>
                      <a:lnTo>
                        <a:pt x="11619" y="2311"/>
                      </a:lnTo>
                      <a:lnTo>
                        <a:pt x="11551" y="2054"/>
                      </a:lnTo>
                      <a:lnTo>
                        <a:pt x="11448" y="1814"/>
                      </a:lnTo>
                      <a:lnTo>
                        <a:pt x="11328" y="1575"/>
                      </a:lnTo>
                      <a:lnTo>
                        <a:pt x="11192" y="1352"/>
                      </a:lnTo>
                      <a:lnTo>
                        <a:pt x="11020" y="1147"/>
                      </a:lnTo>
                      <a:lnTo>
                        <a:pt x="10849" y="942"/>
                      </a:lnTo>
                      <a:lnTo>
                        <a:pt x="10661" y="753"/>
                      </a:lnTo>
                      <a:lnTo>
                        <a:pt x="10456" y="599"/>
                      </a:lnTo>
                      <a:lnTo>
                        <a:pt x="10233" y="445"/>
                      </a:lnTo>
                      <a:lnTo>
                        <a:pt x="9994" y="326"/>
                      </a:lnTo>
                      <a:lnTo>
                        <a:pt x="9754" y="223"/>
                      </a:lnTo>
                      <a:lnTo>
                        <a:pt x="9549" y="155"/>
                      </a:lnTo>
                      <a:lnTo>
                        <a:pt x="9326" y="103"/>
                      </a:lnTo>
                      <a:lnTo>
                        <a:pt x="9104" y="69"/>
                      </a:lnTo>
                      <a:lnTo>
                        <a:pt x="8899" y="35"/>
                      </a:lnTo>
                      <a:lnTo>
                        <a:pt x="8454" y="18"/>
                      </a:lnTo>
                      <a:lnTo>
                        <a:pt x="8009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46" name="Google Shape;1733;p34">
                  <a:extLst>
                    <a:ext uri="{FF2B5EF4-FFF2-40B4-BE49-F238E27FC236}">
                      <a16:creationId xmlns:a16="http://schemas.microsoft.com/office/drawing/2014/main" id="{C07216C9-2903-B87F-2F3F-1E1C3E984491}"/>
                    </a:ext>
                  </a:extLst>
                </p:cNvPr>
                <p:cNvSpPr/>
                <p:nvPr/>
              </p:nvSpPr>
              <p:spPr>
                <a:xfrm>
                  <a:off x="2610123" y="1238076"/>
                  <a:ext cx="169850" cy="545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66" h="1627" fill="none" extrusionOk="0">
                      <a:moveTo>
                        <a:pt x="0" y="1626"/>
                      </a:moveTo>
                      <a:lnTo>
                        <a:pt x="0" y="1626"/>
                      </a:lnTo>
                      <a:lnTo>
                        <a:pt x="188" y="1370"/>
                      </a:lnTo>
                      <a:lnTo>
                        <a:pt x="394" y="1113"/>
                      </a:lnTo>
                      <a:lnTo>
                        <a:pt x="616" y="856"/>
                      </a:lnTo>
                      <a:lnTo>
                        <a:pt x="873" y="617"/>
                      </a:lnTo>
                      <a:lnTo>
                        <a:pt x="1147" y="412"/>
                      </a:lnTo>
                      <a:lnTo>
                        <a:pt x="1301" y="309"/>
                      </a:lnTo>
                      <a:lnTo>
                        <a:pt x="1438" y="223"/>
                      </a:lnTo>
                      <a:lnTo>
                        <a:pt x="1592" y="155"/>
                      </a:lnTo>
                      <a:lnTo>
                        <a:pt x="1746" y="104"/>
                      </a:lnTo>
                      <a:lnTo>
                        <a:pt x="1900" y="52"/>
                      </a:lnTo>
                      <a:lnTo>
                        <a:pt x="2054" y="18"/>
                      </a:lnTo>
                      <a:lnTo>
                        <a:pt x="2054" y="18"/>
                      </a:lnTo>
                      <a:lnTo>
                        <a:pt x="2242" y="1"/>
                      </a:lnTo>
                      <a:lnTo>
                        <a:pt x="2464" y="1"/>
                      </a:lnTo>
                      <a:lnTo>
                        <a:pt x="2464" y="1"/>
                      </a:lnTo>
                      <a:lnTo>
                        <a:pt x="2943" y="18"/>
                      </a:lnTo>
                      <a:lnTo>
                        <a:pt x="3422" y="52"/>
                      </a:lnTo>
                      <a:lnTo>
                        <a:pt x="3422" y="52"/>
                      </a:lnTo>
                      <a:lnTo>
                        <a:pt x="4073" y="121"/>
                      </a:lnTo>
                      <a:lnTo>
                        <a:pt x="4535" y="172"/>
                      </a:lnTo>
                      <a:lnTo>
                        <a:pt x="4911" y="189"/>
                      </a:lnTo>
                      <a:lnTo>
                        <a:pt x="4911" y="189"/>
                      </a:lnTo>
                      <a:lnTo>
                        <a:pt x="5014" y="189"/>
                      </a:lnTo>
                      <a:lnTo>
                        <a:pt x="5065" y="155"/>
                      </a:lnTo>
                      <a:lnTo>
                        <a:pt x="5065" y="155"/>
                      </a:lnTo>
                      <a:lnTo>
                        <a:pt x="4364" y="1147"/>
                      </a:lnTo>
                      <a:lnTo>
                        <a:pt x="4364" y="1147"/>
                      </a:lnTo>
                      <a:lnTo>
                        <a:pt x="4312" y="1216"/>
                      </a:lnTo>
                      <a:lnTo>
                        <a:pt x="4261" y="1267"/>
                      </a:lnTo>
                      <a:lnTo>
                        <a:pt x="4261" y="1267"/>
                      </a:lnTo>
                      <a:lnTo>
                        <a:pt x="4193" y="1301"/>
                      </a:lnTo>
                      <a:lnTo>
                        <a:pt x="4124" y="1301"/>
                      </a:lnTo>
                      <a:lnTo>
                        <a:pt x="4124" y="1301"/>
                      </a:lnTo>
                      <a:lnTo>
                        <a:pt x="3987" y="1284"/>
                      </a:lnTo>
                      <a:lnTo>
                        <a:pt x="3987" y="1284"/>
                      </a:lnTo>
                      <a:lnTo>
                        <a:pt x="3696" y="1250"/>
                      </a:lnTo>
                      <a:lnTo>
                        <a:pt x="3405" y="1216"/>
                      </a:lnTo>
                      <a:lnTo>
                        <a:pt x="3114" y="1199"/>
                      </a:lnTo>
                      <a:lnTo>
                        <a:pt x="2824" y="1199"/>
                      </a:lnTo>
                      <a:lnTo>
                        <a:pt x="2824" y="1199"/>
                      </a:lnTo>
                      <a:lnTo>
                        <a:pt x="2550" y="1199"/>
                      </a:lnTo>
                      <a:lnTo>
                        <a:pt x="2276" y="1216"/>
                      </a:lnTo>
                      <a:lnTo>
                        <a:pt x="2002" y="1233"/>
                      </a:lnTo>
                      <a:lnTo>
                        <a:pt x="1728" y="1284"/>
                      </a:lnTo>
                      <a:lnTo>
                        <a:pt x="1728" y="1284"/>
                      </a:lnTo>
                      <a:lnTo>
                        <a:pt x="1711" y="1096"/>
                      </a:lnTo>
                      <a:lnTo>
                        <a:pt x="1711" y="1096"/>
                      </a:lnTo>
                      <a:lnTo>
                        <a:pt x="1284" y="1216"/>
                      </a:lnTo>
                      <a:lnTo>
                        <a:pt x="856" y="1336"/>
                      </a:lnTo>
                      <a:lnTo>
                        <a:pt x="428" y="1472"/>
                      </a:lnTo>
                      <a:lnTo>
                        <a:pt x="0" y="1626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47" name="Google Shape;1734;p34">
                  <a:extLst>
                    <a:ext uri="{FF2B5EF4-FFF2-40B4-BE49-F238E27FC236}">
                      <a16:creationId xmlns:a16="http://schemas.microsoft.com/office/drawing/2014/main" id="{54F6D028-CBFA-EBE6-BAFE-5278F6D77FA7}"/>
                    </a:ext>
                  </a:extLst>
                </p:cNvPr>
                <p:cNvSpPr/>
                <p:nvPr/>
              </p:nvSpPr>
              <p:spPr>
                <a:xfrm>
                  <a:off x="2488484" y="1220876"/>
                  <a:ext cx="394183" cy="1956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57" h="5836" fill="none" extrusionOk="0">
                      <a:moveTo>
                        <a:pt x="7427" y="1"/>
                      </a:moveTo>
                      <a:lnTo>
                        <a:pt x="7427" y="1"/>
                      </a:lnTo>
                      <a:lnTo>
                        <a:pt x="6931" y="1"/>
                      </a:lnTo>
                      <a:lnTo>
                        <a:pt x="6417" y="18"/>
                      </a:lnTo>
                      <a:lnTo>
                        <a:pt x="5921" y="52"/>
                      </a:lnTo>
                      <a:lnTo>
                        <a:pt x="5425" y="120"/>
                      </a:lnTo>
                      <a:lnTo>
                        <a:pt x="4929" y="206"/>
                      </a:lnTo>
                      <a:lnTo>
                        <a:pt x="4689" y="257"/>
                      </a:lnTo>
                      <a:lnTo>
                        <a:pt x="4449" y="326"/>
                      </a:lnTo>
                      <a:lnTo>
                        <a:pt x="4210" y="411"/>
                      </a:lnTo>
                      <a:lnTo>
                        <a:pt x="3987" y="497"/>
                      </a:lnTo>
                      <a:lnTo>
                        <a:pt x="3765" y="599"/>
                      </a:lnTo>
                      <a:lnTo>
                        <a:pt x="3543" y="719"/>
                      </a:lnTo>
                      <a:lnTo>
                        <a:pt x="3543" y="719"/>
                      </a:lnTo>
                      <a:lnTo>
                        <a:pt x="3098" y="976"/>
                      </a:lnTo>
                      <a:lnTo>
                        <a:pt x="2687" y="1284"/>
                      </a:lnTo>
                      <a:lnTo>
                        <a:pt x="2293" y="1609"/>
                      </a:lnTo>
                      <a:lnTo>
                        <a:pt x="1917" y="1951"/>
                      </a:lnTo>
                      <a:lnTo>
                        <a:pt x="1575" y="2328"/>
                      </a:lnTo>
                      <a:lnTo>
                        <a:pt x="1250" y="2738"/>
                      </a:lnTo>
                      <a:lnTo>
                        <a:pt x="959" y="3166"/>
                      </a:lnTo>
                      <a:lnTo>
                        <a:pt x="702" y="3611"/>
                      </a:lnTo>
                      <a:lnTo>
                        <a:pt x="702" y="3611"/>
                      </a:lnTo>
                      <a:lnTo>
                        <a:pt x="565" y="3868"/>
                      </a:lnTo>
                      <a:lnTo>
                        <a:pt x="462" y="4142"/>
                      </a:lnTo>
                      <a:lnTo>
                        <a:pt x="343" y="4415"/>
                      </a:lnTo>
                      <a:lnTo>
                        <a:pt x="257" y="4689"/>
                      </a:lnTo>
                      <a:lnTo>
                        <a:pt x="172" y="4980"/>
                      </a:lnTo>
                      <a:lnTo>
                        <a:pt x="103" y="5254"/>
                      </a:lnTo>
                      <a:lnTo>
                        <a:pt x="35" y="5545"/>
                      </a:lnTo>
                      <a:lnTo>
                        <a:pt x="0" y="5836"/>
                      </a:lnTo>
                      <a:lnTo>
                        <a:pt x="0" y="5836"/>
                      </a:lnTo>
                      <a:lnTo>
                        <a:pt x="462" y="5801"/>
                      </a:lnTo>
                      <a:lnTo>
                        <a:pt x="907" y="5801"/>
                      </a:lnTo>
                      <a:lnTo>
                        <a:pt x="907" y="5801"/>
                      </a:lnTo>
                      <a:lnTo>
                        <a:pt x="1523" y="5818"/>
                      </a:lnTo>
                      <a:lnTo>
                        <a:pt x="1523" y="5818"/>
                      </a:lnTo>
                      <a:lnTo>
                        <a:pt x="1712" y="5818"/>
                      </a:lnTo>
                      <a:lnTo>
                        <a:pt x="1712" y="5818"/>
                      </a:lnTo>
                      <a:lnTo>
                        <a:pt x="1849" y="5818"/>
                      </a:lnTo>
                      <a:lnTo>
                        <a:pt x="1849" y="5818"/>
                      </a:lnTo>
                      <a:lnTo>
                        <a:pt x="2054" y="5767"/>
                      </a:lnTo>
                      <a:lnTo>
                        <a:pt x="2242" y="5716"/>
                      </a:lnTo>
                      <a:lnTo>
                        <a:pt x="2242" y="5716"/>
                      </a:lnTo>
                      <a:lnTo>
                        <a:pt x="2362" y="5682"/>
                      </a:lnTo>
                      <a:lnTo>
                        <a:pt x="2482" y="5682"/>
                      </a:lnTo>
                      <a:lnTo>
                        <a:pt x="2721" y="5664"/>
                      </a:lnTo>
                      <a:lnTo>
                        <a:pt x="2721" y="5664"/>
                      </a:lnTo>
                      <a:lnTo>
                        <a:pt x="2773" y="5664"/>
                      </a:lnTo>
                      <a:lnTo>
                        <a:pt x="2773" y="5664"/>
                      </a:lnTo>
                      <a:lnTo>
                        <a:pt x="3953" y="5682"/>
                      </a:lnTo>
                      <a:lnTo>
                        <a:pt x="5117" y="5699"/>
                      </a:lnTo>
                      <a:lnTo>
                        <a:pt x="6298" y="5733"/>
                      </a:lnTo>
                      <a:lnTo>
                        <a:pt x="7478" y="5784"/>
                      </a:lnTo>
                      <a:lnTo>
                        <a:pt x="7478" y="5784"/>
                      </a:lnTo>
                      <a:lnTo>
                        <a:pt x="8710" y="3611"/>
                      </a:lnTo>
                      <a:lnTo>
                        <a:pt x="8710" y="3611"/>
                      </a:lnTo>
                      <a:lnTo>
                        <a:pt x="8727" y="4142"/>
                      </a:lnTo>
                      <a:lnTo>
                        <a:pt x="8727" y="4655"/>
                      </a:lnTo>
                      <a:lnTo>
                        <a:pt x="8710" y="5185"/>
                      </a:lnTo>
                      <a:lnTo>
                        <a:pt x="8659" y="5699"/>
                      </a:lnTo>
                      <a:lnTo>
                        <a:pt x="8659" y="5699"/>
                      </a:lnTo>
                      <a:lnTo>
                        <a:pt x="9463" y="5699"/>
                      </a:lnTo>
                      <a:lnTo>
                        <a:pt x="9463" y="5699"/>
                      </a:lnTo>
                      <a:lnTo>
                        <a:pt x="9600" y="5459"/>
                      </a:lnTo>
                      <a:lnTo>
                        <a:pt x="9720" y="5220"/>
                      </a:lnTo>
                      <a:lnTo>
                        <a:pt x="9823" y="4980"/>
                      </a:lnTo>
                      <a:lnTo>
                        <a:pt x="9908" y="4723"/>
                      </a:lnTo>
                      <a:lnTo>
                        <a:pt x="9994" y="4467"/>
                      </a:lnTo>
                      <a:lnTo>
                        <a:pt x="10062" y="4210"/>
                      </a:lnTo>
                      <a:lnTo>
                        <a:pt x="10113" y="3953"/>
                      </a:lnTo>
                      <a:lnTo>
                        <a:pt x="10165" y="3680"/>
                      </a:lnTo>
                      <a:lnTo>
                        <a:pt x="10233" y="3149"/>
                      </a:lnTo>
                      <a:lnTo>
                        <a:pt x="10267" y="2601"/>
                      </a:lnTo>
                      <a:lnTo>
                        <a:pt x="10285" y="2054"/>
                      </a:lnTo>
                      <a:lnTo>
                        <a:pt x="10285" y="1523"/>
                      </a:lnTo>
                      <a:lnTo>
                        <a:pt x="10285" y="1523"/>
                      </a:lnTo>
                      <a:lnTo>
                        <a:pt x="10507" y="1746"/>
                      </a:lnTo>
                      <a:lnTo>
                        <a:pt x="10729" y="1985"/>
                      </a:lnTo>
                      <a:lnTo>
                        <a:pt x="10918" y="2242"/>
                      </a:lnTo>
                      <a:lnTo>
                        <a:pt x="11106" y="2499"/>
                      </a:lnTo>
                      <a:lnTo>
                        <a:pt x="11294" y="2773"/>
                      </a:lnTo>
                      <a:lnTo>
                        <a:pt x="11448" y="3046"/>
                      </a:lnTo>
                      <a:lnTo>
                        <a:pt x="11602" y="3337"/>
                      </a:lnTo>
                      <a:lnTo>
                        <a:pt x="11739" y="3628"/>
                      </a:lnTo>
                      <a:lnTo>
                        <a:pt x="11739" y="3628"/>
                      </a:lnTo>
                      <a:lnTo>
                        <a:pt x="11756" y="3354"/>
                      </a:lnTo>
                      <a:lnTo>
                        <a:pt x="11739" y="3098"/>
                      </a:lnTo>
                      <a:lnTo>
                        <a:pt x="11722" y="2824"/>
                      </a:lnTo>
                      <a:lnTo>
                        <a:pt x="11688" y="2567"/>
                      </a:lnTo>
                      <a:lnTo>
                        <a:pt x="11619" y="2311"/>
                      </a:lnTo>
                      <a:lnTo>
                        <a:pt x="11551" y="2054"/>
                      </a:lnTo>
                      <a:lnTo>
                        <a:pt x="11448" y="1814"/>
                      </a:lnTo>
                      <a:lnTo>
                        <a:pt x="11328" y="1575"/>
                      </a:lnTo>
                      <a:lnTo>
                        <a:pt x="11328" y="1575"/>
                      </a:lnTo>
                      <a:lnTo>
                        <a:pt x="11192" y="1352"/>
                      </a:lnTo>
                      <a:lnTo>
                        <a:pt x="11020" y="1147"/>
                      </a:lnTo>
                      <a:lnTo>
                        <a:pt x="10849" y="942"/>
                      </a:lnTo>
                      <a:lnTo>
                        <a:pt x="10661" y="753"/>
                      </a:lnTo>
                      <a:lnTo>
                        <a:pt x="10456" y="599"/>
                      </a:lnTo>
                      <a:lnTo>
                        <a:pt x="10233" y="445"/>
                      </a:lnTo>
                      <a:lnTo>
                        <a:pt x="9994" y="326"/>
                      </a:lnTo>
                      <a:lnTo>
                        <a:pt x="9754" y="223"/>
                      </a:lnTo>
                      <a:lnTo>
                        <a:pt x="9754" y="223"/>
                      </a:lnTo>
                      <a:lnTo>
                        <a:pt x="9549" y="155"/>
                      </a:lnTo>
                      <a:lnTo>
                        <a:pt x="9326" y="103"/>
                      </a:lnTo>
                      <a:lnTo>
                        <a:pt x="9104" y="69"/>
                      </a:lnTo>
                      <a:lnTo>
                        <a:pt x="8899" y="35"/>
                      </a:lnTo>
                      <a:lnTo>
                        <a:pt x="8454" y="18"/>
                      </a:lnTo>
                      <a:lnTo>
                        <a:pt x="8009" y="1"/>
                      </a:lnTo>
                      <a:lnTo>
                        <a:pt x="8009" y="1"/>
                      </a:lnTo>
                      <a:lnTo>
                        <a:pt x="7427" y="1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48" name="Google Shape;1735;p34">
                  <a:extLst>
                    <a:ext uri="{FF2B5EF4-FFF2-40B4-BE49-F238E27FC236}">
                      <a16:creationId xmlns:a16="http://schemas.microsoft.com/office/drawing/2014/main" id="{D61B1B19-5DA7-267C-C160-27BCBDB861CD}"/>
                    </a:ext>
                  </a:extLst>
                </p:cNvPr>
                <p:cNvSpPr/>
                <p:nvPr/>
              </p:nvSpPr>
              <p:spPr>
                <a:xfrm>
                  <a:off x="2610123" y="1238076"/>
                  <a:ext cx="169850" cy="545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66" h="1627" extrusionOk="0">
                      <a:moveTo>
                        <a:pt x="2242" y="1"/>
                      </a:moveTo>
                      <a:lnTo>
                        <a:pt x="2054" y="18"/>
                      </a:lnTo>
                      <a:lnTo>
                        <a:pt x="1900" y="52"/>
                      </a:lnTo>
                      <a:lnTo>
                        <a:pt x="1746" y="104"/>
                      </a:lnTo>
                      <a:lnTo>
                        <a:pt x="1592" y="155"/>
                      </a:lnTo>
                      <a:lnTo>
                        <a:pt x="1438" y="223"/>
                      </a:lnTo>
                      <a:lnTo>
                        <a:pt x="1301" y="309"/>
                      </a:lnTo>
                      <a:lnTo>
                        <a:pt x="1147" y="412"/>
                      </a:lnTo>
                      <a:lnTo>
                        <a:pt x="873" y="617"/>
                      </a:lnTo>
                      <a:lnTo>
                        <a:pt x="616" y="856"/>
                      </a:lnTo>
                      <a:lnTo>
                        <a:pt x="394" y="1113"/>
                      </a:lnTo>
                      <a:lnTo>
                        <a:pt x="188" y="1370"/>
                      </a:lnTo>
                      <a:lnTo>
                        <a:pt x="0" y="1626"/>
                      </a:lnTo>
                      <a:lnTo>
                        <a:pt x="428" y="1472"/>
                      </a:lnTo>
                      <a:lnTo>
                        <a:pt x="856" y="1336"/>
                      </a:lnTo>
                      <a:lnTo>
                        <a:pt x="1284" y="1216"/>
                      </a:lnTo>
                      <a:lnTo>
                        <a:pt x="1711" y="1096"/>
                      </a:lnTo>
                      <a:lnTo>
                        <a:pt x="1728" y="1284"/>
                      </a:lnTo>
                      <a:lnTo>
                        <a:pt x="2002" y="1233"/>
                      </a:lnTo>
                      <a:lnTo>
                        <a:pt x="2276" y="1216"/>
                      </a:lnTo>
                      <a:lnTo>
                        <a:pt x="2550" y="1199"/>
                      </a:lnTo>
                      <a:lnTo>
                        <a:pt x="3114" y="1199"/>
                      </a:lnTo>
                      <a:lnTo>
                        <a:pt x="3405" y="1216"/>
                      </a:lnTo>
                      <a:lnTo>
                        <a:pt x="3696" y="1250"/>
                      </a:lnTo>
                      <a:lnTo>
                        <a:pt x="3987" y="1284"/>
                      </a:lnTo>
                      <a:lnTo>
                        <a:pt x="4124" y="1301"/>
                      </a:lnTo>
                      <a:lnTo>
                        <a:pt x="4193" y="1301"/>
                      </a:lnTo>
                      <a:lnTo>
                        <a:pt x="4261" y="1267"/>
                      </a:lnTo>
                      <a:lnTo>
                        <a:pt x="4312" y="1216"/>
                      </a:lnTo>
                      <a:lnTo>
                        <a:pt x="4364" y="1147"/>
                      </a:lnTo>
                      <a:lnTo>
                        <a:pt x="5065" y="155"/>
                      </a:lnTo>
                      <a:lnTo>
                        <a:pt x="5014" y="189"/>
                      </a:lnTo>
                      <a:lnTo>
                        <a:pt x="4911" y="189"/>
                      </a:lnTo>
                      <a:lnTo>
                        <a:pt x="4535" y="172"/>
                      </a:lnTo>
                      <a:lnTo>
                        <a:pt x="4073" y="121"/>
                      </a:lnTo>
                      <a:lnTo>
                        <a:pt x="3422" y="52"/>
                      </a:lnTo>
                      <a:lnTo>
                        <a:pt x="2943" y="18"/>
                      </a:lnTo>
                      <a:lnTo>
                        <a:pt x="2464" y="1"/>
                      </a:lnTo>
                      <a:close/>
                    </a:path>
                  </a:pathLst>
                </a:custGeom>
                <a:solidFill>
                  <a:srgbClr val="99999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49" name="Google Shape;1736;p34">
                  <a:extLst>
                    <a:ext uri="{FF2B5EF4-FFF2-40B4-BE49-F238E27FC236}">
                      <a16:creationId xmlns:a16="http://schemas.microsoft.com/office/drawing/2014/main" id="{FB451CC7-9177-F815-9107-8A0CFEA378FD}"/>
                    </a:ext>
                  </a:extLst>
                </p:cNvPr>
                <p:cNvSpPr/>
                <p:nvPr/>
              </p:nvSpPr>
              <p:spPr>
                <a:xfrm>
                  <a:off x="2837878" y="1555349"/>
                  <a:ext cx="24710" cy="109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7" h="326" extrusionOk="0">
                      <a:moveTo>
                        <a:pt x="377" y="1"/>
                      </a:moveTo>
                      <a:lnTo>
                        <a:pt x="308" y="18"/>
                      </a:lnTo>
                      <a:lnTo>
                        <a:pt x="206" y="52"/>
                      </a:lnTo>
                      <a:lnTo>
                        <a:pt x="120" y="120"/>
                      </a:lnTo>
                      <a:lnTo>
                        <a:pt x="52" y="206"/>
                      </a:lnTo>
                      <a:lnTo>
                        <a:pt x="18" y="274"/>
                      </a:lnTo>
                      <a:lnTo>
                        <a:pt x="0" y="326"/>
                      </a:lnTo>
                      <a:lnTo>
                        <a:pt x="35" y="326"/>
                      </a:lnTo>
                      <a:lnTo>
                        <a:pt x="223" y="309"/>
                      </a:lnTo>
                      <a:lnTo>
                        <a:pt x="394" y="274"/>
                      </a:lnTo>
                      <a:lnTo>
                        <a:pt x="548" y="223"/>
                      </a:lnTo>
                      <a:lnTo>
                        <a:pt x="634" y="172"/>
                      </a:lnTo>
                      <a:lnTo>
                        <a:pt x="736" y="103"/>
                      </a:lnTo>
                      <a:lnTo>
                        <a:pt x="685" y="69"/>
                      </a:lnTo>
                      <a:lnTo>
                        <a:pt x="634" y="35"/>
                      </a:lnTo>
                      <a:lnTo>
                        <a:pt x="531" y="1"/>
                      </a:lnTo>
                      <a:close/>
                    </a:path>
                  </a:pathLst>
                </a:custGeom>
                <a:solidFill>
                  <a:srgbClr val="E9B68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50" name="Google Shape;1737;p34">
                  <a:extLst>
                    <a:ext uri="{FF2B5EF4-FFF2-40B4-BE49-F238E27FC236}">
                      <a16:creationId xmlns:a16="http://schemas.microsoft.com/office/drawing/2014/main" id="{E24F1152-F773-4E81-5F7A-654050EFE2C2}"/>
                    </a:ext>
                  </a:extLst>
                </p:cNvPr>
                <p:cNvSpPr/>
                <p:nvPr/>
              </p:nvSpPr>
              <p:spPr>
                <a:xfrm>
                  <a:off x="2837878" y="1555349"/>
                  <a:ext cx="24710" cy="109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7" h="326" fill="none" extrusionOk="0">
                      <a:moveTo>
                        <a:pt x="445" y="1"/>
                      </a:moveTo>
                      <a:lnTo>
                        <a:pt x="445" y="1"/>
                      </a:lnTo>
                      <a:lnTo>
                        <a:pt x="377" y="1"/>
                      </a:lnTo>
                      <a:lnTo>
                        <a:pt x="308" y="18"/>
                      </a:lnTo>
                      <a:lnTo>
                        <a:pt x="308" y="18"/>
                      </a:lnTo>
                      <a:lnTo>
                        <a:pt x="206" y="52"/>
                      </a:lnTo>
                      <a:lnTo>
                        <a:pt x="120" y="120"/>
                      </a:lnTo>
                      <a:lnTo>
                        <a:pt x="120" y="120"/>
                      </a:lnTo>
                      <a:lnTo>
                        <a:pt x="52" y="206"/>
                      </a:lnTo>
                      <a:lnTo>
                        <a:pt x="18" y="274"/>
                      </a:lnTo>
                      <a:lnTo>
                        <a:pt x="0" y="326"/>
                      </a:lnTo>
                      <a:lnTo>
                        <a:pt x="0" y="326"/>
                      </a:lnTo>
                      <a:lnTo>
                        <a:pt x="35" y="326"/>
                      </a:lnTo>
                      <a:lnTo>
                        <a:pt x="35" y="326"/>
                      </a:lnTo>
                      <a:lnTo>
                        <a:pt x="223" y="309"/>
                      </a:lnTo>
                      <a:lnTo>
                        <a:pt x="223" y="309"/>
                      </a:lnTo>
                      <a:lnTo>
                        <a:pt x="394" y="274"/>
                      </a:lnTo>
                      <a:lnTo>
                        <a:pt x="394" y="274"/>
                      </a:lnTo>
                      <a:lnTo>
                        <a:pt x="548" y="223"/>
                      </a:lnTo>
                      <a:lnTo>
                        <a:pt x="548" y="223"/>
                      </a:lnTo>
                      <a:lnTo>
                        <a:pt x="634" y="172"/>
                      </a:lnTo>
                      <a:lnTo>
                        <a:pt x="736" y="103"/>
                      </a:lnTo>
                      <a:lnTo>
                        <a:pt x="736" y="103"/>
                      </a:lnTo>
                      <a:lnTo>
                        <a:pt x="685" y="69"/>
                      </a:lnTo>
                      <a:lnTo>
                        <a:pt x="634" y="35"/>
                      </a:lnTo>
                      <a:lnTo>
                        <a:pt x="531" y="1"/>
                      </a:lnTo>
                      <a:lnTo>
                        <a:pt x="531" y="1"/>
                      </a:lnTo>
                      <a:lnTo>
                        <a:pt x="445" y="1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51" name="Google Shape;1738;p34">
                  <a:extLst>
                    <a:ext uri="{FF2B5EF4-FFF2-40B4-BE49-F238E27FC236}">
                      <a16:creationId xmlns:a16="http://schemas.microsoft.com/office/drawing/2014/main" id="{76B9D273-1C2F-5F2E-8BC7-1EF3BBE71187}"/>
                    </a:ext>
                  </a:extLst>
                </p:cNvPr>
                <p:cNvSpPr/>
                <p:nvPr/>
              </p:nvSpPr>
              <p:spPr>
                <a:xfrm>
                  <a:off x="2860241" y="1563966"/>
                  <a:ext cx="20686" cy="92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7" h="275" extrusionOk="0">
                      <a:moveTo>
                        <a:pt x="275" y="0"/>
                      </a:moveTo>
                      <a:lnTo>
                        <a:pt x="189" y="17"/>
                      </a:lnTo>
                      <a:lnTo>
                        <a:pt x="121" y="69"/>
                      </a:lnTo>
                      <a:lnTo>
                        <a:pt x="52" y="120"/>
                      </a:lnTo>
                      <a:lnTo>
                        <a:pt x="1" y="223"/>
                      </a:lnTo>
                      <a:lnTo>
                        <a:pt x="86" y="257"/>
                      </a:lnTo>
                      <a:lnTo>
                        <a:pt x="172" y="274"/>
                      </a:lnTo>
                      <a:lnTo>
                        <a:pt x="326" y="274"/>
                      </a:lnTo>
                      <a:lnTo>
                        <a:pt x="394" y="257"/>
                      </a:lnTo>
                      <a:lnTo>
                        <a:pt x="463" y="223"/>
                      </a:lnTo>
                      <a:lnTo>
                        <a:pt x="548" y="189"/>
                      </a:lnTo>
                      <a:lnTo>
                        <a:pt x="617" y="120"/>
                      </a:lnTo>
                      <a:lnTo>
                        <a:pt x="548" y="52"/>
                      </a:lnTo>
                      <a:lnTo>
                        <a:pt x="463" y="17"/>
                      </a:lnTo>
                      <a:lnTo>
                        <a:pt x="343" y="0"/>
                      </a:lnTo>
                      <a:close/>
                    </a:path>
                  </a:pathLst>
                </a:custGeom>
                <a:solidFill>
                  <a:srgbClr val="E9B68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52" name="Google Shape;1739;p34">
                  <a:extLst>
                    <a:ext uri="{FF2B5EF4-FFF2-40B4-BE49-F238E27FC236}">
                      <a16:creationId xmlns:a16="http://schemas.microsoft.com/office/drawing/2014/main" id="{AED9C0F7-0B6F-636F-5E9C-D49CB1B061F3}"/>
                    </a:ext>
                  </a:extLst>
                </p:cNvPr>
                <p:cNvSpPr/>
                <p:nvPr/>
              </p:nvSpPr>
              <p:spPr>
                <a:xfrm>
                  <a:off x="2860241" y="1563966"/>
                  <a:ext cx="20686" cy="92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7" h="275" fill="none" extrusionOk="0">
                      <a:moveTo>
                        <a:pt x="343" y="0"/>
                      </a:moveTo>
                      <a:lnTo>
                        <a:pt x="343" y="0"/>
                      </a:lnTo>
                      <a:lnTo>
                        <a:pt x="275" y="0"/>
                      </a:lnTo>
                      <a:lnTo>
                        <a:pt x="275" y="0"/>
                      </a:lnTo>
                      <a:lnTo>
                        <a:pt x="189" y="17"/>
                      </a:lnTo>
                      <a:lnTo>
                        <a:pt x="121" y="69"/>
                      </a:lnTo>
                      <a:lnTo>
                        <a:pt x="121" y="69"/>
                      </a:lnTo>
                      <a:lnTo>
                        <a:pt x="52" y="120"/>
                      </a:lnTo>
                      <a:lnTo>
                        <a:pt x="1" y="223"/>
                      </a:lnTo>
                      <a:lnTo>
                        <a:pt x="1" y="223"/>
                      </a:lnTo>
                      <a:lnTo>
                        <a:pt x="86" y="257"/>
                      </a:lnTo>
                      <a:lnTo>
                        <a:pt x="172" y="274"/>
                      </a:lnTo>
                      <a:lnTo>
                        <a:pt x="172" y="274"/>
                      </a:lnTo>
                      <a:lnTo>
                        <a:pt x="240" y="274"/>
                      </a:lnTo>
                      <a:lnTo>
                        <a:pt x="240" y="274"/>
                      </a:lnTo>
                      <a:lnTo>
                        <a:pt x="326" y="274"/>
                      </a:lnTo>
                      <a:lnTo>
                        <a:pt x="326" y="274"/>
                      </a:lnTo>
                      <a:lnTo>
                        <a:pt x="394" y="257"/>
                      </a:lnTo>
                      <a:lnTo>
                        <a:pt x="463" y="223"/>
                      </a:lnTo>
                      <a:lnTo>
                        <a:pt x="463" y="223"/>
                      </a:lnTo>
                      <a:lnTo>
                        <a:pt x="548" y="189"/>
                      </a:lnTo>
                      <a:lnTo>
                        <a:pt x="617" y="120"/>
                      </a:lnTo>
                      <a:lnTo>
                        <a:pt x="617" y="120"/>
                      </a:lnTo>
                      <a:lnTo>
                        <a:pt x="548" y="52"/>
                      </a:lnTo>
                      <a:lnTo>
                        <a:pt x="463" y="17"/>
                      </a:lnTo>
                      <a:lnTo>
                        <a:pt x="463" y="17"/>
                      </a:lnTo>
                      <a:lnTo>
                        <a:pt x="343" y="0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53" name="Google Shape;1740;p34">
                  <a:extLst>
                    <a:ext uri="{FF2B5EF4-FFF2-40B4-BE49-F238E27FC236}">
                      <a16:creationId xmlns:a16="http://schemas.microsoft.com/office/drawing/2014/main" id="{11042470-A417-E519-59F0-D161A9CC37F3}"/>
                    </a:ext>
                  </a:extLst>
                </p:cNvPr>
                <p:cNvSpPr/>
                <p:nvPr/>
              </p:nvSpPr>
              <p:spPr>
                <a:xfrm>
                  <a:off x="2545850" y="1555919"/>
                  <a:ext cx="20686" cy="126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7" h="378" extrusionOk="0">
                      <a:moveTo>
                        <a:pt x="189" y="1"/>
                      </a:moveTo>
                      <a:lnTo>
                        <a:pt x="86" y="18"/>
                      </a:lnTo>
                      <a:lnTo>
                        <a:pt x="35" y="52"/>
                      </a:lnTo>
                      <a:lnTo>
                        <a:pt x="1" y="86"/>
                      </a:lnTo>
                      <a:lnTo>
                        <a:pt x="155" y="206"/>
                      </a:lnTo>
                      <a:lnTo>
                        <a:pt x="274" y="275"/>
                      </a:lnTo>
                      <a:lnTo>
                        <a:pt x="428" y="326"/>
                      </a:lnTo>
                      <a:lnTo>
                        <a:pt x="617" y="377"/>
                      </a:lnTo>
                      <a:lnTo>
                        <a:pt x="617" y="326"/>
                      </a:lnTo>
                      <a:lnTo>
                        <a:pt x="600" y="275"/>
                      </a:lnTo>
                      <a:lnTo>
                        <a:pt x="565" y="172"/>
                      </a:lnTo>
                      <a:lnTo>
                        <a:pt x="497" y="86"/>
                      </a:lnTo>
                      <a:lnTo>
                        <a:pt x="394" y="35"/>
                      </a:lnTo>
                      <a:lnTo>
                        <a:pt x="326" y="1"/>
                      </a:lnTo>
                      <a:close/>
                    </a:path>
                  </a:pathLst>
                </a:custGeom>
                <a:solidFill>
                  <a:srgbClr val="E9B68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54" name="Google Shape;1741;p34">
                  <a:extLst>
                    <a:ext uri="{FF2B5EF4-FFF2-40B4-BE49-F238E27FC236}">
                      <a16:creationId xmlns:a16="http://schemas.microsoft.com/office/drawing/2014/main" id="{5CEFF3DD-AC8D-D59A-5F3B-3546BCF89A12}"/>
                    </a:ext>
                  </a:extLst>
                </p:cNvPr>
                <p:cNvSpPr/>
                <p:nvPr/>
              </p:nvSpPr>
              <p:spPr>
                <a:xfrm>
                  <a:off x="2545850" y="1555919"/>
                  <a:ext cx="20686" cy="126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7" h="378" fill="none" extrusionOk="0">
                      <a:moveTo>
                        <a:pt x="223" y="1"/>
                      </a:moveTo>
                      <a:lnTo>
                        <a:pt x="223" y="1"/>
                      </a:lnTo>
                      <a:lnTo>
                        <a:pt x="189" y="1"/>
                      </a:lnTo>
                      <a:lnTo>
                        <a:pt x="189" y="1"/>
                      </a:lnTo>
                      <a:lnTo>
                        <a:pt x="86" y="18"/>
                      </a:lnTo>
                      <a:lnTo>
                        <a:pt x="35" y="52"/>
                      </a:lnTo>
                      <a:lnTo>
                        <a:pt x="1" y="86"/>
                      </a:lnTo>
                      <a:lnTo>
                        <a:pt x="1" y="86"/>
                      </a:lnTo>
                      <a:lnTo>
                        <a:pt x="155" y="206"/>
                      </a:lnTo>
                      <a:lnTo>
                        <a:pt x="155" y="206"/>
                      </a:lnTo>
                      <a:lnTo>
                        <a:pt x="274" y="275"/>
                      </a:lnTo>
                      <a:lnTo>
                        <a:pt x="274" y="275"/>
                      </a:lnTo>
                      <a:lnTo>
                        <a:pt x="428" y="326"/>
                      </a:lnTo>
                      <a:lnTo>
                        <a:pt x="428" y="326"/>
                      </a:lnTo>
                      <a:lnTo>
                        <a:pt x="617" y="377"/>
                      </a:lnTo>
                      <a:lnTo>
                        <a:pt x="617" y="377"/>
                      </a:lnTo>
                      <a:lnTo>
                        <a:pt x="617" y="326"/>
                      </a:lnTo>
                      <a:lnTo>
                        <a:pt x="600" y="275"/>
                      </a:lnTo>
                      <a:lnTo>
                        <a:pt x="565" y="172"/>
                      </a:lnTo>
                      <a:lnTo>
                        <a:pt x="565" y="172"/>
                      </a:lnTo>
                      <a:lnTo>
                        <a:pt x="497" y="86"/>
                      </a:lnTo>
                      <a:lnTo>
                        <a:pt x="394" y="35"/>
                      </a:lnTo>
                      <a:lnTo>
                        <a:pt x="394" y="35"/>
                      </a:lnTo>
                      <a:lnTo>
                        <a:pt x="326" y="1"/>
                      </a:lnTo>
                      <a:lnTo>
                        <a:pt x="223" y="1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55" name="Google Shape;1742;p34">
                  <a:extLst>
                    <a:ext uri="{FF2B5EF4-FFF2-40B4-BE49-F238E27FC236}">
                      <a16:creationId xmlns:a16="http://schemas.microsoft.com/office/drawing/2014/main" id="{692542C6-3910-9F25-C8F2-330B0E6064F8}"/>
                    </a:ext>
                  </a:extLst>
                </p:cNvPr>
                <p:cNvSpPr/>
                <p:nvPr/>
              </p:nvSpPr>
              <p:spPr>
                <a:xfrm>
                  <a:off x="2526907" y="1563396"/>
                  <a:ext cx="20117" cy="103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0" h="309" extrusionOk="0">
                      <a:moveTo>
                        <a:pt x="241" y="0"/>
                      </a:moveTo>
                      <a:lnTo>
                        <a:pt x="172" y="17"/>
                      </a:lnTo>
                      <a:lnTo>
                        <a:pt x="86" y="34"/>
                      </a:lnTo>
                      <a:lnTo>
                        <a:pt x="1" y="103"/>
                      </a:lnTo>
                      <a:lnTo>
                        <a:pt x="86" y="171"/>
                      </a:lnTo>
                      <a:lnTo>
                        <a:pt x="138" y="223"/>
                      </a:lnTo>
                      <a:lnTo>
                        <a:pt x="275" y="291"/>
                      </a:lnTo>
                      <a:lnTo>
                        <a:pt x="412" y="308"/>
                      </a:lnTo>
                      <a:lnTo>
                        <a:pt x="600" y="308"/>
                      </a:lnTo>
                      <a:lnTo>
                        <a:pt x="566" y="206"/>
                      </a:lnTo>
                      <a:lnTo>
                        <a:pt x="514" y="120"/>
                      </a:lnTo>
                      <a:lnTo>
                        <a:pt x="446" y="69"/>
                      </a:lnTo>
                      <a:lnTo>
                        <a:pt x="360" y="17"/>
                      </a:lnTo>
                      <a:lnTo>
                        <a:pt x="241" y="0"/>
                      </a:lnTo>
                      <a:close/>
                    </a:path>
                  </a:pathLst>
                </a:custGeom>
                <a:solidFill>
                  <a:srgbClr val="E9B68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56" name="Google Shape;1743;p34">
                  <a:extLst>
                    <a:ext uri="{FF2B5EF4-FFF2-40B4-BE49-F238E27FC236}">
                      <a16:creationId xmlns:a16="http://schemas.microsoft.com/office/drawing/2014/main" id="{91A5A14D-FF05-92F0-08E1-A29DBEFE5317}"/>
                    </a:ext>
                  </a:extLst>
                </p:cNvPr>
                <p:cNvSpPr/>
                <p:nvPr/>
              </p:nvSpPr>
              <p:spPr>
                <a:xfrm>
                  <a:off x="2526907" y="1563396"/>
                  <a:ext cx="20117" cy="103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0" h="309" fill="none" extrusionOk="0">
                      <a:moveTo>
                        <a:pt x="241" y="0"/>
                      </a:moveTo>
                      <a:lnTo>
                        <a:pt x="241" y="0"/>
                      </a:lnTo>
                      <a:lnTo>
                        <a:pt x="172" y="17"/>
                      </a:lnTo>
                      <a:lnTo>
                        <a:pt x="172" y="17"/>
                      </a:lnTo>
                      <a:lnTo>
                        <a:pt x="86" y="34"/>
                      </a:lnTo>
                      <a:lnTo>
                        <a:pt x="1" y="103"/>
                      </a:lnTo>
                      <a:lnTo>
                        <a:pt x="1" y="103"/>
                      </a:lnTo>
                      <a:lnTo>
                        <a:pt x="86" y="171"/>
                      </a:lnTo>
                      <a:lnTo>
                        <a:pt x="138" y="223"/>
                      </a:lnTo>
                      <a:lnTo>
                        <a:pt x="138" y="223"/>
                      </a:lnTo>
                      <a:lnTo>
                        <a:pt x="275" y="291"/>
                      </a:lnTo>
                      <a:lnTo>
                        <a:pt x="275" y="291"/>
                      </a:lnTo>
                      <a:lnTo>
                        <a:pt x="412" y="308"/>
                      </a:lnTo>
                      <a:lnTo>
                        <a:pt x="412" y="308"/>
                      </a:lnTo>
                      <a:lnTo>
                        <a:pt x="463" y="308"/>
                      </a:lnTo>
                      <a:lnTo>
                        <a:pt x="463" y="308"/>
                      </a:lnTo>
                      <a:lnTo>
                        <a:pt x="600" y="308"/>
                      </a:lnTo>
                      <a:lnTo>
                        <a:pt x="600" y="308"/>
                      </a:lnTo>
                      <a:lnTo>
                        <a:pt x="566" y="206"/>
                      </a:lnTo>
                      <a:lnTo>
                        <a:pt x="514" y="120"/>
                      </a:lnTo>
                      <a:lnTo>
                        <a:pt x="514" y="120"/>
                      </a:lnTo>
                      <a:lnTo>
                        <a:pt x="446" y="69"/>
                      </a:lnTo>
                      <a:lnTo>
                        <a:pt x="360" y="17"/>
                      </a:lnTo>
                      <a:lnTo>
                        <a:pt x="360" y="17"/>
                      </a:lnTo>
                      <a:lnTo>
                        <a:pt x="241" y="0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57" name="Google Shape;1744;p34">
                  <a:extLst>
                    <a:ext uri="{FF2B5EF4-FFF2-40B4-BE49-F238E27FC236}">
                      <a16:creationId xmlns:a16="http://schemas.microsoft.com/office/drawing/2014/main" id="{73844C1E-933D-A534-AB9D-55E795CAE547}"/>
                    </a:ext>
                  </a:extLst>
                </p:cNvPr>
                <p:cNvSpPr/>
                <p:nvPr/>
              </p:nvSpPr>
              <p:spPr>
                <a:xfrm>
                  <a:off x="2553327" y="1608122"/>
                  <a:ext cx="282872" cy="2071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37" h="6179" extrusionOk="0">
                      <a:moveTo>
                        <a:pt x="3936" y="1"/>
                      </a:moveTo>
                      <a:lnTo>
                        <a:pt x="3611" y="35"/>
                      </a:lnTo>
                      <a:lnTo>
                        <a:pt x="3286" y="86"/>
                      </a:lnTo>
                      <a:lnTo>
                        <a:pt x="2978" y="155"/>
                      </a:lnTo>
                      <a:lnTo>
                        <a:pt x="2670" y="240"/>
                      </a:lnTo>
                      <a:lnTo>
                        <a:pt x="2361" y="343"/>
                      </a:lnTo>
                      <a:lnTo>
                        <a:pt x="2053" y="446"/>
                      </a:lnTo>
                      <a:lnTo>
                        <a:pt x="1745" y="566"/>
                      </a:lnTo>
                      <a:lnTo>
                        <a:pt x="1249" y="771"/>
                      </a:lnTo>
                      <a:lnTo>
                        <a:pt x="993" y="874"/>
                      </a:lnTo>
                      <a:lnTo>
                        <a:pt x="736" y="1011"/>
                      </a:lnTo>
                      <a:lnTo>
                        <a:pt x="496" y="1147"/>
                      </a:lnTo>
                      <a:lnTo>
                        <a:pt x="394" y="1233"/>
                      </a:lnTo>
                      <a:lnTo>
                        <a:pt x="308" y="1336"/>
                      </a:lnTo>
                      <a:lnTo>
                        <a:pt x="223" y="1438"/>
                      </a:lnTo>
                      <a:lnTo>
                        <a:pt x="137" y="1541"/>
                      </a:lnTo>
                      <a:lnTo>
                        <a:pt x="86" y="1661"/>
                      </a:lnTo>
                      <a:lnTo>
                        <a:pt x="34" y="1798"/>
                      </a:lnTo>
                      <a:lnTo>
                        <a:pt x="17" y="1935"/>
                      </a:lnTo>
                      <a:lnTo>
                        <a:pt x="0" y="2071"/>
                      </a:lnTo>
                      <a:lnTo>
                        <a:pt x="0" y="2362"/>
                      </a:lnTo>
                      <a:lnTo>
                        <a:pt x="34" y="3013"/>
                      </a:lnTo>
                      <a:lnTo>
                        <a:pt x="103" y="3663"/>
                      </a:lnTo>
                      <a:lnTo>
                        <a:pt x="137" y="4022"/>
                      </a:lnTo>
                      <a:lnTo>
                        <a:pt x="205" y="4364"/>
                      </a:lnTo>
                      <a:lnTo>
                        <a:pt x="257" y="4536"/>
                      </a:lnTo>
                      <a:lnTo>
                        <a:pt x="325" y="4690"/>
                      </a:lnTo>
                      <a:lnTo>
                        <a:pt x="394" y="4844"/>
                      </a:lnTo>
                      <a:lnTo>
                        <a:pt x="479" y="4998"/>
                      </a:lnTo>
                      <a:lnTo>
                        <a:pt x="633" y="5186"/>
                      </a:lnTo>
                      <a:lnTo>
                        <a:pt x="821" y="5340"/>
                      </a:lnTo>
                      <a:lnTo>
                        <a:pt x="1010" y="5477"/>
                      </a:lnTo>
                      <a:lnTo>
                        <a:pt x="1232" y="5596"/>
                      </a:lnTo>
                      <a:lnTo>
                        <a:pt x="1455" y="5699"/>
                      </a:lnTo>
                      <a:lnTo>
                        <a:pt x="1694" y="5768"/>
                      </a:lnTo>
                      <a:lnTo>
                        <a:pt x="1934" y="5836"/>
                      </a:lnTo>
                      <a:lnTo>
                        <a:pt x="2173" y="5887"/>
                      </a:lnTo>
                      <a:lnTo>
                        <a:pt x="2670" y="5990"/>
                      </a:lnTo>
                      <a:lnTo>
                        <a:pt x="3183" y="6076"/>
                      </a:lnTo>
                      <a:lnTo>
                        <a:pt x="3696" y="6144"/>
                      </a:lnTo>
                      <a:lnTo>
                        <a:pt x="4227" y="6178"/>
                      </a:lnTo>
                      <a:lnTo>
                        <a:pt x="4757" y="6178"/>
                      </a:lnTo>
                      <a:lnTo>
                        <a:pt x="5270" y="6161"/>
                      </a:lnTo>
                      <a:lnTo>
                        <a:pt x="5527" y="6127"/>
                      </a:lnTo>
                      <a:lnTo>
                        <a:pt x="5784" y="6093"/>
                      </a:lnTo>
                      <a:lnTo>
                        <a:pt x="6041" y="6041"/>
                      </a:lnTo>
                      <a:lnTo>
                        <a:pt x="6280" y="5973"/>
                      </a:lnTo>
                      <a:lnTo>
                        <a:pt x="6520" y="5904"/>
                      </a:lnTo>
                      <a:lnTo>
                        <a:pt x="6759" y="5819"/>
                      </a:lnTo>
                      <a:lnTo>
                        <a:pt x="6982" y="5699"/>
                      </a:lnTo>
                      <a:lnTo>
                        <a:pt x="7187" y="5579"/>
                      </a:lnTo>
                      <a:lnTo>
                        <a:pt x="7392" y="5442"/>
                      </a:lnTo>
                      <a:lnTo>
                        <a:pt x="7598" y="5288"/>
                      </a:lnTo>
                      <a:lnTo>
                        <a:pt x="7769" y="5117"/>
                      </a:lnTo>
                      <a:lnTo>
                        <a:pt x="7923" y="4912"/>
                      </a:lnTo>
                      <a:lnTo>
                        <a:pt x="8025" y="4741"/>
                      </a:lnTo>
                      <a:lnTo>
                        <a:pt x="8128" y="4570"/>
                      </a:lnTo>
                      <a:lnTo>
                        <a:pt x="8214" y="4382"/>
                      </a:lnTo>
                      <a:lnTo>
                        <a:pt x="8282" y="4176"/>
                      </a:lnTo>
                      <a:lnTo>
                        <a:pt x="8333" y="3988"/>
                      </a:lnTo>
                      <a:lnTo>
                        <a:pt x="8368" y="3783"/>
                      </a:lnTo>
                      <a:lnTo>
                        <a:pt x="8402" y="3577"/>
                      </a:lnTo>
                      <a:lnTo>
                        <a:pt x="8419" y="3355"/>
                      </a:lnTo>
                      <a:lnTo>
                        <a:pt x="8436" y="2927"/>
                      </a:lnTo>
                      <a:lnTo>
                        <a:pt x="8402" y="2499"/>
                      </a:lnTo>
                      <a:lnTo>
                        <a:pt x="8368" y="2071"/>
                      </a:lnTo>
                      <a:lnTo>
                        <a:pt x="8316" y="1644"/>
                      </a:lnTo>
                      <a:lnTo>
                        <a:pt x="8299" y="1490"/>
                      </a:lnTo>
                      <a:lnTo>
                        <a:pt x="8282" y="1421"/>
                      </a:lnTo>
                      <a:lnTo>
                        <a:pt x="8248" y="1353"/>
                      </a:lnTo>
                      <a:lnTo>
                        <a:pt x="8179" y="1267"/>
                      </a:lnTo>
                      <a:lnTo>
                        <a:pt x="8111" y="1199"/>
                      </a:lnTo>
                      <a:lnTo>
                        <a:pt x="7923" y="1096"/>
                      </a:lnTo>
                      <a:lnTo>
                        <a:pt x="7495" y="874"/>
                      </a:lnTo>
                      <a:lnTo>
                        <a:pt x="7067" y="651"/>
                      </a:lnTo>
                      <a:lnTo>
                        <a:pt x="6605" y="480"/>
                      </a:lnTo>
                      <a:lnTo>
                        <a:pt x="6143" y="309"/>
                      </a:lnTo>
                      <a:lnTo>
                        <a:pt x="5681" y="172"/>
                      </a:lnTo>
                      <a:lnTo>
                        <a:pt x="5219" y="86"/>
                      </a:lnTo>
                      <a:lnTo>
                        <a:pt x="4740" y="18"/>
                      </a:lnTo>
                      <a:lnTo>
                        <a:pt x="4500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58" name="Google Shape;1745;p34">
                  <a:extLst>
                    <a:ext uri="{FF2B5EF4-FFF2-40B4-BE49-F238E27FC236}">
                      <a16:creationId xmlns:a16="http://schemas.microsoft.com/office/drawing/2014/main" id="{A73999A2-CD3F-031B-5E4D-F14A01E030B4}"/>
                    </a:ext>
                  </a:extLst>
                </p:cNvPr>
                <p:cNvSpPr/>
                <p:nvPr/>
              </p:nvSpPr>
              <p:spPr>
                <a:xfrm>
                  <a:off x="2619276" y="1628205"/>
                  <a:ext cx="151511" cy="252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19" h="754" extrusionOk="0">
                      <a:moveTo>
                        <a:pt x="1986" y="1"/>
                      </a:moveTo>
                      <a:lnTo>
                        <a:pt x="1695" y="35"/>
                      </a:lnTo>
                      <a:lnTo>
                        <a:pt x="1404" y="69"/>
                      </a:lnTo>
                      <a:lnTo>
                        <a:pt x="1130" y="138"/>
                      </a:lnTo>
                      <a:lnTo>
                        <a:pt x="566" y="275"/>
                      </a:lnTo>
                      <a:lnTo>
                        <a:pt x="1" y="429"/>
                      </a:lnTo>
                      <a:lnTo>
                        <a:pt x="104" y="754"/>
                      </a:lnTo>
                      <a:lnTo>
                        <a:pt x="634" y="600"/>
                      </a:lnTo>
                      <a:lnTo>
                        <a:pt x="1182" y="463"/>
                      </a:lnTo>
                      <a:lnTo>
                        <a:pt x="1455" y="412"/>
                      </a:lnTo>
                      <a:lnTo>
                        <a:pt x="1729" y="360"/>
                      </a:lnTo>
                      <a:lnTo>
                        <a:pt x="2003" y="343"/>
                      </a:lnTo>
                      <a:lnTo>
                        <a:pt x="2294" y="326"/>
                      </a:lnTo>
                      <a:lnTo>
                        <a:pt x="2328" y="326"/>
                      </a:lnTo>
                      <a:lnTo>
                        <a:pt x="2585" y="343"/>
                      </a:lnTo>
                      <a:lnTo>
                        <a:pt x="2859" y="377"/>
                      </a:lnTo>
                      <a:lnTo>
                        <a:pt x="3115" y="412"/>
                      </a:lnTo>
                      <a:lnTo>
                        <a:pt x="3389" y="463"/>
                      </a:lnTo>
                      <a:lnTo>
                        <a:pt x="3902" y="600"/>
                      </a:lnTo>
                      <a:lnTo>
                        <a:pt x="4416" y="754"/>
                      </a:lnTo>
                      <a:lnTo>
                        <a:pt x="4518" y="429"/>
                      </a:lnTo>
                      <a:lnTo>
                        <a:pt x="3988" y="275"/>
                      </a:lnTo>
                      <a:lnTo>
                        <a:pt x="3440" y="138"/>
                      </a:lnTo>
                      <a:lnTo>
                        <a:pt x="3167" y="69"/>
                      </a:lnTo>
                      <a:lnTo>
                        <a:pt x="2893" y="35"/>
                      </a:lnTo>
                      <a:lnTo>
                        <a:pt x="2602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59" name="Google Shape;1746;p34">
                  <a:extLst>
                    <a:ext uri="{FF2B5EF4-FFF2-40B4-BE49-F238E27FC236}">
                      <a16:creationId xmlns:a16="http://schemas.microsoft.com/office/drawing/2014/main" id="{FD5BE2A4-F220-EF83-6F9F-AD36B10A04B0}"/>
                    </a:ext>
                  </a:extLst>
                </p:cNvPr>
                <p:cNvSpPr/>
                <p:nvPr/>
              </p:nvSpPr>
              <p:spPr>
                <a:xfrm>
                  <a:off x="2603216" y="1685571"/>
                  <a:ext cx="178467" cy="115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23" h="344" extrusionOk="0">
                      <a:moveTo>
                        <a:pt x="3543" y="1"/>
                      </a:moveTo>
                      <a:lnTo>
                        <a:pt x="2653" y="18"/>
                      </a:lnTo>
                      <a:lnTo>
                        <a:pt x="1336" y="35"/>
                      </a:lnTo>
                      <a:lnTo>
                        <a:pt x="668" y="52"/>
                      </a:lnTo>
                      <a:lnTo>
                        <a:pt x="1" y="104"/>
                      </a:lnTo>
                      <a:lnTo>
                        <a:pt x="326" y="172"/>
                      </a:lnTo>
                      <a:lnTo>
                        <a:pt x="668" y="223"/>
                      </a:lnTo>
                      <a:lnTo>
                        <a:pt x="1318" y="292"/>
                      </a:lnTo>
                      <a:lnTo>
                        <a:pt x="1934" y="343"/>
                      </a:lnTo>
                      <a:lnTo>
                        <a:pt x="2670" y="343"/>
                      </a:lnTo>
                      <a:lnTo>
                        <a:pt x="3338" y="326"/>
                      </a:lnTo>
                      <a:lnTo>
                        <a:pt x="4005" y="275"/>
                      </a:lnTo>
                      <a:lnTo>
                        <a:pt x="4655" y="189"/>
                      </a:lnTo>
                      <a:lnTo>
                        <a:pt x="4997" y="121"/>
                      </a:lnTo>
                      <a:lnTo>
                        <a:pt x="5323" y="52"/>
                      </a:lnTo>
                      <a:lnTo>
                        <a:pt x="4655" y="18"/>
                      </a:lnTo>
                      <a:lnTo>
                        <a:pt x="3988" y="1"/>
                      </a:lnTo>
                      <a:close/>
                    </a:path>
                  </a:pathLst>
                </a:custGeom>
                <a:solidFill>
                  <a:srgbClr val="009CC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60" name="Google Shape;1747;p34">
                  <a:extLst>
                    <a:ext uri="{FF2B5EF4-FFF2-40B4-BE49-F238E27FC236}">
                      <a16:creationId xmlns:a16="http://schemas.microsoft.com/office/drawing/2014/main" id="{548EE6C3-CC5B-1521-486B-27D00C28973D}"/>
                    </a:ext>
                  </a:extLst>
                </p:cNvPr>
                <p:cNvSpPr/>
                <p:nvPr/>
              </p:nvSpPr>
              <p:spPr>
                <a:xfrm>
                  <a:off x="2599226" y="1719434"/>
                  <a:ext cx="196806" cy="223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70" h="668" extrusionOk="0">
                      <a:moveTo>
                        <a:pt x="5869" y="1"/>
                      </a:moveTo>
                      <a:lnTo>
                        <a:pt x="5134" y="120"/>
                      </a:lnTo>
                      <a:lnTo>
                        <a:pt x="4398" y="223"/>
                      </a:lnTo>
                      <a:lnTo>
                        <a:pt x="3679" y="291"/>
                      </a:lnTo>
                      <a:lnTo>
                        <a:pt x="2943" y="326"/>
                      </a:lnTo>
                      <a:lnTo>
                        <a:pt x="2293" y="343"/>
                      </a:lnTo>
                      <a:lnTo>
                        <a:pt x="1472" y="326"/>
                      </a:lnTo>
                      <a:lnTo>
                        <a:pt x="736" y="274"/>
                      </a:lnTo>
                      <a:lnTo>
                        <a:pt x="0" y="223"/>
                      </a:lnTo>
                      <a:lnTo>
                        <a:pt x="359" y="343"/>
                      </a:lnTo>
                      <a:lnTo>
                        <a:pt x="719" y="445"/>
                      </a:lnTo>
                      <a:lnTo>
                        <a:pt x="1078" y="531"/>
                      </a:lnTo>
                      <a:lnTo>
                        <a:pt x="1455" y="582"/>
                      </a:lnTo>
                      <a:lnTo>
                        <a:pt x="1745" y="617"/>
                      </a:lnTo>
                      <a:lnTo>
                        <a:pt x="2053" y="651"/>
                      </a:lnTo>
                      <a:lnTo>
                        <a:pt x="2344" y="668"/>
                      </a:lnTo>
                      <a:lnTo>
                        <a:pt x="2960" y="668"/>
                      </a:lnTo>
                      <a:lnTo>
                        <a:pt x="3337" y="651"/>
                      </a:lnTo>
                      <a:lnTo>
                        <a:pt x="3713" y="599"/>
                      </a:lnTo>
                      <a:lnTo>
                        <a:pt x="4073" y="548"/>
                      </a:lnTo>
                      <a:lnTo>
                        <a:pt x="4449" y="480"/>
                      </a:lnTo>
                      <a:lnTo>
                        <a:pt x="4808" y="394"/>
                      </a:lnTo>
                      <a:lnTo>
                        <a:pt x="5168" y="291"/>
                      </a:lnTo>
                      <a:lnTo>
                        <a:pt x="5527" y="155"/>
                      </a:lnTo>
                      <a:lnTo>
                        <a:pt x="5869" y="1"/>
                      </a:lnTo>
                      <a:close/>
                    </a:path>
                  </a:pathLst>
                </a:custGeom>
                <a:solidFill>
                  <a:srgbClr val="009CC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61" name="Google Shape;1748;p34">
                  <a:extLst>
                    <a:ext uri="{FF2B5EF4-FFF2-40B4-BE49-F238E27FC236}">
                      <a16:creationId xmlns:a16="http://schemas.microsoft.com/office/drawing/2014/main" id="{E558E295-F263-56D7-C761-8B13E460B4F4}"/>
                    </a:ext>
                  </a:extLst>
                </p:cNvPr>
                <p:cNvSpPr/>
                <p:nvPr/>
              </p:nvSpPr>
              <p:spPr>
                <a:xfrm>
                  <a:off x="2637079" y="1761311"/>
                  <a:ext cx="130254" cy="178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5" h="532" extrusionOk="0">
                      <a:moveTo>
                        <a:pt x="3885" y="1"/>
                      </a:moveTo>
                      <a:lnTo>
                        <a:pt x="2909" y="103"/>
                      </a:lnTo>
                      <a:lnTo>
                        <a:pt x="1951" y="172"/>
                      </a:lnTo>
                      <a:lnTo>
                        <a:pt x="976" y="223"/>
                      </a:lnTo>
                      <a:lnTo>
                        <a:pt x="0" y="240"/>
                      </a:lnTo>
                      <a:lnTo>
                        <a:pt x="240" y="326"/>
                      </a:lnTo>
                      <a:lnTo>
                        <a:pt x="480" y="394"/>
                      </a:lnTo>
                      <a:lnTo>
                        <a:pt x="719" y="446"/>
                      </a:lnTo>
                      <a:lnTo>
                        <a:pt x="959" y="480"/>
                      </a:lnTo>
                      <a:lnTo>
                        <a:pt x="1301" y="514"/>
                      </a:lnTo>
                      <a:lnTo>
                        <a:pt x="1626" y="531"/>
                      </a:lnTo>
                      <a:lnTo>
                        <a:pt x="1968" y="514"/>
                      </a:lnTo>
                      <a:lnTo>
                        <a:pt x="2225" y="497"/>
                      </a:lnTo>
                      <a:lnTo>
                        <a:pt x="2464" y="463"/>
                      </a:lnTo>
                      <a:lnTo>
                        <a:pt x="2704" y="411"/>
                      </a:lnTo>
                      <a:lnTo>
                        <a:pt x="2961" y="360"/>
                      </a:lnTo>
                      <a:lnTo>
                        <a:pt x="3200" y="292"/>
                      </a:lnTo>
                      <a:lnTo>
                        <a:pt x="3423" y="206"/>
                      </a:lnTo>
                      <a:lnTo>
                        <a:pt x="3662" y="103"/>
                      </a:lnTo>
                      <a:lnTo>
                        <a:pt x="3885" y="1"/>
                      </a:lnTo>
                      <a:close/>
                    </a:path>
                  </a:pathLst>
                </a:custGeom>
                <a:solidFill>
                  <a:srgbClr val="009CC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62" name="Google Shape;1749;p34">
                  <a:extLst>
                    <a:ext uri="{FF2B5EF4-FFF2-40B4-BE49-F238E27FC236}">
                      <a16:creationId xmlns:a16="http://schemas.microsoft.com/office/drawing/2014/main" id="{D7E9187B-2550-9DB0-42CF-E0B669E37419}"/>
                    </a:ext>
                  </a:extLst>
                </p:cNvPr>
                <p:cNvSpPr/>
                <p:nvPr/>
              </p:nvSpPr>
              <p:spPr>
                <a:xfrm>
                  <a:off x="2811491" y="1495703"/>
                  <a:ext cx="115905" cy="1658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57" h="4946" extrusionOk="0">
                      <a:moveTo>
                        <a:pt x="3269" y="0"/>
                      </a:moveTo>
                      <a:lnTo>
                        <a:pt x="3200" y="34"/>
                      </a:lnTo>
                      <a:lnTo>
                        <a:pt x="3149" y="86"/>
                      </a:lnTo>
                      <a:lnTo>
                        <a:pt x="2892" y="479"/>
                      </a:lnTo>
                      <a:lnTo>
                        <a:pt x="2653" y="890"/>
                      </a:lnTo>
                      <a:lnTo>
                        <a:pt x="2174" y="1745"/>
                      </a:lnTo>
                      <a:lnTo>
                        <a:pt x="1729" y="2550"/>
                      </a:lnTo>
                      <a:lnTo>
                        <a:pt x="1489" y="2943"/>
                      </a:lnTo>
                      <a:lnTo>
                        <a:pt x="1249" y="3337"/>
                      </a:lnTo>
                      <a:lnTo>
                        <a:pt x="993" y="3696"/>
                      </a:lnTo>
                      <a:lnTo>
                        <a:pt x="702" y="4038"/>
                      </a:lnTo>
                      <a:lnTo>
                        <a:pt x="411" y="4346"/>
                      </a:lnTo>
                      <a:lnTo>
                        <a:pt x="240" y="4500"/>
                      </a:lnTo>
                      <a:lnTo>
                        <a:pt x="69" y="4637"/>
                      </a:lnTo>
                      <a:lnTo>
                        <a:pt x="17" y="4689"/>
                      </a:lnTo>
                      <a:lnTo>
                        <a:pt x="0" y="4757"/>
                      </a:lnTo>
                      <a:lnTo>
                        <a:pt x="17" y="4826"/>
                      </a:lnTo>
                      <a:lnTo>
                        <a:pt x="35" y="4877"/>
                      </a:lnTo>
                      <a:lnTo>
                        <a:pt x="103" y="4928"/>
                      </a:lnTo>
                      <a:lnTo>
                        <a:pt x="171" y="4945"/>
                      </a:lnTo>
                      <a:lnTo>
                        <a:pt x="223" y="4945"/>
                      </a:lnTo>
                      <a:lnTo>
                        <a:pt x="274" y="4911"/>
                      </a:lnTo>
                      <a:lnTo>
                        <a:pt x="462" y="4757"/>
                      </a:lnTo>
                      <a:lnTo>
                        <a:pt x="633" y="4603"/>
                      </a:lnTo>
                      <a:lnTo>
                        <a:pt x="959" y="4261"/>
                      </a:lnTo>
                      <a:lnTo>
                        <a:pt x="1249" y="3901"/>
                      </a:lnTo>
                      <a:lnTo>
                        <a:pt x="1523" y="3525"/>
                      </a:lnTo>
                      <a:lnTo>
                        <a:pt x="1780" y="3131"/>
                      </a:lnTo>
                      <a:lnTo>
                        <a:pt x="2020" y="2721"/>
                      </a:lnTo>
                      <a:lnTo>
                        <a:pt x="2482" y="1899"/>
                      </a:lnTo>
                      <a:lnTo>
                        <a:pt x="2944" y="1078"/>
                      </a:lnTo>
                      <a:lnTo>
                        <a:pt x="3183" y="667"/>
                      </a:lnTo>
                      <a:lnTo>
                        <a:pt x="3440" y="274"/>
                      </a:lnTo>
                      <a:lnTo>
                        <a:pt x="3457" y="205"/>
                      </a:lnTo>
                      <a:lnTo>
                        <a:pt x="3457" y="137"/>
                      </a:lnTo>
                      <a:lnTo>
                        <a:pt x="3440" y="86"/>
                      </a:lnTo>
                      <a:lnTo>
                        <a:pt x="3388" y="34"/>
                      </a:lnTo>
                      <a:lnTo>
                        <a:pt x="3337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63" name="Google Shape;1750;p34">
                  <a:extLst>
                    <a:ext uri="{FF2B5EF4-FFF2-40B4-BE49-F238E27FC236}">
                      <a16:creationId xmlns:a16="http://schemas.microsoft.com/office/drawing/2014/main" id="{838C9AE0-0276-913A-80DD-8552F091D8DF}"/>
                    </a:ext>
                  </a:extLst>
                </p:cNvPr>
                <p:cNvSpPr/>
                <p:nvPr/>
              </p:nvSpPr>
              <p:spPr>
                <a:xfrm>
                  <a:off x="2821248" y="1600109"/>
                  <a:ext cx="108461" cy="1468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35" h="4381" extrusionOk="0">
                      <a:moveTo>
                        <a:pt x="3029" y="0"/>
                      </a:moveTo>
                      <a:lnTo>
                        <a:pt x="2978" y="35"/>
                      </a:lnTo>
                      <a:lnTo>
                        <a:pt x="2926" y="69"/>
                      </a:lnTo>
                      <a:lnTo>
                        <a:pt x="2909" y="137"/>
                      </a:lnTo>
                      <a:lnTo>
                        <a:pt x="2824" y="445"/>
                      </a:lnTo>
                      <a:lnTo>
                        <a:pt x="2738" y="753"/>
                      </a:lnTo>
                      <a:lnTo>
                        <a:pt x="2618" y="1044"/>
                      </a:lnTo>
                      <a:lnTo>
                        <a:pt x="2481" y="1335"/>
                      </a:lnTo>
                      <a:lnTo>
                        <a:pt x="2327" y="1609"/>
                      </a:lnTo>
                      <a:lnTo>
                        <a:pt x="2156" y="1883"/>
                      </a:lnTo>
                      <a:lnTo>
                        <a:pt x="1985" y="2139"/>
                      </a:lnTo>
                      <a:lnTo>
                        <a:pt x="1780" y="2379"/>
                      </a:lnTo>
                      <a:lnTo>
                        <a:pt x="1592" y="2618"/>
                      </a:lnTo>
                      <a:lnTo>
                        <a:pt x="1369" y="2841"/>
                      </a:lnTo>
                      <a:lnTo>
                        <a:pt x="941" y="3286"/>
                      </a:lnTo>
                      <a:lnTo>
                        <a:pt x="496" y="3696"/>
                      </a:lnTo>
                      <a:lnTo>
                        <a:pt x="69" y="4090"/>
                      </a:lnTo>
                      <a:lnTo>
                        <a:pt x="17" y="4141"/>
                      </a:lnTo>
                      <a:lnTo>
                        <a:pt x="0" y="4193"/>
                      </a:lnTo>
                      <a:lnTo>
                        <a:pt x="17" y="4261"/>
                      </a:lnTo>
                      <a:lnTo>
                        <a:pt x="52" y="4330"/>
                      </a:lnTo>
                      <a:lnTo>
                        <a:pt x="103" y="4364"/>
                      </a:lnTo>
                      <a:lnTo>
                        <a:pt x="171" y="4381"/>
                      </a:lnTo>
                      <a:lnTo>
                        <a:pt x="240" y="4364"/>
                      </a:lnTo>
                      <a:lnTo>
                        <a:pt x="291" y="4330"/>
                      </a:lnTo>
                      <a:lnTo>
                        <a:pt x="736" y="3936"/>
                      </a:lnTo>
                      <a:lnTo>
                        <a:pt x="1198" y="3508"/>
                      </a:lnTo>
                      <a:lnTo>
                        <a:pt x="1643" y="3063"/>
                      </a:lnTo>
                      <a:lnTo>
                        <a:pt x="1865" y="2807"/>
                      </a:lnTo>
                      <a:lnTo>
                        <a:pt x="2071" y="2567"/>
                      </a:lnTo>
                      <a:lnTo>
                        <a:pt x="2276" y="2310"/>
                      </a:lnTo>
                      <a:lnTo>
                        <a:pt x="2464" y="2037"/>
                      </a:lnTo>
                      <a:lnTo>
                        <a:pt x="2635" y="1763"/>
                      </a:lnTo>
                      <a:lnTo>
                        <a:pt x="2807" y="1472"/>
                      </a:lnTo>
                      <a:lnTo>
                        <a:pt x="2943" y="1164"/>
                      </a:lnTo>
                      <a:lnTo>
                        <a:pt x="3063" y="856"/>
                      </a:lnTo>
                      <a:lnTo>
                        <a:pt x="3166" y="531"/>
                      </a:lnTo>
                      <a:lnTo>
                        <a:pt x="3234" y="206"/>
                      </a:lnTo>
                      <a:lnTo>
                        <a:pt x="3234" y="137"/>
                      </a:lnTo>
                      <a:lnTo>
                        <a:pt x="3200" y="69"/>
                      </a:lnTo>
                      <a:lnTo>
                        <a:pt x="3166" y="17"/>
                      </a:lnTo>
                      <a:lnTo>
                        <a:pt x="3097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64" name="Google Shape;1751;p34">
                  <a:extLst>
                    <a:ext uri="{FF2B5EF4-FFF2-40B4-BE49-F238E27FC236}">
                      <a16:creationId xmlns:a16="http://schemas.microsoft.com/office/drawing/2014/main" id="{3A85B32A-9961-EE28-2327-7152AA28005B}"/>
                    </a:ext>
                  </a:extLst>
                </p:cNvPr>
                <p:cNvSpPr/>
                <p:nvPr/>
              </p:nvSpPr>
              <p:spPr>
                <a:xfrm>
                  <a:off x="2469541" y="1512903"/>
                  <a:ext cx="99308" cy="1606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2" h="4792" extrusionOk="0">
                      <a:moveTo>
                        <a:pt x="155" y="0"/>
                      </a:moveTo>
                      <a:lnTo>
                        <a:pt x="103" y="17"/>
                      </a:lnTo>
                      <a:lnTo>
                        <a:pt x="35" y="52"/>
                      </a:lnTo>
                      <a:lnTo>
                        <a:pt x="1" y="103"/>
                      </a:lnTo>
                      <a:lnTo>
                        <a:pt x="1" y="171"/>
                      </a:lnTo>
                      <a:lnTo>
                        <a:pt x="1" y="223"/>
                      </a:lnTo>
                      <a:lnTo>
                        <a:pt x="257" y="805"/>
                      </a:lnTo>
                      <a:lnTo>
                        <a:pt x="514" y="1404"/>
                      </a:lnTo>
                      <a:lnTo>
                        <a:pt x="805" y="2002"/>
                      </a:lnTo>
                      <a:lnTo>
                        <a:pt x="1113" y="2584"/>
                      </a:lnTo>
                      <a:lnTo>
                        <a:pt x="1438" y="3166"/>
                      </a:lnTo>
                      <a:lnTo>
                        <a:pt x="1626" y="3440"/>
                      </a:lnTo>
                      <a:lnTo>
                        <a:pt x="1815" y="3714"/>
                      </a:lnTo>
                      <a:lnTo>
                        <a:pt x="2003" y="3987"/>
                      </a:lnTo>
                      <a:lnTo>
                        <a:pt x="2225" y="4244"/>
                      </a:lnTo>
                      <a:lnTo>
                        <a:pt x="2448" y="4501"/>
                      </a:lnTo>
                      <a:lnTo>
                        <a:pt x="2670" y="4740"/>
                      </a:lnTo>
                      <a:lnTo>
                        <a:pt x="2739" y="4775"/>
                      </a:lnTo>
                      <a:lnTo>
                        <a:pt x="2790" y="4792"/>
                      </a:lnTo>
                      <a:lnTo>
                        <a:pt x="2858" y="4775"/>
                      </a:lnTo>
                      <a:lnTo>
                        <a:pt x="2910" y="4740"/>
                      </a:lnTo>
                      <a:lnTo>
                        <a:pt x="2944" y="4689"/>
                      </a:lnTo>
                      <a:lnTo>
                        <a:pt x="2961" y="4621"/>
                      </a:lnTo>
                      <a:lnTo>
                        <a:pt x="2944" y="4552"/>
                      </a:lnTo>
                      <a:lnTo>
                        <a:pt x="2910" y="4501"/>
                      </a:lnTo>
                      <a:lnTo>
                        <a:pt x="2687" y="4278"/>
                      </a:lnTo>
                      <a:lnTo>
                        <a:pt x="2482" y="4022"/>
                      </a:lnTo>
                      <a:lnTo>
                        <a:pt x="2277" y="3782"/>
                      </a:lnTo>
                      <a:lnTo>
                        <a:pt x="2071" y="3508"/>
                      </a:lnTo>
                      <a:lnTo>
                        <a:pt x="1900" y="3252"/>
                      </a:lnTo>
                      <a:lnTo>
                        <a:pt x="1712" y="2978"/>
                      </a:lnTo>
                      <a:lnTo>
                        <a:pt x="1387" y="2413"/>
                      </a:lnTo>
                      <a:lnTo>
                        <a:pt x="1096" y="1831"/>
                      </a:lnTo>
                      <a:lnTo>
                        <a:pt x="822" y="1250"/>
                      </a:lnTo>
                      <a:lnTo>
                        <a:pt x="326" y="103"/>
                      </a:lnTo>
                      <a:lnTo>
                        <a:pt x="275" y="35"/>
                      </a:lnTo>
                      <a:lnTo>
                        <a:pt x="223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65" name="Google Shape;1752;p34">
                  <a:extLst>
                    <a:ext uri="{FF2B5EF4-FFF2-40B4-BE49-F238E27FC236}">
                      <a16:creationId xmlns:a16="http://schemas.microsoft.com/office/drawing/2014/main" id="{980F7E7E-1A74-33D6-2843-C33BB8B9BD0C}"/>
                    </a:ext>
                  </a:extLst>
                </p:cNvPr>
                <p:cNvSpPr/>
                <p:nvPr/>
              </p:nvSpPr>
              <p:spPr>
                <a:xfrm>
                  <a:off x="2459784" y="1598969"/>
                  <a:ext cx="122811" cy="1818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63" h="5425" extrusionOk="0">
                      <a:moveTo>
                        <a:pt x="121" y="0"/>
                      </a:moveTo>
                      <a:lnTo>
                        <a:pt x="52" y="34"/>
                      </a:lnTo>
                      <a:lnTo>
                        <a:pt x="18" y="86"/>
                      </a:lnTo>
                      <a:lnTo>
                        <a:pt x="1" y="137"/>
                      </a:lnTo>
                      <a:lnTo>
                        <a:pt x="1" y="205"/>
                      </a:lnTo>
                      <a:lnTo>
                        <a:pt x="121" y="582"/>
                      </a:lnTo>
                      <a:lnTo>
                        <a:pt x="240" y="958"/>
                      </a:lnTo>
                      <a:lnTo>
                        <a:pt x="377" y="1318"/>
                      </a:lnTo>
                      <a:lnTo>
                        <a:pt x="531" y="1694"/>
                      </a:lnTo>
                      <a:lnTo>
                        <a:pt x="702" y="2036"/>
                      </a:lnTo>
                      <a:lnTo>
                        <a:pt x="891" y="2396"/>
                      </a:lnTo>
                      <a:lnTo>
                        <a:pt x="1079" y="2721"/>
                      </a:lnTo>
                      <a:lnTo>
                        <a:pt x="1284" y="3063"/>
                      </a:lnTo>
                      <a:lnTo>
                        <a:pt x="1507" y="3388"/>
                      </a:lnTo>
                      <a:lnTo>
                        <a:pt x="1746" y="3696"/>
                      </a:lnTo>
                      <a:lnTo>
                        <a:pt x="1986" y="4004"/>
                      </a:lnTo>
                      <a:lnTo>
                        <a:pt x="2243" y="4312"/>
                      </a:lnTo>
                      <a:lnTo>
                        <a:pt x="2516" y="4586"/>
                      </a:lnTo>
                      <a:lnTo>
                        <a:pt x="2790" y="4877"/>
                      </a:lnTo>
                      <a:lnTo>
                        <a:pt x="3081" y="5134"/>
                      </a:lnTo>
                      <a:lnTo>
                        <a:pt x="3372" y="5390"/>
                      </a:lnTo>
                      <a:lnTo>
                        <a:pt x="3423" y="5425"/>
                      </a:lnTo>
                      <a:lnTo>
                        <a:pt x="3492" y="5425"/>
                      </a:lnTo>
                      <a:lnTo>
                        <a:pt x="3560" y="5407"/>
                      </a:lnTo>
                      <a:lnTo>
                        <a:pt x="3611" y="5356"/>
                      </a:lnTo>
                      <a:lnTo>
                        <a:pt x="3646" y="5305"/>
                      </a:lnTo>
                      <a:lnTo>
                        <a:pt x="3663" y="5236"/>
                      </a:lnTo>
                      <a:lnTo>
                        <a:pt x="3629" y="5185"/>
                      </a:lnTo>
                      <a:lnTo>
                        <a:pt x="3594" y="5134"/>
                      </a:lnTo>
                      <a:lnTo>
                        <a:pt x="3303" y="4877"/>
                      </a:lnTo>
                      <a:lnTo>
                        <a:pt x="3030" y="4620"/>
                      </a:lnTo>
                      <a:lnTo>
                        <a:pt x="2756" y="4364"/>
                      </a:lnTo>
                      <a:lnTo>
                        <a:pt x="2499" y="4073"/>
                      </a:lnTo>
                      <a:lnTo>
                        <a:pt x="2243" y="3799"/>
                      </a:lnTo>
                      <a:lnTo>
                        <a:pt x="2020" y="3491"/>
                      </a:lnTo>
                      <a:lnTo>
                        <a:pt x="1780" y="3183"/>
                      </a:lnTo>
                      <a:lnTo>
                        <a:pt x="1575" y="2875"/>
                      </a:lnTo>
                      <a:lnTo>
                        <a:pt x="1370" y="2550"/>
                      </a:lnTo>
                      <a:lnTo>
                        <a:pt x="1182" y="2225"/>
                      </a:lnTo>
                      <a:lnTo>
                        <a:pt x="1010" y="1882"/>
                      </a:lnTo>
                      <a:lnTo>
                        <a:pt x="839" y="1540"/>
                      </a:lnTo>
                      <a:lnTo>
                        <a:pt x="702" y="1198"/>
                      </a:lnTo>
                      <a:lnTo>
                        <a:pt x="566" y="839"/>
                      </a:lnTo>
                      <a:lnTo>
                        <a:pt x="429" y="479"/>
                      </a:lnTo>
                      <a:lnTo>
                        <a:pt x="326" y="120"/>
                      </a:lnTo>
                      <a:lnTo>
                        <a:pt x="292" y="69"/>
                      </a:lnTo>
                      <a:lnTo>
                        <a:pt x="240" y="17"/>
                      </a:lnTo>
                      <a:lnTo>
                        <a:pt x="189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66" name="Google Shape;1753;p34">
                  <a:extLst>
                    <a:ext uri="{FF2B5EF4-FFF2-40B4-BE49-F238E27FC236}">
                      <a16:creationId xmlns:a16="http://schemas.microsoft.com/office/drawing/2014/main" id="{AE3B7946-0DEA-DFD2-26C6-59A4233ECA67}"/>
                    </a:ext>
                  </a:extLst>
                </p:cNvPr>
                <p:cNvSpPr/>
                <p:nvPr/>
              </p:nvSpPr>
              <p:spPr>
                <a:xfrm>
                  <a:off x="2895814" y="1502577"/>
                  <a:ext cx="71179" cy="1096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" h="3269" extrusionOk="0">
                      <a:moveTo>
                        <a:pt x="1318" y="0"/>
                      </a:moveTo>
                      <a:lnTo>
                        <a:pt x="1181" y="17"/>
                      </a:lnTo>
                      <a:lnTo>
                        <a:pt x="1045" y="69"/>
                      </a:lnTo>
                      <a:lnTo>
                        <a:pt x="925" y="137"/>
                      </a:lnTo>
                      <a:lnTo>
                        <a:pt x="805" y="257"/>
                      </a:lnTo>
                      <a:lnTo>
                        <a:pt x="685" y="377"/>
                      </a:lnTo>
                      <a:lnTo>
                        <a:pt x="583" y="531"/>
                      </a:lnTo>
                      <a:lnTo>
                        <a:pt x="497" y="685"/>
                      </a:lnTo>
                      <a:lnTo>
                        <a:pt x="326" y="1010"/>
                      </a:lnTo>
                      <a:lnTo>
                        <a:pt x="206" y="1335"/>
                      </a:lnTo>
                      <a:lnTo>
                        <a:pt x="138" y="1609"/>
                      </a:lnTo>
                      <a:lnTo>
                        <a:pt x="52" y="2002"/>
                      </a:lnTo>
                      <a:lnTo>
                        <a:pt x="18" y="2413"/>
                      </a:lnTo>
                      <a:lnTo>
                        <a:pt x="1" y="2824"/>
                      </a:lnTo>
                      <a:lnTo>
                        <a:pt x="1" y="3234"/>
                      </a:lnTo>
                      <a:lnTo>
                        <a:pt x="360" y="3269"/>
                      </a:lnTo>
                      <a:lnTo>
                        <a:pt x="737" y="3269"/>
                      </a:lnTo>
                      <a:lnTo>
                        <a:pt x="959" y="3252"/>
                      </a:lnTo>
                      <a:lnTo>
                        <a:pt x="1062" y="3234"/>
                      </a:lnTo>
                      <a:lnTo>
                        <a:pt x="1164" y="3200"/>
                      </a:lnTo>
                      <a:lnTo>
                        <a:pt x="1267" y="3149"/>
                      </a:lnTo>
                      <a:lnTo>
                        <a:pt x="1370" y="3080"/>
                      </a:lnTo>
                      <a:lnTo>
                        <a:pt x="1472" y="2995"/>
                      </a:lnTo>
                      <a:lnTo>
                        <a:pt x="1558" y="2909"/>
                      </a:lnTo>
                      <a:lnTo>
                        <a:pt x="1712" y="2721"/>
                      </a:lnTo>
                      <a:lnTo>
                        <a:pt x="1832" y="2516"/>
                      </a:lnTo>
                      <a:lnTo>
                        <a:pt x="1934" y="2310"/>
                      </a:lnTo>
                      <a:lnTo>
                        <a:pt x="2003" y="2088"/>
                      </a:lnTo>
                      <a:lnTo>
                        <a:pt x="2071" y="1848"/>
                      </a:lnTo>
                      <a:lnTo>
                        <a:pt x="2105" y="1626"/>
                      </a:lnTo>
                      <a:lnTo>
                        <a:pt x="2123" y="1386"/>
                      </a:lnTo>
                      <a:lnTo>
                        <a:pt x="2123" y="1147"/>
                      </a:lnTo>
                      <a:lnTo>
                        <a:pt x="2088" y="890"/>
                      </a:lnTo>
                      <a:lnTo>
                        <a:pt x="2054" y="770"/>
                      </a:lnTo>
                      <a:lnTo>
                        <a:pt x="2020" y="651"/>
                      </a:lnTo>
                      <a:lnTo>
                        <a:pt x="1986" y="531"/>
                      </a:lnTo>
                      <a:lnTo>
                        <a:pt x="1917" y="411"/>
                      </a:lnTo>
                      <a:lnTo>
                        <a:pt x="1849" y="308"/>
                      </a:lnTo>
                      <a:lnTo>
                        <a:pt x="1763" y="223"/>
                      </a:lnTo>
                      <a:lnTo>
                        <a:pt x="1609" y="103"/>
                      </a:lnTo>
                      <a:lnTo>
                        <a:pt x="1541" y="52"/>
                      </a:lnTo>
                      <a:lnTo>
                        <a:pt x="1472" y="17"/>
                      </a:lnTo>
                      <a:lnTo>
                        <a:pt x="1387" y="0"/>
                      </a:lnTo>
                      <a:close/>
                    </a:path>
                  </a:pathLst>
                </a:custGeom>
                <a:solidFill>
                  <a:srgbClr val="F4D8B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67" name="Google Shape;1754;p34">
                  <a:extLst>
                    <a:ext uri="{FF2B5EF4-FFF2-40B4-BE49-F238E27FC236}">
                      <a16:creationId xmlns:a16="http://schemas.microsoft.com/office/drawing/2014/main" id="{97C9856C-1B37-46DE-172F-0EFDA3D15B85}"/>
                    </a:ext>
                  </a:extLst>
                </p:cNvPr>
                <p:cNvSpPr/>
                <p:nvPr/>
              </p:nvSpPr>
              <p:spPr>
                <a:xfrm>
                  <a:off x="2895814" y="1502577"/>
                  <a:ext cx="71179" cy="1096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" h="3269" fill="none" extrusionOk="0">
                      <a:moveTo>
                        <a:pt x="1763" y="223"/>
                      </a:moveTo>
                      <a:lnTo>
                        <a:pt x="1763" y="223"/>
                      </a:lnTo>
                      <a:lnTo>
                        <a:pt x="1849" y="308"/>
                      </a:lnTo>
                      <a:lnTo>
                        <a:pt x="1917" y="411"/>
                      </a:lnTo>
                      <a:lnTo>
                        <a:pt x="1986" y="531"/>
                      </a:lnTo>
                      <a:lnTo>
                        <a:pt x="2020" y="651"/>
                      </a:lnTo>
                      <a:lnTo>
                        <a:pt x="2054" y="770"/>
                      </a:lnTo>
                      <a:lnTo>
                        <a:pt x="2088" y="890"/>
                      </a:lnTo>
                      <a:lnTo>
                        <a:pt x="2123" y="1147"/>
                      </a:lnTo>
                      <a:lnTo>
                        <a:pt x="2123" y="1147"/>
                      </a:lnTo>
                      <a:lnTo>
                        <a:pt x="2123" y="1386"/>
                      </a:lnTo>
                      <a:lnTo>
                        <a:pt x="2105" y="1626"/>
                      </a:lnTo>
                      <a:lnTo>
                        <a:pt x="2071" y="1848"/>
                      </a:lnTo>
                      <a:lnTo>
                        <a:pt x="2003" y="2088"/>
                      </a:lnTo>
                      <a:lnTo>
                        <a:pt x="1934" y="2310"/>
                      </a:lnTo>
                      <a:lnTo>
                        <a:pt x="1832" y="2516"/>
                      </a:lnTo>
                      <a:lnTo>
                        <a:pt x="1712" y="2721"/>
                      </a:lnTo>
                      <a:lnTo>
                        <a:pt x="1558" y="2909"/>
                      </a:lnTo>
                      <a:lnTo>
                        <a:pt x="1558" y="2909"/>
                      </a:lnTo>
                      <a:lnTo>
                        <a:pt x="1472" y="2995"/>
                      </a:lnTo>
                      <a:lnTo>
                        <a:pt x="1370" y="3080"/>
                      </a:lnTo>
                      <a:lnTo>
                        <a:pt x="1267" y="3149"/>
                      </a:lnTo>
                      <a:lnTo>
                        <a:pt x="1164" y="3200"/>
                      </a:lnTo>
                      <a:lnTo>
                        <a:pt x="1164" y="3200"/>
                      </a:lnTo>
                      <a:lnTo>
                        <a:pt x="1062" y="3234"/>
                      </a:lnTo>
                      <a:lnTo>
                        <a:pt x="959" y="3252"/>
                      </a:lnTo>
                      <a:lnTo>
                        <a:pt x="737" y="3269"/>
                      </a:lnTo>
                      <a:lnTo>
                        <a:pt x="737" y="3269"/>
                      </a:lnTo>
                      <a:lnTo>
                        <a:pt x="360" y="3269"/>
                      </a:lnTo>
                      <a:lnTo>
                        <a:pt x="1" y="3234"/>
                      </a:lnTo>
                      <a:lnTo>
                        <a:pt x="1" y="3234"/>
                      </a:lnTo>
                      <a:lnTo>
                        <a:pt x="1" y="2824"/>
                      </a:lnTo>
                      <a:lnTo>
                        <a:pt x="18" y="2413"/>
                      </a:lnTo>
                      <a:lnTo>
                        <a:pt x="52" y="2002"/>
                      </a:lnTo>
                      <a:lnTo>
                        <a:pt x="138" y="1609"/>
                      </a:lnTo>
                      <a:lnTo>
                        <a:pt x="138" y="1609"/>
                      </a:lnTo>
                      <a:lnTo>
                        <a:pt x="206" y="1335"/>
                      </a:lnTo>
                      <a:lnTo>
                        <a:pt x="326" y="1010"/>
                      </a:lnTo>
                      <a:lnTo>
                        <a:pt x="497" y="685"/>
                      </a:lnTo>
                      <a:lnTo>
                        <a:pt x="583" y="531"/>
                      </a:lnTo>
                      <a:lnTo>
                        <a:pt x="685" y="377"/>
                      </a:lnTo>
                      <a:lnTo>
                        <a:pt x="805" y="257"/>
                      </a:lnTo>
                      <a:lnTo>
                        <a:pt x="925" y="137"/>
                      </a:lnTo>
                      <a:lnTo>
                        <a:pt x="1045" y="69"/>
                      </a:lnTo>
                      <a:lnTo>
                        <a:pt x="1181" y="17"/>
                      </a:lnTo>
                      <a:lnTo>
                        <a:pt x="1318" y="0"/>
                      </a:lnTo>
                      <a:lnTo>
                        <a:pt x="1387" y="0"/>
                      </a:lnTo>
                      <a:lnTo>
                        <a:pt x="1472" y="17"/>
                      </a:lnTo>
                      <a:lnTo>
                        <a:pt x="1541" y="52"/>
                      </a:lnTo>
                      <a:lnTo>
                        <a:pt x="1609" y="103"/>
                      </a:lnTo>
                      <a:lnTo>
                        <a:pt x="1763" y="223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68" name="Google Shape;1755;p34">
                  <a:extLst>
                    <a:ext uri="{FF2B5EF4-FFF2-40B4-BE49-F238E27FC236}">
                      <a16:creationId xmlns:a16="http://schemas.microsoft.com/office/drawing/2014/main" id="{E1D34969-B448-4D8B-2882-4AE8E261F632}"/>
                    </a:ext>
                  </a:extLst>
                </p:cNvPr>
                <p:cNvSpPr/>
                <p:nvPr/>
              </p:nvSpPr>
              <p:spPr>
                <a:xfrm>
                  <a:off x="2919350" y="1547906"/>
                  <a:ext cx="22966" cy="310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5" h="925" extrusionOk="0">
                      <a:moveTo>
                        <a:pt x="394" y="0"/>
                      </a:moveTo>
                      <a:lnTo>
                        <a:pt x="325" y="17"/>
                      </a:lnTo>
                      <a:lnTo>
                        <a:pt x="274" y="34"/>
                      </a:lnTo>
                      <a:lnTo>
                        <a:pt x="223" y="69"/>
                      </a:lnTo>
                      <a:lnTo>
                        <a:pt x="171" y="120"/>
                      </a:lnTo>
                      <a:lnTo>
                        <a:pt x="120" y="171"/>
                      </a:lnTo>
                      <a:lnTo>
                        <a:pt x="86" y="240"/>
                      </a:lnTo>
                      <a:lnTo>
                        <a:pt x="52" y="308"/>
                      </a:lnTo>
                      <a:lnTo>
                        <a:pt x="17" y="394"/>
                      </a:lnTo>
                      <a:lnTo>
                        <a:pt x="0" y="479"/>
                      </a:lnTo>
                      <a:lnTo>
                        <a:pt x="0" y="565"/>
                      </a:lnTo>
                      <a:lnTo>
                        <a:pt x="17" y="650"/>
                      </a:lnTo>
                      <a:lnTo>
                        <a:pt x="35" y="736"/>
                      </a:lnTo>
                      <a:lnTo>
                        <a:pt x="69" y="804"/>
                      </a:lnTo>
                      <a:lnTo>
                        <a:pt x="120" y="856"/>
                      </a:lnTo>
                      <a:lnTo>
                        <a:pt x="171" y="890"/>
                      </a:lnTo>
                      <a:lnTo>
                        <a:pt x="240" y="907"/>
                      </a:lnTo>
                      <a:lnTo>
                        <a:pt x="291" y="924"/>
                      </a:lnTo>
                      <a:lnTo>
                        <a:pt x="343" y="907"/>
                      </a:lnTo>
                      <a:lnTo>
                        <a:pt x="411" y="890"/>
                      </a:lnTo>
                      <a:lnTo>
                        <a:pt x="462" y="856"/>
                      </a:lnTo>
                      <a:lnTo>
                        <a:pt x="514" y="822"/>
                      </a:lnTo>
                      <a:lnTo>
                        <a:pt x="565" y="753"/>
                      </a:lnTo>
                      <a:lnTo>
                        <a:pt x="599" y="702"/>
                      </a:lnTo>
                      <a:lnTo>
                        <a:pt x="633" y="616"/>
                      </a:lnTo>
                      <a:lnTo>
                        <a:pt x="668" y="548"/>
                      </a:lnTo>
                      <a:lnTo>
                        <a:pt x="668" y="445"/>
                      </a:lnTo>
                      <a:lnTo>
                        <a:pt x="685" y="360"/>
                      </a:lnTo>
                      <a:lnTo>
                        <a:pt x="668" y="274"/>
                      </a:lnTo>
                      <a:lnTo>
                        <a:pt x="633" y="206"/>
                      </a:lnTo>
                      <a:lnTo>
                        <a:pt x="599" y="137"/>
                      </a:lnTo>
                      <a:lnTo>
                        <a:pt x="565" y="86"/>
                      </a:lnTo>
                      <a:lnTo>
                        <a:pt x="514" y="34"/>
                      </a:lnTo>
                      <a:lnTo>
                        <a:pt x="445" y="17"/>
                      </a:lnTo>
                      <a:lnTo>
                        <a:pt x="394" y="0"/>
                      </a:lnTo>
                      <a:close/>
                    </a:path>
                  </a:pathLst>
                </a:custGeom>
                <a:solidFill>
                  <a:srgbClr val="EEC7A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69" name="Google Shape;1756;p34">
                  <a:extLst>
                    <a:ext uri="{FF2B5EF4-FFF2-40B4-BE49-F238E27FC236}">
                      <a16:creationId xmlns:a16="http://schemas.microsoft.com/office/drawing/2014/main" id="{D186F19E-D2AE-78C5-FBB5-8E1A86EF6D28}"/>
                    </a:ext>
                  </a:extLst>
                </p:cNvPr>
                <p:cNvSpPr/>
                <p:nvPr/>
              </p:nvSpPr>
              <p:spPr>
                <a:xfrm>
                  <a:off x="2919350" y="1547906"/>
                  <a:ext cx="22966" cy="310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5" h="925" fill="none" extrusionOk="0">
                      <a:moveTo>
                        <a:pt x="394" y="0"/>
                      </a:moveTo>
                      <a:lnTo>
                        <a:pt x="394" y="0"/>
                      </a:lnTo>
                      <a:lnTo>
                        <a:pt x="325" y="17"/>
                      </a:lnTo>
                      <a:lnTo>
                        <a:pt x="274" y="34"/>
                      </a:lnTo>
                      <a:lnTo>
                        <a:pt x="223" y="69"/>
                      </a:lnTo>
                      <a:lnTo>
                        <a:pt x="171" y="120"/>
                      </a:lnTo>
                      <a:lnTo>
                        <a:pt x="120" y="171"/>
                      </a:lnTo>
                      <a:lnTo>
                        <a:pt x="86" y="240"/>
                      </a:lnTo>
                      <a:lnTo>
                        <a:pt x="52" y="308"/>
                      </a:lnTo>
                      <a:lnTo>
                        <a:pt x="17" y="394"/>
                      </a:lnTo>
                      <a:lnTo>
                        <a:pt x="17" y="394"/>
                      </a:lnTo>
                      <a:lnTo>
                        <a:pt x="0" y="479"/>
                      </a:lnTo>
                      <a:lnTo>
                        <a:pt x="0" y="565"/>
                      </a:lnTo>
                      <a:lnTo>
                        <a:pt x="17" y="650"/>
                      </a:lnTo>
                      <a:lnTo>
                        <a:pt x="35" y="736"/>
                      </a:lnTo>
                      <a:lnTo>
                        <a:pt x="69" y="804"/>
                      </a:lnTo>
                      <a:lnTo>
                        <a:pt x="120" y="856"/>
                      </a:lnTo>
                      <a:lnTo>
                        <a:pt x="171" y="890"/>
                      </a:lnTo>
                      <a:lnTo>
                        <a:pt x="240" y="907"/>
                      </a:lnTo>
                      <a:lnTo>
                        <a:pt x="240" y="907"/>
                      </a:lnTo>
                      <a:lnTo>
                        <a:pt x="291" y="924"/>
                      </a:lnTo>
                      <a:lnTo>
                        <a:pt x="291" y="924"/>
                      </a:lnTo>
                      <a:lnTo>
                        <a:pt x="343" y="907"/>
                      </a:lnTo>
                      <a:lnTo>
                        <a:pt x="411" y="890"/>
                      </a:lnTo>
                      <a:lnTo>
                        <a:pt x="462" y="856"/>
                      </a:lnTo>
                      <a:lnTo>
                        <a:pt x="514" y="822"/>
                      </a:lnTo>
                      <a:lnTo>
                        <a:pt x="565" y="753"/>
                      </a:lnTo>
                      <a:lnTo>
                        <a:pt x="599" y="702"/>
                      </a:lnTo>
                      <a:lnTo>
                        <a:pt x="633" y="616"/>
                      </a:lnTo>
                      <a:lnTo>
                        <a:pt x="668" y="548"/>
                      </a:lnTo>
                      <a:lnTo>
                        <a:pt x="668" y="548"/>
                      </a:lnTo>
                      <a:lnTo>
                        <a:pt x="668" y="445"/>
                      </a:lnTo>
                      <a:lnTo>
                        <a:pt x="685" y="360"/>
                      </a:lnTo>
                      <a:lnTo>
                        <a:pt x="668" y="274"/>
                      </a:lnTo>
                      <a:lnTo>
                        <a:pt x="633" y="206"/>
                      </a:lnTo>
                      <a:lnTo>
                        <a:pt x="599" y="137"/>
                      </a:lnTo>
                      <a:lnTo>
                        <a:pt x="565" y="86"/>
                      </a:lnTo>
                      <a:lnTo>
                        <a:pt x="514" y="34"/>
                      </a:lnTo>
                      <a:lnTo>
                        <a:pt x="445" y="17"/>
                      </a:lnTo>
                      <a:lnTo>
                        <a:pt x="445" y="17"/>
                      </a:lnTo>
                      <a:lnTo>
                        <a:pt x="394" y="0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70" name="Google Shape;1757;p34">
                  <a:extLst>
                    <a:ext uri="{FF2B5EF4-FFF2-40B4-BE49-F238E27FC236}">
                      <a16:creationId xmlns:a16="http://schemas.microsoft.com/office/drawing/2014/main" id="{F31079EE-C9DC-1D67-E82E-845D00EFE2AA}"/>
                    </a:ext>
                  </a:extLst>
                </p:cNvPr>
                <p:cNvSpPr/>
                <p:nvPr/>
              </p:nvSpPr>
              <p:spPr>
                <a:xfrm>
                  <a:off x="2419048" y="1502577"/>
                  <a:ext cx="70609" cy="1096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6" h="3269" extrusionOk="0">
                      <a:moveTo>
                        <a:pt x="720" y="0"/>
                      </a:moveTo>
                      <a:lnTo>
                        <a:pt x="651" y="17"/>
                      </a:lnTo>
                      <a:lnTo>
                        <a:pt x="583" y="52"/>
                      </a:lnTo>
                      <a:lnTo>
                        <a:pt x="497" y="103"/>
                      </a:lnTo>
                      <a:lnTo>
                        <a:pt x="343" y="223"/>
                      </a:lnTo>
                      <a:lnTo>
                        <a:pt x="258" y="308"/>
                      </a:lnTo>
                      <a:lnTo>
                        <a:pt x="189" y="411"/>
                      </a:lnTo>
                      <a:lnTo>
                        <a:pt x="138" y="531"/>
                      </a:lnTo>
                      <a:lnTo>
                        <a:pt x="87" y="651"/>
                      </a:lnTo>
                      <a:lnTo>
                        <a:pt x="52" y="770"/>
                      </a:lnTo>
                      <a:lnTo>
                        <a:pt x="18" y="890"/>
                      </a:lnTo>
                      <a:lnTo>
                        <a:pt x="1" y="1147"/>
                      </a:lnTo>
                      <a:lnTo>
                        <a:pt x="1" y="1386"/>
                      </a:lnTo>
                      <a:lnTo>
                        <a:pt x="18" y="1626"/>
                      </a:lnTo>
                      <a:lnTo>
                        <a:pt x="52" y="1848"/>
                      </a:lnTo>
                      <a:lnTo>
                        <a:pt x="104" y="2088"/>
                      </a:lnTo>
                      <a:lnTo>
                        <a:pt x="189" y="2310"/>
                      </a:lnTo>
                      <a:lnTo>
                        <a:pt x="292" y="2516"/>
                      </a:lnTo>
                      <a:lnTo>
                        <a:pt x="412" y="2721"/>
                      </a:lnTo>
                      <a:lnTo>
                        <a:pt x="549" y="2909"/>
                      </a:lnTo>
                      <a:lnTo>
                        <a:pt x="634" y="2995"/>
                      </a:lnTo>
                      <a:lnTo>
                        <a:pt x="737" y="3080"/>
                      </a:lnTo>
                      <a:lnTo>
                        <a:pt x="839" y="3149"/>
                      </a:lnTo>
                      <a:lnTo>
                        <a:pt x="959" y="3200"/>
                      </a:lnTo>
                      <a:lnTo>
                        <a:pt x="1062" y="3234"/>
                      </a:lnTo>
                      <a:lnTo>
                        <a:pt x="1165" y="3252"/>
                      </a:lnTo>
                      <a:lnTo>
                        <a:pt x="1370" y="3269"/>
                      </a:lnTo>
                      <a:lnTo>
                        <a:pt x="1746" y="3269"/>
                      </a:lnTo>
                      <a:lnTo>
                        <a:pt x="2106" y="3234"/>
                      </a:lnTo>
                      <a:lnTo>
                        <a:pt x="2106" y="2824"/>
                      </a:lnTo>
                      <a:lnTo>
                        <a:pt x="2089" y="2413"/>
                      </a:lnTo>
                      <a:lnTo>
                        <a:pt x="2054" y="2002"/>
                      </a:lnTo>
                      <a:lnTo>
                        <a:pt x="1986" y="1609"/>
                      </a:lnTo>
                      <a:lnTo>
                        <a:pt x="1900" y="1335"/>
                      </a:lnTo>
                      <a:lnTo>
                        <a:pt x="1781" y="1010"/>
                      </a:lnTo>
                      <a:lnTo>
                        <a:pt x="1627" y="685"/>
                      </a:lnTo>
                      <a:lnTo>
                        <a:pt x="1524" y="531"/>
                      </a:lnTo>
                      <a:lnTo>
                        <a:pt x="1421" y="377"/>
                      </a:lnTo>
                      <a:lnTo>
                        <a:pt x="1319" y="257"/>
                      </a:lnTo>
                      <a:lnTo>
                        <a:pt x="1199" y="137"/>
                      </a:lnTo>
                      <a:lnTo>
                        <a:pt x="1062" y="69"/>
                      </a:lnTo>
                      <a:lnTo>
                        <a:pt x="925" y="17"/>
                      </a:lnTo>
                      <a:lnTo>
                        <a:pt x="788" y="0"/>
                      </a:lnTo>
                      <a:close/>
                    </a:path>
                  </a:pathLst>
                </a:custGeom>
                <a:solidFill>
                  <a:srgbClr val="F4D8B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71" name="Google Shape;1758;p34">
                  <a:extLst>
                    <a:ext uri="{FF2B5EF4-FFF2-40B4-BE49-F238E27FC236}">
                      <a16:creationId xmlns:a16="http://schemas.microsoft.com/office/drawing/2014/main" id="{A9CC70B6-F0ED-4C7B-A810-F06C45E7FAEF}"/>
                    </a:ext>
                  </a:extLst>
                </p:cNvPr>
                <p:cNvSpPr/>
                <p:nvPr/>
              </p:nvSpPr>
              <p:spPr>
                <a:xfrm>
                  <a:off x="2419048" y="1502577"/>
                  <a:ext cx="70609" cy="1096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6" h="3269" fill="none" extrusionOk="0">
                      <a:moveTo>
                        <a:pt x="343" y="223"/>
                      </a:moveTo>
                      <a:lnTo>
                        <a:pt x="343" y="223"/>
                      </a:lnTo>
                      <a:lnTo>
                        <a:pt x="258" y="308"/>
                      </a:lnTo>
                      <a:lnTo>
                        <a:pt x="189" y="411"/>
                      </a:lnTo>
                      <a:lnTo>
                        <a:pt x="138" y="531"/>
                      </a:lnTo>
                      <a:lnTo>
                        <a:pt x="87" y="651"/>
                      </a:lnTo>
                      <a:lnTo>
                        <a:pt x="52" y="770"/>
                      </a:lnTo>
                      <a:lnTo>
                        <a:pt x="18" y="890"/>
                      </a:lnTo>
                      <a:lnTo>
                        <a:pt x="1" y="1147"/>
                      </a:lnTo>
                      <a:lnTo>
                        <a:pt x="1" y="1147"/>
                      </a:lnTo>
                      <a:lnTo>
                        <a:pt x="1" y="1386"/>
                      </a:lnTo>
                      <a:lnTo>
                        <a:pt x="18" y="1626"/>
                      </a:lnTo>
                      <a:lnTo>
                        <a:pt x="52" y="1848"/>
                      </a:lnTo>
                      <a:lnTo>
                        <a:pt x="104" y="2088"/>
                      </a:lnTo>
                      <a:lnTo>
                        <a:pt x="189" y="2310"/>
                      </a:lnTo>
                      <a:lnTo>
                        <a:pt x="292" y="2516"/>
                      </a:lnTo>
                      <a:lnTo>
                        <a:pt x="412" y="2721"/>
                      </a:lnTo>
                      <a:lnTo>
                        <a:pt x="549" y="2909"/>
                      </a:lnTo>
                      <a:lnTo>
                        <a:pt x="549" y="2909"/>
                      </a:lnTo>
                      <a:lnTo>
                        <a:pt x="634" y="2995"/>
                      </a:lnTo>
                      <a:lnTo>
                        <a:pt x="737" y="3080"/>
                      </a:lnTo>
                      <a:lnTo>
                        <a:pt x="839" y="3149"/>
                      </a:lnTo>
                      <a:lnTo>
                        <a:pt x="959" y="3200"/>
                      </a:lnTo>
                      <a:lnTo>
                        <a:pt x="959" y="3200"/>
                      </a:lnTo>
                      <a:lnTo>
                        <a:pt x="1062" y="3234"/>
                      </a:lnTo>
                      <a:lnTo>
                        <a:pt x="1165" y="3252"/>
                      </a:lnTo>
                      <a:lnTo>
                        <a:pt x="1370" y="3269"/>
                      </a:lnTo>
                      <a:lnTo>
                        <a:pt x="1370" y="3269"/>
                      </a:lnTo>
                      <a:lnTo>
                        <a:pt x="1746" y="3269"/>
                      </a:lnTo>
                      <a:lnTo>
                        <a:pt x="2106" y="3234"/>
                      </a:lnTo>
                      <a:lnTo>
                        <a:pt x="2106" y="3234"/>
                      </a:lnTo>
                      <a:lnTo>
                        <a:pt x="2106" y="2824"/>
                      </a:lnTo>
                      <a:lnTo>
                        <a:pt x="2089" y="2413"/>
                      </a:lnTo>
                      <a:lnTo>
                        <a:pt x="2054" y="2002"/>
                      </a:lnTo>
                      <a:lnTo>
                        <a:pt x="1986" y="1609"/>
                      </a:lnTo>
                      <a:lnTo>
                        <a:pt x="1986" y="1609"/>
                      </a:lnTo>
                      <a:lnTo>
                        <a:pt x="1900" y="1335"/>
                      </a:lnTo>
                      <a:lnTo>
                        <a:pt x="1781" y="1010"/>
                      </a:lnTo>
                      <a:lnTo>
                        <a:pt x="1627" y="685"/>
                      </a:lnTo>
                      <a:lnTo>
                        <a:pt x="1524" y="531"/>
                      </a:lnTo>
                      <a:lnTo>
                        <a:pt x="1421" y="377"/>
                      </a:lnTo>
                      <a:lnTo>
                        <a:pt x="1319" y="257"/>
                      </a:lnTo>
                      <a:lnTo>
                        <a:pt x="1199" y="137"/>
                      </a:lnTo>
                      <a:lnTo>
                        <a:pt x="1062" y="69"/>
                      </a:lnTo>
                      <a:lnTo>
                        <a:pt x="925" y="17"/>
                      </a:lnTo>
                      <a:lnTo>
                        <a:pt x="788" y="0"/>
                      </a:lnTo>
                      <a:lnTo>
                        <a:pt x="720" y="0"/>
                      </a:lnTo>
                      <a:lnTo>
                        <a:pt x="651" y="17"/>
                      </a:lnTo>
                      <a:lnTo>
                        <a:pt x="583" y="52"/>
                      </a:lnTo>
                      <a:lnTo>
                        <a:pt x="497" y="103"/>
                      </a:lnTo>
                      <a:lnTo>
                        <a:pt x="343" y="223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72" name="Google Shape;1759;p34">
                  <a:extLst>
                    <a:ext uri="{FF2B5EF4-FFF2-40B4-BE49-F238E27FC236}">
                      <a16:creationId xmlns:a16="http://schemas.microsoft.com/office/drawing/2014/main" id="{D6B372EB-D7F6-7D8E-CEBF-173393558B7A}"/>
                    </a:ext>
                  </a:extLst>
                </p:cNvPr>
                <p:cNvSpPr/>
                <p:nvPr/>
              </p:nvSpPr>
              <p:spPr>
                <a:xfrm>
                  <a:off x="2443724" y="1547906"/>
                  <a:ext cx="22430" cy="310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9" h="925" extrusionOk="0">
                      <a:moveTo>
                        <a:pt x="275" y="0"/>
                      </a:moveTo>
                      <a:lnTo>
                        <a:pt x="223" y="17"/>
                      </a:lnTo>
                      <a:lnTo>
                        <a:pt x="172" y="34"/>
                      </a:lnTo>
                      <a:lnTo>
                        <a:pt x="121" y="86"/>
                      </a:lnTo>
                      <a:lnTo>
                        <a:pt x="69" y="137"/>
                      </a:lnTo>
                      <a:lnTo>
                        <a:pt x="35" y="206"/>
                      </a:lnTo>
                      <a:lnTo>
                        <a:pt x="18" y="274"/>
                      </a:lnTo>
                      <a:lnTo>
                        <a:pt x="1" y="360"/>
                      </a:lnTo>
                      <a:lnTo>
                        <a:pt x="1" y="445"/>
                      </a:lnTo>
                      <a:lnTo>
                        <a:pt x="18" y="548"/>
                      </a:lnTo>
                      <a:lnTo>
                        <a:pt x="35" y="616"/>
                      </a:lnTo>
                      <a:lnTo>
                        <a:pt x="69" y="702"/>
                      </a:lnTo>
                      <a:lnTo>
                        <a:pt x="103" y="753"/>
                      </a:lnTo>
                      <a:lnTo>
                        <a:pt x="155" y="822"/>
                      </a:lnTo>
                      <a:lnTo>
                        <a:pt x="206" y="856"/>
                      </a:lnTo>
                      <a:lnTo>
                        <a:pt x="275" y="890"/>
                      </a:lnTo>
                      <a:lnTo>
                        <a:pt x="326" y="907"/>
                      </a:lnTo>
                      <a:lnTo>
                        <a:pt x="377" y="924"/>
                      </a:lnTo>
                      <a:lnTo>
                        <a:pt x="446" y="907"/>
                      </a:lnTo>
                      <a:lnTo>
                        <a:pt x="497" y="890"/>
                      </a:lnTo>
                      <a:lnTo>
                        <a:pt x="548" y="856"/>
                      </a:lnTo>
                      <a:lnTo>
                        <a:pt x="600" y="804"/>
                      </a:lnTo>
                      <a:lnTo>
                        <a:pt x="634" y="736"/>
                      </a:lnTo>
                      <a:lnTo>
                        <a:pt x="651" y="650"/>
                      </a:lnTo>
                      <a:lnTo>
                        <a:pt x="668" y="565"/>
                      </a:lnTo>
                      <a:lnTo>
                        <a:pt x="668" y="479"/>
                      </a:lnTo>
                      <a:lnTo>
                        <a:pt x="651" y="394"/>
                      </a:lnTo>
                      <a:lnTo>
                        <a:pt x="634" y="308"/>
                      </a:lnTo>
                      <a:lnTo>
                        <a:pt x="600" y="240"/>
                      </a:lnTo>
                      <a:lnTo>
                        <a:pt x="548" y="171"/>
                      </a:lnTo>
                      <a:lnTo>
                        <a:pt x="514" y="120"/>
                      </a:lnTo>
                      <a:lnTo>
                        <a:pt x="463" y="69"/>
                      </a:lnTo>
                      <a:lnTo>
                        <a:pt x="394" y="34"/>
                      </a:lnTo>
                      <a:lnTo>
                        <a:pt x="343" y="17"/>
                      </a:lnTo>
                      <a:lnTo>
                        <a:pt x="275" y="0"/>
                      </a:lnTo>
                      <a:close/>
                    </a:path>
                  </a:pathLst>
                </a:custGeom>
                <a:solidFill>
                  <a:srgbClr val="EEC7A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73" name="Google Shape;1760;p34">
                  <a:extLst>
                    <a:ext uri="{FF2B5EF4-FFF2-40B4-BE49-F238E27FC236}">
                      <a16:creationId xmlns:a16="http://schemas.microsoft.com/office/drawing/2014/main" id="{1767FE80-E0C0-FB21-FC6A-7D22410ACEB3}"/>
                    </a:ext>
                  </a:extLst>
                </p:cNvPr>
                <p:cNvSpPr/>
                <p:nvPr/>
              </p:nvSpPr>
              <p:spPr>
                <a:xfrm>
                  <a:off x="2443724" y="1547906"/>
                  <a:ext cx="22430" cy="310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9" h="925" fill="none" extrusionOk="0">
                      <a:moveTo>
                        <a:pt x="275" y="0"/>
                      </a:moveTo>
                      <a:lnTo>
                        <a:pt x="275" y="0"/>
                      </a:lnTo>
                      <a:lnTo>
                        <a:pt x="223" y="17"/>
                      </a:lnTo>
                      <a:lnTo>
                        <a:pt x="223" y="17"/>
                      </a:lnTo>
                      <a:lnTo>
                        <a:pt x="172" y="34"/>
                      </a:lnTo>
                      <a:lnTo>
                        <a:pt x="121" y="86"/>
                      </a:lnTo>
                      <a:lnTo>
                        <a:pt x="69" y="137"/>
                      </a:lnTo>
                      <a:lnTo>
                        <a:pt x="35" y="206"/>
                      </a:lnTo>
                      <a:lnTo>
                        <a:pt x="18" y="274"/>
                      </a:lnTo>
                      <a:lnTo>
                        <a:pt x="1" y="360"/>
                      </a:lnTo>
                      <a:lnTo>
                        <a:pt x="1" y="445"/>
                      </a:lnTo>
                      <a:lnTo>
                        <a:pt x="18" y="548"/>
                      </a:lnTo>
                      <a:lnTo>
                        <a:pt x="18" y="548"/>
                      </a:lnTo>
                      <a:lnTo>
                        <a:pt x="35" y="616"/>
                      </a:lnTo>
                      <a:lnTo>
                        <a:pt x="69" y="702"/>
                      </a:lnTo>
                      <a:lnTo>
                        <a:pt x="103" y="753"/>
                      </a:lnTo>
                      <a:lnTo>
                        <a:pt x="155" y="822"/>
                      </a:lnTo>
                      <a:lnTo>
                        <a:pt x="206" y="856"/>
                      </a:lnTo>
                      <a:lnTo>
                        <a:pt x="275" y="890"/>
                      </a:lnTo>
                      <a:lnTo>
                        <a:pt x="326" y="907"/>
                      </a:lnTo>
                      <a:lnTo>
                        <a:pt x="377" y="924"/>
                      </a:lnTo>
                      <a:lnTo>
                        <a:pt x="377" y="924"/>
                      </a:lnTo>
                      <a:lnTo>
                        <a:pt x="446" y="907"/>
                      </a:lnTo>
                      <a:lnTo>
                        <a:pt x="446" y="907"/>
                      </a:lnTo>
                      <a:lnTo>
                        <a:pt x="497" y="890"/>
                      </a:lnTo>
                      <a:lnTo>
                        <a:pt x="548" y="856"/>
                      </a:lnTo>
                      <a:lnTo>
                        <a:pt x="600" y="804"/>
                      </a:lnTo>
                      <a:lnTo>
                        <a:pt x="634" y="736"/>
                      </a:lnTo>
                      <a:lnTo>
                        <a:pt x="651" y="650"/>
                      </a:lnTo>
                      <a:lnTo>
                        <a:pt x="668" y="565"/>
                      </a:lnTo>
                      <a:lnTo>
                        <a:pt x="668" y="479"/>
                      </a:lnTo>
                      <a:lnTo>
                        <a:pt x="651" y="394"/>
                      </a:lnTo>
                      <a:lnTo>
                        <a:pt x="651" y="394"/>
                      </a:lnTo>
                      <a:lnTo>
                        <a:pt x="634" y="308"/>
                      </a:lnTo>
                      <a:lnTo>
                        <a:pt x="600" y="240"/>
                      </a:lnTo>
                      <a:lnTo>
                        <a:pt x="548" y="171"/>
                      </a:lnTo>
                      <a:lnTo>
                        <a:pt x="514" y="120"/>
                      </a:lnTo>
                      <a:lnTo>
                        <a:pt x="463" y="69"/>
                      </a:lnTo>
                      <a:lnTo>
                        <a:pt x="394" y="34"/>
                      </a:lnTo>
                      <a:lnTo>
                        <a:pt x="343" y="17"/>
                      </a:lnTo>
                      <a:lnTo>
                        <a:pt x="275" y="0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74" name="Google Shape;1761;p34">
                  <a:extLst>
                    <a:ext uri="{FF2B5EF4-FFF2-40B4-BE49-F238E27FC236}">
                      <a16:creationId xmlns:a16="http://schemas.microsoft.com/office/drawing/2014/main" id="{E0324A7B-162A-6F44-E037-45F12C9805DE}"/>
                    </a:ext>
                  </a:extLst>
                </p:cNvPr>
                <p:cNvSpPr/>
                <p:nvPr/>
              </p:nvSpPr>
              <p:spPr>
                <a:xfrm>
                  <a:off x="629064" y="2560513"/>
                  <a:ext cx="3872594" cy="21715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505" h="64769" extrusionOk="0">
                      <a:moveTo>
                        <a:pt x="0" y="0"/>
                      </a:moveTo>
                      <a:lnTo>
                        <a:pt x="0" y="64768"/>
                      </a:lnTo>
                      <a:lnTo>
                        <a:pt x="115504" y="64768"/>
                      </a:lnTo>
                      <a:lnTo>
                        <a:pt x="115504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75" name="Google Shape;1762;p34">
                  <a:extLst>
                    <a:ext uri="{FF2B5EF4-FFF2-40B4-BE49-F238E27FC236}">
                      <a16:creationId xmlns:a16="http://schemas.microsoft.com/office/drawing/2014/main" id="{83816FEE-AF7F-972A-C767-CCA3087C08E4}"/>
                    </a:ext>
                  </a:extLst>
                </p:cNvPr>
                <p:cNvSpPr/>
                <p:nvPr/>
              </p:nvSpPr>
              <p:spPr>
                <a:xfrm>
                  <a:off x="629064" y="2560513"/>
                  <a:ext cx="3872594" cy="2616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505" h="7804" extrusionOk="0">
                      <a:moveTo>
                        <a:pt x="0" y="0"/>
                      </a:moveTo>
                      <a:lnTo>
                        <a:pt x="0" y="7803"/>
                      </a:lnTo>
                      <a:lnTo>
                        <a:pt x="115504" y="7803"/>
                      </a:lnTo>
                      <a:lnTo>
                        <a:pt x="115504" y="0"/>
                      </a:lnTo>
                      <a:close/>
                    </a:path>
                  </a:pathLst>
                </a:custGeom>
                <a:solidFill>
                  <a:srgbClr val="009CC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76" name="Google Shape;1763;p34">
                  <a:extLst>
                    <a:ext uri="{FF2B5EF4-FFF2-40B4-BE49-F238E27FC236}">
                      <a16:creationId xmlns:a16="http://schemas.microsoft.com/office/drawing/2014/main" id="{5E047F5B-81A4-26EA-523F-1B935199C46E}"/>
                    </a:ext>
                  </a:extLst>
                </p:cNvPr>
                <p:cNvSpPr/>
                <p:nvPr/>
              </p:nvSpPr>
              <p:spPr>
                <a:xfrm>
                  <a:off x="457200" y="2512300"/>
                  <a:ext cx="4216248" cy="218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387" h="6521" extrusionOk="0">
                      <a:moveTo>
                        <a:pt x="1" y="1"/>
                      </a:moveTo>
                      <a:lnTo>
                        <a:pt x="1" y="6521"/>
                      </a:lnTo>
                      <a:lnTo>
                        <a:pt x="117387" y="6521"/>
                      </a:lnTo>
                      <a:lnTo>
                        <a:pt x="117387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77" name="Google Shape;1764;p34">
                  <a:extLst>
                    <a:ext uri="{FF2B5EF4-FFF2-40B4-BE49-F238E27FC236}">
                      <a16:creationId xmlns:a16="http://schemas.microsoft.com/office/drawing/2014/main" id="{DFF9D62B-4400-3CE7-D66C-6C4084944D15}"/>
                    </a:ext>
                  </a:extLst>
                </p:cNvPr>
                <p:cNvSpPr/>
                <p:nvPr/>
              </p:nvSpPr>
              <p:spPr>
                <a:xfrm>
                  <a:off x="1241785" y="1807210"/>
                  <a:ext cx="973069" cy="577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023" h="17233" extrusionOk="0">
                      <a:moveTo>
                        <a:pt x="565" y="1"/>
                      </a:moveTo>
                      <a:lnTo>
                        <a:pt x="446" y="18"/>
                      </a:lnTo>
                      <a:lnTo>
                        <a:pt x="343" y="52"/>
                      </a:lnTo>
                      <a:lnTo>
                        <a:pt x="257" y="103"/>
                      </a:lnTo>
                      <a:lnTo>
                        <a:pt x="172" y="172"/>
                      </a:lnTo>
                      <a:lnTo>
                        <a:pt x="103" y="240"/>
                      </a:lnTo>
                      <a:lnTo>
                        <a:pt x="52" y="343"/>
                      </a:lnTo>
                      <a:lnTo>
                        <a:pt x="18" y="446"/>
                      </a:lnTo>
                      <a:lnTo>
                        <a:pt x="1" y="565"/>
                      </a:lnTo>
                      <a:lnTo>
                        <a:pt x="1" y="16685"/>
                      </a:lnTo>
                      <a:lnTo>
                        <a:pt x="18" y="16787"/>
                      </a:lnTo>
                      <a:lnTo>
                        <a:pt x="52" y="16890"/>
                      </a:lnTo>
                      <a:lnTo>
                        <a:pt x="103" y="16993"/>
                      </a:lnTo>
                      <a:lnTo>
                        <a:pt x="172" y="17078"/>
                      </a:lnTo>
                      <a:lnTo>
                        <a:pt x="257" y="17147"/>
                      </a:lnTo>
                      <a:lnTo>
                        <a:pt x="343" y="17198"/>
                      </a:lnTo>
                      <a:lnTo>
                        <a:pt x="446" y="17232"/>
                      </a:lnTo>
                      <a:lnTo>
                        <a:pt x="28577" y="17232"/>
                      </a:lnTo>
                      <a:lnTo>
                        <a:pt x="28680" y="17198"/>
                      </a:lnTo>
                      <a:lnTo>
                        <a:pt x="28783" y="17147"/>
                      </a:lnTo>
                      <a:lnTo>
                        <a:pt x="28868" y="17078"/>
                      </a:lnTo>
                      <a:lnTo>
                        <a:pt x="28937" y="16993"/>
                      </a:lnTo>
                      <a:lnTo>
                        <a:pt x="28988" y="16890"/>
                      </a:lnTo>
                      <a:lnTo>
                        <a:pt x="29022" y="16787"/>
                      </a:lnTo>
                      <a:lnTo>
                        <a:pt x="29022" y="16685"/>
                      </a:lnTo>
                      <a:lnTo>
                        <a:pt x="29022" y="565"/>
                      </a:lnTo>
                      <a:lnTo>
                        <a:pt x="29022" y="446"/>
                      </a:lnTo>
                      <a:lnTo>
                        <a:pt x="28988" y="343"/>
                      </a:lnTo>
                      <a:lnTo>
                        <a:pt x="28937" y="240"/>
                      </a:lnTo>
                      <a:lnTo>
                        <a:pt x="28868" y="172"/>
                      </a:lnTo>
                      <a:lnTo>
                        <a:pt x="28783" y="103"/>
                      </a:lnTo>
                      <a:lnTo>
                        <a:pt x="28680" y="52"/>
                      </a:lnTo>
                      <a:lnTo>
                        <a:pt x="28577" y="18"/>
                      </a:lnTo>
                      <a:lnTo>
                        <a:pt x="28475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78" name="Google Shape;1765;p34">
                  <a:extLst>
                    <a:ext uri="{FF2B5EF4-FFF2-40B4-BE49-F238E27FC236}">
                      <a16:creationId xmlns:a16="http://schemas.microsoft.com/office/drawing/2014/main" id="{EE42CC20-BBE3-6159-D706-46675E2FD30E}"/>
                    </a:ext>
                  </a:extLst>
                </p:cNvPr>
                <p:cNvSpPr/>
                <p:nvPr/>
              </p:nvSpPr>
              <p:spPr>
                <a:xfrm>
                  <a:off x="1623902" y="2199653"/>
                  <a:ext cx="209413" cy="3098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46" h="9241" extrusionOk="0">
                      <a:moveTo>
                        <a:pt x="1626" y="0"/>
                      </a:moveTo>
                      <a:lnTo>
                        <a:pt x="1438" y="17"/>
                      </a:lnTo>
                      <a:lnTo>
                        <a:pt x="1266" y="69"/>
                      </a:lnTo>
                      <a:lnTo>
                        <a:pt x="1095" y="154"/>
                      </a:lnTo>
                      <a:lnTo>
                        <a:pt x="958" y="274"/>
                      </a:lnTo>
                      <a:lnTo>
                        <a:pt x="839" y="394"/>
                      </a:lnTo>
                      <a:lnTo>
                        <a:pt x="736" y="548"/>
                      </a:lnTo>
                      <a:lnTo>
                        <a:pt x="685" y="719"/>
                      </a:lnTo>
                      <a:lnTo>
                        <a:pt x="650" y="907"/>
                      </a:lnTo>
                      <a:lnTo>
                        <a:pt x="0" y="9240"/>
                      </a:lnTo>
                      <a:lnTo>
                        <a:pt x="6246" y="9240"/>
                      </a:lnTo>
                      <a:lnTo>
                        <a:pt x="5596" y="907"/>
                      </a:lnTo>
                      <a:lnTo>
                        <a:pt x="5561" y="719"/>
                      </a:lnTo>
                      <a:lnTo>
                        <a:pt x="5493" y="548"/>
                      </a:lnTo>
                      <a:lnTo>
                        <a:pt x="5407" y="394"/>
                      </a:lnTo>
                      <a:lnTo>
                        <a:pt x="5288" y="274"/>
                      </a:lnTo>
                      <a:lnTo>
                        <a:pt x="5134" y="154"/>
                      </a:lnTo>
                      <a:lnTo>
                        <a:pt x="4980" y="69"/>
                      </a:lnTo>
                      <a:lnTo>
                        <a:pt x="4809" y="17"/>
                      </a:lnTo>
                      <a:lnTo>
                        <a:pt x="4620" y="0"/>
                      </a:lnTo>
                      <a:close/>
                    </a:path>
                  </a:pathLst>
                </a:custGeom>
                <a:solidFill>
                  <a:srgbClr val="43434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79" name="Google Shape;1766;p34">
                  <a:extLst>
                    <a:ext uri="{FF2B5EF4-FFF2-40B4-BE49-F238E27FC236}">
                      <a16:creationId xmlns:a16="http://schemas.microsoft.com/office/drawing/2014/main" id="{31883CF9-BCD2-1D10-A100-B357C33E2250}"/>
                    </a:ext>
                  </a:extLst>
                </p:cNvPr>
                <p:cNvSpPr/>
                <p:nvPr/>
              </p:nvSpPr>
              <p:spPr>
                <a:xfrm>
                  <a:off x="3190725" y="2429117"/>
                  <a:ext cx="697640" cy="803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808" h="2397" extrusionOk="0">
                      <a:moveTo>
                        <a:pt x="0" y="1"/>
                      </a:moveTo>
                      <a:lnTo>
                        <a:pt x="0" y="2396"/>
                      </a:lnTo>
                      <a:lnTo>
                        <a:pt x="20808" y="2396"/>
                      </a:lnTo>
                      <a:lnTo>
                        <a:pt x="20808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80" name="Google Shape;1767;p34">
                  <a:extLst>
                    <a:ext uri="{FF2B5EF4-FFF2-40B4-BE49-F238E27FC236}">
                      <a16:creationId xmlns:a16="http://schemas.microsoft.com/office/drawing/2014/main" id="{EC8FE2B8-6103-306E-7D79-0E2E4683B05E}"/>
                    </a:ext>
                  </a:extLst>
                </p:cNvPr>
                <p:cNvSpPr/>
                <p:nvPr/>
              </p:nvSpPr>
              <p:spPr>
                <a:xfrm>
                  <a:off x="3190725" y="2264462"/>
                  <a:ext cx="697640" cy="803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808" h="2397" extrusionOk="0">
                      <a:moveTo>
                        <a:pt x="0" y="1"/>
                      </a:moveTo>
                      <a:lnTo>
                        <a:pt x="0" y="2396"/>
                      </a:lnTo>
                      <a:lnTo>
                        <a:pt x="20808" y="2396"/>
                      </a:lnTo>
                      <a:lnTo>
                        <a:pt x="20808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81" name="Google Shape;1768;p34">
                  <a:extLst>
                    <a:ext uri="{FF2B5EF4-FFF2-40B4-BE49-F238E27FC236}">
                      <a16:creationId xmlns:a16="http://schemas.microsoft.com/office/drawing/2014/main" id="{D73A2D70-C336-F881-6511-F495927EF0B8}"/>
                    </a:ext>
                  </a:extLst>
                </p:cNvPr>
                <p:cNvSpPr/>
                <p:nvPr/>
              </p:nvSpPr>
              <p:spPr>
                <a:xfrm>
                  <a:off x="3190725" y="2099807"/>
                  <a:ext cx="697640" cy="803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808" h="2397" extrusionOk="0">
                      <a:moveTo>
                        <a:pt x="0" y="1"/>
                      </a:moveTo>
                      <a:lnTo>
                        <a:pt x="0" y="2396"/>
                      </a:lnTo>
                      <a:lnTo>
                        <a:pt x="20808" y="2396"/>
                      </a:lnTo>
                      <a:lnTo>
                        <a:pt x="20808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82" name="Google Shape;1769;p34">
                  <a:extLst>
                    <a:ext uri="{FF2B5EF4-FFF2-40B4-BE49-F238E27FC236}">
                      <a16:creationId xmlns:a16="http://schemas.microsoft.com/office/drawing/2014/main" id="{15830141-E4E7-0481-47DB-F1188DE5DA7D}"/>
                    </a:ext>
                  </a:extLst>
                </p:cNvPr>
                <p:cNvSpPr/>
                <p:nvPr/>
              </p:nvSpPr>
              <p:spPr>
                <a:xfrm>
                  <a:off x="3190725" y="2019508"/>
                  <a:ext cx="16093" cy="4899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" h="14614" extrusionOk="0">
                      <a:moveTo>
                        <a:pt x="0" y="0"/>
                      </a:moveTo>
                      <a:lnTo>
                        <a:pt x="0" y="14613"/>
                      </a:lnTo>
                      <a:lnTo>
                        <a:pt x="479" y="14613"/>
                      </a:lnTo>
                      <a:lnTo>
                        <a:pt x="479" y="0"/>
                      </a:lnTo>
                      <a:close/>
                    </a:path>
                  </a:pathLst>
                </a:custGeom>
                <a:solidFill>
                  <a:srgbClr val="02263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83" name="Google Shape;1770;p34">
                  <a:extLst>
                    <a:ext uri="{FF2B5EF4-FFF2-40B4-BE49-F238E27FC236}">
                      <a16:creationId xmlns:a16="http://schemas.microsoft.com/office/drawing/2014/main" id="{FB6B1F87-6F26-FD56-5651-5B1D661416D1}"/>
                    </a:ext>
                  </a:extLst>
                </p:cNvPr>
                <p:cNvSpPr/>
                <p:nvPr/>
              </p:nvSpPr>
              <p:spPr>
                <a:xfrm>
                  <a:off x="3389779" y="2122204"/>
                  <a:ext cx="276568" cy="390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49" h="1164" extrusionOk="0">
                      <a:moveTo>
                        <a:pt x="1" y="0"/>
                      </a:moveTo>
                      <a:lnTo>
                        <a:pt x="1" y="1164"/>
                      </a:lnTo>
                      <a:lnTo>
                        <a:pt x="8249" y="1164"/>
                      </a:lnTo>
                      <a:lnTo>
                        <a:pt x="8249" y="0"/>
                      </a:lnTo>
                      <a:close/>
                    </a:path>
                  </a:pathLst>
                </a:custGeom>
                <a:solidFill>
                  <a:srgbClr val="F6F9F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84" name="Google Shape;1771;p34">
                  <a:extLst>
                    <a:ext uri="{FF2B5EF4-FFF2-40B4-BE49-F238E27FC236}">
                      <a16:creationId xmlns:a16="http://schemas.microsoft.com/office/drawing/2014/main" id="{40DCC2BC-882D-8A87-B56B-0B113C8920DF}"/>
                    </a:ext>
                  </a:extLst>
                </p:cNvPr>
                <p:cNvSpPr/>
                <p:nvPr/>
              </p:nvSpPr>
              <p:spPr>
                <a:xfrm>
                  <a:off x="3389779" y="2285115"/>
                  <a:ext cx="276568" cy="39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49" h="1165" extrusionOk="0">
                      <a:moveTo>
                        <a:pt x="1" y="1"/>
                      </a:moveTo>
                      <a:lnTo>
                        <a:pt x="1" y="1164"/>
                      </a:lnTo>
                      <a:lnTo>
                        <a:pt x="8249" y="1164"/>
                      </a:lnTo>
                      <a:lnTo>
                        <a:pt x="8249" y="1"/>
                      </a:lnTo>
                      <a:close/>
                    </a:path>
                  </a:pathLst>
                </a:custGeom>
                <a:solidFill>
                  <a:srgbClr val="F6F9F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85" name="Google Shape;1772;p34">
                  <a:extLst>
                    <a:ext uri="{FF2B5EF4-FFF2-40B4-BE49-F238E27FC236}">
                      <a16:creationId xmlns:a16="http://schemas.microsoft.com/office/drawing/2014/main" id="{BC8153CF-C5C0-B440-D356-8D24946F9108}"/>
                    </a:ext>
                  </a:extLst>
                </p:cNvPr>
                <p:cNvSpPr/>
                <p:nvPr/>
              </p:nvSpPr>
              <p:spPr>
                <a:xfrm>
                  <a:off x="3389779" y="2448061"/>
                  <a:ext cx="276568" cy="39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49" h="1165" extrusionOk="0">
                      <a:moveTo>
                        <a:pt x="1" y="0"/>
                      </a:moveTo>
                      <a:lnTo>
                        <a:pt x="1" y="1164"/>
                      </a:lnTo>
                      <a:lnTo>
                        <a:pt x="8249" y="1164"/>
                      </a:lnTo>
                      <a:lnTo>
                        <a:pt x="8249" y="0"/>
                      </a:lnTo>
                      <a:close/>
                    </a:path>
                  </a:pathLst>
                </a:custGeom>
                <a:solidFill>
                  <a:srgbClr val="F6F9F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86" name="Google Shape;1773;p34">
                  <a:extLst>
                    <a:ext uri="{FF2B5EF4-FFF2-40B4-BE49-F238E27FC236}">
                      <a16:creationId xmlns:a16="http://schemas.microsoft.com/office/drawing/2014/main" id="{009044DD-BA5B-6259-1738-E77280B2C8F6}"/>
                    </a:ext>
                  </a:extLst>
                </p:cNvPr>
                <p:cNvSpPr/>
                <p:nvPr/>
              </p:nvSpPr>
              <p:spPr>
                <a:xfrm>
                  <a:off x="821123" y="2933379"/>
                  <a:ext cx="641415" cy="6414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31" h="19132" extrusionOk="0">
                      <a:moveTo>
                        <a:pt x="0" y="1"/>
                      </a:moveTo>
                      <a:lnTo>
                        <a:pt x="0" y="19131"/>
                      </a:lnTo>
                      <a:lnTo>
                        <a:pt x="19131" y="19131"/>
                      </a:lnTo>
                      <a:lnTo>
                        <a:pt x="19131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87" name="Google Shape;1774;p34">
                  <a:extLst>
                    <a:ext uri="{FF2B5EF4-FFF2-40B4-BE49-F238E27FC236}">
                      <a16:creationId xmlns:a16="http://schemas.microsoft.com/office/drawing/2014/main" id="{9FE0E798-DE3B-A9D8-FF1C-CF1D4EABFA90}"/>
                    </a:ext>
                  </a:extLst>
                </p:cNvPr>
                <p:cNvSpPr/>
                <p:nvPr/>
              </p:nvSpPr>
              <p:spPr>
                <a:xfrm>
                  <a:off x="1086160" y="3030912"/>
                  <a:ext cx="111345" cy="4463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21" h="13314" extrusionOk="0">
                      <a:moveTo>
                        <a:pt x="1" y="0"/>
                      </a:moveTo>
                      <a:lnTo>
                        <a:pt x="1" y="13313"/>
                      </a:lnTo>
                      <a:lnTo>
                        <a:pt x="3320" y="13313"/>
                      </a:lnTo>
                      <a:lnTo>
                        <a:pt x="332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88" name="Google Shape;1775;p34">
                  <a:extLst>
                    <a:ext uri="{FF2B5EF4-FFF2-40B4-BE49-F238E27FC236}">
                      <a16:creationId xmlns:a16="http://schemas.microsoft.com/office/drawing/2014/main" id="{98369196-ECA1-46F9-26D9-57D40C59C2FB}"/>
                    </a:ext>
                  </a:extLst>
                </p:cNvPr>
                <p:cNvSpPr/>
                <p:nvPr/>
              </p:nvSpPr>
              <p:spPr>
                <a:xfrm>
                  <a:off x="918622" y="3198450"/>
                  <a:ext cx="446385" cy="1113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14" h="3320" extrusionOk="0">
                      <a:moveTo>
                        <a:pt x="1" y="0"/>
                      </a:moveTo>
                      <a:lnTo>
                        <a:pt x="1" y="3320"/>
                      </a:lnTo>
                      <a:lnTo>
                        <a:pt x="13314" y="3320"/>
                      </a:lnTo>
                      <a:lnTo>
                        <a:pt x="13314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cxnSp>
            <p:nvCxnSpPr>
              <p:cNvPr id="6" name="Google Shape;1776;p34">
                <a:extLst>
                  <a:ext uri="{FF2B5EF4-FFF2-40B4-BE49-F238E27FC236}">
                    <a16:creationId xmlns:a16="http://schemas.microsoft.com/office/drawing/2014/main" id="{6D642A2E-EAE9-0BBB-002E-FE82350B7D07}"/>
                  </a:ext>
                </a:extLst>
              </p:cNvPr>
              <p:cNvCxnSpPr/>
              <p:nvPr/>
            </p:nvCxnSpPr>
            <p:spPr>
              <a:xfrm>
                <a:off x="450313" y="4737425"/>
                <a:ext cx="4230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4" name="Google Shape;1664;p34">
              <a:extLst>
                <a:ext uri="{FF2B5EF4-FFF2-40B4-BE49-F238E27FC236}">
                  <a16:creationId xmlns:a16="http://schemas.microsoft.com/office/drawing/2014/main" id="{7C235599-BAA3-AC00-81E8-29F5A3EA684D}"/>
                </a:ext>
              </a:extLst>
            </p:cNvPr>
            <p:cNvSpPr/>
            <p:nvPr/>
          </p:nvSpPr>
          <p:spPr>
            <a:xfrm>
              <a:off x="4308825" y="2783850"/>
              <a:ext cx="174300" cy="1743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2589" name="Tabla 2589">
            <a:extLst>
              <a:ext uri="{FF2B5EF4-FFF2-40B4-BE49-F238E27FC236}">
                <a16:creationId xmlns:a16="http://schemas.microsoft.com/office/drawing/2014/main" id="{BC9D6C2E-59EE-67A2-6CEA-D832C42540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2996600"/>
              </p:ext>
            </p:extLst>
          </p:nvPr>
        </p:nvGraphicFramePr>
        <p:xfrm>
          <a:off x="1889405" y="1333483"/>
          <a:ext cx="2087528" cy="29667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087528">
                  <a:extLst>
                    <a:ext uri="{9D8B030D-6E8A-4147-A177-3AD203B41FA5}">
                      <a16:colId xmlns:a16="http://schemas.microsoft.com/office/drawing/2014/main" val="14369066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ES" dirty="0" err="1"/>
                        <a:t>Appointments</a:t>
                      </a:r>
                      <a:r>
                        <a:rPr lang="es-ES" dirty="0"/>
                        <a:t> </a:t>
                      </a:r>
                      <a:endParaRPr lang="es-P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83393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err="1"/>
                        <a:t>veterinarie_id</a:t>
                      </a:r>
                      <a:endParaRPr lang="es-P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15014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err="1"/>
                        <a:t>day</a:t>
                      </a:r>
                      <a:endParaRPr lang="es-P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61783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err="1"/>
                        <a:t>pet_id</a:t>
                      </a:r>
                      <a:endParaRPr lang="es-P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87660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Day / y-m-d h:i:s</a:t>
                      </a:r>
                      <a:endParaRPr lang="es-P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23646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err="1"/>
                        <a:t>reason</a:t>
                      </a:r>
                      <a:endParaRPr lang="es-P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47313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reprogramado</a:t>
                      </a:r>
                      <a:endParaRPr lang="es-P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85065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ES" dirty="0" err="1"/>
                        <a:t>state</a:t>
                      </a:r>
                      <a:endParaRPr lang="es-P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9243586"/>
                  </a:ext>
                </a:extLst>
              </a:tr>
            </a:tbl>
          </a:graphicData>
        </a:graphic>
      </p:graphicFrame>
      <p:grpSp>
        <p:nvGrpSpPr>
          <p:cNvPr id="2590" name="Google Shape;785;p24">
            <a:extLst>
              <a:ext uri="{FF2B5EF4-FFF2-40B4-BE49-F238E27FC236}">
                <a16:creationId xmlns:a16="http://schemas.microsoft.com/office/drawing/2014/main" id="{C5A38385-F0EE-9790-6C63-F42498E40BBC}"/>
              </a:ext>
            </a:extLst>
          </p:cNvPr>
          <p:cNvGrpSpPr/>
          <p:nvPr/>
        </p:nvGrpSpPr>
        <p:grpSpPr>
          <a:xfrm>
            <a:off x="372538" y="1374600"/>
            <a:ext cx="989687" cy="1063067"/>
            <a:chOff x="457200" y="1175600"/>
            <a:chExt cx="3156231" cy="3967919"/>
          </a:xfrm>
        </p:grpSpPr>
        <p:sp>
          <p:nvSpPr>
            <p:cNvPr id="2591" name="Google Shape;786;p24">
              <a:extLst>
                <a:ext uri="{FF2B5EF4-FFF2-40B4-BE49-F238E27FC236}">
                  <a16:creationId xmlns:a16="http://schemas.microsoft.com/office/drawing/2014/main" id="{0A96CDFF-E95B-9A75-6200-67E8D2151CBE}"/>
                </a:ext>
              </a:extLst>
            </p:cNvPr>
            <p:cNvSpPr/>
            <p:nvPr/>
          </p:nvSpPr>
          <p:spPr>
            <a:xfrm>
              <a:off x="804886" y="2740682"/>
              <a:ext cx="2577561" cy="2400115"/>
            </a:xfrm>
            <a:custGeom>
              <a:avLst/>
              <a:gdLst/>
              <a:ahLst/>
              <a:cxnLst/>
              <a:rect l="l" t="t" r="r" b="b"/>
              <a:pathLst>
                <a:path w="58946" h="54888" extrusionOk="0">
                  <a:moveTo>
                    <a:pt x="28682" y="0"/>
                  </a:moveTo>
                  <a:lnTo>
                    <a:pt x="28086" y="10"/>
                  </a:lnTo>
                  <a:lnTo>
                    <a:pt x="27470" y="31"/>
                  </a:lnTo>
                  <a:lnTo>
                    <a:pt x="26853" y="72"/>
                  </a:lnTo>
                  <a:lnTo>
                    <a:pt x="26227" y="123"/>
                  </a:lnTo>
                  <a:lnTo>
                    <a:pt x="25600" y="195"/>
                  </a:lnTo>
                  <a:lnTo>
                    <a:pt x="24974" y="267"/>
                  </a:lnTo>
                  <a:lnTo>
                    <a:pt x="24367" y="349"/>
                  </a:lnTo>
                  <a:lnTo>
                    <a:pt x="23772" y="431"/>
                  </a:lnTo>
                  <a:lnTo>
                    <a:pt x="22631" y="616"/>
                  </a:lnTo>
                  <a:lnTo>
                    <a:pt x="21604" y="801"/>
                  </a:lnTo>
                  <a:lnTo>
                    <a:pt x="20012" y="1099"/>
                  </a:lnTo>
                  <a:lnTo>
                    <a:pt x="19847" y="1140"/>
                  </a:lnTo>
                  <a:lnTo>
                    <a:pt x="19642" y="1192"/>
                  </a:lnTo>
                  <a:lnTo>
                    <a:pt x="19416" y="1274"/>
                  </a:lnTo>
                  <a:lnTo>
                    <a:pt x="19159" y="1366"/>
                  </a:lnTo>
                  <a:lnTo>
                    <a:pt x="18553" y="1603"/>
                  </a:lnTo>
                  <a:lnTo>
                    <a:pt x="17865" y="1890"/>
                  </a:lnTo>
                  <a:lnTo>
                    <a:pt x="17105" y="2229"/>
                  </a:lnTo>
                  <a:lnTo>
                    <a:pt x="16283" y="2599"/>
                  </a:lnTo>
                  <a:lnTo>
                    <a:pt x="15420" y="3000"/>
                  </a:lnTo>
                  <a:lnTo>
                    <a:pt x="14536" y="3421"/>
                  </a:lnTo>
                  <a:lnTo>
                    <a:pt x="12749" y="4294"/>
                  </a:lnTo>
                  <a:lnTo>
                    <a:pt x="11054" y="5136"/>
                  </a:lnTo>
                  <a:lnTo>
                    <a:pt x="9595" y="5886"/>
                  </a:lnTo>
                  <a:lnTo>
                    <a:pt x="8486" y="6462"/>
                  </a:lnTo>
                  <a:lnTo>
                    <a:pt x="7448" y="6996"/>
                  </a:lnTo>
                  <a:lnTo>
                    <a:pt x="6195" y="7622"/>
                  </a:lnTo>
                  <a:lnTo>
                    <a:pt x="4818" y="8300"/>
                  </a:lnTo>
                  <a:lnTo>
                    <a:pt x="3442" y="8968"/>
                  </a:lnTo>
                  <a:lnTo>
                    <a:pt x="1130" y="10067"/>
                  </a:lnTo>
                  <a:lnTo>
                    <a:pt x="165" y="10519"/>
                  </a:lnTo>
                  <a:lnTo>
                    <a:pt x="144" y="11197"/>
                  </a:lnTo>
                  <a:lnTo>
                    <a:pt x="93" y="12944"/>
                  </a:lnTo>
                  <a:lnTo>
                    <a:pt x="62" y="14105"/>
                  </a:lnTo>
                  <a:lnTo>
                    <a:pt x="52" y="15389"/>
                  </a:lnTo>
                  <a:lnTo>
                    <a:pt x="52" y="16745"/>
                  </a:lnTo>
                  <a:lnTo>
                    <a:pt x="62" y="18121"/>
                  </a:lnTo>
                  <a:lnTo>
                    <a:pt x="82" y="19590"/>
                  </a:lnTo>
                  <a:lnTo>
                    <a:pt x="93" y="21213"/>
                  </a:lnTo>
                  <a:lnTo>
                    <a:pt x="93" y="23001"/>
                  </a:lnTo>
                  <a:lnTo>
                    <a:pt x="82" y="24963"/>
                  </a:lnTo>
                  <a:lnTo>
                    <a:pt x="41" y="29411"/>
                  </a:lnTo>
                  <a:lnTo>
                    <a:pt x="0" y="34568"/>
                  </a:lnTo>
                  <a:lnTo>
                    <a:pt x="0" y="36006"/>
                  </a:lnTo>
                  <a:lnTo>
                    <a:pt x="21" y="37547"/>
                  </a:lnTo>
                  <a:lnTo>
                    <a:pt x="62" y="39170"/>
                  </a:lnTo>
                  <a:lnTo>
                    <a:pt x="113" y="40845"/>
                  </a:lnTo>
                  <a:lnTo>
                    <a:pt x="185" y="42540"/>
                  </a:lnTo>
                  <a:lnTo>
                    <a:pt x="267" y="44225"/>
                  </a:lnTo>
                  <a:lnTo>
                    <a:pt x="349" y="45889"/>
                  </a:lnTo>
                  <a:lnTo>
                    <a:pt x="442" y="47481"/>
                  </a:lnTo>
                  <a:lnTo>
                    <a:pt x="617" y="50399"/>
                  </a:lnTo>
                  <a:lnTo>
                    <a:pt x="781" y="52741"/>
                  </a:lnTo>
                  <a:lnTo>
                    <a:pt x="935" y="54888"/>
                  </a:lnTo>
                  <a:lnTo>
                    <a:pt x="58946" y="54888"/>
                  </a:lnTo>
                  <a:lnTo>
                    <a:pt x="58895" y="53860"/>
                  </a:lnTo>
                  <a:lnTo>
                    <a:pt x="58761" y="51323"/>
                  </a:lnTo>
                  <a:lnTo>
                    <a:pt x="58607" y="48056"/>
                  </a:lnTo>
                  <a:lnTo>
                    <a:pt x="58535" y="46402"/>
                  </a:lnTo>
                  <a:lnTo>
                    <a:pt x="58473" y="44861"/>
                  </a:lnTo>
                  <a:lnTo>
                    <a:pt x="58401" y="42920"/>
                  </a:lnTo>
                  <a:lnTo>
                    <a:pt x="58278" y="40167"/>
                  </a:lnTo>
                  <a:lnTo>
                    <a:pt x="58145" y="36900"/>
                  </a:lnTo>
                  <a:lnTo>
                    <a:pt x="58001" y="33366"/>
                  </a:lnTo>
                  <a:lnTo>
                    <a:pt x="57939" y="31589"/>
                  </a:lnTo>
                  <a:lnTo>
                    <a:pt x="57888" y="29843"/>
                  </a:lnTo>
                  <a:lnTo>
                    <a:pt x="57836" y="28178"/>
                  </a:lnTo>
                  <a:lnTo>
                    <a:pt x="57806" y="26607"/>
                  </a:lnTo>
                  <a:lnTo>
                    <a:pt x="57795" y="25179"/>
                  </a:lnTo>
                  <a:lnTo>
                    <a:pt x="57806" y="23925"/>
                  </a:lnTo>
                  <a:lnTo>
                    <a:pt x="57816" y="23371"/>
                  </a:lnTo>
                  <a:lnTo>
                    <a:pt x="57826" y="22878"/>
                  </a:lnTo>
                  <a:lnTo>
                    <a:pt x="57847" y="22436"/>
                  </a:lnTo>
                  <a:lnTo>
                    <a:pt x="57878" y="22066"/>
                  </a:lnTo>
                  <a:lnTo>
                    <a:pt x="57929" y="21368"/>
                  </a:lnTo>
                  <a:lnTo>
                    <a:pt x="57980" y="20638"/>
                  </a:lnTo>
                  <a:lnTo>
                    <a:pt x="58021" y="19888"/>
                  </a:lnTo>
                  <a:lnTo>
                    <a:pt x="58042" y="19118"/>
                  </a:lnTo>
                  <a:lnTo>
                    <a:pt x="58062" y="18347"/>
                  </a:lnTo>
                  <a:lnTo>
                    <a:pt x="58083" y="17587"/>
                  </a:lnTo>
                  <a:lnTo>
                    <a:pt x="58093" y="16149"/>
                  </a:lnTo>
                  <a:lnTo>
                    <a:pt x="58093" y="14865"/>
                  </a:lnTo>
                  <a:lnTo>
                    <a:pt x="58083" y="13848"/>
                  </a:lnTo>
                  <a:lnTo>
                    <a:pt x="58062" y="12934"/>
                  </a:lnTo>
                  <a:lnTo>
                    <a:pt x="57898" y="12779"/>
                  </a:lnTo>
                  <a:lnTo>
                    <a:pt x="57415" y="12348"/>
                  </a:lnTo>
                  <a:lnTo>
                    <a:pt x="56645" y="11680"/>
                  </a:lnTo>
                  <a:lnTo>
                    <a:pt x="56152" y="11269"/>
                  </a:lnTo>
                  <a:lnTo>
                    <a:pt x="55607" y="10828"/>
                  </a:lnTo>
                  <a:lnTo>
                    <a:pt x="55299" y="10591"/>
                  </a:lnTo>
                  <a:lnTo>
                    <a:pt x="54970" y="10355"/>
                  </a:lnTo>
                  <a:lnTo>
                    <a:pt x="54621" y="10119"/>
                  </a:lnTo>
                  <a:lnTo>
                    <a:pt x="54261" y="9882"/>
                  </a:lnTo>
                  <a:lnTo>
                    <a:pt x="53871" y="9646"/>
                  </a:lnTo>
                  <a:lnTo>
                    <a:pt x="53470" y="9410"/>
                  </a:lnTo>
                  <a:lnTo>
                    <a:pt x="53049" y="9174"/>
                  </a:lnTo>
                  <a:lnTo>
                    <a:pt x="52618" y="8937"/>
                  </a:lnTo>
                  <a:lnTo>
                    <a:pt x="51724" y="8465"/>
                  </a:lnTo>
                  <a:lnTo>
                    <a:pt x="50800" y="7982"/>
                  </a:lnTo>
                  <a:lnTo>
                    <a:pt x="48889" y="7016"/>
                  </a:lnTo>
                  <a:lnTo>
                    <a:pt x="47851" y="6492"/>
                  </a:lnTo>
                  <a:lnTo>
                    <a:pt x="46670" y="5927"/>
                  </a:lnTo>
                  <a:lnTo>
                    <a:pt x="44040" y="4664"/>
                  </a:lnTo>
                  <a:lnTo>
                    <a:pt x="42653" y="3986"/>
                  </a:lnTo>
                  <a:lnTo>
                    <a:pt x="41277" y="3298"/>
                  </a:lnTo>
                  <a:lnTo>
                    <a:pt x="40599" y="2948"/>
                  </a:lnTo>
                  <a:lnTo>
                    <a:pt x="39931" y="2599"/>
                  </a:lnTo>
                  <a:lnTo>
                    <a:pt x="39284" y="2250"/>
                  </a:lnTo>
                  <a:lnTo>
                    <a:pt x="38657" y="1900"/>
                  </a:lnTo>
                  <a:lnTo>
                    <a:pt x="38359" y="1736"/>
                  </a:lnTo>
                  <a:lnTo>
                    <a:pt x="38051" y="1572"/>
                  </a:lnTo>
                  <a:lnTo>
                    <a:pt x="37732" y="1428"/>
                  </a:lnTo>
                  <a:lnTo>
                    <a:pt x="37424" y="1284"/>
                  </a:lnTo>
                  <a:lnTo>
                    <a:pt x="37116" y="1161"/>
                  </a:lnTo>
                  <a:lnTo>
                    <a:pt x="36798" y="1038"/>
                  </a:lnTo>
                  <a:lnTo>
                    <a:pt x="36489" y="925"/>
                  </a:lnTo>
                  <a:lnTo>
                    <a:pt x="36171" y="822"/>
                  </a:lnTo>
                  <a:lnTo>
                    <a:pt x="35852" y="729"/>
                  </a:lnTo>
                  <a:lnTo>
                    <a:pt x="35544" y="637"/>
                  </a:lnTo>
                  <a:lnTo>
                    <a:pt x="35226" y="555"/>
                  </a:lnTo>
                  <a:lnTo>
                    <a:pt x="34907" y="483"/>
                  </a:lnTo>
                  <a:lnTo>
                    <a:pt x="34589" y="421"/>
                  </a:lnTo>
                  <a:lnTo>
                    <a:pt x="34270" y="360"/>
                  </a:lnTo>
                  <a:lnTo>
                    <a:pt x="33634" y="257"/>
                  </a:lnTo>
                  <a:lnTo>
                    <a:pt x="33007" y="175"/>
                  </a:lnTo>
                  <a:lnTo>
                    <a:pt x="32370" y="113"/>
                  </a:lnTo>
                  <a:lnTo>
                    <a:pt x="31743" y="62"/>
                  </a:lnTo>
                  <a:lnTo>
                    <a:pt x="31117" y="31"/>
                  </a:lnTo>
                  <a:lnTo>
                    <a:pt x="30500" y="10"/>
                  </a:lnTo>
                  <a:lnTo>
                    <a:pt x="2988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2" name="Google Shape;787;p24">
              <a:extLst>
                <a:ext uri="{FF2B5EF4-FFF2-40B4-BE49-F238E27FC236}">
                  <a16:creationId xmlns:a16="http://schemas.microsoft.com/office/drawing/2014/main" id="{EB5411D0-816C-029D-E2C5-D48E678FE009}"/>
                </a:ext>
              </a:extLst>
            </p:cNvPr>
            <p:cNvSpPr/>
            <p:nvPr/>
          </p:nvSpPr>
          <p:spPr>
            <a:xfrm>
              <a:off x="457200" y="3194364"/>
              <a:ext cx="388606" cy="1946442"/>
            </a:xfrm>
            <a:custGeom>
              <a:avLst/>
              <a:gdLst/>
              <a:ahLst/>
              <a:cxnLst/>
              <a:rect l="l" t="t" r="r" b="b"/>
              <a:pathLst>
                <a:path w="8887" h="44513" extrusionOk="0">
                  <a:moveTo>
                    <a:pt x="8485" y="1"/>
                  </a:moveTo>
                  <a:lnTo>
                    <a:pt x="8321" y="52"/>
                  </a:lnTo>
                  <a:lnTo>
                    <a:pt x="8136" y="103"/>
                  </a:lnTo>
                  <a:lnTo>
                    <a:pt x="7920" y="185"/>
                  </a:lnTo>
                  <a:lnTo>
                    <a:pt x="7684" y="298"/>
                  </a:lnTo>
                  <a:lnTo>
                    <a:pt x="7438" y="422"/>
                  </a:lnTo>
                  <a:lnTo>
                    <a:pt x="7325" y="494"/>
                  </a:lnTo>
                  <a:lnTo>
                    <a:pt x="7212" y="566"/>
                  </a:lnTo>
                  <a:lnTo>
                    <a:pt x="7109" y="648"/>
                  </a:lnTo>
                  <a:lnTo>
                    <a:pt x="7016" y="730"/>
                  </a:lnTo>
                  <a:lnTo>
                    <a:pt x="6955" y="812"/>
                  </a:lnTo>
                  <a:lnTo>
                    <a:pt x="6893" y="935"/>
                  </a:lnTo>
                  <a:lnTo>
                    <a:pt x="6801" y="1131"/>
                  </a:lnTo>
                  <a:lnTo>
                    <a:pt x="6698" y="1367"/>
                  </a:lnTo>
                  <a:lnTo>
                    <a:pt x="6462" y="1993"/>
                  </a:lnTo>
                  <a:lnTo>
                    <a:pt x="6164" y="2795"/>
                  </a:lnTo>
                  <a:lnTo>
                    <a:pt x="5835" y="3750"/>
                  </a:lnTo>
                  <a:lnTo>
                    <a:pt x="5475" y="4819"/>
                  </a:lnTo>
                  <a:lnTo>
                    <a:pt x="5095" y="6000"/>
                  </a:lnTo>
                  <a:lnTo>
                    <a:pt x="4695" y="7243"/>
                  </a:lnTo>
                  <a:lnTo>
                    <a:pt x="4304" y="8537"/>
                  </a:lnTo>
                  <a:lnTo>
                    <a:pt x="3904" y="9852"/>
                  </a:lnTo>
                  <a:lnTo>
                    <a:pt x="3524" y="11177"/>
                  </a:lnTo>
                  <a:lnTo>
                    <a:pt x="3164" y="12472"/>
                  </a:lnTo>
                  <a:lnTo>
                    <a:pt x="2846" y="13715"/>
                  </a:lnTo>
                  <a:lnTo>
                    <a:pt x="2558" y="14886"/>
                  </a:lnTo>
                  <a:lnTo>
                    <a:pt x="2424" y="15441"/>
                  </a:lnTo>
                  <a:lnTo>
                    <a:pt x="2311" y="15965"/>
                  </a:lnTo>
                  <a:lnTo>
                    <a:pt x="2219" y="16447"/>
                  </a:lnTo>
                  <a:lnTo>
                    <a:pt x="2137" y="16910"/>
                  </a:lnTo>
                  <a:lnTo>
                    <a:pt x="2055" y="17372"/>
                  </a:lnTo>
                  <a:lnTo>
                    <a:pt x="1983" y="17875"/>
                  </a:lnTo>
                  <a:lnTo>
                    <a:pt x="1839" y="19005"/>
                  </a:lnTo>
                  <a:lnTo>
                    <a:pt x="1685" y="20269"/>
                  </a:lnTo>
                  <a:lnTo>
                    <a:pt x="1541" y="21656"/>
                  </a:lnTo>
                  <a:lnTo>
                    <a:pt x="1397" y="23125"/>
                  </a:lnTo>
                  <a:lnTo>
                    <a:pt x="1264" y="24655"/>
                  </a:lnTo>
                  <a:lnTo>
                    <a:pt x="1130" y="26227"/>
                  </a:lnTo>
                  <a:lnTo>
                    <a:pt x="1007" y="27809"/>
                  </a:lnTo>
                  <a:lnTo>
                    <a:pt x="781" y="30922"/>
                  </a:lnTo>
                  <a:lnTo>
                    <a:pt x="586" y="33778"/>
                  </a:lnTo>
                  <a:lnTo>
                    <a:pt x="431" y="36192"/>
                  </a:lnTo>
                  <a:lnTo>
                    <a:pt x="329" y="37959"/>
                  </a:lnTo>
                  <a:lnTo>
                    <a:pt x="195" y="40537"/>
                  </a:lnTo>
                  <a:lnTo>
                    <a:pt x="82" y="42612"/>
                  </a:lnTo>
                  <a:lnTo>
                    <a:pt x="0" y="44513"/>
                  </a:lnTo>
                  <a:lnTo>
                    <a:pt x="8886" y="44513"/>
                  </a:lnTo>
                  <a:lnTo>
                    <a:pt x="8485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3" name="Google Shape;788;p24">
              <a:extLst>
                <a:ext uri="{FF2B5EF4-FFF2-40B4-BE49-F238E27FC236}">
                  <a16:creationId xmlns:a16="http://schemas.microsoft.com/office/drawing/2014/main" id="{9212D179-A144-7EE3-1A35-9EEE2E782149}"/>
                </a:ext>
              </a:extLst>
            </p:cNvPr>
            <p:cNvSpPr/>
            <p:nvPr/>
          </p:nvSpPr>
          <p:spPr>
            <a:xfrm>
              <a:off x="3326797" y="3306221"/>
              <a:ext cx="286634" cy="1837298"/>
            </a:xfrm>
            <a:custGeom>
              <a:avLst/>
              <a:gdLst/>
              <a:ahLst/>
              <a:cxnLst/>
              <a:rect l="l" t="t" r="r" b="b"/>
              <a:pathLst>
                <a:path w="6555" h="42017" extrusionOk="0">
                  <a:moveTo>
                    <a:pt x="390" y="1"/>
                  </a:moveTo>
                  <a:lnTo>
                    <a:pt x="298" y="2836"/>
                  </a:lnTo>
                  <a:lnTo>
                    <a:pt x="216" y="5938"/>
                  </a:lnTo>
                  <a:lnTo>
                    <a:pt x="134" y="9749"/>
                  </a:lnTo>
                  <a:lnTo>
                    <a:pt x="93" y="11835"/>
                  </a:lnTo>
                  <a:lnTo>
                    <a:pt x="51" y="13982"/>
                  </a:lnTo>
                  <a:lnTo>
                    <a:pt x="31" y="16160"/>
                  </a:lnTo>
                  <a:lnTo>
                    <a:pt x="10" y="18317"/>
                  </a:lnTo>
                  <a:lnTo>
                    <a:pt x="0" y="20433"/>
                  </a:lnTo>
                  <a:lnTo>
                    <a:pt x="10" y="22467"/>
                  </a:lnTo>
                  <a:lnTo>
                    <a:pt x="31" y="24368"/>
                  </a:lnTo>
                  <a:lnTo>
                    <a:pt x="72" y="26114"/>
                  </a:lnTo>
                  <a:lnTo>
                    <a:pt x="103" y="27028"/>
                  </a:lnTo>
                  <a:lnTo>
                    <a:pt x="164" y="28076"/>
                  </a:lnTo>
                  <a:lnTo>
                    <a:pt x="236" y="29247"/>
                  </a:lnTo>
                  <a:lnTo>
                    <a:pt x="319" y="30490"/>
                  </a:lnTo>
                  <a:lnTo>
                    <a:pt x="514" y="33110"/>
                  </a:lnTo>
                  <a:lnTo>
                    <a:pt x="719" y="35740"/>
                  </a:lnTo>
                  <a:lnTo>
                    <a:pt x="925" y="38164"/>
                  </a:lnTo>
                  <a:lnTo>
                    <a:pt x="1110" y="40167"/>
                  </a:lnTo>
                  <a:lnTo>
                    <a:pt x="1274" y="42016"/>
                  </a:lnTo>
                  <a:lnTo>
                    <a:pt x="6554" y="42016"/>
                  </a:lnTo>
                  <a:lnTo>
                    <a:pt x="6338" y="40352"/>
                  </a:lnTo>
                  <a:lnTo>
                    <a:pt x="5845" y="36418"/>
                  </a:lnTo>
                  <a:lnTo>
                    <a:pt x="5558" y="34106"/>
                  </a:lnTo>
                  <a:lnTo>
                    <a:pt x="5280" y="31815"/>
                  </a:lnTo>
                  <a:lnTo>
                    <a:pt x="5054" y="29751"/>
                  </a:lnTo>
                  <a:lnTo>
                    <a:pt x="4952" y="28867"/>
                  </a:lnTo>
                  <a:lnTo>
                    <a:pt x="4880" y="28117"/>
                  </a:lnTo>
                  <a:lnTo>
                    <a:pt x="4787" y="27213"/>
                  </a:lnTo>
                  <a:lnTo>
                    <a:pt x="4623" y="25898"/>
                  </a:lnTo>
                  <a:lnTo>
                    <a:pt x="4397" y="24234"/>
                  </a:lnTo>
                  <a:lnTo>
                    <a:pt x="4140" y="22293"/>
                  </a:lnTo>
                  <a:lnTo>
                    <a:pt x="3513" y="17814"/>
                  </a:lnTo>
                  <a:lnTo>
                    <a:pt x="2815" y="12996"/>
                  </a:lnTo>
                  <a:lnTo>
                    <a:pt x="2147" y="8342"/>
                  </a:lnTo>
                  <a:lnTo>
                    <a:pt x="1562" y="4377"/>
                  </a:lnTo>
                  <a:lnTo>
                    <a:pt x="1007" y="586"/>
                  </a:lnTo>
                  <a:lnTo>
                    <a:pt x="390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4" name="Google Shape;789;p24">
              <a:extLst>
                <a:ext uri="{FF2B5EF4-FFF2-40B4-BE49-F238E27FC236}">
                  <a16:creationId xmlns:a16="http://schemas.microsoft.com/office/drawing/2014/main" id="{BECF2FF4-138E-2BC5-126F-465538B07905}"/>
                </a:ext>
              </a:extLst>
            </p:cNvPr>
            <p:cNvSpPr/>
            <p:nvPr/>
          </p:nvSpPr>
          <p:spPr>
            <a:xfrm>
              <a:off x="2028541" y="2740682"/>
              <a:ext cx="1353935" cy="2400115"/>
            </a:xfrm>
            <a:custGeom>
              <a:avLst/>
              <a:gdLst/>
              <a:ahLst/>
              <a:cxnLst/>
              <a:rect l="l" t="t" r="r" b="b"/>
              <a:pathLst>
                <a:path w="30963" h="54888" extrusionOk="0">
                  <a:moveTo>
                    <a:pt x="350" y="0"/>
                  </a:moveTo>
                  <a:lnTo>
                    <a:pt x="257" y="1294"/>
                  </a:lnTo>
                  <a:lnTo>
                    <a:pt x="165" y="2589"/>
                  </a:lnTo>
                  <a:lnTo>
                    <a:pt x="103" y="3883"/>
                  </a:lnTo>
                  <a:lnTo>
                    <a:pt x="52" y="5188"/>
                  </a:lnTo>
                  <a:lnTo>
                    <a:pt x="21" y="6482"/>
                  </a:lnTo>
                  <a:lnTo>
                    <a:pt x="0" y="7787"/>
                  </a:lnTo>
                  <a:lnTo>
                    <a:pt x="0" y="9091"/>
                  </a:lnTo>
                  <a:lnTo>
                    <a:pt x="0" y="10396"/>
                  </a:lnTo>
                  <a:lnTo>
                    <a:pt x="21" y="11701"/>
                  </a:lnTo>
                  <a:lnTo>
                    <a:pt x="52" y="13005"/>
                  </a:lnTo>
                  <a:lnTo>
                    <a:pt x="83" y="14310"/>
                  </a:lnTo>
                  <a:lnTo>
                    <a:pt x="124" y="15615"/>
                  </a:lnTo>
                  <a:lnTo>
                    <a:pt x="226" y="18224"/>
                  </a:lnTo>
                  <a:lnTo>
                    <a:pt x="350" y="20844"/>
                  </a:lnTo>
                  <a:lnTo>
                    <a:pt x="617" y="26062"/>
                  </a:lnTo>
                  <a:lnTo>
                    <a:pt x="750" y="28671"/>
                  </a:lnTo>
                  <a:lnTo>
                    <a:pt x="853" y="31281"/>
                  </a:lnTo>
                  <a:lnTo>
                    <a:pt x="904" y="32585"/>
                  </a:lnTo>
                  <a:lnTo>
                    <a:pt x="935" y="33880"/>
                  </a:lnTo>
                  <a:lnTo>
                    <a:pt x="966" y="35184"/>
                  </a:lnTo>
                  <a:lnTo>
                    <a:pt x="987" y="36479"/>
                  </a:lnTo>
                  <a:lnTo>
                    <a:pt x="997" y="37773"/>
                  </a:lnTo>
                  <a:lnTo>
                    <a:pt x="997" y="39068"/>
                  </a:lnTo>
                  <a:lnTo>
                    <a:pt x="987" y="40362"/>
                  </a:lnTo>
                  <a:lnTo>
                    <a:pt x="956" y="41656"/>
                  </a:lnTo>
                  <a:lnTo>
                    <a:pt x="966" y="43269"/>
                  </a:lnTo>
                  <a:lnTo>
                    <a:pt x="987" y="44913"/>
                  </a:lnTo>
                  <a:lnTo>
                    <a:pt x="1017" y="46567"/>
                  </a:lnTo>
                  <a:lnTo>
                    <a:pt x="1048" y="48231"/>
                  </a:lnTo>
                  <a:lnTo>
                    <a:pt x="1048" y="49905"/>
                  </a:lnTo>
                  <a:lnTo>
                    <a:pt x="1048" y="50738"/>
                  </a:lnTo>
                  <a:lnTo>
                    <a:pt x="1038" y="51570"/>
                  </a:lnTo>
                  <a:lnTo>
                    <a:pt x="1007" y="52402"/>
                  </a:lnTo>
                  <a:lnTo>
                    <a:pt x="976" y="53234"/>
                  </a:lnTo>
                  <a:lnTo>
                    <a:pt x="935" y="54056"/>
                  </a:lnTo>
                  <a:lnTo>
                    <a:pt x="874" y="54888"/>
                  </a:lnTo>
                  <a:lnTo>
                    <a:pt x="30963" y="54888"/>
                  </a:lnTo>
                  <a:lnTo>
                    <a:pt x="30912" y="53860"/>
                  </a:lnTo>
                  <a:lnTo>
                    <a:pt x="30778" y="51323"/>
                  </a:lnTo>
                  <a:lnTo>
                    <a:pt x="30624" y="48056"/>
                  </a:lnTo>
                  <a:lnTo>
                    <a:pt x="30552" y="46402"/>
                  </a:lnTo>
                  <a:lnTo>
                    <a:pt x="30490" y="44861"/>
                  </a:lnTo>
                  <a:lnTo>
                    <a:pt x="30418" y="42920"/>
                  </a:lnTo>
                  <a:lnTo>
                    <a:pt x="30295" y="40167"/>
                  </a:lnTo>
                  <a:lnTo>
                    <a:pt x="30162" y="36900"/>
                  </a:lnTo>
                  <a:lnTo>
                    <a:pt x="30018" y="33366"/>
                  </a:lnTo>
                  <a:lnTo>
                    <a:pt x="29956" y="31589"/>
                  </a:lnTo>
                  <a:lnTo>
                    <a:pt x="29905" y="29843"/>
                  </a:lnTo>
                  <a:lnTo>
                    <a:pt x="29853" y="28178"/>
                  </a:lnTo>
                  <a:lnTo>
                    <a:pt x="29823" y="26607"/>
                  </a:lnTo>
                  <a:lnTo>
                    <a:pt x="29812" y="25179"/>
                  </a:lnTo>
                  <a:lnTo>
                    <a:pt x="29823" y="23925"/>
                  </a:lnTo>
                  <a:lnTo>
                    <a:pt x="29833" y="23371"/>
                  </a:lnTo>
                  <a:lnTo>
                    <a:pt x="29843" y="22878"/>
                  </a:lnTo>
                  <a:lnTo>
                    <a:pt x="29864" y="22436"/>
                  </a:lnTo>
                  <a:lnTo>
                    <a:pt x="29895" y="22066"/>
                  </a:lnTo>
                  <a:lnTo>
                    <a:pt x="29946" y="21368"/>
                  </a:lnTo>
                  <a:lnTo>
                    <a:pt x="29997" y="20638"/>
                  </a:lnTo>
                  <a:lnTo>
                    <a:pt x="30038" y="19888"/>
                  </a:lnTo>
                  <a:lnTo>
                    <a:pt x="30059" y="19118"/>
                  </a:lnTo>
                  <a:lnTo>
                    <a:pt x="30079" y="18347"/>
                  </a:lnTo>
                  <a:lnTo>
                    <a:pt x="30100" y="17587"/>
                  </a:lnTo>
                  <a:lnTo>
                    <a:pt x="30110" y="16149"/>
                  </a:lnTo>
                  <a:lnTo>
                    <a:pt x="30110" y="14865"/>
                  </a:lnTo>
                  <a:lnTo>
                    <a:pt x="30100" y="13848"/>
                  </a:lnTo>
                  <a:lnTo>
                    <a:pt x="30079" y="12934"/>
                  </a:lnTo>
                  <a:lnTo>
                    <a:pt x="29915" y="12779"/>
                  </a:lnTo>
                  <a:lnTo>
                    <a:pt x="29432" y="12348"/>
                  </a:lnTo>
                  <a:lnTo>
                    <a:pt x="28662" y="11680"/>
                  </a:lnTo>
                  <a:lnTo>
                    <a:pt x="28169" y="11269"/>
                  </a:lnTo>
                  <a:lnTo>
                    <a:pt x="27624" y="10828"/>
                  </a:lnTo>
                  <a:lnTo>
                    <a:pt x="27316" y="10591"/>
                  </a:lnTo>
                  <a:lnTo>
                    <a:pt x="26987" y="10355"/>
                  </a:lnTo>
                  <a:lnTo>
                    <a:pt x="26638" y="10119"/>
                  </a:lnTo>
                  <a:lnTo>
                    <a:pt x="26278" y="9882"/>
                  </a:lnTo>
                  <a:lnTo>
                    <a:pt x="25888" y="9646"/>
                  </a:lnTo>
                  <a:lnTo>
                    <a:pt x="25487" y="9410"/>
                  </a:lnTo>
                  <a:lnTo>
                    <a:pt x="25066" y="9174"/>
                  </a:lnTo>
                  <a:lnTo>
                    <a:pt x="24635" y="8937"/>
                  </a:lnTo>
                  <a:lnTo>
                    <a:pt x="23741" y="8465"/>
                  </a:lnTo>
                  <a:lnTo>
                    <a:pt x="22817" y="7982"/>
                  </a:lnTo>
                  <a:lnTo>
                    <a:pt x="20906" y="7016"/>
                  </a:lnTo>
                  <a:lnTo>
                    <a:pt x="19868" y="6492"/>
                  </a:lnTo>
                  <a:lnTo>
                    <a:pt x="18687" y="5927"/>
                  </a:lnTo>
                  <a:lnTo>
                    <a:pt x="16057" y="4664"/>
                  </a:lnTo>
                  <a:lnTo>
                    <a:pt x="14670" y="3986"/>
                  </a:lnTo>
                  <a:lnTo>
                    <a:pt x="13294" y="3298"/>
                  </a:lnTo>
                  <a:lnTo>
                    <a:pt x="12616" y="2948"/>
                  </a:lnTo>
                  <a:lnTo>
                    <a:pt x="11948" y="2599"/>
                  </a:lnTo>
                  <a:lnTo>
                    <a:pt x="11301" y="2250"/>
                  </a:lnTo>
                  <a:lnTo>
                    <a:pt x="10674" y="1900"/>
                  </a:lnTo>
                  <a:lnTo>
                    <a:pt x="10376" y="1736"/>
                  </a:lnTo>
                  <a:lnTo>
                    <a:pt x="10068" y="1572"/>
                  </a:lnTo>
                  <a:lnTo>
                    <a:pt x="9749" y="1428"/>
                  </a:lnTo>
                  <a:lnTo>
                    <a:pt x="9441" y="1284"/>
                  </a:lnTo>
                  <a:lnTo>
                    <a:pt x="9133" y="1161"/>
                  </a:lnTo>
                  <a:lnTo>
                    <a:pt x="8815" y="1038"/>
                  </a:lnTo>
                  <a:lnTo>
                    <a:pt x="8506" y="925"/>
                  </a:lnTo>
                  <a:lnTo>
                    <a:pt x="8188" y="822"/>
                  </a:lnTo>
                  <a:lnTo>
                    <a:pt x="7869" y="729"/>
                  </a:lnTo>
                  <a:lnTo>
                    <a:pt x="7561" y="637"/>
                  </a:lnTo>
                  <a:lnTo>
                    <a:pt x="7243" y="555"/>
                  </a:lnTo>
                  <a:lnTo>
                    <a:pt x="6924" y="483"/>
                  </a:lnTo>
                  <a:lnTo>
                    <a:pt x="6606" y="421"/>
                  </a:lnTo>
                  <a:lnTo>
                    <a:pt x="6287" y="360"/>
                  </a:lnTo>
                  <a:lnTo>
                    <a:pt x="5651" y="257"/>
                  </a:lnTo>
                  <a:lnTo>
                    <a:pt x="5024" y="175"/>
                  </a:lnTo>
                  <a:lnTo>
                    <a:pt x="4387" y="113"/>
                  </a:lnTo>
                  <a:lnTo>
                    <a:pt x="3760" y="62"/>
                  </a:lnTo>
                  <a:lnTo>
                    <a:pt x="3134" y="31"/>
                  </a:lnTo>
                  <a:lnTo>
                    <a:pt x="2517" y="10"/>
                  </a:lnTo>
                  <a:lnTo>
                    <a:pt x="1901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" name="Google Shape;790;p24">
              <a:extLst>
                <a:ext uri="{FF2B5EF4-FFF2-40B4-BE49-F238E27FC236}">
                  <a16:creationId xmlns:a16="http://schemas.microsoft.com/office/drawing/2014/main" id="{D8B5826F-C5B5-55CA-8F2C-4D324FB8A487}"/>
                </a:ext>
              </a:extLst>
            </p:cNvPr>
            <p:cNvSpPr/>
            <p:nvPr/>
          </p:nvSpPr>
          <p:spPr>
            <a:xfrm>
              <a:off x="1626501" y="2740682"/>
              <a:ext cx="937999" cy="1242517"/>
            </a:xfrm>
            <a:custGeom>
              <a:avLst/>
              <a:gdLst/>
              <a:ahLst/>
              <a:cxnLst/>
              <a:rect l="l" t="t" r="r" b="b"/>
              <a:pathLst>
                <a:path w="21451" h="28415" extrusionOk="0">
                  <a:moveTo>
                    <a:pt x="9328" y="0"/>
                  </a:moveTo>
                  <a:lnTo>
                    <a:pt x="8753" y="31"/>
                  </a:lnTo>
                  <a:lnTo>
                    <a:pt x="8157" y="62"/>
                  </a:lnTo>
                  <a:lnTo>
                    <a:pt x="7571" y="113"/>
                  </a:lnTo>
                  <a:lnTo>
                    <a:pt x="6976" y="175"/>
                  </a:lnTo>
                  <a:lnTo>
                    <a:pt x="6380" y="247"/>
                  </a:lnTo>
                  <a:lnTo>
                    <a:pt x="5804" y="318"/>
                  </a:lnTo>
                  <a:lnTo>
                    <a:pt x="5229" y="401"/>
                  </a:lnTo>
                  <a:lnTo>
                    <a:pt x="4130" y="565"/>
                  </a:lnTo>
                  <a:lnTo>
                    <a:pt x="3123" y="740"/>
                  </a:lnTo>
                  <a:lnTo>
                    <a:pt x="2240" y="904"/>
                  </a:lnTo>
                  <a:lnTo>
                    <a:pt x="1500" y="1048"/>
                  </a:lnTo>
                  <a:lnTo>
                    <a:pt x="1254" y="1479"/>
                  </a:lnTo>
                  <a:lnTo>
                    <a:pt x="1038" y="1911"/>
                  </a:lnTo>
                  <a:lnTo>
                    <a:pt x="843" y="2342"/>
                  </a:lnTo>
                  <a:lnTo>
                    <a:pt x="668" y="2784"/>
                  </a:lnTo>
                  <a:lnTo>
                    <a:pt x="514" y="3215"/>
                  </a:lnTo>
                  <a:lnTo>
                    <a:pt x="380" y="3647"/>
                  </a:lnTo>
                  <a:lnTo>
                    <a:pt x="267" y="4089"/>
                  </a:lnTo>
                  <a:lnTo>
                    <a:pt x="175" y="4520"/>
                  </a:lnTo>
                  <a:lnTo>
                    <a:pt x="103" y="4962"/>
                  </a:lnTo>
                  <a:lnTo>
                    <a:pt x="52" y="5393"/>
                  </a:lnTo>
                  <a:lnTo>
                    <a:pt x="11" y="5835"/>
                  </a:lnTo>
                  <a:lnTo>
                    <a:pt x="0" y="6277"/>
                  </a:lnTo>
                  <a:lnTo>
                    <a:pt x="0" y="6708"/>
                  </a:lnTo>
                  <a:lnTo>
                    <a:pt x="11" y="7150"/>
                  </a:lnTo>
                  <a:lnTo>
                    <a:pt x="41" y="7592"/>
                  </a:lnTo>
                  <a:lnTo>
                    <a:pt x="93" y="8033"/>
                  </a:lnTo>
                  <a:lnTo>
                    <a:pt x="154" y="8465"/>
                  </a:lnTo>
                  <a:lnTo>
                    <a:pt x="226" y="8907"/>
                  </a:lnTo>
                  <a:lnTo>
                    <a:pt x="319" y="9348"/>
                  </a:lnTo>
                  <a:lnTo>
                    <a:pt x="421" y="9790"/>
                  </a:lnTo>
                  <a:lnTo>
                    <a:pt x="534" y="10221"/>
                  </a:lnTo>
                  <a:lnTo>
                    <a:pt x="668" y="10663"/>
                  </a:lnTo>
                  <a:lnTo>
                    <a:pt x="812" y="11105"/>
                  </a:lnTo>
                  <a:lnTo>
                    <a:pt x="956" y="11547"/>
                  </a:lnTo>
                  <a:lnTo>
                    <a:pt x="1120" y="11988"/>
                  </a:lnTo>
                  <a:lnTo>
                    <a:pt x="1295" y="12420"/>
                  </a:lnTo>
                  <a:lnTo>
                    <a:pt x="1480" y="12862"/>
                  </a:lnTo>
                  <a:lnTo>
                    <a:pt x="1664" y="13303"/>
                  </a:lnTo>
                  <a:lnTo>
                    <a:pt x="1870" y="13735"/>
                  </a:lnTo>
                  <a:lnTo>
                    <a:pt x="2075" y="14177"/>
                  </a:lnTo>
                  <a:lnTo>
                    <a:pt x="2291" y="14608"/>
                  </a:lnTo>
                  <a:lnTo>
                    <a:pt x="2517" y="15050"/>
                  </a:lnTo>
                  <a:lnTo>
                    <a:pt x="2979" y="15913"/>
                  </a:lnTo>
                  <a:lnTo>
                    <a:pt x="3462" y="16786"/>
                  </a:lnTo>
                  <a:lnTo>
                    <a:pt x="3966" y="17649"/>
                  </a:lnTo>
                  <a:lnTo>
                    <a:pt x="4479" y="18512"/>
                  </a:lnTo>
                  <a:lnTo>
                    <a:pt x="5003" y="19364"/>
                  </a:lnTo>
                  <a:lnTo>
                    <a:pt x="5537" y="20217"/>
                  </a:lnTo>
                  <a:lnTo>
                    <a:pt x="6595" y="21902"/>
                  </a:lnTo>
                  <a:lnTo>
                    <a:pt x="7109" y="22744"/>
                  </a:lnTo>
                  <a:lnTo>
                    <a:pt x="7612" y="23576"/>
                  </a:lnTo>
                  <a:lnTo>
                    <a:pt x="8106" y="24398"/>
                  </a:lnTo>
                  <a:lnTo>
                    <a:pt x="8568" y="25220"/>
                  </a:lnTo>
                  <a:lnTo>
                    <a:pt x="9010" y="26031"/>
                  </a:lnTo>
                  <a:lnTo>
                    <a:pt x="9225" y="26432"/>
                  </a:lnTo>
                  <a:lnTo>
                    <a:pt x="9431" y="26833"/>
                  </a:lnTo>
                  <a:lnTo>
                    <a:pt x="9626" y="27233"/>
                  </a:lnTo>
                  <a:lnTo>
                    <a:pt x="9811" y="27634"/>
                  </a:lnTo>
                  <a:lnTo>
                    <a:pt x="9985" y="28024"/>
                  </a:lnTo>
                  <a:lnTo>
                    <a:pt x="10150" y="28415"/>
                  </a:lnTo>
                  <a:lnTo>
                    <a:pt x="10746" y="27767"/>
                  </a:lnTo>
                  <a:lnTo>
                    <a:pt x="11342" y="27110"/>
                  </a:lnTo>
                  <a:lnTo>
                    <a:pt x="11917" y="26432"/>
                  </a:lnTo>
                  <a:lnTo>
                    <a:pt x="12482" y="25733"/>
                  </a:lnTo>
                  <a:lnTo>
                    <a:pt x="13037" y="25035"/>
                  </a:lnTo>
                  <a:lnTo>
                    <a:pt x="13571" y="24316"/>
                  </a:lnTo>
                  <a:lnTo>
                    <a:pt x="14095" y="23586"/>
                  </a:lnTo>
                  <a:lnTo>
                    <a:pt x="14608" y="22847"/>
                  </a:lnTo>
                  <a:lnTo>
                    <a:pt x="15101" y="22097"/>
                  </a:lnTo>
                  <a:lnTo>
                    <a:pt x="15584" y="21326"/>
                  </a:lnTo>
                  <a:lnTo>
                    <a:pt x="16046" y="20556"/>
                  </a:lnTo>
                  <a:lnTo>
                    <a:pt x="16498" y="19775"/>
                  </a:lnTo>
                  <a:lnTo>
                    <a:pt x="16930" y="18984"/>
                  </a:lnTo>
                  <a:lnTo>
                    <a:pt x="17341" y="18173"/>
                  </a:lnTo>
                  <a:lnTo>
                    <a:pt x="17742" y="17371"/>
                  </a:lnTo>
                  <a:lnTo>
                    <a:pt x="18122" y="16550"/>
                  </a:lnTo>
                  <a:lnTo>
                    <a:pt x="18481" y="15728"/>
                  </a:lnTo>
                  <a:lnTo>
                    <a:pt x="18830" y="14885"/>
                  </a:lnTo>
                  <a:lnTo>
                    <a:pt x="19149" y="14053"/>
                  </a:lnTo>
                  <a:lnTo>
                    <a:pt x="19457" y="13201"/>
                  </a:lnTo>
                  <a:lnTo>
                    <a:pt x="19745" y="12358"/>
                  </a:lnTo>
                  <a:lnTo>
                    <a:pt x="20002" y="11495"/>
                  </a:lnTo>
                  <a:lnTo>
                    <a:pt x="20248" y="10632"/>
                  </a:lnTo>
                  <a:lnTo>
                    <a:pt x="20474" y="9769"/>
                  </a:lnTo>
                  <a:lnTo>
                    <a:pt x="20669" y="8907"/>
                  </a:lnTo>
                  <a:lnTo>
                    <a:pt x="20854" y="8033"/>
                  </a:lnTo>
                  <a:lnTo>
                    <a:pt x="21008" y="7160"/>
                  </a:lnTo>
                  <a:lnTo>
                    <a:pt x="21142" y="6277"/>
                  </a:lnTo>
                  <a:lnTo>
                    <a:pt x="21255" y="5404"/>
                  </a:lnTo>
                  <a:lnTo>
                    <a:pt x="21347" y="4520"/>
                  </a:lnTo>
                  <a:lnTo>
                    <a:pt x="21409" y="3637"/>
                  </a:lnTo>
                  <a:lnTo>
                    <a:pt x="21429" y="3205"/>
                  </a:lnTo>
                  <a:lnTo>
                    <a:pt x="21450" y="2763"/>
                  </a:lnTo>
                  <a:lnTo>
                    <a:pt x="20638" y="2332"/>
                  </a:lnTo>
                  <a:lnTo>
                    <a:pt x="19868" y="1900"/>
                  </a:lnTo>
                  <a:lnTo>
                    <a:pt x="19570" y="1736"/>
                  </a:lnTo>
                  <a:lnTo>
                    <a:pt x="19262" y="1572"/>
                  </a:lnTo>
                  <a:lnTo>
                    <a:pt x="18943" y="1428"/>
                  </a:lnTo>
                  <a:lnTo>
                    <a:pt x="18635" y="1284"/>
                  </a:lnTo>
                  <a:lnTo>
                    <a:pt x="18327" y="1161"/>
                  </a:lnTo>
                  <a:lnTo>
                    <a:pt x="18009" y="1038"/>
                  </a:lnTo>
                  <a:lnTo>
                    <a:pt x="17700" y="925"/>
                  </a:lnTo>
                  <a:lnTo>
                    <a:pt x="17382" y="822"/>
                  </a:lnTo>
                  <a:lnTo>
                    <a:pt x="17063" y="729"/>
                  </a:lnTo>
                  <a:lnTo>
                    <a:pt x="16755" y="637"/>
                  </a:lnTo>
                  <a:lnTo>
                    <a:pt x="16437" y="555"/>
                  </a:lnTo>
                  <a:lnTo>
                    <a:pt x="16118" y="483"/>
                  </a:lnTo>
                  <a:lnTo>
                    <a:pt x="15800" y="421"/>
                  </a:lnTo>
                  <a:lnTo>
                    <a:pt x="15481" y="360"/>
                  </a:lnTo>
                  <a:lnTo>
                    <a:pt x="14845" y="257"/>
                  </a:lnTo>
                  <a:lnTo>
                    <a:pt x="14218" y="175"/>
                  </a:lnTo>
                  <a:lnTo>
                    <a:pt x="13581" y="113"/>
                  </a:lnTo>
                  <a:lnTo>
                    <a:pt x="12954" y="62"/>
                  </a:lnTo>
                  <a:lnTo>
                    <a:pt x="12328" y="31"/>
                  </a:lnTo>
                  <a:lnTo>
                    <a:pt x="11711" y="10"/>
                  </a:lnTo>
                  <a:lnTo>
                    <a:pt x="11095" y="0"/>
                  </a:lnTo>
                  <a:close/>
                </a:path>
              </a:pathLst>
            </a:custGeom>
            <a:solidFill>
              <a:srgbClr val="00D5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6" name="Google Shape;791;p24">
              <a:extLst>
                <a:ext uri="{FF2B5EF4-FFF2-40B4-BE49-F238E27FC236}">
                  <a16:creationId xmlns:a16="http://schemas.microsoft.com/office/drawing/2014/main" id="{BBBACC67-3C88-682E-CC36-9B25D3EBB309}"/>
                </a:ext>
              </a:extLst>
            </p:cNvPr>
            <p:cNvSpPr/>
            <p:nvPr/>
          </p:nvSpPr>
          <p:spPr>
            <a:xfrm>
              <a:off x="1613470" y="2771204"/>
              <a:ext cx="373345" cy="580876"/>
            </a:xfrm>
            <a:custGeom>
              <a:avLst/>
              <a:gdLst/>
              <a:ahLst/>
              <a:cxnLst/>
              <a:rect l="l" t="t" r="r" b="b"/>
              <a:pathLst>
                <a:path w="8538" h="13284" extrusionOk="0">
                  <a:moveTo>
                    <a:pt x="2928" y="1"/>
                  </a:moveTo>
                  <a:lnTo>
                    <a:pt x="2692" y="114"/>
                  </a:lnTo>
                  <a:lnTo>
                    <a:pt x="2476" y="227"/>
                  </a:lnTo>
                  <a:lnTo>
                    <a:pt x="2271" y="340"/>
                  </a:lnTo>
                  <a:lnTo>
                    <a:pt x="2075" y="473"/>
                  </a:lnTo>
                  <a:lnTo>
                    <a:pt x="1891" y="617"/>
                  </a:lnTo>
                  <a:lnTo>
                    <a:pt x="1695" y="792"/>
                  </a:lnTo>
                  <a:lnTo>
                    <a:pt x="1490" y="987"/>
                  </a:lnTo>
                  <a:lnTo>
                    <a:pt x="1264" y="1223"/>
                  </a:lnTo>
                  <a:lnTo>
                    <a:pt x="1171" y="1346"/>
                  </a:lnTo>
                  <a:lnTo>
                    <a:pt x="1069" y="1459"/>
                  </a:lnTo>
                  <a:lnTo>
                    <a:pt x="976" y="1593"/>
                  </a:lnTo>
                  <a:lnTo>
                    <a:pt x="894" y="1716"/>
                  </a:lnTo>
                  <a:lnTo>
                    <a:pt x="740" y="1983"/>
                  </a:lnTo>
                  <a:lnTo>
                    <a:pt x="596" y="2261"/>
                  </a:lnTo>
                  <a:lnTo>
                    <a:pt x="473" y="2548"/>
                  </a:lnTo>
                  <a:lnTo>
                    <a:pt x="360" y="2846"/>
                  </a:lnTo>
                  <a:lnTo>
                    <a:pt x="267" y="3144"/>
                  </a:lnTo>
                  <a:lnTo>
                    <a:pt x="185" y="3442"/>
                  </a:lnTo>
                  <a:lnTo>
                    <a:pt x="113" y="3740"/>
                  </a:lnTo>
                  <a:lnTo>
                    <a:pt x="62" y="4038"/>
                  </a:lnTo>
                  <a:lnTo>
                    <a:pt x="21" y="4346"/>
                  </a:lnTo>
                  <a:lnTo>
                    <a:pt x="11" y="4644"/>
                  </a:lnTo>
                  <a:lnTo>
                    <a:pt x="0" y="4952"/>
                  </a:lnTo>
                  <a:lnTo>
                    <a:pt x="21" y="5260"/>
                  </a:lnTo>
                  <a:lnTo>
                    <a:pt x="41" y="5568"/>
                  </a:lnTo>
                  <a:lnTo>
                    <a:pt x="83" y="5866"/>
                  </a:lnTo>
                  <a:lnTo>
                    <a:pt x="134" y="6175"/>
                  </a:lnTo>
                  <a:lnTo>
                    <a:pt x="196" y="6483"/>
                  </a:lnTo>
                  <a:lnTo>
                    <a:pt x="267" y="6791"/>
                  </a:lnTo>
                  <a:lnTo>
                    <a:pt x="339" y="7089"/>
                  </a:lnTo>
                  <a:lnTo>
                    <a:pt x="422" y="7387"/>
                  </a:lnTo>
                  <a:lnTo>
                    <a:pt x="514" y="7685"/>
                  </a:lnTo>
                  <a:lnTo>
                    <a:pt x="709" y="8280"/>
                  </a:lnTo>
                  <a:lnTo>
                    <a:pt x="832" y="8650"/>
                  </a:lnTo>
                  <a:lnTo>
                    <a:pt x="966" y="9000"/>
                  </a:lnTo>
                  <a:lnTo>
                    <a:pt x="1100" y="9328"/>
                  </a:lnTo>
                  <a:lnTo>
                    <a:pt x="1243" y="9657"/>
                  </a:lnTo>
                  <a:lnTo>
                    <a:pt x="1397" y="9975"/>
                  </a:lnTo>
                  <a:lnTo>
                    <a:pt x="1552" y="10273"/>
                  </a:lnTo>
                  <a:lnTo>
                    <a:pt x="1706" y="10571"/>
                  </a:lnTo>
                  <a:lnTo>
                    <a:pt x="1870" y="10869"/>
                  </a:lnTo>
                  <a:lnTo>
                    <a:pt x="2045" y="11167"/>
                  </a:lnTo>
                  <a:lnTo>
                    <a:pt x="2230" y="11455"/>
                  </a:lnTo>
                  <a:lnTo>
                    <a:pt x="2610" y="12040"/>
                  </a:lnTo>
                  <a:lnTo>
                    <a:pt x="3031" y="12646"/>
                  </a:lnTo>
                  <a:lnTo>
                    <a:pt x="3483" y="13283"/>
                  </a:lnTo>
                  <a:lnTo>
                    <a:pt x="3729" y="12718"/>
                  </a:lnTo>
                  <a:lnTo>
                    <a:pt x="3966" y="12215"/>
                  </a:lnTo>
                  <a:lnTo>
                    <a:pt x="4202" y="11763"/>
                  </a:lnTo>
                  <a:lnTo>
                    <a:pt x="4428" y="11331"/>
                  </a:lnTo>
                  <a:lnTo>
                    <a:pt x="4890" y="10448"/>
                  </a:lnTo>
                  <a:lnTo>
                    <a:pt x="5435" y="9421"/>
                  </a:lnTo>
                  <a:lnTo>
                    <a:pt x="5722" y="8876"/>
                  </a:lnTo>
                  <a:lnTo>
                    <a:pt x="6031" y="8332"/>
                  </a:lnTo>
                  <a:lnTo>
                    <a:pt x="6195" y="8065"/>
                  </a:lnTo>
                  <a:lnTo>
                    <a:pt x="6359" y="7798"/>
                  </a:lnTo>
                  <a:lnTo>
                    <a:pt x="6534" y="7551"/>
                  </a:lnTo>
                  <a:lnTo>
                    <a:pt x="6719" y="7305"/>
                  </a:lnTo>
                  <a:lnTo>
                    <a:pt x="6914" y="7058"/>
                  </a:lnTo>
                  <a:lnTo>
                    <a:pt x="7109" y="6832"/>
                  </a:lnTo>
                  <a:lnTo>
                    <a:pt x="7315" y="6616"/>
                  </a:lnTo>
                  <a:lnTo>
                    <a:pt x="7541" y="6411"/>
                  </a:lnTo>
                  <a:lnTo>
                    <a:pt x="7767" y="6216"/>
                  </a:lnTo>
                  <a:lnTo>
                    <a:pt x="8013" y="6031"/>
                  </a:lnTo>
                  <a:lnTo>
                    <a:pt x="8270" y="5866"/>
                  </a:lnTo>
                  <a:lnTo>
                    <a:pt x="8537" y="5712"/>
                  </a:lnTo>
                  <a:lnTo>
                    <a:pt x="8013" y="5527"/>
                  </a:lnTo>
                  <a:lnTo>
                    <a:pt x="7489" y="5332"/>
                  </a:lnTo>
                  <a:lnTo>
                    <a:pt x="6965" y="5116"/>
                  </a:lnTo>
                  <a:lnTo>
                    <a:pt x="6452" y="4890"/>
                  </a:lnTo>
                  <a:lnTo>
                    <a:pt x="6195" y="4767"/>
                  </a:lnTo>
                  <a:lnTo>
                    <a:pt x="5948" y="4644"/>
                  </a:lnTo>
                  <a:lnTo>
                    <a:pt x="5702" y="4500"/>
                  </a:lnTo>
                  <a:lnTo>
                    <a:pt x="5466" y="4367"/>
                  </a:lnTo>
                  <a:lnTo>
                    <a:pt x="5229" y="4212"/>
                  </a:lnTo>
                  <a:lnTo>
                    <a:pt x="5003" y="4058"/>
                  </a:lnTo>
                  <a:lnTo>
                    <a:pt x="4788" y="3884"/>
                  </a:lnTo>
                  <a:lnTo>
                    <a:pt x="4582" y="3709"/>
                  </a:lnTo>
                  <a:lnTo>
                    <a:pt x="4253" y="3421"/>
                  </a:lnTo>
                  <a:lnTo>
                    <a:pt x="3955" y="3165"/>
                  </a:lnTo>
                  <a:lnTo>
                    <a:pt x="3678" y="2918"/>
                  </a:lnTo>
                  <a:lnTo>
                    <a:pt x="3544" y="2785"/>
                  </a:lnTo>
                  <a:lnTo>
                    <a:pt x="3431" y="2661"/>
                  </a:lnTo>
                  <a:lnTo>
                    <a:pt x="3318" y="2528"/>
                  </a:lnTo>
                  <a:lnTo>
                    <a:pt x="3205" y="2394"/>
                  </a:lnTo>
                  <a:lnTo>
                    <a:pt x="3113" y="2250"/>
                  </a:lnTo>
                  <a:lnTo>
                    <a:pt x="3031" y="2096"/>
                  </a:lnTo>
                  <a:lnTo>
                    <a:pt x="2949" y="1932"/>
                  </a:lnTo>
                  <a:lnTo>
                    <a:pt x="2887" y="1747"/>
                  </a:lnTo>
                  <a:lnTo>
                    <a:pt x="2825" y="1562"/>
                  </a:lnTo>
                  <a:lnTo>
                    <a:pt x="2774" y="1357"/>
                  </a:lnTo>
                  <a:lnTo>
                    <a:pt x="2764" y="1254"/>
                  </a:lnTo>
                  <a:lnTo>
                    <a:pt x="2753" y="1151"/>
                  </a:lnTo>
                  <a:lnTo>
                    <a:pt x="2753" y="935"/>
                  </a:lnTo>
                  <a:lnTo>
                    <a:pt x="2784" y="709"/>
                  </a:lnTo>
                  <a:lnTo>
                    <a:pt x="2815" y="494"/>
                  </a:lnTo>
                  <a:lnTo>
                    <a:pt x="2856" y="298"/>
                  </a:lnTo>
                  <a:lnTo>
                    <a:pt x="2887" y="144"/>
                  </a:lnTo>
                  <a:lnTo>
                    <a:pt x="2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7" name="Google Shape;792;p24">
              <a:extLst>
                <a:ext uri="{FF2B5EF4-FFF2-40B4-BE49-F238E27FC236}">
                  <a16:creationId xmlns:a16="http://schemas.microsoft.com/office/drawing/2014/main" id="{CC6FAE22-A458-C6F9-40CB-9574AB649FD1}"/>
                </a:ext>
              </a:extLst>
            </p:cNvPr>
            <p:cNvSpPr/>
            <p:nvPr/>
          </p:nvSpPr>
          <p:spPr>
            <a:xfrm>
              <a:off x="2112106" y="2720917"/>
              <a:ext cx="365256" cy="589359"/>
            </a:xfrm>
            <a:custGeom>
              <a:avLst/>
              <a:gdLst/>
              <a:ahLst/>
              <a:cxnLst/>
              <a:rect l="l" t="t" r="r" b="b"/>
              <a:pathLst>
                <a:path w="8353" h="13478" extrusionOk="0">
                  <a:moveTo>
                    <a:pt x="5712" y="0"/>
                  </a:moveTo>
                  <a:lnTo>
                    <a:pt x="5774" y="185"/>
                  </a:lnTo>
                  <a:lnTo>
                    <a:pt x="5835" y="380"/>
                  </a:lnTo>
                  <a:lnTo>
                    <a:pt x="5897" y="627"/>
                  </a:lnTo>
                  <a:lnTo>
                    <a:pt x="5958" y="904"/>
                  </a:lnTo>
                  <a:lnTo>
                    <a:pt x="6010" y="1181"/>
                  </a:lnTo>
                  <a:lnTo>
                    <a:pt x="6020" y="1325"/>
                  </a:lnTo>
                  <a:lnTo>
                    <a:pt x="6030" y="1459"/>
                  </a:lnTo>
                  <a:lnTo>
                    <a:pt x="6020" y="1582"/>
                  </a:lnTo>
                  <a:lnTo>
                    <a:pt x="6010" y="1705"/>
                  </a:lnTo>
                  <a:lnTo>
                    <a:pt x="5969" y="1921"/>
                  </a:lnTo>
                  <a:lnTo>
                    <a:pt x="5897" y="2126"/>
                  </a:lnTo>
                  <a:lnTo>
                    <a:pt x="5825" y="2332"/>
                  </a:lnTo>
                  <a:lnTo>
                    <a:pt x="5732" y="2537"/>
                  </a:lnTo>
                  <a:lnTo>
                    <a:pt x="5630" y="2733"/>
                  </a:lnTo>
                  <a:lnTo>
                    <a:pt x="5506" y="2928"/>
                  </a:lnTo>
                  <a:lnTo>
                    <a:pt x="5383" y="3123"/>
                  </a:lnTo>
                  <a:lnTo>
                    <a:pt x="5239" y="3308"/>
                  </a:lnTo>
                  <a:lnTo>
                    <a:pt x="5096" y="3482"/>
                  </a:lnTo>
                  <a:lnTo>
                    <a:pt x="4941" y="3667"/>
                  </a:lnTo>
                  <a:lnTo>
                    <a:pt x="4777" y="3832"/>
                  </a:lnTo>
                  <a:lnTo>
                    <a:pt x="4602" y="3996"/>
                  </a:lnTo>
                  <a:lnTo>
                    <a:pt x="4438" y="4161"/>
                  </a:lnTo>
                  <a:lnTo>
                    <a:pt x="4263" y="4315"/>
                  </a:lnTo>
                  <a:lnTo>
                    <a:pt x="3904" y="4613"/>
                  </a:lnTo>
                  <a:lnTo>
                    <a:pt x="3627" y="4818"/>
                  </a:lnTo>
                  <a:lnTo>
                    <a:pt x="3329" y="5034"/>
                  </a:lnTo>
                  <a:lnTo>
                    <a:pt x="3020" y="5249"/>
                  </a:lnTo>
                  <a:lnTo>
                    <a:pt x="2692" y="5455"/>
                  </a:lnTo>
                  <a:lnTo>
                    <a:pt x="2045" y="5866"/>
                  </a:lnTo>
                  <a:lnTo>
                    <a:pt x="1418" y="6236"/>
                  </a:lnTo>
                  <a:lnTo>
                    <a:pt x="863" y="6554"/>
                  </a:lnTo>
                  <a:lnTo>
                    <a:pt x="411" y="6801"/>
                  </a:lnTo>
                  <a:lnTo>
                    <a:pt x="0" y="7016"/>
                  </a:lnTo>
                  <a:lnTo>
                    <a:pt x="113" y="7047"/>
                  </a:lnTo>
                  <a:lnTo>
                    <a:pt x="257" y="7088"/>
                  </a:lnTo>
                  <a:lnTo>
                    <a:pt x="432" y="7170"/>
                  </a:lnTo>
                  <a:lnTo>
                    <a:pt x="647" y="7283"/>
                  </a:lnTo>
                  <a:lnTo>
                    <a:pt x="760" y="7355"/>
                  </a:lnTo>
                  <a:lnTo>
                    <a:pt x="884" y="7438"/>
                  </a:lnTo>
                  <a:lnTo>
                    <a:pt x="1007" y="7540"/>
                  </a:lnTo>
                  <a:lnTo>
                    <a:pt x="1141" y="7653"/>
                  </a:lnTo>
                  <a:lnTo>
                    <a:pt x="1264" y="7777"/>
                  </a:lnTo>
                  <a:lnTo>
                    <a:pt x="1397" y="7920"/>
                  </a:lnTo>
                  <a:lnTo>
                    <a:pt x="1551" y="8116"/>
                  </a:lnTo>
                  <a:lnTo>
                    <a:pt x="1736" y="8383"/>
                  </a:lnTo>
                  <a:lnTo>
                    <a:pt x="1952" y="8732"/>
                  </a:lnTo>
                  <a:lnTo>
                    <a:pt x="2199" y="9122"/>
                  </a:lnTo>
                  <a:lnTo>
                    <a:pt x="2723" y="10026"/>
                  </a:lnTo>
                  <a:lnTo>
                    <a:pt x="3267" y="11002"/>
                  </a:lnTo>
                  <a:lnTo>
                    <a:pt x="3781" y="11937"/>
                  </a:lnTo>
                  <a:lnTo>
                    <a:pt x="4202" y="12728"/>
                  </a:lnTo>
                  <a:lnTo>
                    <a:pt x="4602" y="13478"/>
                  </a:lnTo>
                  <a:lnTo>
                    <a:pt x="4726" y="13293"/>
                  </a:lnTo>
                  <a:lnTo>
                    <a:pt x="5054" y="12769"/>
                  </a:lnTo>
                  <a:lnTo>
                    <a:pt x="5527" y="11988"/>
                  </a:lnTo>
                  <a:lnTo>
                    <a:pt x="5794" y="11526"/>
                  </a:lnTo>
                  <a:lnTo>
                    <a:pt x="6082" y="11033"/>
                  </a:lnTo>
                  <a:lnTo>
                    <a:pt x="6380" y="10509"/>
                  </a:lnTo>
                  <a:lnTo>
                    <a:pt x="6678" y="9965"/>
                  </a:lnTo>
                  <a:lnTo>
                    <a:pt x="6955" y="9410"/>
                  </a:lnTo>
                  <a:lnTo>
                    <a:pt x="7232" y="8855"/>
                  </a:lnTo>
                  <a:lnTo>
                    <a:pt x="7479" y="8300"/>
                  </a:lnTo>
                  <a:lnTo>
                    <a:pt x="7695" y="7777"/>
                  </a:lnTo>
                  <a:lnTo>
                    <a:pt x="7787" y="7520"/>
                  </a:lnTo>
                  <a:lnTo>
                    <a:pt x="7880" y="7273"/>
                  </a:lnTo>
                  <a:lnTo>
                    <a:pt x="7951" y="7037"/>
                  </a:lnTo>
                  <a:lnTo>
                    <a:pt x="8013" y="6811"/>
                  </a:lnTo>
                  <a:lnTo>
                    <a:pt x="8106" y="6431"/>
                  </a:lnTo>
                  <a:lnTo>
                    <a:pt x="8188" y="6040"/>
                  </a:lnTo>
                  <a:lnTo>
                    <a:pt x="8249" y="5650"/>
                  </a:lnTo>
                  <a:lnTo>
                    <a:pt x="8290" y="5270"/>
                  </a:lnTo>
                  <a:lnTo>
                    <a:pt x="8321" y="4900"/>
                  </a:lnTo>
                  <a:lnTo>
                    <a:pt x="8342" y="4541"/>
                  </a:lnTo>
                  <a:lnTo>
                    <a:pt x="8352" y="4181"/>
                  </a:lnTo>
                  <a:lnTo>
                    <a:pt x="8342" y="3842"/>
                  </a:lnTo>
                  <a:lnTo>
                    <a:pt x="8321" y="3503"/>
                  </a:lnTo>
                  <a:lnTo>
                    <a:pt x="8280" y="3195"/>
                  </a:lnTo>
                  <a:lnTo>
                    <a:pt x="8239" y="2897"/>
                  </a:lnTo>
                  <a:lnTo>
                    <a:pt x="8177" y="2609"/>
                  </a:lnTo>
                  <a:lnTo>
                    <a:pt x="8106" y="2352"/>
                  </a:lnTo>
                  <a:lnTo>
                    <a:pt x="8013" y="2106"/>
                  </a:lnTo>
                  <a:lnTo>
                    <a:pt x="7921" y="1890"/>
                  </a:lnTo>
                  <a:lnTo>
                    <a:pt x="7818" y="1705"/>
                  </a:lnTo>
                  <a:lnTo>
                    <a:pt x="7695" y="1531"/>
                  </a:lnTo>
                  <a:lnTo>
                    <a:pt x="7551" y="1356"/>
                  </a:lnTo>
                  <a:lnTo>
                    <a:pt x="7397" y="1192"/>
                  </a:lnTo>
                  <a:lnTo>
                    <a:pt x="7232" y="1038"/>
                  </a:lnTo>
                  <a:lnTo>
                    <a:pt x="7058" y="883"/>
                  </a:lnTo>
                  <a:lnTo>
                    <a:pt x="6883" y="740"/>
                  </a:lnTo>
                  <a:lnTo>
                    <a:pt x="6708" y="616"/>
                  </a:lnTo>
                  <a:lnTo>
                    <a:pt x="6534" y="493"/>
                  </a:lnTo>
                  <a:lnTo>
                    <a:pt x="6215" y="288"/>
                  </a:lnTo>
                  <a:lnTo>
                    <a:pt x="5958" y="134"/>
                  </a:lnTo>
                  <a:lnTo>
                    <a:pt x="571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8" name="Google Shape;793;p24">
              <a:extLst>
                <a:ext uri="{FF2B5EF4-FFF2-40B4-BE49-F238E27FC236}">
                  <a16:creationId xmlns:a16="http://schemas.microsoft.com/office/drawing/2014/main" id="{D2F69DCF-3CB4-641D-4F8D-640B1A4605F1}"/>
                </a:ext>
              </a:extLst>
            </p:cNvPr>
            <p:cNvSpPr/>
            <p:nvPr/>
          </p:nvSpPr>
          <p:spPr>
            <a:xfrm>
              <a:off x="2148926" y="5032573"/>
              <a:ext cx="93927" cy="93446"/>
            </a:xfrm>
            <a:custGeom>
              <a:avLst/>
              <a:gdLst/>
              <a:ahLst/>
              <a:cxnLst/>
              <a:rect l="l" t="t" r="r" b="b"/>
              <a:pathLst>
                <a:path w="2148" h="2137" extrusionOk="0">
                  <a:moveTo>
                    <a:pt x="1079" y="0"/>
                  </a:moveTo>
                  <a:lnTo>
                    <a:pt x="966" y="10"/>
                  </a:lnTo>
                  <a:lnTo>
                    <a:pt x="864" y="21"/>
                  </a:lnTo>
                  <a:lnTo>
                    <a:pt x="761" y="51"/>
                  </a:lnTo>
                  <a:lnTo>
                    <a:pt x="658" y="82"/>
                  </a:lnTo>
                  <a:lnTo>
                    <a:pt x="566" y="134"/>
                  </a:lnTo>
                  <a:lnTo>
                    <a:pt x="473" y="185"/>
                  </a:lnTo>
                  <a:lnTo>
                    <a:pt x="391" y="247"/>
                  </a:lnTo>
                  <a:lnTo>
                    <a:pt x="319" y="308"/>
                  </a:lnTo>
                  <a:lnTo>
                    <a:pt x="247" y="390"/>
                  </a:lnTo>
                  <a:lnTo>
                    <a:pt x="186" y="473"/>
                  </a:lnTo>
                  <a:lnTo>
                    <a:pt x="134" y="555"/>
                  </a:lnTo>
                  <a:lnTo>
                    <a:pt x="93" y="657"/>
                  </a:lnTo>
                  <a:lnTo>
                    <a:pt x="52" y="750"/>
                  </a:lnTo>
                  <a:lnTo>
                    <a:pt x="31" y="853"/>
                  </a:lnTo>
                  <a:lnTo>
                    <a:pt x="11" y="955"/>
                  </a:lnTo>
                  <a:lnTo>
                    <a:pt x="1" y="1068"/>
                  </a:lnTo>
                  <a:lnTo>
                    <a:pt x="11" y="1181"/>
                  </a:lnTo>
                  <a:lnTo>
                    <a:pt x="31" y="1284"/>
                  </a:lnTo>
                  <a:lnTo>
                    <a:pt x="52" y="1387"/>
                  </a:lnTo>
                  <a:lnTo>
                    <a:pt x="93" y="1490"/>
                  </a:lnTo>
                  <a:lnTo>
                    <a:pt x="134" y="1582"/>
                  </a:lnTo>
                  <a:lnTo>
                    <a:pt x="186" y="1664"/>
                  </a:lnTo>
                  <a:lnTo>
                    <a:pt x="247" y="1746"/>
                  </a:lnTo>
                  <a:lnTo>
                    <a:pt x="319" y="1829"/>
                  </a:lnTo>
                  <a:lnTo>
                    <a:pt x="391" y="1890"/>
                  </a:lnTo>
                  <a:lnTo>
                    <a:pt x="473" y="1952"/>
                  </a:lnTo>
                  <a:lnTo>
                    <a:pt x="566" y="2013"/>
                  </a:lnTo>
                  <a:lnTo>
                    <a:pt x="658" y="2055"/>
                  </a:lnTo>
                  <a:lnTo>
                    <a:pt x="761" y="2096"/>
                  </a:lnTo>
                  <a:lnTo>
                    <a:pt x="864" y="2116"/>
                  </a:lnTo>
                  <a:lnTo>
                    <a:pt x="966" y="2137"/>
                  </a:lnTo>
                  <a:lnTo>
                    <a:pt x="1182" y="2137"/>
                  </a:lnTo>
                  <a:lnTo>
                    <a:pt x="1295" y="2116"/>
                  </a:lnTo>
                  <a:lnTo>
                    <a:pt x="1398" y="2096"/>
                  </a:lnTo>
                  <a:lnTo>
                    <a:pt x="1490" y="2055"/>
                  </a:lnTo>
                  <a:lnTo>
                    <a:pt x="1583" y="2013"/>
                  </a:lnTo>
                  <a:lnTo>
                    <a:pt x="1675" y="1952"/>
                  </a:lnTo>
                  <a:lnTo>
                    <a:pt x="1757" y="1890"/>
                  </a:lnTo>
                  <a:lnTo>
                    <a:pt x="1829" y="1829"/>
                  </a:lnTo>
                  <a:lnTo>
                    <a:pt x="1901" y="1746"/>
                  </a:lnTo>
                  <a:lnTo>
                    <a:pt x="1963" y="1664"/>
                  </a:lnTo>
                  <a:lnTo>
                    <a:pt x="2014" y="1582"/>
                  </a:lnTo>
                  <a:lnTo>
                    <a:pt x="2055" y="1490"/>
                  </a:lnTo>
                  <a:lnTo>
                    <a:pt x="2096" y="1387"/>
                  </a:lnTo>
                  <a:lnTo>
                    <a:pt x="2127" y="1284"/>
                  </a:lnTo>
                  <a:lnTo>
                    <a:pt x="2137" y="1181"/>
                  </a:lnTo>
                  <a:lnTo>
                    <a:pt x="2148" y="1068"/>
                  </a:lnTo>
                  <a:lnTo>
                    <a:pt x="2137" y="955"/>
                  </a:lnTo>
                  <a:lnTo>
                    <a:pt x="2127" y="853"/>
                  </a:lnTo>
                  <a:lnTo>
                    <a:pt x="2096" y="750"/>
                  </a:lnTo>
                  <a:lnTo>
                    <a:pt x="2055" y="657"/>
                  </a:lnTo>
                  <a:lnTo>
                    <a:pt x="2014" y="555"/>
                  </a:lnTo>
                  <a:lnTo>
                    <a:pt x="1963" y="473"/>
                  </a:lnTo>
                  <a:lnTo>
                    <a:pt x="1901" y="390"/>
                  </a:lnTo>
                  <a:lnTo>
                    <a:pt x="1829" y="308"/>
                  </a:lnTo>
                  <a:lnTo>
                    <a:pt x="1757" y="247"/>
                  </a:lnTo>
                  <a:lnTo>
                    <a:pt x="1675" y="185"/>
                  </a:lnTo>
                  <a:lnTo>
                    <a:pt x="1583" y="134"/>
                  </a:lnTo>
                  <a:lnTo>
                    <a:pt x="1490" y="82"/>
                  </a:lnTo>
                  <a:lnTo>
                    <a:pt x="1398" y="51"/>
                  </a:lnTo>
                  <a:lnTo>
                    <a:pt x="1295" y="21"/>
                  </a:lnTo>
                  <a:lnTo>
                    <a:pt x="1182" y="10"/>
                  </a:lnTo>
                  <a:lnTo>
                    <a:pt x="107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9" name="Google Shape;794;p24">
              <a:extLst>
                <a:ext uri="{FF2B5EF4-FFF2-40B4-BE49-F238E27FC236}">
                  <a16:creationId xmlns:a16="http://schemas.microsoft.com/office/drawing/2014/main" id="{8DD6E0A3-650A-5657-48BB-25E8570D5C4F}"/>
                </a:ext>
              </a:extLst>
            </p:cNvPr>
            <p:cNvSpPr/>
            <p:nvPr/>
          </p:nvSpPr>
          <p:spPr>
            <a:xfrm>
              <a:off x="2148926" y="4568047"/>
              <a:ext cx="93927" cy="93489"/>
            </a:xfrm>
            <a:custGeom>
              <a:avLst/>
              <a:gdLst/>
              <a:ahLst/>
              <a:cxnLst/>
              <a:rect l="l" t="t" r="r" b="b"/>
              <a:pathLst>
                <a:path w="2148" h="2138" extrusionOk="0">
                  <a:moveTo>
                    <a:pt x="966" y="1"/>
                  </a:moveTo>
                  <a:lnTo>
                    <a:pt x="864" y="21"/>
                  </a:lnTo>
                  <a:lnTo>
                    <a:pt x="761" y="42"/>
                  </a:lnTo>
                  <a:lnTo>
                    <a:pt x="658" y="83"/>
                  </a:lnTo>
                  <a:lnTo>
                    <a:pt x="566" y="124"/>
                  </a:lnTo>
                  <a:lnTo>
                    <a:pt x="473" y="176"/>
                  </a:lnTo>
                  <a:lnTo>
                    <a:pt x="391" y="237"/>
                  </a:lnTo>
                  <a:lnTo>
                    <a:pt x="319" y="309"/>
                  </a:lnTo>
                  <a:lnTo>
                    <a:pt x="247" y="381"/>
                  </a:lnTo>
                  <a:lnTo>
                    <a:pt x="186" y="463"/>
                  </a:lnTo>
                  <a:lnTo>
                    <a:pt x="134" y="556"/>
                  </a:lnTo>
                  <a:lnTo>
                    <a:pt x="93" y="648"/>
                  </a:lnTo>
                  <a:lnTo>
                    <a:pt x="52" y="751"/>
                  </a:lnTo>
                  <a:lnTo>
                    <a:pt x="31" y="854"/>
                  </a:lnTo>
                  <a:lnTo>
                    <a:pt x="11" y="956"/>
                  </a:lnTo>
                  <a:lnTo>
                    <a:pt x="1" y="1069"/>
                  </a:lnTo>
                  <a:lnTo>
                    <a:pt x="11" y="1172"/>
                  </a:lnTo>
                  <a:lnTo>
                    <a:pt x="31" y="1285"/>
                  </a:lnTo>
                  <a:lnTo>
                    <a:pt x="52" y="1388"/>
                  </a:lnTo>
                  <a:lnTo>
                    <a:pt x="93" y="1480"/>
                  </a:lnTo>
                  <a:lnTo>
                    <a:pt x="134" y="1573"/>
                  </a:lnTo>
                  <a:lnTo>
                    <a:pt x="186" y="1665"/>
                  </a:lnTo>
                  <a:lnTo>
                    <a:pt x="247" y="1747"/>
                  </a:lnTo>
                  <a:lnTo>
                    <a:pt x="319" y="1819"/>
                  </a:lnTo>
                  <a:lnTo>
                    <a:pt x="391" y="1891"/>
                  </a:lnTo>
                  <a:lnTo>
                    <a:pt x="473" y="1953"/>
                  </a:lnTo>
                  <a:lnTo>
                    <a:pt x="566" y="2004"/>
                  </a:lnTo>
                  <a:lnTo>
                    <a:pt x="658" y="2055"/>
                  </a:lnTo>
                  <a:lnTo>
                    <a:pt x="761" y="2086"/>
                  </a:lnTo>
                  <a:lnTo>
                    <a:pt x="864" y="2117"/>
                  </a:lnTo>
                  <a:lnTo>
                    <a:pt x="966" y="2127"/>
                  </a:lnTo>
                  <a:lnTo>
                    <a:pt x="1079" y="2138"/>
                  </a:lnTo>
                  <a:lnTo>
                    <a:pt x="1182" y="2127"/>
                  </a:lnTo>
                  <a:lnTo>
                    <a:pt x="1295" y="2117"/>
                  </a:lnTo>
                  <a:lnTo>
                    <a:pt x="1398" y="2086"/>
                  </a:lnTo>
                  <a:lnTo>
                    <a:pt x="1490" y="2055"/>
                  </a:lnTo>
                  <a:lnTo>
                    <a:pt x="1583" y="2004"/>
                  </a:lnTo>
                  <a:lnTo>
                    <a:pt x="1675" y="1953"/>
                  </a:lnTo>
                  <a:lnTo>
                    <a:pt x="1757" y="1891"/>
                  </a:lnTo>
                  <a:lnTo>
                    <a:pt x="1829" y="1819"/>
                  </a:lnTo>
                  <a:lnTo>
                    <a:pt x="1901" y="1747"/>
                  </a:lnTo>
                  <a:lnTo>
                    <a:pt x="1963" y="1665"/>
                  </a:lnTo>
                  <a:lnTo>
                    <a:pt x="2014" y="1573"/>
                  </a:lnTo>
                  <a:lnTo>
                    <a:pt x="2055" y="1480"/>
                  </a:lnTo>
                  <a:lnTo>
                    <a:pt x="2096" y="1388"/>
                  </a:lnTo>
                  <a:lnTo>
                    <a:pt x="2127" y="1285"/>
                  </a:lnTo>
                  <a:lnTo>
                    <a:pt x="2137" y="1172"/>
                  </a:lnTo>
                  <a:lnTo>
                    <a:pt x="2148" y="1069"/>
                  </a:lnTo>
                  <a:lnTo>
                    <a:pt x="2137" y="956"/>
                  </a:lnTo>
                  <a:lnTo>
                    <a:pt x="2127" y="854"/>
                  </a:lnTo>
                  <a:lnTo>
                    <a:pt x="2096" y="751"/>
                  </a:lnTo>
                  <a:lnTo>
                    <a:pt x="2055" y="648"/>
                  </a:lnTo>
                  <a:lnTo>
                    <a:pt x="2014" y="556"/>
                  </a:lnTo>
                  <a:lnTo>
                    <a:pt x="1963" y="463"/>
                  </a:lnTo>
                  <a:lnTo>
                    <a:pt x="1901" y="381"/>
                  </a:lnTo>
                  <a:lnTo>
                    <a:pt x="1829" y="309"/>
                  </a:lnTo>
                  <a:lnTo>
                    <a:pt x="1757" y="237"/>
                  </a:lnTo>
                  <a:lnTo>
                    <a:pt x="1675" y="176"/>
                  </a:lnTo>
                  <a:lnTo>
                    <a:pt x="1583" y="124"/>
                  </a:lnTo>
                  <a:lnTo>
                    <a:pt x="1490" y="83"/>
                  </a:lnTo>
                  <a:lnTo>
                    <a:pt x="1398" y="42"/>
                  </a:lnTo>
                  <a:lnTo>
                    <a:pt x="1295" y="21"/>
                  </a:lnTo>
                  <a:lnTo>
                    <a:pt x="118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0" name="Google Shape;795;p24">
              <a:extLst>
                <a:ext uri="{FF2B5EF4-FFF2-40B4-BE49-F238E27FC236}">
                  <a16:creationId xmlns:a16="http://schemas.microsoft.com/office/drawing/2014/main" id="{126CD31E-5635-1577-3C80-4B379D4F3398}"/>
                </a:ext>
              </a:extLst>
            </p:cNvPr>
            <p:cNvSpPr/>
            <p:nvPr/>
          </p:nvSpPr>
          <p:spPr>
            <a:xfrm>
              <a:off x="2148926" y="4135486"/>
              <a:ext cx="93927" cy="93446"/>
            </a:xfrm>
            <a:custGeom>
              <a:avLst/>
              <a:gdLst/>
              <a:ahLst/>
              <a:cxnLst/>
              <a:rect l="l" t="t" r="r" b="b"/>
              <a:pathLst>
                <a:path w="2148" h="2137" extrusionOk="0">
                  <a:moveTo>
                    <a:pt x="966" y="0"/>
                  </a:moveTo>
                  <a:lnTo>
                    <a:pt x="864" y="21"/>
                  </a:lnTo>
                  <a:lnTo>
                    <a:pt x="761" y="41"/>
                  </a:lnTo>
                  <a:lnTo>
                    <a:pt x="658" y="82"/>
                  </a:lnTo>
                  <a:lnTo>
                    <a:pt x="566" y="123"/>
                  </a:lnTo>
                  <a:lnTo>
                    <a:pt x="473" y="175"/>
                  </a:lnTo>
                  <a:lnTo>
                    <a:pt x="391" y="236"/>
                  </a:lnTo>
                  <a:lnTo>
                    <a:pt x="319" y="308"/>
                  </a:lnTo>
                  <a:lnTo>
                    <a:pt x="247" y="391"/>
                  </a:lnTo>
                  <a:lnTo>
                    <a:pt x="186" y="473"/>
                  </a:lnTo>
                  <a:lnTo>
                    <a:pt x="134" y="555"/>
                  </a:lnTo>
                  <a:lnTo>
                    <a:pt x="93" y="647"/>
                  </a:lnTo>
                  <a:lnTo>
                    <a:pt x="52" y="750"/>
                  </a:lnTo>
                  <a:lnTo>
                    <a:pt x="31" y="853"/>
                  </a:lnTo>
                  <a:lnTo>
                    <a:pt x="11" y="956"/>
                  </a:lnTo>
                  <a:lnTo>
                    <a:pt x="1" y="1069"/>
                  </a:lnTo>
                  <a:lnTo>
                    <a:pt x="11" y="1171"/>
                  </a:lnTo>
                  <a:lnTo>
                    <a:pt x="31" y="1284"/>
                  </a:lnTo>
                  <a:lnTo>
                    <a:pt x="52" y="1387"/>
                  </a:lnTo>
                  <a:lnTo>
                    <a:pt x="93" y="1479"/>
                  </a:lnTo>
                  <a:lnTo>
                    <a:pt x="134" y="1572"/>
                  </a:lnTo>
                  <a:lnTo>
                    <a:pt x="186" y="1664"/>
                  </a:lnTo>
                  <a:lnTo>
                    <a:pt x="247" y="1747"/>
                  </a:lnTo>
                  <a:lnTo>
                    <a:pt x="319" y="1818"/>
                  </a:lnTo>
                  <a:lnTo>
                    <a:pt x="391" y="1890"/>
                  </a:lnTo>
                  <a:lnTo>
                    <a:pt x="473" y="1952"/>
                  </a:lnTo>
                  <a:lnTo>
                    <a:pt x="566" y="2003"/>
                  </a:lnTo>
                  <a:lnTo>
                    <a:pt x="658" y="2055"/>
                  </a:lnTo>
                  <a:lnTo>
                    <a:pt x="761" y="2086"/>
                  </a:lnTo>
                  <a:lnTo>
                    <a:pt x="864" y="2116"/>
                  </a:lnTo>
                  <a:lnTo>
                    <a:pt x="966" y="2127"/>
                  </a:lnTo>
                  <a:lnTo>
                    <a:pt x="1079" y="2137"/>
                  </a:lnTo>
                  <a:lnTo>
                    <a:pt x="1182" y="2127"/>
                  </a:lnTo>
                  <a:lnTo>
                    <a:pt x="1295" y="2116"/>
                  </a:lnTo>
                  <a:lnTo>
                    <a:pt x="1398" y="2086"/>
                  </a:lnTo>
                  <a:lnTo>
                    <a:pt x="1490" y="2055"/>
                  </a:lnTo>
                  <a:lnTo>
                    <a:pt x="1583" y="2003"/>
                  </a:lnTo>
                  <a:lnTo>
                    <a:pt x="1675" y="1952"/>
                  </a:lnTo>
                  <a:lnTo>
                    <a:pt x="1757" y="1890"/>
                  </a:lnTo>
                  <a:lnTo>
                    <a:pt x="1829" y="1818"/>
                  </a:lnTo>
                  <a:lnTo>
                    <a:pt x="1901" y="1747"/>
                  </a:lnTo>
                  <a:lnTo>
                    <a:pt x="1963" y="1664"/>
                  </a:lnTo>
                  <a:lnTo>
                    <a:pt x="2014" y="1572"/>
                  </a:lnTo>
                  <a:lnTo>
                    <a:pt x="2055" y="1479"/>
                  </a:lnTo>
                  <a:lnTo>
                    <a:pt x="2096" y="1387"/>
                  </a:lnTo>
                  <a:lnTo>
                    <a:pt x="2127" y="1284"/>
                  </a:lnTo>
                  <a:lnTo>
                    <a:pt x="2137" y="1171"/>
                  </a:lnTo>
                  <a:lnTo>
                    <a:pt x="2148" y="1069"/>
                  </a:lnTo>
                  <a:lnTo>
                    <a:pt x="2137" y="956"/>
                  </a:lnTo>
                  <a:lnTo>
                    <a:pt x="2127" y="853"/>
                  </a:lnTo>
                  <a:lnTo>
                    <a:pt x="2096" y="750"/>
                  </a:lnTo>
                  <a:lnTo>
                    <a:pt x="2055" y="647"/>
                  </a:lnTo>
                  <a:lnTo>
                    <a:pt x="2014" y="555"/>
                  </a:lnTo>
                  <a:lnTo>
                    <a:pt x="1963" y="473"/>
                  </a:lnTo>
                  <a:lnTo>
                    <a:pt x="1901" y="391"/>
                  </a:lnTo>
                  <a:lnTo>
                    <a:pt x="1829" y="308"/>
                  </a:lnTo>
                  <a:lnTo>
                    <a:pt x="1757" y="236"/>
                  </a:lnTo>
                  <a:lnTo>
                    <a:pt x="1675" y="175"/>
                  </a:lnTo>
                  <a:lnTo>
                    <a:pt x="1583" y="123"/>
                  </a:lnTo>
                  <a:lnTo>
                    <a:pt x="1490" y="82"/>
                  </a:lnTo>
                  <a:lnTo>
                    <a:pt x="1398" y="41"/>
                  </a:lnTo>
                  <a:lnTo>
                    <a:pt x="1295" y="21"/>
                  </a:lnTo>
                  <a:lnTo>
                    <a:pt x="118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1" name="Google Shape;796;p24">
              <a:extLst>
                <a:ext uri="{FF2B5EF4-FFF2-40B4-BE49-F238E27FC236}">
                  <a16:creationId xmlns:a16="http://schemas.microsoft.com/office/drawing/2014/main" id="{46A41C04-0B1D-7059-8642-0D044D02731E}"/>
                </a:ext>
              </a:extLst>
            </p:cNvPr>
            <p:cNvSpPr/>
            <p:nvPr/>
          </p:nvSpPr>
          <p:spPr>
            <a:xfrm>
              <a:off x="1904090" y="3313874"/>
              <a:ext cx="338757" cy="710222"/>
            </a:xfrm>
            <a:custGeom>
              <a:avLst/>
              <a:gdLst/>
              <a:ahLst/>
              <a:cxnLst/>
              <a:rect l="l" t="t" r="r" b="b"/>
              <a:pathLst>
                <a:path w="7747" h="16242" extrusionOk="0">
                  <a:moveTo>
                    <a:pt x="3802" y="0"/>
                  </a:moveTo>
                  <a:lnTo>
                    <a:pt x="3627" y="10"/>
                  </a:lnTo>
                  <a:lnTo>
                    <a:pt x="3453" y="31"/>
                  </a:lnTo>
                  <a:lnTo>
                    <a:pt x="3288" y="62"/>
                  </a:lnTo>
                  <a:lnTo>
                    <a:pt x="3124" y="103"/>
                  </a:lnTo>
                  <a:lnTo>
                    <a:pt x="2970" y="144"/>
                  </a:lnTo>
                  <a:lnTo>
                    <a:pt x="2816" y="195"/>
                  </a:lnTo>
                  <a:lnTo>
                    <a:pt x="2549" y="308"/>
                  </a:lnTo>
                  <a:lnTo>
                    <a:pt x="2323" y="421"/>
                  </a:lnTo>
                  <a:lnTo>
                    <a:pt x="2148" y="514"/>
                  </a:lnTo>
                  <a:lnTo>
                    <a:pt x="1994" y="606"/>
                  </a:lnTo>
                  <a:lnTo>
                    <a:pt x="1953" y="853"/>
                  </a:lnTo>
                  <a:lnTo>
                    <a:pt x="1819" y="1479"/>
                  </a:lnTo>
                  <a:lnTo>
                    <a:pt x="1727" y="1890"/>
                  </a:lnTo>
                  <a:lnTo>
                    <a:pt x="1624" y="2322"/>
                  </a:lnTo>
                  <a:lnTo>
                    <a:pt x="1511" y="2774"/>
                  </a:lnTo>
                  <a:lnTo>
                    <a:pt x="1398" y="3216"/>
                  </a:lnTo>
                  <a:lnTo>
                    <a:pt x="1264" y="3657"/>
                  </a:lnTo>
                  <a:lnTo>
                    <a:pt x="1110" y="4130"/>
                  </a:lnTo>
                  <a:lnTo>
                    <a:pt x="782" y="5116"/>
                  </a:lnTo>
                  <a:lnTo>
                    <a:pt x="443" y="6112"/>
                  </a:lnTo>
                  <a:lnTo>
                    <a:pt x="124" y="7027"/>
                  </a:lnTo>
                  <a:lnTo>
                    <a:pt x="93" y="7140"/>
                  </a:lnTo>
                  <a:lnTo>
                    <a:pt x="63" y="7263"/>
                  </a:lnTo>
                  <a:lnTo>
                    <a:pt x="42" y="7397"/>
                  </a:lnTo>
                  <a:lnTo>
                    <a:pt x="21" y="7540"/>
                  </a:lnTo>
                  <a:lnTo>
                    <a:pt x="1" y="7849"/>
                  </a:lnTo>
                  <a:lnTo>
                    <a:pt x="11" y="8198"/>
                  </a:lnTo>
                  <a:lnTo>
                    <a:pt x="32" y="8568"/>
                  </a:lnTo>
                  <a:lnTo>
                    <a:pt x="83" y="8958"/>
                  </a:lnTo>
                  <a:lnTo>
                    <a:pt x="145" y="9359"/>
                  </a:lnTo>
                  <a:lnTo>
                    <a:pt x="227" y="9780"/>
                  </a:lnTo>
                  <a:lnTo>
                    <a:pt x="319" y="10201"/>
                  </a:lnTo>
                  <a:lnTo>
                    <a:pt x="432" y="10622"/>
                  </a:lnTo>
                  <a:lnTo>
                    <a:pt x="556" y="11033"/>
                  </a:lnTo>
                  <a:lnTo>
                    <a:pt x="689" y="11444"/>
                  </a:lnTo>
                  <a:lnTo>
                    <a:pt x="833" y="11824"/>
                  </a:lnTo>
                  <a:lnTo>
                    <a:pt x="987" y="12194"/>
                  </a:lnTo>
                  <a:lnTo>
                    <a:pt x="1151" y="12533"/>
                  </a:lnTo>
                  <a:lnTo>
                    <a:pt x="1326" y="12841"/>
                  </a:lnTo>
                  <a:lnTo>
                    <a:pt x="1511" y="13129"/>
                  </a:lnTo>
                  <a:lnTo>
                    <a:pt x="1706" y="13427"/>
                  </a:lnTo>
                  <a:lnTo>
                    <a:pt x="2107" y="14023"/>
                  </a:lnTo>
                  <a:lnTo>
                    <a:pt x="2518" y="14588"/>
                  </a:lnTo>
                  <a:lnTo>
                    <a:pt x="2918" y="15122"/>
                  </a:lnTo>
                  <a:lnTo>
                    <a:pt x="3268" y="15574"/>
                  </a:lnTo>
                  <a:lnTo>
                    <a:pt x="3545" y="15933"/>
                  </a:lnTo>
                  <a:lnTo>
                    <a:pt x="3802" y="16241"/>
                  </a:lnTo>
                  <a:lnTo>
                    <a:pt x="4439" y="15461"/>
                  </a:lnTo>
                  <a:lnTo>
                    <a:pt x="5045" y="14721"/>
                  </a:lnTo>
                  <a:lnTo>
                    <a:pt x="5672" y="13971"/>
                  </a:lnTo>
                  <a:lnTo>
                    <a:pt x="5743" y="13879"/>
                  </a:lnTo>
                  <a:lnTo>
                    <a:pt x="5826" y="13766"/>
                  </a:lnTo>
                  <a:lnTo>
                    <a:pt x="5990" y="13519"/>
                  </a:lnTo>
                  <a:lnTo>
                    <a:pt x="6165" y="13221"/>
                  </a:lnTo>
                  <a:lnTo>
                    <a:pt x="6329" y="12903"/>
                  </a:lnTo>
                  <a:lnTo>
                    <a:pt x="6504" y="12554"/>
                  </a:lnTo>
                  <a:lnTo>
                    <a:pt x="6678" y="12184"/>
                  </a:lnTo>
                  <a:lnTo>
                    <a:pt x="7007" y="11454"/>
                  </a:lnTo>
                  <a:lnTo>
                    <a:pt x="7295" y="10756"/>
                  </a:lnTo>
                  <a:lnTo>
                    <a:pt x="7531" y="10181"/>
                  </a:lnTo>
                  <a:lnTo>
                    <a:pt x="7747" y="9626"/>
                  </a:lnTo>
                  <a:lnTo>
                    <a:pt x="7675" y="9246"/>
                  </a:lnTo>
                  <a:lnTo>
                    <a:pt x="7510" y="8342"/>
                  </a:lnTo>
                  <a:lnTo>
                    <a:pt x="7408" y="7797"/>
                  </a:lnTo>
                  <a:lnTo>
                    <a:pt x="7295" y="7263"/>
                  </a:lnTo>
                  <a:lnTo>
                    <a:pt x="7182" y="6760"/>
                  </a:lnTo>
                  <a:lnTo>
                    <a:pt x="7079" y="6359"/>
                  </a:lnTo>
                  <a:lnTo>
                    <a:pt x="6956" y="5969"/>
                  </a:lnTo>
                  <a:lnTo>
                    <a:pt x="6812" y="5527"/>
                  </a:lnTo>
                  <a:lnTo>
                    <a:pt x="6473" y="4520"/>
                  </a:lnTo>
                  <a:lnTo>
                    <a:pt x="6298" y="3986"/>
                  </a:lnTo>
                  <a:lnTo>
                    <a:pt x="6134" y="3462"/>
                  </a:lnTo>
                  <a:lnTo>
                    <a:pt x="5990" y="2948"/>
                  </a:lnTo>
                  <a:lnTo>
                    <a:pt x="5867" y="2476"/>
                  </a:lnTo>
                  <a:lnTo>
                    <a:pt x="5682" y="1664"/>
                  </a:lnTo>
                  <a:lnTo>
                    <a:pt x="5538" y="1058"/>
                  </a:lnTo>
                  <a:lnTo>
                    <a:pt x="5404" y="545"/>
                  </a:lnTo>
                  <a:lnTo>
                    <a:pt x="5281" y="452"/>
                  </a:lnTo>
                  <a:lnTo>
                    <a:pt x="5148" y="370"/>
                  </a:lnTo>
                  <a:lnTo>
                    <a:pt x="4952" y="278"/>
                  </a:lnTo>
                  <a:lnTo>
                    <a:pt x="4716" y="175"/>
                  </a:lnTo>
                  <a:lnTo>
                    <a:pt x="4583" y="134"/>
                  </a:lnTo>
                  <a:lnTo>
                    <a:pt x="4449" y="93"/>
                  </a:lnTo>
                  <a:lnTo>
                    <a:pt x="4295" y="52"/>
                  </a:lnTo>
                  <a:lnTo>
                    <a:pt x="4141" y="31"/>
                  </a:lnTo>
                  <a:lnTo>
                    <a:pt x="3976" y="10"/>
                  </a:lnTo>
                  <a:lnTo>
                    <a:pt x="380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2" name="Google Shape;797;p24">
              <a:extLst>
                <a:ext uri="{FF2B5EF4-FFF2-40B4-BE49-F238E27FC236}">
                  <a16:creationId xmlns:a16="http://schemas.microsoft.com/office/drawing/2014/main" id="{62468C33-8DAC-7243-CD16-69A5B971C272}"/>
                </a:ext>
              </a:extLst>
            </p:cNvPr>
            <p:cNvSpPr/>
            <p:nvPr/>
          </p:nvSpPr>
          <p:spPr>
            <a:xfrm>
              <a:off x="1899148" y="3009743"/>
              <a:ext cx="312258" cy="376494"/>
            </a:xfrm>
            <a:custGeom>
              <a:avLst/>
              <a:gdLst/>
              <a:ahLst/>
              <a:cxnLst/>
              <a:rect l="l" t="t" r="r" b="b"/>
              <a:pathLst>
                <a:path w="7141" h="8610" extrusionOk="0">
                  <a:moveTo>
                    <a:pt x="3576" y="0"/>
                  </a:moveTo>
                  <a:lnTo>
                    <a:pt x="3381" y="11"/>
                  </a:lnTo>
                  <a:lnTo>
                    <a:pt x="2179" y="83"/>
                  </a:lnTo>
                  <a:lnTo>
                    <a:pt x="1377" y="144"/>
                  </a:lnTo>
                  <a:lnTo>
                    <a:pt x="1182" y="514"/>
                  </a:lnTo>
                  <a:lnTo>
                    <a:pt x="1008" y="894"/>
                  </a:lnTo>
                  <a:lnTo>
                    <a:pt x="854" y="1285"/>
                  </a:lnTo>
                  <a:lnTo>
                    <a:pt x="720" y="1675"/>
                  </a:lnTo>
                  <a:lnTo>
                    <a:pt x="597" y="2065"/>
                  </a:lnTo>
                  <a:lnTo>
                    <a:pt x="484" y="2445"/>
                  </a:lnTo>
                  <a:lnTo>
                    <a:pt x="391" y="2825"/>
                  </a:lnTo>
                  <a:lnTo>
                    <a:pt x="309" y="3195"/>
                  </a:lnTo>
                  <a:lnTo>
                    <a:pt x="247" y="3555"/>
                  </a:lnTo>
                  <a:lnTo>
                    <a:pt x="186" y="3904"/>
                  </a:lnTo>
                  <a:lnTo>
                    <a:pt x="93" y="4531"/>
                  </a:lnTo>
                  <a:lnTo>
                    <a:pt x="42" y="5055"/>
                  </a:lnTo>
                  <a:lnTo>
                    <a:pt x="1" y="5445"/>
                  </a:lnTo>
                  <a:lnTo>
                    <a:pt x="1" y="5609"/>
                  </a:lnTo>
                  <a:lnTo>
                    <a:pt x="1" y="5774"/>
                  </a:lnTo>
                  <a:lnTo>
                    <a:pt x="11" y="5938"/>
                  </a:lnTo>
                  <a:lnTo>
                    <a:pt x="42" y="6102"/>
                  </a:lnTo>
                  <a:lnTo>
                    <a:pt x="73" y="6267"/>
                  </a:lnTo>
                  <a:lnTo>
                    <a:pt x="114" y="6421"/>
                  </a:lnTo>
                  <a:lnTo>
                    <a:pt x="165" y="6585"/>
                  </a:lnTo>
                  <a:lnTo>
                    <a:pt x="217" y="6739"/>
                  </a:lnTo>
                  <a:lnTo>
                    <a:pt x="278" y="6894"/>
                  </a:lnTo>
                  <a:lnTo>
                    <a:pt x="350" y="7037"/>
                  </a:lnTo>
                  <a:lnTo>
                    <a:pt x="504" y="7325"/>
                  </a:lnTo>
                  <a:lnTo>
                    <a:pt x="669" y="7592"/>
                  </a:lnTo>
                  <a:lnTo>
                    <a:pt x="843" y="7828"/>
                  </a:lnTo>
                  <a:lnTo>
                    <a:pt x="925" y="7931"/>
                  </a:lnTo>
                  <a:lnTo>
                    <a:pt x="1018" y="8034"/>
                  </a:lnTo>
                  <a:lnTo>
                    <a:pt x="1110" y="8116"/>
                  </a:lnTo>
                  <a:lnTo>
                    <a:pt x="1203" y="8188"/>
                  </a:lnTo>
                  <a:lnTo>
                    <a:pt x="1295" y="8250"/>
                  </a:lnTo>
                  <a:lnTo>
                    <a:pt x="1377" y="8301"/>
                  </a:lnTo>
                  <a:lnTo>
                    <a:pt x="1552" y="8393"/>
                  </a:lnTo>
                  <a:lnTo>
                    <a:pt x="1696" y="8445"/>
                  </a:lnTo>
                  <a:lnTo>
                    <a:pt x="1809" y="8476"/>
                  </a:lnTo>
                  <a:lnTo>
                    <a:pt x="1912" y="8496"/>
                  </a:lnTo>
                  <a:lnTo>
                    <a:pt x="2055" y="8424"/>
                  </a:lnTo>
                  <a:lnTo>
                    <a:pt x="2240" y="8352"/>
                  </a:lnTo>
                  <a:lnTo>
                    <a:pt x="2466" y="8260"/>
                  </a:lnTo>
                  <a:lnTo>
                    <a:pt x="2744" y="8178"/>
                  </a:lnTo>
                  <a:lnTo>
                    <a:pt x="2898" y="8137"/>
                  </a:lnTo>
                  <a:lnTo>
                    <a:pt x="3062" y="8106"/>
                  </a:lnTo>
                  <a:lnTo>
                    <a:pt x="3237" y="8075"/>
                  </a:lnTo>
                  <a:lnTo>
                    <a:pt x="3411" y="8054"/>
                  </a:lnTo>
                  <a:lnTo>
                    <a:pt x="3596" y="8034"/>
                  </a:lnTo>
                  <a:lnTo>
                    <a:pt x="3966" y="8034"/>
                  </a:lnTo>
                  <a:lnTo>
                    <a:pt x="4151" y="8054"/>
                  </a:lnTo>
                  <a:lnTo>
                    <a:pt x="4336" y="8085"/>
                  </a:lnTo>
                  <a:lnTo>
                    <a:pt x="4521" y="8116"/>
                  </a:lnTo>
                  <a:lnTo>
                    <a:pt x="4685" y="8167"/>
                  </a:lnTo>
                  <a:lnTo>
                    <a:pt x="4860" y="8208"/>
                  </a:lnTo>
                  <a:lnTo>
                    <a:pt x="5158" y="8321"/>
                  </a:lnTo>
                  <a:lnTo>
                    <a:pt x="5415" y="8424"/>
                  </a:lnTo>
                  <a:lnTo>
                    <a:pt x="5620" y="8517"/>
                  </a:lnTo>
                  <a:lnTo>
                    <a:pt x="5795" y="8609"/>
                  </a:lnTo>
                  <a:lnTo>
                    <a:pt x="5918" y="8496"/>
                  </a:lnTo>
                  <a:lnTo>
                    <a:pt x="6062" y="8383"/>
                  </a:lnTo>
                  <a:lnTo>
                    <a:pt x="6226" y="8219"/>
                  </a:lnTo>
                  <a:lnTo>
                    <a:pt x="6401" y="8024"/>
                  </a:lnTo>
                  <a:lnTo>
                    <a:pt x="6493" y="7911"/>
                  </a:lnTo>
                  <a:lnTo>
                    <a:pt x="6576" y="7798"/>
                  </a:lnTo>
                  <a:lnTo>
                    <a:pt x="6658" y="7674"/>
                  </a:lnTo>
                  <a:lnTo>
                    <a:pt x="6730" y="7551"/>
                  </a:lnTo>
                  <a:lnTo>
                    <a:pt x="6802" y="7428"/>
                  </a:lnTo>
                  <a:lnTo>
                    <a:pt x="6853" y="7294"/>
                  </a:lnTo>
                  <a:lnTo>
                    <a:pt x="6904" y="7171"/>
                  </a:lnTo>
                  <a:lnTo>
                    <a:pt x="6966" y="7017"/>
                  </a:lnTo>
                  <a:lnTo>
                    <a:pt x="7028" y="6801"/>
                  </a:lnTo>
                  <a:lnTo>
                    <a:pt x="7058" y="6678"/>
                  </a:lnTo>
                  <a:lnTo>
                    <a:pt x="7089" y="6534"/>
                  </a:lnTo>
                  <a:lnTo>
                    <a:pt x="7110" y="6370"/>
                  </a:lnTo>
                  <a:lnTo>
                    <a:pt x="7130" y="6185"/>
                  </a:lnTo>
                  <a:lnTo>
                    <a:pt x="7141" y="5979"/>
                  </a:lnTo>
                  <a:lnTo>
                    <a:pt x="7141" y="5763"/>
                  </a:lnTo>
                  <a:lnTo>
                    <a:pt x="7141" y="5517"/>
                  </a:lnTo>
                  <a:lnTo>
                    <a:pt x="7120" y="5240"/>
                  </a:lnTo>
                  <a:lnTo>
                    <a:pt x="7089" y="4942"/>
                  </a:lnTo>
                  <a:lnTo>
                    <a:pt x="7048" y="4623"/>
                  </a:lnTo>
                  <a:lnTo>
                    <a:pt x="6986" y="4274"/>
                  </a:lnTo>
                  <a:lnTo>
                    <a:pt x="6904" y="3914"/>
                  </a:lnTo>
                  <a:lnTo>
                    <a:pt x="6812" y="3545"/>
                  </a:lnTo>
                  <a:lnTo>
                    <a:pt x="6709" y="3175"/>
                  </a:lnTo>
                  <a:lnTo>
                    <a:pt x="6606" y="2805"/>
                  </a:lnTo>
                  <a:lnTo>
                    <a:pt x="6483" y="2445"/>
                  </a:lnTo>
                  <a:lnTo>
                    <a:pt x="6247" y="1767"/>
                  </a:lnTo>
                  <a:lnTo>
                    <a:pt x="6021" y="1161"/>
                  </a:lnTo>
                  <a:lnTo>
                    <a:pt x="5826" y="689"/>
                  </a:lnTo>
                  <a:lnTo>
                    <a:pt x="5641" y="257"/>
                  </a:lnTo>
                  <a:lnTo>
                    <a:pt x="5435" y="216"/>
                  </a:lnTo>
                  <a:lnTo>
                    <a:pt x="5199" y="165"/>
                  </a:lnTo>
                  <a:lnTo>
                    <a:pt x="4901" y="113"/>
                  </a:lnTo>
                  <a:lnTo>
                    <a:pt x="4552" y="62"/>
                  </a:lnTo>
                  <a:lnTo>
                    <a:pt x="4172" y="31"/>
                  </a:lnTo>
                  <a:lnTo>
                    <a:pt x="3771" y="11"/>
                  </a:lnTo>
                  <a:lnTo>
                    <a:pt x="357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3" name="Google Shape;798;p24">
              <a:extLst>
                <a:ext uri="{FF2B5EF4-FFF2-40B4-BE49-F238E27FC236}">
                  <a16:creationId xmlns:a16="http://schemas.microsoft.com/office/drawing/2014/main" id="{E984638D-A3BC-1B0F-A335-5B34A53304C3}"/>
                </a:ext>
              </a:extLst>
            </p:cNvPr>
            <p:cNvSpPr/>
            <p:nvPr/>
          </p:nvSpPr>
          <p:spPr>
            <a:xfrm>
              <a:off x="1423907" y="2781087"/>
              <a:ext cx="646424" cy="1242998"/>
            </a:xfrm>
            <a:custGeom>
              <a:avLst/>
              <a:gdLst/>
              <a:ahLst/>
              <a:cxnLst/>
              <a:rect l="l" t="t" r="r" b="b"/>
              <a:pathLst>
                <a:path w="14783" h="28426" extrusionOk="0">
                  <a:moveTo>
                    <a:pt x="6801" y="1"/>
                  </a:moveTo>
                  <a:lnTo>
                    <a:pt x="5856" y="175"/>
                  </a:lnTo>
                  <a:lnTo>
                    <a:pt x="5743" y="206"/>
                  </a:lnTo>
                  <a:lnTo>
                    <a:pt x="5609" y="237"/>
                  </a:lnTo>
                  <a:lnTo>
                    <a:pt x="5465" y="288"/>
                  </a:lnTo>
                  <a:lnTo>
                    <a:pt x="5311" y="350"/>
                  </a:lnTo>
                  <a:lnTo>
                    <a:pt x="4962" y="504"/>
                  </a:lnTo>
                  <a:lnTo>
                    <a:pt x="4582" y="709"/>
                  </a:lnTo>
                  <a:lnTo>
                    <a:pt x="4376" y="822"/>
                  </a:lnTo>
                  <a:lnTo>
                    <a:pt x="4171" y="946"/>
                  </a:lnTo>
                  <a:lnTo>
                    <a:pt x="3966" y="1079"/>
                  </a:lnTo>
                  <a:lnTo>
                    <a:pt x="3750" y="1233"/>
                  </a:lnTo>
                  <a:lnTo>
                    <a:pt x="3524" y="1387"/>
                  </a:lnTo>
                  <a:lnTo>
                    <a:pt x="3308" y="1552"/>
                  </a:lnTo>
                  <a:lnTo>
                    <a:pt x="3092" y="1726"/>
                  </a:lnTo>
                  <a:lnTo>
                    <a:pt x="2866" y="1911"/>
                  </a:lnTo>
                  <a:lnTo>
                    <a:pt x="2651" y="2106"/>
                  </a:lnTo>
                  <a:lnTo>
                    <a:pt x="2435" y="2312"/>
                  </a:lnTo>
                  <a:lnTo>
                    <a:pt x="2219" y="2528"/>
                  </a:lnTo>
                  <a:lnTo>
                    <a:pt x="2014" y="2754"/>
                  </a:lnTo>
                  <a:lnTo>
                    <a:pt x="1808" y="2990"/>
                  </a:lnTo>
                  <a:lnTo>
                    <a:pt x="1613" y="3226"/>
                  </a:lnTo>
                  <a:lnTo>
                    <a:pt x="1418" y="3483"/>
                  </a:lnTo>
                  <a:lnTo>
                    <a:pt x="1243" y="3740"/>
                  </a:lnTo>
                  <a:lnTo>
                    <a:pt x="1069" y="4007"/>
                  </a:lnTo>
                  <a:lnTo>
                    <a:pt x="904" y="4284"/>
                  </a:lnTo>
                  <a:lnTo>
                    <a:pt x="750" y="4562"/>
                  </a:lnTo>
                  <a:lnTo>
                    <a:pt x="617" y="4860"/>
                  </a:lnTo>
                  <a:lnTo>
                    <a:pt x="493" y="5158"/>
                  </a:lnTo>
                  <a:lnTo>
                    <a:pt x="380" y="5466"/>
                  </a:lnTo>
                  <a:lnTo>
                    <a:pt x="288" y="5784"/>
                  </a:lnTo>
                  <a:lnTo>
                    <a:pt x="206" y="6103"/>
                  </a:lnTo>
                  <a:lnTo>
                    <a:pt x="165" y="6349"/>
                  </a:lnTo>
                  <a:lnTo>
                    <a:pt x="123" y="6596"/>
                  </a:lnTo>
                  <a:lnTo>
                    <a:pt x="93" y="6842"/>
                  </a:lnTo>
                  <a:lnTo>
                    <a:pt x="62" y="7089"/>
                  </a:lnTo>
                  <a:lnTo>
                    <a:pt x="21" y="7592"/>
                  </a:lnTo>
                  <a:lnTo>
                    <a:pt x="0" y="8096"/>
                  </a:lnTo>
                  <a:lnTo>
                    <a:pt x="0" y="8599"/>
                  </a:lnTo>
                  <a:lnTo>
                    <a:pt x="21" y="9082"/>
                  </a:lnTo>
                  <a:lnTo>
                    <a:pt x="41" y="9554"/>
                  </a:lnTo>
                  <a:lnTo>
                    <a:pt x="72" y="9996"/>
                  </a:lnTo>
                  <a:lnTo>
                    <a:pt x="113" y="10417"/>
                  </a:lnTo>
                  <a:lnTo>
                    <a:pt x="165" y="10797"/>
                  </a:lnTo>
                  <a:lnTo>
                    <a:pt x="247" y="11424"/>
                  </a:lnTo>
                  <a:lnTo>
                    <a:pt x="319" y="11835"/>
                  </a:lnTo>
                  <a:lnTo>
                    <a:pt x="349" y="11989"/>
                  </a:lnTo>
                  <a:lnTo>
                    <a:pt x="534" y="12010"/>
                  </a:lnTo>
                  <a:lnTo>
                    <a:pt x="1079" y="12051"/>
                  </a:lnTo>
                  <a:lnTo>
                    <a:pt x="1469" y="12081"/>
                  </a:lnTo>
                  <a:lnTo>
                    <a:pt x="1921" y="12102"/>
                  </a:lnTo>
                  <a:lnTo>
                    <a:pt x="2445" y="12112"/>
                  </a:lnTo>
                  <a:lnTo>
                    <a:pt x="3020" y="12123"/>
                  </a:lnTo>
                  <a:lnTo>
                    <a:pt x="3298" y="12133"/>
                  </a:lnTo>
                  <a:lnTo>
                    <a:pt x="3575" y="12164"/>
                  </a:lnTo>
                  <a:lnTo>
                    <a:pt x="3863" y="12205"/>
                  </a:lnTo>
                  <a:lnTo>
                    <a:pt x="4140" y="12266"/>
                  </a:lnTo>
                  <a:lnTo>
                    <a:pt x="4418" y="12338"/>
                  </a:lnTo>
                  <a:lnTo>
                    <a:pt x="4674" y="12420"/>
                  </a:lnTo>
                  <a:lnTo>
                    <a:pt x="4931" y="12503"/>
                  </a:lnTo>
                  <a:lnTo>
                    <a:pt x="5178" y="12595"/>
                  </a:lnTo>
                  <a:lnTo>
                    <a:pt x="5599" y="12759"/>
                  </a:lnTo>
                  <a:lnTo>
                    <a:pt x="5928" y="12914"/>
                  </a:lnTo>
                  <a:lnTo>
                    <a:pt x="6226" y="13057"/>
                  </a:lnTo>
                  <a:lnTo>
                    <a:pt x="6154" y="13078"/>
                  </a:lnTo>
                  <a:lnTo>
                    <a:pt x="6061" y="13088"/>
                  </a:lnTo>
                  <a:lnTo>
                    <a:pt x="5804" y="13098"/>
                  </a:lnTo>
                  <a:lnTo>
                    <a:pt x="5137" y="13109"/>
                  </a:lnTo>
                  <a:lnTo>
                    <a:pt x="4736" y="13109"/>
                  </a:lnTo>
                  <a:lnTo>
                    <a:pt x="4335" y="13119"/>
                  </a:lnTo>
                  <a:lnTo>
                    <a:pt x="3935" y="13150"/>
                  </a:lnTo>
                  <a:lnTo>
                    <a:pt x="3740" y="13170"/>
                  </a:lnTo>
                  <a:lnTo>
                    <a:pt x="3555" y="13191"/>
                  </a:lnTo>
                  <a:lnTo>
                    <a:pt x="3288" y="13232"/>
                  </a:lnTo>
                  <a:lnTo>
                    <a:pt x="3041" y="13283"/>
                  </a:lnTo>
                  <a:lnTo>
                    <a:pt x="2579" y="13386"/>
                  </a:lnTo>
                  <a:lnTo>
                    <a:pt x="2168" y="13499"/>
                  </a:lnTo>
                  <a:lnTo>
                    <a:pt x="1819" y="13602"/>
                  </a:lnTo>
                  <a:lnTo>
                    <a:pt x="1531" y="13705"/>
                  </a:lnTo>
                  <a:lnTo>
                    <a:pt x="1325" y="13787"/>
                  </a:lnTo>
                  <a:lnTo>
                    <a:pt x="1151" y="13859"/>
                  </a:lnTo>
                  <a:lnTo>
                    <a:pt x="1192" y="13972"/>
                  </a:lnTo>
                  <a:lnTo>
                    <a:pt x="1346" y="14290"/>
                  </a:lnTo>
                  <a:lnTo>
                    <a:pt x="1593" y="14773"/>
                  </a:lnTo>
                  <a:lnTo>
                    <a:pt x="1747" y="15071"/>
                  </a:lnTo>
                  <a:lnTo>
                    <a:pt x="1932" y="15400"/>
                  </a:lnTo>
                  <a:lnTo>
                    <a:pt x="2137" y="15749"/>
                  </a:lnTo>
                  <a:lnTo>
                    <a:pt x="2363" y="16119"/>
                  </a:lnTo>
                  <a:lnTo>
                    <a:pt x="2620" y="16509"/>
                  </a:lnTo>
                  <a:lnTo>
                    <a:pt x="2897" y="16910"/>
                  </a:lnTo>
                  <a:lnTo>
                    <a:pt x="3195" y="17310"/>
                  </a:lnTo>
                  <a:lnTo>
                    <a:pt x="3514" y="17721"/>
                  </a:lnTo>
                  <a:lnTo>
                    <a:pt x="3853" y="18132"/>
                  </a:lnTo>
                  <a:lnTo>
                    <a:pt x="4222" y="18543"/>
                  </a:lnTo>
                  <a:lnTo>
                    <a:pt x="4952" y="19313"/>
                  </a:lnTo>
                  <a:lnTo>
                    <a:pt x="5712" y="20094"/>
                  </a:lnTo>
                  <a:lnTo>
                    <a:pt x="6482" y="20875"/>
                  </a:lnTo>
                  <a:lnTo>
                    <a:pt x="7243" y="21625"/>
                  </a:lnTo>
                  <a:lnTo>
                    <a:pt x="7972" y="22313"/>
                  </a:lnTo>
                  <a:lnTo>
                    <a:pt x="8321" y="22642"/>
                  </a:lnTo>
                  <a:lnTo>
                    <a:pt x="8660" y="22940"/>
                  </a:lnTo>
                  <a:lnTo>
                    <a:pt x="8979" y="23217"/>
                  </a:lnTo>
                  <a:lnTo>
                    <a:pt x="9287" y="23474"/>
                  </a:lnTo>
                  <a:lnTo>
                    <a:pt x="9575" y="23690"/>
                  </a:lnTo>
                  <a:lnTo>
                    <a:pt x="9831" y="23885"/>
                  </a:lnTo>
                  <a:lnTo>
                    <a:pt x="10109" y="24090"/>
                  </a:lnTo>
                  <a:lnTo>
                    <a:pt x="10427" y="24347"/>
                  </a:lnTo>
                  <a:lnTo>
                    <a:pt x="10787" y="24655"/>
                  </a:lnTo>
                  <a:lnTo>
                    <a:pt x="11167" y="24994"/>
                  </a:lnTo>
                  <a:lnTo>
                    <a:pt x="11989" y="25734"/>
                  </a:lnTo>
                  <a:lnTo>
                    <a:pt x="12810" y="26504"/>
                  </a:lnTo>
                  <a:lnTo>
                    <a:pt x="13571" y="27234"/>
                  </a:lnTo>
                  <a:lnTo>
                    <a:pt x="14197" y="27850"/>
                  </a:lnTo>
                  <a:lnTo>
                    <a:pt x="14783" y="28425"/>
                  </a:lnTo>
                  <a:lnTo>
                    <a:pt x="14259" y="27162"/>
                  </a:lnTo>
                  <a:lnTo>
                    <a:pt x="13694" y="25826"/>
                  </a:lnTo>
                  <a:lnTo>
                    <a:pt x="13026" y="24244"/>
                  </a:lnTo>
                  <a:lnTo>
                    <a:pt x="12317" y="22580"/>
                  </a:lnTo>
                  <a:lnTo>
                    <a:pt x="11619" y="21019"/>
                  </a:lnTo>
                  <a:lnTo>
                    <a:pt x="11311" y="20310"/>
                  </a:lnTo>
                  <a:lnTo>
                    <a:pt x="11023" y="19704"/>
                  </a:lnTo>
                  <a:lnTo>
                    <a:pt x="10776" y="19190"/>
                  </a:lnTo>
                  <a:lnTo>
                    <a:pt x="10571" y="18810"/>
                  </a:lnTo>
                  <a:lnTo>
                    <a:pt x="10068" y="17875"/>
                  </a:lnTo>
                  <a:lnTo>
                    <a:pt x="9318" y="16447"/>
                  </a:lnTo>
                  <a:lnTo>
                    <a:pt x="8424" y="14680"/>
                  </a:lnTo>
                  <a:lnTo>
                    <a:pt x="7941" y="13715"/>
                  </a:lnTo>
                  <a:lnTo>
                    <a:pt x="7458" y="12729"/>
                  </a:lnTo>
                  <a:lnTo>
                    <a:pt x="6975" y="11742"/>
                  </a:lnTo>
                  <a:lnTo>
                    <a:pt x="6513" y="10766"/>
                  </a:lnTo>
                  <a:lnTo>
                    <a:pt x="6071" y="9821"/>
                  </a:lnTo>
                  <a:lnTo>
                    <a:pt x="5671" y="8928"/>
                  </a:lnTo>
                  <a:lnTo>
                    <a:pt x="5322" y="8116"/>
                  </a:lnTo>
                  <a:lnTo>
                    <a:pt x="5034" y="7387"/>
                  </a:lnTo>
                  <a:lnTo>
                    <a:pt x="4921" y="7068"/>
                  </a:lnTo>
                  <a:lnTo>
                    <a:pt x="4818" y="6781"/>
                  </a:lnTo>
                  <a:lnTo>
                    <a:pt x="4746" y="6524"/>
                  </a:lnTo>
                  <a:lnTo>
                    <a:pt x="4685" y="6308"/>
                  </a:lnTo>
                  <a:lnTo>
                    <a:pt x="4654" y="6103"/>
                  </a:lnTo>
                  <a:lnTo>
                    <a:pt x="4623" y="5897"/>
                  </a:lnTo>
                  <a:lnTo>
                    <a:pt x="4592" y="5692"/>
                  </a:lnTo>
                  <a:lnTo>
                    <a:pt x="4582" y="5486"/>
                  </a:lnTo>
                  <a:lnTo>
                    <a:pt x="4572" y="5271"/>
                  </a:lnTo>
                  <a:lnTo>
                    <a:pt x="4582" y="5065"/>
                  </a:lnTo>
                  <a:lnTo>
                    <a:pt x="4582" y="4849"/>
                  </a:lnTo>
                  <a:lnTo>
                    <a:pt x="4602" y="4644"/>
                  </a:lnTo>
                  <a:lnTo>
                    <a:pt x="4623" y="4428"/>
                  </a:lnTo>
                  <a:lnTo>
                    <a:pt x="4654" y="4212"/>
                  </a:lnTo>
                  <a:lnTo>
                    <a:pt x="4726" y="3802"/>
                  </a:lnTo>
                  <a:lnTo>
                    <a:pt x="4818" y="3391"/>
                  </a:lnTo>
                  <a:lnTo>
                    <a:pt x="4941" y="2990"/>
                  </a:lnTo>
                  <a:lnTo>
                    <a:pt x="5075" y="2610"/>
                  </a:lnTo>
                  <a:lnTo>
                    <a:pt x="5219" y="2240"/>
                  </a:lnTo>
                  <a:lnTo>
                    <a:pt x="5383" y="1901"/>
                  </a:lnTo>
                  <a:lnTo>
                    <a:pt x="5558" y="1583"/>
                  </a:lnTo>
                  <a:lnTo>
                    <a:pt x="5732" y="1295"/>
                  </a:lnTo>
                  <a:lnTo>
                    <a:pt x="5917" y="1028"/>
                  </a:lnTo>
                  <a:lnTo>
                    <a:pt x="6010" y="915"/>
                  </a:lnTo>
                  <a:lnTo>
                    <a:pt x="6102" y="812"/>
                  </a:lnTo>
                  <a:lnTo>
                    <a:pt x="6195" y="709"/>
                  </a:lnTo>
                  <a:lnTo>
                    <a:pt x="6297" y="627"/>
                  </a:lnTo>
                  <a:lnTo>
                    <a:pt x="6452" y="473"/>
                  </a:lnTo>
                  <a:lnTo>
                    <a:pt x="6595" y="319"/>
                  </a:lnTo>
                  <a:lnTo>
                    <a:pt x="6708" y="155"/>
                  </a:lnTo>
                  <a:lnTo>
                    <a:pt x="6801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4" name="Google Shape;799;p24">
              <a:extLst>
                <a:ext uri="{FF2B5EF4-FFF2-40B4-BE49-F238E27FC236}">
                  <a16:creationId xmlns:a16="http://schemas.microsoft.com/office/drawing/2014/main" id="{0A97F541-8DC7-B34E-6CAA-0BC6A17C2A7F}"/>
                </a:ext>
              </a:extLst>
            </p:cNvPr>
            <p:cNvSpPr/>
            <p:nvPr/>
          </p:nvSpPr>
          <p:spPr>
            <a:xfrm>
              <a:off x="2070302" y="2799497"/>
              <a:ext cx="612797" cy="1224589"/>
            </a:xfrm>
            <a:custGeom>
              <a:avLst/>
              <a:gdLst/>
              <a:ahLst/>
              <a:cxnLst/>
              <a:rect l="l" t="t" r="r" b="b"/>
              <a:pathLst>
                <a:path w="14014" h="28005" extrusionOk="0">
                  <a:moveTo>
                    <a:pt x="9123" y="1"/>
                  </a:moveTo>
                  <a:lnTo>
                    <a:pt x="9144" y="114"/>
                  </a:lnTo>
                  <a:lnTo>
                    <a:pt x="9154" y="237"/>
                  </a:lnTo>
                  <a:lnTo>
                    <a:pt x="9175" y="453"/>
                  </a:lnTo>
                  <a:lnTo>
                    <a:pt x="9205" y="843"/>
                  </a:lnTo>
                  <a:lnTo>
                    <a:pt x="9236" y="1295"/>
                  </a:lnTo>
                  <a:lnTo>
                    <a:pt x="9267" y="1788"/>
                  </a:lnTo>
                  <a:lnTo>
                    <a:pt x="9277" y="2312"/>
                  </a:lnTo>
                  <a:lnTo>
                    <a:pt x="9277" y="2857"/>
                  </a:lnTo>
                  <a:lnTo>
                    <a:pt x="9257" y="3391"/>
                  </a:lnTo>
                  <a:lnTo>
                    <a:pt x="9216" y="3925"/>
                  </a:lnTo>
                  <a:lnTo>
                    <a:pt x="9185" y="4172"/>
                  </a:lnTo>
                  <a:lnTo>
                    <a:pt x="9154" y="4418"/>
                  </a:lnTo>
                  <a:lnTo>
                    <a:pt x="9041" y="5055"/>
                  </a:lnTo>
                  <a:lnTo>
                    <a:pt x="8866" y="6010"/>
                  </a:lnTo>
                  <a:lnTo>
                    <a:pt x="8743" y="6586"/>
                  </a:lnTo>
                  <a:lnTo>
                    <a:pt x="8610" y="7223"/>
                  </a:lnTo>
                  <a:lnTo>
                    <a:pt x="8445" y="7921"/>
                  </a:lnTo>
                  <a:lnTo>
                    <a:pt x="8271" y="8661"/>
                  </a:lnTo>
                  <a:lnTo>
                    <a:pt x="8065" y="9452"/>
                  </a:lnTo>
                  <a:lnTo>
                    <a:pt x="7839" y="10284"/>
                  </a:lnTo>
                  <a:lnTo>
                    <a:pt x="7603" y="11157"/>
                  </a:lnTo>
                  <a:lnTo>
                    <a:pt x="7325" y="12051"/>
                  </a:lnTo>
                  <a:lnTo>
                    <a:pt x="7038" y="12975"/>
                  </a:lnTo>
                  <a:lnTo>
                    <a:pt x="6719" y="13920"/>
                  </a:lnTo>
                  <a:lnTo>
                    <a:pt x="6380" y="14876"/>
                  </a:lnTo>
                  <a:lnTo>
                    <a:pt x="6010" y="15841"/>
                  </a:lnTo>
                  <a:lnTo>
                    <a:pt x="5805" y="16365"/>
                  </a:lnTo>
                  <a:lnTo>
                    <a:pt x="5589" y="16889"/>
                  </a:lnTo>
                  <a:lnTo>
                    <a:pt x="5137" y="17937"/>
                  </a:lnTo>
                  <a:lnTo>
                    <a:pt x="4665" y="19005"/>
                  </a:lnTo>
                  <a:lnTo>
                    <a:pt x="4172" y="20053"/>
                  </a:lnTo>
                  <a:lnTo>
                    <a:pt x="3668" y="21091"/>
                  </a:lnTo>
                  <a:lnTo>
                    <a:pt x="3175" y="22098"/>
                  </a:lnTo>
                  <a:lnTo>
                    <a:pt x="2682" y="23074"/>
                  </a:lnTo>
                  <a:lnTo>
                    <a:pt x="2199" y="23978"/>
                  </a:lnTo>
                  <a:lnTo>
                    <a:pt x="1758" y="24830"/>
                  </a:lnTo>
                  <a:lnTo>
                    <a:pt x="1336" y="25601"/>
                  </a:lnTo>
                  <a:lnTo>
                    <a:pt x="638" y="26874"/>
                  </a:lnTo>
                  <a:lnTo>
                    <a:pt x="165" y="27707"/>
                  </a:lnTo>
                  <a:lnTo>
                    <a:pt x="1" y="28004"/>
                  </a:lnTo>
                  <a:lnTo>
                    <a:pt x="278" y="27789"/>
                  </a:lnTo>
                  <a:lnTo>
                    <a:pt x="956" y="27234"/>
                  </a:lnTo>
                  <a:lnTo>
                    <a:pt x="1367" y="26895"/>
                  </a:lnTo>
                  <a:lnTo>
                    <a:pt x="1778" y="26535"/>
                  </a:lnTo>
                  <a:lnTo>
                    <a:pt x="2168" y="26186"/>
                  </a:lnTo>
                  <a:lnTo>
                    <a:pt x="2507" y="25868"/>
                  </a:lnTo>
                  <a:lnTo>
                    <a:pt x="2744" y="25631"/>
                  </a:lnTo>
                  <a:lnTo>
                    <a:pt x="3021" y="25385"/>
                  </a:lnTo>
                  <a:lnTo>
                    <a:pt x="3637" y="24830"/>
                  </a:lnTo>
                  <a:lnTo>
                    <a:pt x="5148" y="23505"/>
                  </a:lnTo>
                  <a:lnTo>
                    <a:pt x="6000" y="22745"/>
                  </a:lnTo>
                  <a:lnTo>
                    <a:pt x="6432" y="22334"/>
                  </a:lnTo>
                  <a:lnTo>
                    <a:pt x="6884" y="21913"/>
                  </a:lnTo>
                  <a:lnTo>
                    <a:pt x="7346" y="21471"/>
                  </a:lnTo>
                  <a:lnTo>
                    <a:pt x="7798" y="21019"/>
                  </a:lnTo>
                  <a:lnTo>
                    <a:pt x="8260" y="20546"/>
                  </a:lnTo>
                  <a:lnTo>
                    <a:pt x="8723" y="20053"/>
                  </a:lnTo>
                  <a:lnTo>
                    <a:pt x="9185" y="19540"/>
                  </a:lnTo>
                  <a:lnTo>
                    <a:pt x="9647" y="19016"/>
                  </a:lnTo>
                  <a:lnTo>
                    <a:pt x="10109" y="18482"/>
                  </a:lnTo>
                  <a:lnTo>
                    <a:pt x="10541" y="17958"/>
                  </a:lnTo>
                  <a:lnTo>
                    <a:pt x="10972" y="17434"/>
                  </a:lnTo>
                  <a:lnTo>
                    <a:pt x="11373" y="16930"/>
                  </a:lnTo>
                  <a:lnTo>
                    <a:pt x="12113" y="15985"/>
                  </a:lnTo>
                  <a:lnTo>
                    <a:pt x="12739" y="15163"/>
                  </a:lnTo>
                  <a:lnTo>
                    <a:pt x="13222" y="14516"/>
                  </a:lnTo>
                  <a:lnTo>
                    <a:pt x="13633" y="13941"/>
                  </a:lnTo>
                  <a:lnTo>
                    <a:pt x="13479" y="13869"/>
                  </a:lnTo>
                  <a:lnTo>
                    <a:pt x="13078" y="13684"/>
                  </a:lnTo>
                  <a:lnTo>
                    <a:pt x="12801" y="13561"/>
                  </a:lnTo>
                  <a:lnTo>
                    <a:pt x="12482" y="13448"/>
                  </a:lnTo>
                  <a:lnTo>
                    <a:pt x="12133" y="13325"/>
                  </a:lnTo>
                  <a:lnTo>
                    <a:pt x="11753" y="13212"/>
                  </a:lnTo>
                  <a:lnTo>
                    <a:pt x="11003" y="13016"/>
                  </a:lnTo>
                  <a:lnTo>
                    <a:pt x="10366" y="12842"/>
                  </a:lnTo>
                  <a:lnTo>
                    <a:pt x="10079" y="12760"/>
                  </a:lnTo>
                  <a:lnTo>
                    <a:pt x="9801" y="12667"/>
                  </a:lnTo>
                  <a:lnTo>
                    <a:pt x="9555" y="12564"/>
                  </a:lnTo>
                  <a:lnTo>
                    <a:pt x="9318" y="12462"/>
                  </a:lnTo>
                  <a:lnTo>
                    <a:pt x="9349" y="12451"/>
                  </a:lnTo>
                  <a:lnTo>
                    <a:pt x="9442" y="12421"/>
                  </a:lnTo>
                  <a:lnTo>
                    <a:pt x="9596" y="12380"/>
                  </a:lnTo>
                  <a:lnTo>
                    <a:pt x="9822" y="12328"/>
                  </a:lnTo>
                  <a:lnTo>
                    <a:pt x="10120" y="12297"/>
                  </a:lnTo>
                  <a:lnTo>
                    <a:pt x="10305" y="12287"/>
                  </a:lnTo>
                  <a:lnTo>
                    <a:pt x="10510" y="12277"/>
                  </a:lnTo>
                  <a:lnTo>
                    <a:pt x="10726" y="12277"/>
                  </a:lnTo>
                  <a:lnTo>
                    <a:pt x="10972" y="12287"/>
                  </a:lnTo>
                  <a:lnTo>
                    <a:pt x="11239" y="12308"/>
                  </a:lnTo>
                  <a:lnTo>
                    <a:pt x="11527" y="12338"/>
                  </a:lnTo>
                  <a:lnTo>
                    <a:pt x="11887" y="12380"/>
                  </a:lnTo>
                  <a:lnTo>
                    <a:pt x="12287" y="12441"/>
                  </a:lnTo>
                  <a:lnTo>
                    <a:pt x="13068" y="12575"/>
                  </a:lnTo>
                  <a:lnTo>
                    <a:pt x="13684" y="12688"/>
                  </a:lnTo>
                  <a:lnTo>
                    <a:pt x="13931" y="12739"/>
                  </a:lnTo>
                  <a:lnTo>
                    <a:pt x="13951" y="12564"/>
                  </a:lnTo>
                  <a:lnTo>
                    <a:pt x="13982" y="12082"/>
                  </a:lnTo>
                  <a:lnTo>
                    <a:pt x="14003" y="11743"/>
                  </a:lnTo>
                  <a:lnTo>
                    <a:pt x="14013" y="11342"/>
                  </a:lnTo>
                  <a:lnTo>
                    <a:pt x="14013" y="10900"/>
                  </a:lnTo>
                  <a:lnTo>
                    <a:pt x="14013" y="10417"/>
                  </a:lnTo>
                  <a:lnTo>
                    <a:pt x="13993" y="9904"/>
                  </a:lnTo>
                  <a:lnTo>
                    <a:pt x="13972" y="9370"/>
                  </a:lnTo>
                  <a:lnTo>
                    <a:pt x="13921" y="8815"/>
                  </a:lnTo>
                  <a:lnTo>
                    <a:pt x="13849" y="8240"/>
                  </a:lnTo>
                  <a:lnTo>
                    <a:pt x="13766" y="7675"/>
                  </a:lnTo>
                  <a:lnTo>
                    <a:pt x="13705" y="7387"/>
                  </a:lnTo>
                  <a:lnTo>
                    <a:pt x="13653" y="7110"/>
                  </a:lnTo>
                  <a:lnTo>
                    <a:pt x="13582" y="6832"/>
                  </a:lnTo>
                  <a:lnTo>
                    <a:pt x="13510" y="6555"/>
                  </a:lnTo>
                  <a:lnTo>
                    <a:pt x="13427" y="6288"/>
                  </a:lnTo>
                  <a:lnTo>
                    <a:pt x="13335" y="6021"/>
                  </a:lnTo>
                  <a:lnTo>
                    <a:pt x="12955" y="4993"/>
                  </a:lnTo>
                  <a:lnTo>
                    <a:pt x="12626" y="4110"/>
                  </a:lnTo>
                  <a:lnTo>
                    <a:pt x="12472" y="3709"/>
                  </a:lnTo>
                  <a:lnTo>
                    <a:pt x="12318" y="3350"/>
                  </a:lnTo>
                  <a:lnTo>
                    <a:pt x="12164" y="3011"/>
                  </a:lnTo>
                  <a:lnTo>
                    <a:pt x="12020" y="2703"/>
                  </a:lnTo>
                  <a:lnTo>
                    <a:pt x="11866" y="2415"/>
                  </a:lnTo>
                  <a:lnTo>
                    <a:pt x="11702" y="2148"/>
                  </a:lnTo>
                  <a:lnTo>
                    <a:pt x="11537" y="1901"/>
                  </a:lnTo>
                  <a:lnTo>
                    <a:pt x="11363" y="1675"/>
                  </a:lnTo>
                  <a:lnTo>
                    <a:pt x="11178" y="1459"/>
                  </a:lnTo>
                  <a:lnTo>
                    <a:pt x="10972" y="1264"/>
                  </a:lnTo>
                  <a:lnTo>
                    <a:pt x="10757" y="1079"/>
                  </a:lnTo>
                  <a:lnTo>
                    <a:pt x="10520" y="905"/>
                  </a:lnTo>
                  <a:lnTo>
                    <a:pt x="10212" y="689"/>
                  </a:lnTo>
                  <a:lnTo>
                    <a:pt x="9832" y="432"/>
                  </a:lnTo>
                  <a:lnTo>
                    <a:pt x="9442" y="186"/>
                  </a:lnTo>
                  <a:lnTo>
                    <a:pt x="9267" y="83"/>
                  </a:lnTo>
                  <a:lnTo>
                    <a:pt x="9123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5" name="Google Shape;800;p24">
              <a:extLst>
                <a:ext uri="{FF2B5EF4-FFF2-40B4-BE49-F238E27FC236}">
                  <a16:creationId xmlns:a16="http://schemas.microsoft.com/office/drawing/2014/main" id="{271C7832-3E62-996A-3B73-FC7F44C72C4D}"/>
                </a:ext>
              </a:extLst>
            </p:cNvPr>
            <p:cNvSpPr/>
            <p:nvPr/>
          </p:nvSpPr>
          <p:spPr>
            <a:xfrm>
              <a:off x="1649415" y="2646754"/>
              <a:ext cx="823433" cy="817180"/>
            </a:xfrm>
            <a:custGeom>
              <a:avLst/>
              <a:gdLst/>
              <a:ahLst/>
              <a:cxnLst/>
              <a:rect l="l" t="t" r="r" b="b"/>
              <a:pathLst>
                <a:path w="18831" h="18688" fill="none" extrusionOk="0">
                  <a:moveTo>
                    <a:pt x="935" y="422"/>
                  </a:moveTo>
                  <a:lnTo>
                    <a:pt x="935" y="422"/>
                  </a:lnTo>
                  <a:lnTo>
                    <a:pt x="812" y="525"/>
                  </a:lnTo>
                  <a:lnTo>
                    <a:pt x="688" y="648"/>
                  </a:lnTo>
                  <a:lnTo>
                    <a:pt x="545" y="823"/>
                  </a:lnTo>
                  <a:lnTo>
                    <a:pt x="401" y="1028"/>
                  </a:lnTo>
                  <a:lnTo>
                    <a:pt x="401" y="1028"/>
                  </a:lnTo>
                  <a:lnTo>
                    <a:pt x="329" y="1152"/>
                  </a:lnTo>
                  <a:lnTo>
                    <a:pt x="267" y="1316"/>
                  </a:lnTo>
                  <a:lnTo>
                    <a:pt x="206" y="1501"/>
                  </a:lnTo>
                  <a:lnTo>
                    <a:pt x="154" y="1717"/>
                  </a:lnTo>
                  <a:lnTo>
                    <a:pt x="113" y="1963"/>
                  </a:lnTo>
                  <a:lnTo>
                    <a:pt x="72" y="2230"/>
                  </a:lnTo>
                  <a:lnTo>
                    <a:pt x="52" y="2518"/>
                  </a:lnTo>
                  <a:lnTo>
                    <a:pt x="31" y="2826"/>
                  </a:lnTo>
                  <a:lnTo>
                    <a:pt x="10" y="3155"/>
                  </a:lnTo>
                  <a:lnTo>
                    <a:pt x="0" y="3504"/>
                  </a:lnTo>
                  <a:lnTo>
                    <a:pt x="10" y="3874"/>
                  </a:lnTo>
                  <a:lnTo>
                    <a:pt x="10" y="4254"/>
                  </a:lnTo>
                  <a:lnTo>
                    <a:pt x="31" y="4644"/>
                  </a:lnTo>
                  <a:lnTo>
                    <a:pt x="52" y="5055"/>
                  </a:lnTo>
                  <a:lnTo>
                    <a:pt x="82" y="5476"/>
                  </a:lnTo>
                  <a:lnTo>
                    <a:pt x="113" y="5908"/>
                  </a:lnTo>
                  <a:lnTo>
                    <a:pt x="165" y="6339"/>
                  </a:lnTo>
                  <a:lnTo>
                    <a:pt x="216" y="6781"/>
                  </a:lnTo>
                  <a:lnTo>
                    <a:pt x="267" y="7233"/>
                  </a:lnTo>
                  <a:lnTo>
                    <a:pt x="339" y="7685"/>
                  </a:lnTo>
                  <a:lnTo>
                    <a:pt x="411" y="8137"/>
                  </a:lnTo>
                  <a:lnTo>
                    <a:pt x="493" y="8589"/>
                  </a:lnTo>
                  <a:lnTo>
                    <a:pt x="586" y="9031"/>
                  </a:lnTo>
                  <a:lnTo>
                    <a:pt x="678" y="9483"/>
                  </a:lnTo>
                  <a:lnTo>
                    <a:pt x="791" y="9925"/>
                  </a:lnTo>
                  <a:lnTo>
                    <a:pt x="904" y="10366"/>
                  </a:lnTo>
                  <a:lnTo>
                    <a:pt x="1017" y="10798"/>
                  </a:lnTo>
                  <a:lnTo>
                    <a:pt x="1151" y="11219"/>
                  </a:lnTo>
                  <a:lnTo>
                    <a:pt x="1284" y="11630"/>
                  </a:lnTo>
                  <a:lnTo>
                    <a:pt x="1428" y="12030"/>
                  </a:lnTo>
                  <a:lnTo>
                    <a:pt x="1582" y="12421"/>
                  </a:lnTo>
                  <a:lnTo>
                    <a:pt x="1736" y="12791"/>
                  </a:lnTo>
                  <a:lnTo>
                    <a:pt x="1736" y="12791"/>
                  </a:lnTo>
                  <a:lnTo>
                    <a:pt x="1880" y="13089"/>
                  </a:lnTo>
                  <a:lnTo>
                    <a:pt x="2024" y="13376"/>
                  </a:lnTo>
                  <a:lnTo>
                    <a:pt x="2178" y="13674"/>
                  </a:lnTo>
                  <a:lnTo>
                    <a:pt x="2342" y="13962"/>
                  </a:lnTo>
                  <a:lnTo>
                    <a:pt x="2517" y="14249"/>
                  </a:lnTo>
                  <a:lnTo>
                    <a:pt x="2702" y="14527"/>
                  </a:lnTo>
                  <a:lnTo>
                    <a:pt x="2887" y="14814"/>
                  </a:lnTo>
                  <a:lnTo>
                    <a:pt x="3082" y="15082"/>
                  </a:lnTo>
                  <a:lnTo>
                    <a:pt x="3288" y="15349"/>
                  </a:lnTo>
                  <a:lnTo>
                    <a:pt x="3503" y="15616"/>
                  </a:lnTo>
                  <a:lnTo>
                    <a:pt x="3729" y="15862"/>
                  </a:lnTo>
                  <a:lnTo>
                    <a:pt x="3955" y="16109"/>
                  </a:lnTo>
                  <a:lnTo>
                    <a:pt x="4192" y="16355"/>
                  </a:lnTo>
                  <a:lnTo>
                    <a:pt x="4438" y="16581"/>
                  </a:lnTo>
                  <a:lnTo>
                    <a:pt x="4685" y="16807"/>
                  </a:lnTo>
                  <a:lnTo>
                    <a:pt x="4941" y="17023"/>
                  </a:lnTo>
                  <a:lnTo>
                    <a:pt x="5209" y="17218"/>
                  </a:lnTo>
                  <a:lnTo>
                    <a:pt x="5476" y="17413"/>
                  </a:lnTo>
                  <a:lnTo>
                    <a:pt x="5753" y="17598"/>
                  </a:lnTo>
                  <a:lnTo>
                    <a:pt x="6041" y="17763"/>
                  </a:lnTo>
                  <a:lnTo>
                    <a:pt x="6328" y="17917"/>
                  </a:lnTo>
                  <a:lnTo>
                    <a:pt x="6626" y="18061"/>
                  </a:lnTo>
                  <a:lnTo>
                    <a:pt x="6934" y="18194"/>
                  </a:lnTo>
                  <a:lnTo>
                    <a:pt x="7243" y="18307"/>
                  </a:lnTo>
                  <a:lnTo>
                    <a:pt x="7551" y="18410"/>
                  </a:lnTo>
                  <a:lnTo>
                    <a:pt x="7869" y="18502"/>
                  </a:lnTo>
                  <a:lnTo>
                    <a:pt x="8198" y="18564"/>
                  </a:lnTo>
                  <a:lnTo>
                    <a:pt x="8527" y="18626"/>
                  </a:lnTo>
                  <a:lnTo>
                    <a:pt x="8855" y="18667"/>
                  </a:lnTo>
                  <a:lnTo>
                    <a:pt x="9194" y="18687"/>
                  </a:lnTo>
                  <a:lnTo>
                    <a:pt x="9544" y="18687"/>
                  </a:lnTo>
                  <a:lnTo>
                    <a:pt x="9893" y="18667"/>
                  </a:lnTo>
                  <a:lnTo>
                    <a:pt x="9893" y="18667"/>
                  </a:lnTo>
                  <a:lnTo>
                    <a:pt x="10242" y="18636"/>
                  </a:lnTo>
                  <a:lnTo>
                    <a:pt x="10581" y="18585"/>
                  </a:lnTo>
                  <a:lnTo>
                    <a:pt x="10931" y="18523"/>
                  </a:lnTo>
                  <a:lnTo>
                    <a:pt x="11270" y="18441"/>
                  </a:lnTo>
                  <a:lnTo>
                    <a:pt x="11598" y="18348"/>
                  </a:lnTo>
                  <a:lnTo>
                    <a:pt x="11927" y="18246"/>
                  </a:lnTo>
                  <a:lnTo>
                    <a:pt x="12256" y="18122"/>
                  </a:lnTo>
                  <a:lnTo>
                    <a:pt x="12574" y="17999"/>
                  </a:lnTo>
                  <a:lnTo>
                    <a:pt x="12882" y="17855"/>
                  </a:lnTo>
                  <a:lnTo>
                    <a:pt x="13191" y="17701"/>
                  </a:lnTo>
                  <a:lnTo>
                    <a:pt x="13488" y="17537"/>
                  </a:lnTo>
                  <a:lnTo>
                    <a:pt x="13786" y="17362"/>
                  </a:lnTo>
                  <a:lnTo>
                    <a:pt x="14074" y="17177"/>
                  </a:lnTo>
                  <a:lnTo>
                    <a:pt x="14351" y="16982"/>
                  </a:lnTo>
                  <a:lnTo>
                    <a:pt x="14618" y="16787"/>
                  </a:lnTo>
                  <a:lnTo>
                    <a:pt x="14886" y="16581"/>
                  </a:lnTo>
                  <a:lnTo>
                    <a:pt x="15142" y="16366"/>
                  </a:lnTo>
                  <a:lnTo>
                    <a:pt x="15389" y="16150"/>
                  </a:lnTo>
                  <a:lnTo>
                    <a:pt x="15625" y="15924"/>
                  </a:lnTo>
                  <a:lnTo>
                    <a:pt x="15861" y="15698"/>
                  </a:lnTo>
                  <a:lnTo>
                    <a:pt x="16077" y="15462"/>
                  </a:lnTo>
                  <a:lnTo>
                    <a:pt x="16283" y="15225"/>
                  </a:lnTo>
                  <a:lnTo>
                    <a:pt x="16488" y="14979"/>
                  </a:lnTo>
                  <a:lnTo>
                    <a:pt x="16673" y="14743"/>
                  </a:lnTo>
                  <a:lnTo>
                    <a:pt x="16858" y="14496"/>
                  </a:lnTo>
                  <a:lnTo>
                    <a:pt x="17022" y="14249"/>
                  </a:lnTo>
                  <a:lnTo>
                    <a:pt x="17176" y="14003"/>
                  </a:lnTo>
                  <a:lnTo>
                    <a:pt x="17320" y="13756"/>
                  </a:lnTo>
                  <a:lnTo>
                    <a:pt x="17454" y="13510"/>
                  </a:lnTo>
                  <a:lnTo>
                    <a:pt x="17577" y="13273"/>
                  </a:lnTo>
                  <a:lnTo>
                    <a:pt x="17680" y="13027"/>
                  </a:lnTo>
                  <a:lnTo>
                    <a:pt x="17783" y="12791"/>
                  </a:lnTo>
                  <a:lnTo>
                    <a:pt x="17783" y="12791"/>
                  </a:lnTo>
                  <a:lnTo>
                    <a:pt x="17865" y="12534"/>
                  </a:lnTo>
                  <a:lnTo>
                    <a:pt x="17947" y="12246"/>
                  </a:lnTo>
                  <a:lnTo>
                    <a:pt x="18029" y="11928"/>
                  </a:lnTo>
                  <a:lnTo>
                    <a:pt x="18111" y="11578"/>
                  </a:lnTo>
                  <a:lnTo>
                    <a:pt x="18183" y="11209"/>
                  </a:lnTo>
                  <a:lnTo>
                    <a:pt x="18255" y="10808"/>
                  </a:lnTo>
                  <a:lnTo>
                    <a:pt x="18327" y="10397"/>
                  </a:lnTo>
                  <a:lnTo>
                    <a:pt x="18389" y="9966"/>
                  </a:lnTo>
                  <a:lnTo>
                    <a:pt x="18512" y="9051"/>
                  </a:lnTo>
                  <a:lnTo>
                    <a:pt x="18615" y="8096"/>
                  </a:lnTo>
                  <a:lnTo>
                    <a:pt x="18697" y="7110"/>
                  </a:lnTo>
                  <a:lnTo>
                    <a:pt x="18758" y="6124"/>
                  </a:lnTo>
                  <a:lnTo>
                    <a:pt x="18810" y="5148"/>
                  </a:lnTo>
                  <a:lnTo>
                    <a:pt x="18830" y="4213"/>
                  </a:lnTo>
                  <a:lnTo>
                    <a:pt x="18830" y="3319"/>
                  </a:lnTo>
                  <a:lnTo>
                    <a:pt x="18830" y="2908"/>
                  </a:lnTo>
                  <a:lnTo>
                    <a:pt x="18810" y="2508"/>
                  </a:lnTo>
                  <a:lnTo>
                    <a:pt x="18789" y="2127"/>
                  </a:lnTo>
                  <a:lnTo>
                    <a:pt x="18758" y="1778"/>
                  </a:lnTo>
                  <a:lnTo>
                    <a:pt x="18728" y="1460"/>
                  </a:lnTo>
                  <a:lnTo>
                    <a:pt x="18687" y="1172"/>
                  </a:lnTo>
                  <a:lnTo>
                    <a:pt x="18635" y="915"/>
                  </a:lnTo>
                  <a:lnTo>
                    <a:pt x="18584" y="689"/>
                  </a:lnTo>
                  <a:lnTo>
                    <a:pt x="18522" y="504"/>
                  </a:lnTo>
                  <a:lnTo>
                    <a:pt x="18481" y="422"/>
                  </a:lnTo>
                  <a:lnTo>
                    <a:pt x="18450" y="361"/>
                  </a:lnTo>
                  <a:lnTo>
                    <a:pt x="18450" y="361"/>
                  </a:lnTo>
                  <a:lnTo>
                    <a:pt x="18409" y="309"/>
                  </a:lnTo>
                  <a:lnTo>
                    <a:pt x="18368" y="258"/>
                  </a:lnTo>
                  <a:lnTo>
                    <a:pt x="18255" y="165"/>
                  </a:lnTo>
                  <a:lnTo>
                    <a:pt x="18111" y="83"/>
                  </a:lnTo>
                  <a:lnTo>
                    <a:pt x="17947" y="1"/>
                  </a:lnTo>
                </a:path>
              </a:pathLst>
            </a:custGeom>
            <a:noFill/>
            <a:ln w="200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6" name="Google Shape;801;p24">
              <a:extLst>
                <a:ext uri="{FF2B5EF4-FFF2-40B4-BE49-F238E27FC236}">
                  <a16:creationId xmlns:a16="http://schemas.microsoft.com/office/drawing/2014/main" id="{12947EA3-FF7E-AF47-5963-EEFBDFD61CCD}"/>
                </a:ext>
              </a:extLst>
            </p:cNvPr>
            <p:cNvSpPr/>
            <p:nvPr/>
          </p:nvSpPr>
          <p:spPr>
            <a:xfrm>
              <a:off x="2383879" y="2639582"/>
              <a:ext cx="50330" cy="7215"/>
            </a:xfrm>
            <a:custGeom>
              <a:avLst/>
              <a:gdLst/>
              <a:ahLst/>
              <a:cxnLst/>
              <a:rect l="l" t="t" r="r" b="b"/>
              <a:pathLst>
                <a:path w="1151" h="165" fill="none" extrusionOk="0">
                  <a:moveTo>
                    <a:pt x="1151" y="165"/>
                  </a:moveTo>
                  <a:lnTo>
                    <a:pt x="1151" y="165"/>
                  </a:lnTo>
                  <a:lnTo>
                    <a:pt x="997" y="103"/>
                  </a:lnTo>
                  <a:lnTo>
                    <a:pt x="832" y="62"/>
                  </a:lnTo>
                  <a:lnTo>
                    <a:pt x="668" y="21"/>
                  </a:lnTo>
                  <a:lnTo>
                    <a:pt x="504" y="1"/>
                  </a:lnTo>
                  <a:lnTo>
                    <a:pt x="350" y="1"/>
                  </a:lnTo>
                  <a:lnTo>
                    <a:pt x="216" y="11"/>
                  </a:lnTo>
                  <a:lnTo>
                    <a:pt x="154" y="31"/>
                  </a:lnTo>
                  <a:lnTo>
                    <a:pt x="93" y="42"/>
                  </a:lnTo>
                  <a:lnTo>
                    <a:pt x="41" y="73"/>
                  </a:lnTo>
                  <a:lnTo>
                    <a:pt x="0" y="103"/>
                  </a:lnTo>
                </a:path>
              </a:pathLst>
            </a:custGeom>
            <a:noFill/>
            <a:ln w="30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7" name="Google Shape;802;p24">
              <a:extLst>
                <a:ext uri="{FF2B5EF4-FFF2-40B4-BE49-F238E27FC236}">
                  <a16:creationId xmlns:a16="http://schemas.microsoft.com/office/drawing/2014/main" id="{C64D7C9C-7742-96E5-9345-5411F2326238}"/>
                </a:ext>
              </a:extLst>
            </p:cNvPr>
            <p:cNvSpPr/>
            <p:nvPr/>
          </p:nvSpPr>
          <p:spPr>
            <a:xfrm>
              <a:off x="1690301" y="2657992"/>
              <a:ext cx="31484" cy="7259"/>
            </a:xfrm>
            <a:custGeom>
              <a:avLst/>
              <a:gdLst/>
              <a:ahLst/>
              <a:cxnLst/>
              <a:rect l="l" t="t" r="r" b="b"/>
              <a:pathLst>
                <a:path w="720" h="166" fill="none" extrusionOk="0">
                  <a:moveTo>
                    <a:pt x="719" y="134"/>
                  </a:moveTo>
                  <a:lnTo>
                    <a:pt x="719" y="134"/>
                  </a:lnTo>
                  <a:lnTo>
                    <a:pt x="668" y="93"/>
                  </a:lnTo>
                  <a:lnTo>
                    <a:pt x="616" y="52"/>
                  </a:lnTo>
                  <a:lnTo>
                    <a:pt x="534" y="21"/>
                  </a:lnTo>
                  <a:lnTo>
                    <a:pt x="483" y="1"/>
                  </a:lnTo>
                  <a:lnTo>
                    <a:pt x="431" y="1"/>
                  </a:lnTo>
                  <a:lnTo>
                    <a:pt x="370" y="1"/>
                  </a:lnTo>
                  <a:lnTo>
                    <a:pt x="308" y="11"/>
                  </a:lnTo>
                  <a:lnTo>
                    <a:pt x="236" y="32"/>
                  </a:lnTo>
                  <a:lnTo>
                    <a:pt x="164" y="62"/>
                  </a:lnTo>
                  <a:lnTo>
                    <a:pt x="82" y="104"/>
                  </a:lnTo>
                  <a:lnTo>
                    <a:pt x="0" y="165"/>
                  </a:lnTo>
                </a:path>
              </a:pathLst>
            </a:custGeom>
            <a:noFill/>
            <a:ln w="30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8" name="Google Shape;803;p24">
              <a:extLst>
                <a:ext uri="{FF2B5EF4-FFF2-40B4-BE49-F238E27FC236}">
                  <a16:creationId xmlns:a16="http://schemas.microsoft.com/office/drawing/2014/main" id="{B923792C-41F7-959D-5C89-5BD5797FDA4C}"/>
                </a:ext>
              </a:extLst>
            </p:cNvPr>
            <p:cNvSpPr/>
            <p:nvPr/>
          </p:nvSpPr>
          <p:spPr>
            <a:xfrm>
              <a:off x="2045158" y="3457171"/>
              <a:ext cx="808172" cy="573661"/>
            </a:xfrm>
            <a:custGeom>
              <a:avLst/>
              <a:gdLst/>
              <a:ahLst/>
              <a:cxnLst/>
              <a:rect l="l" t="t" r="r" b="b"/>
              <a:pathLst>
                <a:path w="18482" h="13119" fill="none" extrusionOk="0">
                  <a:moveTo>
                    <a:pt x="175" y="0"/>
                  </a:moveTo>
                  <a:lnTo>
                    <a:pt x="175" y="0"/>
                  </a:lnTo>
                  <a:lnTo>
                    <a:pt x="155" y="144"/>
                  </a:lnTo>
                  <a:lnTo>
                    <a:pt x="103" y="565"/>
                  </a:lnTo>
                  <a:lnTo>
                    <a:pt x="72" y="873"/>
                  </a:lnTo>
                  <a:lnTo>
                    <a:pt x="42" y="1233"/>
                  </a:lnTo>
                  <a:lnTo>
                    <a:pt x="21" y="1644"/>
                  </a:lnTo>
                  <a:lnTo>
                    <a:pt x="1" y="2106"/>
                  </a:lnTo>
                  <a:lnTo>
                    <a:pt x="1" y="2620"/>
                  </a:lnTo>
                  <a:lnTo>
                    <a:pt x="1" y="3174"/>
                  </a:lnTo>
                  <a:lnTo>
                    <a:pt x="21" y="3770"/>
                  </a:lnTo>
                  <a:lnTo>
                    <a:pt x="62" y="4397"/>
                  </a:lnTo>
                  <a:lnTo>
                    <a:pt x="114" y="5065"/>
                  </a:lnTo>
                  <a:lnTo>
                    <a:pt x="196" y="5763"/>
                  </a:lnTo>
                  <a:lnTo>
                    <a:pt x="309" y="6482"/>
                  </a:lnTo>
                  <a:lnTo>
                    <a:pt x="370" y="6852"/>
                  </a:lnTo>
                  <a:lnTo>
                    <a:pt x="442" y="7222"/>
                  </a:lnTo>
                  <a:lnTo>
                    <a:pt x="442" y="7222"/>
                  </a:lnTo>
                  <a:lnTo>
                    <a:pt x="596" y="7941"/>
                  </a:lnTo>
                  <a:lnTo>
                    <a:pt x="750" y="8619"/>
                  </a:lnTo>
                  <a:lnTo>
                    <a:pt x="925" y="9225"/>
                  </a:lnTo>
                  <a:lnTo>
                    <a:pt x="1018" y="9523"/>
                  </a:lnTo>
                  <a:lnTo>
                    <a:pt x="1110" y="9790"/>
                  </a:lnTo>
                  <a:lnTo>
                    <a:pt x="1203" y="10057"/>
                  </a:lnTo>
                  <a:lnTo>
                    <a:pt x="1295" y="10304"/>
                  </a:lnTo>
                  <a:lnTo>
                    <a:pt x="1398" y="10550"/>
                  </a:lnTo>
                  <a:lnTo>
                    <a:pt x="1500" y="10776"/>
                  </a:lnTo>
                  <a:lnTo>
                    <a:pt x="1613" y="10992"/>
                  </a:lnTo>
                  <a:lnTo>
                    <a:pt x="1726" y="11187"/>
                  </a:lnTo>
                  <a:lnTo>
                    <a:pt x="1839" y="11382"/>
                  </a:lnTo>
                  <a:lnTo>
                    <a:pt x="1963" y="11567"/>
                  </a:lnTo>
                  <a:lnTo>
                    <a:pt x="2086" y="11732"/>
                  </a:lnTo>
                  <a:lnTo>
                    <a:pt x="2209" y="11896"/>
                  </a:lnTo>
                  <a:lnTo>
                    <a:pt x="2343" y="12040"/>
                  </a:lnTo>
                  <a:lnTo>
                    <a:pt x="2487" y="12184"/>
                  </a:lnTo>
                  <a:lnTo>
                    <a:pt x="2630" y="12307"/>
                  </a:lnTo>
                  <a:lnTo>
                    <a:pt x="2774" y="12430"/>
                  </a:lnTo>
                  <a:lnTo>
                    <a:pt x="2928" y="12533"/>
                  </a:lnTo>
                  <a:lnTo>
                    <a:pt x="3093" y="12636"/>
                  </a:lnTo>
                  <a:lnTo>
                    <a:pt x="3257" y="12728"/>
                  </a:lnTo>
                  <a:lnTo>
                    <a:pt x="3421" y="12800"/>
                  </a:lnTo>
                  <a:lnTo>
                    <a:pt x="3606" y="12872"/>
                  </a:lnTo>
                  <a:lnTo>
                    <a:pt x="3791" y="12934"/>
                  </a:lnTo>
                  <a:lnTo>
                    <a:pt x="3976" y="12995"/>
                  </a:lnTo>
                  <a:lnTo>
                    <a:pt x="4171" y="13036"/>
                  </a:lnTo>
                  <a:lnTo>
                    <a:pt x="4377" y="13077"/>
                  </a:lnTo>
                  <a:lnTo>
                    <a:pt x="4582" y="13098"/>
                  </a:lnTo>
                  <a:lnTo>
                    <a:pt x="4582" y="13098"/>
                  </a:lnTo>
                  <a:lnTo>
                    <a:pt x="4798" y="13119"/>
                  </a:lnTo>
                  <a:lnTo>
                    <a:pt x="5003" y="13119"/>
                  </a:lnTo>
                  <a:lnTo>
                    <a:pt x="5199" y="13088"/>
                  </a:lnTo>
                  <a:lnTo>
                    <a:pt x="5404" y="13057"/>
                  </a:lnTo>
                  <a:lnTo>
                    <a:pt x="5589" y="12995"/>
                  </a:lnTo>
                  <a:lnTo>
                    <a:pt x="5784" y="12923"/>
                  </a:lnTo>
                  <a:lnTo>
                    <a:pt x="5969" y="12841"/>
                  </a:lnTo>
                  <a:lnTo>
                    <a:pt x="6144" y="12728"/>
                  </a:lnTo>
                  <a:lnTo>
                    <a:pt x="6318" y="12615"/>
                  </a:lnTo>
                  <a:lnTo>
                    <a:pt x="6493" y="12482"/>
                  </a:lnTo>
                  <a:lnTo>
                    <a:pt x="6668" y="12338"/>
                  </a:lnTo>
                  <a:lnTo>
                    <a:pt x="6832" y="12184"/>
                  </a:lnTo>
                  <a:lnTo>
                    <a:pt x="6996" y="12019"/>
                  </a:lnTo>
                  <a:lnTo>
                    <a:pt x="7150" y="11834"/>
                  </a:lnTo>
                  <a:lnTo>
                    <a:pt x="7305" y="11650"/>
                  </a:lnTo>
                  <a:lnTo>
                    <a:pt x="7459" y="11444"/>
                  </a:lnTo>
                  <a:lnTo>
                    <a:pt x="7602" y="11239"/>
                  </a:lnTo>
                  <a:lnTo>
                    <a:pt x="7757" y="11023"/>
                  </a:lnTo>
                  <a:lnTo>
                    <a:pt x="7890" y="10797"/>
                  </a:lnTo>
                  <a:lnTo>
                    <a:pt x="8034" y="10571"/>
                  </a:lnTo>
                  <a:lnTo>
                    <a:pt x="8311" y="10088"/>
                  </a:lnTo>
                  <a:lnTo>
                    <a:pt x="8568" y="9585"/>
                  </a:lnTo>
                  <a:lnTo>
                    <a:pt x="8825" y="9071"/>
                  </a:lnTo>
                  <a:lnTo>
                    <a:pt x="9061" y="8547"/>
                  </a:lnTo>
                  <a:lnTo>
                    <a:pt x="9298" y="8013"/>
                  </a:lnTo>
                  <a:lnTo>
                    <a:pt x="9534" y="7489"/>
                  </a:lnTo>
                  <a:lnTo>
                    <a:pt x="9534" y="7489"/>
                  </a:lnTo>
                  <a:lnTo>
                    <a:pt x="9647" y="7232"/>
                  </a:lnTo>
                  <a:lnTo>
                    <a:pt x="9780" y="6996"/>
                  </a:lnTo>
                  <a:lnTo>
                    <a:pt x="9924" y="6760"/>
                  </a:lnTo>
                  <a:lnTo>
                    <a:pt x="10078" y="6544"/>
                  </a:lnTo>
                  <a:lnTo>
                    <a:pt x="10253" y="6328"/>
                  </a:lnTo>
                  <a:lnTo>
                    <a:pt x="10438" y="6123"/>
                  </a:lnTo>
                  <a:lnTo>
                    <a:pt x="10623" y="5938"/>
                  </a:lnTo>
                  <a:lnTo>
                    <a:pt x="10828" y="5753"/>
                  </a:lnTo>
                  <a:lnTo>
                    <a:pt x="11034" y="5578"/>
                  </a:lnTo>
                  <a:lnTo>
                    <a:pt x="11260" y="5414"/>
                  </a:lnTo>
                  <a:lnTo>
                    <a:pt x="11486" y="5270"/>
                  </a:lnTo>
                  <a:lnTo>
                    <a:pt x="11712" y="5126"/>
                  </a:lnTo>
                  <a:lnTo>
                    <a:pt x="11948" y="4993"/>
                  </a:lnTo>
                  <a:lnTo>
                    <a:pt x="12194" y="4880"/>
                  </a:lnTo>
                  <a:lnTo>
                    <a:pt x="12441" y="4777"/>
                  </a:lnTo>
                  <a:lnTo>
                    <a:pt x="12688" y="4674"/>
                  </a:lnTo>
                  <a:lnTo>
                    <a:pt x="12944" y="4592"/>
                  </a:lnTo>
                  <a:lnTo>
                    <a:pt x="13201" y="4520"/>
                  </a:lnTo>
                  <a:lnTo>
                    <a:pt x="13458" y="4459"/>
                  </a:lnTo>
                  <a:lnTo>
                    <a:pt x="13705" y="4417"/>
                  </a:lnTo>
                  <a:lnTo>
                    <a:pt x="13961" y="4376"/>
                  </a:lnTo>
                  <a:lnTo>
                    <a:pt x="14218" y="4356"/>
                  </a:lnTo>
                  <a:lnTo>
                    <a:pt x="14465" y="4346"/>
                  </a:lnTo>
                  <a:lnTo>
                    <a:pt x="14711" y="4346"/>
                  </a:lnTo>
                  <a:lnTo>
                    <a:pt x="14958" y="4356"/>
                  </a:lnTo>
                  <a:lnTo>
                    <a:pt x="15194" y="4376"/>
                  </a:lnTo>
                  <a:lnTo>
                    <a:pt x="15430" y="4417"/>
                  </a:lnTo>
                  <a:lnTo>
                    <a:pt x="15656" y="4469"/>
                  </a:lnTo>
                  <a:lnTo>
                    <a:pt x="15872" y="4541"/>
                  </a:lnTo>
                  <a:lnTo>
                    <a:pt x="16088" y="4613"/>
                  </a:lnTo>
                  <a:lnTo>
                    <a:pt x="16283" y="4705"/>
                  </a:lnTo>
                  <a:lnTo>
                    <a:pt x="16478" y="4818"/>
                  </a:lnTo>
                  <a:lnTo>
                    <a:pt x="16478" y="4818"/>
                  </a:lnTo>
                  <a:lnTo>
                    <a:pt x="16663" y="4931"/>
                  </a:lnTo>
                  <a:lnTo>
                    <a:pt x="16838" y="5065"/>
                  </a:lnTo>
                  <a:lnTo>
                    <a:pt x="16992" y="5198"/>
                  </a:lnTo>
                  <a:lnTo>
                    <a:pt x="17146" y="5342"/>
                  </a:lnTo>
                  <a:lnTo>
                    <a:pt x="17280" y="5486"/>
                  </a:lnTo>
                  <a:lnTo>
                    <a:pt x="17413" y="5640"/>
                  </a:lnTo>
                  <a:lnTo>
                    <a:pt x="17526" y="5804"/>
                  </a:lnTo>
                  <a:lnTo>
                    <a:pt x="17639" y="5969"/>
                  </a:lnTo>
                  <a:lnTo>
                    <a:pt x="17742" y="6143"/>
                  </a:lnTo>
                  <a:lnTo>
                    <a:pt x="17834" y="6308"/>
                  </a:lnTo>
                  <a:lnTo>
                    <a:pt x="17916" y="6482"/>
                  </a:lnTo>
                  <a:lnTo>
                    <a:pt x="17999" y="6657"/>
                  </a:lnTo>
                  <a:lnTo>
                    <a:pt x="18071" y="6832"/>
                  </a:lnTo>
                  <a:lnTo>
                    <a:pt x="18132" y="6996"/>
                  </a:lnTo>
                  <a:lnTo>
                    <a:pt x="18235" y="7335"/>
                  </a:lnTo>
                  <a:lnTo>
                    <a:pt x="18317" y="7664"/>
                  </a:lnTo>
                  <a:lnTo>
                    <a:pt x="18379" y="7962"/>
                  </a:lnTo>
                  <a:lnTo>
                    <a:pt x="18420" y="8239"/>
                  </a:lnTo>
                  <a:lnTo>
                    <a:pt x="18451" y="8486"/>
                  </a:lnTo>
                  <a:lnTo>
                    <a:pt x="18481" y="8835"/>
                  </a:lnTo>
                  <a:lnTo>
                    <a:pt x="18481" y="8958"/>
                  </a:lnTo>
                </a:path>
              </a:pathLst>
            </a:custGeom>
            <a:noFill/>
            <a:ln w="200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9" name="Google Shape;804;p24">
              <a:extLst>
                <a:ext uri="{FF2B5EF4-FFF2-40B4-BE49-F238E27FC236}">
                  <a16:creationId xmlns:a16="http://schemas.microsoft.com/office/drawing/2014/main" id="{55C74982-3BF5-3A5C-93F1-31CFAC24100B}"/>
                </a:ext>
              </a:extLst>
            </p:cNvPr>
            <p:cNvSpPr/>
            <p:nvPr/>
          </p:nvSpPr>
          <p:spPr>
            <a:xfrm>
              <a:off x="1976898" y="3451312"/>
              <a:ext cx="169357" cy="14867"/>
            </a:xfrm>
            <a:custGeom>
              <a:avLst/>
              <a:gdLst/>
              <a:ahLst/>
              <a:cxnLst/>
              <a:rect l="l" t="t" r="r" b="b"/>
              <a:pathLst>
                <a:path w="3873" h="340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82" y="31"/>
                  </a:lnTo>
                  <a:lnTo>
                    <a:pt x="319" y="103"/>
                  </a:lnTo>
                  <a:lnTo>
                    <a:pt x="699" y="186"/>
                  </a:lnTo>
                  <a:lnTo>
                    <a:pt x="925" y="227"/>
                  </a:lnTo>
                  <a:lnTo>
                    <a:pt x="1181" y="268"/>
                  </a:lnTo>
                  <a:lnTo>
                    <a:pt x="1459" y="309"/>
                  </a:lnTo>
                  <a:lnTo>
                    <a:pt x="1767" y="329"/>
                  </a:lnTo>
                  <a:lnTo>
                    <a:pt x="2085" y="340"/>
                  </a:lnTo>
                  <a:lnTo>
                    <a:pt x="2424" y="340"/>
                  </a:lnTo>
                  <a:lnTo>
                    <a:pt x="2774" y="319"/>
                  </a:lnTo>
                  <a:lnTo>
                    <a:pt x="3133" y="288"/>
                  </a:lnTo>
                  <a:lnTo>
                    <a:pt x="3503" y="227"/>
                  </a:lnTo>
                  <a:lnTo>
                    <a:pt x="3688" y="186"/>
                  </a:lnTo>
                  <a:lnTo>
                    <a:pt x="3873" y="134"/>
                  </a:lnTo>
                </a:path>
              </a:pathLst>
            </a:custGeom>
            <a:noFill/>
            <a:ln w="30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0" name="Google Shape;805;p24">
              <a:extLst>
                <a:ext uri="{FF2B5EF4-FFF2-40B4-BE49-F238E27FC236}">
                  <a16:creationId xmlns:a16="http://schemas.microsoft.com/office/drawing/2014/main" id="{DA36005F-F1DC-2248-589C-D7FC81FBB2B8}"/>
                </a:ext>
              </a:extLst>
            </p:cNvPr>
            <p:cNvSpPr/>
            <p:nvPr/>
          </p:nvSpPr>
          <p:spPr>
            <a:xfrm>
              <a:off x="2046951" y="3480522"/>
              <a:ext cx="44" cy="99742"/>
            </a:xfrm>
            <a:custGeom>
              <a:avLst/>
              <a:gdLst/>
              <a:ahLst/>
              <a:cxnLst/>
              <a:rect l="l" t="t" r="r" b="b"/>
              <a:pathLst>
                <a:path w="1" h="2281" fill="none" extrusionOk="0">
                  <a:moveTo>
                    <a:pt x="1" y="2281"/>
                  </a:moveTo>
                  <a:lnTo>
                    <a:pt x="1" y="2281"/>
                  </a:lnTo>
                  <a:lnTo>
                    <a:pt x="1" y="0"/>
                  </a:lnTo>
                </a:path>
              </a:pathLst>
            </a:custGeom>
            <a:noFill/>
            <a:ln w="30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1" name="Google Shape;806;p24">
              <a:extLst>
                <a:ext uri="{FF2B5EF4-FFF2-40B4-BE49-F238E27FC236}">
                  <a16:creationId xmlns:a16="http://schemas.microsoft.com/office/drawing/2014/main" id="{1A7784AF-0A31-4350-9776-6D4CF8313830}"/>
                </a:ext>
              </a:extLst>
            </p:cNvPr>
            <p:cNvSpPr/>
            <p:nvPr/>
          </p:nvSpPr>
          <p:spPr>
            <a:xfrm>
              <a:off x="1418965" y="1226806"/>
              <a:ext cx="1214706" cy="1791035"/>
            </a:xfrm>
            <a:custGeom>
              <a:avLst/>
              <a:gdLst/>
              <a:ahLst/>
              <a:cxnLst/>
              <a:rect l="l" t="t" r="r" b="b"/>
              <a:pathLst>
                <a:path w="27779" h="40959" extrusionOk="0">
                  <a:moveTo>
                    <a:pt x="14444" y="1"/>
                  </a:moveTo>
                  <a:lnTo>
                    <a:pt x="13992" y="21"/>
                  </a:lnTo>
                  <a:lnTo>
                    <a:pt x="13745" y="31"/>
                  </a:lnTo>
                  <a:lnTo>
                    <a:pt x="13478" y="52"/>
                  </a:lnTo>
                  <a:lnTo>
                    <a:pt x="13191" y="93"/>
                  </a:lnTo>
                  <a:lnTo>
                    <a:pt x="12893" y="134"/>
                  </a:lnTo>
                  <a:lnTo>
                    <a:pt x="12574" y="185"/>
                  </a:lnTo>
                  <a:lnTo>
                    <a:pt x="12235" y="247"/>
                  </a:lnTo>
                  <a:lnTo>
                    <a:pt x="11886" y="319"/>
                  </a:lnTo>
                  <a:lnTo>
                    <a:pt x="11516" y="411"/>
                  </a:lnTo>
                  <a:lnTo>
                    <a:pt x="11136" y="514"/>
                  </a:lnTo>
                  <a:lnTo>
                    <a:pt x="10746" y="637"/>
                  </a:lnTo>
                  <a:lnTo>
                    <a:pt x="10335" y="771"/>
                  </a:lnTo>
                  <a:lnTo>
                    <a:pt x="9914" y="925"/>
                  </a:lnTo>
                  <a:lnTo>
                    <a:pt x="9472" y="1100"/>
                  </a:lnTo>
                  <a:lnTo>
                    <a:pt x="9030" y="1285"/>
                  </a:lnTo>
                  <a:lnTo>
                    <a:pt x="8568" y="1500"/>
                  </a:lnTo>
                  <a:lnTo>
                    <a:pt x="8085" y="1726"/>
                  </a:lnTo>
                  <a:lnTo>
                    <a:pt x="7602" y="1983"/>
                  </a:lnTo>
                  <a:lnTo>
                    <a:pt x="7099" y="2261"/>
                  </a:lnTo>
                  <a:lnTo>
                    <a:pt x="6595" y="2559"/>
                  </a:lnTo>
                  <a:lnTo>
                    <a:pt x="6071" y="2887"/>
                  </a:lnTo>
                  <a:lnTo>
                    <a:pt x="5815" y="3062"/>
                  </a:lnTo>
                  <a:lnTo>
                    <a:pt x="5568" y="3247"/>
                  </a:lnTo>
                  <a:lnTo>
                    <a:pt x="5332" y="3442"/>
                  </a:lnTo>
                  <a:lnTo>
                    <a:pt x="5116" y="3637"/>
                  </a:lnTo>
                  <a:lnTo>
                    <a:pt x="4900" y="3853"/>
                  </a:lnTo>
                  <a:lnTo>
                    <a:pt x="4705" y="4069"/>
                  </a:lnTo>
                  <a:lnTo>
                    <a:pt x="4510" y="4295"/>
                  </a:lnTo>
                  <a:lnTo>
                    <a:pt x="4335" y="4531"/>
                  </a:lnTo>
                  <a:lnTo>
                    <a:pt x="4161" y="4767"/>
                  </a:lnTo>
                  <a:lnTo>
                    <a:pt x="3996" y="5024"/>
                  </a:lnTo>
                  <a:lnTo>
                    <a:pt x="3853" y="5271"/>
                  </a:lnTo>
                  <a:lnTo>
                    <a:pt x="3709" y="5527"/>
                  </a:lnTo>
                  <a:lnTo>
                    <a:pt x="3575" y="5794"/>
                  </a:lnTo>
                  <a:lnTo>
                    <a:pt x="3452" y="6062"/>
                  </a:lnTo>
                  <a:lnTo>
                    <a:pt x="3339" y="6339"/>
                  </a:lnTo>
                  <a:lnTo>
                    <a:pt x="3236" y="6616"/>
                  </a:lnTo>
                  <a:lnTo>
                    <a:pt x="3133" y="6904"/>
                  </a:lnTo>
                  <a:lnTo>
                    <a:pt x="3041" y="7181"/>
                  </a:lnTo>
                  <a:lnTo>
                    <a:pt x="2959" y="7469"/>
                  </a:lnTo>
                  <a:lnTo>
                    <a:pt x="2887" y="7767"/>
                  </a:lnTo>
                  <a:lnTo>
                    <a:pt x="2815" y="8054"/>
                  </a:lnTo>
                  <a:lnTo>
                    <a:pt x="2753" y="8352"/>
                  </a:lnTo>
                  <a:lnTo>
                    <a:pt x="2702" y="8650"/>
                  </a:lnTo>
                  <a:lnTo>
                    <a:pt x="2651" y="8948"/>
                  </a:lnTo>
                  <a:lnTo>
                    <a:pt x="2579" y="9544"/>
                  </a:lnTo>
                  <a:lnTo>
                    <a:pt x="2517" y="10140"/>
                  </a:lnTo>
                  <a:lnTo>
                    <a:pt x="2476" y="10725"/>
                  </a:lnTo>
                  <a:lnTo>
                    <a:pt x="2466" y="11311"/>
                  </a:lnTo>
                  <a:lnTo>
                    <a:pt x="2466" y="11876"/>
                  </a:lnTo>
                  <a:lnTo>
                    <a:pt x="2476" y="12441"/>
                  </a:lnTo>
                  <a:lnTo>
                    <a:pt x="2497" y="12975"/>
                  </a:lnTo>
                  <a:lnTo>
                    <a:pt x="2538" y="13499"/>
                  </a:lnTo>
                  <a:lnTo>
                    <a:pt x="2579" y="14002"/>
                  </a:lnTo>
                  <a:lnTo>
                    <a:pt x="2630" y="14475"/>
                  </a:lnTo>
                  <a:lnTo>
                    <a:pt x="2681" y="14917"/>
                  </a:lnTo>
                  <a:lnTo>
                    <a:pt x="2743" y="15317"/>
                  </a:lnTo>
                  <a:lnTo>
                    <a:pt x="2856" y="16026"/>
                  </a:lnTo>
                  <a:lnTo>
                    <a:pt x="2959" y="16560"/>
                  </a:lnTo>
                  <a:lnTo>
                    <a:pt x="3041" y="16899"/>
                  </a:lnTo>
                  <a:lnTo>
                    <a:pt x="3062" y="17023"/>
                  </a:lnTo>
                  <a:lnTo>
                    <a:pt x="3031" y="16982"/>
                  </a:lnTo>
                  <a:lnTo>
                    <a:pt x="2928" y="16879"/>
                  </a:lnTo>
                  <a:lnTo>
                    <a:pt x="2753" y="16745"/>
                  </a:lnTo>
                  <a:lnTo>
                    <a:pt x="2651" y="16663"/>
                  </a:lnTo>
                  <a:lnTo>
                    <a:pt x="2538" y="16591"/>
                  </a:lnTo>
                  <a:lnTo>
                    <a:pt x="2414" y="16509"/>
                  </a:lnTo>
                  <a:lnTo>
                    <a:pt x="2271" y="16447"/>
                  </a:lnTo>
                  <a:lnTo>
                    <a:pt x="2127" y="16375"/>
                  </a:lnTo>
                  <a:lnTo>
                    <a:pt x="1962" y="16324"/>
                  </a:lnTo>
                  <a:lnTo>
                    <a:pt x="1798" y="16283"/>
                  </a:lnTo>
                  <a:lnTo>
                    <a:pt x="1623" y="16262"/>
                  </a:lnTo>
                  <a:lnTo>
                    <a:pt x="1449" y="16252"/>
                  </a:lnTo>
                  <a:lnTo>
                    <a:pt x="1264" y="16273"/>
                  </a:lnTo>
                  <a:lnTo>
                    <a:pt x="1171" y="16293"/>
                  </a:lnTo>
                  <a:lnTo>
                    <a:pt x="1079" y="16324"/>
                  </a:lnTo>
                  <a:lnTo>
                    <a:pt x="986" y="16365"/>
                  </a:lnTo>
                  <a:lnTo>
                    <a:pt x="904" y="16417"/>
                  </a:lnTo>
                  <a:lnTo>
                    <a:pt x="822" y="16478"/>
                  </a:lnTo>
                  <a:lnTo>
                    <a:pt x="740" y="16550"/>
                  </a:lnTo>
                  <a:lnTo>
                    <a:pt x="658" y="16632"/>
                  </a:lnTo>
                  <a:lnTo>
                    <a:pt x="586" y="16725"/>
                  </a:lnTo>
                  <a:lnTo>
                    <a:pt x="514" y="16827"/>
                  </a:lnTo>
                  <a:lnTo>
                    <a:pt x="442" y="16940"/>
                  </a:lnTo>
                  <a:lnTo>
                    <a:pt x="380" y="17053"/>
                  </a:lnTo>
                  <a:lnTo>
                    <a:pt x="319" y="17177"/>
                  </a:lnTo>
                  <a:lnTo>
                    <a:pt x="267" y="17300"/>
                  </a:lnTo>
                  <a:lnTo>
                    <a:pt x="216" y="17444"/>
                  </a:lnTo>
                  <a:lnTo>
                    <a:pt x="175" y="17577"/>
                  </a:lnTo>
                  <a:lnTo>
                    <a:pt x="134" y="17731"/>
                  </a:lnTo>
                  <a:lnTo>
                    <a:pt x="93" y="17886"/>
                  </a:lnTo>
                  <a:lnTo>
                    <a:pt x="62" y="18040"/>
                  </a:lnTo>
                  <a:lnTo>
                    <a:pt x="41" y="18204"/>
                  </a:lnTo>
                  <a:lnTo>
                    <a:pt x="21" y="18368"/>
                  </a:lnTo>
                  <a:lnTo>
                    <a:pt x="10" y="18533"/>
                  </a:lnTo>
                  <a:lnTo>
                    <a:pt x="0" y="18707"/>
                  </a:lnTo>
                  <a:lnTo>
                    <a:pt x="10" y="18882"/>
                  </a:lnTo>
                  <a:lnTo>
                    <a:pt x="10" y="19057"/>
                  </a:lnTo>
                  <a:lnTo>
                    <a:pt x="31" y="19231"/>
                  </a:lnTo>
                  <a:lnTo>
                    <a:pt x="52" y="19406"/>
                  </a:lnTo>
                  <a:lnTo>
                    <a:pt x="82" y="19591"/>
                  </a:lnTo>
                  <a:lnTo>
                    <a:pt x="123" y="19765"/>
                  </a:lnTo>
                  <a:lnTo>
                    <a:pt x="165" y="19950"/>
                  </a:lnTo>
                  <a:lnTo>
                    <a:pt x="226" y="20125"/>
                  </a:lnTo>
                  <a:lnTo>
                    <a:pt x="288" y="20300"/>
                  </a:lnTo>
                  <a:lnTo>
                    <a:pt x="360" y="20485"/>
                  </a:lnTo>
                  <a:lnTo>
                    <a:pt x="514" y="20834"/>
                  </a:lnTo>
                  <a:lnTo>
                    <a:pt x="678" y="21163"/>
                  </a:lnTo>
                  <a:lnTo>
                    <a:pt x="843" y="21461"/>
                  </a:lnTo>
                  <a:lnTo>
                    <a:pt x="997" y="21748"/>
                  </a:lnTo>
                  <a:lnTo>
                    <a:pt x="1161" y="21995"/>
                  </a:lnTo>
                  <a:lnTo>
                    <a:pt x="1325" y="22231"/>
                  </a:lnTo>
                  <a:lnTo>
                    <a:pt x="1479" y="22447"/>
                  </a:lnTo>
                  <a:lnTo>
                    <a:pt x="1644" y="22642"/>
                  </a:lnTo>
                  <a:lnTo>
                    <a:pt x="1798" y="22817"/>
                  </a:lnTo>
                  <a:lnTo>
                    <a:pt x="1952" y="22971"/>
                  </a:lnTo>
                  <a:lnTo>
                    <a:pt x="2096" y="23104"/>
                  </a:lnTo>
                  <a:lnTo>
                    <a:pt x="2250" y="23227"/>
                  </a:lnTo>
                  <a:lnTo>
                    <a:pt x="2394" y="23340"/>
                  </a:lnTo>
                  <a:lnTo>
                    <a:pt x="2538" y="23433"/>
                  </a:lnTo>
                  <a:lnTo>
                    <a:pt x="2671" y="23505"/>
                  </a:lnTo>
                  <a:lnTo>
                    <a:pt x="2805" y="23577"/>
                  </a:lnTo>
                  <a:lnTo>
                    <a:pt x="2928" y="23628"/>
                  </a:lnTo>
                  <a:lnTo>
                    <a:pt x="3051" y="23679"/>
                  </a:lnTo>
                  <a:lnTo>
                    <a:pt x="3164" y="23710"/>
                  </a:lnTo>
                  <a:lnTo>
                    <a:pt x="3277" y="23741"/>
                  </a:lnTo>
                  <a:lnTo>
                    <a:pt x="3472" y="23772"/>
                  </a:lnTo>
                  <a:lnTo>
                    <a:pt x="3647" y="23782"/>
                  </a:lnTo>
                  <a:lnTo>
                    <a:pt x="3781" y="23772"/>
                  </a:lnTo>
                  <a:lnTo>
                    <a:pt x="3883" y="23762"/>
                  </a:lnTo>
                  <a:lnTo>
                    <a:pt x="3966" y="23741"/>
                  </a:lnTo>
                  <a:lnTo>
                    <a:pt x="3966" y="23782"/>
                  </a:lnTo>
                  <a:lnTo>
                    <a:pt x="3955" y="23926"/>
                  </a:lnTo>
                  <a:lnTo>
                    <a:pt x="3955" y="24162"/>
                  </a:lnTo>
                  <a:lnTo>
                    <a:pt x="3976" y="24522"/>
                  </a:lnTo>
                  <a:lnTo>
                    <a:pt x="4027" y="25005"/>
                  </a:lnTo>
                  <a:lnTo>
                    <a:pt x="4068" y="25303"/>
                  </a:lnTo>
                  <a:lnTo>
                    <a:pt x="4120" y="25621"/>
                  </a:lnTo>
                  <a:lnTo>
                    <a:pt x="4181" y="25981"/>
                  </a:lnTo>
                  <a:lnTo>
                    <a:pt x="4263" y="26381"/>
                  </a:lnTo>
                  <a:lnTo>
                    <a:pt x="4356" y="26823"/>
                  </a:lnTo>
                  <a:lnTo>
                    <a:pt x="4469" y="27295"/>
                  </a:lnTo>
                  <a:lnTo>
                    <a:pt x="4623" y="27902"/>
                  </a:lnTo>
                  <a:lnTo>
                    <a:pt x="4787" y="28477"/>
                  </a:lnTo>
                  <a:lnTo>
                    <a:pt x="4972" y="29011"/>
                  </a:lnTo>
                  <a:lnTo>
                    <a:pt x="5147" y="29514"/>
                  </a:lnTo>
                  <a:lnTo>
                    <a:pt x="5342" y="29977"/>
                  </a:lnTo>
                  <a:lnTo>
                    <a:pt x="5527" y="30408"/>
                  </a:lnTo>
                  <a:lnTo>
                    <a:pt x="5712" y="30809"/>
                  </a:lnTo>
                  <a:lnTo>
                    <a:pt x="5897" y="31168"/>
                  </a:lnTo>
                  <a:lnTo>
                    <a:pt x="6071" y="31497"/>
                  </a:lnTo>
                  <a:lnTo>
                    <a:pt x="6236" y="31785"/>
                  </a:lnTo>
                  <a:lnTo>
                    <a:pt x="6390" y="32052"/>
                  </a:lnTo>
                  <a:lnTo>
                    <a:pt x="6534" y="32278"/>
                  </a:lnTo>
                  <a:lnTo>
                    <a:pt x="6770" y="32637"/>
                  </a:lnTo>
                  <a:lnTo>
                    <a:pt x="6924" y="32863"/>
                  </a:lnTo>
                  <a:lnTo>
                    <a:pt x="7181" y="33285"/>
                  </a:lnTo>
                  <a:lnTo>
                    <a:pt x="7243" y="33408"/>
                  </a:lnTo>
                  <a:lnTo>
                    <a:pt x="7273" y="33469"/>
                  </a:lnTo>
                  <a:lnTo>
                    <a:pt x="7294" y="33511"/>
                  </a:lnTo>
                  <a:lnTo>
                    <a:pt x="7284" y="33521"/>
                  </a:lnTo>
                  <a:lnTo>
                    <a:pt x="7273" y="33511"/>
                  </a:lnTo>
                  <a:lnTo>
                    <a:pt x="7294" y="33552"/>
                  </a:lnTo>
                  <a:lnTo>
                    <a:pt x="7345" y="33675"/>
                  </a:lnTo>
                  <a:lnTo>
                    <a:pt x="7417" y="33850"/>
                  </a:lnTo>
                  <a:lnTo>
                    <a:pt x="7448" y="33963"/>
                  </a:lnTo>
                  <a:lnTo>
                    <a:pt x="7479" y="34086"/>
                  </a:lnTo>
                  <a:lnTo>
                    <a:pt x="7499" y="34219"/>
                  </a:lnTo>
                  <a:lnTo>
                    <a:pt x="7510" y="34363"/>
                  </a:lnTo>
                  <a:lnTo>
                    <a:pt x="7520" y="34517"/>
                  </a:lnTo>
                  <a:lnTo>
                    <a:pt x="7510" y="34671"/>
                  </a:lnTo>
                  <a:lnTo>
                    <a:pt x="7489" y="34836"/>
                  </a:lnTo>
                  <a:lnTo>
                    <a:pt x="7448" y="35000"/>
                  </a:lnTo>
                  <a:lnTo>
                    <a:pt x="7386" y="35175"/>
                  </a:lnTo>
                  <a:lnTo>
                    <a:pt x="7314" y="35349"/>
                  </a:lnTo>
                  <a:lnTo>
                    <a:pt x="7376" y="35319"/>
                  </a:lnTo>
                  <a:lnTo>
                    <a:pt x="7335" y="35462"/>
                  </a:lnTo>
                  <a:lnTo>
                    <a:pt x="7304" y="35616"/>
                  </a:lnTo>
                  <a:lnTo>
                    <a:pt x="7263" y="35812"/>
                  </a:lnTo>
                  <a:lnTo>
                    <a:pt x="7232" y="36027"/>
                  </a:lnTo>
                  <a:lnTo>
                    <a:pt x="7201" y="36253"/>
                  </a:lnTo>
                  <a:lnTo>
                    <a:pt x="7201" y="36469"/>
                  </a:lnTo>
                  <a:lnTo>
                    <a:pt x="7212" y="36572"/>
                  </a:lnTo>
                  <a:lnTo>
                    <a:pt x="7222" y="36675"/>
                  </a:lnTo>
                  <a:lnTo>
                    <a:pt x="7273" y="36880"/>
                  </a:lnTo>
                  <a:lnTo>
                    <a:pt x="7335" y="37065"/>
                  </a:lnTo>
                  <a:lnTo>
                    <a:pt x="7397" y="37250"/>
                  </a:lnTo>
                  <a:lnTo>
                    <a:pt x="7479" y="37414"/>
                  </a:lnTo>
                  <a:lnTo>
                    <a:pt x="7561" y="37568"/>
                  </a:lnTo>
                  <a:lnTo>
                    <a:pt x="7653" y="37712"/>
                  </a:lnTo>
                  <a:lnTo>
                    <a:pt x="7766" y="37846"/>
                  </a:lnTo>
                  <a:lnTo>
                    <a:pt x="7879" y="37979"/>
                  </a:lnTo>
                  <a:lnTo>
                    <a:pt x="7992" y="38103"/>
                  </a:lnTo>
                  <a:lnTo>
                    <a:pt x="8126" y="38236"/>
                  </a:lnTo>
                  <a:lnTo>
                    <a:pt x="8403" y="38483"/>
                  </a:lnTo>
                  <a:lnTo>
                    <a:pt x="8701" y="38739"/>
                  </a:lnTo>
                  <a:lnTo>
                    <a:pt x="9030" y="39027"/>
                  </a:lnTo>
                  <a:lnTo>
                    <a:pt x="9215" y="39191"/>
                  </a:lnTo>
                  <a:lnTo>
                    <a:pt x="9410" y="39346"/>
                  </a:lnTo>
                  <a:lnTo>
                    <a:pt x="9616" y="39489"/>
                  </a:lnTo>
                  <a:lnTo>
                    <a:pt x="9821" y="39623"/>
                  </a:lnTo>
                  <a:lnTo>
                    <a:pt x="10037" y="39756"/>
                  </a:lnTo>
                  <a:lnTo>
                    <a:pt x="10263" y="39880"/>
                  </a:lnTo>
                  <a:lnTo>
                    <a:pt x="10479" y="40003"/>
                  </a:lnTo>
                  <a:lnTo>
                    <a:pt x="10715" y="40116"/>
                  </a:lnTo>
                  <a:lnTo>
                    <a:pt x="11177" y="40332"/>
                  </a:lnTo>
                  <a:lnTo>
                    <a:pt x="11650" y="40537"/>
                  </a:lnTo>
                  <a:lnTo>
                    <a:pt x="12122" y="40722"/>
                  </a:lnTo>
                  <a:lnTo>
                    <a:pt x="12605" y="40897"/>
                  </a:lnTo>
                  <a:lnTo>
                    <a:pt x="13499" y="40825"/>
                  </a:lnTo>
                  <a:lnTo>
                    <a:pt x="13982" y="40794"/>
                  </a:lnTo>
                  <a:lnTo>
                    <a:pt x="14362" y="40784"/>
                  </a:lnTo>
                  <a:lnTo>
                    <a:pt x="14721" y="40794"/>
                  </a:lnTo>
                  <a:lnTo>
                    <a:pt x="15204" y="40835"/>
                  </a:lnTo>
                  <a:lnTo>
                    <a:pt x="15728" y="40886"/>
                  </a:lnTo>
                  <a:lnTo>
                    <a:pt x="15975" y="40917"/>
                  </a:lnTo>
                  <a:lnTo>
                    <a:pt x="16201" y="40958"/>
                  </a:lnTo>
                  <a:lnTo>
                    <a:pt x="16889" y="40589"/>
                  </a:lnTo>
                  <a:lnTo>
                    <a:pt x="17331" y="40342"/>
                  </a:lnTo>
                  <a:lnTo>
                    <a:pt x="17813" y="40065"/>
                  </a:lnTo>
                  <a:lnTo>
                    <a:pt x="18317" y="39756"/>
                  </a:lnTo>
                  <a:lnTo>
                    <a:pt x="18820" y="39438"/>
                  </a:lnTo>
                  <a:lnTo>
                    <a:pt x="19313" y="39109"/>
                  </a:lnTo>
                  <a:lnTo>
                    <a:pt x="19539" y="38945"/>
                  </a:lnTo>
                  <a:lnTo>
                    <a:pt x="19755" y="38781"/>
                  </a:lnTo>
                  <a:lnTo>
                    <a:pt x="20114" y="38483"/>
                  </a:lnTo>
                  <a:lnTo>
                    <a:pt x="20289" y="38329"/>
                  </a:lnTo>
                  <a:lnTo>
                    <a:pt x="20453" y="38164"/>
                  </a:lnTo>
                  <a:lnTo>
                    <a:pt x="20628" y="38000"/>
                  </a:lnTo>
                  <a:lnTo>
                    <a:pt x="20792" y="37835"/>
                  </a:lnTo>
                  <a:lnTo>
                    <a:pt x="20947" y="37650"/>
                  </a:lnTo>
                  <a:lnTo>
                    <a:pt x="21090" y="37476"/>
                  </a:lnTo>
                  <a:lnTo>
                    <a:pt x="21234" y="37291"/>
                  </a:lnTo>
                  <a:lnTo>
                    <a:pt x="21357" y="37096"/>
                  </a:lnTo>
                  <a:lnTo>
                    <a:pt x="21481" y="36901"/>
                  </a:lnTo>
                  <a:lnTo>
                    <a:pt x="21583" y="36705"/>
                  </a:lnTo>
                  <a:lnTo>
                    <a:pt x="21676" y="36500"/>
                  </a:lnTo>
                  <a:lnTo>
                    <a:pt x="21748" y="36294"/>
                  </a:lnTo>
                  <a:lnTo>
                    <a:pt x="21820" y="36089"/>
                  </a:lnTo>
                  <a:lnTo>
                    <a:pt x="21861" y="35873"/>
                  </a:lnTo>
                  <a:lnTo>
                    <a:pt x="21871" y="35750"/>
                  </a:lnTo>
                  <a:lnTo>
                    <a:pt x="21881" y="35627"/>
                  </a:lnTo>
                  <a:lnTo>
                    <a:pt x="21871" y="35493"/>
                  </a:lnTo>
                  <a:lnTo>
                    <a:pt x="21861" y="35349"/>
                  </a:lnTo>
                  <a:lnTo>
                    <a:pt x="21809" y="35072"/>
                  </a:lnTo>
                  <a:lnTo>
                    <a:pt x="21748" y="34795"/>
                  </a:lnTo>
                  <a:lnTo>
                    <a:pt x="21686" y="34548"/>
                  </a:lnTo>
                  <a:lnTo>
                    <a:pt x="21625" y="34353"/>
                  </a:lnTo>
                  <a:lnTo>
                    <a:pt x="21563" y="34168"/>
                  </a:lnTo>
                  <a:lnTo>
                    <a:pt x="21707" y="34250"/>
                  </a:lnTo>
                  <a:lnTo>
                    <a:pt x="21676" y="33973"/>
                  </a:lnTo>
                  <a:lnTo>
                    <a:pt x="21655" y="33747"/>
                  </a:lnTo>
                  <a:lnTo>
                    <a:pt x="21645" y="33531"/>
                  </a:lnTo>
                  <a:lnTo>
                    <a:pt x="21676" y="33398"/>
                  </a:lnTo>
                  <a:lnTo>
                    <a:pt x="21768" y="33059"/>
                  </a:lnTo>
                  <a:lnTo>
                    <a:pt x="21830" y="32874"/>
                  </a:lnTo>
                  <a:lnTo>
                    <a:pt x="21902" y="32689"/>
                  </a:lnTo>
                  <a:lnTo>
                    <a:pt x="21984" y="32524"/>
                  </a:lnTo>
                  <a:lnTo>
                    <a:pt x="22025" y="32463"/>
                  </a:lnTo>
                  <a:lnTo>
                    <a:pt x="22066" y="32411"/>
                  </a:lnTo>
                  <a:lnTo>
                    <a:pt x="22159" y="32309"/>
                  </a:lnTo>
                  <a:lnTo>
                    <a:pt x="22241" y="32196"/>
                  </a:lnTo>
                  <a:lnTo>
                    <a:pt x="22416" y="31949"/>
                  </a:lnTo>
                  <a:lnTo>
                    <a:pt x="22580" y="31672"/>
                  </a:lnTo>
                  <a:lnTo>
                    <a:pt x="22744" y="31374"/>
                  </a:lnTo>
                  <a:lnTo>
                    <a:pt x="23094" y="30696"/>
                  </a:lnTo>
                  <a:lnTo>
                    <a:pt x="23289" y="30316"/>
                  </a:lnTo>
                  <a:lnTo>
                    <a:pt x="23515" y="29905"/>
                  </a:lnTo>
                  <a:lnTo>
                    <a:pt x="23638" y="29669"/>
                  </a:lnTo>
                  <a:lnTo>
                    <a:pt x="23761" y="29422"/>
                  </a:lnTo>
                  <a:lnTo>
                    <a:pt x="23864" y="29175"/>
                  </a:lnTo>
                  <a:lnTo>
                    <a:pt x="23957" y="28929"/>
                  </a:lnTo>
                  <a:lnTo>
                    <a:pt x="24039" y="28672"/>
                  </a:lnTo>
                  <a:lnTo>
                    <a:pt x="24111" y="28425"/>
                  </a:lnTo>
                  <a:lnTo>
                    <a:pt x="24183" y="28179"/>
                  </a:lnTo>
                  <a:lnTo>
                    <a:pt x="24244" y="27922"/>
                  </a:lnTo>
                  <a:lnTo>
                    <a:pt x="24296" y="27676"/>
                  </a:lnTo>
                  <a:lnTo>
                    <a:pt x="24337" y="27429"/>
                  </a:lnTo>
                  <a:lnTo>
                    <a:pt x="24398" y="26946"/>
                  </a:lnTo>
                  <a:lnTo>
                    <a:pt x="24450" y="26484"/>
                  </a:lnTo>
                  <a:lnTo>
                    <a:pt x="24470" y="26042"/>
                  </a:lnTo>
                  <a:lnTo>
                    <a:pt x="24470" y="25631"/>
                  </a:lnTo>
                  <a:lnTo>
                    <a:pt x="24470" y="25261"/>
                  </a:lnTo>
                  <a:lnTo>
                    <a:pt x="24450" y="24922"/>
                  </a:lnTo>
                  <a:lnTo>
                    <a:pt x="24429" y="24645"/>
                  </a:lnTo>
                  <a:lnTo>
                    <a:pt x="24388" y="24234"/>
                  </a:lnTo>
                  <a:lnTo>
                    <a:pt x="24367" y="24090"/>
                  </a:lnTo>
                  <a:lnTo>
                    <a:pt x="24419" y="24131"/>
                  </a:lnTo>
                  <a:lnTo>
                    <a:pt x="24470" y="24173"/>
                  </a:lnTo>
                  <a:lnTo>
                    <a:pt x="24552" y="24214"/>
                  </a:lnTo>
                  <a:lnTo>
                    <a:pt x="24665" y="24255"/>
                  </a:lnTo>
                  <a:lnTo>
                    <a:pt x="24789" y="24286"/>
                  </a:lnTo>
                  <a:lnTo>
                    <a:pt x="24943" y="24306"/>
                  </a:lnTo>
                  <a:lnTo>
                    <a:pt x="25025" y="24296"/>
                  </a:lnTo>
                  <a:lnTo>
                    <a:pt x="25117" y="24296"/>
                  </a:lnTo>
                  <a:lnTo>
                    <a:pt x="25261" y="24265"/>
                  </a:lnTo>
                  <a:lnTo>
                    <a:pt x="25395" y="24234"/>
                  </a:lnTo>
                  <a:lnTo>
                    <a:pt x="25528" y="24183"/>
                  </a:lnTo>
                  <a:lnTo>
                    <a:pt x="25652" y="24131"/>
                  </a:lnTo>
                  <a:lnTo>
                    <a:pt x="25775" y="24060"/>
                  </a:lnTo>
                  <a:lnTo>
                    <a:pt x="25908" y="23977"/>
                  </a:lnTo>
                  <a:lnTo>
                    <a:pt x="26032" y="23875"/>
                  </a:lnTo>
                  <a:lnTo>
                    <a:pt x="26155" y="23762"/>
                  </a:lnTo>
                  <a:lnTo>
                    <a:pt x="26278" y="23628"/>
                  </a:lnTo>
                  <a:lnTo>
                    <a:pt x="26401" y="23474"/>
                  </a:lnTo>
                  <a:lnTo>
                    <a:pt x="26535" y="23299"/>
                  </a:lnTo>
                  <a:lnTo>
                    <a:pt x="26658" y="23114"/>
                  </a:lnTo>
                  <a:lnTo>
                    <a:pt x="26802" y="22899"/>
                  </a:lnTo>
                  <a:lnTo>
                    <a:pt x="26936" y="22673"/>
                  </a:lnTo>
                  <a:lnTo>
                    <a:pt x="27079" y="22416"/>
                  </a:lnTo>
                  <a:lnTo>
                    <a:pt x="27223" y="22139"/>
                  </a:lnTo>
                  <a:lnTo>
                    <a:pt x="27347" y="21871"/>
                  </a:lnTo>
                  <a:lnTo>
                    <a:pt x="27460" y="21584"/>
                  </a:lnTo>
                  <a:lnTo>
                    <a:pt x="27552" y="21296"/>
                  </a:lnTo>
                  <a:lnTo>
                    <a:pt x="27624" y="20998"/>
                  </a:lnTo>
                  <a:lnTo>
                    <a:pt x="27686" y="20700"/>
                  </a:lnTo>
                  <a:lnTo>
                    <a:pt x="27737" y="20402"/>
                  </a:lnTo>
                  <a:lnTo>
                    <a:pt x="27757" y="20104"/>
                  </a:lnTo>
                  <a:lnTo>
                    <a:pt x="27778" y="19807"/>
                  </a:lnTo>
                  <a:lnTo>
                    <a:pt x="27778" y="19529"/>
                  </a:lnTo>
                  <a:lnTo>
                    <a:pt x="27757" y="19262"/>
                  </a:lnTo>
                  <a:lnTo>
                    <a:pt x="27727" y="19005"/>
                  </a:lnTo>
                  <a:lnTo>
                    <a:pt x="27686" y="18769"/>
                  </a:lnTo>
                  <a:lnTo>
                    <a:pt x="27624" y="18553"/>
                  </a:lnTo>
                  <a:lnTo>
                    <a:pt x="27552" y="18368"/>
                  </a:lnTo>
                  <a:lnTo>
                    <a:pt x="27511" y="18286"/>
                  </a:lnTo>
                  <a:lnTo>
                    <a:pt x="27470" y="18204"/>
                  </a:lnTo>
                  <a:lnTo>
                    <a:pt x="27429" y="18132"/>
                  </a:lnTo>
                  <a:lnTo>
                    <a:pt x="27377" y="18070"/>
                  </a:lnTo>
                  <a:lnTo>
                    <a:pt x="27264" y="17957"/>
                  </a:lnTo>
                  <a:lnTo>
                    <a:pt x="27151" y="17865"/>
                  </a:lnTo>
                  <a:lnTo>
                    <a:pt x="27038" y="17783"/>
                  </a:lnTo>
                  <a:lnTo>
                    <a:pt x="26925" y="17711"/>
                  </a:lnTo>
                  <a:lnTo>
                    <a:pt x="26823" y="17660"/>
                  </a:lnTo>
                  <a:lnTo>
                    <a:pt x="26720" y="17629"/>
                  </a:lnTo>
                  <a:lnTo>
                    <a:pt x="26617" y="17598"/>
                  </a:lnTo>
                  <a:lnTo>
                    <a:pt x="26514" y="17588"/>
                  </a:lnTo>
                  <a:lnTo>
                    <a:pt x="26412" y="17588"/>
                  </a:lnTo>
                  <a:lnTo>
                    <a:pt x="26319" y="17598"/>
                  </a:lnTo>
                  <a:lnTo>
                    <a:pt x="26217" y="17608"/>
                  </a:lnTo>
                  <a:lnTo>
                    <a:pt x="26124" y="17639"/>
                  </a:lnTo>
                  <a:lnTo>
                    <a:pt x="26042" y="17670"/>
                  </a:lnTo>
                  <a:lnTo>
                    <a:pt x="25949" y="17711"/>
                  </a:lnTo>
                  <a:lnTo>
                    <a:pt x="25795" y="17803"/>
                  </a:lnTo>
                  <a:lnTo>
                    <a:pt x="25641" y="17916"/>
                  </a:lnTo>
                  <a:lnTo>
                    <a:pt x="25518" y="18040"/>
                  </a:lnTo>
                  <a:lnTo>
                    <a:pt x="25395" y="18153"/>
                  </a:lnTo>
                  <a:lnTo>
                    <a:pt x="25302" y="18266"/>
                  </a:lnTo>
                  <a:lnTo>
                    <a:pt x="25169" y="18451"/>
                  </a:lnTo>
                  <a:lnTo>
                    <a:pt x="25117" y="18522"/>
                  </a:lnTo>
                  <a:lnTo>
                    <a:pt x="25117" y="18522"/>
                  </a:lnTo>
                  <a:lnTo>
                    <a:pt x="25241" y="17999"/>
                  </a:lnTo>
                  <a:lnTo>
                    <a:pt x="25374" y="17403"/>
                  </a:lnTo>
                  <a:lnTo>
                    <a:pt x="25518" y="16673"/>
                  </a:lnTo>
                  <a:lnTo>
                    <a:pt x="25672" y="15841"/>
                  </a:lnTo>
                  <a:lnTo>
                    <a:pt x="25734" y="15410"/>
                  </a:lnTo>
                  <a:lnTo>
                    <a:pt x="25795" y="14978"/>
                  </a:lnTo>
                  <a:lnTo>
                    <a:pt x="25847" y="14537"/>
                  </a:lnTo>
                  <a:lnTo>
                    <a:pt x="25888" y="14115"/>
                  </a:lnTo>
                  <a:lnTo>
                    <a:pt x="25908" y="13705"/>
                  </a:lnTo>
                  <a:lnTo>
                    <a:pt x="25919" y="13314"/>
                  </a:lnTo>
                  <a:lnTo>
                    <a:pt x="25908" y="12914"/>
                  </a:lnTo>
                  <a:lnTo>
                    <a:pt x="25888" y="12482"/>
                  </a:lnTo>
                  <a:lnTo>
                    <a:pt x="25836" y="12010"/>
                  </a:lnTo>
                  <a:lnTo>
                    <a:pt x="25765" y="11496"/>
                  </a:lnTo>
                  <a:lnTo>
                    <a:pt x="25672" y="10962"/>
                  </a:lnTo>
                  <a:lnTo>
                    <a:pt x="25559" y="10386"/>
                  </a:lnTo>
                  <a:lnTo>
                    <a:pt x="25426" y="9801"/>
                  </a:lnTo>
                  <a:lnTo>
                    <a:pt x="25271" y="9174"/>
                  </a:lnTo>
                  <a:lnTo>
                    <a:pt x="25087" y="8537"/>
                  </a:lnTo>
                  <a:lnTo>
                    <a:pt x="24881" y="7880"/>
                  </a:lnTo>
                  <a:lnTo>
                    <a:pt x="24655" y="7202"/>
                  </a:lnTo>
                  <a:lnTo>
                    <a:pt x="24398" y="6514"/>
                  </a:lnTo>
                  <a:lnTo>
                    <a:pt x="24121" y="5815"/>
                  </a:lnTo>
                  <a:lnTo>
                    <a:pt x="23813" y="5116"/>
                  </a:lnTo>
                  <a:lnTo>
                    <a:pt x="23474" y="4408"/>
                  </a:lnTo>
                  <a:lnTo>
                    <a:pt x="23114" y="3689"/>
                  </a:lnTo>
                  <a:lnTo>
                    <a:pt x="23022" y="3514"/>
                  </a:lnTo>
                  <a:lnTo>
                    <a:pt x="22919" y="3339"/>
                  </a:lnTo>
                  <a:lnTo>
                    <a:pt x="22806" y="3175"/>
                  </a:lnTo>
                  <a:lnTo>
                    <a:pt x="22703" y="3021"/>
                  </a:lnTo>
                  <a:lnTo>
                    <a:pt x="22580" y="2867"/>
                  </a:lnTo>
                  <a:lnTo>
                    <a:pt x="22467" y="2723"/>
                  </a:lnTo>
                  <a:lnTo>
                    <a:pt x="22344" y="2579"/>
                  </a:lnTo>
                  <a:lnTo>
                    <a:pt x="22210" y="2435"/>
                  </a:lnTo>
                  <a:lnTo>
                    <a:pt x="21943" y="2178"/>
                  </a:lnTo>
                  <a:lnTo>
                    <a:pt x="21666" y="1942"/>
                  </a:lnTo>
                  <a:lnTo>
                    <a:pt x="21378" y="1716"/>
                  </a:lnTo>
                  <a:lnTo>
                    <a:pt x="21080" y="1521"/>
                  </a:lnTo>
                  <a:lnTo>
                    <a:pt x="20772" y="1336"/>
                  </a:lnTo>
                  <a:lnTo>
                    <a:pt x="20464" y="1161"/>
                  </a:lnTo>
                  <a:lnTo>
                    <a:pt x="20145" y="1007"/>
                  </a:lnTo>
                  <a:lnTo>
                    <a:pt x="19827" y="874"/>
                  </a:lnTo>
                  <a:lnTo>
                    <a:pt x="19498" y="750"/>
                  </a:lnTo>
                  <a:lnTo>
                    <a:pt x="19180" y="637"/>
                  </a:lnTo>
                  <a:lnTo>
                    <a:pt x="18861" y="545"/>
                  </a:lnTo>
                  <a:lnTo>
                    <a:pt x="18553" y="453"/>
                  </a:lnTo>
                  <a:lnTo>
                    <a:pt x="18245" y="381"/>
                  </a:lnTo>
                  <a:lnTo>
                    <a:pt x="17947" y="319"/>
                  </a:lnTo>
                  <a:lnTo>
                    <a:pt x="17659" y="268"/>
                  </a:lnTo>
                  <a:lnTo>
                    <a:pt x="17382" y="216"/>
                  </a:lnTo>
                  <a:lnTo>
                    <a:pt x="16858" y="155"/>
                  </a:lnTo>
                  <a:lnTo>
                    <a:pt x="16406" y="103"/>
                  </a:lnTo>
                  <a:lnTo>
                    <a:pt x="16026" y="83"/>
                  </a:lnTo>
                  <a:lnTo>
                    <a:pt x="15492" y="83"/>
                  </a:lnTo>
                  <a:lnTo>
                    <a:pt x="15317" y="52"/>
                  </a:lnTo>
                  <a:lnTo>
                    <a:pt x="15112" y="31"/>
                  </a:lnTo>
                  <a:lnTo>
                    <a:pt x="14814" y="11"/>
                  </a:lnTo>
                  <a:lnTo>
                    <a:pt x="14444" y="1"/>
                  </a:lnTo>
                  <a:close/>
                </a:path>
              </a:pathLst>
            </a:custGeom>
            <a:solidFill>
              <a:srgbClr val="FBC6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2" name="Google Shape;807;p24">
              <a:extLst>
                <a:ext uri="{FF2B5EF4-FFF2-40B4-BE49-F238E27FC236}">
                  <a16:creationId xmlns:a16="http://schemas.microsoft.com/office/drawing/2014/main" id="{CFE2DED8-DE95-F174-C507-EA09488E4B7E}"/>
                </a:ext>
              </a:extLst>
            </p:cNvPr>
            <p:cNvSpPr/>
            <p:nvPr/>
          </p:nvSpPr>
          <p:spPr>
            <a:xfrm>
              <a:off x="2522236" y="3834504"/>
              <a:ext cx="515285" cy="521582"/>
            </a:xfrm>
            <a:custGeom>
              <a:avLst/>
              <a:gdLst/>
              <a:ahLst/>
              <a:cxnLst/>
              <a:rect l="l" t="t" r="r" b="b"/>
              <a:pathLst>
                <a:path w="11784" h="11928" extrusionOk="0">
                  <a:moveTo>
                    <a:pt x="9862" y="0"/>
                  </a:moveTo>
                  <a:lnTo>
                    <a:pt x="8188" y="21"/>
                  </a:lnTo>
                  <a:lnTo>
                    <a:pt x="6308" y="62"/>
                  </a:lnTo>
                  <a:lnTo>
                    <a:pt x="5815" y="83"/>
                  </a:lnTo>
                  <a:lnTo>
                    <a:pt x="5311" y="103"/>
                  </a:lnTo>
                  <a:lnTo>
                    <a:pt x="4264" y="165"/>
                  </a:lnTo>
                  <a:lnTo>
                    <a:pt x="3226" y="237"/>
                  </a:lnTo>
                  <a:lnTo>
                    <a:pt x="2250" y="319"/>
                  </a:lnTo>
                  <a:lnTo>
                    <a:pt x="709" y="463"/>
                  </a:lnTo>
                  <a:lnTo>
                    <a:pt x="93" y="535"/>
                  </a:lnTo>
                  <a:lnTo>
                    <a:pt x="72" y="904"/>
                  </a:lnTo>
                  <a:lnTo>
                    <a:pt x="31" y="1860"/>
                  </a:lnTo>
                  <a:lnTo>
                    <a:pt x="11" y="2476"/>
                  </a:lnTo>
                  <a:lnTo>
                    <a:pt x="0" y="3154"/>
                  </a:lnTo>
                  <a:lnTo>
                    <a:pt x="11" y="3853"/>
                  </a:lnTo>
                  <a:lnTo>
                    <a:pt x="21" y="4541"/>
                  </a:lnTo>
                  <a:lnTo>
                    <a:pt x="52" y="5198"/>
                  </a:lnTo>
                  <a:lnTo>
                    <a:pt x="103" y="5846"/>
                  </a:lnTo>
                  <a:lnTo>
                    <a:pt x="154" y="6493"/>
                  </a:lnTo>
                  <a:lnTo>
                    <a:pt x="226" y="7119"/>
                  </a:lnTo>
                  <a:lnTo>
                    <a:pt x="298" y="7736"/>
                  </a:lnTo>
                  <a:lnTo>
                    <a:pt x="380" y="8332"/>
                  </a:lnTo>
                  <a:lnTo>
                    <a:pt x="463" y="8897"/>
                  </a:lnTo>
                  <a:lnTo>
                    <a:pt x="545" y="9421"/>
                  </a:lnTo>
                  <a:lnTo>
                    <a:pt x="699" y="10345"/>
                  </a:lnTo>
                  <a:lnTo>
                    <a:pt x="832" y="11064"/>
                  </a:lnTo>
                  <a:lnTo>
                    <a:pt x="956" y="11691"/>
                  </a:lnTo>
                  <a:lnTo>
                    <a:pt x="1336" y="11742"/>
                  </a:lnTo>
                  <a:lnTo>
                    <a:pt x="1778" y="11794"/>
                  </a:lnTo>
                  <a:lnTo>
                    <a:pt x="2384" y="11845"/>
                  </a:lnTo>
                  <a:lnTo>
                    <a:pt x="3144" y="11886"/>
                  </a:lnTo>
                  <a:lnTo>
                    <a:pt x="3575" y="11907"/>
                  </a:lnTo>
                  <a:lnTo>
                    <a:pt x="4027" y="11917"/>
                  </a:lnTo>
                  <a:lnTo>
                    <a:pt x="4520" y="11927"/>
                  </a:lnTo>
                  <a:lnTo>
                    <a:pt x="5044" y="11927"/>
                  </a:lnTo>
                  <a:lnTo>
                    <a:pt x="5599" y="11917"/>
                  </a:lnTo>
                  <a:lnTo>
                    <a:pt x="6174" y="11896"/>
                  </a:lnTo>
                  <a:lnTo>
                    <a:pt x="6791" y="11855"/>
                  </a:lnTo>
                  <a:lnTo>
                    <a:pt x="7376" y="11804"/>
                  </a:lnTo>
                  <a:lnTo>
                    <a:pt x="7931" y="11742"/>
                  </a:lnTo>
                  <a:lnTo>
                    <a:pt x="8465" y="11681"/>
                  </a:lnTo>
                  <a:lnTo>
                    <a:pt x="8958" y="11598"/>
                  </a:lnTo>
                  <a:lnTo>
                    <a:pt x="9421" y="11516"/>
                  </a:lnTo>
                  <a:lnTo>
                    <a:pt x="9842" y="11424"/>
                  </a:lnTo>
                  <a:lnTo>
                    <a:pt x="10232" y="11342"/>
                  </a:lnTo>
                  <a:lnTo>
                    <a:pt x="10581" y="11249"/>
                  </a:lnTo>
                  <a:lnTo>
                    <a:pt x="10890" y="11167"/>
                  </a:lnTo>
                  <a:lnTo>
                    <a:pt x="11383" y="11023"/>
                  </a:lnTo>
                  <a:lnTo>
                    <a:pt x="11681" y="10931"/>
                  </a:lnTo>
                  <a:lnTo>
                    <a:pt x="11783" y="10890"/>
                  </a:lnTo>
                  <a:lnTo>
                    <a:pt x="11516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3" name="Google Shape;808;p24">
              <a:extLst>
                <a:ext uri="{FF2B5EF4-FFF2-40B4-BE49-F238E27FC236}">
                  <a16:creationId xmlns:a16="http://schemas.microsoft.com/office/drawing/2014/main" id="{DB1F0FA6-F5AF-6DEE-9740-6AAE68DA01A2}"/>
                </a:ext>
              </a:extLst>
            </p:cNvPr>
            <p:cNvSpPr/>
            <p:nvPr/>
          </p:nvSpPr>
          <p:spPr>
            <a:xfrm>
              <a:off x="2678128" y="3999359"/>
              <a:ext cx="213390" cy="213434"/>
            </a:xfrm>
            <a:custGeom>
              <a:avLst/>
              <a:gdLst/>
              <a:ahLst/>
              <a:cxnLst/>
              <a:rect l="l" t="t" r="r" b="b"/>
              <a:pathLst>
                <a:path w="4880" h="4881" extrusionOk="0">
                  <a:moveTo>
                    <a:pt x="3144" y="0"/>
                  </a:moveTo>
                  <a:lnTo>
                    <a:pt x="1541" y="72"/>
                  </a:lnTo>
                  <a:lnTo>
                    <a:pt x="1603" y="1675"/>
                  </a:lnTo>
                  <a:lnTo>
                    <a:pt x="0" y="1737"/>
                  </a:lnTo>
                  <a:lnTo>
                    <a:pt x="72" y="3339"/>
                  </a:lnTo>
                  <a:lnTo>
                    <a:pt x="1675" y="3278"/>
                  </a:lnTo>
                  <a:lnTo>
                    <a:pt x="1736" y="4880"/>
                  </a:lnTo>
                  <a:lnTo>
                    <a:pt x="3339" y="4818"/>
                  </a:lnTo>
                  <a:lnTo>
                    <a:pt x="3277" y="3206"/>
                  </a:lnTo>
                  <a:lnTo>
                    <a:pt x="4880" y="3144"/>
                  </a:lnTo>
                  <a:lnTo>
                    <a:pt x="4808" y="1541"/>
                  </a:lnTo>
                  <a:lnTo>
                    <a:pt x="3205" y="1603"/>
                  </a:lnTo>
                  <a:lnTo>
                    <a:pt x="314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614" name="Google Shape;809;p24">
              <a:extLst>
                <a:ext uri="{FF2B5EF4-FFF2-40B4-BE49-F238E27FC236}">
                  <a16:creationId xmlns:a16="http://schemas.microsoft.com/office/drawing/2014/main" id="{AD1D1A25-7EBB-010B-A70B-39DA30B0A7D3}"/>
                </a:ext>
              </a:extLst>
            </p:cNvPr>
            <p:cNvGrpSpPr/>
            <p:nvPr/>
          </p:nvGrpSpPr>
          <p:grpSpPr>
            <a:xfrm>
              <a:off x="1469734" y="1175600"/>
              <a:ext cx="1221991" cy="1118950"/>
              <a:chOff x="1469734" y="1175600"/>
              <a:chExt cx="1221991" cy="1118950"/>
            </a:xfrm>
          </p:grpSpPr>
          <p:sp>
            <p:nvSpPr>
              <p:cNvPr id="2615" name="Google Shape;810;p24">
                <a:extLst>
                  <a:ext uri="{FF2B5EF4-FFF2-40B4-BE49-F238E27FC236}">
                    <a16:creationId xmlns:a16="http://schemas.microsoft.com/office/drawing/2014/main" id="{61D24AFE-CBF0-DDDA-4EAF-C31BE7902B20}"/>
                  </a:ext>
                </a:extLst>
              </p:cNvPr>
              <p:cNvSpPr/>
              <p:nvPr/>
            </p:nvSpPr>
            <p:spPr>
              <a:xfrm>
                <a:off x="1469734" y="1175600"/>
                <a:ext cx="1160790" cy="904722"/>
              </a:xfrm>
              <a:custGeom>
                <a:avLst/>
                <a:gdLst/>
                <a:ahLst/>
                <a:cxnLst/>
                <a:rect l="l" t="t" r="r" b="b"/>
                <a:pathLst>
                  <a:path w="26546" h="20690" extrusionOk="0">
                    <a:moveTo>
                      <a:pt x="13694" y="0"/>
                    </a:moveTo>
                    <a:lnTo>
                      <a:pt x="13118" y="11"/>
                    </a:lnTo>
                    <a:lnTo>
                      <a:pt x="12553" y="52"/>
                    </a:lnTo>
                    <a:lnTo>
                      <a:pt x="11978" y="113"/>
                    </a:lnTo>
                    <a:lnTo>
                      <a:pt x="11413" y="196"/>
                    </a:lnTo>
                    <a:lnTo>
                      <a:pt x="10848" y="309"/>
                    </a:lnTo>
                    <a:lnTo>
                      <a:pt x="10293" y="442"/>
                    </a:lnTo>
                    <a:lnTo>
                      <a:pt x="10016" y="514"/>
                    </a:lnTo>
                    <a:lnTo>
                      <a:pt x="9749" y="596"/>
                    </a:lnTo>
                    <a:lnTo>
                      <a:pt x="9472" y="678"/>
                    </a:lnTo>
                    <a:lnTo>
                      <a:pt x="9205" y="771"/>
                    </a:lnTo>
                    <a:lnTo>
                      <a:pt x="8937" y="874"/>
                    </a:lnTo>
                    <a:lnTo>
                      <a:pt x="8670" y="976"/>
                    </a:lnTo>
                    <a:lnTo>
                      <a:pt x="8414" y="1089"/>
                    </a:lnTo>
                    <a:lnTo>
                      <a:pt x="8146" y="1213"/>
                    </a:lnTo>
                    <a:lnTo>
                      <a:pt x="7890" y="1326"/>
                    </a:lnTo>
                    <a:lnTo>
                      <a:pt x="7643" y="1459"/>
                    </a:lnTo>
                    <a:lnTo>
                      <a:pt x="7386" y="1593"/>
                    </a:lnTo>
                    <a:lnTo>
                      <a:pt x="7140" y="1737"/>
                    </a:lnTo>
                    <a:lnTo>
                      <a:pt x="6893" y="1880"/>
                    </a:lnTo>
                    <a:lnTo>
                      <a:pt x="6657" y="2034"/>
                    </a:lnTo>
                    <a:lnTo>
                      <a:pt x="6421" y="2199"/>
                    </a:lnTo>
                    <a:lnTo>
                      <a:pt x="6184" y="2363"/>
                    </a:lnTo>
                    <a:lnTo>
                      <a:pt x="5958" y="2528"/>
                    </a:lnTo>
                    <a:lnTo>
                      <a:pt x="5732" y="2712"/>
                    </a:lnTo>
                    <a:lnTo>
                      <a:pt x="5404" y="2969"/>
                    </a:lnTo>
                    <a:lnTo>
                      <a:pt x="5085" y="3247"/>
                    </a:lnTo>
                    <a:lnTo>
                      <a:pt x="4777" y="3514"/>
                    </a:lnTo>
                    <a:lnTo>
                      <a:pt x="4448" y="3781"/>
                    </a:lnTo>
                    <a:lnTo>
                      <a:pt x="4130" y="4038"/>
                    </a:lnTo>
                    <a:lnTo>
                      <a:pt x="3791" y="4274"/>
                    </a:lnTo>
                    <a:lnTo>
                      <a:pt x="3616" y="4387"/>
                    </a:lnTo>
                    <a:lnTo>
                      <a:pt x="3441" y="4500"/>
                    </a:lnTo>
                    <a:lnTo>
                      <a:pt x="3257" y="4603"/>
                    </a:lnTo>
                    <a:lnTo>
                      <a:pt x="3072" y="4695"/>
                    </a:lnTo>
                    <a:lnTo>
                      <a:pt x="2763" y="4829"/>
                    </a:lnTo>
                    <a:lnTo>
                      <a:pt x="2455" y="4952"/>
                    </a:lnTo>
                    <a:lnTo>
                      <a:pt x="2157" y="5096"/>
                    </a:lnTo>
                    <a:lnTo>
                      <a:pt x="2003" y="5168"/>
                    </a:lnTo>
                    <a:lnTo>
                      <a:pt x="1859" y="5260"/>
                    </a:lnTo>
                    <a:lnTo>
                      <a:pt x="1675" y="5394"/>
                    </a:lnTo>
                    <a:lnTo>
                      <a:pt x="1500" y="5548"/>
                    </a:lnTo>
                    <a:lnTo>
                      <a:pt x="1346" y="5712"/>
                    </a:lnTo>
                    <a:lnTo>
                      <a:pt x="1192" y="5887"/>
                    </a:lnTo>
                    <a:lnTo>
                      <a:pt x="1058" y="6072"/>
                    </a:lnTo>
                    <a:lnTo>
                      <a:pt x="925" y="6277"/>
                    </a:lnTo>
                    <a:lnTo>
                      <a:pt x="812" y="6472"/>
                    </a:lnTo>
                    <a:lnTo>
                      <a:pt x="709" y="6688"/>
                    </a:lnTo>
                    <a:lnTo>
                      <a:pt x="565" y="7017"/>
                    </a:lnTo>
                    <a:lnTo>
                      <a:pt x="442" y="7346"/>
                    </a:lnTo>
                    <a:lnTo>
                      <a:pt x="339" y="7685"/>
                    </a:lnTo>
                    <a:lnTo>
                      <a:pt x="247" y="8034"/>
                    </a:lnTo>
                    <a:lnTo>
                      <a:pt x="175" y="8383"/>
                    </a:lnTo>
                    <a:lnTo>
                      <a:pt x="113" y="8732"/>
                    </a:lnTo>
                    <a:lnTo>
                      <a:pt x="72" y="9092"/>
                    </a:lnTo>
                    <a:lnTo>
                      <a:pt x="31" y="9451"/>
                    </a:lnTo>
                    <a:lnTo>
                      <a:pt x="10" y="9811"/>
                    </a:lnTo>
                    <a:lnTo>
                      <a:pt x="0" y="10171"/>
                    </a:lnTo>
                    <a:lnTo>
                      <a:pt x="0" y="10540"/>
                    </a:lnTo>
                    <a:lnTo>
                      <a:pt x="0" y="10900"/>
                    </a:lnTo>
                    <a:lnTo>
                      <a:pt x="21" y="11629"/>
                    </a:lnTo>
                    <a:lnTo>
                      <a:pt x="51" y="12348"/>
                    </a:lnTo>
                    <a:lnTo>
                      <a:pt x="236" y="16427"/>
                    </a:lnTo>
                    <a:lnTo>
                      <a:pt x="257" y="16673"/>
                    </a:lnTo>
                    <a:lnTo>
                      <a:pt x="267" y="16807"/>
                    </a:lnTo>
                    <a:lnTo>
                      <a:pt x="288" y="16930"/>
                    </a:lnTo>
                    <a:lnTo>
                      <a:pt x="308" y="17053"/>
                    </a:lnTo>
                    <a:lnTo>
                      <a:pt x="349" y="17177"/>
                    </a:lnTo>
                    <a:lnTo>
                      <a:pt x="390" y="17290"/>
                    </a:lnTo>
                    <a:lnTo>
                      <a:pt x="442" y="17403"/>
                    </a:lnTo>
                    <a:lnTo>
                      <a:pt x="493" y="17475"/>
                    </a:lnTo>
                    <a:lnTo>
                      <a:pt x="555" y="17546"/>
                    </a:lnTo>
                    <a:lnTo>
                      <a:pt x="606" y="17618"/>
                    </a:lnTo>
                    <a:lnTo>
                      <a:pt x="678" y="17680"/>
                    </a:lnTo>
                    <a:lnTo>
                      <a:pt x="812" y="17793"/>
                    </a:lnTo>
                    <a:lnTo>
                      <a:pt x="966" y="17896"/>
                    </a:lnTo>
                    <a:lnTo>
                      <a:pt x="1120" y="17988"/>
                    </a:lnTo>
                    <a:lnTo>
                      <a:pt x="1284" y="18070"/>
                    </a:lnTo>
                    <a:lnTo>
                      <a:pt x="1613" y="18255"/>
                    </a:lnTo>
                    <a:lnTo>
                      <a:pt x="1777" y="18358"/>
                    </a:lnTo>
                    <a:lnTo>
                      <a:pt x="1942" y="18461"/>
                    </a:lnTo>
                    <a:lnTo>
                      <a:pt x="2096" y="18584"/>
                    </a:lnTo>
                    <a:lnTo>
                      <a:pt x="2240" y="18707"/>
                    </a:lnTo>
                    <a:lnTo>
                      <a:pt x="2383" y="18841"/>
                    </a:lnTo>
                    <a:lnTo>
                      <a:pt x="2517" y="18985"/>
                    </a:lnTo>
                    <a:lnTo>
                      <a:pt x="2640" y="19128"/>
                    </a:lnTo>
                    <a:lnTo>
                      <a:pt x="2763" y="19283"/>
                    </a:lnTo>
                    <a:lnTo>
                      <a:pt x="2876" y="19447"/>
                    </a:lnTo>
                    <a:lnTo>
                      <a:pt x="2979" y="19611"/>
                    </a:lnTo>
                    <a:lnTo>
                      <a:pt x="3072" y="19786"/>
                    </a:lnTo>
                    <a:lnTo>
                      <a:pt x="3164" y="19961"/>
                    </a:lnTo>
                    <a:lnTo>
                      <a:pt x="3236" y="20135"/>
                    </a:lnTo>
                    <a:lnTo>
                      <a:pt x="3308" y="20320"/>
                    </a:lnTo>
                    <a:lnTo>
                      <a:pt x="3370" y="20505"/>
                    </a:lnTo>
                    <a:lnTo>
                      <a:pt x="3421" y="20690"/>
                    </a:lnTo>
                    <a:lnTo>
                      <a:pt x="3328" y="18348"/>
                    </a:lnTo>
                    <a:lnTo>
                      <a:pt x="3277" y="18081"/>
                    </a:lnTo>
                    <a:lnTo>
                      <a:pt x="3236" y="17803"/>
                    </a:lnTo>
                    <a:lnTo>
                      <a:pt x="3195" y="17526"/>
                    </a:lnTo>
                    <a:lnTo>
                      <a:pt x="3164" y="17249"/>
                    </a:lnTo>
                    <a:lnTo>
                      <a:pt x="3144" y="16981"/>
                    </a:lnTo>
                    <a:lnTo>
                      <a:pt x="3123" y="16704"/>
                    </a:lnTo>
                    <a:lnTo>
                      <a:pt x="3113" y="16427"/>
                    </a:lnTo>
                    <a:lnTo>
                      <a:pt x="3102" y="16149"/>
                    </a:lnTo>
                    <a:lnTo>
                      <a:pt x="3102" y="15872"/>
                    </a:lnTo>
                    <a:lnTo>
                      <a:pt x="3113" y="15595"/>
                    </a:lnTo>
                    <a:lnTo>
                      <a:pt x="3144" y="15040"/>
                    </a:lnTo>
                    <a:lnTo>
                      <a:pt x="3205" y="14485"/>
                    </a:lnTo>
                    <a:lnTo>
                      <a:pt x="3287" y="13941"/>
                    </a:lnTo>
                    <a:lnTo>
                      <a:pt x="3390" y="13396"/>
                    </a:lnTo>
                    <a:lnTo>
                      <a:pt x="3513" y="12862"/>
                    </a:lnTo>
                    <a:lnTo>
                      <a:pt x="3667" y="12328"/>
                    </a:lnTo>
                    <a:lnTo>
                      <a:pt x="3842" y="11804"/>
                    </a:lnTo>
                    <a:lnTo>
                      <a:pt x="3935" y="11537"/>
                    </a:lnTo>
                    <a:lnTo>
                      <a:pt x="4037" y="11280"/>
                    </a:lnTo>
                    <a:lnTo>
                      <a:pt x="4150" y="11023"/>
                    </a:lnTo>
                    <a:lnTo>
                      <a:pt x="4263" y="10777"/>
                    </a:lnTo>
                    <a:lnTo>
                      <a:pt x="4387" y="10530"/>
                    </a:lnTo>
                    <a:lnTo>
                      <a:pt x="4510" y="10273"/>
                    </a:lnTo>
                    <a:lnTo>
                      <a:pt x="4643" y="10037"/>
                    </a:lnTo>
                    <a:lnTo>
                      <a:pt x="4777" y="9790"/>
                    </a:lnTo>
                    <a:lnTo>
                      <a:pt x="10119" y="13591"/>
                    </a:lnTo>
                    <a:lnTo>
                      <a:pt x="10992" y="14208"/>
                    </a:lnTo>
                    <a:lnTo>
                      <a:pt x="11434" y="14516"/>
                    </a:lnTo>
                    <a:lnTo>
                      <a:pt x="11886" y="14804"/>
                    </a:lnTo>
                    <a:lnTo>
                      <a:pt x="12338" y="15091"/>
                    </a:lnTo>
                    <a:lnTo>
                      <a:pt x="12800" y="15369"/>
                    </a:lnTo>
                    <a:lnTo>
                      <a:pt x="13262" y="15636"/>
                    </a:lnTo>
                    <a:lnTo>
                      <a:pt x="13735" y="15882"/>
                    </a:lnTo>
                    <a:lnTo>
                      <a:pt x="14207" y="16098"/>
                    </a:lnTo>
                    <a:lnTo>
                      <a:pt x="14680" y="16303"/>
                    </a:lnTo>
                    <a:lnTo>
                      <a:pt x="15173" y="16488"/>
                    </a:lnTo>
                    <a:lnTo>
                      <a:pt x="15656" y="16653"/>
                    </a:lnTo>
                    <a:lnTo>
                      <a:pt x="16159" y="16797"/>
                    </a:lnTo>
                    <a:lnTo>
                      <a:pt x="16663" y="16920"/>
                    </a:lnTo>
                    <a:lnTo>
                      <a:pt x="17166" y="17033"/>
                    </a:lnTo>
                    <a:lnTo>
                      <a:pt x="17680" y="17115"/>
                    </a:lnTo>
                    <a:lnTo>
                      <a:pt x="18193" y="17187"/>
                    </a:lnTo>
                    <a:lnTo>
                      <a:pt x="18707" y="17238"/>
                    </a:lnTo>
                    <a:lnTo>
                      <a:pt x="19221" y="17269"/>
                    </a:lnTo>
                    <a:lnTo>
                      <a:pt x="19744" y="17279"/>
                    </a:lnTo>
                    <a:lnTo>
                      <a:pt x="20258" y="17269"/>
                    </a:lnTo>
                    <a:lnTo>
                      <a:pt x="20782" y="17238"/>
                    </a:lnTo>
                    <a:lnTo>
                      <a:pt x="21296" y="17187"/>
                    </a:lnTo>
                    <a:lnTo>
                      <a:pt x="21809" y="17115"/>
                    </a:lnTo>
                    <a:lnTo>
                      <a:pt x="21830" y="16889"/>
                    </a:lnTo>
                    <a:lnTo>
                      <a:pt x="21840" y="16653"/>
                    </a:lnTo>
                    <a:lnTo>
                      <a:pt x="21840" y="16416"/>
                    </a:lnTo>
                    <a:lnTo>
                      <a:pt x="21840" y="16190"/>
                    </a:lnTo>
                    <a:lnTo>
                      <a:pt x="21830" y="15954"/>
                    </a:lnTo>
                    <a:lnTo>
                      <a:pt x="21820" y="15728"/>
                    </a:lnTo>
                    <a:lnTo>
                      <a:pt x="21799" y="15492"/>
                    </a:lnTo>
                    <a:lnTo>
                      <a:pt x="21768" y="15266"/>
                    </a:lnTo>
                    <a:lnTo>
                      <a:pt x="21727" y="15040"/>
                    </a:lnTo>
                    <a:lnTo>
                      <a:pt x="21686" y="14814"/>
                    </a:lnTo>
                    <a:lnTo>
                      <a:pt x="21635" y="14588"/>
                    </a:lnTo>
                    <a:lnTo>
                      <a:pt x="21573" y="14362"/>
                    </a:lnTo>
                    <a:lnTo>
                      <a:pt x="21511" y="14136"/>
                    </a:lnTo>
                    <a:lnTo>
                      <a:pt x="21440" y="13920"/>
                    </a:lnTo>
                    <a:lnTo>
                      <a:pt x="21368" y="13694"/>
                    </a:lnTo>
                    <a:lnTo>
                      <a:pt x="21275" y="13478"/>
                    </a:lnTo>
                    <a:lnTo>
                      <a:pt x="21275" y="13478"/>
                    </a:lnTo>
                    <a:lnTo>
                      <a:pt x="21594" y="13828"/>
                    </a:lnTo>
                    <a:lnTo>
                      <a:pt x="21892" y="14187"/>
                    </a:lnTo>
                    <a:lnTo>
                      <a:pt x="22169" y="14557"/>
                    </a:lnTo>
                    <a:lnTo>
                      <a:pt x="22436" y="14937"/>
                    </a:lnTo>
                    <a:lnTo>
                      <a:pt x="22683" y="15317"/>
                    </a:lnTo>
                    <a:lnTo>
                      <a:pt x="22919" y="15718"/>
                    </a:lnTo>
                    <a:lnTo>
                      <a:pt x="23145" y="16129"/>
                    </a:lnTo>
                    <a:lnTo>
                      <a:pt x="23350" y="16550"/>
                    </a:lnTo>
                    <a:lnTo>
                      <a:pt x="23535" y="16971"/>
                    </a:lnTo>
                    <a:lnTo>
                      <a:pt x="23710" y="17403"/>
                    </a:lnTo>
                    <a:lnTo>
                      <a:pt x="23864" y="17844"/>
                    </a:lnTo>
                    <a:lnTo>
                      <a:pt x="23997" y="18286"/>
                    </a:lnTo>
                    <a:lnTo>
                      <a:pt x="24110" y="18738"/>
                    </a:lnTo>
                    <a:lnTo>
                      <a:pt x="24213" y="19190"/>
                    </a:lnTo>
                    <a:lnTo>
                      <a:pt x="24295" y="19642"/>
                    </a:lnTo>
                    <a:lnTo>
                      <a:pt x="24357" y="20104"/>
                    </a:lnTo>
                    <a:lnTo>
                      <a:pt x="24521" y="19868"/>
                    </a:lnTo>
                    <a:lnTo>
                      <a:pt x="24675" y="19632"/>
                    </a:lnTo>
                    <a:lnTo>
                      <a:pt x="24830" y="19385"/>
                    </a:lnTo>
                    <a:lnTo>
                      <a:pt x="24973" y="19139"/>
                    </a:lnTo>
                    <a:lnTo>
                      <a:pt x="25107" y="18882"/>
                    </a:lnTo>
                    <a:lnTo>
                      <a:pt x="25230" y="18625"/>
                    </a:lnTo>
                    <a:lnTo>
                      <a:pt x="25353" y="18368"/>
                    </a:lnTo>
                    <a:lnTo>
                      <a:pt x="25477" y="18111"/>
                    </a:lnTo>
                    <a:lnTo>
                      <a:pt x="25590" y="17855"/>
                    </a:lnTo>
                    <a:lnTo>
                      <a:pt x="25692" y="17588"/>
                    </a:lnTo>
                    <a:lnTo>
                      <a:pt x="25795" y="17320"/>
                    </a:lnTo>
                    <a:lnTo>
                      <a:pt x="25888" y="17053"/>
                    </a:lnTo>
                    <a:lnTo>
                      <a:pt x="25970" y="16776"/>
                    </a:lnTo>
                    <a:lnTo>
                      <a:pt x="26052" y="16499"/>
                    </a:lnTo>
                    <a:lnTo>
                      <a:pt x="26124" y="16232"/>
                    </a:lnTo>
                    <a:lnTo>
                      <a:pt x="26196" y="15954"/>
                    </a:lnTo>
                    <a:lnTo>
                      <a:pt x="26257" y="15677"/>
                    </a:lnTo>
                    <a:lnTo>
                      <a:pt x="26309" y="15389"/>
                    </a:lnTo>
                    <a:lnTo>
                      <a:pt x="26401" y="14824"/>
                    </a:lnTo>
                    <a:lnTo>
                      <a:pt x="26473" y="14259"/>
                    </a:lnTo>
                    <a:lnTo>
                      <a:pt x="26525" y="13694"/>
                    </a:lnTo>
                    <a:lnTo>
                      <a:pt x="26545" y="13119"/>
                    </a:lnTo>
                    <a:lnTo>
                      <a:pt x="26545" y="12544"/>
                    </a:lnTo>
                    <a:lnTo>
                      <a:pt x="26514" y="11968"/>
                    </a:lnTo>
                    <a:lnTo>
                      <a:pt x="26473" y="11403"/>
                    </a:lnTo>
                    <a:lnTo>
                      <a:pt x="26401" y="10828"/>
                    </a:lnTo>
                    <a:lnTo>
                      <a:pt x="26299" y="10263"/>
                    </a:lnTo>
                    <a:lnTo>
                      <a:pt x="26186" y="9708"/>
                    </a:lnTo>
                    <a:lnTo>
                      <a:pt x="26042" y="9154"/>
                    </a:lnTo>
                    <a:lnTo>
                      <a:pt x="25877" y="8599"/>
                    </a:lnTo>
                    <a:lnTo>
                      <a:pt x="25692" y="8065"/>
                    </a:lnTo>
                    <a:lnTo>
                      <a:pt x="25477" y="7530"/>
                    </a:lnTo>
                    <a:lnTo>
                      <a:pt x="25364" y="7263"/>
                    </a:lnTo>
                    <a:lnTo>
                      <a:pt x="25251" y="7007"/>
                    </a:lnTo>
                    <a:lnTo>
                      <a:pt x="25127" y="6750"/>
                    </a:lnTo>
                    <a:lnTo>
                      <a:pt x="24994" y="6503"/>
                    </a:lnTo>
                    <a:lnTo>
                      <a:pt x="24860" y="6246"/>
                    </a:lnTo>
                    <a:lnTo>
                      <a:pt x="24717" y="6000"/>
                    </a:lnTo>
                    <a:lnTo>
                      <a:pt x="24562" y="5753"/>
                    </a:lnTo>
                    <a:lnTo>
                      <a:pt x="24419" y="5517"/>
                    </a:lnTo>
                    <a:lnTo>
                      <a:pt x="24254" y="5281"/>
                    </a:lnTo>
                    <a:lnTo>
                      <a:pt x="24090" y="5044"/>
                    </a:lnTo>
                    <a:lnTo>
                      <a:pt x="23926" y="4818"/>
                    </a:lnTo>
                    <a:lnTo>
                      <a:pt x="23751" y="4592"/>
                    </a:lnTo>
                    <a:lnTo>
                      <a:pt x="23566" y="4366"/>
                    </a:lnTo>
                    <a:lnTo>
                      <a:pt x="23381" y="4151"/>
                    </a:lnTo>
                    <a:lnTo>
                      <a:pt x="23196" y="3935"/>
                    </a:lnTo>
                    <a:lnTo>
                      <a:pt x="22991" y="3730"/>
                    </a:lnTo>
                    <a:lnTo>
                      <a:pt x="22796" y="3524"/>
                    </a:lnTo>
                    <a:lnTo>
                      <a:pt x="22590" y="3329"/>
                    </a:lnTo>
                    <a:lnTo>
                      <a:pt x="22374" y="3134"/>
                    </a:lnTo>
                    <a:lnTo>
                      <a:pt x="22159" y="2949"/>
                    </a:lnTo>
                    <a:lnTo>
                      <a:pt x="21933" y="2764"/>
                    </a:lnTo>
                    <a:lnTo>
                      <a:pt x="21707" y="2589"/>
                    </a:lnTo>
                    <a:lnTo>
                      <a:pt x="21481" y="2425"/>
                    </a:lnTo>
                    <a:lnTo>
                      <a:pt x="21244" y="2260"/>
                    </a:lnTo>
                    <a:lnTo>
                      <a:pt x="21008" y="2096"/>
                    </a:lnTo>
                    <a:lnTo>
                      <a:pt x="20772" y="1942"/>
                    </a:lnTo>
                    <a:lnTo>
                      <a:pt x="20525" y="1798"/>
                    </a:lnTo>
                    <a:lnTo>
                      <a:pt x="20279" y="1654"/>
                    </a:lnTo>
                    <a:lnTo>
                      <a:pt x="20032" y="1521"/>
                    </a:lnTo>
                    <a:lnTo>
                      <a:pt x="19775" y="1387"/>
                    </a:lnTo>
                    <a:lnTo>
                      <a:pt x="19518" y="1264"/>
                    </a:lnTo>
                    <a:lnTo>
                      <a:pt x="19262" y="1151"/>
                    </a:lnTo>
                    <a:lnTo>
                      <a:pt x="18995" y="1038"/>
                    </a:lnTo>
                    <a:lnTo>
                      <a:pt x="18738" y="925"/>
                    </a:lnTo>
                    <a:lnTo>
                      <a:pt x="18471" y="822"/>
                    </a:lnTo>
                    <a:lnTo>
                      <a:pt x="18193" y="730"/>
                    </a:lnTo>
                    <a:lnTo>
                      <a:pt x="17649" y="555"/>
                    </a:lnTo>
                    <a:lnTo>
                      <a:pt x="17104" y="411"/>
                    </a:lnTo>
                    <a:lnTo>
                      <a:pt x="16539" y="278"/>
                    </a:lnTo>
                    <a:lnTo>
                      <a:pt x="15974" y="175"/>
                    </a:lnTo>
                    <a:lnTo>
                      <a:pt x="15409" y="93"/>
                    </a:lnTo>
                    <a:lnTo>
                      <a:pt x="14844" y="42"/>
                    </a:lnTo>
                    <a:lnTo>
                      <a:pt x="14269" y="11"/>
                    </a:lnTo>
                    <a:lnTo>
                      <a:pt x="1369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6" name="Google Shape;811;p24">
                <a:extLst>
                  <a:ext uri="{FF2B5EF4-FFF2-40B4-BE49-F238E27FC236}">
                    <a16:creationId xmlns:a16="http://schemas.microsoft.com/office/drawing/2014/main" id="{BA832C33-3B55-52E9-D53A-01F25D91478D}"/>
                  </a:ext>
                </a:extLst>
              </p:cNvPr>
              <p:cNvSpPr/>
              <p:nvPr/>
            </p:nvSpPr>
            <p:spPr>
              <a:xfrm>
                <a:off x="2522225" y="2125050"/>
                <a:ext cx="169500" cy="169500"/>
              </a:xfrm>
              <a:prstGeom prst="ellipse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974" name="Google Shape;1027;p28">
            <a:extLst>
              <a:ext uri="{FF2B5EF4-FFF2-40B4-BE49-F238E27FC236}">
                <a16:creationId xmlns:a16="http://schemas.microsoft.com/office/drawing/2014/main" id="{787890A3-C916-D868-282F-C5D44584D734}"/>
              </a:ext>
            </a:extLst>
          </p:cNvPr>
          <p:cNvGrpSpPr/>
          <p:nvPr/>
        </p:nvGrpSpPr>
        <p:grpSpPr>
          <a:xfrm>
            <a:off x="1722283" y="330207"/>
            <a:ext cx="730976" cy="881446"/>
            <a:chOff x="5834258" y="2271736"/>
            <a:chExt cx="1045598" cy="1340963"/>
          </a:xfrm>
        </p:grpSpPr>
        <p:sp>
          <p:nvSpPr>
            <p:cNvPr id="2975" name="Google Shape;1028;p28">
              <a:extLst>
                <a:ext uri="{FF2B5EF4-FFF2-40B4-BE49-F238E27FC236}">
                  <a16:creationId xmlns:a16="http://schemas.microsoft.com/office/drawing/2014/main" id="{2617B4E8-7F4D-2272-DD71-064616A29256}"/>
                </a:ext>
              </a:extLst>
            </p:cNvPr>
            <p:cNvSpPr/>
            <p:nvPr/>
          </p:nvSpPr>
          <p:spPr>
            <a:xfrm>
              <a:off x="5834258" y="3454827"/>
              <a:ext cx="1045598" cy="157872"/>
            </a:xfrm>
            <a:custGeom>
              <a:avLst/>
              <a:gdLst/>
              <a:ahLst/>
              <a:cxnLst/>
              <a:rect l="l" t="t" r="r" b="b"/>
              <a:pathLst>
                <a:path w="23088" h="3486" extrusionOk="0">
                  <a:moveTo>
                    <a:pt x="10361" y="1"/>
                  </a:moveTo>
                  <a:lnTo>
                    <a:pt x="9217" y="27"/>
                  </a:lnTo>
                  <a:lnTo>
                    <a:pt x="8113" y="80"/>
                  </a:lnTo>
                  <a:lnTo>
                    <a:pt x="7048" y="132"/>
                  </a:lnTo>
                  <a:lnTo>
                    <a:pt x="6035" y="211"/>
                  </a:lnTo>
                  <a:lnTo>
                    <a:pt x="5089" y="290"/>
                  </a:lnTo>
                  <a:lnTo>
                    <a:pt x="4195" y="395"/>
                  </a:lnTo>
                  <a:lnTo>
                    <a:pt x="3379" y="500"/>
                  </a:lnTo>
                  <a:lnTo>
                    <a:pt x="2630" y="632"/>
                  </a:lnTo>
                  <a:lnTo>
                    <a:pt x="1973" y="763"/>
                  </a:lnTo>
                  <a:lnTo>
                    <a:pt x="1394" y="908"/>
                  </a:lnTo>
                  <a:lnTo>
                    <a:pt x="1131" y="987"/>
                  </a:lnTo>
                  <a:lnTo>
                    <a:pt x="908" y="1053"/>
                  </a:lnTo>
                  <a:lnTo>
                    <a:pt x="697" y="1132"/>
                  </a:lnTo>
                  <a:lnTo>
                    <a:pt x="513" y="1224"/>
                  </a:lnTo>
                  <a:lnTo>
                    <a:pt x="355" y="1302"/>
                  </a:lnTo>
                  <a:lnTo>
                    <a:pt x="237" y="1381"/>
                  </a:lnTo>
                  <a:lnTo>
                    <a:pt x="132" y="1473"/>
                  </a:lnTo>
                  <a:lnTo>
                    <a:pt x="53" y="1552"/>
                  </a:lnTo>
                  <a:lnTo>
                    <a:pt x="14" y="1644"/>
                  </a:lnTo>
                  <a:lnTo>
                    <a:pt x="0" y="1736"/>
                  </a:lnTo>
                  <a:lnTo>
                    <a:pt x="14" y="1828"/>
                  </a:lnTo>
                  <a:lnTo>
                    <a:pt x="53" y="1920"/>
                  </a:lnTo>
                  <a:lnTo>
                    <a:pt x="132" y="1999"/>
                  </a:lnTo>
                  <a:lnTo>
                    <a:pt x="237" y="2091"/>
                  </a:lnTo>
                  <a:lnTo>
                    <a:pt x="355" y="2170"/>
                  </a:lnTo>
                  <a:lnTo>
                    <a:pt x="513" y="2249"/>
                  </a:lnTo>
                  <a:lnTo>
                    <a:pt x="697" y="2341"/>
                  </a:lnTo>
                  <a:lnTo>
                    <a:pt x="908" y="2420"/>
                  </a:lnTo>
                  <a:lnTo>
                    <a:pt x="1131" y="2486"/>
                  </a:lnTo>
                  <a:lnTo>
                    <a:pt x="1394" y="2565"/>
                  </a:lnTo>
                  <a:lnTo>
                    <a:pt x="1973" y="2709"/>
                  </a:lnTo>
                  <a:lnTo>
                    <a:pt x="2630" y="2841"/>
                  </a:lnTo>
                  <a:lnTo>
                    <a:pt x="3379" y="2972"/>
                  </a:lnTo>
                  <a:lnTo>
                    <a:pt x="4195" y="3077"/>
                  </a:lnTo>
                  <a:lnTo>
                    <a:pt x="5089" y="3183"/>
                  </a:lnTo>
                  <a:lnTo>
                    <a:pt x="6035" y="3275"/>
                  </a:lnTo>
                  <a:lnTo>
                    <a:pt x="7048" y="3340"/>
                  </a:lnTo>
                  <a:lnTo>
                    <a:pt x="8113" y="3406"/>
                  </a:lnTo>
                  <a:lnTo>
                    <a:pt x="9217" y="3446"/>
                  </a:lnTo>
                  <a:lnTo>
                    <a:pt x="10361" y="3472"/>
                  </a:lnTo>
                  <a:lnTo>
                    <a:pt x="11544" y="3485"/>
                  </a:lnTo>
                  <a:lnTo>
                    <a:pt x="12728" y="3472"/>
                  </a:lnTo>
                  <a:lnTo>
                    <a:pt x="13871" y="3446"/>
                  </a:lnTo>
                  <a:lnTo>
                    <a:pt x="14976" y="3406"/>
                  </a:lnTo>
                  <a:lnTo>
                    <a:pt x="16041" y="3340"/>
                  </a:lnTo>
                  <a:lnTo>
                    <a:pt x="17040" y="3275"/>
                  </a:lnTo>
                  <a:lnTo>
                    <a:pt x="18000" y="3183"/>
                  </a:lnTo>
                  <a:lnTo>
                    <a:pt x="18894" y="3077"/>
                  </a:lnTo>
                  <a:lnTo>
                    <a:pt x="19709" y="2972"/>
                  </a:lnTo>
                  <a:lnTo>
                    <a:pt x="20458" y="2841"/>
                  </a:lnTo>
                  <a:lnTo>
                    <a:pt x="21116" y="2709"/>
                  </a:lnTo>
                  <a:lnTo>
                    <a:pt x="21694" y="2565"/>
                  </a:lnTo>
                  <a:lnTo>
                    <a:pt x="21944" y="2486"/>
                  </a:lnTo>
                  <a:lnTo>
                    <a:pt x="22181" y="2420"/>
                  </a:lnTo>
                  <a:lnTo>
                    <a:pt x="22391" y="2341"/>
                  </a:lnTo>
                  <a:lnTo>
                    <a:pt x="22575" y="2249"/>
                  </a:lnTo>
                  <a:lnTo>
                    <a:pt x="22720" y="2170"/>
                  </a:lnTo>
                  <a:lnTo>
                    <a:pt x="22851" y="2091"/>
                  </a:lnTo>
                  <a:lnTo>
                    <a:pt x="22957" y="1999"/>
                  </a:lnTo>
                  <a:lnTo>
                    <a:pt x="23035" y="1920"/>
                  </a:lnTo>
                  <a:lnTo>
                    <a:pt x="23075" y="1828"/>
                  </a:lnTo>
                  <a:lnTo>
                    <a:pt x="23088" y="1736"/>
                  </a:lnTo>
                  <a:lnTo>
                    <a:pt x="23075" y="1644"/>
                  </a:lnTo>
                  <a:lnTo>
                    <a:pt x="23035" y="1552"/>
                  </a:lnTo>
                  <a:lnTo>
                    <a:pt x="22957" y="1473"/>
                  </a:lnTo>
                  <a:lnTo>
                    <a:pt x="22851" y="1381"/>
                  </a:lnTo>
                  <a:lnTo>
                    <a:pt x="22720" y="1302"/>
                  </a:lnTo>
                  <a:lnTo>
                    <a:pt x="22575" y="1224"/>
                  </a:lnTo>
                  <a:lnTo>
                    <a:pt x="22391" y="1132"/>
                  </a:lnTo>
                  <a:lnTo>
                    <a:pt x="22181" y="1053"/>
                  </a:lnTo>
                  <a:lnTo>
                    <a:pt x="21944" y="987"/>
                  </a:lnTo>
                  <a:lnTo>
                    <a:pt x="21694" y="908"/>
                  </a:lnTo>
                  <a:lnTo>
                    <a:pt x="21116" y="763"/>
                  </a:lnTo>
                  <a:lnTo>
                    <a:pt x="20458" y="632"/>
                  </a:lnTo>
                  <a:lnTo>
                    <a:pt x="19709" y="500"/>
                  </a:lnTo>
                  <a:lnTo>
                    <a:pt x="18894" y="395"/>
                  </a:lnTo>
                  <a:lnTo>
                    <a:pt x="18000" y="290"/>
                  </a:lnTo>
                  <a:lnTo>
                    <a:pt x="17040" y="211"/>
                  </a:lnTo>
                  <a:lnTo>
                    <a:pt x="16041" y="132"/>
                  </a:lnTo>
                  <a:lnTo>
                    <a:pt x="14976" y="80"/>
                  </a:lnTo>
                  <a:lnTo>
                    <a:pt x="13871" y="27"/>
                  </a:lnTo>
                  <a:lnTo>
                    <a:pt x="12728" y="1"/>
                  </a:lnTo>
                  <a:close/>
                </a:path>
              </a:pathLst>
            </a:custGeom>
            <a:solidFill>
              <a:srgbClr val="666666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6" name="Google Shape;1029;p28">
              <a:extLst>
                <a:ext uri="{FF2B5EF4-FFF2-40B4-BE49-F238E27FC236}">
                  <a16:creationId xmlns:a16="http://schemas.microsoft.com/office/drawing/2014/main" id="{99387959-4BF1-1E03-A5F0-483ADEE95D89}"/>
                </a:ext>
              </a:extLst>
            </p:cNvPr>
            <p:cNvSpPr/>
            <p:nvPr/>
          </p:nvSpPr>
          <p:spPr>
            <a:xfrm>
              <a:off x="5834258" y="3454827"/>
              <a:ext cx="1045598" cy="157872"/>
            </a:xfrm>
            <a:custGeom>
              <a:avLst/>
              <a:gdLst/>
              <a:ahLst/>
              <a:cxnLst/>
              <a:rect l="l" t="t" r="r" b="b"/>
              <a:pathLst>
                <a:path w="23088" h="3486" fill="none" extrusionOk="0">
                  <a:moveTo>
                    <a:pt x="11544" y="1"/>
                  </a:moveTo>
                  <a:lnTo>
                    <a:pt x="11544" y="1"/>
                  </a:lnTo>
                  <a:lnTo>
                    <a:pt x="10361" y="1"/>
                  </a:lnTo>
                  <a:lnTo>
                    <a:pt x="9217" y="27"/>
                  </a:lnTo>
                  <a:lnTo>
                    <a:pt x="8113" y="80"/>
                  </a:lnTo>
                  <a:lnTo>
                    <a:pt x="7048" y="132"/>
                  </a:lnTo>
                  <a:lnTo>
                    <a:pt x="6035" y="211"/>
                  </a:lnTo>
                  <a:lnTo>
                    <a:pt x="5089" y="290"/>
                  </a:lnTo>
                  <a:lnTo>
                    <a:pt x="4195" y="395"/>
                  </a:lnTo>
                  <a:lnTo>
                    <a:pt x="3379" y="500"/>
                  </a:lnTo>
                  <a:lnTo>
                    <a:pt x="2630" y="632"/>
                  </a:lnTo>
                  <a:lnTo>
                    <a:pt x="1973" y="763"/>
                  </a:lnTo>
                  <a:lnTo>
                    <a:pt x="1394" y="908"/>
                  </a:lnTo>
                  <a:lnTo>
                    <a:pt x="1131" y="987"/>
                  </a:lnTo>
                  <a:lnTo>
                    <a:pt x="908" y="1053"/>
                  </a:lnTo>
                  <a:lnTo>
                    <a:pt x="697" y="1132"/>
                  </a:lnTo>
                  <a:lnTo>
                    <a:pt x="513" y="1224"/>
                  </a:lnTo>
                  <a:lnTo>
                    <a:pt x="355" y="1302"/>
                  </a:lnTo>
                  <a:lnTo>
                    <a:pt x="237" y="1381"/>
                  </a:lnTo>
                  <a:lnTo>
                    <a:pt x="132" y="1473"/>
                  </a:lnTo>
                  <a:lnTo>
                    <a:pt x="53" y="1552"/>
                  </a:lnTo>
                  <a:lnTo>
                    <a:pt x="14" y="1644"/>
                  </a:lnTo>
                  <a:lnTo>
                    <a:pt x="0" y="1736"/>
                  </a:lnTo>
                  <a:lnTo>
                    <a:pt x="0" y="1736"/>
                  </a:lnTo>
                  <a:lnTo>
                    <a:pt x="14" y="1828"/>
                  </a:lnTo>
                  <a:lnTo>
                    <a:pt x="53" y="1920"/>
                  </a:lnTo>
                  <a:lnTo>
                    <a:pt x="132" y="1999"/>
                  </a:lnTo>
                  <a:lnTo>
                    <a:pt x="237" y="2091"/>
                  </a:lnTo>
                  <a:lnTo>
                    <a:pt x="355" y="2170"/>
                  </a:lnTo>
                  <a:lnTo>
                    <a:pt x="513" y="2249"/>
                  </a:lnTo>
                  <a:lnTo>
                    <a:pt x="697" y="2341"/>
                  </a:lnTo>
                  <a:lnTo>
                    <a:pt x="908" y="2420"/>
                  </a:lnTo>
                  <a:lnTo>
                    <a:pt x="1131" y="2486"/>
                  </a:lnTo>
                  <a:lnTo>
                    <a:pt x="1394" y="2565"/>
                  </a:lnTo>
                  <a:lnTo>
                    <a:pt x="1973" y="2709"/>
                  </a:lnTo>
                  <a:lnTo>
                    <a:pt x="2630" y="2841"/>
                  </a:lnTo>
                  <a:lnTo>
                    <a:pt x="3379" y="2972"/>
                  </a:lnTo>
                  <a:lnTo>
                    <a:pt x="4195" y="3077"/>
                  </a:lnTo>
                  <a:lnTo>
                    <a:pt x="5089" y="3183"/>
                  </a:lnTo>
                  <a:lnTo>
                    <a:pt x="6035" y="3275"/>
                  </a:lnTo>
                  <a:lnTo>
                    <a:pt x="7048" y="3340"/>
                  </a:lnTo>
                  <a:lnTo>
                    <a:pt x="8113" y="3406"/>
                  </a:lnTo>
                  <a:lnTo>
                    <a:pt x="9217" y="3446"/>
                  </a:lnTo>
                  <a:lnTo>
                    <a:pt x="10361" y="3472"/>
                  </a:lnTo>
                  <a:lnTo>
                    <a:pt x="11544" y="3485"/>
                  </a:lnTo>
                  <a:lnTo>
                    <a:pt x="11544" y="3485"/>
                  </a:lnTo>
                  <a:lnTo>
                    <a:pt x="12728" y="3472"/>
                  </a:lnTo>
                  <a:lnTo>
                    <a:pt x="13871" y="3446"/>
                  </a:lnTo>
                  <a:lnTo>
                    <a:pt x="14976" y="3406"/>
                  </a:lnTo>
                  <a:lnTo>
                    <a:pt x="16041" y="3340"/>
                  </a:lnTo>
                  <a:lnTo>
                    <a:pt x="17040" y="3275"/>
                  </a:lnTo>
                  <a:lnTo>
                    <a:pt x="18000" y="3183"/>
                  </a:lnTo>
                  <a:lnTo>
                    <a:pt x="18894" y="3077"/>
                  </a:lnTo>
                  <a:lnTo>
                    <a:pt x="19709" y="2972"/>
                  </a:lnTo>
                  <a:lnTo>
                    <a:pt x="20458" y="2841"/>
                  </a:lnTo>
                  <a:lnTo>
                    <a:pt x="21116" y="2709"/>
                  </a:lnTo>
                  <a:lnTo>
                    <a:pt x="21694" y="2565"/>
                  </a:lnTo>
                  <a:lnTo>
                    <a:pt x="21944" y="2486"/>
                  </a:lnTo>
                  <a:lnTo>
                    <a:pt x="22181" y="2420"/>
                  </a:lnTo>
                  <a:lnTo>
                    <a:pt x="22391" y="2341"/>
                  </a:lnTo>
                  <a:lnTo>
                    <a:pt x="22575" y="2249"/>
                  </a:lnTo>
                  <a:lnTo>
                    <a:pt x="22720" y="2170"/>
                  </a:lnTo>
                  <a:lnTo>
                    <a:pt x="22851" y="2091"/>
                  </a:lnTo>
                  <a:lnTo>
                    <a:pt x="22957" y="1999"/>
                  </a:lnTo>
                  <a:lnTo>
                    <a:pt x="23035" y="1920"/>
                  </a:lnTo>
                  <a:lnTo>
                    <a:pt x="23075" y="1828"/>
                  </a:lnTo>
                  <a:lnTo>
                    <a:pt x="23088" y="1736"/>
                  </a:lnTo>
                  <a:lnTo>
                    <a:pt x="23088" y="1736"/>
                  </a:lnTo>
                  <a:lnTo>
                    <a:pt x="23075" y="1644"/>
                  </a:lnTo>
                  <a:lnTo>
                    <a:pt x="23035" y="1552"/>
                  </a:lnTo>
                  <a:lnTo>
                    <a:pt x="22957" y="1473"/>
                  </a:lnTo>
                  <a:lnTo>
                    <a:pt x="22851" y="1381"/>
                  </a:lnTo>
                  <a:lnTo>
                    <a:pt x="22720" y="1302"/>
                  </a:lnTo>
                  <a:lnTo>
                    <a:pt x="22575" y="1224"/>
                  </a:lnTo>
                  <a:lnTo>
                    <a:pt x="22391" y="1132"/>
                  </a:lnTo>
                  <a:lnTo>
                    <a:pt x="22181" y="1053"/>
                  </a:lnTo>
                  <a:lnTo>
                    <a:pt x="21944" y="987"/>
                  </a:lnTo>
                  <a:lnTo>
                    <a:pt x="21694" y="908"/>
                  </a:lnTo>
                  <a:lnTo>
                    <a:pt x="21116" y="763"/>
                  </a:lnTo>
                  <a:lnTo>
                    <a:pt x="20458" y="632"/>
                  </a:lnTo>
                  <a:lnTo>
                    <a:pt x="19709" y="500"/>
                  </a:lnTo>
                  <a:lnTo>
                    <a:pt x="18894" y="395"/>
                  </a:lnTo>
                  <a:lnTo>
                    <a:pt x="18000" y="290"/>
                  </a:lnTo>
                  <a:lnTo>
                    <a:pt x="17040" y="211"/>
                  </a:lnTo>
                  <a:lnTo>
                    <a:pt x="16041" y="132"/>
                  </a:lnTo>
                  <a:lnTo>
                    <a:pt x="14976" y="80"/>
                  </a:lnTo>
                  <a:lnTo>
                    <a:pt x="13871" y="27"/>
                  </a:lnTo>
                  <a:lnTo>
                    <a:pt x="12728" y="1"/>
                  </a:lnTo>
                  <a:lnTo>
                    <a:pt x="11544" y="1"/>
                  </a:lnTo>
                </a:path>
              </a:pathLst>
            </a:custGeom>
            <a:solidFill>
              <a:srgbClr val="666666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7" name="Google Shape;1030;p28">
              <a:extLst>
                <a:ext uri="{FF2B5EF4-FFF2-40B4-BE49-F238E27FC236}">
                  <a16:creationId xmlns:a16="http://schemas.microsoft.com/office/drawing/2014/main" id="{0ED6C37A-2F62-186B-6C73-CB08EA2B670C}"/>
                </a:ext>
              </a:extLst>
            </p:cNvPr>
            <p:cNvSpPr/>
            <p:nvPr/>
          </p:nvSpPr>
          <p:spPr>
            <a:xfrm>
              <a:off x="5936064" y="2334822"/>
              <a:ext cx="841985" cy="1031332"/>
            </a:xfrm>
            <a:custGeom>
              <a:avLst/>
              <a:gdLst/>
              <a:ahLst/>
              <a:cxnLst/>
              <a:rect l="l" t="t" r="r" b="b"/>
              <a:pathLst>
                <a:path w="18592" h="22773" extrusionOk="0">
                  <a:moveTo>
                    <a:pt x="461" y="1"/>
                  </a:moveTo>
                  <a:lnTo>
                    <a:pt x="356" y="40"/>
                  </a:lnTo>
                  <a:lnTo>
                    <a:pt x="264" y="93"/>
                  </a:lnTo>
                  <a:lnTo>
                    <a:pt x="172" y="172"/>
                  </a:lnTo>
                  <a:lnTo>
                    <a:pt x="106" y="251"/>
                  </a:lnTo>
                  <a:lnTo>
                    <a:pt x="53" y="356"/>
                  </a:lnTo>
                  <a:lnTo>
                    <a:pt x="14" y="461"/>
                  </a:lnTo>
                  <a:lnTo>
                    <a:pt x="1" y="579"/>
                  </a:lnTo>
                  <a:lnTo>
                    <a:pt x="1" y="22181"/>
                  </a:lnTo>
                  <a:lnTo>
                    <a:pt x="14" y="22300"/>
                  </a:lnTo>
                  <a:lnTo>
                    <a:pt x="53" y="22418"/>
                  </a:lnTo>
                  <a:lnTo>
                    <a:pt x="106" y="22510"/>
                  </a:lnTo>
                  <a:lnTo>
                    <a:pt x="172" y="22602"/>
                  </a:lnTo>
                  <a:lnTo>
                    <a:pt x="264" y="22668"/>
                  </a:lnTo>
                  <a:lnTo>
                    <a:pt x="356" y="22720"/>
                  </a:lnTo>
                  <a:lnTo>
                    <a:pt x="461" y="22760"/>
                  </a:lnTo>
                  <a:lnTo>
                    <a:pt x="579" y="22773"/>
                  </a:lnTo>
                  <a:lnTo>
                    <a:pt x="18000" y="22773"/>
                  </a:lnTo>
                  <a:lnTo>
                    <a:pt x="18118" y="22760"/>
                  </a:lnTo>
                  <a:lnTo>
                    <a:pt x="18237" y="22720"/>
                  </a:lnTo>
                  <a:lnTo>
                    <a:pt x="18329" y="22668"/>
                  </a:lnTo>
                  <a:lnTo>
                    <a:pt x="18421" y="22602"/>
                  </a:lnTo>
                  <a:lnTo>
                    <a:pt x="18487" y="22510"/>
                  </a:lnTo>
                  <a:lnTo>
                    <a:pt x="18539" y="22418"/>
                  </a:lnTo>
                  <a:lnTo>
                    <a:pt x="18579" y="22300"/>
                  </a:lnTo>
                  <a:lnTo>
                    <a:pt x="18592" y="22181"/>
                  </a:lnTo>
                  <a:lnTo>
                    <a:pt x="18592" y="579"/>
                  </a:lnTo>
                  <a:lnTo>
                    <a:pt x="18579" y="461"/>
                  </a:lnTo>
                  <a:lnTo>
                    <a:pt x="18539" y="356"/>
                  </a:lnTo>
                  <a:lnTo>
                    <a:pt x="18487" y="251"/>
                  </a:lnTo>
                  <a:lnTo>
                    <a:pt x="18421" y="172"/>
                  </a:lnTo>
                  <a:lnTo>
                    <a:pt x="18329" y="93"/>
                  </a:lnTo>
                  <a:lnTo>
                    <a:pt x="18237" y="40"/>
                  </a:lnTo>
                  <a:lnTo>
                    <a:pt x="1811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8" name="Google Shape;1031;p28">
              <a:extLst>
                <a:ext uri="{FF2B5EF4-FFF2-40B4-BE49-F238E27FC236}">
                  <a16:creationId xmlns:a16="http://schemas.microsoft.com/office/drawing/2014/main" id="{F0103BF3-81CC-B8B5-6970-9329F7EFD821}"/>
                </a:ext>
              </a:extLst>
            </p:cNvPr>
            <p:cNvSpPr/>
            <p:nvPr/>
          </p:nvSpPr>
          <p:spPr>
            <a:xfrm>
              <a:off x="6016450" y="2407463"/>
              <a:ext cx="681215" cy="846152"/>
            </a:xfrm>
            <a:custGeom>
              <a:avLst/>
              <a:gdLst/>
              <a:ahLst/>
              <a:cxnLst/>
              <a:rect l="l" t="t" r="r" b="b"/>
              <a:pathLst>
                <a:path w="15042" h="18684" extrusionOk="0">
                  <a:moveTo>
                    <a:pt x="1" y="1"/>
                  </a:moveTo>
                  <a:lnTo>
                    <a:pt x="1" y="18684"/>
                  </a:lnTo>
                  <a:lnTo>
                    <a:pt x="15042" y="18684"/>
                  </a:lnTo>
                  <a:lnTo>
                    <a:pt x="1504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9" name="Google Shape;1032;p28">
              <a:extLst>
                <a:ext uri="{FF2B5EF4-FFF2-40B4-BE49-F238E27FC236}">
                  <a16:creationId xmlns:a16="http://schemas.microsoft.com/office/drawing/2014/main" id="{3F6A28A7-4DDC-D1BE-DDF5-20C36B1A055E}"/>
                </a:ext>
              </a:extLst>
            </p:cNvPr>
            <p:cNvSpPr/>
            <p:nvPr/>
          </p:nvSpPr>
          <p:spPr>
            <a:xfrm>
              <a:off x="6138499" y="2271736"/>
              <a:ext cx="419860" cy="178659"/>
            </a:xfrm>
            <a:custGeom>
              <a:avLst/>
              <a:gdLst/>
              <a:ahLst/>
              <a:cxnLst/>
              <a:rect l="l" t="t" r="r" b="b"/>
              <a:pathLst>
                <a:path w="9271" h="3945" extrusionOk="0">
                  <a:moveTo>
                    <a:pt x="579" y="0"/>
                  </a:moveTo>
                  <a:lnTo>
                    <a:pt x="461" y="13"/>
                  </a:lnTo>
                  <a:lnTo>
                    <a:pt x="356" y="53"/>
                  </a:lnTo>
                  <a:lnTo>
                    <a:pt x="251" y="105"/>
                  </a:lnTo>
                  <a:lnTo>
                    <a:pt x="172" y="171"/>
                  </a:lnTo>
                  <a:lnTo>
                    <a:pt x="93" y="263"/>
                  </a:lnTo>
                  <a:lnTo>
                    <a:pt x="40" y="355"/>
                  </a:lnTo>
                  <a:lnTo>
                    <a:pt x="14" y="473"/>
                  </a:lnTo>
                  <a:lnTo>
                    <a:pt x="1" y="592"/>
                  </a:lnTo>
                  <a:lnTo>
                    <a:pt x="1" y="3353"/>
                  </a:lnTo>
                  <a:lnTo>
                    <a:pt x="14" y="3471"/>
                  </a:lnTo>
                  <a:lnTo>
                    <a:pt x="40" y="3589"/>
                  </a:lnTo>
                  <a:lnTo>
                    <a:pt x="93" y="3682"/>
                  </a:lnTo>
                  <a:lnTo>
                    <a:pt x="172" y="3774"/>
                  </a:lnTo>
                  <a:lnTo>
                    <a:pt x="251" y="3839"/>
                  </a:lnTo>
                  <a:lnTo>
                    <a:pt x="356" y="3892"/>
                  </a:lnTo>
                  <a:lnTo>
                    <a:pt x="461" y="3931"/>
                  </a:lnTo>
                  <a:lnTo>
                    <a:pt x="579" y="3944"/>
                  </a:lnTo>
                  <a:lnTo>
                    <a:pt x="8679" y="3944"/>
                  </a:lnTo>
                  <a:lnTo>
                    <a:pt x="8797" y="3931"/>
                  </a:lnTo>
                  <a:lnTo>
                    <a:pt x="8915" y="3892"/>
                  </a:lnTo>
                  <a:lnTo>
                    <a:pt x="9007" y="3839"/>
                  </a:lnTo>
                  <a:lnTo>
                    <a:pt x="9099" y="3774"/>
                  </a:lnTo>
                  <a:lnTo>
                    <a:pt x="9165" y="3682"/>
                  </a:lnTo>
                  <a:lnTo>
                    <a:pt x="9218" y="3589"/>
                  </a:lnTo>
                  <a:lnTo>
                    <a:pt x="9257" y="3471"/>
                  </a:lnTo>
                  <a:lnTo>
                    <a:pt x="9270" y="3353"/>
                  </a:lnTo>
                  <a:lnTo>
                    <a:pt x="9270" y="592"/>
                  </a:lnTo>
                  <a:lnTo>
                    <a:pt x="9257" y="473"/>
                  </a:lnTo>
                  <a:lnTo>
                    <a:pt x="9218" y="355"/>
                  </a:lnTo>
                  <a:lnTo>
                    <a:pt x="9165" y="263"/>
                  </a:lnTo>
                  <a:lnTo>
                    <a:pt x="9099" y="171"/>
                  </a:lnTo>
                  <a:lnTo>
                    <a:pt x="9007" y="105"/>
                  </a:lnTo>
                  <a:lnTo>
                    <a:pt x="8915" y="53"/>
                  </a:lnTo>
                  <a:lnTo>
                    <a:pt x="8797" y="13"/>
                  </a:lnTo>
                  <a:lnTo>
                    <a:pt x="867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0" name="Google Shape;1033;p28">
              <a:extLst>
                <a:ext uri="{FF2B5EF4-FFF2-40B4-BE49-F238E27FC236}">
                  <a16:creationId xmlns:a16="http://schemas.microsoft.com/office/drawing/2014/main" id="{43525EAA-2BBE-6C3A-C8C3-FBA33C0F235A}"/>
                </a:ext>
              </a:extLst>
            </p:cNvPr>
            <p:cNvSpPr/>
            <p:nvPr/>
          </p:nvSpPr>
          <p:spPr>
            <a:xfrm>
              <a:off x="6110557" y="2488437"/>
              <a:ext cx="75630" cy="112585"/>
            </a:xfrm>
            <a:custGeom>
              <a:avLst/>
              <a:gdLst/>
              <a:ahLst/>
              <a:cxnLst/>
              <a:rect l="l" t="t" r="r" b="b"/>
              <a:pathLst>
                <a:path w="1670" h="2486" extrusionOk="0">
                  <a:moveTo>
                    <a:pt x="841" y="224"/>
                  </a:moveTo>
                  <a:lnTo>
                    <a:pt x="960" y="251"/>
                  </a:lnTo>
                  <a:lnTo>
                    <a:pt x="1065" y="277"/>
                  </a:lnTo>
                  <a:lnTo>
                    <a:pt x="1157" y="316"/>
                  </a:lnTo>
                  <a:lnTo>
                    <a:pt x="1236" y="382"/>
                  </a:lnTo>
                  <a:lnTo>
                    <a:pt x="1289" y="461"/>
                  </a:lnTo>
                  <a:lnTo>
                    <a:pt x="1315" y="553"/>
                  </a:lnTo>
                  <a:lnTo>
                    <a:pt x="1328" y="671"/>
                  </a:lnTo>
                  <a:lnTo>
                    <a:pt x="1315" y="764"/>
                  </a:lnTo>
                  <a:lnTo>
                    <a:pt x="1289" y="856"/>
                  </a:lnTo>
                  <a:lnTo>
                    <a:pt x="1236" y="934"/>
                  </a:lnTo>
                  <a:lnTo>
                    <a:pt x="1170" y="1000"/>
                  </a:lnTo>
                  <a:lnTo>
                    <a:pt x="1078" y="1040"/>
                  </a:lnTo>
                  <a:lnTo>
                    <a:pt x="960" y="1079"/>
                  </a:lnTo>
                  <a:lnTo>
                    <a:pt x="841" y="1105"/>
                  </a:lnTo>
                  <a:lnTo>
                    <a:pt x="263" y="1105"/>
                  </a:lnTo>
                  <a:lnTo>
                    <a:pt x="263" y="224"/>
                  </a:lnTo>
                  <a:close/>
                  <a:moveTo>
                    <a:pt x="0" y="1"/>
                  </a:moveTo>
                  <a:lnTo>
                    <a:pt x="0" y="2486"/>
                  </a:lnTo>
                  <a:lnTo>
                    <a:pt x="263" y="2486"/>
                  </a:lnTo>
                  <a:lnTo>
                    <a:pt x="263" y="1329"/>
                  </a:lnTo>
                  <a:lnTo>
                    <a:pt x="684" y="1329"/>
                  </a:lnTo>
                  <a:lnTo>
                    <a:pt x="1367" y="2486"/>
                  </a:lnTo>
                  <a:lnTo>
                    <a:pt x="1670" y="2486"/>
                  </a:lnTo>
                  <a:lnTo>
                    <a:pt x="947" y="1303"/>
                  </a:lnTo>
                  <a:lnTo>
                    <a:pt x="1078" y="1276"/>
                  </a:lnTo>
                  <a:lnTo>
                    <a:pt x="1196" y="1237"/>
                  </a:lnTo>
                  <a:lnTo>
                    <a:pt x="1315" y="1184"/>
                  </a:lnTo>
                  <a:lnTo>
                    <a:pt x="1407" y="1105"/>
                  </a:lnTo>
                  <a:lnTo>
                    <a:pt x="1473" y="1013"/>
                  </a:lnTo>
                  <a:lnTo>
                    <a:pt x="1538" y="908"/>
                  </a:lnTo>
                  <a:lnTo>
                    <a:pt x="1565" y="790"/>
                  </a:lnTo>
                  <a:lnTo>
                    <a:pt x="1578" y="671"/>
                  </a:lnTo>
                  <a:lnTo>
                    <a:pt x="1578" y="579"/>
                  </a:lnTo>
                  <a:lnTo>
                    <a:pt x="1565" y="501"/>
                  </a:lnTo>
                  <a:lnTo>
                    <a:pt x="1551" y="422"/>
                  </a:lnTo>
                  <a:lnTo>
                    <a:pt x="1525" y="356"/>
                  </a:lnTo>
                  <a:lnTo>
                    <a:pt x="1486" y="290"/>
                  </a:lnTo>
                  <a:lnTo>
                    <a:pt x="1446" y="238"/>
                  </a:lnTo>
                  <a:lnTo>
                    <a:pt x="1394" y="198"/>
                  </a:lnTo>
                  <a:lnTo>
                    <a:pt x="1341" y="146"/>
                  </a:lnTo>
                  <a:lnTo>
                    <a:pt x="1223" y="80"/>
                  </a:lnTo>
                  <a:lnTo>
                    <a:pt x="1078" y="40"/>
                  </a:lnTo>
                  <a:lnTo>
                    <a:pt x="907" y="14"/>
                  </a:lnTo>
                  <a:lnTo>
                    <a:pt x="73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1" name="Google Shape;1034;p28">
              <a:extLst>
                <a:ext uri="{FF2B5EF4-FFF2-40B4-BE49-F238E27FC236}">
                  <a16:creationId xmlns:a16="http://schemas.microsoft.com/office/drawing/2014/main" id="{34B29739-CBCD-EDB4-89ED-BF758F74C159}"/>
                </a:ext>
              </a:extLst>
            </p:cNvPr>
            <p:cNvSpPr/>
            <p:nvPr/>
          </p:nvSpPr>
          <p:spPr>
            <a:xfrm>
              <a:off x="6198052" y="2524757"/>
              <a:ext cx="72686" cy="78076"/>
            </a:xfrm>
            <a:custGeom>
              <a:avLst/>
              <a:gdLst/>
              <a:ahLst/>
              <a:cxnLst/>
              <a:rect l="l" t="t" r="r" b="b"/>
              <a:pathLst>
                <a:path w="1605" h="1724" extrusionOk="0">
                  <a:moveTo>
                    <a:pt x="829" y="198"/>
                  </a:moveTo>
                  <a:lnTo>
                    <a:pt x="947" y="211"/>
                  </a:lnTo>
                  <a:lnTo>
                    <a:pt x="1053" y="238"/>
                  </a:lnTo>
                  <a:lnTo>
                    <a:pt x="1145" y="290"/>
                  </a:lnTo>
                  <a:lnTo>
                    <a:pt x="1224" y="356"/>
                  </a:lnTo>
                  <a:lnTo>
                    <a:pt x="1276" y="435"/>
                  </a:lnTo>
                  <a:lnTo>
                    <a:pt x="1329" y="527"/>
                  </a:lnTo>
                  <a:lnTo>
                    <a:pt x="1355" y="619"/>
                  </a:lnTo>
                  <a:lnTo>
                    <a:pt x="1368" y="737"/>
                  </a:lnTo>
                  <a:lnTo>
                    <a:pt x="251" y="737"/>
                  </a:lnTo>
                  <a:lnTo>
                    <a:pt x="264" y="632"/>
                  </a:lnTo>
                  <a:lnTo>
                    <a:pt x="303" y="540"/>
                  </a:lnTo>
                  <a:lnTo>
                    <a:pt x="356" y="448"/>
                  </a:lnTo>
                  <a:lnTo>
                    <a:pt x="421" y="356"/>
                  </a:lnTo>
                  <a:lnTo>
                    <a:pt x="514" y="290"/>
                  </a:lnTo>
                  <a:lnTo>
                    <a:pt x="606" y="238"/>
                  </a:lnTo>
                  <a:lnTo>
                    <a:pt x="711" y="211"/>
                  </a:lnTo>
                  <a:lnTo>
                    <a:pt x="829" y="198"/>
                  </a:lnTo>
                  <a:close/>
                  <a:moveTo>
                    <a:pt x="737" y="1"/>
                  </a:moveTo>
                  <a:lnTo>
                    <a:pt x="658" y="14"/>
                  </a:lnTo>
                  <a:lnTo>
                    <a:pt x="579" y="40"/>
                  </a:lnTo>
                  <a:lnTo>
                    <a:pt x="500" y="67"/>
                  </a:lnTo>
                  <a:lnTo>
                    <a:pt x="421" y="106"/>
                  </a:lnTo>
                  <a:lnTo>
                    <a:pt x="356" y="146"/>
                  </a:lnTo>
                  <a:lnTo>
                    <a:pt x="237" y="251"/>
                  </a:lnTo>
                  <a:lnTo>
                    <a:pt x="185" y="303"/>
                  </a:lnTo>
                  <a:lnTo>
                    <a:pt x="132" y="369"/>
                  </a:lnTo>
                  <a:lnTo>
                    <a:pt x="66" y="514"/>
                  </a:lnTo>
                  <a:lnTo>
                    <a:pt x="27" y="593"/>
                  </a:lnTo>
                  <a:lnTo>
                    <a:pt x="14" y="685"/>
                  </a:lnTo>
                  <a:lnTo>
                    <a:pt x="1" y="777"/>
                  </a:lnTo>
                  <a:lnTo>
                    <a:pt x="1" y="856"/>
                  </a:lnTo>
                  <a:lnTo>
                    <a:pt x="1" y="948"/>
                  </a:lnTo>
                  <a:lnTo>
                    <a:pt x="14" y="1040"/>
                  </a:lnTo>
                  <a:lnTo>
                    <a:pt x="40" y="1119"/>
                  </a:lnTo>
                  <a:lnTo>
                    <a:pt x="66" y="1211"/>
                  </a:lnTo>
                  <a:lnTo>
                    <a:pt x="145" y="1355"/>
                  </a:lnTo>
                  <a:lnTo>
                    <a:pt x="185" y="1421"/>
                  </a:lnTo>
                  <a:lnTo>
                    <a:pt x="237" y="1474"/>
                  </a:lnTo>
                  <a:lnTo>
                    <a:pt x="303" y="1539"/>
                  </a:lnTo>
                  <a:lnTo>
                    <a:pt x="369" y="1579"/>
                  </a:lnTo>
                  <a:lnTo>
                    <a:pt x="435" y="1618"/>
                  </a:lnTo>
                  <a:lnTo>
                    <a:pt x="514" y="1658"/>
                  </a:lnTo>
                  <a:lnTo>
                    <a:pt x="592" y="1684"/>
                  </a:lnTo>
                  <a:lnTo>
                    <a:pt x="671" y="1710"/>
                  </a:lnTo>
                  <a:lnTo>
                    <a:pt x="750" y="1723"/>
                  </a:lnTo>
                  <a:lnTo>
                    <a:pt x="947" y="1723"/>
                  </a:lnTo>
                  <a:lnTo>
                    <a:pt x="1039" y="1697"/>
                  </a:lnTo>
                  <a:lnTo>
                    <a:pt x="1131" y="1684"/>
                  </a:lnTo>
                  <a:lnTo>
                    <a:pt x="1224" y="1644"/>
                  </a:lnTo>
                  <a:lnTo>
                    <a:pt x="1316" y="1592"/>
                  </a:lnTo>
                  <a:lnTo>
                    <a:pt x="1394" y="1539"/>
                  </a:lnTo>
                  <a:lnTo>
                    <a:pt x="1473" y="1460"/>
                  </a:lnTo>
                  <a:lnTo>
                    <a:pt x="1552" y="1381"/>
                  </a:lnTo>
                  <a:lnTo>
                    <a:pt x="1368" y="1237"/>
                  </a:lnTo>
                  <a:lnTo>
                    <a:pt x="1329" y="1289"/>
                  </a:lnTo>
                  <a:lnTo>
                    <a:pt x="1289" y="1342"/>
                  </a:lnTo>
                  <a:lnTo>
                    <a:pt x="1171" y="1434"/>
                  </a:lnTo>
                  <a:lnTo>
                    <a:pt x="1092" y="1474"/>
                  </a:lnTo>
                  <a:lnTo>
                    <a:pt x="1013" y="1500"/>
                  </a:lnTo>
                  <a:lnTo>
                    <a:pt x="934" y="1513"/>
                  </a:lnTo>
                  <a:lnTo>
                    <a:pt x="842" y="1526"/>
                  </a:lnTo>
                  <a:lnTo>
                    <a:pt x="724" y="1513"/>
                  </a:lnTo>
                  <a:lnTo>
                    <a:pt x="606" y="1474"/>
                  </a:lnTo>
                  <a:lnTo>
                    <a:pt x="514" y="1421"/>
                  </a:lnTo>
                  <a:lnTo>
                    <a:pt x="421" y="1342"/>
                  </a:lnTo>
                  <a:lnTo>
                    <a:pt x="356" y="1263"/>
                  </a:lnTo>
                  <a:lnTo>
                    <a:pt x="290" y="1158"/>
                  </a:lnTo>
                  <a:lnTo>
                    <a:pt x="264" y="1040"/>
                  </a:lnTo>
                  <a:lnTo>
                    <a:pt x="251" y="921"/>
                  </a:lnTo>
                  <a:lnTo>
                    <a:pt x="1605" y="921"/>
                  </a:lnTo>
                  <a:lnTo>
                    <a:pt x="1605" y="869"/>
                  </a:lnTo>
                  <a:lnTo>
                    <a:pt x="1605" y="816"/>
                  </a:lnTo>
                  <a:lnTo>
                    <a:pt x="1592" y="645"/>
                  </a:lnTo>
                  <a:lnTo>
                    <a:pt x="1552" y="501"/>
                  </a:lnTo>
                  <a:lnTo>
                    <a:pt x="1500" y="356"/>
                  </a:lnTo>
                  <a:lnTo>
                    <a:pt x="1408" y="238"/>
                  </a:lnTo>
                  <a:lnTo>
                    <a:pt x="1355" y="185"/>
                  </a:lnTo>
                  <a:lnTo>
                    <a:pt x="1302" y="146"/>
                  </a:lnTo>
                  <a:lnTo>
                    <a:pt x="1237" y="106"/>
                  </a:lnTo>
                  <a:lnTo>
                    <a:pt x="1171" y="67"/>
                  </a:lnTo>
                  <a:lnTo>
                    <a:pt x="1092" y="40"/>
                  </a:lnTo>
                  <a:lnTo>
                    <a:pt x="1000" y="14"/>
                  </a:lnTo>
                  <a:lnTo>
                    <a:pt x="92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2" name="Google Shape;1035;p28">
              <a:extLst>
                <a:ext uri="{FF2B5EF4-FFF2-40B4-BE49-F238E27FC236}">
                  <a16:creationId xmlns:a16="http://schemas.microsoft.com/office/drawing/2014/main" id="{8B96AB12-E4BA-BA7A-17D3-8C0564D13864}"/>
                </a:ext>
              </a:extLst>
            </p:cNvPr>
            <p:cNvSpPr/>
            <p:nvPr/>
          </p:nvSpPr>
          <p:spPr>
            <a:xfrm>
              <a:off x="6288582" y="2524757"/>
              <a:ext cx="67931" cy="78076"/>
            </a:xfrm>
            <a:custGeom>
              <a:avLst/>
              <a:gdLst/>
              <a:ahLst/>
              <a:cxnLst/>
              <a:rect l="l" t="t" r="r" b="b"/>
              <a:pathLst>
                <a:path w="1500" h="1724" extrusionOk="0">
                  <a:moveTo>
                    <a:pt x="776" y="1"/>
                  </a:moveTo>
                  <a:lnTo>
                    <a:pt x="684" y="14"/>
                  </a:lnTo>
                  <a:lnTo>
                    <a:pt x="605" y="40"/>
                  </a:lnTo>
                  <a:lnTo>
                    <a:pt x="513" y="67"/>
                  </a:lnTo>
                  <a:lnTo>
                    <a:pt x="434" y="106"/>
                  </a:lnTo>
                  <a:lnTo>
                    <a:pt x="368" y="146"/>
                  </a:lnTo>
                  <a:lnTo>
                    <a:pt x="303" y="185"/>
                  </a:lnTo>
                  <a:lnTo>
                    <a:pt x="237" y="251"/>
                  </a:lnTo>
                  <a:lnTo>
                    <a:pt x="184" y="303"/>
                  </a:lnTo>
                  <a:lnTo>
                    <a:pt x="145" y="369"/>
                  </a:lnTo>
                  <a:lnTo>
                    <a:pt x="105" y="448"/>
                  </a:lnTo>
                  <a:lnTo>
                    <a:pt x="66" y="514"/>
                  </a:lnTo>
                  <a:lnTo>
                    <a:pt x="40" y="593"/>
                  </a:lnTo>
                  <a:lnTo>
                    <a:pt x="13" y="685"/>
                  </a:lnTo>
                  <a:lnTo>
                    <a:pt x="0" y="777"/>
                  </a:lnTo>
                  <a:lnTo>
                    <a:pt x="0" y="856"/>
                  </a:lnTo>
                  <a:lnTo>
                    <a:pt x="0" y="948"/>
                  </a:lnTo>
                  <a:lnTo>
                    <a:pt x="13" y="1040"/>
                  </a:lnTo>
                  <a:lnTo>
                    <a:pt x="40" y="1119"/>
                  </a:lnTo>
                  <a:lnTo>
                    <a:pt x="66" y="1211"/>
                  </a:lnTo>
                  <a:lnTo>
                    <a:pt x="105" y="1276"/>
                  </a:lnTo>
                  <a:lnTo>
                    <a:pt x="145" y="1355"/>
                  </a:lnTo>
                  <a:lnTo>
                    <a:pt x="184" y="1421"/>
                  </a:lnTo>
                  <a:lnTo>
                    <a:pt x="237" y="1474"/>
                  </a:lnTo>
                  <a:lnTo>
                    <a:pt x="303" y="1539"/>
                  </a:lnTo>
                  <a:lnTo>
                    <a:pt x="368" y="1579"/>
                  </a:lnTo>
                  <a:lnTo>
                    <a:pt x="434" y="1618"/>
                  </a:lnTo>
                  <a:lnTo>
                    <a:pt x="513" y="1658"/>
                  </a:lnTo>
                  <a:lnTo>
                    <a:pt x="605" y="1684"/>
                  </a:lnTo>
                  <a:lnTo>
                    <a:pt x="684" y="1710"/>
                  </a:lnTo>
                  <a:lnTo>
                    <a:pt x="776" y="1723"/>
                  </a:lnTo>
                  <a:lnTo>
                    <a:pt x="986" y="1723"/>
                  </a:lnTo>
                  <a:lnTo>
                    <a:pt x="1078" y="1710"/>
                  </a:lnTo>
                  <a:lnTo>
                    <a:pt x="1170" y="1684"/>
                  </a:lnTo>
                  <a:lnTo>
                    <a:pt x="1249" y="1644"/>
                  </a:lnTo>
                  <a:lnTo>
                    <a:pt x="1315" y="1605"/>
                  </a:lnTo>
                  <a:lnTo>
                    <a:pt x="1381" y="1552"/>
                  </a:lnTo>
                  <a:lnTo>
                    <a:pt x="1446" y="1500"/>
                  </a:lnTo>
                  <a:lnTo>
                    <a:pt x="1499" y="1434"/>
                  </a:lnTo>
                  <a:lnTo>
                    <a:pt x="1328" y="1303"/>
                  </a:lnTo>
                  <a:lnTo>
                    <a:pt x="1249" y="1395"/>
                  </a:lnTo>
                  <a:lnTo>
                    <a:pt x="1144" y="1460"/>
                  </a:lnTo>
                  <a:lnTo>
                    <a:pt x="1091" y="1487"/>
                  </a:lnTo>
                  <a:lnTo>
                    <a:pt x="1026" y="1500"/>
                  </a:lnTo>
                  <a:lnTo>
                    <a:pt x="960" y="1513"/>
                  </a:lnTo>
                  <a:lnTo>
                    <a:pt x="881" y="1526"/>
                  </a:lnTo>
                  <a:lnTo>
                    <a:pt x="737" y="1513"/>
                  </a:lnTo>
                  <a:lnTo>
                    <a:pt x="618" y="1474"/>
                  </a:lnTo>
                  <a:lnTo>
                    <a:pt x="513" y="1408"/>
                  </a:lnTo>
                  <a:lnTo>
                    <a:pt x="421" y="1329"/>
                  </a:lnTo>
                  <a:lnTo>
                    <a:pt x="355" y="1237"/>
                  </a:lnTo>
                  <a:lnTo>
                    <a:pt x="303" y="1119"/>
                  </a:lnTo>
                  <a:lnTo>
                    <a:pt x="263" y="1000"/>
                  </a:lnTo>
                  <a:lnTo>
                    <a:pt x="250" y="856"/>
                  </a:lnTo>
                  <a:lnTo>
                    <a:pt x="263" y="724"/>
                  </a:lnTo>
                  <a:lnTo>
                    <a:pt x="303" y="606"/>
                  </a:lnTo>
                  <a:lnTo>
                    <a:pt x="355" y="487"/>
                  </a:lnTo>
                  <a:lnTo>
                    <a:pt x="421" y="395"/>
                  </a:lnTo>
                  <a:lnTo>
                    <a:pt x="513" y="317"/>
                  </a:lnTo>
                  <a:lnTo>
                    <a:pt x="618" y="251"/>
                  </a:lnTo>
                  <a:lnTo>
                    <a:pt x="750" y="211"/>
                  </a:lnTo>
                  <a:lnTo>
                    <a:pt x="881" y="198"/>
                  </a:lnTo>
                  <a:lnTo>
                    <a:pt x="947" y="198"/>
                  </a:lnTo>
                  <a:lnTo>
                    <a:pt x="1013" y="211"/>
                  </a:lnTo>
                  <a:lnTo>
                    <a:pt x="1065" y="238"/>
                  </a:lnTo>
                  <a:lnTo>
                    <a:pt x="1131" y="264"/>
                  </a:lnTo>
                  <a:lnTo>
                    <a:pt x="1223" y="330"/>
                  </a:lnTo>
                  <a:lnTo>
                    <a:pt x="1276" y="369"/>
                  </a:lnTo>
                  <a:lnTo>
                    <a:pt x="1302" y="422"/>
                  </a:lnTo>
                  <a:lnTo>
                    <a:pt x="1486" y="277"/>
                  </a:lnTo>
                  <a:lnTo>
                    <a:pt x="1433" y="211"/>
                  </a:lnTo>
                  <a:lnTo>
                    <a:pt x="1368" y="159"/>
                  </a:lnTo>
                  <a:lnTo>
                    <a:pt x="1289" y="106"/>
                  </a:lnTo>
                  <a:lnTo>
                    <a:pt x="1210" y="67"/>
                  </a:lnTo>
                  <a:lnTo>
                    <a:pt x="1131" y="40"/>
                  </a:lnTo>
                  <a:lnTo>
                    <a:pt x="1039" y="14"/>
                  </a:lnTo>
                  <a:lnTo>
                    <a:pt x="96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3" name="Google Shape;1036;p28">
              <a:extLst>
                <a:ext uri="{FF2B5EF4-FFF2-40B4-BE49-F238E27FC236}">
                  <a16:creationId xmlns:a16="http://schemas.microsoft.com/office/drawing/2014/main" id="{C91A2362-2270-AC3B-CC6F-087CF389BF13}"/>
                </a:ext>
              </a:extLst>
            </p:cNvPr>
            <p:cNvSpPr/>
            <p:nvPr/>
          </p:nvSpPr>
          <p:spPr>
            <a:xfrm>
              <a:off x="6371322" y="2490248"/>
              <a:ext cx="15534" cy="110773"/>
            </a:xfrm>
            <a:custGeom>
              <a:avLst/>
              <a:gdLst/>
              <a:ahLst/>
              <a:cxnLst/>
              <a:rect l="l" t="t" r="r" b="b"/>
              <a:pathLst>
                <a:path w="343" h="2446" extrusionOk="0">
                  <a:moveTo>
                    <a:pt x="172" y="0"/>
                  </a:moveTo>
                  <a:lnTo>
                    <a:pt x="106" y="14"/>
                  </a:lnTo>
                  <a:lnTo>
                    <a:pt x="53" y="53"/>
                  </a:lnTo>
                  <a:lnTo>
                    <a:pt x="14" y="106"/>
                  </a:lnTo>
                  <a:lnTo>
                    <a:pt x="1" y="171"/>
                  </a:lnTo>
                  <a:lnTo>
                    <a:pt x="14" y="237"/>
                  </a:lnTo>
                  <a:lnTo>
                    <a:pt x="53" y="290"/>
                  </a:lnTo>
                  <a:lnTo>
                    <a:pt x="106" y="329"/>
                  </a:lnTo>
                  <a:lnTo>
                    <a:pt x="172" y="342"/>
                  </a:lnTo>
                  <a:lnTo>
                    <a:pt x="224" y="329"/>
                  </a:lnTo>
                  <a:lnTo>
                    <a:pt x="290" y="290"/>
                  </a:lnTo>
                  <a:lnTo>
                    <a:pt x="329" y="237"/>
                  </a:lnTo>
                  <a:lnTo>
                    <a:pt x="343" y="171"/>
                  </a:lnTo>
                  <a:lnTo>
                    <a:pt x="329" y="106"/>
                  </a:lnTo>
                  <a:lnTo>
                    <a:pt x="290" y="53"/>
                  </a:lnTo>
                  <a:lnTo>
                    <a:pt x="224" y="14"/>
                  </a:lnTo>
                  <a:lnTo>
                    <a:pt x="172" y="0"/>
                  </a:lnTo>
                  <a:close/>
                  <a:moveTo>
                    <a:pt x="53" y="802"/>
                  </a:moveTo>
                  <a:lnTo>
                    <a:pt x="53" y="2446"/>
                  </a:lnTo>
                  <a:lnTo>
                    <a:pt x="290" y="2446"/>
                  </a:lnTo>
                  <a:lnTo>
                    <a:pt x="290" y="80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4" name="Google Shape;1037;p28">
              <a:extLst>
                <a:ext uri="{FF2B5EF4-FFF2-40B4-BE49-F238E27FC236}">
                  <a16:creationId xmlns:a16="http://schemas.microsoft.com/office/drawing/2014/main" id="{7635BD7F-3E25-93E3-57C7-B86AC1B7B93D}"/>
                </a:ext>
              </a:extLst>
            </p:cNvPr>
            <p:cNvSpPr/>
            <p:nvPr/>
          </p:nvSpPr>
          <p:spPr>
            <a:xfrm>
              <a:off x="6413032" y="2524757"/>
              <a:ext cx="77442" cy="114396"/>
            </a:xfrm>
            <a:custGeom>
              <a:avLst/>
              <a:gdLst/>
              <a:ahLst/>
              <a:cxnLst/>
              <a:rect l="l" t="t" r="r" b="b"/>
              <a:pathLst>
                <a:path w="1710" h="2526" extrusionOk="0">
                  <a:moveTo>
                    <a:pt x="842" y="198"/>
                  </a:moveTo>
                  <a:lnTo>
                    <a:pt x="986" y="211"/>
                  </a:lnTo>
                  <a:lnTo>
                    <a:pt x="1105" y="251"/>
                  </a:lnTo>
                  <a:lnTo>
                    <a:pt x="1210" y="317"/>
                  </a:lnTo>
                  <a:lnTo>
                    <a:pt x="1302" y="395"/>
                  </a:lnTo>
                  <a:lnTo>
                    <a:pt x="1367" y="487"/>
                  </a:lnTo>
                  <a:lnTo>
                    <a:pt x="1420" y="606"/>
                  </a:lnTo>
                  <a:lnTo>
                    <a:pt x="1446" y="724"/>
                  </a:lnTo>
                  <a:lnTo>
                    <a:pt x="1460" y="856"/>
                  </a:lnTo>
                  <a:lnTo>
                    <a:pt x="1446" y="1000"/>
                  </a:lnTo>
                  <a:lnTo>
                    <a:pt x="1420" y="1119"/>
                  </a:lnTo>
                  <a:lnTo>
                    <a:pt x="1367" y="1237"/>
                  </a:lnTo>
                  <a:lnTo>
                    <a:pt x="1302" y="1329"/>
                  </a:lnTo>
                  <a:lnTo>
                    <a:pt x="1210" y="1408"/>
                  </a:lnTo>
                  <a:lnTo>
                    <a:pt x="1105" y="1474"/>
                  </a:lnTo>
                  <a:lnTo>
                    <a:pt x="986" y="1513"/>
                  </a:lnTo>
                  <a:lnTo>
                    <a:pt x="842" y="1526"/>
                  </a:lnTo>
                  <a:lnTo>
                    <a:pt x="710" y="1513"/>
                  </a:lnTo>
                  <a:lnTo>
                    <a:pt x="592" y="1474"/>
                  </a:lnTo>
                  <a:lnTo>
                    <a:pt x="487" y="1408"/>
                  </a:lnTo>
                  <a:lnTo>
                    <a:pt x="395" y="1329"/>
                  </a:lnTo>
                  <a:lnTo>
                    <a:pt x="316" y="1237"/>
                  </a:lnTo>
                  <a:lnTo>
                    <a:pt x="263" y="1119"/>
                  </a:lnTo>
                  <a:lnTo>
                    <a:pt x="224" y="1000"/>
                  </a:lnTo>
                  <a:lnTo>
                    <a:pt x="210" y="856"/>
                  </a:lnTo>
                  <a:lnTo>
                    <a:pt x="224" y="724"/>
                  </a:lnTo>
                  <a:lnTo>
                    <a:pt x="263" y="606"/>
                  </a:lnTo>
                  <a:lnTo>
                    <a:pt x="316" y="487"/>
                  </a:lnTo>
                  <a:lnTo>
                    <a:pt x="395" y="395"/>
                  </a:lnTo>
                  <a:lnTo>
                    <a:pt x="487" y="317"/>
                  </a:lnTo>
                  <a:lnTo>
                    <a:pt x="592" y="251"/>
                  </a:lnTo>
                  <a:lnTo>
                    <a:pt x="710" y="211"/>
                  </a:lnTo>
                  <a:lnTo>
                    <a:pt x="842" y="198"/>
                  </a:lnTo>
                  <a:close/>
                  <a:moveTo>
                    <a:pt x="776" y="1"/>
                  </a:moveTo>
                  <a:lnTo>
                    <a:pt x="697" y="14"/>
                  </a:lnTo>
                  <a:lnTo>
                    <a:pt x="605" y="40"/>
                  </a:lnTo>
                  <a:lnTo>
                    <a:pt x="526" y="80"/>
                  </a:lnTo>
                  <a:lnTo>
                    <a:pt x="447" y="132"/>
                  </a:lnTo>
                  <a:lnTo>
                    <a:pt x="368" y="185"/>
                  </a:lnTo>
                  <a:lnTo>
                    <a:pt x="303" y="251"/>
                  </a:lnTo>
                  <a:lnTo>
                    <a:pt x="250" y="330"/>
                  </a:lnTo>
                  <a:lnTo>
                    <a:pt x="237" y="330"/>
                  </a:lnTo>
                  <a:lnTo>
                    <a:pt x="237" y="40"/>
                  </a:lnTo>
                  <a:lnTo>
                    <a:pt x="0" y="40"/>
                  </a:lnTo>
                  <a:lnTo>
                    <a:pt x="0" y="2525"/>
                  </a:lnTo>
                  <a:lnTo>
                    <a:pt x="237" y="2525"/>
                  </a:lnTo>
                  <a:lnTo>
                    <a:pt x="237" y="1408"/>
                  </a:lnTo>
                  <a:lnTo>
                    <a:pt x="250" y="1408"/>
                  </a:lnTo>
                  <a:lnTo>
                    <a:pt x="303" y="1474"/>
                  </a:lnTo>
                  <a:lnTo>
                    <a:pt x="368" y="1539"/>
                  </a:lnTo>
                  <a:lnTo>
                    <a:pt x="447" y="1592"/>
                  </a:lnTo>
                  <a:lnTo>
                    <a:pt x="526" y="1644"/>
                  </a:lnTo>
                  <a:lnTo>
                    <a:pt x="605" y="1684"/>
                  </a:lnTo>
                  <a:lnTo>
                    <a:pt x="697" y="1697"/>
                  </a:lnTo>
                  <a:lnTo>
                    <a:pt x="776" y="1723"/>
                  </a:lnTo>
                  <a:lnTo>
                    <a:pt x="960" y="1723"/>
                  </a:lnTo>
                  <a:lnTo>
                    <a:pt x="1052" y="1710"/>
                  </a:lnTo>
                  <a:lnTo>
                    <a:pt x="1131" y="1684"/>
                  </a:lnTo>
                  <a:lnTo>
                    <a:pt x="1210" y="1658"/>
                  </a:lnTo>
                  <a:lnTo>
                    <a:pt x="1289" y="1618"/>
                  </a:lnTo>
                  <a:lnTo>
                    <a:pt x="1354" y="1579"/>
                  </a:lnTo>
                  <a:lnTo>
                    <a:pt x="1420" y="1526"/>
                  </a:lnTo>
                  <a:lnTo>
                    <a:pt x="1486" y="1474"/>
                  </a:lnTo>
                  <a:lnTo>
                    <a:pt x="1538" y="1421"/>
                  </a:lnTo>
                  <a:lnTo>
                    <a:pt x="1578" y="1355"/>
                  </a:lnTo>
                  <a:lnTo>
                    <a:pt x="1657" y="1197"/>
                  </a:lnTo>
                  <a:lnTo>
                    <a:pt x="1683" y="1119"/>
                  </a:lnTo>
                  <a:lnTo>
                    <a:pt x="1696" y="1040"/>
                  </a:lnTo>
                  <a:lnTo>
                    <a:pt x="1709" y="948"/>
                  </a:lnTo>
                  <a:lnTo>
                    <a:pt x="1709" y="856"/>
                  </a:lnTo>
                  <a:lnTo>
                    <a:pt x="1709" y="777"/>
                  </a:lnTo>
                  <a:lnTo>
                    <a:pt x="1696" y="685"/>
                  </a:lnTo>
                  <a:lnTo>
                    <a:pt x="1683" y="606"/>
                  </a:lnTo>
                  <a:lnTo>
                    <a:pt x="1657" y="527"/>
                  </a:lnTo>
                  <a:lnTo>
                    <a:pt x="1578" y="369"/>
                  </a:lnTo>
                  <a:lnTo>
                    <a:pt x="1538" y="303"/>
                  </a:lnTo>
                  <a:lnTo>
                    <a:pt x="1486" y="251"/>
                  </a:lnTo>
                  <a:lnTo>
                    <a:pt x="1420" y="198"/>
                  </a:lnTo>
                  <a:lnTo>
                    <a:pt x="1354" y="146"/>
                  </a:lnTo>
                  <a:lnTo>
                    <a:pt x="1289" y="106"/>
                  </a:lnTo>
                  <a:lnTo>
                    <a:pt x="1210" y="67"/>
                  </a:lnTo>
                  <a:lnTo>
                    <a:pt x="1131" y="40"/>
                  </a:lnTo>
                  <a:lnTo>
                    <a:pt x="1052" y="14"/>
                  </a:lnTo>
                  <a:lnTo>
                    <a:pt x="96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5" name="Google Shape;1038;p28">
              <a:extLst>
                <a:ext uri="{FF2B5EF4-FFF2-40B4-BE49-F238E27FC236}">
                  <a16:creationId xmlns:a16="http://schemas.microsoft.com/office/drawing/2014/main" id="{26C03AE5-B152-6318-E631-9547CD0AA410}"/>
                </a:ext>
              </a:extLst>
            </p:cNvPr>
            <p:cNvSpPr/>
            <p:nvPr/>
          </p:nvSpPr>
          <p:spPr>
            <a:xfrm>
              <a:off x="6508272" y="2524757"/>
              <a:ext cx="73275" cy="78076"/>
            </a:xfrm>
            <a:custGeom>
              <a:avLst/>
              <a:gdLst/>
              <a:ahLst/>
              <a:cxnLst/>
              <a:rect l="l" t="t" r="r" b="b"/>
              <a:pathLst>
                <a:path w="1618" h="1724" extrusionOk="0">
                  <a:moveTo>
                    <a:pt x="829" y="198"/>
                  </a:moveTo>
                  <a:lnTo>
                    <a:pt x="947" y="211"/>
                  </a:lnTo>
                  <a:lnTo>
                    <a:pt x="1053" y="238"/>
                  </a:lnTo>
                  <a:lnTo>
                    <a:pt x="1145" y="290"/>
                  </a:lnTo>
                  <a:lnTo>
                    <a:pt x="1224" y="356"/>
                  </a:lnTo>
                  <a:lnTo>
                    <a:pt x="1289" y="435"/>
                  </a:lnTo>
                  <a:lnTo>
                    <a:pt x="1329" y="527"/>
                  </a:lnTo>
                  <a:lnTo>
                    <a:pt x="1355" y="619"/>
                  </a:lnTo>
                  <a:lnTo>
                    <a:pt x="1368" y="737"/>
                  </a:lnTo>
                  <a:lnTo>
                    <a:pt x="251" y="737"/>
                  </a:lnTo>
                  <a:lnTo>
                    <a:pt x="277" y="632"/>
                  </a:lnTo>
                  <a:lnTo>
                    <a:pt x="303" y="540"/>
                  </a:lnTo>
                  <a:lnTo>
                    <a:pt x="356" y="448"/>
                  </a:lnTo>
                  <a:lnTo>
                    <a:pt x="435" y="356"/>
                  </a:lnTo>
                  <a:lnTo>
                    <a:pt x="514" y="290"/>
                  </a:lnTo>
                  <a:lnTo>
                    <a:pt x="606" y="238"/>
                  </a:lnTo>
                  <a:lnTo>
                    <a:pt x="711" y="211"/>
                  </a:lnTo>
                  <a:lnTo>
                    <a:pt x="829" y="198"/>
                  </a:lnTo>
                  <a:close/>
                  <a:moveTo>
                    <a:pt x="750" y="1"/>
                  </a:moveTo>
                  <a:lnTo>
                    <a:pt x="658" y="14"/>
                  </a:lnTo>
                  <a:lnTo>
                    <a:pt x="579" y="40"/>
                  </a:lnTo>
                  <a:lnTo>
                    <a:pt x="500" y="67"/>
                  </a:lnTo>
                  <a:lnTo>
                    <a:pt x="435" y="106"/>
                  </a:lnTo>
                  <a:lnTo>
                    <a:pt x="369" y="146"/>
                  </a:lnTo>
                  <a:lnTo>
                    <a:pt x="237" y="251"/>
                  </a:lnTo>
                  <a:lnTo>
                    <a:pt x="185" y="303"/>
                  </a:lnTo>
                  <a:lnTo>
                    <a:pt x="145" y="369"/>
                  </a:lnTo>
                  <a:lnTo>
                    <a:pt x="67" y="514"/>
                  </a:lnTo>
                  <a:lnTo>
                    <a:pt x="40" y="593"/>
                  </a:lnTo>
                  <a:lnTo>
                    <a:pt x="14" y="685"/>
                  </a:lnTo>
                  <a:lnTo>
                    <a:pt x="14" y="777"/>
                  </a:lnTo>
                  <a:lnTo>
                    <a:pt x="1" y="856"/>
                  </a:lnTo>
                  <a:lnTo>
                    <a:pt x="14" y="948"/>
                  </a:lnTo>
                  <a:lnTo>
                    <a:pt x="14" y="1040"/>
                  </a:lnTo>
                  <a:lnTo>
                    <a:pt x="40" y="1119"/>
                  </a:lnTo>
                  <a:lnTo>
                    <a:pt x="67" y="1211"/>
                  </a:lnTo>
                  <a:lnTo>
                    <a:pt x="145" y="1355"/>
                  </a:lnTo>
                  <a:lnTo>
                    <a:pt x="198" y="1421"/>
                  </a:lnTo>
                  <a:lnTo>
                    <a:pt x="251" y="1474"/>
                  </a:lnTo>
                  <a:lnTo>
                    <a:pt x="303" y="1539"/>
                  </a:lnTo>
                  <a:lnTo>
                    <a:pt x="369" y="1579"/>
                  </a:lnTo>
                  <a:lnTo>
                    <a:pt x="435" y="1618"/>
                  </a:lnTo>
                  <a:lnTo>
                    <a:pt x="514" y="1658"/>
                  </a:lnTo>
                  <a:lnTo>
                    <a:pt x="592" y="1684"/>
                  </a:lnTo>
                  <a:lnTo>
                    <a:pt x="671" y="1710"/>
                  </a:lnTo>
                  <a:lnTo>
                    <a:pt x="763" y="1723"/>
                  </a:lnTo>
                  <a:lnTo>
                    <a:pt x="947" y="1723"/>
                  </a:lnTo>
                  <a:lnTo>
                    <a:pt x="1053" y="1697"/>
                  </a:lnTo>
                  <a:lnTo>
                    <a:pt x="1145" y="1684"/>
                  </a:lnTo>
                  <a:lnTo>
                    <a:pt x="1237" y="1644"/>
                  </a:lnTo>
                  <a:lnTo>
                    <a:pt x="1316" y="1592"/>
                  </a:lnTo>
                  <a:lnTo>
                    <a:pt x="1408" y="1539"/>
                  </a:lnTo>
                  <a:lnTo>
                    <a:pt x="1486" y="1460"/>
                  </a:lnTo>
                  <a:lnTo>
                    <a:pt x="1552" y="1381"/>
                  </a:lnTo>
                  <a:lnTo>
                    <a:pt x="1381" y="1237"/>
                  </a:lnTo>
                  <a:lnTo>
                    <a:pt x="1342" y="1289"/>
                  </a:lnTo>
                  <a:lnTo>
                    <a:pt x="1289" y="1342"/>
                  </a:lnTo>
                  <a:lnTo>
                    <a:pt x="1171" y="1434"/>
                  </a:lnTo>
                  <a:lnTo>
                    <a:pt x="1105" y="1474"/>
                  </a:lnTo>
                  <a:lnTo>
                    <a:pt x="1026" y="1500"/>
                  </a:lnTo>
                  <a:lnTo>
                    <a:pt x="947" y="1513"/>
                  </a:lnTo>
                  <a:lnTo>
                    <a:pt x="855" y="1526"/>
                  </a:lnTo>
                  <a:lnTo>
                    <a:pt x="724" y="1513"/>
                  </a:lnTo>
                  <a:lnTo>
                    <a:pt x="619" y="1474"/>
                  </a:lnTo>
                  <a:lnTo>
                    <a:pt x="514" y="1421"/>
                  </a:lnTo>
                  <a:lnTo>
                    <a:pt x="435" y="1342"/>
                  </a:lnTo>
                  <a:lnTo>
                    <a:pt x="356" y="1263"/>
                  </a:lnTo>
                  <a:lnTo>
                    <a:pt x="303" y="1158"/>
                  </a:lnTo>
                  <a:lnTo>
                    <a:pt x="264" y="1040"/>
                  </a:lnTo>
                  <a:lnTo>
                    <a:pt x="251" y="921"/>
                  </a:lnTo>
                  <a:lnTo>
                    <a:pt x="1618" y="921"/>
                  </a:lnTo>
                  <a:lnTo>
                    <a:pt x="1618" y="869"/>
                  </a:lnTo>
                  <a:lnTo>
                    <a:pt x="1618" y="816"/>
                  </a:lnTo>
                  <a:lnTo>
                    <a:pt x="1605" y="645"/>
                  </a:lnTo>
                  <a:lnTo>
                    <a:pt x="1565" y="501"/>
                  </a:lnTo>
                  <a:lnTo>
                    <a:pt x="1500" y="356"/>
                  </a:lnTo>
                  <a:lnTo>
                    <a:pt x="1421" y="238"/>
                  </a:lnTo>
                  <a:lnTo>
                    <a:pt x="1368" y="185"/>
                  </a:lnTo>
                  <a:lnTo>
                    <a:pt x="1302" y="146"/>
                  </a:lnTo>
                  <a:lnTo>
                    <a:pt x="1237" y="106"/>
                  </a:lnTo>
                  <a:lnTo>
                    <a:pt x="1171" y="67"/>
                  </a:lnTo>
                  <a:lnTo>
                    <a:pt x="1092" y="40"/>
                  </a:lnTo>
                  <a:lnTo>
                    <a:pt x="1013" y="14"/>
                  </a:lnTo>
                  <a:lnTo>
                    <a:pt x="92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6" name="Google Shape;1039;p28">
              <a:extLst>
                <a:ext uri="{FF2B5EF4-FFF2-40B4-BE49-F238E27FC236}">
                  <a16:creationId xmlns:a16="http://schemas.microsoft.com/office/drawing/2014/main" id="{77AB5E91-CD44-01D7-2601-0F11578E2520}"/>
                </a:ext>
              </a:extLst>
            </p:cNvPr>
            <p:cNvSpPr/>
            <p:nvPr/>
          </p:nvSpPr>
          <p:spPr>
            <a:xfrm>
              <a:off x="6107568" y="2686751"/>
              <a:ext cx="497800" cy="18477"/>
            </a:xfrm>
            <a:custGeom>
              <a:avLst/>
              <a:gdLst/>
              <a:ahLst/>
              <a:cxnLst/>
              <a:rect l="l" t="t" r="r" b="b"/>
              <a:pathLst>
                <a:path w="10992" h="408" extrusionOk="0">
                  <a:moveTo>
                    <a:pt x="0" y="0"/>
                  </a:moveTo>
                  <a:lnTo>
                    <a:pt x="0" y="408"/>
                  </a:lnTo>
                  <a:lnTo>
                    <a:pt x="10992" y="408"/>
                  </a:lnTo>
                  <a:lnTo>
                    <a:pt x="109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7" name="Google Shape;1040;p28">
              <a:extLst>
                <a:ext uri="{FF2B5EF4-FFF2-40B4-BE49-F238E27FC236}">
                  <a16:creationId xmlns:a16="http://schemas.microsoft.com/office/drawing/2014/main" id="{24995CEA-6528-B81D-EAF2-2435264E7476}"/>
                </a:ext>
              </a:extLst>
            </p:cNvPr>
            <p:cNvSpPr/>
            <p:nvPr/>
          </p:nvSpPr>
          <p:spPr>
            <a:xfrm>
              <a:off x="6107568" y="2821300"/>
              <a:ext cx="497800" cy="17934"/>
            </a:xfrm>
            <a:custGeom>
              <a:avLst/>
              <a:gdLst/>
              <a:ahLst/>
              <a:cxnLst/>
              <a:rect l="l" t="t" r="r" b="b"/>
              <a:pathLst>
                <a:path w="10992" h="396" extrusionOk="0">
                  <a:moveTo>
                    <a:pt x="0" y="1"/>
                  </a:moveTo>
                  <a:lnTo>
                    <a:pt x="0" y="395"/>
                  </a:lnTo>
                  <a:lnTo>
                    <a:pt x="10992" y="395"/>
                  </a:lnTo>
                  <a:lnTo>
                    <a:pt x="109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8" name="Google Shape;1041;p28">
              <a:extLst>
                <a:ext uri="{FF2B5EF4-FFF2-40B4-BE49-F238E27FC236}">
                  <a16:creationId xmlns:a16="http://schemas.microsoft.com/office/drawing/2014/main" id="{AE5D7A2A-4BD7-8B16-A41A-DE454C216DB0}"/>
                </a:ext>
              </a:extLst>
            </p:cNvPr>
            <p:cNvSpPr/>
            <p:nvPr/>
          </p:nvSpPr>
          <p:spPr>
            <a:xfrm>
              <a:off x="6107568" y="2982071"/>
              <a:ext cx="497800" cy="18523"/>
            </a:xfrm>
            <a:custGeom>
              <a:avLst/>
              <a:gdLst/>
              <a:ahLst/>
              <a:cxnLst/>
              <a:rect l="l" t="t" r="r" b="b"/>
              <a:pathLst>
                <a:path w="10992" h="409" extrusionOk="0">
                  <a:moveTo>
                    <a:pt x="0" y="0"/>
                  </a:moveTo>
                  <a:lnTo>
                    <a:pt x="0" y="408"/>
                  </a:lnTo>
                  <a:lnTo>
                    <a:pt x="10992" y="408"/>
                  </a:lnTo>
                  <a:lnTo>
                    <a:pt x="109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9" name="Google Shape;1042;p28">
              <a:extLst>
                <a:ext uri="{FF2B5EF4-FFF2-40B4-BE49-F238E27FC236}">
                  <a16:creationId xmlns:a16="http://schemas.microsoft.com/office/drawing/2014/main" id="{31B3EE7A-C23A-184D-BCEA-D224398FEA3D}"/>
                </a:ext>
              </a:extLst>
            </p:cNvPr>
            <p:cNvSpPr/>
            <p:nvPr/>
          </p:nvSpPr>
          <p:spPr>
            <a:xfrm>
              <a:off x="6357057" y="3052311"/>
              <a:ext cx="41121" cy="53077"/>
            </a:xfrm>
            <a:custGeom>
              <a:avLst/>
              <a:gdLst/>
              <a:ahLst/>
              <a:cxnLst/>
              <a:rect l="l" t="t" r="r" b="b"/>
              <a:pathLst>
                <a:path w="908" h="1172" extrusionOk="0">
                  <a:moveTo>
                    <a:pt x="566" y="1"/>
                  </a:moveTo>
                  <a:lnTo>
                    <a:pt x="513" y="27"/>
                  </a:lnTo>
                  <a:lnTo>
                    <a:pt x="474" y="54"/>
                  </a:lnTo>
                  <a:lnTo>
                    <a:pt x="434" y="93"/>
                  </a:lnTo>
                  <a:lnTo>
                    <a:pt x="395" y="132"/>
                  </a:lnTo>
                  <a:lnTo>
                    <a:pt x="40" y="764"/>
                  </a:lnTo>
                  <a:lnTo>
                    <a:pt x="13" y="816"/>
                  </a:lnTo>
                  <a:lnTo>
                    <a:pt x="0" y="869"/>
                  </a:lnTo>
                  <a:lnTo>
                    <a:pt x="0" y="921"/>
                  </a:lnTo>
                  <a:lnTo>
                    <a:pt x="13" y="974"/>
                  </a:lnTo>
                  <a:lnTo>
                    <a:pt x="27" y="1026"/>
                  </a:lnTo>
                  <a:lnTo>
                    <a:pt x="53" y="1066"/>
                  </a:lnTo>
                  <a:lnTo>
                    <a:pt x="92" y="1105"/>
                  </a:lnTo>
                  <a:lnTo>
                    <a:pt x="132" y="1145"/>
                  </a:lnTo>
                  <a:lnTo>
                    <a:pt x="184" y="1158"/>
                  </a:lnTo>
                  <a:lnTo>
                    <a:pt x="237" y="1171"/>
                  </a:lnTo>
                  <a:lnTo>
                    <a:pt x="342" y="1171"/>
                  </a:lnTo>
                  <a:lnTo>
                    <a:pt x="395" y="1145"/>
                  </a:lnTo>
                  <a:lnTo>
                    <a:pt x="434" y="1119"/>
                  </a:lnTo>
                  <a:lnTo>
                    <a:pt x="474" y="1079"/>
                  </a:lnTo>
                  <a:lnTo>
                    <a:pt x="513" y="1040"/>
                  </a:lnTo>
                  <a:lnTo>
                    <a:pt x="868" y="409"/>
                  </a:lnTo>
                  <a:lnTo>
                    <a:pt x="894" y="356"/>
                  </a:lnTo>
                  <a:lnTo>
                    <a:pt x="907" y="303"/>
                  </a:lnTo>
                  <a:lnTo>
                    <a:pt x="907" y="251"/>
                  </a:lnTo>
                  <a:lnTo>
                    <a:pt x="894" y="198"/>
                  </a:lnTo>
                  <a:lnTo>
                    <a:pt x="881" y="146"/>
                  </a:lnTo>
                  <a:lnTo>
                    <a:pt x="855" y="106"/>
                  </a:lnTo>
                  <a:lnTo>
                    <a:pt x="815" y="67"/>
                  </a:lnTo>
                  <a:lnTo>
                    <a:pt x="776" y="27"/>
                  </a:lnTo>
                  <a:lnTo>
                    <a:pt x="723" y="14"/>
                  </a:lnTo>
                  <a:lnTo>
                    <a:pt x="67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0" name="Google Shape;1043;p28">
              <a:extLst>
                <a:ext uri="{FF2B5EF4-FFF2-40B4-BE49-F238E27FC236}">
                  <a16:creationId xmlns:a16="http://schemas.microsoft.com/office/drawing/2014/main" id="{59150A94-CA63-A170-55EE-7814F534E335}"/>
                </a:ext>
              </a:extLst>
            </p:cNvPr>
            <p:cNvSpPr/>
            <p:nvPr/>
          </p:nvSpPr>
          <p:spPr>
            <a:xfrm>
              <a:off x="6361812" y="2595044"/>
              <a:ext cx="306687" cy="488879"/>
            </a:xfrm>
            <a:custGeom>
              <a:avLst/>
              <a:gdLst/>
              <a:ahLst/>
              <a:cxnLst/>
              <a:rect l="l" t="t" r="r" b="b"/>
              <a:pathLst>
                <a:path w="6772" h="10795" extrusionOk="0">
                  <a:moveTo>
                    <a:pt x="6022" y="0"/>
                  </a:moveTo>
                  <a:lnTo>
                    <a:pt x="5917" y="14"/>
                  </a:lnTo>
                  <a:lnTo>
                    <a:pt x="5812" y="53"/>
                  </a:lnTo>
                  <a:lnTo>
                    <a:pt x="5720" y="119"/>
                  </a:lnTo>
                  <a:lnTo>
                    <a:pt x="5628" y="198"/>
                  </a:lnTo>
                  <a:lnTo>
                    <a:pt x="5562" y="290"/>
                  </a:lnTo>
                  <a:lnTo>
                    <a:pt x="66" y="9848"/>
                  </a:lnTo>
                  <a:lnTo>
                    <a:pt x="27" y="9953"/>
                  </a:lnTo>
                  <a:lnTo>
                    <a:pt x="0" y="10072"/>
                  </a:lnTo>
                  <a:lnTo>
                    <a:pt x="0" y="10177"/>
                  </a:lnTo>
                  <a:lnTo>
                    <a:pt x="14" y="10295"/>
                  </a:lnTo>
                  <a:lnTo>
                    <a:pt x="53" y="10400"/>
                  </a:lnTo>
                  <a:lnTo>
                    <a:pt x="106" y="10492"/>
                  </a:lnTo>
                  <a:lnTo>
                    <a:pt x="184" y="10571"/>
                  </a:lnTo>
                  <a:lnTo>
                    <a:pt x="290" y="10650"/>
                  </a:lnTo>
                  <a:lnTo>
                    <a:pt x="408" y="10716"/>
                  </a:lnTo>
                  <a:lnTo>
                    <a:pt x="526" y="10768"/>
                  </a:lnTo>
                  <a:lnTo>
                    <a:pt x="632" y="10795"/>
                  </a:lnTo>
                  <a:lnTo>
                    <a:pt x="750" y="10795"/>
                  </a:lnTo>
                  <a:lnTo>
                    <a:pt x="855" y="10782"/>
                  </a:lnTo>
                  <a:lnTo>
                    <a:pt x="960" y="10742"/>
                  </a:lnTo>
                  <a:lnTo>
                    <a:pt x="1052" y="10676"/>
                  </a:lnTo>
                  <a:lnTo>
                    <a:pt x="1144" y="10598"/>
                  </a:lnTo>
                  <a:lnTo>
                    <a:pt x="1210" y="10506"/>
                  </a:lnTo>
                  <a:lnTo>
                    <a:pt x="6706" y="947"/>
                  </a:lnTo>
                  <a:lnTo>
                    <a:pt x="6745" y="842"/>
                  </a:lnTo>
                  <a:lnTo>
                    <a:pt x="6772" y="724"/>
                  </a:lnTo>
                  <a:lnTo>
                    <a:pt x="6772" y="618"/>
                  </a:lnTo>
                  <a:lnTo>
                    <a:pt x="6758" y="500"/>
                  </a:lnTo>
                  <a:lnTo>
                    <a:pt x="6719" y="395"/>
                  </a:lnTo>
                  <a:lnTo>
                    <a:pt x="6653" y="303"/>
                  </a:lnTo>
                  <a:lnTo>
                    <a:pt x="6574" y="224"/>
                  </a:lnTo>
                  <a:lnTo>
                    <a:pt x="6482" y="145"/>
                  </a:lnTo>
                  <a:lnTo>
                    <a:pt x="6364" y="79"/>
                  </a:lnTo>
                  <a:lnTo>
                    <a:pt x="6246" y="27"/>
                  </a:lnTo>
                  <a:lnTo>
                    <a:pt x="614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1" name="Google Shape;1044;p28">
              <a:extLst>
                <a:ext uri="{FF2B5EF4-FFF2-40B4-BE49-F238E27FC236}">
                  <a16:creationId xmlns:a16="http://schemas.microsoft.com/office/drawing/2014/main" id="{533376D5-E1D0-D9B3-46ED-BD6200F8ACFA}"/>
                </a:ext>
              </a:extLst>
            </p:cNvPr>
            <p:cNvSpPr/>
            <p:nvPr/>
          </p:nvSpPr>
          <p:spPr>
            <a:xfrm>
              <a:off x="5956897" y="3052311"/>
              <a:ext cx="301343" cy="301343"/>
            </a:xfrm>
            <a:custGeom>
              <a:avLst/>
              <a:gdLst/>
              <a:ahLst/>
              <a:cxnLst/>
              <a:rect l="l" t="t" r="r" b="b"/>
              <a:pathLst>
                <a:path w="6654" h="6654" extrusionOk="0">
                  <a:moveTo>
                    <a:pt x="3156" y="1"/>
                  </a:moveTo>
                  <a:lnTo>
                    <a:pt x="2985" y="14"/>
                  </a:lnTo>
                  <a:lnTo>
                    <a:pt x="2815" y="40"/>
                  </a:lnTo>
                  <a:lnTo>
                    <a:pt x="2657" y="67"/>
                  </a:lnTo>
                  <a:lnTo>
                    <a:pt x="2499" y="106"/>
                  </a:lnTo>
                  <a:lnTo>
                    <a:pt x="2341" y="146"/>
                  </a:lnTo>
                  <a:lnTo>
                    <a:pt x="2183" y="198"/>
                  </a:lnTo>
                  <a:lnTo>
                    <a:pt x="2026" y="251"/>
                  </a:lnTo>
                  <a:lnTo>
                    <a:pt x="1881" y="330"/>
                  </a:lnTo>
                  <a:lnTo>
                    <a:pt x="1736" y="395"/>
                  </a:lnTo>
                  <a:lnTo>
                    <a:pt x="1460" y="566"/>
                  </a:lnTo>
                  <a:lnTo>
                    <a:pt x="1210" y="750"/>
                  </a:lnTo>
                  <a:lnTo>
                    <a:pt x="974" y="974"/>
                  </a:lnTo>
                  <a:lnTo>
                    <a:pt x="763" y="1211"/>
                  </a:lnTo>
                  <a:lnTo>
                    <a:pt x="566" y="1460"/>
                  </a:lnTo>
                  <a:lnTo>
                    <a:pt x="395" y="1736"/>
                  </a:lnTo>
                  <a:lnTo>
                    <a:pt x="330" y="1881"/>
                  </a:lnTo>
                  <a:lnTo>
                    <a:pt x="264" y="2026"/>
                  </a:lnTo>
                  <a:lnTo>
                    <a:pt x="198" y="2183"/>
                  </a:lnTo>
                  <a:lnTo>
                    <a:pt x="146" y="2341"/>
                  </a:lnTo>
                  <a:lnTo>
                    <a:pt x="106" y="2499"/>
                  </a:lnTo>
                  <a:lnTo>
                    <a:pt x="67" y="2657"/>
                  </a:lnTo>
                  <a:lnTo>
                    <a:pt x="40" y="2815"/>
                  </a:lnTo>
                  <a:lnTo>
                    <a:pt x="14" y="2985"/>
                  </a:lnTo>
                  <a:lnTo>
                    <a:pt x="1" y="3156"/>
                  </a:lnTo>
                  <a:lnTo>
                    <a:pt x="1" y="3327"/>
                  </a:lnTo>
                  <a:lnTo>
                    <a:pt x="1" y="3498"/>
                  </a:lnTo>
                  <a:lnTo>
                    <a:pt x="14" y="3669"/>
                  </a:lnTo>
                  <a:lnTo>
                    <a:pt x="40" y="3827"/>
                  </a:lnTo>
                  <a:lnTo>
                    <a:pt x="67" y="3998"/>
                  </a:lnTo>
                  <a:lnTo>
                    <a:pt x="106" y="4156"/>
                  </a:lnTo>
                  <a:lnTo>
                    <a:pt x="146" y="4313"/>
                  </a:lnTo>
                  <a:lnTo>
                    <a:pt x="198" y="4471"/>
                  </a:lnTo>
                  <a:lnTo>
                    <a:pt x="264" y="4616"/>
                  </a:lnTo>
                  <a:lnTo>
                    <a:pt x="330" y="4774"/>
                  </a:lnTo>
                  <a:lnTo>
                    <a:pt x="395" y="4918"/>
                  </a:lnTo>
                  <a:lnTo>
                    <a:pt x="566" y="5181"/>
                  </a:lnTo>
                  <a:lnTo>
                    <a:pt x="763" y="5444"/>
                  </a:lnTo>
                  <a:lnTo>
                    <a:pt x="974" y="5681"/>
                  </a:lnTo>
                  <a:lnTo>
                    <a:pt x="1210" y="5891"/>
                  </a:lnTo>
                  <a:lnTo>
                    <a:pt x="1460" y="6088"/>
                  </a:lnTo>
                  <a:lnTo>
                    <a:pt x="1736" y="6246"/>
                  </a:lnTo>
                  <a:lnTo>
                    <a:pt x="1881" y="6325"/>
                  </a:lnTo>
                  <a:lnTo>
                    <a:pt x="2026" y="6391"/>
                  </a:lnTo>
                  <a:lnTo>
                    <a:pt x="2183" y="6457"/>
                  </a:lnTo>
                  <a:lnTo>
                    <a:pt x="2341" y="6509"/>
                  </a:lnTo>
                  <a:lnTo>
                    <a:pt x="2499" y="6549"/>
                  </a:lnTo>
                  <a:lnTo>
                    <a:pt x="2657" y="6588"/>
                  </a:lnTo>
                  <a:lnTo>
                    <a:pt x="2815" y="6614"/>
                  </a:lnTo>
                  <a:lnTo>
                    <a:pt x="2985" y="6641"/>
                  </a:lnTo>
                  <a:lnTo>
                    <a:pt x="3156" y="6654"/>
                  </a:lnTo>
                  <a:lnTo>
                    <a:pt x="3498" y="6654"/>
                  </a:lnTo>
                  <a:lnTo>
                    <a:pt x="3669" y="6641"/>
                  </a:lnTo>
                  <a:lnTo>
                    <a:pt x="3840" y="6614"/>
                  </a:lnTo>
                  <a:lnTo>
                    <a:pt x="3998" y="6588"/>
                  </a:lnTo>
                  <a:lnTo>
                    <a:pt x="4156" y="6549"/>
                  </a:lnTo>
                  <a:lnTo>
                    <a:pt x="4313" y="6509"/>
                  </a:lnTo>
                  <a:lnTo>
                    <a:pt x="4471" y="6457"/>
                  </a:lnTo>
                  <a:lnTo>
                    <a:pt x="4629" y="6391"/>
                  </a:lnTo>
                  <a:lnTo>
                    <a:pt x="4774" y="6325"/>
                  </a:lnTo>
                  <a:lnTo>
                    <a:pt x="4918" y="6246"/>
                  </a:lnTo>
                  <a:lnTo>
                    <a:pt x="5194" y="6088"/>
                  </a:lnTo>
                  <a:lnTo>
                    <a:pt x="5444" y="5891"/>
                  </a:lnTo>
                  <a:lnTo>
                    <a:pt x="5681" y="5681"/>
                  </a:lnTo>
                  <a:lnTo>
                    <a:pt x="5891" y="5444"/>
                  </a:lnTo>
                  <a:lnTo>
                    <a:pt x="6088" y="5181"/>
                  </a:lnTo>
                  <a:lnTo>
                    <a:pt x="6259" y="4918"/>
                  </a:lnTo>
                  <a:lnTo>
                    <a:pt x="6325" y="4774"/>
                  </a:lnTo>
                  <a:lnTo>
                    <a:pt x="6391" y="4616"/>
                  </a:lnTo>
                  <a:lnTo>
                    <a:pt x="6456" y="4471"/>
                  </a:lnTo>
                  <a:lnTo>
                    <a:pt x="6509" y="4313"/>
                  </a:lnTo>
                  <a:lnTo>
                    <a:pt x="6549" y="4156"/>
                  </a:lnTo>
                  <a:lnTo>
                    <a:pt x="6588" y="3998"/>
                  </a:lnTo>
                  <a:lnTo>
                    <a:pt x="6614" y="3827"/>
                  </a:lnTo>
                  <a:lnTo>
                    <a:pt x="6641" y="3669"/>
                  </a:lnTo>
                  <a:lnTo>
                    <a:pt x="6654" y="3498"/>
                  </a:lnTo>
                  <a:lnTo>
                    <a:pt x="6654" y="3327"/>
                  </a:lnTo>
                  <a:lnTo>
                    <a:pt x="6654" y="3156"/>
                  </a:lnTo>
                  <a:lnTo>
                    <a:pt x="6641" y="2985"/>
                  </a:lnTo>
                  <a:lnTo>
                    <a:pt x="6614" y="2815"/>
                  </a:lnTo>
                  <a:lnTo>
                    <a:pt x="6588" y="2657"/>
                  </a:lnTo>
                  <a:lnTo>
                    <a:pt x="6549" y="2499"/>
                  </a:lnTo>
                  <a:lnTo>
                    <a:pt x="6509" y="2341"/>
                  </a:lnTo>
                  <a:lnTo>
                    <a:pt x="6456" y="2183"/>
                  </a:lnTo>
                  <a:lnTo>
                    <a:pt x="6391" y="2026"/>
                  </a:lnTo>
                  <a:lnTo>
                    <a:pt x="6325" y="1881"/>
                  </a:lnTo>
                  <a:lnTo>
                    <a:pt x="6259" y="1736"/>
                  </a:lnTo>
                  <a:lnTo>
                    <a:pt x="6088" y="1460"/>
                  </a:lnTo>
                  <a:lnTo>
                    <a:pt x="5891" y="1211"/>
                  </a:lnTo>
                  <a:lnTo>
                    <a:pt x="5681" y="974"/>
                  </a:lnTo>
                  <a:lnTo>
                    <a:pt x="5444" y="750"/>
                  </a:lnTo>
                  <a:lnTo>
                    <a:pt x="5194" y="566"/>
                  </a:lnTo>
                  <a:lnTo>
                    <a:pt x="4918" y="395"/>
                  </a:lnTo>
                  <a:lnTo>
                    <a:pt x="4774" y="330"/>
                  </a:lnTo>
                  <a:lnTo>
                    <a:pt x="4629" y="251"/>
                  </a:lnTo>
                  <a:lnTo>
                    <a:pt x="4471" y="198"/>
                  </a:lnTo>
                  <a:lnTo>
                    <a:pt x="4313" y="146"/>
                  </a:lnTo>
                  <a:lnTo>
                    <a:pt x="4156" y="106"/>
                  </a:lnTo>
                  <a:lnTo>
                    <a:pt x="3998" y="67"/>
                  </a:lnTo>
                  <a:lnTo>
                    <a:pt x="3840" y="40"/>
                  </a:lnTo>
                  <a:lnTo>
                    <a:pt x="3669" y="14"/>
                  </a:lnTo>
                  <a:lnTo>
                    <a:pt x="349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2" name="Google Shape;1045;p28">
              <a:extLst>
                <a:ext uri="{FF2B5EF4-FFF2-40B4-BE49-F238E27FC236}">
                  <a16:creationId xmlns:a16="http://schemas.microsoft.com/office/drawing/2014/main" id="{387FA8ED-6571-8B53-918B-7232D6ED0C60}"/>
                </a:ext>
              </a:extLst>
            </p:cNvPr>
            <p:cNvSpPr/>
            <p:nvPr/>
          </p:nvSpPr>
          <p:spPr>
            <a:xfrm>
              <a:off x="6083158" y="3117842"/>
              <a:ext cx="48865" cy="169738"/>
            </a:xfrm>
            <a:custGeom>
              <a:avLst/>
              <a:gdLst/>
              <a:ahLst/>
              <a:cxnLst/>
              <a:rect l="l" t="t" r="r" b="b"/>
              <a:pathLst>
                <a:path w="1079" h="3748" extrusionOk="0">
                  <a:moveTo>
                    <a:pt x="539" y="0"/>
                  </a:moveTo>
                  <a:lnTo>
                    <a:pt x="434" y="13"/>
                  </a:lnTo>
                  <a:lnTo>
                    <a:pt x="329" y="53"/>
                  </a:lnTo>
                  <a:lnTo>
                    <a:pt x="237" y="92"/>
                  </a:lnTo>
                  <a:lnTo>
                    <a:pt x="158" y="158"/>
                  </a:lnTo>
                  <a:lnTo>
                    <a:pt x="92" y="237"/>
                  </a:lnTo>
                  <a:lnTo>
                    <a:pt x="40" y="329"/>
                  </a:lnTo>
                  <a:lnTo>
                    <a:pt x="13" y="434"/>
                  </a:lnTo>
                  <a:lnTo>
                    <a:pt x="0" y="539"/>
                  </a:lnTo>
                  <a:lnTo>
                    <a:pt x="0" y="3221"/>
                  </a:lnTo>
                  <a:lnTo>
                    <a:pt x="13" y="3327"/>
                  </a:lnTo>
                  <a:lnTo>
                    <a:pt x="40" y="3419"/>
                  </a:lnTo>
                  <a:lnTo>
                    <a:pt x="92" y="3511"/>
                  </a:lnTo>
                  <a:lnTo>
                    <a:pt x="158" y="3590"/>
                  </a:lnTo>
                  <a:lnTo>
                    <a:pt x="237" y="3655"/>
                  </a:lnTo>
                  <a:lnTo>
                    <a:pt x="329" y="3708"/>
                  </a:lnTo>
                  <a:lnTo>
                    <a:pt x="434" y="3747"/>
                  </a:lnTo>
                  <a:lnTo>
                    <a:pt x="644" y="3747"/>
                  </a:lnTo>
                  <a:lnTo>
                    <a:pt x="750" y="3708"/>
                  </a:lnTo>
                  <a:lnTo>
                    <a:pt x="842" y="3655"/>
                  </a:lnTo>
                  <a:lnTo>
                    <a:pt x="921" y="3590"/>
                  </a:lnTo>
                  <a:lnTo>
                    <a:pt x="986" y="3511"/>
                  </a:lnTo>
                  <a:lnTo>
                    <a:pt x="1026" y="3419"/>
                  </a:lnTo>
                  <a:lnTo>
                    <a:pt x="1065" y="3327"/>
                  </a:lnTo>
                  <a:lnTo>
                    <a:pt x="1078" y="3221"/>
                  </a:lnTo>
                  <a:lnTo>
                    <a:pt x="1078" y="539"/>
                  </a:lnTo>
                  <a:lnTo>
                    <a:pt x="1065" y="434"/>
                  </a:lnTo>
                  <a:lnTo>
                    <a:pt x="1026" y="329"/>
                  </a:lnTo>
                  <a:lnTo>
                    <a:pt x="986" y="237"/>
                  </a:lnTo>
                  <a:lnTo>
                    <a:pt x="921" y="158"/>
                  </a:lnTo>
                  <a:lnTo>
                    <a:pt x="842" y="92"/>
                  </a:lnTo>
                  <a:lnTo>
                    <a:pt x="750" y="53"/>
                  </a:lnTo>
                  <a:lnTo>
                    <a:pt x="644" y="13"/>
                  </a:lnTo>
                  <a:lnTo>
                    <a:pt x="5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3" name="Google Shape;1046;p28">
              <a:extLst>
                <a:ext uri="{FF2B5EF4-FFF2-40B4-BE49-F238E27FC236}">
                  <a16:creationId xmlns:a16="http://schemas.microsoft.com/office/drawing/2014/main" id="{F3D4AEF4-D47F-3BBD-070F-62802A9503F7}"/>
                </a:ext>
              </a:extLst>
            </p:cNvPr>
            <p:cNvSpPr/>
            <p:nvPr/>
          </p:nvSpPr>
          <p:spPr>
            <a:xfrm>
              <a:off x="6022428" y="3178573"/>
              <a:ext cx="169738" cy="48865"/>
            </a:xfrm>
            <a:custGeom>
              <a:avLst/>
              <a:gdLst/>
              <a:ahLst/>
              <a:cxnLst/>
              <a:rect l="l" t="t" r="r" b="b"/>
              <a:pathLst>
                <a:path w="3748" h="1079" extrusionOk="0">
                  <a:moveTo>
                    <a:pt x="539" y="0"/>
                  </a:moveTo>
                  <a:lnTo>
                    <a:pt x="434" y="13"/>
                  </a:lnTo>
                  <a:lnTo>
                    <a:pt x="329" y="40"/>
                  </a:lnTo>
                  <a:lnTo>
                    <a:pt x="237" y="92"/>
                  </a:lnTo>
                  <a:lnTo>
                    <a:pt x="158" y="158"/>
                  </a:lnTo>
                  <a:lnTo>
                    <a:pt x="92" y="237"/>
                  </a:lnTo>
                  <a:lnTo>
                    <a:pt x="53" y="329"/>
                  </a:lnTo>
                  <a:lnTo>
                    <a:pt x="13" y="434"/>
                  </a:lnTo>
                  <a:lnTo>
                    <a:pt x="0" y="539"/>
                  </a:lnTo>
                  <a:lnTo>
                    <a:pt x="13" y="645"/>
                  </a:lnTo>
                  <a:lnTo>
                    <a:pt x="53" y="750"/>
                  </a:lnTo>
                  <a:lnTo>
                    <a:pt x="92" y="842"/>
                  </a:lnTo>
                  <a:lnTo>
                    <a:pt x="158" y="921"/>
                  </a:lnTo>
                  <a:lnTo>
                    <a:pt x="237" y="986"/>
                  </a:lnTo>
                  <a:lnTo>
                    <a:pt x="329" y="1026"/>
                  </a:lnTo>
                  <a:lnTo>
                    <a:pt x="434" y="1065"/>
                  </a:lnTo>
                  <a:lnTo>
                    <a:pt x="539" y="1078"/>
                  </a:lnTo>
                  <a:lnTo>
                    <a:pt x="3221" y="1078"/>
                  </a:lnTo>
                  <a:lnTo>
                    <a:pt x="3327" y="1065"/>
                  </a:lnTo>
                  <a:lnTo>
                    <a:pt x="3432" y="1026"/>
                  </a:lnTo>
                  <a:lnTo>
                    <a:pt x="3511" y="986"/>
                  </a:lnTo>
                  <a:lnTo>
                    <a:pt x="3603" y="921"/>
                  </a:lnTo>
                  <a:lnTo>
                    <a:pt x="3655" y="842"/>
                  </a:lnTo>
                  <a:lnTo>
                    <a:pt x="3708" y="750"/>
                  </a:lnTo>
                  <a:lnTo>
                    <a:pt x="3747" y="645"/>
                  </a:lnTo>
                  <a:lnTo>
                    <a:pt x="3747" y="539"/>
                  </a:lnTo>
                  <a:lnTo>
                    <a:pt x="3747" y="434"/>
                  </a:lnTo>
                  <a:lnTo>
                    <a:pt x="3708" y="329"/>
                  </a:lnTo>
                  <a:lnTo>
                    <a:pt x="3655" y="237"/>
                  </a:lnTo>
                  <a:lnTo>
                    <a:pt x="3603" y="158"/>
                  </a:lnTo>
                  <a:lnTo>
                    <a:pt x="3511" y="92"/>
                  </a:lnTo>
                  <a:lnTo>
                    <a:pt x="3432" y="40"/>
                  </a:lnTo>
                  <a:lnTo>
                    <a:pt x="3327" y="13"/>
                  </a:lnTo>
                  <a:lnTo>
                    <a:pt x="322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94" name="Google Shape;2728;p40">
            <a:extLst>
              <a:ext uri="{FF2B5EF4-FFF2-40B4-BE49-F238E27FC236}">
                <a16:creationId xmlns:a16="http://schemas.microsoft.com/office/drawing/2014/main" id="{0F0A9BF7-1325-5DE4-DE19-39D7A192B5D0}"/>
              </a:ext>
            </a:extLst>
          </p:cNvPr>
          <p:cNvSpPr/>
          <p:nvPr/>
        </p:nvSpPr>
        <p:spPr>
          <a:xfrm>
            <a:off x="5322494" y="1158481"/>
            <a:ext cx="627300" cy="6273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B</a:t>
            </a:r>
            <a:endParaRPr sz="1800" b="1" dirty="0">
              <a:solidFill>
                <a:srgbClr val="FFFF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pic>
        <p:nvPicPr>
          <p:cNvPr id="1026" name="Picture 2" descr="Time - Free education icons">
            <a:extLst>
              <a:ext uri="{FF2B5EF4-FFF2-40B4-BE49-F238E27FC236}">
                <a16:creationId xmlns:a16="http://schemas.microsoft.com/office/drawing/2014/main" id="{A58CE620-C970-8EF2-14E5-0DF6D35589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7297" y="1802057"/>
            <a:ext cx="876831" cy="876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995" name="Tabla 2995">
            <a:extLst>
              <a:ext uri="{FF2B5EF4-FFF2-40B4-BE49-F238E27FC236}">
                <a16:creationId xmlns:a16="http://schemas.microsoft.com/office/drawing/2014/main" id="{67EBAD62-57F3-7FA0-0A6F-FC24779C35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8912748"/>
              </p:ext>
            </p:extLst>
          </p:nvPr>
        </p:nvGraphicFramePr>
        <p:xfrm>
          <a:off x="72147" y="4247991"/>
          <a:ext cx="1753157" cy="7416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753157">
                  <a:extLst>
                    <a:ext uri="{9D8B030D-6E8A-4147-A177-3AD203B41FA5}">
                      <a16:colId xmlns:a16="http://schemas.microsoft.com/office/drawing/2014/main" val="13308003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Pagos</a:t>
                      </a:r>
                      <a:endParaRPr lang="es-P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65797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monto</a:t>
                      </a:r>
                      <a:endParaRPr lang="es-P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3068305"/>
                  </a:ext>
                </a:extLst>
              </a:tr>
            </a:tbl>
          </a:graphicData>
        </a:graphic>
      </p:graphicFrame>
      <p:grpSp>
        <p:nvGrpSpPr>
          <p:cNvPr id="29" name="Grupo 28">
            <a:extLst>
              <a:ext uri="{FF2B5EF4-FFF2-40B4-BE49-F238E27FC236}">
                <a16:creationId xmlns:a16="http://schemas.microsoft.com/office/drawing/2014/main" id="{1ABE5EF8-EA8D-745C-6D28-6DFF7920FCF1}"/>
              </a:ext>
            </a:extLst>
          </p:cNvPr>
          <p:cNvGrpSpPr/>
          <p:nvPr/>
        </p:nvGrpSpPr>
        <p:grpSpPr>
          <a:xfrm>
            <a:off x="7007134" y="366022"/>
            <a:ext cx="1388110" cy="514606"/>
            <a:chOff x="6550478" y="202264"/>
            <a:chExt cx="1388110" cy="514606"/>
          </a:xfrm>
        </p:grpSpPr>
        <p:pic>
          <p:nvPicPr>
            <p:cNvPr id="33" name="Imagen 32">
              <a:extLst>
                <a:ext uri="{FF2B5EF4-FFF2-40B4-BE49-F238E27FC236}">
                  <a16:creationId xmlns:a16="http://schemas.microsoft.com/office/drawing/2014/main" id="{1C629896-F996-3AEC-3F81-37BBF0B4A38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50478" y="202264"/>
              <a:ext cx="1318778" cy="350259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  <p:sp>
          <p:nvSpPr>
            <p:cNvPr id="35" name="Rectángulo 34">
              <a:extLst>
                <a:ext uri="{FF2B5EF4-FFF2-40B4-BE49-F238E27FC236}">
                  <a16:creationId xmlns:a16="http://schemas.microsoft.com/office/drawing/2014/main" id="{2558CDBD-00D0-14AD-708A-78CCF8945FE6}"/>
                </a:ext>
              </a:extLst>
            </p:cNvPr>
            <p:cNvSpPr/>
            <p:nvPr/>
          </p:nvSpPr>
          <p:spPr>
            <a:xfrm>
              <a:off x="6685368" y="572225"/>
              <a:ext cx="1253220" cy="126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800" dirty="0">
                  <a:solidFill>
                    <a:srgbClr val="000000"/>
                  </a:solidFill>
                </a:rPr>
                <a:t>laravest.com</a:t>
              </a:r>
              <a:endParaRPr lang="es-PE" sz="800" dirty="0">
                <a:solidFill>
                  <a:srgbClr val="000000"/>
                </a:solidFill>
              </a:endParaRPr>
            </a:p>
          </p:txBody>
        </p:sp>
        <p:grpSp>
          <p:nvGrpSpPr>
            <p:cNvPr id="37" name="Google Shape;9198;p51">
              <a:extLst>
                <a:ext uri="{FF2B5EF4-FFF2-40B4-BE49-F238E27FC236}">
                  <a16:creationId xmlns:a16="http://schemas.microsoft.com/office/drawing/2014/main" id="{E38BACC3-FFA7-7B6B-0658-201EEC64245E}"/>
                </a:ext>
              </a:extLst>
            </p:cNvPr>
            <p:cNvGrpSpPr/>
            <p:nvPr/>
          </p:nvGrpSpPr>
          <p:grpSpPr>
            <a:xfrm>
              <a:off x="6807462" y="553579"/>
              <a:ext cx="147520" cy="163291"/>
              <a:chOff x="3122257" y="1508594"/>
              <a:chExt cx="294850" cy="349434"/>
            </a:xfrm>
          </p:grpSpPr>
          <p:sp>
            <p:nvSpPr>
              <p:cNvPr id="38" name="Google Shape;9199;p51">
                <a:extLst>
                  <a:ext uri="{FF2B5EF4-FFF2-40B4-BE49-F238E27FC236}">
                    <a16:creationId xmlns:a16="http://schemas.microsoft.com/office/drawing/2014/main" id="{035433D6-9404-4C73-BB29-6031D9F27973}"/>
                  </a:ext>
                </a:extLst>
              </p:cNvPr>
              <p:cNvSpPr/>
              <p:nvPr/>
            </p:nvSpPr>
            <p:spPr>
              <a:xfrm>
                <a:off x="3226110" y="1659042"/>
                <a:ext cx="87557" cy="29568"/>
              </a:xfrm>
              <a:custGeom>
                <a:avLst/>
                <a:gdLst/>
                <a:ahLst/>
                <a:cxnLst/>
                <a:rect l="l" t="t" r="r" b="b"/>
                <a:pathLst>
                  <a:path w="2751" h="929" extrusionOk="0">
                    <a:moveTo>
                      <a:pt x="1099" y="0"/>
                    </a:moveTo>
                    <a:cubicBezTo>
                      <a:pt x="771" y="0"/>
                      <a:pt x="476" y="33"/>
                      <a:pt x="286" y="60"/>
                    </a:cubicBezTo>
                    <a:cubicBezTo>
                      <a:pt x="119" y="96"/>
                      <a:pt x="0" y="227"/>
                      <a:pt x="0" y="393"/>
                    </a:cubicBezTo>
                    <a:lnTo>
                      <a:pt x="0" y="762"/>
                    </a:lnTo>
                    <a:cubicBezTo>
                      <a:pt x="0" y="846"/>
                      <a:pt x="72" y="929"/>
                      <a:pt x="167" y="929"/>
                    </a:cubicBezTo>
                    <a:cubicBezTo>
                      <a:pt x="250" y="929"/>
                      <a:pt x="322" y="846"/>
                      <a:pt x="322" y="762"/>
                    </a:cubicBezTo>
                    <a:lnTo>
                      <a:pt x="322" y="393"/>
                    </a:lnTo>
                    <a:cubicBezTo>
                      <a:pt x="322" y="393"/>
                      <a:pt x="322" y="369"/>
                      <a:pt x="345" y="369"/>
                    </a:cubicBezTo>
                    <a:cubicBezTo>
                      <a:pt x="509" y="350"/>
                      <a:pt x="813" y="315"/>
                      <a:pt x="1144" y="315"/>
                    </a:cubicBezTo>
                    <a:cubicBezTo>
                      <a:pt x="1222" y="315"/>
                      <a:pt x="1302" y="317"/>
                      <a:pt x="1381" y="322"/>
                    </a:cubicBezTo>
                    <a:cubicBezTo>
                      <a:pt x="1893" y="358"/>
                      <a:pt x="2250" y="488"/>
                      <a:pt x="2465" y="703"/>
                    </a:cubicBezTo>
                    <a:cubicBezTo>
                      <a:pt x="2494" y="733"/>
                      <a:pt x="2536" y="747"/>
                      <a:pt x="2578" y="747"/>
                    </a:cubicBezTo>
                    <a:cubicBezTo>
                      <a:pt x="2619" y="747"/>
                      <a:pt x="2661" y="733"/>
                      <a:pt x="2691" y="703"/>
                    </a:cubicBezTo>
                    <a:cubicBezTo>
                      <a:pt x="2750" y="643"/>
                      <a:pt x="2750" y="536"/>
                      <a:pt x="2679" y="477"/>
                    </a:cubicBezTo>
                    <a:cubicBezTo>
                      <a:pt x="2297" y="95"/>
                      <a:pt x="1652" y="0"/>
                      <a:pt x="1099" y="0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solidFill>
                  <a:srgbClr val="000000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9200;p51">
                <a:extLst>
                  <a:ext uri="{FF2B5EF4-FFF2-40B4-BE49-F238E27FC236}">
                    <a16:creationId xmlns:a16="http://schemas.microsoft.com/office/drawing/2014/main" id="{7FB786FD-8219-0C0A-4508-DCA1B720C720}"/>
                  </a:ext>
                </a:extLst>
              </p:cNvPr>
              <p:cNvSpPr/>
              <p:nvPr/>
            </p:nvSpPr>
            <p:spPr>
              <a:xfrm>
                <a:off x="3171144" y="1612033"/>
                <a:ext cx="196694" cy="245613"/>
              </a:xfrm>
              <a:custGeom>
                <a:avLst/>
                <a:gdLst/>
                <a:ahLst/>
                <a:cxnLst/>
                <a:rect l="l" t="t" r="r" b="b"/>
                <a:pathLst>
                  <a:path w="6180" h="7717" extrusionOk="0">
                    <a:moveTo>
                      <a:pt x="4835" y="334"/>
                    </a:moveTo>
                    <a:lnTo>
                      <a:pt x="4835" y="1894"/>
                    </a:lnTo>
                    <a:cubicBezTo>
                      <a:pt x="4835" y="2132"/>
                      <a:pt x="4775" y="2358"/>
                      <a:pt x="4692" y="2561"/>
                    </a:cubicBezTo>
                    <a:cubicBezTo>
                      <a:pt x="4668" y="2585"/>
                      <a:pt x="4668" y="2608"/>
                      <a:pt x="4668" y="2644"/>
                    </a:cubicBezTo>
                    <a:lnTo>
                      <a:pt x="4668" y="3097"/>
                    </a:lnTo>
                    <a:cubicBezTo>
                      <a:pt x="4668" y="3537"/>
                      <a:pt x="4489" y="3930"/>
                      <a:pt x="4180" y="4228"/>
                    </a:cubicBezTo>
                    <a:cubicBezTo>
                      <a:pt x="3900" y="4497"/>
                      <a:pt x="3532" y="4649"/>
                      <a:pt x="3129" y="4649"/>
                    </a:cubicBezTo>
                    <a:cubicBezTo>
                      <a:pt x="3087" y="4649"/>
                      <a:pt x="3044" y="4648"/>
                      <a:pt x="3001" y="4644"/>
                    </a:cubicBezTo>
                    <a:cubicBezTo>
                      <a:pt x="2168" y="4597"/>
                      <a:pt x="1537" y="3894"/>
                      <a:pt x="1537" y="3037"/>
                    </a:cubicBezTo>
                    <a:lnTo>
                      <a:pt x="1537" y="2644"/>
                    </a:lnTo>
                    <a:cubicBezTo>
                      <a:pt x="1537" y="2608"/>
                      <a:pt x="1537" y="2597"/>
                      <a:pt x="1513" y="2561"/>
                    </a:cubicBezTo>
                    <a:cubicBezTo>
                      <a:pt x="1418" y="2358"/>
                      <a:pt x="1370" y="2120"/>
                      <a:pt x="1370" y="1894"/>
                    </a:cubicBezTo>
                    <a:lnTo>
                      <a:pt x="1370" y="1549"/>
                    </a:lnTo>
                    <a:cubicBezTo>
                      <a:pt x="1370" y="882"/>
                      <a:pt x="1918" y="334"/>
                      <a:pt x="2584" y="334"/>
                    </a:cubicBezTo>
                    <a:close/>
                    <a:moveTo>
                      <a:pt x="3954" y="4763"/>
                    </a:moveTo>
                    <a:lnTo>
                      <a:pt x="3954" y="5061"/>
                    </a:lnTo>
                    <a:lnTo>
                      <a:pt x="3096" y="5656"/>
                    </a:lnTo>
                    <a:lnTo>
                      <a:pt x="2215" y="5061"/>
                    </a:lnTo>
                    <a:lnTo>
                      <a:pt x="2215" y="4763"/>
                    </a:lnTo>
                    <a:cubicBezTo>
                      <a:pt x="2441" y="4883"/>
                      <a:pt x="2691" y="4966"/>
                      <a:pt x="2965" y="4978"/>
                    </a:cubicBezTo>
                    <a:lnTo>
                      <a:pt x="3096" y="4978"/>
                    </a:lnTo>
                    <a:cubicBezTo>
                      <a:pt x="3406" y="4978"/>
                      <a:pt x="3704" y="4894"/>
                      <a:pt x="3954" y="4763"/>
                    </a:cubicBezTo>
                    <a:close/>
                    <a:moveTo>
                      <a:pt x="2084" y="5359"/>
                    </a:moveTo>
                    <a:lnTo>
                      <a:pt x="2846" y="5883"/>
                    </a:lnTo>
                    <a:lnTo>
                      <a:pt x="2441" y="6276"/>
                    </a:lnTo>
                    <a:lnTo>
                      <a:pt x="2430" y="6276"/>
                    </a:lnTo>
                    <a:lnTo>
                      <a:pt x="1918" y="5525"/>
                    </a:lnTo>
                    <a:lnTo>
                      <a:pt x="2084" y="5359"/>
                    </a:lnTo>
                    <a:close/>
                    <a:moveTo>
                      <a:pt x="4108" y="5347"/>
                    </a:moveTo>
                    <a:lnTo>
                      <a:pt x="4275" y="5514"/>
                    </a:lnTo>
                    <a:lnTo>
                      <a:pt x="3763" y="6276"/>
                    </a:lnTo>
                    <a:lnTo>
                      <a:pt x="3751" y="6276"/>
                    </a:lnTo>
                    <a:lnTo>
                      <a:pt x="3346" y="5871"/>
                    </a:lnTo>
                    <a:lnTo>
                      <a:pt x="4108" y="5347"/>
                    </a:lnTo>
                    <a:close/>
                    <a:moveTo>
                      <a:pt x="2572" y="1"/>
                    </a:moveTo>
                    <a:cubicBezTo>
                      <a:pt x="1727" y="1"/>
                      <a:pt x="1037" y="692"/>
                      <a:pt x="1037" y="1537"/>
                    </a:cubicBezTo>
                    <a:lnTo>
                      <a:pt x="1037" y="1882"/>
                    </a:lnTo>
                    <a:cubicBezTo>
                      <a:pt x="1037" y="2144"/>
                      <a:pt x="1096" y="2418"/>
                      <a:pt x="1215" y="2668"/>
                    </a:cubicBezTo>
                    <a:lnTo>
                      <a:pt x="1215" y="3025"/>
                    </a:lnTo>
                    <a:cubicBezTo>
                      <a:pt x="1215" y="3620"/>
                      <a:pt x="1489" y="4168"/>
                      <a:pt x="1906" y="4525"/>
                    </a:cubicBezTo>
                    <a:lnTo>
                      <a:pt x="1906" y="5061"/>
                    </a:lnTo>
                    <a:lnTo>
                      <a:pt x="1608" y="5383"/>
                    </a:lnTo>
                    <a:cubicBezTo>
                      <a:pt x="1572" y="5406"/>
                      <a:pt x="1560" y="5454"/>
                      <a:pt x="1560" y="5502"/>
                    </a:cubicBezTo>
                    <a:lnTo>
                      <a:pt x="560" y="5859"/>
                    </a:lnTo>
                    <a:cubicBezTo>
                      <a:pt x="239" y="5978"/>
                      <a:pt x="1" y="6299"/>
                      <a:pt x="1" y="6657"/>
                    </a:cubicBezTo>
                    <a:lnTo>
                      <a:pt x="1" y="7549"/>
                    </a:lnTo>
                    <a:cubicBezTo>
                      <a:pt x="1" y="7645"/>
                      <a:pt x="72" y="7716"/>
                      <a:pt x="167" y="7716"/>
                    </a:cubicBezTo>
                    <a:cubicBezTo>
                      <a:pt x="251" y="7716"/>
                      <a:pt x="322" y="7645"/>
                      <a:pt x="322" y="7549"/>
                    </a:cubicBezTo>
                    <a:lnTo>
                      <a:pt x="322" y="6657"/>
                    </a:lnTo>
                    <a:cubicBezTo>
                      <a:pt x="322" y="6430"/>
                      <a:pt x="465" y="6240"/>
                      <a:pt x="667" y="6168"/>
                    </a:cubicBezTo>
                    <a:lnTo>
                      <a:pt x="1715" y="5775"/>
                    </a:lnTo>
                    <a:lnTo>
                      <a:pt x="2144" y="6430"/>
                    </a:lnTo>
                    <a:cubicBezTo>
                      <a:pt x="2203" y="6526"/>
                      <a:pt x="2287" y="6561"/>
                      <a:pt x="2382" y="6585"/>
                    </a:cubicBezTo>
                    <a:lnTo>
                      <a:pt x="2406" y="6585"/>
                    </a:lnTo>
                    <a:cubicBezTo>
                      <a:pt x="2501" y="6585"/>
                      <a:pt x="2584" y="6549"/>
                      <a:pt x="2644" y="6478"/>
                    </a:cubicBezTo>
                    <a:lnTo>
                      <a:pt x="2918" y="6204"/>
                    </a:lnTo>
                    <a:lnTo>
                      <a:pt x="2918" y="7549"/>
                    </a:lnTo>
                    <a:cubicBezTo>
                      <a:pt x="2918" y="7633"/>
                      <a:pt x="2989" y="7716"/>
                      <a:pt x="3084" y="7716"/>
                    </a:cubicBezTo>
                    <a:cubicBezTo>
                      <a:pt x="3168" y="7716"/>
                      <a:pt x="3239" y="7633"/>
                      <a:pt x="3239" y="7549"/>
                    </a:cubicBezTo>
                    <a:lnTo>
                      <a:pt x="3239" y="6204"/>
                    </a:lnTo>
                    <a:lnTo>
                      <a:pt x="3513" y="6478"/>
                    </a:lnTo>
                    <a:cubicBezTo>
                      <a:pt x="3573" y="6537"/>
                      <a:pt x="3656" y="6585"/>
                      <a:pt x="3751" y="6585"/>
                    </a:cubicBezTo>
                    <a:lnTo>
                      <a:pt x="3775" y="6585"/>
                    </a:lnTo>
                    <a:cubicBezTo>
                      <a:pt x="3882" y="6561"/>
                      <a:pt x="3977" y="6526"/>
                      <a:pt x="4013" y="6430"/>
                    </a:cubicBezTo>
                    <a:lnTo>
                      <a:pt x="4454" y="5775"/>
                    </a:lnTo>
                    <a:lnTo>
                      <a:pt x="5489" y="6168"/>
                    </a:lnTo>
                    <a:cubicBezTo>
                      <a:pt x="5704" y="6240"/>
                      <a:pt x="5835" y="6430"/>
                      <a:pt x="5835" y="6657"/>
                    </a:cubicBezTo>
                    <a:lnTo>
                      <a:pt x="5835" y="7549"/>
                    </a:lnTo>
                    <a:cubicBezTo>
                      <a:pt x="5835" y="7645"/>
                      <a:pt x="5906" y="7716"/>
                      <a:pt x="6001" y="7716"/>
                    </a:cubicBezTo>
                    <a:cubicBezTo>
                      <a:pt x="6085" y="7716"/>
                      <a:pt x="6156" y="7645"/>
                      <a:pt x="6156" y="7549"/>
                    </a:cubicBezTo>
                    <a:lnTo>
                      <a:pt x="6156" y="6657"/>
                    </a:lnTo>
                    <a:cubicBezTo>
                      <a:pt x="6180" y="6311"/>
                      <a:pt x="5954" y="6002"/>
                      <a:pt x="5620" y="5883"/>
                    </a:cubicBezTo>
                    <a:lnTo>
                      <a:pt x="4632" y="5525"/>
                    </a:lnTo>
                    <a:cubicBezTo>
                      <a:pt x="4632" y="5478"/>
                      <a:pt x="4608" y="5442"/>
                      <a:pt x="4585" y="5406"/>
                    </a:cubicBezTo>
                    <a:lnTo>
                      <a:pt x="4287" y="5097"/>
                    </a:lnTo>
                    <a:lnTo>
                      <a:pt x="4287" y="4549"/>
                    </a:lnTo>
                    <a:cubicBezTo>
                      <a:pt x="4311" y="4513"/>
                      <a:pt x="4346" y="4490"/>
                      <a:pt x="4370" y="4466"/>
                    </a:cubicBezTo>
                    <a:cubicBezTo>
                      <a:pt x="4751" y="4109"/>
                      <a:pt x="4966" y="3620"/>
                      <a:pt x="4966" y="3097"/>
                    </a:cubicBezTo>
                    <a:lnTo>
                      <a:pt x="4966" y="2680"/>
                    </a:lnTo>
                    <a:cubicBezTo>
                      <a:pt x="5085" y="2430"/>
                      <a:pt x="5144" y="2180"/>
                      <a:pt x="5144" y="1894"/>
                    </a:cubicBezTo>
                    <a:lnTo>
                      <a:pt x="5144" y="168"/>
                    </a:lnTo>
                    <a:cubicBezTo>
                      <a:pt x="5144" y="72"/>
                      <a:pt x="5073" y="1"/>
                      <a:pt x="4989" y="1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solidFill>
                  <a:srgbClr val="000000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9201;p51">
                <a:extLst>
                  <a:ext uri="{FF2B5EF4-FFF2-40B4-BE49-F238E27FC236}">
                    <a16:creationId xmlns:a16="http://schemas.microsoft.com/office/drawing/2014/main" id="{96474823-1DB5-3801-537B-0BBEBCC62FE2}"/>
                  </a:ext>
                </a:extLst>
              </p:cNvPr>
              <p:cNvSpPr/>
              <p:nvPr/>
            </p:nvSpPr>
            <p:spPr>
              <a:xfrm>
                <a:off x="3204117" y="1836767"/>
                <a:ext cx="10630" cy="21261"/>
              </a:xfrm>
              <a:custGeom>
                <a:avLst/>
                <a:gdLst/>
                <a:ahLst/>
                <a:cxnLst/>
                <a:rect l="l" t="t" r="r" b="b"/>
                <a:pathLst>
                  <a:path w="334" h="668" extrusionOk="0">
                    <a:moveTo>
                      <a:pt x="167" y="0"/>
                    </a:moveTo>
                    <a:cubicBezTo>
                      <a:pt x="84" y="0"/>
                      <a:pt x="1" y="72"/>
                      <a:pt x="1" y="167"/>
                    </a:cubicBezTo>
                    <a:lnTo>
                      <a:pt x="1" y="500"/>
                    </a:lnTo>
                    <a:cubicBezTo>
                      <a:pt x="1" y="596"/>
                      <a:pt x="84" y="667"/>
                      <a:pt x="167" y="667"/>
                    </a:cubicBezTo>
                    <a:cubicBezTo>
                      <a:pt x="262" y="667"/>
                      <a:pt x="334" y="596"/>
                      <a:pt x="334" y="500"/>
                    </a:cubicBezTo>
                    <a:lnTo>
                      <a:pt x="334" y="167"/>
                    </a:lnTo>
                    <a:cubicBezTo>
                      <a:pt x="334" y="72"/>
                      <a:pt x="262" y="0"/>
                      <a:pt x="167" y="0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solidFill>
                  <a:srgbClr val="000000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9202;p51">
                <a:extLst>
                  <a:ext uri="{FF2B5EF4-FFF2-40B4-BE49-F238E27FC236}">
                    <a16:creationId xmlns:a16="http://schemas.microsoft.com/office/drawing/2014/main" id="{1A06521F-AFED-270D-EF63-2309D514B51B}"/>
                  </a:ext>
                </a:extLst>
              </p:cNvPr>
              <p:cNvSpPr/>
              <p:nvPr/>
            </p:nvSpPr>
            <p:spPr>
              <a:xfrm>
                <a:off x="3324616" y="1836767"/>
                <a:ext cx="10280" cy="21261"/>
              </a:xfrm>
              <a:custGeom>
                <a:avLst/>
                <a:gdLst/>
                <a:ahLst/>
                <a:cxnLst/>
                <a:rect l="l" t="t" r="r" b="b"/>
                <a:pathLst>
                  <a:path w="323" h="668" extrusionOk="0">
                    <a:moveTo>
                      <a:pt x="167" y="0"/>
                    </a:moveTo>
                    <a:cubicBezTo>
                      <a:pt x="72" y="0"/>
                      <a:pt x="1" y="72"/>
                      <a:pt x="1" y="167"/>
                    </a:cubicBezTo>
                    <a:lnTo>
                      <a:pt x="1" y="500"/>
                    </a:lnTo>
                    <a:cubicBezTo>
                      <a:pt x="1" y="596"/>
                      <a:pt x="72" y="667"/>
                      <a:pt x="167" y="667"/>
                    </a:cubicBezTo>
                    <a:cubicBezTo>
                      <a:pt x="251" y="667"/>
                      <a:pt x="322" y="596"/>
                      <a:pt x="322" y="500"/>
                    </a:cubicBezTo>
                    <a:lnTo>
                      <a:pt x="322" y="167"/>
                    </a:lnTo>
                    <a:cubicBezTo>
                      <a:pt x="322" y="72"/>
                      <a:pt x="251" y="0"/>
                      <a:pt x="167" y="0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solidFill>
                  <a:srgbClr val="000000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9203;p51">
                <a:extLst>
                  <a:ext uri="{FF2B5EF4-FFF2-40B4-BE49-F238E27FC236}">
                    <a16:creationId xmlns:a16="http://schemas.microsoft.com/office/drawing/2014/main" id="{9806FFD8-3D1C-849A-3EDA-CF1646094829}"/>
                  </a:ext>
                </a:extLst>
              </p:cNvPr>
              <p:cNvSpPr/>
              <p:nvPr/>
            </p:nvSpPr>
            <p:spPr>
              <a:xfrm>
                <a:off x="3122257" y="1508594"/>
                <a:ext cx="294850" cy="278554"/>
              </a:xfrm>
              <a:custGeom>
                <a:avLst/>
                <a:gdLst/>
                <a:ahLst/>
                <a:cxnLst/>
                <a:rect l="l" t="t" r="r" b="b"/>
                <a:pathLst>
                  <a:path w="9264" h="8752" extrusionOk="0">
                    <a:moveTo>
                      <a:pt x="3096" y="584"/>
                    </a:moveTo>
                    <a:lnTo>
                      <a:pt x="3096" y="584"/>
                    </a:lnTo>
                    <a:cubicBezTo>
                      <a:pt x="2858" y="798"/>
                      <a:pt x="2620" y="1060"/>
                      <a:pt x="2430" y="1382"/>
                    </a:cubicBezTo>
                    <a:cubicBezTo>
                      <a:pt x="2299" y="1584"/>
                      <a:pt x="2156" y="1810"/>
                      <a:pt x="2061" y="2048"/>
                    </a:cubicBezTo>
                    <a:lnTo>
                      <a:pt x="1168" y="2048"/>
                    </a:lnTo>
                    <a:cubicBezTo>
                      <a:pt x="1656" y="1394"/>
                      <a:pt x="2322" y="882"/>
                      <a:pt x="3096" y="584"/>
                    </a:cubicBezTo>
                    <a:close/>
                    <a:moveTo>
                      <a:pt x="4466" y="310"/>
                    </a:moveTo>
                    <a:lnTo>
                      <a:pt x="4466" y="2048"/>
                    </a:lnTo>
                    <a:lnTo>
                      <a:pt x="2418" y="2048"/>
                    </a:lnTo>
                    <a:cubicBezTo>
                      <a:pt x="2894" y="1048"/>
                      <a:pt x="3632" y="382"/>
                      <a:pt x="4466" y="310"/>
                    </a:cubicBezTo>
                    <a:close/>
                    <a:moveTo>
                      <a:pt x="4799" y="310"/>
                    </a:moveTo>
                    <a:cubicBezTo>
                      <a:pt x="5644" y="382"/>
                      <a:pt x="6371" y="1048"/>
                      <a:pt x="6847" y="2048"/>
                    </a:cubicBezTo>
                    <a:lnTo>
                      <a:pt x="4799" y="2048"/>
                    </a:lnTo>
                    <a:lnTo>
                      <a:pt x="4799" y="310"/>
                    </a:lnTo>
                    <a:close/>
                    <a:moveTo>
                      <a:pt x="6168" y="608"/>
                    </a:moveTo>
                    <a:cubicBezTo>
                      <a:pt x="6942" y="905"/>
                      <a:pt x="7609" y="1405"/>
                      <a:pt x="8097" y="2060"/>
                    </a:cubicBezTo>
                    <a:lnTo>
                      <a:pt x="7204" y="2060"/>
                    </a:lnTo>
                    <a:cubicBezTo>
                      <a:pt x="7097" y="1810"/>
                      <a:pt x="6966" y="1584"/>
                      <a:pt x="6835" y="1382"/>
                    </a:cubicBezTo>
                    <a:cubicBezTo>
                      <a:pt x="6621" y="1072"/>
                      <a:pt x="6406" y="810"/>
                      <a:pt x="6168" y="608"/>
                    </a:cubicBezTo>
                    <a:close/>
                    <a:moveTo>
                      <a:pt x="1941" y="2382"/>
                    </a:moveTo>
                    <a:cubicBezTo>
                      <a:pt x="1703" y="3013"/>
                      <a:pt x="1560" y="3715"/>
                      <a:pt x="1549" y="4465"/>
                    </a:cubicBezTo>
                    <a:lnTo>
                      <a:pt x="322" y="4465"/>
                    </a:lnTo>
                    <a:cubicBezTo>
                      <a:pt x="358" y="3703"/>
                      <a:pt x="584" y="2989"/>
                      <a:pt x="953" y="2382"/>
                    </a:cubicBezTo>
                    <a:close/>
                    <a:moveTo>
                      <a:pt x="8323" y="2382"/>
                    </a:moveTo>
                    <a:cubicBezTo>
                      <a:pt x="8692" y="2989"/>
                      <a:pt x="8919" y="3703"/>
                      <a:pt x="8942" y="4465"/>
                    </a:cubicBezTo>
                    <a:lnTo>
                      <a:pt x="7728" y="4465"/>
                    </a:lnTo>
                    <a:cubicBezTo>
                      <a:pt x="7692" y="3715"/>
                      <a:pt x="7561" y="3013"/>
                      <a:pt x="7335" y="2382"/>
                    </a:cubicBezTo>
                    <a:close/>
                    <a:moveTo>
                      <a:pt x="1537" y="4787"/>
                    </a:moveTo>
                    <a:cubicBezTo>
                      <a:pt x="1560" y="5466"/>
                      <a:pt x="1668" y="6132"/>
                      <a:pt x="1882" y="6739"/>
                    </a:cubicBezTo>
                    <a:lnTo>
                      <a:pt x="1918" y="6870"/>
                    </a:lnTo>
                    <a:lnTo>
                      <a:pt x="941" y="6870"/>
                    </a:lnTo>
                    <a:cubicBezTo>
                      <a:pt x="572" y="6239"/>
                      <a:pt x="346" y="5525"/>
                      <a:pt x="310" y="4787"/>
                    </a:cubicBezTo>
                    <a:close/>
                    <a:moveTo>
                      <a:pt x="8919" y="4787"/>
                    </a:moveTo>
                    <a:cubicBezTo>
                      <a:pt x="8919" y="5501"/>
                      <a:pt x="8704" y="6204"/>
                      <a:pt x="8347" y="6811"/>
                    </a:cubicBezTo>
                    <a:cubicBezTo>
                      <a:pt x="8335" y="6823"/>
                      <a:pt x="8323" y="6859"/>
                      <a:pt x="8311" y="6870"/>
                    </a:cubicBezTo>
                    <a:lnTo>
                      <a:pt x="7323" y="6870"/>
                    </a:lnTo>
                    <a:lnTo>
                      <a:pt x="7371" y="6739"/>
                    </a:lnTo>
                    <a:cubicBezTo>
                      <a:pt x="7573" y="6120"/>
                      <a:pt x="7680" y="5466"/>
                      <a:pt x="7692" y="4787"/>
                    </a:cubicBezTo>
                    <a:close/>
                    <a:moveTo>
                      <a:pt x="4632" y="1"/>
                    </a:moveTo>
                    <a:cubicBezTo>
                      <a:pt x="3394" y="1"/>
                      <a:pt x="2239" y="477"/>
                      <a:pt x="1358" y="1346"/>
                    </a:cubicBezTo>
                    <a:cubicBezTo>
                      <a:pt x="477" y="2227"/>
                      <a:pt x="1" y="3382"/>
                      <a:pt x="1" y="4620"/>
                    </a:cubicBezTo>
                    <a:cubicBezTo>
                      <a:pt x="1" y="6358"/>
                      <a:pt x="953" y="7930"/>
                      <a:pt x="2501" y="8728"/>
                    </a:cubicBezTo>
                    <a:cubicBezTo>
                      <a:pt x="2537" y="8752"/>
                      <a:pt x="2549" y="8752"/>
                      <a:pt x="2573" y="8752"/>
                    </a:cubicBezTo>
                    <a:cubicBezTo>
                      <a:pt x="2632" y="8752"/>
                      <a:pt x="2692" y="8716"/>
                      <a:pt x="2727" y="8656"/>
                    </a:cubicBezTo>
                    <a:cubicBezTo>
                      <a:pt x="2775" y="8585"/>
                      <a:pt x="2739" y="8478"/>
                      <a:pt x="2656" y="8430"/>
                    </a:cubicBezTo>
                    <a:cubicBezTo>
                      <a:pt x="2061" y="8121"/>
                      <a:pt x="1560" y="7692"/>
                      <a:pt x="1179" y="7180"/>
                    </a:cubicBezTo>
                    <a:lnTo>
                      <a:pt x="2072" y="7180"/>
                    </a:lnTo>
                    <a:cubicBezTo>
                      <a:pt x="2263" y="7632"/>
                      <a:pt x="2513" y="8013"/>
                      <a:pt x="2799" y="8335"/>
                    </a:cubicBezTo>
                    <a:cubicBezTo>
                      <a:pt x="2831" y="8368"/>
                      <a:pt x="2879" y="8386"/>
                      <a:pt x="2924" y="8386"/>
                    </a:cubicBezTo>
                    <a:cubicBezTo>
                      <a:pt x="2962" y="8386"/>
                      <a:pt x="2998" y="8374"/>
                      <a:pt x="3025" y="8347"/>
                    </a:cubicBezTo>
                    <a:cubicBezTo>
                      <a:pt x="3084" y="8287"/>
                      <a:pt x="3096" y="8180"/>
                      <a:pt x="3037" y="8121"/>
                    </a:cubicBezTo>
                    <a:cubicBezTo>
                      <a:pt x="2799" y="7859"/>
                      <a:pt x="2596" y="7537"/>
                      <a:pt x="2430" y="7180"/>
                    </a:cubicBezTo>
                    <a:cubicBezTo>
                      <a:pt x="2501" y="7168"/>
                      <a:pt x="2561" y="7109"/>
                      <a:pt x="2561" y="7025"/>
                    </a:cubicBezTo>
                    <a:cubicBezTo>
                      <a:pt x="2561" y="6930"/>
                      <a:pt x="2489" y="6859"/>
                      <a:pt x="2394" y="6859"/>
                    </a:cubicBezTo>
                    <a:lnTo>
                      <a:pt x="2275" y="6859"/>
                    </a:lnTo>
                    <a:cubicBezTo>
                      <a:pt x="2025" y="6228"/>
                      <a:pt x="1894" y="5513"/>
                      <a:pt x="1882" y="4775"/>
                    </a:cubicBezTo>
                    <a:lnTo>
                      <a:pt x="2061" y="4775"/>
                    </a:lnTo>
                    <a:cubicBezTo>
                      <a:pt x="2144" y="4775"/>
                      <a:pt x="2215" y="4704"/>
                      <a:pt x="2215" y="4608"/>
                    </a:cubicBezTo>
                    <a:cubicBezTo>
                      <a:pt x="2215" y="4513"/>
                      <a:pt x="2144" y="4442"/>
                      <a:pt x="2061" y="4442"/>
                    </a:cubicBezTo>
                    <a:lnTo>
                      <a:pt x="1882" y="4442"/>
                    </a:lnTo>
                    <a:cubicBezTo>
                      <a:pt x="1894" y="3680"/>
                      <a:pt x="2037" y="2965"/>
                      <a:pt x="2275" y="2358"/>
                    </a:cubicBezTo>
                    <a:lnTo>
                      <a:pt x="4478" y="2358"/>
                    </a:lnTo>
                    <a:lnTo>
                      <a:pt x="4478" y="2715"/>
                    </a:lnTo>
                    <a:cubicBezTo>
                      <a:pt x="4478" y="2810"/>
                      <a:pt x="4561" y="2882"/>
                      <a:pt x="4644" y="2882"/>
                    </a:cubicBezTo>
                    <a:cubicBezTo>
                      <a:pt x="4739" y="2882"/>
                      <a:pt x="4811" y="2810"/>
                      <a:pt x="4811" y="2715"/>
                    </a:cubicBezTo>
                    <a:lnTo>
                      <a:pt x="4811" y="2358"/>
                    </a:lnTo>
                    <a:lnTo>
                      <a:pt x="7014" y="2358"/>
                    </a:lnTo>
                    <a:cubicBezTo>
                      <a:pt x="7252" y="2965"/>
                      <a:pt x="7395" y="3680"/>
                      <a:pt x="7418" y="4442"/>
                    </a:cubicBezTo>
                    <a:lnTo>
                      <a:pt x="7204" y="4442"/>
                    </a:lnTo>
                    <a:cubicBezTo>
                      <a:pt x="7121" y="4442"/>
                      <a:pt x="7037" y="4513"/>
                      <a:pt x="7037" y="4608"/>
                    </a:cubicBezTo>
                    <a:cubicBezTo>
                      <a:pt x="7037" y="4704"/>
                      <a:pt x="7121" y="4775"/>
                      <a:pt x="7204" y="4775"/>
                    </a:cubicBezTo>
                    <a:lnTo>
                      <a:pt x="7383" y="4775"/>
                    </a:lnTo>
                    <a:cubicBezTo>
                      <a:pt x="7371" y="5513"/>
                      <a:pt x="7216" y="6228"/>
                      <a:pt x="6978" y="6859"/>
                    </a:cubicBezTo>
                    <a:lnTo>
                      <a:pt x="6859" y="6859"/>
                    </a:lnTo>
                    <a:cubicBezTo>
                      <a:pt x="6775" y="6859"/>
                      <a:pt x="6704" y="6930"/>
                      <a:pt x="6704" y="7025"/>
                    </a:cubicBezTo>
                    <a:cubicBezTo>
                      <a:pt x="6704" y="7109"/>
                      <a:pt x="6764" y="7168"/>
                      <a:pt x="6835" y="7180"/>
                    </a:cubicBezTo>
                    <a:cubicBezTo>
                      <a:pt x="6668" y="7537"/>
                      <a:pt x="6466" y="7859"/>
                      <a:pt x="6228" y="8121"/>
                    </a:cubicBezTo>
                    <a:cubicBezTo>
                      <a:pt x="6168" y="8180"/>
                      <a:pt x="6168" y="8287"/>
                      <a:pt x="6240" y="8347"/>
                    </a:cubicBezTo>
                    <a:cubicBezTo>
                      <a:pt x="6263" y="8371"/>
                      <a:pt x="6311" y="8394"/>
                      <a:pt x="6347" y="8394"/>
                    </a:cubicBezTo>
                    <a:cubicBezTo>
                      <a:pt x="6383" y="8394"/>
                      <a:pt x="6430" y="8371"/>
                      <a:pt x="6466" y="8335"/>
                    </a:cubicBezTo>
                    <a:cubicBezTo>
                      <a:pt x="6740" y="8013"/>
                      <a:pt x="7002" y="7621"/>
                      <a:pt x="7192" y="7180"/>
                    </a:cubicBezTo>
                    <a:lnTo>
                      <a:pt x="8085" y="7180"/>
                    </a:lnTo>
                    <a:cubicBezTo>
                      <a:pt x="7728" y="7656"/>
                      <a:pt x="7299" y="8061"/>
                      <a:pt x="6775" y="8347"/>
                    </a:cubicBezTo>
                    <a:cubicBezTo>
                      <a:pt x="6704" y="8394"/>
                      <a:pt x="6668" y="8490"/>
                      <a:pt x="6716" y="8573"/>
                    </a:cubicBezTo>
                    <a:cubicBezTo>
                      <a:pt x="6749" y="8622"/>
                      <a:pt x="6804" y="8649"/>
                      <a:pt x="6863" y="8649"/>
                    </a:cubicBezTo>
                    <a:cubicBezTo>
                      <a:pt x="6889" y="8649"/>
                      <a:pt x="6916" y="8644"/>
                      <a:pt x="6942" y="8633"/>
                    </a:cubicBezTo>
                    <a:cubicBezTo>
                      <a:pt x="7621" y="8228"/>
                      <a:pt x="8204" y="7644"/>
                      <a:pt x="8621" y="6966"/>
                    </a:cubicBezTo>
                    <a:cubicBezTo>
                      <a:pt x="9038" y="6251"/>
                      <a:pt x="9264" y="5442"/>
                      <a:pt x="9264" y="4608"/>
                    </a:cubicBezTo>
                    <a:cubicBezTo>
                      <a:pt x="9264" y="3382"/>
                      <a:pt x="8788" y="2227"/>
                      <a:pt x="7907" y="1346"/>
                    </a:cubicBezTo>
                    <a:cubicBezTo>
                      <a:pt x="7025" y="477"/>
                      <a:pt x="5871" y="1"/>
                      <a:pt x="4632" y="1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solidFill>
                  <a:srgbClr val="000000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aphicFrame>
        <p:nvGraphicFramePr>
          <p:cNvPr id="45" name="Tabla 44">
            <a:extLst>
              <a:ext uri="{FF2B5EF4-FFF2-40B4-BE49-F238E27FC236}">
                <a16:creationId xmlns:a16="http://schemas.microsoft.com/office/drawing/2014/main" id="{D22648C1-B6DC-FC75-032C-3DABB4BA03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6549886"/>
              </p:ext>
            </p:extLst>
          </p:nvPr>
        </p:nvGraphicFramePr>
        <p:xfrm>
          <a:off x="4127542" y="2916468"/>
          <a:ext cx="1937773" cy="11125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937773">
                  <a:extLst>
                    <a:ext uri="{9D8B030D-6E8A-4147-A177-3AD203B41FA5}">
                      <a16:colId xmlns:a16="http://schemas.microsoft.com/office/drawing/2014/main" val="645297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ES" dirty="0" err="1"/>
                        <a:t>Appointment_schedules</a:t>
                      </a:r>
                      <a:endParaRPr lang="es-P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49247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err="1"/>
                        <a:t>appointment_id</a:t>
                      </a:r>
                      <a:endParaRPr lang="es-P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94713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 err="1"/>
                        <a:t>schedule_hour_id</a:t>
                      </a:r>
                      <a:endParaRPr lang="es-P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01225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521950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p36"/>
          <p:cNvSpPr txBox="1">
            <a:spLocks noGrp="1"/>
          </p:cNvSpPr>
          <p:nvPr>
            <p:ph type="title"/>
          </p:nvPr>
        </p:nvSpPr>
        <p:spPr>
          <a:xfrm>
            <a:off x="96085" y="61496"/>
            <a:ext cx="7886700" cy="99417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b="1" dirty="0">
                <a:latin typeface="Fira Sans Extra Condensed" panose="020B0503050000020004" pitchFamily="34" charset="0"/>
              </a:rPr>
              <a:t>Citas</a:t>
            </a:r>
            <a:endParaRPr sz="4400" b="1" dirty="0">
              <a:latin typeface="Fira Sans Extra Condensed" panose="020B0503050000020004" pitchFamily="34" charset="0"/>
            </a:endParaRPr>
          </a:p>
        </p:txBody>
      </p:sp>
      <p:sp>
        <p:nvSpPr>
          <p:cNvPr id="58" name="Google Shape;2723;p40">
            <a:extLst>
              <a:ext uri="{FF2B5EF4-FFF2-40B4-BE49-F238E27FC236}">
                <a16:creationId xmlns:a16="http://schemas.microsoft.com/office/drawing/2014/main" id="{8D23D767-CC62-5865-36AE-E107008349CD}"/>
              </a:ext>
            </a:extLst>
          </p:cNvPr>
          <p:cNvSpPr/>
          <p:nvPr/>
        </p:nvSpPr>
        <p:spPr>
          <a:xfrm>
            <a:off x="612093" y="669542"/>
            <a:ext cx="627300" cy="6273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A</a:t>
            </a:r>
            <a:endParaRPr sz="1800" b="1" dirty="0">
              <a:solidFill>
                <a:srgbClr val="FFFF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2" name="Google Shape;1670;p34">
            <a:extLst>
              <a:ext uri="{FF2B5EF4-FFF2-40B4-BE49-F238E27FC236}">
                <a16:creationId xmlns:a16="http://schemas.microsoft.com/office/drawing/2014/main" id="{959A5542-A488-AEFE-3F9B-8B58064EC0C0}"/>
              </a:ext>
            </a:extLst>
          </p:cNvPr>
          <p:cNvGrpSpPr/>
          <p:nvPr/>
        </p:nvGrpSpPr>
        <p:grpSpPr>
          <a:xfrm>
            <a:off x="3760339" y="1869343"/>
            <a:ext cx="1707262" cy="1196972"/>
            <a:chOff x="450313" y="1161800"/>
            <a:chExt cx="4230000" cy="3575625"/>
          </a:xfrm>
        </p:grpSpPr>
        <p:grpSp>
          <p:nvGrpSpPr>
            <p:cNvPr id="3" name="Google Shape;1671;p34">
              <a:extLst>
                <a:ext uri="{FF2B5EF4-FFF2-40B4-BE49-F238E27FC236}">
                  <a16:creationId xmlns:a16="http://schemas.microsoft.com/office/drawing/2014/main" id="{8AA049E3-C5E9-A28D-9DD4-82CE0F338670}"/>
                </a:ext>
              </a:extLst>
            </p:cNvPr>
            <p:cNvGrpSpPr/>
            <p:nvPr/>
          </p:nvGrpSpPr>
          <p:grpSpPr>
            <a:xfrm>
              <a:off x="450313" y="1161800"/>
              <a:ext cx="4230000" cy="3575625"/>
              <a:chOff x="450313" y="1161800"/>
              <a:chExt cx="4230000" cy="3575625"/>
            </a:xfrm>
          </p:grpSpPr>
          <p:grpSp>
            <p:nvGrpSpPr>
              <p:cNvPr id="5" name="Google Shape;1672;p34">
                <a:extLst>
                  <a:ext uri="{FF2B5EF4-FFF2-40B4-BE49-F238E27FC236}">
                    <a16:creationId xmlns:a16="http://schemas.microsoft.com/office/drawing/2014/main" id="{AB7A9388-E68E-DFCC-EFA2-2151224258EB}"/>
                  </a:ext>
                </a:extLst>
              </p:cNvPr>
              <p:cNvGrpSpPr/>
              <p:nvPr/>
            </p:nvGrpSpPr>
            <p:grpSpPr>
              <a:xfrm>
                <a:off x="457200" y="1161800"/>
                <a:ext cx="4216248" cy="3570255"/>
                <a:chOff x="457200" y="1161800"/>
                <a:chExt cx="4216248" cy="3570255"/>
              </a:xfrm>
            </p:grpSpPr>
            <p:sp>
              <p:nvSpPr>
                <p:cNvPr id="7" name="Google Shape;1673;p34">
                  <a:extLst>
                    <a:ext uri="{FF2B5EF4-FFF2-40B4-BE49-F238E27FC236}">
                      <a16:creationId xmlns:a16="http://schemas.microsoft.com/office/drawing/2014/main" id="{F2024630-DF99-057F-8F56-77575D03CA00}"/>
                    </a:ext>
                  </a:extLst>
                </p:cNvPr>
                <p:cNvSpPr/>
                <p:nvPr/>
              </p:nvSpPr>
              <p:spPr>
                <a:xfrm>
                  <a:off x="2370868" y="1161800"/>
                  <a:ext cx="657508" cy="6529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11" h="19474" extrusionOk="0">
                      <a:moveTo>
                        <a:pt x="8950" y="0"/>
                      </a:moveTo>
                      <a:lnTo>
                        <a:pt x="8676" y="17"/>
                      </a:lnTo>
                      <a:lnTo>
                        <a:pt x="8402" y="34"/>
                      </a:lnTo>
                      <a:lnTo>
                        <a:pt x="8129" y="68"/>
                      </a:lnTo>
                      <a:lnTo>
                        <a:pt x="7855" y="103"/>
                      </a:lnTo>
                      <a:lnTo>
                        <a:pt x="7307" y="240"/>
                      </a:lnTo>
                      <a:lnTo>
                        <a:pt x="6760" y="394"/>
                      </a:lnTo>
                      <a:lnTo>
                        <a:pt x="6246" y="582"/>
                      </a:lnTo>
                      <a:lnTo>
                        <a:pt x="5733" y="804"/>
                      </a:lnTo>
                      <a:lnTo>
                        <a:pt x="5220" y="1061"/>
                      </a:lnTo>
                      <a:lnTo>
                        <a:pt x="4740" y="1352"/>
                      </a:lnTo>
                      <a:lnTo>
                        <a:pt x="4278" y="1660"/>
                      </a:lnTo>
                      <a:lnTo>
                        <a:pt x="3851" y="2019"/>
                      </a:lnTo>
                      <a:lnTo>
                        <a:pt x="3577" y="2259"/>
                      </a:lnTo>
                      <a:lnTo>
                        <a:pt x="3303" y="2515"/>
                      </a:lnTo>
                      <a:lnTo>
                        <a:pt x="3046" y="2789"/>
                      </a:lnTo>
                      <a:lnTo>
                        <a:pt x="2807" y="3063"/>
                      </a:lnTo>
                      <a:lnTo>
                        <a:pt x="2584" y="3354"/>
                      </a:lnTo>
                      <a:lnTo>
                        <a:pt x="2362" y="3662"/>
                      </a:lnTo>
                      <a:lnTo>
                        <a:pt x="2157" y="3970"/>
                      </a:lnTo>
                      <a:lnTo>
                        <a:pt x="1968" y="4278"/>
                      </a:lnTo>
                      <a:lnTo>
                        <a:pt x="1780" y="4603"/>
                      </a:lnTo>
                      <a:lnTo>
                        <a:pt x="1626" y="4945"/>
                      </a:lnTo>
                      <a:lnTo>
                        <a:pt x="1472" y="5288"/>
                      </a:lnTo>
                      <a:lnTo>
                        <a:pt x="1335" y="5630"/>
                      </a:lnTo>
                      <a:lnTo>
                        <a:pt x="1215" y="5972"/>
                      </a:lnTo>
                      <a:lnTo>
                        <a:pt x="1113" y="6331"/>
                      </a:lnTo>
                      <a:lnTo>
                        <a:pt x="1010" y="6691"/>
                      </a:lnTo>
                      <a:lnTo>
                        <a:pt x="942" y="7050"/>
                      </a:lnTo>
                      <a:lnTo>
                        <a:pt x="890" y="7375"/>
                      </a:lnTo>
                      <a:lnTo>
                        <a:pt x="856" y="7700"/>
                      </a:lnTo>
                      <a:lnTo>
                        <a:pt x="805" y="8351"/>
                      </a:lnTo>
                      <a:lnTo>
                        <a:pt x="788" y="9001"/>
                      </a:lnTo>
                      <a:lnTo>
                        <a:pt x="788" y="9651"/>
                      </a:lnTo>
                      <a:lnTo>
                        <a:pt x="805" y="10301"/>
                      </a:lnTo>
                      <a:lnTo>
                        <a:pt x="839" y="10969"/>
                      </a:lnTo>
                      <a:lnTo>
                        <a:pt x="907" y="12269"/>
                      </a:lnTo>
                      <a:lnTo>
                        <a:pt x="925" y="12800"/>
                      </a:lnTo>
                      <a:lnTo>
                        <a:pt x="925" y="13330"/>
                      </a:lnTo>
                      <a:lnTo>
                        <a:pt x="907" y="13860"/>
                      </a:lnTo>
                      <a:lnTo>
                        <a:pt x="873" y="14391"/>
                      </a:lnTo>
                      <a:lnTo>
                        <a:pt x="822" y="14767"/>
                      </a:lnTo>
                      <a:lnTo>
                        <a:pt x="771" y="15161"/>
                      </a:lnTo>
                      <a:lnTo>
                        <a:pt x="685" y="15537"/>
                      </a:lnTo>
                      <a:lnTo>
                        <a:pt x="599" y="15914"/>
                      </a:lnTo>
                      <a:lnTo>
                        <a:pt x="480" y="16290"/>
                      </a:lnTo>
                      <a:lnTo>
                        <a:pt x="343" y="16650"/>
                      </a:lnTo>
                      <a:lnTo>
                        <a:pt x="172" y="17009"/>
                      </a:lnTo>
                      <a:lnTo>
                        <a:pt x="1" y="17351"/>
                      </a:lnTo>
                      <a:lnTo>
                        <a:pt x="223" y="17625"/>
                      </a:lnTo>
                      <a:lnTo>
                        <a:pt x="480" y="17865"/>
                      </a:lnTo>
                      <a:lnTo>
                        <a:pt x="753" y="18087"/>
                      </a:lnTo>
                      <a:lnTo>
                        <a:pt x="1044" y="18292"/>
                      </a:lnTo>
                      <a:lnTo>
                        <a:pt x="1352" y="18464"/>
                      </a:lnTo>
                      <a:lnTo>
                        <a:pt x="1678" y="18618"/>
                      </a:lnTo>
                      <a:lnTo>
                        <a:pt x="2020" y="18754"/>
                      </a:lnTo>
                      <a:lnTo>
                        <a:pt x="2362" y="18874"/>
                      </a:lnTo>
                      <a:lnTo>
                        <a:pt x="2704" y="18960"/>
                      </a:lnTo>
                      <a:lnTo>
                        <a:pt x="3046" y="19028"/>
                      </a:lnTo>
                      <a:lnTo>
                        <a:pt x="3406" y="19097"/>
                      </a:lnTo>
                      <a:lnTo>
                        <a:pt x="3748" y="19148"/>
                      </a:lnTo>
                      <a:lnTo>
                        <a:pt x="4467" y="19216"/>
                      </a:lnTo>
                      <a:lnTo>
                        <a:pt x="5185" y="19268"/>
                      </a:lnTo>
                      <a:lnTo>
                        <a:pt x="7102" y="19405"/>
                      </a:lnTo>
                      <a:lnTo>
                        <a:pt x="8060" y="19439"/>
                      </a:lnTo>
                      <a:lnTo>
                        <a:pt x="9018" y="19473"/>
                      </a:lnTo>
                      <a:lnTo>
                        <a:pt x="9994" y="19473"/>
                      </a:lnTo>
                      <a:lnTo>
                        <a:pt x="10952" y="19439"/>
                      </a:lnTo>
                      <a:lnTo>
                        <a:pt x="11431" y="19405"/>
                      </a:lnTo>
                      <a:lnTo>
                        <a:pt x="11910" y="19353"/>
                      </a:lnTo>
                      <a:lnTo>
                        <a:pt x="12372" y="19302"/>
                      </a:lnTo>
                      <a:lnTo>
                        <a:pt x="12851" y="19234"/>
                      </a:lnTo>
                      <a:lnTo>
                        <a:pt x="13331" y="19148"/>
                      </a:lnTo>
                      <a:lnTo>
                        <a:pt x="13810" y="19045"/>
                      </a:lnTo>
                      <a:lnTo>
                        <a:pt x="14272" y="18943"/>
                      </a:lnTo>
                      <a:lnTo>
                        <a:pt x="14734" y="18806"/>
                      </a:lnTo>
                      <a:lnTo>
                        <a:pt x="15196" y="18652"/>
                      </a:lnTo>
                      <a:lnTo>
                        <a:pt x="15658" y="18498"/>
                      </a:lnTo>
                      <a:lnTo>
                        <a:pt x="16103" y="18310"/>
                      </a:lnTo>
                      <a:lnTo>
                        <a:pt x="16548" y="18121"/>
                      </a:lnTo>
                      <a:lnTo>
                        <a:pt x="16975" y="17899"/>
                      </a:lnTo>
                      <a:lnTo>
                        <a:pt x="17386" y="17676"/>
                      </a:lnTo>
                      <a:lnTo>
                        <a:pt x="17797" y="17420"/>
                      </a:lnTo>
                      <a:lnTo>
                        <a:pt x="18190" y="17146"/>
                      </a:lnTo>
                      <a:lnTo>
                        <a:pt x="18567" y="16855"/>
                      </a:lnTo>
                      <a:lnTo>
                        <a:pt x="18926" y="16547"/>
                      </a:lnTo>
                      <a:lnTo>
                        <a:pt x="19285" y="16222"/>
                      </a:lnTo>
                      <a:lnTo>
                        <a:pt x="19611" y="15880"/>
                      </a:lnTo>
                      <a:lnTo>
                        <a:pt x="19593" y="15794"/>
                      </a:lnTo>
                      <a:lnTo>
                        <a:pt x="19525" y="15589"/>
                      </a:lnTo>
                      <a:lnTo>
                        <a:pt x="19320" y="14990"/>
                      </a:lnTo>
                      <a:lnTo>
                        <a:pt x="19097" y="14374"/>
                      </a:lnTo>
                      <a:lnTo>
                        <a:pt x="18977" y="13997"/>
                      </a:lnTo>
                      <a:lnTo>
                        <a:pt x="18875" y="13450"/>
                      </a:lnTo>
                      <a:lnTo>
                        <a:pt x="18789" y="12902"/>
                      </a:lnTo>
                      <a:lnTo>
                        <a:pt x="18738" y="12355"/>
                      </a:lnTo>
                      <a:lnTo>
                        <a:pt x="18687" y="11790"/>
                      </a:lnTo>
                      <a:lnTo>
                        <a:pt x="18669" y="11242"/>
                      </a:lnTo>
                      <a:lnTo>
                        <a:pt x="18652" y="10695"/>
                      </a:lnTo>
                      <a:lnTo>
                        <a:pt x="18618" y="9583"/>
                      </a:lnTo>
                      <a:lnTo>
                        <a:pt x="18601" y="8487"/>
                      </a:lnTo>
                      <a:lnTo>
                        <a:pt x="18567" y="7940"/>
                      </a:lnTo>
                      <a:lnTo>
                        <a:pt x="18533" y="7375"/>
                      </a:lnTo>
                      <a:lnTo>
                        <a:pt x="18481" y="6862"/>
                      </a:lnTo>
                      <a:lnTo>
                        <a:pt x="18430" y="6366"/>
                      </a:lnTo>
                      <a:lnTo>
                        <a:pt x="18344" y="5852"/>
                      </a:lnTo>
                      <a:lnTo>
                        <a:pt x="18242" y="5356"/>
                      </a:lnTo>
                      <a:lnTo>
                        <a:pt x="18105" y="4860"/>
                      </a:lnTo>
                      <a:lnTo>
                        <a:pt x="17968" y="4381"/>
                      </a:lnTo>
                      <a:lnTo>
                        <a:pt x="17780" y="3919"/>
                      </a:lnTo>
                      <a:lnTo>
                        <a:pt x="17574" y="3457"/>
                      </a:lnTo>
                      <a:lnTo>
                        <a:pt x="17352" y="3029"/>
                      </a:lnTo>
                      <a:lnTo>
                        <a:pt x="17078" y="2618"/>
                      </a:lnTo>
                      <a:lnTo>
                        <a:pt x="16941" y="2413"/>
                      </a:lnTo>
                      <a:lnTo>
                        <a:pt x="16787" y="2225"/>
                      </a:lnTo>
                      <a:lnTo>
                        <a:pt x="16616" y="2036"/>
                      </a:lnTo>
                      <a:lnTo>
                        <a:pt x="16445" y="1865"/>
                      </a:lnTo>
                      <a:lnTo>
                        <a:pt x="16274" y="1694"/>
                      </a:lnTo>
                      <a:lnTo>
                        <a:pt x="16086" y="1523"/>
                      </a:lnTo>
                      <a:lnTo>
                        <a:pt x="15880" y="1369"/>
                      </a:lnTo>
                      <a:lnTo>
                        <a:pt x="15675" y="1232"/>
                      </a:lnTo>
                      <a:lnTo>
                        <a:pt x="15452" y="1078"/>
                      </a:lnTo>
                      <a:lnTo>
                        <a:pt x="15230" y="958"/>
                      </a:lnTo>
                      <a:lnTo>
                        <a:pt x="14990" y="821"/>
                      </a:lnTo>
                      <a:lnTo>
                        <a:pt x="14734" y="719"/>
                      </a:lnTo>
                      <a:lnTo>
                        <a:pt x="14426" y="582"/>
                      </a:lnTo>
                      <a:lnTo>
                        <a:pt x="14101" y="462"/>
                      </a:lnTo>
                      <a:lnTo>
                        <a:pt x="13775" y="342"/>
                      </a:lnTo>
                      <a:lnTo>
                        <a:pt x="13450" y="274"/>
                      </a:lnTo>
                      <a:lnTo>
                        <a:pt x="13159" y="222"/>
                      </a:lnTo>
                      <a:lnTo>
                        <a:pt x="12886" y="205"/>
                      </a:lnTo>
                      <a:lnTo>
                        <a:pt x="12321" y="188"/>
                      </a:lnTo>
                      <a:lnTo>
                        <a:pt x="11773" y="171"/>
                      </a:lnTo>
                      <a:lnTo>
                        <a:pt x="11209" y="137"/>
                      </a:lnTo>
                      <a:lnTo>
                        <a:pt x="10079" y="51"/>
                      </a:lnTo>
                      <a:lnTo>
                        <a:pt x="9515" y="17"/>
                      </a:lnTo>
                      <a:lnTo>
                        <a:pt x="8950" y="0"/>
                      </a:lnTo>
                      <a:close/>
                    </a:path>
                  </a:pathLst>
                </a:custGeom>
                <a:solidFill>
                  <a:srgbClr val="43434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" name="Google Shape;1674;p34">
                  <a:extLst>
                    <a:ext uri="{FF2B5EF4-FFF2-40B4-BE49-F238E27FC236}">
                      <a16:creationId xmlns:a16="http://schemas.microsoft.com/office/drawing/2014/main" id="{BC1EF0B6-FC0F-E7CB-C7AD-8877AA308B79}"/>
                    </a:ext>
                  </a:extLst>
                </p:cNvPr>
                <p:cNvSpPr/>
                <p:nvPr/>
              </p:nvSpPr>
              <p:spPr>
                <a:xfrm>
                  <a:off x="2370868" y="1161800"/>
                  <a:ext cx="657508" cy="6529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11" h="19474" fill="none" extrusionOk="0">
                      <a:moveTo>
                        <a:pt x="873" y="14391"/>
                      </a:moveTo>
                      <a:lnTo>
                        <a:pt x="873" y="14391"/>
                      </a:lnTo>
                      <a:lnTo>
                        <a:pt x="907" y="13860"/>
                      </a:lnTo>
                      <a:lnTo>
                        <a:pt x="925" y="13330"/>
                      </a:lnTo>
                      <a:lnTo>
                        <a:pt x="925" y="12800"/>
                      </a:lnTo>
                      <a:lnTo>
                        <a:pt x="907" y="12269"/>
                      </a:lnTo>
                      <a:lnTo>
                        <a:pt x="907" y="12269"/>
                      </a:lnTo>
                      <a:lnTo>
                        <a:pt x="839" y="10969"/>
                      </a:lnTo>
                      <a:lnTo>
                        <a:pt x="805" y="10301"/>
                      </a:lnTo>
                      <a:lnTo>
                        <a:pt x="788" y="9651"/>
                      </a:lnTo>
                      <a:lnTo>
                        <a:pt x="788" y="9001"/>
                      </a:lnTo>
                      <a:lnTo>
                        <a:pt x="805" y="8351"/>
                      </a:lnTo>
                      <a:lnTo>
                        <a:pt x="856" y="7700"/>
                      </a:lnTo>
                      <a:lnTo>
                        <a:pt x="890" y="7375"/>
                      </a:lnTo>
                      <a:lnTo>
                        <a:pt x="942" y="7050"/>
                      </a:lnTo>
                      <a:lnTo>
                        <a:pt x="942" y="7050"/>
                      </a:lnTo>
                      <a:lnTo>
                        <a:pt x="1010" y="6691"/>
                      </a:lnTo>
                      <a:lnTo>
                        <a:pt x="1113" y="6331"/>
                      </a:lnTo>
                      <a:lnTo>
                        <a:pt x="1215" y="5972"/>
                      </a:lnTo>
                      <a:lnTo>
                        <a:pt x="1335" y="5630"/>
                      </a:lnTo>
                      <a:lnTo>
                        <a:pt x="1472" y="5288"/>
                      </a:lnTo>
                      <a:lnTo>
                        <a:pt x="1626" y="4945"/>
                      </a:lnTo>
                      <a:lnTo>
                        <a:pt x="1780" y="4603"/>
                      </a:lnTo>
                      <a:lnTo>
                        <a:pt x="1968" y="4278"/>
                      </a:lnTo>
                      <a:lnTo>
                        <a:pt x="2157" y="3970"/>
                      </a:lnTo>
                      <a:lnTo>
                        <a:pt x="2362" y="3662"/>
                      </a:lnTo>
                      <a:lnTo>
                        <a:pt x="2584" y="3354"/>
                      </a:lnTo>
                      <a:lnTo>
                        <a:pt x="2807" y="3063"/>
                      </a:lnTo>
                      <a:lnTo>
                        <a:pt x="3046" y="2789"/>
                      </a:lnTo>
                      <a:lnTo>
                        <a:pt x="3303" y="2515"/>
                      </a:lnTo>
                      <a:lnTo>
                        <a:pt x="3577" y="2259"/>
                      </a:lnTo>
                      <a:lnTo>
                        <a:pt x="3851" y="2019"/>
                      </a:lnTo>
                      <a:lnTo>
                        <a:pt x="3851" y="2019"/>
                      </a:lnTo>
                      <a:lnTo>
                        <a:pt x="4278" y="1660"/>
                      </a:lnTo>
                      <a:lnTo>
                        <a:pt x="4740" y="1352"/>
                      </a:lnTo>
                      <a:lnTo>
                        <a:pt x="5220" y="1061"/>
                      </a:lnTo>
                      <a:lnTo>
                        <a:pt x="5733" y="804"/>
                      </a:lnTo>
                      <a:lnTo>
                        <a:pt x="6246" y="582"/>
                      </a:lnTo>
                      <a:lnTo>
                        <a:pt x="6760" y="394"/>
                      </a:lnTo>
                      <a:lnTo>
                        <a:pt x="7307" y="240"/>
                      </a:lnTo>
                      <a:lnTo>
                        <a:pt x="7855" y="103"/>
                      </a:lnTo>
                      <a:lnTo>
                        <a:pt x="7855" y="103"/>
                      </a:lnTo>
                      <a:lnTo>
                        <a:pt x="8129" y="68"/>
                      </a:lnTo>
                      <a:lnTo>
                        <a:pt x="8402" y="34"/>
                      </a:lnTo>
                      <a:lnTo>
                        <a:pt x="8676" y="17"/>
                      </a:lnTo>
                      <a:lnTo>
                        <a:pt x="8950" y="0"/>
                      </a:lnTo>
                      <a:lnTo>
                        <a:pt x="9515" y="17"/>
                      </a:lnTo>
                      <a:lnTo>
                        <a:pt x="10079" y="51"/>
                      </a:lnTo>
                      <a:lnTo>
                        <a:pt x="11209" y="137"/>
                      </a:lnTo>
                      <a:lnTo>
                        <a:pt x="11773" y="171"/>
                      </a:lnTo>
                      <a:lnTo>
                        <a:pt x="12321" y="188"/>
                      </a:lnTo>
                      <a:lnTo>
                        <a:pt x="12321" y="188"/>
                      </a:lnTo>
                      <a:lnTo>
                        <a:pt x="12886" y="205"/>
                      </a:lnTo>
                      <a:lnTo>
                        <a:pt x="13159" y="222"/>
                      </a:lnTo>
                      <a:lnTo>
                        <a:pt x="13450" y="274"/>
                      </a:lnTo>
                      <a:lnTo>
                        <a:pt x="13450" y="274"/>
                      </a:lnTo>
                      <a:lnTo>
                        <a:pt x="13775" y="342"/>
                      </a:lnTo>
                      <a:lnTo>
                        <a:pt x="14101" y="462"/>
                      </a:lnTo>
                      <a:lnTo>
                        <a:pt x="14426" y="582"/>
                      </a:lnTo>
                      <a:lnTo>
                        <a:pt x="14734" y="719"/>
                      </a:lnTo>
                      <a:lnTo>
                        <a:pt x="14734" y="719"/>
                      </a:lnTo>
                      <a:lnTo>
                        <a:pt x="14990" y="821"/>
                      </a:lnTo>
                      <a:lnTo>
                        <a:pt x="15230" y="958"/>
                      </a:lnTo>
                      <a:lnTo>
                        <a:pt x="15452" y="1078"/>
                      </a:lnTo>
                      <a:lnTo>
                        <a:pt x="15675" y="1232"/>
                      </a:lnTo>
                      <a:lnTo>
                        <a:pt x="15880" y="1369"/>
                      </a:lnTo>
                      <a:lnTo>
                        <a:pt x="16086" y="1523"/>
                      </a:lnTo>
                      <a:lnTo>
                        <a:pt x="16274" y="1694"/>
                      </a:lnTo>
                      <a:lnTo>
                        <a:pt x="16445" y="1865"/>
                      </a:lnTo>
                      <a:lnTo>
                        <a:pt x="16616" y="2036"/>
                      </a:lnTo>
                      <a:lnTo>
                        <a:pt x="16787" y="2225"/>
                      </a:lnTo>
                      <a:lnTo>
                        <a:pt x="16941" y="2413"/>
                      </a:lnTo>
                      <a:lnTo>
                        <a:pt x="17078" y="2618"/>
                      </a:lnTo>
                      <a:lnTo>
                        <a:pt x="17352" y="3029"/>
                      </a:lnTo>
                      <a:lnTo>
                        <a:pt x="17574" y="3457"/>
                      </a:lnTo>
                      <a:lnTo>
                        <a:pt x="17780" y="3919"/>
                      </a:lnTo>
                      <a:lnTo>
                        <a:pt x="17968" y="4381"/>
                      </a:lnTo>
                      <a:lnTo>
                        <a:pt x="18105" y="4860"/>
                      </a:lnTo>
                      <a:lnTo>
                        <a:pt x="18242" y="5356"/>
                      </a:lnTo>
                      <a:lnTo>
                        <a:pt x="18344" y="5852"/>
                      </a:lnTo>
                      <a:lnTo>
                        <a:pt x="18430" y="6366"/>
                      </a:lnTo>
                      <a:lnTo>
                        <a:pt x="18481" y="6862"/>
                      </a:lnTo>
                      <a:lnTo>
                        <a:pt x="18533" y="7375"/>
                      </a:lnTo>
                      <a:lnTo>
                        <a:pt x="18533" y="7375"/>
                      </a:lnTo>
                      <a:lnTo>
                        <a:pt x="18567" y="7940"/>
                      </a:lnTo>
                      <a:lnTo>
                        <a:pt x="18601" y="8487"/>
                      </a:lnTo>
                      <a:lnTo>
                        <a:pt x="18618" y="9583"/>
                      </a:lnTo>
                      <a:lnTo>
                        <a:pt x="18652" y="10695"/>
                      </a:lnTo>
                      <a:lnTo>
                        <a:pt x="18669" y="11242"/>
                      </a:lnTo>
                      <a:lnTo>
                        <a:pt x="18687" y="11790"/>
                      </a:lnTo>
                      <a:lnTo>
                        <a:pt x="18687" y="11790"/>
                      </a:lnTo>
                      <a:lnTo>
                        <a:pt x="18738" y="12355"/>
                      </a:lnTo>
                      <a:lnTo>
                        <a:pt x="18789" y="12902"/>
                      </a:lnTo>
                      <a:lnTo>
                        <a:pt x="18875" y="13450"/>
                      </a:lnTo>
                      <a:lnTo>
                        <a:pt x="18977" y="13997"/>
                      </a:lnTo>
                      <a:lnTo>
                        <a:pt x="18977" y="13997"/>
                      </a:lnTo>
                      <a:lnTo>
                        <a:pt x="19097" y="14374"/>
                      </a:lnTo>
                      <a:lnTo>
                        <a:pt x="19320" y="14990"/>
                      </a:lnTo>
                      <a:lnTo>
                        <a:pt x="19525" y="15589"/>
                      </a:lnTo>
                      <a:lnTo>
                        <a:pt x="19593" y="15794"/>
                      </a:lnTo>
                      <a:lnTo>
                        <a:pt x="19611" y="15880"/>
                      </a:lnTo>
                      <a:lnTo>
                        <a:pt x="19611" y="15880"/>
                      </a:lnTo>
                      <a:lnTo>
                        <a:pt x="19285" y="16222"/>
                      </a:lnTo>
                      <a:lnTo>
                        <a:pt x="18926" y="16547"/>
                      </a:lnTo>
                      <a:lnTo>
                        <a:pt x="18567" y="16855"/>
                      </a:lnTo>
                      <a:lnTo>
                        <a:pt x="18190" y="17146"/>
                      </a:lnTo>
                      <a:lnTo>
                        <a:pt x="17797" y="17420"/>
                      </a:lnTo>
                      <a:lnTo>
                        <a:pt x="17386" y="17676"/>
                      </a:lnTo>
                      <a:lnTo>
                        <a:pt x="16975" y="17899"/>
                      </a:lnTo>
                      <a:lnTo>
                        <a:pt x="16548" y="18121"/>
                      </a:lnTo>
                      <a:lnTo>
                        <a:pt x="16103" y="18310"/>
                      </a:lnTo>
                      <a:lnTo>
                        <a:pt x="15658" y="18498"/>
                      </a:lnTo>
                      <a:lnTo>
                        <a:pt x="15196" y="18652"/>
                      </a:lnTo>
                      <a:lnTo>
                        <a:pt x="14734" y="18806"/>
                      </a:lnTo>
                      <a:lnTo>
                        <a:pt x="14272" y="18943"/>
                      </a:lnTo>
                      <a:lnTo>
                        <a:pt x="13810" y="19045"/>
                      </a:lnTo>
                      <a:lnTo>
                        <a:pt x="13331" y="19148"/>
                      </a:lnTo>
                      <a:lnTo>
                        <a:pt x="12851" y="19234"/>
                      </a:lnTo>
                      <a:lnTo>
                        <a:pt x="12851" y="19234"/>
                      </a:lnTo>
                      <a:lnTo>
                        <a:pt x="12372" y="19302"/>
                      </a:lnTo>
                      <a:lnTo>
                        <a:pt x="11910" y="19353"/>
                      </a:lnTo>
                      <a:lnTo>
                        <a:pt x="11431" y="19405"/>
                      </a:lnTo>
                      <a:lnTo>
                        <a:pt x="10952" y="19439"/>
                      </a:lnTo>
                      <a:lnTo>
                        <a:pt x="9994" y="19473"/>
                      </a:lnTo>
                      <a:lnTo>
                        <a:pt x="9018" y="19473"/>
                      </a:lnTo>
                      <a:lnTo>
                        <a:pt x="8060" y="19439"/>
                      </a:lnTo>
                      <a:lnTo>
                        <a:pt x="7102" y="19405"/>
                      </a:lnTo>
                      <a:lnTo>
                        <a:pt x="5185" y="19268"/>
                      </a:lnTo>
                      <a:lnTo>
                        <a:pt x="5185" y="19268"/>
                      </a:lnTo>
                      <a:lnTo>
                        <a:pt x="4467" y="19216"/>
                      </a:lnTo>
                      <a:lnTo>
                        <a:pt x="3748" y="19148"/>
                      </a:lnTo>
                      <a:lnTo>
                        <a:pt x="3406" y="19097"/>
                      </a:lnTo>
                      <a:lnTo>
                        <a:pt x="3046" y="19028"/>
                      </a:lnTo>
                      <a:lnTo>
                        <a:pt x="2704" y="18960"/>
                      </a:lnTo>
                      <a:lnTo>
                        <a:pt x="2362" y="18874"/>
                      </a:lnTo>
                      <a:lnTo>
                        <a:pt x="2362" y="18874"/>
                      </a:lnTo>
                      <a:lnTo>
                        <a:pt x="2020" y="18754"/>
                      </a:lnTo>
                      <a:lnTo>
                        <a:pt x="1678" y="18618"/>
                      </a:lnTo>
                      <a:lnTo>
                        <a:pt x="1352" y="18464"/>
                      </a:lnTo>
                      <a:lnTo>
                        <a:pt x="1044" y="18292"/>
                      </a:lnTo>
                      <a:lnTo>
                        <a:pt x="753" y="18087"/>
                      </a:lnTo>
                      <a:lnTo>
                        <a:pt x="480" y="17865"/>
                      </a:lnTo>
                      <a:lnTo>
                        <a:pt x="223" y="17625"/>
                      </a:lnTo>
                      <a:lnTo>
                        <a:pt x="1" y="17351"/>
                      </a:lnTo>
                      <a:lnTo>
                        <a:pt x="1" y="17351"/>
                      </a:lnTo>
                      <a:lnTo>
                        <a:pt x="172" y="17009"/>
                      </a:lnTo>
                      <a:lnTo>
                        <a:pt x="343" y="16650"/>
                      </a:lnTo>
                      <a:lnTo>
                        <a:pt x="480" y="16290"/>
                      </a:lnTo>
                      <a:lnTo>
                        <a:pt x="599" y="15914"/>
                      </a:lnTo>
                      <a:lnTo>
                        <a:pt x="685" y="15537"/>
                      </a:lnTo>
                      <a:lnTo>
                        <a:pt x="771" y="15161"/>
                      </a:lnTo>
                      <a:lnTo>
                        <a:pt x="822" y="14767"/>
                      </a:lnTo>
                      <a:lnTo>
                        <a:pt x="873" y="14391"/>
                      </a:lnTo>
                    </a:path>
                  </a:pathLst>
                </a:custGeom>
                <a:solidFill>
                  <a:srgbClr val="43434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" name="Google Shape;1675;p34">
                  <a:extLst>
                    <a:ext uri="{FF2B5EF4-FFF2-40B4-BE49-F238E27FC236}">
                      <a16:creationId xmlns:a16="http://schemas.microsoft.com/office/drawing/2014/main" id="{47BD5F99-798E-3490-5A63-5320A8F275E0}"/>
                    </a:ext>
                  </a:extLst>
                </p:cNvPr>
                <p:cNvSpPr/>
                <p:nvPr/>
              </p:nvSpPr>
              <p:spPr>
                <a:xfrm>
                  <a:off x="2370868" y="1161800"/>
                  <a:ext cx="657508" cy="6517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11" h="19439" extrusionOk="0">
                      <a:moveTo>
                        <a:pt x="9104" y="0"/>
                      </a:moveTo>
                      <a:lnTo>
                        <a:pt x="8796" y="17"/>
                      </a:lnTo>
                      <a:lnTo>
                        <a:pt x="8471" y="34"/>
                      </a:lnTo>
                      <a:lnTo>
                        <a:pt x="8163" y="68"/>
                      </a:lnTo>
                      <a:lnTo>
                        <a:pt x="7855" y="103"/>
                      </a:lnTo>
                      <a:lnTo>
                        <a:pt x="7307" y="240"/>
                      </a:lnTo>
                      <a:lnTo>
                        <a:pt x="6760" y="394"/>
                      </a:lnTo>
                      <a:lnTo>
                        <a:pt x="6246" y="582"/>
                      </a:lnTo>
                      <a:lnTo>
                        <a:pt x="5733" y="804"/>
                      </a:lnTo>
                      <a:lnTo>
                        <a:pt x="5220" y="1061"/>
                      </a:lnTo>
                      <a:lnTo>
                        <a:pt x="4740" y="1352"/>
                      </a:lnTo>
                      <a:lnTo>
                        <a:pt x="4278" y="1660"/>
                      </a:lnTo>
                      <a:lnTo>
                        <a:pt x="3851" y="2019"/>
                      </a:lnTo>
                      <a:lnTo>
                        <a:pt x="3577" y="2259"/>
                      </a:lnTo>
                      <a:lnTo>
                        <a:pt x="3303" y="2515"/>
                      </a:lnTo>
                      <a:lnTo>
                        <a:pt x="3046" y="2789"/>
                      </a:lnTo>
                      <a:lnTo>
                        <a:pt x="2807" y="3063"/>
                      </a:lnTo>
                      <a:lnTo>
                        <a:pt x="2584" y="3354"/>
                      </a:lnTo>
                      <a:lnTo>
                        <a:pt x="2362" y="3662"/>
                      </a:lnTo>
                      <a:lnTo>
                        <a:pt x="2157" y="3970"/>
                      </a:lnTo>
                      <a:lnTo>
                        <a:pt x="1968" y="4278"/>
                      </a:lnTo>
                      <a:lnTo>
                        <a:pt x="1780" y="4603"/>
                      </a:lnTo>
                      <a:lnTo>
                        <a:pt x="1626" y="4945"/>
                      </a:lnTo>
                      <a:lnTo>
                        <a:pt x="1472" y="5288"/>
                      </a:lnTo>
                      <a:lnTo>
                        <a:pt x="1335" y="5630"/>
                      </a:lnTo>
                      <a:lnTo>
                        <a:pt x="1215" y="5972"/>
                      </a:lnTo>
                      <a:lnTo>
                        <a:pt x="1113" y="6331"/>
                      </a:lnTo>
                      <a:lnTo>
                        <a:pt x="1010" y="6691"/>
                      </a:lnTo>
                      <a:lnTo>
                        <a:pt x="942" y="7050"/>
                      </a:lnTo>
                      <a:lnTo>
                        <a:pt x="873" y="7563"/>
                      </a:lnTo>
                      <a:lnTo>
                        <a:pt x="822" y="8077"/>
                      </a:lnTo>
                      <a:lnTo>
                        <a:pt x="788" y="8590"/>
                      </a:lnTo>
                      <a:lnTo>
                        <a:pt x="788" y="9103"/>
                      </a:lnTo>
                      <a:lnTo>
                        <a:pt x="788" y="9891"/>
                      </a:lnTo>
                      <a:lnTo>
                        <a:pt x="839" y="10695"/>
                      </a:lnTo>
                      <a:lnTo>
                        <a:pt x="873" y="11482"/>
                      </a:lnTo>
                      <a:lnTo>
                        <a:pt x="907" y="12269"/>
                      </a:lnTo>
                      <a:lnTo>
                        <a:pt x="925" y="13056"/>
                      </a:lnTo>
                      <a:lnTo>
                        <a:pt x="907" y="13724"/>
                      </a:lnTo>
                      <a:lnTo>
                        <a:pt x="873" y="14391"/>
                      </a:lnTo>
                      <a:lnTo>
                        <a:pt x="822" y="14767"/>
                      </a:lnTo>
                      <a:lnTo>
                        <a:pt x="771" y="15161"/>
                      </a:lnTo>
                      <a:lnTo>
                        <a:pt x="685" y="15537"/>
                      </a:lnTo>
                      <a:lnTo>
                        <a:pt x="599" y="15914"/>
                      </a:lnTo>
                      <a:lnTo>
                        <a:pt x="480" y="16290"/>
                      </a:lnTo>
                      <a:lnTo>
                        <a:pt x="343" y="16650"/>
                      </a:lnTo>
                      <a:lnTo>
                        <a:pt x="172" y="17009"/>
                      </a:lnTo>
                      <a:lnTo>
                        <a:pt x="1" y="17351"/>
                      </a:lnTo>
                      <a:lnTo>
                        <a:pt x="223" y="17625"/>
                      </a:lnTo>
                      <a:lnTo>
                        <a:pt x="480" y="17865"/>
                      </a:lnTo>
                      <a:lnTo>
                        <a:pt x="753" y="18087"/>
                      </a:lnTo>
                      <a:lnTo>
                        <a:pt x="1044" y="18292"/>
                      </a:lnTo>
                      <a:lnTo>
                        <a:pt x="1352" y="18464"/>
                      </a:lnTo>
                      <a:lnTo>
                        <a:pt x="1678" y="18618"/>
                      </a:lnTo>
                      <a:lnTo>
                        <a:pt x="2020" y="18754"/>
                      </a:lnTo>
                      <a:lnTo>
                        <a:pt x="2362" y="18874"/>
                      </a:lnTo>
                      <a:lnTo>
                        <a:pt x="2704" y="18960"/>
                      </a:lnTo>
                      <a:lnTo>
                        <a:pt x="3046" y="19028"/>
                      </a:lnTo>
                      <a:lnTo>
                        <a:pt x="3406" y="19097"/>
                      </a:lnTo>
                      <a:lnTo>
                        <a:pt x="3748" y="19148"/>
                      </a:lnTo>
                      <a:lnTo>
                        <a:pt x="4467" y="19216"/>
                      </a:lnTo>
                      <a:lnTo>
                        <a:pt x="5185" y="19268"/>
                      </a:lnTo>
                      <a:lnTo>
                        <a:pt x="6554" y="19370"/>
                      </a:lnTo>
                      <a:lnTo>
                        <a:pt x="7923" y="19439"/>
                      </a:lnTo>
                      <a:lnTo>
                        <a:pt x="7906" y="19268"/>
                      </a:lnTo>
                      <a:lnTo>
                        <a:pt x="7615" y="19199"/>
                      </a:lnTo>
                      <a:lnTo>
                        <a:pt x="7376" y="19148"/>
                      </a:lnTo>
                      <a:lnTo>
                        <a:pt x="7136" y="19080"/>
                      </a:lnTo>
                      <a:lnTo>
                        <a:pt x="6897" y="19011"/>
                      </a:lnTo>
                      <a:lnTo>
                        <a:pt x="6674" y="18908"/>
                      </a:lnTo>
                      <a:lnTo>
                        <a:pt x="6452" y="18789"/>
                      </a:lnTo>
                      <a:lnTo>
                        <a:pt x="6263" y="18652"/>
                      </a:lnTo>
                      <a:lnTo>
                        <a:pt x="6075" y="18498"/>
                      </a:lnTo>
                      <a:lnTo>
                        <a:pt x="5921" y="18310"/>
                      </a:lnTo>
                      <a:lnTo>
                        <a:pt x="5853" y="18190"/>
                      </a:lnTo>
                      <a:lnTo>
                        <a:pt x="5528" y="18019"/>
                      </a:lnTo>
                      <a:lnTo>
                        <a:pt x="5203" y="17813"/>
                      </a:lnTo>
                      <a:lnTo>
                        <a:pt x="4895" y="17574"/>
                      </a:lnTo>
                      <a:lnTo>
                        <a:pt x="4758" y="17454"/>
                      </a:lnTo>
                      <a:lnTo>
                        <a:pt x="4621" y="17317"/>
                      </a:lnTo>
                      <a:lnTo>
                        <a:pt x="4484" y="17146"/>
                      </a:lnTo>
                      <a:lnTo>
                        <a:pt x="4364" y="16975"/>
                      </a:lnTo>
                      <a:lnTo>
                        <a:pt x="4244" y="16804"/>
                      </a:lnTo>
                      <a:lnTo>
                        <a:pt x="4142" y="16633"/>
                      </a:lnTo>
                      <a:lnTo>
                        <a:pt x="3953" y="16256"/>
                      </a:lnTo>
                      <a:lnTo>
                        <a:pt x="3799" y="15863"/>
                      </a:lnTo>
                      <a:lnTo>
                        <a:pt x="3680" y="15452"/>
                      </a:lnTo>
                      <a:lnTo>
                        <a:pt x="3577" y="15041"/>
                      </a:lnTo>
                      <a:lnTo>
                        <a:pt x="3508" y="14613"/>
                      </a:lnTo>
                      <a:lnTo>
                        <a:pt x="3440" y="14203"/>
                      </a:lnTo>
                      <a:lnTo>
                        <a:pt x="3337" y="13416"/>
                      </a:lnTo>
                      <a:lnTo>
                        <a:pt x="2961" y="13433"/>
                      </a:lnTo>
                      <a:lnTo>
                        <a:pt x="2807" y="13433"/>
                      </a:lnTo>
                      <a:lnTo>
                        <a:pt x="2602" y="13416"/>
                      </a:lnTo>
                      <a:lnTo>
                        <a:pt x="2499" y="13398"/>
                      </a:lnTo>
                      <a:lnTo>
                        <a:pt x="2396" y="13364"/>
                      </a:lnTo>
                      <a:lnTo>
                        <a:pt x="2276" y="13313"/>
                      </a:lnTo>
                      <a:lnTo>
                        <a:pt x="2174" y="13244"/>
                      </a:lnTo>
                      <a:lnTo>
                        <a:pt x="2071" y="13159"/>
                      </a:lnTo>
                      <a:lnTo>
                        <a:pt x="1986" y="13073"/>
                      </a:lnTo>
                      <a:lnTo>
                        <a:pt x="1849" y="12885"/>
                      </a:lnTo>
                      <a:lnTo>
                        <a:pt x="1729" y="12680"/>
                      </a:lnTo>
                      <a:lnTo>
                        <a:pt x="1626" y="12474"/>
                      </a:lnTo>
                      <a:lnTo>
                        <a:pt x="1541" y="12252"/>
                      </a:lnTo>
                      <a:lnTo>
                        <a:pt x="1489" y="12012"/>
                      </a:lnTo>
                      <a:lnTo>
                        <a:pt x="1455" y="11790"/>
                      </a:lnTo>
                      <a:lnTo>
                        <a:pt x="1438" y="11550"/>
                      </a:lnTo>
                      <a:lnTo>
                        <a:pt x="1438" y="11311"/>
                      </a:lnTo>
                      <a:lnTo>
                        <a:pt x="1455" y="11054"/>
                      </a:lnTo>
                      <a:lnTo>
                        <a:pt x="1489" y="10934"/>
                      </a:lnTo>
                      <a:lnTo>
                        <a:pt x="1524" y="10815"/>
                      </a:lnTo>
                      <a:lnTo>
                        <a:pt x="1575" y="10695"/>
                      </a:lnTo>
                      <a:lnTo>
                        <a:pt x="1626" y="10575"/>
                      </a:lnTo>
                      <a:lnTo>
                        <a:pt x="1695" y="10472"/>
                      </a:lnTo>
                      <a:lnTo>
                        <a:pt x="1780" y="10387"/>
                      </a:lnTo>
                      <a:lnTo>
                        <a:pt x="1900" y="10284"/>
                      </a:lnTo>
                      <a:lnTo>
                        <a:pt x="2020" y="10216"/>
                      </a:lnTo>
                      <a:lnTo>
                        <a:pt x="2140" y="10181"/>
                      </a:lnTo>
                      <a:lnTo>
                        <a:pt x="2259" y="10164"/>
                      </a:lnTo>
                      <a:lnTo>
                        <a:pt x="2328" y="10164"/>
                      </a:lnTo>
                      <a:lnTo>
                        <a:pt x="2396" y="10181"/>
                      </a:lnTo>
                      <a:lnTo>
                        <a:pt x="2533" y="10250"/>
                      </a:lnTo>
                      <a:lnTo>
                        <a:pt x="2670" y="10335"/>
                      </a:lnTo>
                      <a:lnTo>
                        <a:pt x="2790" y="10472"/>
                      </a:lnTo>
                      <a:lnTo>
                        <a:pt x="2910" y="10609"/>
                      </a:lnTo>
                      <a:lnTo>
                        <a:pt x="3012" y="10780"/>
                      </a:lnTo>
                      <a:lnTo>
                        <a:pt x="3115" y="10951"/>
                      </a:lnTo>
                      <a:lnTo>
                        <a:pt x="3200" y="11123"/>
                      </a:lnTo>
                      <a:lnTo>
                        <a:pt x="3218" y="10199"/>
                      </a:lnTo>
                      <a:lnTo>
                        <a:pt x="3252" y="9275"/>
                      </a:lnTo>
                      <a:lnTo>
                        <a:pt x="3252" y="8932"/>
                      </a:lnTo>
                      <a:lnTo>
                        <a:pt x="2790" y="9035"/>
                      </a:lnTo>
                      <a:lnTo>
                        <a:pt x="2328" y="9155"/>
                      </a:lnTo>
                      <a:lnTo>
                        <a:pt x="2294" y="8898"/>
                      </a:lnTo>
                      <a:lnTo>
                        <a:pt x="2259" y="8641"/>
                      </a:lnTo>
                      <a:lnTo>
                        <a:pt x="2242" y="8385"/>
                      </a:lnTo>
                      <a:lnTo>
                        <a:pt x="2242" y="8111"/>
                      </a:lnTo>
                      <a:lnTo>
                        <a:pt x="2259" y="7854"/>
                      </a:lnTo>
                      <a:lnTo>
                        <a:pt x="2276" y="7598"/>
                      </a:lnTo>
                      <a:lnTo>
                        <a:pt x="2311" y="7341"/>
                      </a:lnTo>
                      <a:lnTo>
                        <a:pt x="2362" y="7084"/>
                      </a:lnTo>
                      <a:lnTo>
                        <a:pt x="2430" y="6828"/>
                      </a:lnTo>
                      <a:lnTo>
                        <a:pt x="2499" y="6571"/>
                      </a:lnTo>
                      <a:lnTo>
                        <a:pt x="2584" y="6314"/>
                      </a:lnTo>
                      <a:lnTo>
                        <a:pt x="2670" y="6058"/>
                      </a:lnTo>
                      <a:lnTo>
                        <a:pt x="2790" y="5818"/>
                      </a:lnTo>
                      <a:lnTo>
                        <a:pt x="2892" y="5578"/>
                      </a:lnTo>
                      <a:lnTo>
                        <a:pt x="3029" y="5339"/>
                      </a:lnTo>
                      <a:lnTo>
                        <a:pt x="3166" y="5099"/>
                      </a:lnTo>
                      <a:lnTo>
                        <a:pt x="3303" y="4877"/>
                      </a:lnTo>
                      <a:lnTo>
                        <a:pt x="3457" y="4654"/>
                      </a:lnTo>
                      <a:lnTo>
                        <a:pt x="3799" y="4227"/>
                      </a:lnTo>
                      <a:lnTo>
                        <a:pt x="4176" y="3816"/>
                      </a:lnTo>
                      <a:lnTo>
                        <a:pt x="4569" y="3422"/>
                      </a:lnTo>
                      <a:lnTo>
                        <a:pt x="4997" y="3063"/>
                      </a:lnTo>
                      <a:lnTo>
                        <a:pt x="5459" y="2721"/>
                      </a:lnTo>
                      <a:lnTo>
                        <a:pt x="5938" y="2396"/>
                      </a:lnTo>
                      <a:lnTo>
                        <a:pt x="6435" y="2105"/>
                      </a:lnTo>
                      <a:lnTo>
                        <a:pt x="6982" y="1831"/>
                      </a:lnTo>
                      <a:lnTo>
                        <a:pt x="7530" y="1574"/>
                      </a:lnTo>
                      <a:lnTo>
                        <a:pt x="8112" y="1369"/>
                      </a:lnTo>
                      <a:lnTo>
                        <a:pt x="8710" y="1181"/>
                      </a:lnTo>
                      <a:lnTo>
                        <a:pt x="9309" y="1044"/>
                      </a:lnTo>
                      <a:lnTo>
                        <a:pt x="9925" y="941"/>
                      </a:lnTo>
                      <a:lnTo>
                        <a:pt x="10233" y="890"/>
                      </a:lnTo>
                      <a:lnTo>
                        <a:pt x="10541" y="873"/>
                      </a:lnTo>
                      <a:lnTo>
                        <a:pt x="10849" y="856"/>
                      </a:lnTo>
                      <a:lnTo>
                        <a:pt x="11157" y="856"/>
                      </a:lnTo>
                      <a:lnTo>
                        <a:pt x="11705" y="873"/>
                      </a:lnTo>
                      <a:lnTo>
                        <a:pt x="12047" y="890"/>
                      </a:lnTo>
                      <a:lnTo>
                        <a:pt x="12389" y="941"/>
                      </a:lnTo>
                      <a:lnTo>
                        <a:pt x="12732" y="992"/>
                      </a:lnTo>
                      <a:lnTo>
                        <a:pt x="13057" y="1078"/>
                      </a:lnTo>
                      <a:lnTo>
                        <a:pt x="13399" y="1164"/>
                      </a:lnTo>
                      <a:lnTo>
                        <a:pt x="13724" y="1266"/>
                      </a:lnTo>
                      <a:lnTo>
                        <a:pt x="14049" y="1386"/>
                      </a:lnTo>
                      <a:lnTo>
                        <a:pt x="14357" y="1506"/>
                      </a:lnTo>
                      <a:lnTo>
                        <a:pt x="14665" y="1660"/>
                      </a:lnTo>
                      <a:lnTo>
                        <a:pt x="14956" y="1814"/>
                      </a:lnTo>
                      <a:lnTo>
                        <a:pt x="15247" y="1985"/>
                      </a:lnTo>
                      <a:lnTo>
                        <a:pt x="15521" y="2173"/>
                      </a:lnTo>
                      <a:lnTo>
                        <a:pt x="15778" y="2361"/>
                      </a:lnTo>
                      <a:lnTo>
                        <a:pt x="16017" y="2584"/>
                      </a:lnTo>
                      <a:lnTo>
                        <a:pt x="16257" y="2806"/>
                      </a:lnTo>
                      <a:lnTo>
                        <a:pt x="16462" y="3046"/>
                      </a:lnTo>
                      <a:lnTo>
                        <a:pt x="16736" y="3388"/>
                      </a:lnTo>
                      <a:lnTo>
                        <a:pt x="16975" y="3747"/>
                      </a:lnTo>
                      <a:lnTo>
                        <a:pt x="17181" y="4124"/>
                      </a:lnTo>
                      <a:lnTo>
                        <a:pt x="17352" y="4517"/>
                      </a:lnTo>
                      <a:lnTo>
                        <a:pt x="17506" y="4911"/>
                      </a:lnTo>
                      <a:lnTo>
                        <a:pt x="17608" y="5322"/>
                      </a:lnTo>
                      <a:lnTo>
                        <a:pt x="17694" y="5732"/>
                      </a:lnTo>
                      <a:lnTo>
                        <a:pt x="17745" y="6160"/>
                      </a:lnTo>
                      <a:lnTo>
                        <a:pt x="17780" y="6588"/>
                      </a:lnTo>
                      <a:lnTo>
                        <a:pt x="17780" y="7016"/>
                      </a:lnTo>
                      <a:lnTo>
                        <a:pt x="17762" y="7444"/>
                      </a:lnTo>
                      <a:lnTo>
                        <a:pt x="17711" y="7871"/>
                      </a:lnTo>
                      <a:lnTo>
                        <a:pt x="17643" y="8299"/>
                      </a:lnTo>
                      <a:lnTo>
                        <a:pt x="17557" y="8727"/>
                      </a:lnTo>
                      <a:lnTo>
                        <a:pt x="17472" y="9155"/>
                      </a:lnTo>
                      <a:lnTo>
                        <a:pt x="17352" y="9565"/>
                      </a:lnTo>
                      <a:lnTo>
                        <a:pt x="17129" y="9429"/>
                      </a:lnTo>
                      <a:lnTo>
                        <a:pt x="16924" y="9309"/>
                      </a:lnTo>
                      <a:lnTo>
                        <a:pt x="16702" y="9206"/>
                      </a:lnTo>
                      <a:lnTo>
                        <a:pt x="16462" y="9121"/>
                      </a:lnTo>
                      <a:lnTo>
                        <a:pt x="16428" y="10438"/>
                      </a:lnTo>
                      <a:lnTo>
                        <a:pt x="16548" y="10318"/>
                      </a:lnTo>
                      <a:lnTo>
                        <a:pt x="16684" y="10233"/>
                      </a:lnTo>
                      <a:lnTo>
                        <a:pt x="16821" y="10181"/>
                      </a:lnTo>
                      <a:lnTo>
                        <a:pt x="16958" y="10164"/>
                      </a:lnTo>
                      <a:lnTo>
                        <a:pt x="17061" y="10181"/>
                      </a:lnTo>
                      <a:lnTo>
                        <a:pt x="17181" y="10216"/>
                      </a:lnTo>
                      <a:lnTo>
                        <a:pt x="17300" y="10284"/>
                      </a:lnTo>
                      <a:lnTo>
                        <a:pt x="17420" y="10387"/>
                      </a:lnTo>
                      <a:lnTo>
                        <a:pt x="17506" y="10472"/>
                      </a:lnTo>
                      <a:lnTo>
                        <a:pt x="17574" y="10575"/>
                      </a:lnTo>
                      <a:lnTo>
                        <a:pt x="17643" y="10695"/>
                      </a:lnTo>
                      <a:lnTo>
                        <a:pt x="17677" y="10815"/>
                      </a:lnTo>
                      <a:lnTo>
                        <a:pt x="17711" y="10934"/>
                      </a:lnTo>
                      <a:lnTo>
                        <a:pt x="17745" y="11054"/>
                      </a:lnTo>
                      <a:lnTo>
                        <a:pt x="17780" y="11311"/>
                      </a:lnTo>
                      <a:lnTo>
                        <a:pt x="17780" y="11550"/>
                      </a:lnTo>
                      <a:lnTo>
                        <a:pt x="17762" y="11790"/>
                      </a:lnTo>
                      <a:lnTo>
                        <a:pt x="17728" y="12012"/>
                      </a:lnTo>
                      <a:lnTo>
                        <a:pt x="17660" y="12252"/>
                      </a:lnTo>
                      <a:lnTo>
                        <a:pt x="17591" y="12474"/>
                      </a:lnTo>
                      <a:lnTo>
                        <a:pt x="17489" y="12680"/>
                      </a:lnTo>
                      <a:lnTo>
                        <a:pt x="17369" y="12885"/>
                      </a:lnTo>
                      <a:lnTo>
                        <a:pt x="17215" y="13073"/>
                      </a:lnTo>
                      <a:lnTo>
                        <a:pt x="17129" y="13159"/>
                      </a:lnTo>
                      <a:lnTo>
                        <a:pt x="17027" y="13244"/>
                      </a:lnTo>
                      <a:lnTo>
                        <a:pt x="16924" y="13313"/>
                      </a:lnTo>
                      <a:lnTo>
                        <a:pt x="16821" y="13364"/>
                      </a:lnTo>
                      <a:lnTo>
                        <a:pt x="16719" y="13398"/>
                      </a:lnTo>
                      <a:lnTo>
                        <a:pt x="16616" y="13416"/>
                      </a:lnTo>
                      <a:lnTo>
                        <a:pt x="16394" y="13433"/>
                      </a:lnTo>
                      <a:lnTo>
                        <a:pt x="16205" y="13433"/>
                      </a:lnTo>
                      <a:lnTo>
                        <a:pt x="16137" y="13878"/>
                      </a:lnTo>
                      <a:lnTo>
                        <a:pt x="16068" y="14340"/>
                      </a:lnTo>
                      <a:lnTo>
                        <a:pt x="15966" y="14836"/>
                      </a:lnTo>
                      <a:lnTo>
                        <a:pt x="15846" y="15332"/>
                      </a:lnTo>
                      <a:lnTo>
                        <a:pt x="15692" y="15811"/>
                      </a:lnTo>
                      <a:lnTo>
                        <a:pt x="15504" y="16290"/>
                      </a:lnTo>
                      <a:lnTo>
                        <a:pt x="15401" y="16513"/>
                      </a:lnTo>
                      <a:lnTo>
                        <a:pt x="15281" y="16752"/>
                      </a:lnTo>
                      <a:lnTo>
                        <a:pt x="15162" y="16958"/>
                      </a:lnTo>
                      <a:lnTo>
                        <a:pt x="15025" y="17180"/>
                      </a:lnTo>
                      <a:lnTo>
                        <a:pt x="14888" y="17368"/>
                      </a:lnTo>
                      <a:lnTo>
                        <a:pt x="14734" y="17574"/>
                      </a:lnTo>
                      <a:lnTo>
                        <a:pt x="14563" y="17745"/>
                      </a:lnTo>
                      <a:lnTo>
                        <a:pt x="14374" y="17916"/>
                      </a:lnTo>
                      <a:lnTo>
                        <a:pt x="14203" y="18070"/>
                      </a:lnTo>
                      <a:lnTo>
                        <a:pt x="14015" y="18207"/>
                      </a:lnTo>
                      <a:lnTo>
                        <a:pt x="13827" y="18327"/>
                      </a:lnTo>
                      <a:lnTo>
                        <a:pt x="13639" y="18429"/>
                      </a:lnTo>
                      <a:lnTo>
                        <a:pt x="13433" y="18549"/>
                      </a:lnTo>
                      <a:lnTo>
                        <a:pt x="13228" y="18635"/>
                      </a:lnTo>
                      <a:lnTo>
                        <a:pt x="13005" y="18720"/>
                      </a:lnTo>
                      <a:lnTo>
                        <a:pt x="12783" y="18789"/>
                      </a:lnTo>
                      <a:lnTo>
                        <a:pt x="12578" y="18926"/>
                      </a:lnTo>
                      <a:lnTo>
                        <a:pt x="12355" y="19045"/>
                      </a:lnTo>
                      <a:lnTo>
                        <a:pt x="12133" y="19148"/>
                      </a:lnTo>
                      <a:lnTo>
                        <a:pt x="11893" y="19234"/>
                      </a:lnTo>
                      <a:lnTo>
                        <a:pt x="11893" y="19353"/>
                      </a:lnTo>
                      <a:lnTo>
                        <a:pt x="12372" y="19302"/>
                      </a:lnTo>
                      <a:lnTo>
                        <a:pt x="12851" y="19234"/>
                      </a:lnTo>
                      <a:lnTo>
                        <a:pt x="13331" y="19148"/>
                      </a:lnTo>
                      <a:lnTo>
                        <a:pt x="13810" y="19045"/>
                      </a:lnTo>
                      <a:lnTo>
                        <a:pt x="14272" y="18943"/>
                      </a:lnTo>
                      <a:lnTo>
                        <a:pt x="14734" y="18806"/>
                      </a:lnTo>
                      <a:lnTo>
                        <a:pt x="15196" y="18652"/>
                      </a:lnTo>
                      <a:lnTo>
                        <a:pt x="15658" y="18498"/>
                      </a:lnTo>
                      <a:lnTo>
                        <a:pt x="16103" y="18310"/>
                      </a:lnTo>
                      <a:lnTo>
                        <a:pt x="16548" y="18121"/>
                      </a:lnTo>
                      <a:lnTo>
                        <a:pt x="16975" y="17899"/>
                      </a:lnTo>
                      <a:lnTo>
                        <a:pt x="17386" y="17676"/>
                      </a:lnTo>
                      <a:lnTo>
                        <a:pt x="17797" y="17420"/>
                      </a:lnTo>
                      <a:lnTo>
                        <a:pt x="18190" y="17146"/>
                      </a:lnTo>
                      <a:lnTo>
                        <a:pt x="18567" y="16855"/>
                      </a:lnTo>
                      <a:lnTo>
                        <a:pt x="18926" y="16547"/>
                      </a:lnTo>
                      <a:lnTo>
                        <a:pt x="19285" y="16222"/>
                      </a:lnTo>
                      <a:lnTo>
                        <a:pt x="19611" y="15880"/>
                      </a:lnTo>
                      <a:lnTo>
                        <a:pt x="19611" y="15863"/>
                      </a:lnTo>
                      <a:lnTo>
                        <a:pt x="19576" y="15760"/>
                      </a:lnTo>
                      <a:lnTo>
                        <a:pt x="19508" y="15537"/>
                      </a:lnTo>
                      <a:lnTo>
                        <a:pt x="19303" y="14956"/>
                      </a:lnTo>
                      <a:lnTo>
                        <a:pt x="19097" y="14357"/>
                      </a:lnTo>
                      <a:lnTo>
                        <a:pt x="18977" y="13997"/>
                      </a:lnTo>
                      <a:lnTo>
                        <a:pt x="18875" y="13450"/>
                      </a:lnTo>
                      <a:lnTo>
                        <a:pt x="18789" y="12902"/>
                      </a:lnTo>
                      <a:lnTo>
                        <a:pt x="18738" y="12355"/>
                      </a:lnTo>
                      <a:lnTo>
                        <a:pt x="18687" y="11790"/>
                      </a:lnTo>
                      <a:lnTo>
                        <a:pt x="18669" y="11242"/>
                      </a:lnTo>
                      <a:lnTo>
                        <a:pt x="18652" y="10695"/>
                      </a:lnTo>
                      <a:lnTo>
                        <a:pt x="18618" y="9583"/>
                      </a:lnTo>
                      <a:lnTo>
                        <a:pt x="18601" y="8487"/>
                      </a:lnTo>
                      <a:lnTo>
                        <a:pt x="18567" y="7940"/>
                      </a:lnTo>
                      <a:lnTo>
                        <a:pt x="18533" y="7375"/>
                      </a:lnTo>
                      <a:lnTo>
                        <a:pt x="18481" y="6862"/>
                      </a:lnTo>
                      <a:lnTo>
                        <a:pt x="18430" y="6366"/>
                      </a:lnTo>
                      <a:lnTo>
                        <a:pt x="18344" y="5852"/>
                      </a:lnTo>
                      <a:lnTo>
                        <a:pt x="18242" y="5356"/>
                      </a:lnTo>
                      <a:lnTo>
                        <a:pt x="18105" y="4860"/>
                      </a:lnTo>
                      <a:lnTo>
                        <a:pt x="17968" y="4381"/>
                      </a:lnTo>
                      <a:lnTo>
                        <a:pt x="17780" y="3919"/>
                      </a:lnTo>
                      <a:lnTo>
                        <a:pt x="17574" y="3457"/>
                      </a:lnTo>
                      <a:lnTo>
                        <a:pt x="17352" y="3029"/>
                      </a:lnTo>
                      <a:lnTo>
                        <a:pt x="17078" y="2618"/>
                      </a:lnTo>
                      <a:lnTo>
                        <a:pt x="16941" y="2413"/>
                      </a:lnTo>
                      <a:lnTo>
                        <a:pt x="16787" y="2225"/>
                      </a:lnTo>
                      <a:lnTo>
                        <a:pt x="16616" y="2036"/>
                      </a:lnTo>
                      <a:lnTo>
                        <a:pt x="16445" y="1865"/>
                      </a:lnTo>
                      <a:lnTo>
                        <a:pt x="16274" y="1694"/>
                      </a:lnTo>
                      <a:lnTo>
                        <a:pt x="16086" y="1523"/>
                      </a:lnTo>
                      <a:lnTo>
                        <a:pt x="15880" y="1369"/>
                      </a:lnTo>
                      <a:lnTo>
                        <a:pt x="15675" y="1232"/>
                      </a:lnTo>
                      <a:lnTo>
                        <a:pt x="15452" y="1078"/>
                      </a:lnTo>
                      <a:lnTo>
                        <a:pt x="15230" y="958"/>
                      </a:lnTo>
                      <a:lnTo>
                        <a:pt x="14990" y="821"/>
                      </a:lnTo>
                      <a:lnTo>
                        <a:pt x="14734" y="719"/>
                      </a:lnTo>
                      <a:lnTo>
                        <a:pt x="14426" y="582"/>
                      </a:lnTo>
                      <a:lnTo>
                        <a:pt x="14101" y="462"/>
                      </a:lnTo>
                      <a:lnTo>
                        <a:pt x="13775" y="342"/>
                      </a:lnTo>
                      <a:lnTo>
                        <a:pt x="13450" y="274"/>
                      </a:lnTo>
                      <a:lnTo>
                        <a:pt x="13159" y="222"/>
                      </a:lnTo>
                      <a:lnTo>
                        <a:pt x="12886" y="205"/>
                      </a:lnTo>
                      <a:lnTo>
                        <a:pt x="12321" y="188"/>
                      </a:lnTo>
                      <a:lnTo>
                        <a:pt x="11927" y="188"/>
                      </a:lnTo>
                      <a:lnTo>
                        <a:pt x="11517" y="154"/>
                      </a:lnTo>
                      <a:lnTo>
                        <a:pt x="10712" y="103"/>
                      </a:lnTo>
                      <a:lnTo>
                        <a:pt x="9908" y="34"/>
                      </a:lnTo>
                      <a:lnTo>
                        <a:pt x="9515" y="17"/>
                      </a:lnTo>
                      <a:lnTo>
                        <a:pt x="9104" y="0"/>
                      </a:lnTo>
                      <a:close/>
                    </a:path>
                  </a:pathLst>
                </a:custGeom>
                <a:solidFill>
                  <a:srgbClr val="43434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" name="Google Shape;1676;p34">
                  <a:extLst>
                    <a:ext uri="{FF2B5EF4-FFF2-40B4-BE49-F238E27FC236}">
                      <a16:creationId xmlns:a16="http://schemas.microsoft.com/office/drawing/2014/main" id="{E5CAD60F-026B-DF97-8173-A370F242779F}"/>
                    </a:ext>
                  </a:extLst>
                </p:cNvPr>
                <p:cNvSpPr/>
                <p:nvPr/>
              </p:nvSpPr>
              <p:spPr>
                <a:xfrm>
                  <a:off x="2370868" y="1161800"/>
                  <a:ext cx="657508" cy="6517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11" h="19439" fill="none" extrusionOk="0">
                      <a:moveTo>
                        <a:pt x="9104" y="0"/>
                      </a:moveTo>
                      <a:lnTo>
                        <a:pt x="9104" y="0"/>
                      </a:lnTo>
                      <a:lnTo>
                        <a:pt x="8796" y="17"/>
                      </a:lnTo>
                      <a:lnTo>
                        <a:pt x="8471" y="34"/>
                      </a:lnTo>
                      <a:lnTo>
                        <a:pt x="8163" y="68"/>
                      </a:lnTo>
                      <a:lnTo>
                        <a:pt x="7855" y="103"/>
                      </a:lnTo>
                      <a:lnTo>
                        <a:pt x="7855" y="103"/>
                      </a:lnTo>
                      <a:lnTo>
                        <a:pt x="7307" y="240"/>
                      </a:lnTo>
                      <a:lnTo>
                        <a:pt x="6760" y="394"/>
                      </a:lnTo>
                      <a:lnTo>
                        <a:pt x="6246" y="582"/>
                      </a:lnTo>
                      <a:lnTo>
                        <a:pt x="5733" y="804"/>
                      </a:lnTo>
                      <a:lnTo>
                        <a:pt x="5220" y="1061"/>
                      </a:lnTo>
                      <a:lnTo>
                        <a:pt x="4740" y="1352"/>
                      </a:lnTo>
                      <a:lnTo>
                        <a:pt x="4278" y="1660"/>
                      </a:lnTo>
                      <a:lnTo>
                        <a:pt x="3851" y="2019"/>
                      </a:lnTo>
                      <a:lnTo>
                        <a:pt x="3851" y="2019"/>
                      </a:lnTo>
                      <a:lnTo>
                        <a:pt x="3577" y="2259"/>
                      </a:lnTo>
                      <a:lnTo>
                        <a:pt x="3303" y="2515"/>
                      </a:lnTo>
                      <a:lnTo>
                        <a:pt x="3046" y="2789"/>
                      </a:lnTo>
                      <a:lnTo>
                        <a:pt x="2807" y="3063"/>
                      </a:lnTo>
                      <a:lnTo>
                        <a:pt x="2584" y="3354"/>
                      </a:lnTo>
                      <a:lnTo>
                        <a:pt x="2362" y="3662"/>
                      </a:lnTo>
                      <a:lnTo>
                        <a:pt x="2157" y="3970"/>
                      </a:lnTo>
                      <a:lnTo>
                        <a:pt x="1968" y="4278"/>
                      </a:lnTo>
                      <a:lnTo>
                        <a:pt x="1780" y="4603"/>
                      </a:lnTo>
                      <a:lnTo>
                        <a:pt x="1626" y="4945"/>
                      </a:lnTo>
                      <a:lnTo>
                        <a:pt x="1472" y="5288"/>
                      </a:lnTo>
                      <a:lnTo>
                        <a:pt x="1335" y="5630"/>
                      </a:lnTo>
                      <a:lnTo>
                        <a:pt x="1215" y="5972"/>
                      </a:lnTo>
                      <a:lnTo>
                        <a:pt x="1113" y="6331"/>
                      </a:lnTo>
                      <a:lnTo>
                        <a:pt x="1010" y="6691"/>
                      </a:lnTo>
                      <a:lnTo>
                        <a:pt x="942" y="7050"/>
                      </a:lnTo>
                      <a:lnTo>
                        <a:pt x="942" y="7050"/>
                      </a:lnTo>
                      <a:lnTo>
                        <a:pt x="873" y="7563"/>
                      </a:lnTo>
                      <a:lnTo>
                        <a:pt x="822" y="8077"/>
                      </a:lnTo>
                      <a:lnTo>
                        <a:pt x="788" y="8590"/>
                      </a:lnTo>
                      <a:lnTo>
                        <a:pt x="788" y="9103"/>
                      </a:lnTo>
                      <a:lnTo>
                        <a:pt x="788" y="9103"/>
                      </a:lnTo>
                      <a:lnTo>
                        <a:pt x="788" y="9891"/>
                      </a:lnTo>
                      <a:lnTo>
                        <a:pt x="839" y="10695"/>
                      </a:lnTo>
                      <a:lnTo>
                        <a:pt x="873" y="11482"/>
                      </a:lnTo>
                      <a:lnTo>
                        <a:pt x="907" y="12269"/>
                      </a:lnTo>
                      <a:lnTo>
                        <a:pt x="907" y="12269"/>
                      </a:lnTo>
                      <a:lnTo>
                        <a:pt x="925" y="13056"/>
                      </a:lnTo>
                      <a:lnTo>
                        <a:pt x="925" y="13056"/>
                      </a:lnTo>
                      <a:lnTo>
                        <a:pt x="907" y="13724"/>
                      </a:lnTo>
                      <a:lnTo>
                        <a:pt x="873" y="14391"/>
                      </a:lnTo>
                      <a:lnTo>
                        <a:pt x="873" y="14391"/>
                      </a:lnTo>
                      <a:lnTo>
                        <a:pt x="822" y="14767"/>
                      </a:lnTo>
                      <a:lnTo>
                        <a:pt x="771" y="15161"/>
                      </a:lnTo>
                      <a:lnTo>
                        <a:pt x="685" y="15537"/>
                      </a:lnTo>
                      <a:lnTo>
                        <a:pt x="599" y="15914"/>
                      </a:lnTo>
                      <a:lnTo>
                        <a:pt x="480" y="16290"/>
                      </a:lnTo>
                      <a:lnTo>
                        <a:pt x="343" y="16650"/>
                      </a:lnTo>
                      <a:lnTo>
                        <a:pt x="172" y="17009"/>
                      </a:lnTo>
                      <a:lnTo>
                        <a:pt x="1" y="17351"/>
                      </a:lnTo>
                      <a:lnTo>
                        <a:pt x="1" y="17351"/>
                      </a:lnTo>
                      <a:lnTo>
                        <a:pt x="223" y="17625"/>
                      </a:lnTo>
                      <a:lnTo>
                        <a:pt x="480" y="17865"/>
                      </a:lnTo>
                      <a:lnTo>
                        <a:pt x="753" y="18087"/>
                      </a:lnTo>
                      <a:lnTo>
                        <a:pt x="1044" y="18292"/>
                      </a:lnTo>
                      <a:lnTo>
                        <a:pt x="1352" y="18464"/>
                      </a:lnTo>
                      <a:lnTo>
                        <a:pt x="1678" y="18618"/>
                      </a:lnTo>
                      <a:lnTo>
                        <a:pt x="2020" y="18754"/>
                      </a:lnTo>
                      <a:lnTo>
                        <a:pt x="2362" y="18874"/>
                      </a:lnTo>
                      <a:lnTo>
                        <a:pt x="2362" y="18874"/>
                      </a:lnTo>
                      <a:lnTo>
                        <a:pt x="2704" y="18960"/>
                      </a:lnTo>
                      <a:lnTo>
                        <a:pt x="3046" y="19028"/>
                      </a:lnTo>
                      <a:lnTo>
                        <a:pt x="3406" y="19097"/>
                      </a:lnTo>
                      <a:lnTo>
                        <a:pt x="3748" y="19148"/>
                      </a:lnTo>
                      <a:lnTo>
                        <a:pt x="4467" y="19216"/>
                      </a:lnTo>
                      <a:lnTo>
                        <a:pt x="5185" y="19268"/>
                      </a:lnTo>
                      <a:lnTo>
                        <a:pt x="5185" y="19268"/>
                      </a:lnTo>
                      <a:lnTo>
                        <a:pt x="6554" y="19370"/>
                      </a:lnTo>
                      <a:lnTo>
                        <a:pt x="7923" y="19439"/>
                      </a:lnTo>
                      <a:lnTo>
                        <a:pt x="7923" y="19439"/>
                      </a:lnTo>
                      <a:lnTo>
                        <a:pt x="7906" y="19268"/>
                      </a:lnTo>
                      <a:lnTo>
                        <a:pt x="7906" y="19268"/>
                      </a:lnTo>
                      <a:lnTo>
                        <a:pt x="7615" y="19199"/>
                      </a:lnTo>
                      <a:lnTo>
                        <a:pt x="7615" y="19199"/>
                      </a:lnTo>
                      <a:lnTo>
                        <a:pt x="7376" y="19148"/>
                      </a:lnTo>
                      <a:lnTo>
                        <a:pt x="7136" y="19080"/>
                      </a:lnTo>
                      <a:lnTo>
                        <a:pt x="6897" y="19011"/>
                      </a:lnTo>
                      <a:lnTo>
                        <a:pt x="6674" y="18908"/>
                      </a:lnTo>
                      <a:lnTo>
                        <a:pt x="6452" y="18789"/>
                      </a:lnTo>
                      <a:lnTo>
                        <a:pt x="6263" y="18652"/>
                      </a:lnTo>
                      <a:lnTo>
                        <a:pt x="6075" y="18498"/>
                      </a:lnTo>
                      <a:lnTo>
                        <a:pt x="5921" y="18310"/>
                      </a:lnTo>
                      <a:lnTo>
                        <a:pt x="5921" y="18310"/>
                      </a:lnTo>
                      <a:lnTo>
                        <a:pt x="5853" y="18190"/>
                      </a:lnTo>
                      <a:lnTo>
                        <a:pt x="5853" y="18190"/>
                      </a:lnTo>
                      <a:lnTo>
                        <a:pt x="5528" y="18019"/>
                      </a:lnTo>
                      <a:lnTo>
                        <a:pt x="5203" y="17813"/>
                      </a:lnTo>
                      <a:lnTo>
                        <a:pt x="4895" y="17574"/>
                      </a:lnTo>
                      <a:lnTo>
                        <a:pt x="4758" y="17454"/>
                      </a:lnTo>
                      <a:lnTo>
                        <a:pt x="4621" y="17317"/>
                      </a:lnTo>
                      <a:lnTo>
                        <a:pt x="4621" y="17317"/>
                      </a:lnTo>
                      <a:lnTo>
                        <a:pt x="4484" y="17146"/>
                      </a:lnTo>
                      <a:lnTo>
                        <a:pt x="4364" y="16975"/>
                      </a:lnTo>
                      <a:lnTo>
                        <a:pt x="4244" y="16804"/>
                      </a:lnTo>
                      <a:lnTo>
                        <a:pt x="4142" y="16633"/>
                      </a:lnTo>
                      <a:lnTo>
                        <a:pt x="3953" y="16256"/>
                      </a:lnTo>
                      <a:lnTo>
                        <a:pt x="3799" y="15863"/>
                      </a:lnTo>
                      <a:lnTo>
                        <a:pt x="3680" y="15452"/>
                      </a:lnTo>
                      <a:lnTo>
                        <a:pt x="3577" y="15041"/>
                      </a:lnTo>
                      <a:lnTo>
                        <a:pt x="3508" y="14613"/>
                      </a:lnTo>
                      <a:lnTo>
                        <a:pt x="3440" y="14203"/>
                      </a:lnTo>
                      <a:lnTo>
                        <a:pt x="3440" y="14203"/>
                      </a:lnTo>
                      <a:lnTo>
                        <a:pt x="3337" y="13416"/>
                      </a:lnTo>
                      <a:lnTo>
                        <a:pt x="3337" y="13416"/>
                      </a:lnTo>
                      <a:lnTo>
                        <a:pt x="2961" y="13433"/>
                      </a:lnTo>
                      <a:lnTo>
                        <a:pt x="2961" y="13433"/>
                      </a:lnTo>
                      <a:lnTo>
                        <a:pt x="2807" y="13433"/>
                      </a:lnTo>
                      <a:lnTo>
                        <a:pt x="2807" y="13433"/>
                      </a:lnTo>
                      <a:lnTo>
                        <a:pt x="2602" y="13416"/>
                      </a:lnTo>
                      <a:lnTo>
                        <a:pt x="2499" y="13398"/>
                      </a:lnTo>
                      <a:lnTo>
                        <a:pt x="2396" y="13364"/>
                      </a:lnTo>
                      <a:lnTo>
                        <a:pt x="2396" y="13364"/>
                      </a:lnTo>
                      <a:lnTo>
                        <a:pt x="2276" y="13313"/>
                      </a:lnTo>
                      <a:lnTo>
                        <a:pt x="2174" y="13244"/>
                      </a:lnTo>
                      <a:lnTo>
                        <a:pt x="2071" y="13159"/>
                      </a:lnTo>
                      <a:lnTo>
                        <a:pt x="1986" y="13073"/>
                      </a:lnTo>
                      <a:lnTo>
                        <a:pt x="1986" y="13073"/>
                      </a:lnTo>
                      <a:lnTo>
                        <a:pt x="1849" y="12885"/>
                      </a:lnTo>
                      <a:lnTo>
                        <a:pt x="1729" y="12680"/>
                      </a:lnTo>
                      <a:lnTo>
                        <a:pt x="1626" y="12474"/>
                      </a:lnTo>
                      <a:lnTo>
                        <a:pt x="1541" y="12252"/>
                      </a:lnTo>
                      <a:lnTo>
                        <a:pt x="1489" y="12012"/>
                      </a:lnTo>
                      <a:lnTo>
                        <a:pt x="1455" y="11790"/>
                      </a:lnTo>
                      <a:lnTo>
                        <a:pt x="1438" y="11550"/>
                      </a:lnTo>
                      <a:lnTo>
                        <a:pt x="1438" y="11311"/>
                      </a:lnTo>
                      <a:lnTo>
                        <a:pt x="1438" y="11311"/>
                      </a:lnTo>
                      <a:lnTo>
                        <a:pt x="1455" y="11054"/>
                      </a:lnTo>
                      <a:lnTo>
                        <a:pt x="1489" y="10934"/>
                      </a:lnTo>
                      <a:lnTo>
                        <a:pt x="1524" y="10815"/>
                      </a:lnTo>
                      <a:lnTo>
                        <a:pt x="1575" y="10695"/>
                      </a:lnTo>
                      <a:lnTo>
                        <a:pt x="1626" y="10575"/>
                      </a:lnTo>
                      <a:lnTo>
                        <a:pt x="1695" y="10472"/>
                      </a:lnTo>
                      <a:lnTo>
                        <a:pt x="1780" y="10387"/>
                      </a:lnTo>
                      <a:lnTo>
                        <a:pt x="1780" y="10387"/>
                      </a:lnTo>
                      <a:lnTo>
                        <a:pt x="1900" y="10284"/>
                      </a:lnTo>
                      <a:lnTo>
                        <a:pt x="2020" y="10216"/>
                      </a:lnTo>
                      <a:lnTo>
                        <a:pt x="2140" y="10181"/>
                      </a:lnTo>
                      <a:lnTo>
                        <a:pt x="2259" y="10164"/>
                      </a:lnTo>
                      <a:lnTo>
                        <a:pt x="2259" y="10164"/>
                      </a:lnTo>
                      <a:lnTo>
                        <a:pt x="2328" y="10164"/>
                      </a:lnTo>
                      <a:lnTo>
                        <a:pt x="2396" y="10181"/>
                      </a:lnTo>
                      <a:lnTo>
                        <a:pt x="2533" y="10250"/>
                      </a:lnTo>
                      <a:lnTo>
                        <a:pt x="2670" y="10335"/>
                      </a:lnTo>
                      <a:lnTo>
                        <a:pt x="2790" y="10472"/>
                      </a:lnTo>
                      <a:lnTo>
                        <a:pt x="2910" y="10609"/>
                      </a:lnTo>
                      <a:lnTo>
                        <a:pt x="3012" y="10780"/>
                      </a:lnTo>
                      <a:lnTo>
                        <a:pt x="3115" y="10951"/>
                      </a:lnTo>
                      <a:lnTo>
                        <a:pt x="3200" y="11123"/>
                      </a:lnTo>
                      <a:lnTo>
                        <a:pt x="3200" y="11123"/>
                      </a:lnTo>
                      <a:lnTo>
                        <a:pt x="3218" y="10199"/>
                      </a:lnTo>
                      <a:lnTo>
                        <a:pt x="3252" y="9275"/>
                      </a:lnTo>
                      <a:lnTo>
                        <a:pt x="3252" y="8932"/>
                      </a:lnTo>
                      <a:lnTo>
                        <a:pt x="3252" y="8932"/>
                      </a:lnTo>
                      <a:lnTo>
                        <a:pt x="2790" y="9035"/>
                      </a:lnTo>
                      <a:lnTo>
                        <a:pt x="2328" y="9155"/>
                      </a:lnTo>
                      <a:lnTo>
                        <a:pt x="2328" y="9155"/>
                      </a:lnTo>
                      <a:lnTo>
                        <a:pt x="2294" y="8898"/>
                      </a:lnTo>
                      <a:lnTo>
                        <a:pt x="2259" y="8641"/>
                      </a:lnTo>
                      <a:lnTo>
                        <a:pt x="2242" y="8385"/>
                      </a:lnTo>
                      <a:lnTo>
                        <a:pt x="2242" y="8111"/>
                      </a:lnTo>
                      <a:lnTo>
                        <a:pt x="2259" y="7854"/>
                      </a:lnTo>
                      <a:lnTo>
                        <a:pt x="2276" y="7598"/>
                      </a:lnTo>
                      <a:lnTo>
                        <a:pt x="2311" y="7341"/>
                      </a:lnTo>
                      <a:lnTo>
                        <a:pt x="2362" y="7084"/>
                      </a:lnTo>
                      <a:lnTo>
                        <a:pt x="2430" y="6828"/>
                      </a:lnTo>
                      <a:lnTo>
                        <a:pt x="2499" y="6571"/>
                      </a:lnTo>
                      <a:lnTo>
                        <a:pt x="2584" y="6314"/>
                      </a:lnTo>
                      <a:lnTo>
                        <a:pt x="2670" y="6058"/>
                      </a:lnTo>
                      <a:lnTo>
                        <a:pt x="2790" y="5818"/>
                      </a:lnTo>
                      <a:lnTo>
                        <a:pt x="2892" y="5578"/>
                      </a:lnTo>
                      <a:lnTo>
                        <a:pt x="3029" y="5339"/>
                      </a:lnTo>
                      <a:lnTo>
                        <a:pt x="3166" y="5099"/>
                      </a:lnTo>
                      <a:lnTo>
                        <a:pt x="3166" y="5099"/>
                      </a:lnTo>
                      <a:lnTo>
                        <a:pt x="3303" y="4877"/>
                      </a:lnTo>
                      <a:lnTo>
                        <a:pt x="3457" y="4654"/>
                      </a:lnTo>
                      <a:lnTo>
                        <a:pt x="3799" y="4227"/>
                      </a:lnTo>
                      <a:lnTo>
                        <a:pt x="4176" y="3816"/>
                      </a:lnTo>
                      <a:lnTo>
                        <a:pt x="4569" y="3422"/>
                      </a:lnTo>
                      <a:lnTo>
                        <a:pt x="4997" y="3063"/>
                      </a:lnTo>
                      <a:lnTo>
                        <a:pt x="5459" y="2721"/>
                      </a:lnTo>
                      <a:lnTo>
                        <a:pt x="5938" y="2396"/>
                      </a:lnTo>
                      <a:lnTo>
                        <a:pt x="6435" y="2105"/>
                      </a:lnTo>
                      <a:lnTo>
                        <a:pt x="6435" y="2105"/>
                      </a:lnTo>
                      <a:lnTo>
                        <a:pt x="6982" y="1831"/>
                      </a:lnTo>
                      <a:lnTo>
                        <a:pt x="7530" y="1574"/>
                      </a:lnTo>
                      <a:lnTo>
                        <a:pt x="8112" y="1369"/>
                      </a:lnTo>
                      <a:lnTo>
                        <a:pt x="8710" y="1181"/>
                      </a:lnTo>
                      <a:lnTo>
                        <a:pt x="9309" y="1044"/>
                      </a:lnTo>
                      <a:lnTo>
                        <a:pt x="9925" y="941"/>
                      </a:lnTo>
                      <a:lnTo>
                        <a:pt x="10233" y="890"/>
                      </a:lnTo>
                      <a:lnTo>
                        <a:pt x="10541" y="873"/>
                      </a:lnTo>
                      <a:lnTo>
                        <a:pt x="10849" y="856"/>
                      </a:lnTo>
                      <a:lnTo>
                        <a:pt x="11157" y="856"/>
                      </a:lnTo>
                      <a:lnTo>
                        <a:pt x="11157" y="856"/>
                      </a:lnTo>
                      <a:lnTo>
                        <a:pt x="11705" y="873"/>
                      </a:lnTo>
                      <a:lnTo>
                        <a:pt x="11705" y="873"/>
                      </a:lnTo>
                      <a:lnTo>
                        <a:pt x="12047" y="890"/>
                      </a:lnTo>
                      <a:lnTo>
                        <a:pt x="12389" y="941"/>
                      </a:lnTo>
                      <a:lnTo>
                        <a:pt x="12732" y="992"/>
                      </a:lnTo>
                      <a:lnTo>
                        <a:pt x="13057" y="1078"/>
                      </a:lnTo>
                      <a:lnTo>
                        <a:pt x="13399" y="1164"/>
                      </a:lnTo>
                      <a:lnTo>
                        <a:pt x="13724" y="1266"/>
                      </a:lnTo>
                      <a:lnTo>
                        <a:pt x="14049" y="1386"/>
                      </a:lnTo>
                      <a:lnTo>
                        <a:pt x="14357" y="1506"/>
                      </a:lnTo>
                      <a:lnTo>
                        <a:pt x="14665" y="1660"/>
                      </a:lnTo>
                      <a:lnTo>
                        <a:pt x="14956" y="1814"/>
                      </a:lnTo>
                      <a:lnTo>
                        <a:pt x="15247" y="1985"/>
                      </a:lnTo>
                      <a:lnTo>
                        <a:pt x="15521" y="2173"/>
                      </a:lnTo>
                      <a:lnTo>
                        <a:pt x="15778" y="2361"/>
                      </a:lnTo>
                      <a:lnTo>
                        <a:pt x="16017" y="2584"/>
                      </a:lnTo>
                      <a:lnTo>
                        <a:pt x="16257" y="2806"/>
                      </a:lnTo>
                      <a:lnTo>
                        <a:pt x="16462" y="3046"/>
                      </a:lnTo>
                      <a:lnTo>
                        <a:pt x="16462" y="3046"/>
                      </a:lnTo>
                      <a:lnTo>
                        <a:pt x="16736" y="3388"/>
                      </a:lnTo>
                      <a:lnTo>
                        <a:pt x="16975" y="3747"/>
                      </a:lnTo>
                      <a:lnTo>
                        <a:pt x="17181" y="4124"/>
                      </a:lnTo>
                      <a:lnTo>
                        <a:pt x="17352" y="4517"/>
                      </a:lnTo>
                      <a:lnTo>
                        <a:pt x="17506" y="4911"/>
                      </a:lnTo>
                      <a:lnTo>
                        <a:pt x="17608" y="5322"/>
                      </a:lnTo>
                      <a:lnTo>
                        <a:pt x="17694" y="5732"/>
                      </a:lnTo>
                      <a:lnTo>
                        <a:pt x="17745" y="6160"/>
                      </a:lnTo>
                      <a:lnTo>
                        <a:pt x="17780" y="6588"/>
                      </a:lnTo>
                      <a:lnTo>
                        <a:pt x="17780" y="7016"/>
                      </a:lnTo>
                      <a:lnTo>
                        <a:pt x="17762" y="7444"/>
                      </a:lnTo>
                      <a:lnTo>
                        <a:pt x="17711" y="7871"/>
                      </a:lnTo>
                      <a:lnTo>
                        <a:pt x="17643" y="8299"/>
                      </a:lnTo>
                      <a:lnTo>
                        <a:pt x="17557" y="8727"/>
                      </a:lnTo>
                      <a:lnTo>
                        <a:pt x="17472" y="9155"/>
                      </a:lnTo>
                      <a:lnTo>
                        <a:pt x="17352" y="9565"/>
                      </a:lnTo>
                      <a:lnTo>
                        <a:pt x="17352" y="9565"/>
                      </a:lnTo>
                      <a:lnTo>
                        <a:pt x="17129" y="9429"/>
                      </a:lnTo>
                      <a:lnTo>
                        <a:pt x="16924" y="9309"/>
                      </a:lnTo>
                      <a:lnTo>
                        <a:pt x="16702" y="9206"/>
                      </a:lnTo>
                      <a:lnTo>
                        <a:pt x="16462" y="9121"/>
                      </a:lnTo>
                      <a:lnTo>
                        <a:pt x="16462" y="9121"/>
                      </a:lnTo>
                      <a:lnTo>
                        <a:pt x="16428" y="10438"/>
                      </a:lnTo>
                      <a:lnTo>
                        <a:pt x="16428" y="10438"/>
                      </a:lnTo>
                      <a:lnTo>
                        <a:pt x="16548" y="10318"/>
                      </a:lnTo>
                      <a:lnTo>
                        <a:pt x="16684" y="10233"/>
                      </a:lnTo>
                      <a:lnTo>
                        <a:pt x="16821" y="10181"/>
                      </a:lnTo>
                      <a:lnTo>
                        <a:pt x="16958" y="10164"/>
                      </a:lnTo>
                      <a:lnTo>
                        <a:pt x="16958" y="10164"/>
                      </a:lnTo>
                      <a:lnTo>
                        <a:pt x="17061" y="10181"/>
                      </a:lnTo>
                      <a:lnTo>
                        <a:pt x="17181" y="10216"/>
                      </a:lnTo>
                      <a:lnTo>
                        <a:pt x="17300" y="10284"/>
                      </a:lnTo>
                      <a:lnTo>
                        <a:pt x="17420" y="10387"/>
                      </a:lnTo>
                      <a:lnTo>
                        <a:pt x="17420" y="10387"/>
                      </a:lnTo>
                      <a:lnTo>
                        <a:pt x="17506" y="10472"/>
                      </a:lnTo>
                      <a:lnTo>
                        <a:pt x="17574" y="10575"/>
                      </a:lnTo>
                      <a:lnTo>
                        <a:pt x="17643" y="10695"/>
                      </a:lnTo>
                      <a:lnTo>
                        <a:pt x="17677" y="10815"/>
                      </a:lnTo>
                      <a:lnTo>
                        <a:pt x="17711" y="10934"/>
                      </a:lnTo>
                      <a:lnTo>
                        <a:pt x="17745" y="11054"/>
                      </a:lnTo>
                      <a:lnTo>
                        <a:pt x="17780" y="11311"/>
                      </a:lnTo>
                      <a:lnTo>
                        <a:pt x="17780" y="11311"/>
                      </a:lnTo>
                      <a:lnTo>
                        <a:pt x="17780" y="11550"/>
                      </a:lnTo>
                      <a:lnTo>
                        <a:pt x="17762" y="11790"/>
                      </a:lnTo>
                      <a:lnTo>
                        <a:pt x="17728" y="12012"/>
                      </a:lnTo>
                      <a:lnTo>
                        <a:pt x="17660" y="12252"/>
                      </a:lnTo>
                      <a:lnTo>
                        <a:pt x="17591" y="12474"/>
                      </a:lnTo>
                      <a:lnTo>
                        <a:pt x="17489" y="12680"/>
                      </a:lnTo>
                      <a:lnTo>
                        <a:pt x="17369" y="12885"/>
                      </a:lnTo>
                      <a:lnTo>
                        <a:pt x="17215" y="13073"/>
                      </a:lnTo>
                      <a:lnTo>
                        <a:pt x="17215" y="13073"/>
                      </a:lnTo>
                      <a:lnTo>
                        <a:pt x="17129" y="13159"/>
                      </a:lnTo>
                      <a:lnTo>
                        <a:pt x="17027" y="13244"/>
                      </a:lnTo>
                      <a:lnTo>
                        <a:pt x="16924" y="13313"/>
                      </a:lnTo>
                      <a:lnTo>
                        <a:pt x="16821" y="13364"/>
                      </a:lnTo>
                      <a:lnTo>
                        <a:pt x="16821" y="13364"/>
                      </a:lnTo>
                      <a:lnTo>
                        <a:pt x="16719" y="13398"/>
                      </a:lnTo>
                      <a:lnTo>
                        <a:pt x="16616" y="13416"/>
                      </a:lnTo>
                      <a:lnTo>
                        <a:pt x="16394" y="13433"/>
                      </a:lnTo>
                      <a:lnTo>
                        <a:pt x="16394" y="13433"/>
                      </a:lnTo>
                      <a:lnTo>
                        <a:pt x="16240" y="13433"/>
                      </a:lnTo>
                      <a:lnTo>
                        <a:pt x="16240" y="13433"/>
                      </a:lnTo>
                      <a:lnTo>
                        <a:pt x="16205" y="13433"/>
                      </a:lnTo>
                      <a:lnTo>
                        <a:pt x="16205" y="13433"/>
                      </a:lnTo>
                      <a:lnTo>
                        <a:pt x="16137" y="13878"/>
                      </a:lnTo>
                      <a:lnTo>
                        <a:pt x="16068" y="14340"/>
                      </a:lnTo>
                      <a:lnTo>
                        <a:pt x="16068" y="14340"/>
                      </a:lnTo>
                      <a:lnTo>
                        <a:pt x="15966" y="14836"/>
                      </a:lnTo>
                      <a:lnTo>
                        <a:pt x="15846" y="15332"/>
                      </a:lnTo>
                      <a:lnTo>
                        <a:pt x="15692" y="15811"/>
                      </a:lnTo>
                      <a:lnTo>
                        <a:pt x="15504" y="16290"/>
                      </a:lnTo>
                      <a:lnTo>
                        <a:pt x="15401" y="16513"/>
                      </a:lnTo>
                      <a:lnTo>
                        <a:pt x="15281" y="16752"/>
                      </a:lnTo>
                      <a:lnTo>
                        <a:pt x="15162" y="16958"/>
                      </a:lnTo>
                      <a:lnTo>
                        <a:pt x="15025" y="17180"/>
                      </a:lnTo>
                      <a:lnTo>
                        <a:pt x="14888" y="17368"/>
                      </a:lnTo>
                      <a:lnTo>
                        <a:pt x="14734" y="17574"/>
                      </a:lnTo>
                      <a:lnTo>
                        <a:pt x="14563" y="17745"/>
                      </a:lnTo>
                      <a:lnTo>
                        <a:pt x="14374" y="17916"/>
                      </a:lnTo>
                      <a:lnTo>
                        <a:pt x="14374" y="17916"/>
                      </a:lnTo>
                      <a:lnTo>
                        <a:pt x="14203" y="18070"/>
                      </a:lnTo>
                      <a:lnTo>
                        <a:pt x="14015" y="18207"/>
                      </a:lnTo>
                      <a:lnTo>
                        <a:pt x="13827" y="18327"/>
                      </a:lnTo>
                      <a:lnTo>
                        <a:pt x="13639" y="18429"/>
                      </a:lnTo>
                      <a:lnTo>
                        <a:pt x="13433" y="18549"/>
                      </a:lnTo>
                      <a:lnTo>
                        <a:pt x="13228" y="18635"/>
                      </a:lnTo>
                      <a:lnTo>
                        <a:pt x="13005" y="18720"/>
                      </a:lnTo>
                      <a:lnTo>
                        <a:pt x="12783" y="18789"/>
                      </a:lnTo>
                      <a:lnTo>
                        <a:pt x="12783" y="18789"/>
                      </a:lnTo>
                      <a:lnTo>
                        <a:pt x="12578" y="18926"/>
                      </a:lnTo>
                      <a:lnTo>
                        <a:pt x="12355" y="19045"/>
                      </a:lnTo>
                      <a:lnTo>
                        <a:pt x="12133" y="19148"/>
                      </a:lnTo>
                      <a:lnTo>
                        <a:pt x="11893" y="19234"/>
                      </a:lnTo>
                      <a:lnTo>
                        <a:pt x="11893" y="19234"/>
                      </a:lnTo>
                      <a:lnTo>
                        <a:pt x="11893" y="19353"/>
                      </a:lnTo>
                      <a:lnTo>
                        <a:pt x="11893" y="19353"/>
                      </a:lnTo>
                      <a:lnTo>
                        <a:pt x="12372" y="19302"/>
                      </a:lnTo>
                      <a:lnTo>
                        <a:pt x="12851" y="19234"/>
                      </a:lnTo>
                      <a:lnTo>
                        <a:pt x="12851" y="19234"/>
                      </a:lnTo>
                      <a:lnTo>
                        <a:pt x="13331" y="19148"/>
                      </a:lnTo>
                      <a:lnTo>
                        <a:pt x="13810" y="19045"/>
                      </a:lnTo>
                      <a:lnTo>
                        <a:pt x="14272" y="18943"/>
                      </a:lnTo>
                      <a:lnTo>
                        <a:pt x="14734" y="18806"/>
                      </a:lnTo>
                      <a:lnTo>
                        <a:pt x="15196" y="18652"/>
                      </a:lnTo>
                      <a:lnTo>
                        <a:pt x="15658" y="18498"/>
                      </a:lnTo>
                      <a:lnTo>
                        <a:pt x="16103" y="18310"/>
                      </a:lnTo>
                      <a:lnTo>
                        <a:pt x="16548" y="18121"/>
                      </a:lnTo>
                      <a:lnTo>
                        <a:pt x="16975" y="17899"/>
                      </a:lnTo>
                      <a:lnTo>
                        <a:pt x="17386" y="17676"/>
                      </a:lnTo>
                      <a:lnTo>
                        <a:pt x="17797" y="17420"/>
                      </a:lnTo>
                      <a:lnTo>
                        <a:pt x="18190" y="17146"/>
                      </a:lnTo>
                      <a:lnTo>
                        <a:pt x="18567" y="16855"/>
                      </a:lnTo>
                      <a:lnTo>
                        <a:pt x="18926" y="16547"/>
                      </a:lnTo>
                      <a:lnTo>
                        <a:pt x="19285" y="16222"/>
                      </a:lnTo>
                      <a:lnTo>
                        <a:pt x="19611" y="15880"/>
                      </a:lnTo>
                      <a:lnTo>
                        <a:pt x="19611" y="15880"/>
                      </a:lnTo>
                      <a:lnTo>
                        <a:pt x="19611" y="15863"/>
                      </a:lnTo>
                      <a:lnTo>
                        <a:pt x="19611" y="15863"/>
                      </a:lnTo>
                      <a:lnTo>
                        <a:pt x="19576" y="15760"/>
                      </a:lnTo>
                      <a:lnTo>
                        <a:pt x="19508" y="15537"/>
                      </a:lnTo>
                      <a:lnTo>
                        <a:pt x="19303" y="14956"/>
                      </a:lnTo>
                      <a:lnTo>
                        <a:pt x="19097" y="14357"/>
                      </a:lnTo>
                      <a:lnTo>
                        <a:pt x="18977" y="13997"/>
                      </a:lnTo>
                      <a:lnTo>
                        <a:pt x="18977" y="13997"/>
                      </a:lnTo>
                      <a:lnTo>
                        <a:pt x="18875" y="13450"/>
                      </a:lnTo>
                      <a:lnTo>
                        <a:pt x="18789" y="12902"/>
                      </a:lnTo>
                      <a:lnTo>
                        <a:pt x="18738" y="12355"/>
                      </a:lnTo>
                      <a:lnTo>
                        <a:pt x="18687" y="11790"/>
                      </a:lnTo>
                      <a:lnTo>
                        <a:pt x="18687" y="11790"/>
                      </a:lnTo>
                      <a:lnTo>
                        <a:pt x="18669" y="11242"/>
                      </a:lnTo>
                      <a:lnTo>
                        <a:pt x="18652" y="10695"/>
                      </a:lnTo>
                      <a:lnTo>
                        <a:pt x="18618" y="9583"/>
                      </a:lnTo>
                      <a:lnTo>
                        <a:pt x="18601" y="8487"/>
                      </a:lnTo>
                      <a:lnTo>
                        <a:pt x="18567" y="7940"/>
                      </a:lnTo>
                      <a:lnTo>
                        <a:pt x="18533" y="7375"/>
                      </a:lnTo>
                      <a:lnTo>
                        <a:pt x="18533" y="7375"/>
                      </a:lnTo>
                      <a:lnTo>
                        <a:pt x="18481" y="6862"/>
                      </a:lnTo>
                      <a:lnTo>
                        <a:pt x="18430" y="6366"/>
                      </a:lnTo>
                      <a:lnTo>
                        <a:pt x="18344" y="5852"/>
                      </a:lnTo>
                      <a:lnTo>
                        <a:pt x="18242" y="5356"/>
                      </a:lnTo>
                      <a:lnTo>
                        <a:pt x="18105" y="4860"/>
                      </a:lnTo>
                      <a:lnTo>
                        <a:pt x="17968" y="4381"/>
                      </a:lnTo>
                      <a:lnTo>
                        <a:pt x="17780" y="3919"/>
                      </a:lnTo>
                      <a:lnTo>
                        <a:pt x="17574" y="3457"/>
                      </a:lnTo>
                      <a:lnTo>
                        <a:pt x="17352" y="3029"/>
                      </a:lnTo>
                      <a:lnTo>
                        <a:pt x="17078" y="2618"/>
                      </a:lnTo>
                      <a:lnTo>
                        <a:pt x="16941" y="2413"/>
                      </a:lnTo>
                      <a:lnTo>
                        <a:pt x="16787" y="2225"/>
                      </a:lnTo>
                      <a:lnTo>
                        <a:pt x="16616" y="2036"/>
                      </a:lnTo>
                      <a:lnTo>
                        <a:pt x="16445" y="1865"/>
                      </a:lnTo>
                      <a:lnTo>
                        <a:pt x="16274" y="1694"/>
                      </a:lnTo>
                      <a:lnTo>
                        <a:pt x="16086" y="1523"/>
                      </a:lnTo>
                      <a:lnTo>
                        <a:pt x="15880" y="1369"/>
                      </a:lnTo>
                      <a:lnTo>
                        <a:pt x="15675" y="1232"/>
                      </a:lnTo>
                      <a:lnTo>
                        <a:pt x="15452" y="1078"/>
                      </a:lnTo>
                      <a:lnTo>
                        <a:pt x="15230" y="958"/>
                      </a:lnTo>
                      <a:lnTo>
                        <a:pt x="14990" y="821"/>
                      </a:lnTo>
                      <a:lnTo>
                        <a:pt x="14734" y="719"/>
                      </a:lnTo>
                      <a:lnTo>
                        <a:pt x="14734" y="719"/>
                      </a:lnTo>
                      <a:lnTo>
                        <a:pt x="14426" y="582"/>
                      </a:lnTo>
                      <a:lnTo>
                        <a:pt x="14101" y="462"/>
                      </a:lnTo>
                      <a:lnTo>
                        <a:pt x="13775" y="342"/>
                      </a:lnTo>
                      <a:lnTo>
                        <a:pt x="13450" y="274"/>
                      </a:lnTo>
                      <a:lnTo>
                        <a:pt x="13450" y="274"/>
                      </a:lnTo>
                      <a:lnTo>
                        <a:pt x="13159" y="222"/>
                      </a:lnTo>
                      <a:lnTo>
                        <a:pt x="12886" y="205"/>
                      </a:lnTo>
                      <a:lnTo>
                        <a:pt x="12321" y="188"/>
                      </a:lnTo>
                      <a:lnTo>
                        <a:pt x="12321" y="188"/>
                      </a:lnTo>
                      <a:lnTo>
                        <a:pt x="11927" y="188"/>
                      </a:lnTo>
                      <a:lnTo>
                        <a:pt x="11517" y="154"/>
                      </a:lnTo>
                      <a:lnTo>
                        <a:pt x="10712" y="103"/>
                      </a:lnTo>
                      <a:lnTo>
                        <a:pt x="9908" y="34"/>
                      </a:lnTo>
                      <a:lnTo>
                        <a:pt x="9515" y="17"/>
                      </a:lnTo>
                      <a:lnTo>
                        <a:pt x="9104" y="0"/>
                      </a:lnTo>
                    </a:path>
                  </a:pathLst>
                </a:custGeom>
                <a:solidFill>
                  <a:srgbClr val="43434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" name="Google Shape;1677;p34">
                  <a:extLst>
                    <a:ext uri="{FF2B5EF4-FFF2-40B4-BE49-F238E27FC236}">
                      <a16:creationId xmlns:a16="http://schemas.microsoft.com/office/drawing/2014/main" id="{A6DD72BD-916C-889A-D155-17BEEB7AFEF0}"/>
                    </a:ext>
                  </a:extLst>
                </p:cNvPr>
                <p:cNvSpPr/>
                <p:nvPr/>
              </p:nvSpPr>
              <p:spPr>
                <a:xfrm>
                  <a:off x="3007696" y="2238646"/>
                  <a:ext cx="210016" cy="7579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64" h="22606" extrusionOk="0">
                      <a:moveTo>
                        <a:pt x="3594" y="1"/>
                      </a:moveTo>
                      <a:lnTo>
                        <a:pt x="1" y="514"/>
                      </a:lnTo>
                      <a:lnTo>
                        <a:pt x="1164" y="5049"/>
                      </a:lnTo>
                      <a:lnTo>
                        <a:pt x="1369" y="5887"/>
                      </a:lnTo>
                      <a:lnTo>
                        <a:pt x="1592" y="6726"/>
                      </a:lnTo>
                      <a:lnTo>
                        <a:pt x="1849" y="7564"/>
                      </a:lnTo>
                      <a:lnTo>
                        <a:pt x="2105" y="8385"/>
                      </a:lnTo>
                      <a:lnTo>
                        <a:pt x="2465" y="9429"/>
                      </a:lnTo>
                      <a:lnTo>
                        <a:pt x="2636" y="9943"/>
                      </a:lnTo>
                      <a:lnTo>
                        <a:pt x="2773" y="10473"/>
                      </a:lnTo>
                      <a:lnTo>
                        <a:pt x="2875" y="10969"/>
                      </a:lnTo>
                      <a:lnTo>
                        <a:pt x="2961" y="11448"/>
                      </a:lnTo>
                      <a:lnTo>
                        <a:pt x="3012" y="11945"/>
                      </a:lnTo>
                      <a:lnTo>
                        <a:pt x="3081" y="12441"/>
                      </a:lnTo>
                      <a:lnTo>
                        <a:pt x="4073" y="21904"/>
                      </a:lnTo>
                      <a:lnTo>
                        <a:pt x="4090" y="22058"/>
                      </a:lnTo>
                      <a:lnTo>
                        <a:pt x="4124" y="22195"/>
                      </a:lnTo>
                      <a:lnTo>
                        <a:pt x="4176" y="22331"/>
                      </a:lnTo>
                      <a:lnTo>
                        <a:pt x="4210" y="22400"/>
                      </a:lnTo>
                      <a:lnTo>
                        <a:pt x="4261" y="22451"/>
                      </a:lnTo>
                      <a:lnTo>
                        <a:pt x="4313" y="22503"/>
                      </a:lnTo>
                      <a:lnTo>
                        <a:pt x="4364" y="22537"/>
                      </a:lnTo>
                      <a:lnTo>
                        <a:pt x="4501" y="22588"/>
                      </a:lnTo>
                      <a:lnTo>
                        <a:pt x="4638" y="22605"/>
                      </a:lnTo>
                      <a:lnTo>
                        <a:pt x="4775" y="22571"/>
                      </a:lnTo>
                      <a:lnTo>
                        <a:pt x="4912" y="22537"/>
                      </a:lnTo>
                      <a:lnTo>
                        <a:pt x="5048" y="22451"/>
                      </a:lnTo>
                      <a:lnTo>
                        <a:pt x="5185" y="22366"/>
                      </a:lnTo>
                      <a:lnTo>
                        <a:pt x="5288" y="22263"/>
                      </a:lnTo>
                      <a:lnTo>
                        <a:pt x="5493" y="21989"/>
                      </a:lnTo>
                      <a:lnTo>
                        <a:pt x="5682" y="21715"/>
                      </a:lnTo>
                      <a:lnTo>
                        <a:pt x="5836" y="21442"/>
                      </a:lnTo>
                      <a:lnTo>
                        <a:pt x="5955" y="21168"/>
                      </a:lnTo>
                      <a:lnTo>
                        <a:pt x="6058" y="20894"/>
                      </a:lnTo>
                      <a:lnTo>
                        <a:pt x="6127" y="20586"/>
                      </a:lnTo>
                      <a:lnTo>
                        <a:pt x="6178" y="20261"/>
                      </a:lnTo>
                      <a:lnTo>
                        <a:pt x="6212" y="19919"/>
                      </a:lnTo>
                      <a:lnTo>
                        <a:pt x="6246" y="19097"/>
                      </a:lnTo>
                      <a:lnTo>
                        <a:pt x="6263" y="18293"/>
                      </a:lnTo>
                      <a:lnTo>
                        <a:pt x="6263" y="17489"/>
                      </a:lnTo>
                      <a:lnTo>
                        <a:pt x="6229" y="16667"/>
                      </a:lnTo>
                      <a:lnTo>
                        <a:pt x="6178" y="15880"/>
                      </a:lnTo>
                      <a:lnTo>
                        <a:pt x="6127" y="15110"/>
                      </a:lnTo>
                      <a:lnTo>
                        <a:pt x="6041" y="14323"/>
                      </a:lnTo>
                      <a:lnTo>
                        <a:pt x="5955" y="13553"/>
                      </a:lnTo>
                      <a:lnTo>
                        <a:pt x="5853" y="12766"/>
                      </a:lnTo>
                      <a:lnTo>
                        <a:pt x="5733" y="11996"/>
                      </a:lnTo>
                      <a:lnTo>
                        <a:pt x="5493" y="10439"/>
                      </a:lnTo>
                      <a:lnTo>
                        <a:pt x="5254" y="9138"/>
                      </a:lnTo>
                      <a:lnTo>
                        <a:pt x="4997" y="7838"/>
                      </a:lnTo>
                      <a:lnTo>
                        <a:pt x="4484" y="5237"/>
                      </a:lnTo>
                      <a:lnTo>
                        <a:pt x="4227" y="3919"/>
                      </a:lnTo>
                      <a:lnTo>
                        <a:pt x="3988" y="2619"/>
                      </a:lnTo>
                      <a:lnTo>
                        <a:pt x="3782" y="1301"/>
                      </a:lnTo>
                      <a:lnTo>
                        <a:pt x="3594" y="1"/>
                      </a:lnTo>
                      <a:close/>
                    </a:path>
                  </a:pathLst>
                </a:custGeom>
                <a:solidFill>
                  <a:srgbClr val="F4D8B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" name="Google Shape;1678;p34">
                  <a:extLst>
                    <a:ext uri="{FF2B5EF4-FFF2-40B4-BE49-F238E27FC236}">
                      <a16:creationId xmlns:a16="http://schemas.microsoft.com/office/drawing/2014/main" id="{DBFD606E-15E4-7CB5-89FB-B6AA27E0A3FB}"/>
                    </a:ext>
                  </a:extLst>
                </p:cNvPr>
                <p:cNvSpPr/>
                <p:nvPr/>
              </p:nvSpPr>
              <p:spPr>
                <a:xfrm>
                  <a:off x="3007696" y="2238646"/>
                  <a:ext cx="210016" cy="7579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64" h="22606" fill="none" extrusionOk="0">
                      <a:moveTo>
                        <a:pt x="3594" y="1"/>
                      </a:moveTo>
                      <a:lnTo>
                        <a:pt x="3594" y="1"/>
                      </a:lnTo>
                      <a:lnTo>
                        <a:pt x="3782" y="1301"/>
                      </a:lnTo>
                      <a:lnTo>
                        <a:pt x="3988" y="2619"/>
                      </a:lnTo>
                      <a:lnTo>
                        <a:pt x="4227" y="3919"/>
                      </a:lnTo>
                      <a:lnTo>
                        <a:pt x="4484" y="5237"/>
                      </a:lnTo>
                      <a:lnTo>
                        <a:pt x="4997" y="7838"/>
                      </a:lnTo>
                      <a:lnTo>
                        <a:pt x="5254" y="9138"/>
                      </a:lnTo>
                      <a:lnTo>
                        <a:pt x="5493" y="10439"/>
                      </a:lnTo>
                      <a:lnTo>
                        <a:pt x="5493" y="10439"/>
                      </a:lnTo>
                      <a:lnTo>
                        <a:pt x="5733" y="11996"/>
                      </a:lnTo>
                      <a:lnTo>
                        <a:pt x="5853" y="12766"/>
                      </a:lnTo>
                      <a:lnTo>
                        <a:pt x="5955" y="13553"/>
                      </a:lnTo>
                      <a:lnTo>
                        <a:pt x="6041" y="14323"/>
                      </a:lnTo>
                      <a:lnTo>
                        <a:pt x="6127" y="15110"/>
                      </a:lnTo>
                      <a:lnTo>
                        <a:pt x="6178" y="15880"/>
                      </a:lnTo>
                      <a:lnTo>
                        <a:pt x="6229" y="16667"/>
                      </a:lnTo>
                      <a:lnTo>
                        <a:pt x="6229" y="16667"/>
                      </a:lnTo>
                      <a:lnTo>
                        <a:pt x="6263" y="17489"/>
                      </a:lnTo>
                      <a:lnTo>
                        <a:pt x="6263" y="18293"/>
                      </a:lnTo>
                      <a:lnTo>
                        <a:pt x="6246" y="19097"/>
                      </a:lnTo>
                      <a:lnTo>
                        <a:pt x="6212" y="19919"/>
                      </a:lnTo>
                      <a:lnTo>
                        <a:pt x="6212" y="19919"/>
                      </a:lnTo>
                      <a:lnTo>
                        <a:pt x="6178" y="20261"/>
                      </a:lnTo>
                      <a:lnTo>
                        <a:pt x="6127" y="20586"/>
                      </a:lnTo>
                      <a:lnTo>
                        <a:pt x="6058" y="20894"/>
                      </a:lnTo>
                      <a:lnTo>
                        <a:pt x="5955" y="21168"/>
                      </a:lnTo>
                      <a:lnTo>
                        <a:pt x="5836" y="21442"/>
                      </a:lnTo>
                      <a:lnTo>
                        <a:pt x="5682" y="21715"/>
                      </a:lnTo>
                      <a:lnTo>
                        <a:pt x="5493" y="21989"/>
                      </a:lnTo>
                      <a:lnTo>
                        <a:pt x="5288" y="22263"/>
                      </a:lnTo>
                      <a:lnTo>
                        <a:pt x="5288" y="22263"/>
                      </a:lnTo>
                      <a:lnTo>
                        <a:pt x="5185" y="22366"/>
                      </a:lnTo>
                      <a:lnTo>
                        <a:pt x="5048" y="22451"/>
                      </a:lnTo>
                      <a:lnTo>
                        <a:pt x="4912" y="22537"/>
                      </a:lnTo>
                      <a:lnTo>
                        <a:pt x="4775" y="22571"/>
                      </a:lnTo>
                      <a:lnTo>
                        <a:pt x="4638" y="22605"/>
                      </a:lnTo>
                      <a:lnTo>
                        <a:pt x="4501" y="22588"/>
                      </a:lnTo>
                      <a:lnTo>
                        <a:pt x="4364" y="22537"/>
                      </a:lnTo>
                      <a:lnTo>
                        <a:pt x="4313" y="22503"/>
                      </a:lnTo>
                      <a:lnTo>
                        <a:pt x="4261" y="22451"/>
                      </a:lnTo>
                      <a:lnTo>
                        <a:pt x="4261" y="22451"/>
                      </a:lnTo>
                      <a:lnTo>
                        <a:pt x="4210" y="22400"/>
                      </a:lnTo>
                      <a:lnTo>
                        <a:pt x="4176" y="22331"/>
                      </a:lnTo>
                      <a:lnTo>
                        <a:pt x="4124" y="22195"/>
                      </a:lnTo>
                      <a:lnTo>
                        <a:pt x="4090" y="22058"/>
                      </a:lnTo>
                      <a:lnTo>
                        <a:pt x="4073" y="21904"/>
                      </a:lnTo>
                      <a:lnTo>
                        <a:pt x="4073" y="21904"/>
                      </a:lnTo>
                      <a:lnTo>
                        <a:pt x="3081" y="12441"/>
                      </a:lnTo>
                      <a:lnTo>
                        <a:pt x="3081" y="12441"/>
                      </a:lnTo>
                      <a:lnTo>
                        <a:pt x="3012" y="11945"/>
                      </a:lnTo>
                      <a:lnTo>
                        <a:pt x="2961" y="11448"/>
                      </a:lnTo>
                      <a:lnTo>
                        <a:pt x="2875" y="10969"/>
                      </a:lnTo>
                      <a:lnTo>
                        <a:pt x="2773" y="10473"/>
                      </a:lnTo>
                      <a:lnTo>
                        <a:pt x="2773" y="10473"/>
                      </a:lnTo>
                      <a:lnTo>
                        <a:pt x="2636" y="9943"/>
                      </a:lnTo>
                      <a:lnTo>
                        <a:pt x="2465" y="9429"/>
                      </a:lnTo>
                      <a:lnTo>
                        <a:pt x="2105" y="8385"/>
                      </a:lnTo>
                      <a:lnTo>
                        <a:pt x="2105" y="8385"/>
                      </a:lnTo>
                      <a:lnTo>
                        <a:pt x="1849" y="7564"/>
                      </a:lnTo>
                      <a:lnTo>
                        <a:pt x="1592" y="6726"/>
                      </a:lnTo>
                      <a:lnTo>
                        <a:pt x="1369" y="5887"/>
                      </a:lnTo>
                      <a:lnTo>
                        <a:pt x="1164" y="5049"/>
                      </a:lnTo>
                      <a:lnTo>
                        <a:pt x="1164" y="5049"/>
                      </a:lnTo>
                      <a:lnTo>
                        <a:pt x="1" y="514"/>
                      </a:lnTo>
                      <a:lnTo>
                        <a:pt x="3594" y="1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" name="Google Shape;1679;p34">
                  <a:extLst>
                    <a:ext uri="{FF2B5EF4-FFF2-40B4-BE49-F238E27FC236}">
                      <a16:creationId xmlns:a16="http://schemas.microsoft.com/office/drawing/2014/main" id="{2998A14B-651C-D9D8-7B1C-66D1F37B72F6}"/>
                    </a:ext>
                  </a:extLst>
                </p:cNvPr>
                <p:cNvSpPr/>
                <p:nvPr/>
              </p:nvSpPr>
              <p:spPr>
                <a:xfrm>
                  <a:off x="2319236" y="3157174"/>
                  <a:ext cx="64876" cy="1480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5" h="4416" extrusionOk="0">
                      <a:moveTo>
                        <a:pt x="103" y="1"/>
                      </a:moveTo>
                      <a:lnTo>
                        <a:pt x="69" y="35"/>
                      </a:lnTo>
                      <a:lnTo>
                        <a:pt x="35" y="120"/>
                      </a:lnTo>
                      <a:lnTo>
                        <a:pt x="1" y="189"/>
                      </a:lnTo>
                      <a:lnTo>
                        <a:pt x="1" y="274"/>
                      </a:lnTo>
                      <a:lnTo>
                        <a:pt x="1" y="463"/>
                      </a:lnTo>
                      <a:lnTo>
                        <a:pt x="35" y="805"/>
                      </a:lnTo>
                      <a:lnTo>
                        <a:pt x="86" y="1164"/>
                      </a:lnTo>
                      <a:lnTo>
                        <a:pt x="155" y="1506"/>
                      </a:lnTo>
                      <a:lnTo>
                        <a:pt x="240" y="1849"/>
                      </a:lnTo>
                      <a:lnTo>
                        <a:pt x="343" y="2191"/>
                      </a:lnTo>
                      <a:lnTo>
                        <a:pt x="463" y="2516"/>
                      </a:lnTo>
                      <a:lnTo>
                        <a:pt x="599" y="2841"/>
                      </a:lnTo>
                      <a:lnTo>
                        <a:pt x="753" y="3149"/>
                      </a:lnTo>
                      <a:lnTo>
                        <a:pt x="925" y="3474"/>
                      </a:lnTo>
                      <a:lnTo>
                        <a:pt x="1113" y="3765"/>
                      </a:lnTo>
                      <a:lnTo>
                        <a:pt x="1301" y="4056"/>
                      </a:lnTo>
                      <a:lnTo>
                        <a:pt x="1369" y="4159"/>
                      </a:lnTo>
                      <a:lnTo>
                        <a:pt x="1438" y="4244"/>
                      </a:lnTo>
                      <a:lnTo>
                        <a:pt x="1523" y="4330"/>
                      </a:lnTo>
                      <a:lnTo>
                        <a:pt x="1626" y="4381"/>
                      </a:lnTo>
                      <a:lnTo>
                        <a:pt x="1677" y="4398"/>
                      </a:lnTo>
                      <a:lnTo>
                        <a:pt x="1729" y="4415"/>
                      </a:lnTo>
                      <a:lnTo>
                        <a:pt x="1780" y="4398"/>
                      </a:lnTo>
                      <a:lnTo>
                        <a:pt x="1831" y="4381"/>
                      </a:lnTo>
                      <a:lnTo>
                        <a:pt x="1866" y="4347"/>
                      </a:lnTo>
                      <a:lnTo>
                        <a:pt x="1900" y="4313"/>
                      </a:lnTo>
                      <a:lnTo>
                        <a:pt x="1900" y="4261"/>
                      </a:lnTo>
                      <a:lnTo>
                        <a:pt x="1900" y="4210"/>
                      </a:lnTo>
                      <a:lnTo>
                        <a:pt x="1883" y="4107"/>
                      </a:lnTo>
                      <a:lnTo>
                        <a:pt x="1831" y="4005"/>
                      </a:lnTo>
                      <a:lnTo>
                        <a:pt x="1609" y="3611"/>
                      </a:lnTo>
                      <a:lnTo>
                        <a:pt x="1387" y="3235"/>
                      </a:lnTo>
                      <a:lnTo>
                        <a:pt x="1455" y="3320"/>
                      </a:lnTo>
                      <a:lnTo>
                        <a:pt x="1541" y="3406"/>
                      </a:lnTo>
                      <a:lnTo>
                        <a:pt x="1643" y="3474"/>
                      </a:lnTo>
                      <a:lnTo>
                        <a:pt x="1746" y="3526"/>
                      </a:lnTo>
                      <a:lnTo>
                        <a:pt x="1849" y="3526"/>
                      </a:lnTo>
                      <a:lnTo>
                        <a:pt x="1900" y="3508"/>
                      </a:lnTo>
                      <a:lnTo>
                        <a:pt x="1917" y="3440"/>
                      </a:lnTo>
                      <a:lnTo>
                        <a:pt x="1934" y="3372"/>
                      </a:lnTo>
                      <a:lnTo>
                        <a:pt x="1917" y="3320"/>
                      </a:lnTo>
                      <a:lnTo>
                        <a:pt x="1866" y="3200"/>
                      </a:lnTo>
                      <a:lnTo>
                        <a:pt x="1797" y="3115"/>
                      </a:lnTo>
                      <a:lnTo>
                        <a:pt x="1643" y="2944"/>
                      </a:lnTo>
                      <a:lnTo>
                        <a:pt x="1455" y="2756"/>
                      </a:lnTo>
                      <a:lnTo>
                        <a:pt x="1284" y="2567"/>
                      </a:lnTo>
                      <a:lnTo>
                        <a:pt x="1147" y="2379"/>
                      </a:lnTo>
                      <a:lnTo>
                        <a:pt x="1079" y="2259"/>
                      </a:lnTo>
                      <a:lnTo>
                        <a:pt x="1027" y="2157"/>
                      </a:lnTo>
                      <a:lnTo>
                        <a:pt x="1027" y="2157"/>
                      </a:lnTo>
                      <a:lnTo>
                        <a:pt x="1164" y="2259"/>
                      </a:lnTo>
                      <a:lnTo>
                        <a:pt x="1301" y="2328"/>
                      </a:lnTo>
                      <a:lnTo>
                        <a:pt x="1472" y="2379"/>
                      </a:lnTo>
                      <a:lnTo>
                        <a:pt x="1626" y="2379"/>
                      </a:lnTo>
                      <a:lnTo>
                        <a:pt x="1643" y="2328"/>
                      </a:lnTo>
                      <a:lnTo>
                        <a:pt x="1643" y="2276"/>
                      </a:lnTo>
                      <a:lnTo>
                        <a:pt x="1626" y="2225"/>
                      </a:lnTo>
                      <a:lnTo>
                        <a:pt x="1592" y="2174"/>
                      </a:lnTo>
                      <a:lnTo>
                        <a:pt x="1506" y="2071"/>
                      </a:lnTo>
                      <a:lnTo>
                        <a:pt x="1421" y="1985"/>
                      </a:lnTo>
                      <a:lnTo>
                        <a:pt x="1267" y="1866"/>
                      </a:lnTo>
                      <a:lnTo>
                        <a:pt x="1130" y="1746"/>
                      </a:lnTo>
                      <a:lnTo>
                        <a:pt x="890" y="1472"/>
                      </a:lnTo>
                      <a:lnTo>
                        <a:pt x="668" y="1181"/>
                      </a:lnTo>
                      <a:lnTo>
                        <a:pt x="480" y="856"/>
                      </a:lnTo>
                      <a:lnTo>
                        <a:pt x="343" y="565"/>
                      </a:lnTo>
                      <a:lnTo>
                        <a:pt x="240" y="274"/>
                      </a:lnTo>
                      <a:lnTo>
                        <a:pt x="206" y="155"/>
                      </a:lnTo>
                      <a:lnTo>
                        <a:pt x="172" y="52"/>
                      </a:lnTo>
                      <a:lnTo>
                        <a:pt x="137" y="18"/>
                      </a:lnTo>
                      <a:lnTo>
                        <a:pt x="103" y="1"/>
                      </a:lnTo>
                      <a:close/>
                    </a:path>
                  </a:pathLst>
                </a:custGeom>
                <a:solidFill>
                  <a:srgbClr val="F4D8B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" name="Google Shape;1680;p34">
                  <a:extLst>
                    <a:ext uri="{FF2B5EF4-FFF2-40B4-BE49-F238E27FC236}">
                      <a16:creationId xmlns:a16="http://schemas.microsoft.com/office/drawing/2014/main" id="{222BC0E1-E1FB-7FE2-5954-D4709B513CBE}"/>
                    </a:ext>
                  </a:extLst>
                </p:cNvPr>
                <p:cNvSpPr/>
                <p:nvPr/>
              </p:nvSpPr>
              <p:spPr>
                <a:xfrm>
                  <a:off x="2319236" y="3157174"/>
                  <a:ext cx="64876" cy="1480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5" h="4416" fill="none" extrusionOk="0">
                      <a:moveTo>
                        <a:pt x="1421" y="1985"/>
                      </a:moveTo>
                      <a:lnTo>
                        <a:pt x="1421" y="1985"/>
                      </a:lnTo>
                      <a:lnTo>
                        <a:pt x="1506" y="2071"/>
                      </a:lnTo>
                      <a:lnTo>
                        <a:pt x="1592" y="2174"/>
                      </a:lnTo>
                      <a:lnTo>
                        <a:pt x="1626" y="2225"/>
                      </a:lnTo>
                      <a:lnTo>
                        <a:pt x="1643" y="2276"/>
                      </a:lnTo>
                      <a:lnTo>
                        <a:pt x="1643" y="2328"/>
                      </a:lnTo>
                      <a:lnTo>
                        <a:pt x="1626" y="2379"/>
                      </a:lnTo>
                      <a:lnTo>
                        <a:pt x="1626" y="2379"/>
                      </a:lnTo>
                      <a:lnTo>
                        <a:pt x="1472" y="2379"/>
                      </a:lnTo>
                      <a:lnTo>
                        <a:pt x="1301" y="2328"/>
                      </a:lnTo>
                      <a:lnTo>
                        <a:pt x="1164" y="2259"/>
                      </a:lnTo>
                      <a:lnTo>
                        <a:pt x="1027" y="2157"/>
                      </a:lnTo>
                      <a:lnTo>
                        <a:pt x="1027" y="2157"/>
                      </a:lnTo>
                      <a:lnTo>
                        <a:pt x="1079" y="2259"/>
                      </a:lnTo>
                      <a:lnTo>
                        <a:pt x="1147" y="2379"/>
                      </a:lnTo>
                      <a:lnTo>
                        <a:pt x="1284" y="2567"/>
                      </a:lnTo>
                      <a:lnTo>
                        <a:pt x="1455" y="2756"/>
                      </a:lnTo>
                      <a:lnTo>
                        <a:pt x="1643" y="2944"/>
                      </a:lnTo>
                      <a:lnTo>
                        <a:pt x="1643" y="2944"/>
                      </a:lnTo>
                      <a:lnTo>
                        <a:pt x="1797" y="3115"/>
                      </a:lnTo>
                      <a:lnTo>
                        <a:pt x="1866" y="3200"/>
                      </a:lnTo>
                      <a:lnTo>
                        <a:pt x="1917" y="3320"/>
                      </a:lnTo>
                      <a:lnTo>
                        <a:pt x="1917" y="3320"/>
                      </a:lnTo>
                      <a:lnTo>
                        <a:pt x="1934" y="3372"/>
                      </a:lnTo>
                      <a:lnTo>
                        <a:pt x="1917" y="3440"/>
                      </a:lnTo>
                      <a:lnTo>
                        <a:pt x="1900" y="3508"/>
                      </a:lnTo>
                      <a:lnTo>
                        <a:pt x="1849" y="3526"/>
                      </a:lnTo>
                      <a:lnTo>
                        <a:pt x="1849" y="3526"/>
                      </a:lnTo>
                      <a:lnTo>
                        <a:pt x="1797" y="3526"/>
                      </a:lnTo>
                      <a:lnTo>
                        <a:pt x="1746" y="3526"/>
                      </a:lnTo>
                      <a:lnTo>
                        <a:pt x="1746" y="3526"/>
                      </a:lnTo>
                      <a:lnTo>
                        <a:pt x="1643" y="3474"/>
                      </a:lnTo>
                      <a:lnTo>
                        <a:pt x="1541" y="3406"/>
                      </a:lnTo>
                      <a:lnTo>
                        <a:pt x="1455" y="3320"/>
                      </a:lnTo>
                      <a:lnTo>
                        <a:pt x="1387" y="3235"/>
                      </a:lnTo>
                      <a:lnTo>
                        <a:pt x="1387" y="3235"/>
                      </a:lnTo>
                      <a:lnTo>
                        <a:pt x="1609" y="3611"/>
                      </a:lnTo>
                      <a:lnTo>
                        <a:pt x="1831" y="4005"/>
                      </a:lnTo>
                      <a:lnTo>
                        <a:pt x="1831" y="4005"/>
                      </a:lnTo>
                      <a:lnTo>
                        <a:pt x="1883" y="4107"/>
                      </a:lnTo>
                      <a:lnTo>
                        <a:pt x="1900" y="4210"/>
                      </a:lnTo>
                      <a:lnTo>
                        <a:pt x="1900" y="4261"/>
                      </a:lnTo>
                      <a:lnTo>
                        <a:pt x="1900" y="4313"/>
                      </a:lnTo>
                      <a:lnTo>
                        <a:pt x="1866" y="4347"/>
                      </a:lnTo>
                      <a:lnTo>
                        <a:pt x="1831" y="4381"/>
                      </a:lnTo>
                      <a:lnTo>
                        <a:pt x="1831" y="4381"/>
                      </a:lnTo>
                      <a:lnTo>
                        <a:pt x="1780" y="4398"/>
                      </a:lnTo>
                      <a:lnTo>
                        <a:pt x="1729" y="4415"/>
                      </a:lnTo>
                      <a:lnTo>
                        <a:pt x="1677" y="4398"/>
                      </a:lnTo>
                      <a:lnTo>
                        <a:pt x="1626" y="4381"/>
                      </a:lnTo>
                      <a:lnTo>
                        <a:pt x="1626" y="4381"/>
                      </a:lnTo>
                      <a:lnTo>
                        <a:pt x="1523" y="4330"/>
                      </a:lnTo>
                      <a:lnTo>
                        <a:pt x="1438" y="4244"/>
                      </a:lnTo>
                      <a:lnTo>
                        <a:pt x="1369" y="4159"/>
                      </a:lnTo>
                      <a:lnTo>
                        <a:pt x="1301" y="4056"/>
                      </a:lnTo>
                      <a:lnTo>
                        <a:pt x="1301" y="4056"/>
                      </a:lnTo>
                      <a:lnTo>
                        <a:pt x="1113" y="3765"/>
                      </a:lnTo>
                      <a:lnTo>
                        <a:pt x="925" y="3474"/>
                      </a:lnTo>
                      <a:lnTo>
                        <a:pt x="753" y="3149"/>
                      </a:lnTo>
                      <a:lnTo>
                        <a:pt x="599" y="2841"/>
                      </a:lnTo>
                      <a:lnTo>
                        <a:pt x="463" y="2516"/>
                      </a:lnTo>
                      <a:lnTo>
                        <a:pt x="343" y="2191"/>
                      </a:lnTo>
                      <a:lnTo>
                        <a:pt x="240" y="1849"/>
                      </a:lnTo>
                      <a:lnTo>
                        <a:pt x="155" y="1506"/>
                      </a:lnTo>
                      <a:lnTo>
                        <a:pt x="155" y="1506"/>
                      </a:lnTo>
                      <a:lnTo>
                        <a:pt x="86" y="1164"/>
                      </a:lnTo>
                      <a:lnTo>
                        <a:pt x="35" y="805"/>
                      </a:lnTo>
                      <a:lnTo>
                        <a:pt x="35" y="805"/>
                      </a:lnTo>
                      <a:lnTo>
                        <a:pt x="1" y="463"/>
                      </a:lnTo>
                      <a:lnTo>
                        <a:pt x="1" y="274"/>
                      </a:lnTo>
                      <a:lnTo>
                        <a:pt x="1" y="189"/>
                      </a:lnTo>
                      <a:lnTo>
                        <a:pt x="35" y="120"/>
                      </a:lnTo>
                      <a:lnTo>
                        <a:pt x="35" y="120"/>
                      </a:lnTo>
                      <a:lnTo>
                        <a:pt x="69" y="35"/>
                      </a:lnTo>
                      <a:lnTo>
                        <a:pt x="103" y="1"/>
                      </a:lnTo>
                      <a:lnTo>
                        <a:pt x="137" y="18"/>
                      </a:lnTo>
                      <a:lnTo>
                        <a:pt x="172" y="52"/>
                      </a:lnTo>
                      <a:lnTo>
                        <a:pt x="206" y="155"/>
                      </a:lnTo>
                      <a:lnTo>
                        <a:pt x="240" y="274"/>
                      </a:lnTo>
                      <a:lnTo>
                        <a:pt x="240" y="274"/>
                      </a:lnTo>
                      <a:lnTo>
                        <a:pt x="343" y="565"/>
                      </a:lnTo>
                      <a:lnTo>
                        <a:pt x="480" y="856"/>
                      </a:lnTo>
                      <a:lnTo>
                        <a:pt x="480" y="856"/>
                      </a:lnTo>
                      <a:lnTo>
                        <a:pt x="668" y="1181"/>
                      </a:lnTo>
                      <a:lnTo>
                        <a:pt x="890" y="1472"/>
                      </a:lnTo>
                      <a:lnTo>
                        <a:pt x="1130" y="1746"/>
                      </a:lnTo>
                      <a:lnTo>
                        <a:pt x="1267" y="1866"/>
                      </a:lnTo>
                      <a:lnTo>
                        <a:pt x="1421" y="1985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" name="Google Shape;1681;p34">
                  <a:extLst>
                    <a:ext uri="{FF2B5EF4-FFF2-40B4-BE49-F238E27FC236}">
                      <a16:creationId xmlns:a16="http://schemas.microsoft.com/office/drawing/2014/main" id="{2E8340A5-561F-E6F4-675E-A74ACDE0B1CD}"/>
                    </a:ext>
                  </a:extLst>
                </p:cNvPr>
                <p:cNvSpPr/>
                <p:nvPr/>
              </p:nvSpPr>
              <p:spPr>
                <a:xfrm>
                  <a:off x="2276789" y="2258729"/>
                  <a:ext cx="183597" cy="10476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76" h="31247" extrusionOk="0">
                      <a:moveTo>
                        <a:pt x="2807" y="1"/>
                      </a:moveTo>
                      <a:lnTo>
                        <a:pt x="2687" y="18"/>
                      </a:lnTo>
                      <a:lnTo>
                        <a:pt x="2550" y="52"/>
                      </a:lnTo>
                      <a:lnTo>
                        <a:pt x="2430" y="86"/>
                      </a:lnTo>
                      <a:lnTo>
                        <a:pt x="2310" y="120"/>
                      </a:lnTo>
                      <a:lnTo>
                        <a:pt x="2208" y="189"/>
                      </a:lnTo>
                      <a:lnTo>
                        <a:pt x="2105" y="274"/>
                      </a:lnTo>
                      <a:lnTo>
                        <a:pt x="2037" y="343"/>
                      </a:lnTo>
                      <a:lnTo>
                        <a:pt x="1985" y="428"/>
                      </a:lnTo>
                      <a:lnTo>
                        <a:pt x="1900" y="617"/>
                      </a:lnTo>
                      <a:lnTo>
                        <a:pt x="1831" y="805"/>
                      </a:lnTo>
                      <a:lnTo>
                        <a:pt x="1797" y="1010"/>
                      </a:lnTo>
                      <a:lnTo>
                        <a:pt x="1711" y="1506"/>
                      </a:lnTo>
                      <a:lnTo>
                        <a:pt x="1660" y="2003"/>
                      </a:lnTo>
                      <a:lnTo>
                        <a:pt x="1626" y="2482"/>
                      </a:lnTo>
                      <a:lnTo>
                        <a:pt x="1626" y="2961"/>
                      </a:lnTo>
                      <a:lnTo>
                        <a:pt x="1626" y="3919"/>
                      </a:lnTo>
                      <a:lnTo>
                        <a:pt x="1626" y="4398"/>
                      </a:lnTo>
                      <a:lnTo>
                        <a:pt x="1626" y="4895"/>
                      </a:lnTo>
                      <a:lnTo>
                        <a:pt x="1609" y="5511"/>
                      </a:lnTo>
                      <a:lnTo>
                        <a:pt x="1557" y="6127"/>
                      </a:lnTo>
                      <a:lnTo>
                        <a:pt x="1506" y="6743"/>
                      </a:lnTo>
                      <a:lnTo>
                        <a:pt x="1438" y="7359"/>
                      </a:lnTo>
                      <a:lnTo>
                        <a:pt x="1301" y="8591"/>
                      </a:lnTo>
                      <a:lnTo>
                        <a:pt x="1164" y="9806"/>
                      </a:lnTo>
                      <a:lnTo>
                        <a:pt x="240" y="19474"/>
                      </a:lnTo>
                      <a:lnTo>
                        <a:pt x="137" y="20637"/>
                      </a:lnTo>
                      <a:lnTo>
                        <a:pt x="52" y="21801"/>
                      </a:lnTo>
                      <a:lnTo>
                        <a:pt x="17" y="22468"/>
                      </a:lnTo>
                      <a:lnTo>
                        <a:pt x="0" y="23119"/>
                      </a:lnTo>
                      <a:lnTo>
                        <a:pt x="0" y="23786"/>
                      </a:lnTo>
                      <a:lnTo>
                        <a:pt x="17" y="24453"/>
                      </a:lnTo>
                      <a:lnTo>
                        <a:pt x="52" y="25103"/>
                      </a:lnTo>
                      <a:lnTo>
                        <a:pt x="120" y="25754"/>
                      </a:lnTo>
                      <a:lnTo>
                        <a:pt x="206" y="26421"/>
                      </a:lnTo>
                      <a:lnTo>
                        <a:pt x="342" y="27054"/>
                      </a:lnTo>
                      <a:lnTo>
                        <a:pt x="496" y="27687"/>
                      </a:lnTo>
                      <a:lnTo>
                        <a:pt x="685" y="28303"/>
                      </a:lnTo>
                      <a:lnTo>
                        <a:pt x="804" y="28611"/>
                      </a:lnTo>
                      <a:lnTo>
                        <a:pt x="924" y="28902"/>
                      </a:lnTo>
                      <a:lnTo>
                        <a:pt x="1061" y="29210"/>
                      </a:lnTo>
                      <a:lnTo>
                        <a:pt x="1198" y="29501"/>
                      </a:lnTo>
                      <a:lnTo>
                        <a:pt x="1335" y="29724"/>
                      </a:lnTo>
                      <a:lnTo>
                        <a:pt x="1455" y="29946"/>
                      </a:lnTo>
                      <a:lnTo>
                        <a:pt x="1609" y="30134"/>
                      </a:lnTo>
                      <a:lnTo>
                        <a:pt x="1763" y="30357"/>
                      </a:lnTo>
                      <a:lnTo>
                        <a:pt x="2105" y="30836"/>
                      </a:lnTo>
                      <a:lnTo>
                        <a:pt x="2327" y="31127"/>
                      </a:lnTo>
                      <a:lnTo>
                        <a:pt x="2413" y="31212"/>
                      </a:lnTo>
                      <a:lnTo>
                        <a:pt x="2447" y="31247"/>
                      </a:lnTo>
                      <a:lnTo>
                        <a:pt x="2481" y="31161"/>
                      </a:lnTo>
                      <a:lnTo>
                        <a:pt x="2516" y="31075"/>
                      </a:lnTo>
                      <a:lnTo>
                        <a:pt x="2533" y="30990"/>
                      </a:lnTo>
                      <a:lnTo>
                        <a:pt x="2533" y="30904"/>
                      </a:lnTo>
                      <a:lnTo>
                        <a:pt x="2499" y="30716"/>
                      </a:lnTo>
                      <a:lnTo>
                        <a:pt x="2464" y="30528"/>
                      </a:lnTo>
                      <a:lnTo>
                        <a:pt x="2310" y="30032"/>
                      </a:lnTo>
                      <a:lnTo>
                        <a:pt x="2139" y="29553"/>
                      </a:lnTo>
                      <a:lnTo>
                        <a:pt x="1968" y="29056"/>
                      </a:lnTo>
                      <a:lnTo>
                        <a:pt x="1814" y="28577"/>
                      </a:lnTo>
                      <a:lnTo>
                        <a:pt x="1729" y="28286"/>
                      </a:lnTo>
                      <a:lnTo>
                        <a:pt x="1660" y="27978"/>
                      </a:lnTo>
                      <a:lnTo>
                        <a:pt x="1592" y="27653"/>
                      </a:lnTo>
                      <a:lnTo>
                        <a:pt x="1540" y="27311"/>
                      </a:lnTo>
                      <a:lnTo>
                        <a:pt x="1523" y="26986"/>
                      </a:lnTo>
                      <a:lnTo>
                        <a:pt x="1540" y="26661"/>
                      </a:lnTo>
                      <a:lnTo>
                        <a:pt x="1557" y="26507"/>
                      </a:lnTo>
                      <a:lnTo>
                        <a:pt x="1592" y="26353"/>
                      </a:lnTo>
                      <a:lnTo>
                        <a:pt x="1643" y="26216"/>
                      </a:lnTo>
                      <a:lnTo>
                        <a:pt x="1694" y="26079"/>
                      </a:lnTo>
                      <a:lnTo>
                        <a:pt x="1711" y="26079"/>
                      </a:lnTo>
                      <a:lnTo>
                        <a:pt x="1763" y="26096"/>
                      </a:lnTo>
                      <a:lnTo>
                        <a:pt x="1917" y="26199"/>
                      </a:lnTo>
                      <a:lnTo>
                        <a:pt x="2139" y="26387"/>
                      </a:lnTo>
                      <a:lnTo>
                        <a:pt x="2225" y="26507"/>
                      </a:lnTo>
                      <a:lnTo>
                        <a:pt x="2293" y="26644"/>
                      </a:lnTo>
                      <a:lnTo>
                        <a:pt x="2327" y="26780"/>
                      </a:lnTo>
                      <a:lnTo>
                        <a:pt x="2379" y="26917"/>
                      </a:lnTo>
                      <a:lnTo>
                        <a:pt x="2481" y="27294"/>
                      </a:lnTo>
                      <a:lnTo>
                        <a:pt x="2516" y="27431"/>
                      </a:lnTo>
                      <a:lnTo>
                        <a:pt x="2567" y="27585"/>
                      </a:lnTo>
                      <a:lnTo>
                        <a:pt x="2635" y="27704"/>
                      </a:lnTo>
                      <a:lnTo>
                        <a:pt x="2721" y="27824"/>
                      </a:lnTo>
                      <a:lnTo>
                        <a:pt x="2772" y="27876"/>
                      </a:lnTo>
                      <a:lnTo>
                        <a:pt x="2824" y="27927"/>
                      </a:lnTo>
                      <a:lnTo>
                        <a:pt x="2892" y="27961"/>
                      </a:lnTo>
                      <a:lnTo>
                        <a:pt x="2978" y="27978"/>
                      </a:lnTo>
                      <a:lnTo>
                        <a:pt x="3115" y="27978"/>
                      </a:lnTo>
                      <a:lnTo>
                        <a:pt x="3183" y="27961"/>
                      </a:lnTo>
                      <a:lnTo>
                        <a:pt x="3251" y="27927"/>
                      </a:lnTo>
                      <a:lnTo>
                        <a:pt x="3303" y="27893"/>
                      </a:lnTo>
                      <a:lnTo>
                        <a:pt x="3337" y="27824"/>
                      </a:lnTo>
                      <a:lnTo>
                        <a:pt x="3371" y="27773"/>
                      </a:lnTo>
                      <a:lnTo>
                        <a:pt x="3388" y="27704"/>
                      </a:lnTo>
                      <a:lnTo>
                        <a:pt x="3423" y="27568"/>
                      </a:lnTo>
                      <a:lnTo>
                        <a:pt x="3423" y="27414"/>
                      </a:lnTo>
                      <a:lnTo>
                        <a:pt x="3388" y="27037"/>
                      </a:lnTo>
                      <a:lnTo>
                        <a:pt x="3320" y="26644"/>
                      </a:lnTo>
                      <a:lnTo>
                        <a:pt x="3234" y="26250"/>
                      </a:lnTo>
                      <a:lnTo>
                        <a:pt x="3132" y="25873"/>
                      </a:lnTo>
                      <a:lnTo>
                        <a:pt x="2875" y="25103"/>
                      </a:lnTo>
                      <a:lnTo>
                        <a:pt x="2618" y="24368"/>
                      </a:lnTo>
                      <a:lnTo>
                        <a:pt x="2362" y="23598"/>
                      </a:lnTo>
                      <a:lnTo>
                        <a:pt x="2242" y="23204"/>
                      </a:lnTo>
                      <a:lnTo>
                        <a:pt x="2139" y="22811"/>
                      </a:lnTo>
                      <a:lnTo>
                        <a:pt x="2054" y="22417"/>
                      </a:lnTo>
                      <a:lnTo>
                        <a:pt x="1985" y="22006"/>
                      </a:lnTo>
                      <a:lnTo>
                        <a:pt x="1934" y="21613"/>
                      </a:lnTo>
                      <a:lnTo>
                        <a:pt x="1917" y="21202"/>
                      </a:lnTo>
                      <a:lnTo>
                        <a:pt x="1917" y="20945"/>
                      </a:lnTo>
                      <a:lnTo>
                        <a:pt x="1934" y="20689"/>
                      </a:lnTo>
                      <a:lnTo>
                        <a:pt x="1968" y="20449"/>
                      </a:lnTo>
                      <a:lnTo>
                        <a:pt x="2002" y="20192"/>
                      </a:lnTo>
                      <a:lnTo>
                        <a:pt x="2105" y="19696"/>
                      </a:lnTo>
                      <a:lnTo>
                        <a:pt x="2242" y="19200"/>
                      </a:lnTo>
                      <a:lnTo>
                        <a:pt x="2396" y="18721"/>
                      </a:lnTo>
                      <a:lnTo>
                        <a:pt x="2567" y="18242"/>
                      </a:lnTo>
                      <a:lnTo>
                        <a:pt x="2909" y="17283"/>
                      </a:lnTo>
                      <a:lnTo>
                        <a:pt x="3269" y="16274"/>
                      </a:lnTo>
                      <a:lnTo>
                        <a:pt x="3594" y="15281"/>
                      </a:lnTo>
                      <a:lnTo>
                        <a:pt x="3902" y="14255"/>
                      </a:lnTo>
                      <a:lnTo>
                        <a:pt x="4175" y="13245"/>
                      </a:lnTo>
                      <a:lnTo>
                        <a:pt x="4432" y="12218"/>
                      </a:lnTo>
                      <a:lnTo>
                        <a:pt x="4655" y="11175"/>
                      </a:lnTo>
                      <a:lnTo>
                        <a:pt x="4843" y="10148"/>
                      </a:lnTo>
                      <a:lnTo>
                        <a:pt x="5014" y="9104"/>
                      </a:lnTo>
                      <a:lnTo>
                        <a:pt x="5168" y="8043"/>
                      </a:lnTo>
                      <a:lnTo>
                        <a:pt x="5288" y="6999"/>
                      </a:lnTo>
                      <a:lnTo>
                        <a:pt x="5373" y="5938"/>
                      </a:lnTo>
                      <a:lnTo>
                        <a:pt x="5442" y="4895"/>
                      </a:lnTo>
                      <a:lnTo>
                        <a:pt x="5476" y="3834"/>
                      </a:lnTo>
                      <a:lnTo>
                        <a:pt x="5476" y="2773"/>
                      </a:lnTo>
                      <a:lnTo>
                        <a:pt x="5476" y="1712"/>
                      </a:lnTo>
                      <a:lnTo>
                        <a:pt x="5425" y="651"/>
                      </a:lnTo>
                      <a:lnTo>
                        <a:pt x="5151" y="514"/>
                      </a:lnTo>
                      <a:lnTo>
                        <a:pt x="4877" y="394"/>
                      </a:lnTo>
                      <a:lnTo>
                        <a:pt x="4586" y="274"/>
                      </a:lnTo>
                      <a:lnTo>
                        <a:pt x="4295" y="189"/>
                      </a:lnTo>
                      <a:lnTo>
                        <a:pt x="3987" y="120"/>
                      </a:lnTo>
                      <a:lnTo>
                        <a:pt x="3696" y="69"/>
                      </a:lnTo>
                      <a:lnTo>
                        <a:pt x="3388" y="18"/>
                      </a:lnTo>
                      <a:lnTo>
                        <a:pt x="3080" y="1"/>
                      </a:lnTo>
                      <a:close/>
                    </a:path>
                  </a:pathLst>
                </a:custGeom>
                <a:solidFill>
                  <a:srgbClr val="F4D8B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" name="Google Shape;1682;p34">
                  <a:extLst>
                    <a:ext uri="{FF2B5EF4-FFF2-40B4-BE49-F238E27FC236}">
                      <a16:creationId xmlns:a16="http://schemas.microsoft.com/office/drawing/2014/main" id="{329947E6-B964-1110-C26C-9EB3F97E8203}"/>
                    </a:ext>
                  </a:extLst>
                </p:cNvPr>
                <p:cNvSpPr/>
                <p:nvPr/>
              </p:nvSpPr>
              <p:spPr>
                <a:xfrm>
                  <a:off x="2276789" y="2258729"/>
                  <a:ext cx="183597" cy="10476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76" h="31247" fill="none" extrusionOk="0">
                      <a:moveTo>
                        <a:pt x="240" y="19474"/>
                      </a:moveTo>
                      <a:lnTo>
                        <a:pt x="240" y="19474"/>
                      </a:lnTo>
                      <a:lnTo>
                        <a:pt x="137" y="20637"/>
                      </a:lnTo>
                      <a:lnTo>
                        <a:pt x="52" y="21801"/>
                      </a:lnTo>
                      <a:lnTo>
                        <a:pt x="52" y="21801"/>
                      </a:lnTo>
                      <a:lnTo>
                        <a:pt x="17" y="22468"/>
                      </a:lnTo>
                      <a:lnTo>
                        <a:pt x="0" y="23119"/>
                      </a:lnTo>
                      <a:lnTo>
                        <a:pt x="0" y="23786"/>
                      </a:lnTo>
                      <a:lnTo>
                        <a:pt x="17" y="24453"/>
                      </a:lnTo>
                      <a:lnTo>
                        <a:pt x="52" y="25103"/>
                      </a:lnTo>
                      <a:lnTo>
                        <a:pt x="120" y="25754"/>
                      </a:lnTo>
                      <a:lnTo>
                        <a:pt x="206" y="26421"/>
                      </a:lnTo>
                      <a:lnTo>
                        <a:pt x="342" y="27054"/>
                      </a:lnTo>
                      <a:lnTo>
                        <a:pt x="342" y="27054"/>
                      </a:lnTo>
                      <a:lnTo>
                        <a:pt x="496" y="27687"/>
                      </a:lnTo>
                      <a:lnTo>
                        <a:pt x="685" y="28303"/>
                      </a:lnTo>
                      <a:lnTo>
                        <a:pt x="804" y="28611"/>
                      </a:lnTo>
                      <a:lnTo>
                        <a:pt x="924" y="28902"/>
                      </a:lnTo>
                      <a:lnTo>
                        <a:pt x="1061" y="29210"/>
                      </a:lnTo>
                      <a:lnTo>
                        <a:pt x="1198" y="29501"/>
                      </a:lnTo>
                      <a:lnTo>
                        <a:pt x="1198" y="29501"/>
                      </a:lnTo>
                      <a:lnTo>
                        <a:pt x="1335" y="29724"/>
                      </a:lnTo>
                      <a:lnTo>
                        <a:pt x="1455" y="29946"/>
                      </a:lnTo>
                      <a:lnTo>
                        <a:pt x="1609" y="30134"/>
                      </a:lnTo>
                      <a:lnTo>
                        <a:pt x="1763" y="30357"/>
                      </a:lnTo>
                      <a:lnTo>
                        <a:pt x="1763" y="30357"/>
                      </a:lnTo>
                      <a:lnTo>
                        <a:pt x="2105" y="30836"/>
                      </a:lnTo>
                      <a:lnTo>
                        <a:pt x="2327" y="31127"/>
                      </a:lnTo>
                      <a:lnTo>
                        <a:pt x="2413" y="31212"/>
                      </a:lnTo>
                      <a:lnTo>
                        <a:pt x="2447" y="31247"/>
                      </a:lnTo>
                      <a:lnTo>
                        <a:pt x="2447" y="31247"/>
                      </a:lnTo>
                      <a:lnTo>
                        <a:pt x="2481" y="31161"/>
                      </a:lnTo>
                      <a:lnTo>
                        <a:pt x="2516" y="31075"/>
                      </a:lnTo>
                      <a:lnTo>
                        <a:pt x="2533" y="30990"/>
                      </a:lnTo>
                      <a:lnTo>
                        <a:pt x="2533" y="30904"/>
                      </a:lnTo>
                      <a:lnTo>
                        <a:pt x="2499" y="30716"/>
                      </a:lnTo>
                      <a:lnTo>
                        <a:pt x="2464" y="30528"/>
                      </a:lnTo>
                      <a:lnTo>
                        <a:pt x="2464" y="30528"/>
                      </a:lnTo>
                      <a:lnTo>
                        <a:pt x="2310" y="30032"/>
                      </a:lnTo>
                      <a:lnTo>
                        <a:pt x="2139" y="29553"/>
                      </a:lnTo>
                      <a:lnTo>
                        <a:pt x="1968" y="29056"/>
                      </a:lnTo>
                      <a:lnTo>
                        <a:pt x="1814" y="28577"/>
                      </a:lnTo>
                      <a:lnTo>
                        <a:pt x="1814" y="28577"/>
                      </a:lnTo>
                      <a:lnTo>
                        <a:pt x="1729" y="28286"/>
                      </a:lnTo>
                      <a:lnTo>
                        <a:pt x="1660" y="27978"/>
                      </a:lnTo>
                      <a:lnTo>
                        <a:pt x="1592" y="27653"/>
                      </a:lnTo>
                      <a:lnTo>
                        <a:pt x="1540" y="27311"/>
                      </a:lnTo>
                      <a:lnTo>
                        <a:pt x="1523" y="26986"/>
                      </a:lnTo>
                      <a:lnTo>
                        <a:pt x="1540" y="26661"/>
                      </a:lnTo>
                      <a:lnTo>
                        <a:pt x="1557" y="26507"/>
                      </a:lnTo>
                      <a:lnTo>
                        <a:pt x="1592" y="26353"/>
                      </a:lnTo>
                      <a:lnTo>
                        <a:pt x="1643" y="26216"/>
                      </a:lnTo>
                      <a:lnTo>
                        <a:pt x="1694" y="26079"/>
                      </a:lnTo>
                      <a:lnTo>
                        <a:pt x="1694" y="26079"/>
                      </a:lnTo>
                      <a:lnTo>
                        <a:pt x="1711" y="26079"/>
                      </a:lnTo>
                      <a:lnTo>
                        <a:pt x="1763" y="26096"/>
                      </a:lnTo>
                      <a:lnTo>
                        <a:pt x="1917" y="26199"/>
                      </a:lnTo>
                      <a:lnTo>
                        <a:pt x="2139" y="26387"/>
                      </a:lnTo>
                      <a:lnTo>
                        <a:pt x="2139" y="26387"/>
                      </a:lnTo>
                      <a:lnTo>
                        <a:pt x="2225" y="26507"/>
                      </a:lnTo>
                      <a:lnTo>
                        <a:pt x="2293" y="26644"/>
                      </a:lnTo>
                      <a:lnTo>
                        <a:pt x="2327" y="26780"/>
                      </a:lnTo>
                      <a:lnTo>
                        <a:pt x="2379" y="26917"/>
                      </a:lnTo>
                      <a:lnTo>
                        <a:pt x="2379" y="26917"/>
                      </a:lnTo>
                      <a:lnTo>
                        <a:pt x="2481" y="27294"/>
                      </a:lnTo>
                      <a:lnTo>
                        <a:pt x="2481" y="27294"/>
                      </a:lnTo>
                      <a:lnTo>
                        <a:pt x="2516" y="27431"/>
                      </a:lnTo>
                      <a:lnTo>
                        <a:pt x="2567" y="27585"/>
                      </a:lnTo>
                      <a:lnTo>
                        <a:pt x="2635" y="27704"/>
                      </a:lnTo>
                      <a:lnTo>
                        <a:pt x="2721" y="27824"/>
                      </a:lnTo>
                      <a:lnTo>
                        <a:pt x="2721" y="27824"/>
                      </a:lnTo>
                      <a:lnTo>
                        <a:pt x="2772" y="27876"/>
                      </a:lnTo>
                      <a:lnTo>
                        <a:pt x="2824" y="27927"/>
                      </a:lnTo>
                      <a:lnTo>
                        <a:pt x="2892" y="27961"/>
                      </a:lnTo>
                      <a:lnTo>
                        <a:pt x="2978" y="27978"/>
                      </a:lnTo>
                      <a:lnTo>
                        <a:pt x="3046" y="27978"/>
                      </a:lnTo>
                      <a:lnTo>
                        <a:pt x="3115" y="27978"/>
                      </a:lnTo>
                      <a:lnTo>
                        <a:pt x="3183" y="27961"/>
                      </a:lnTo>
                      <a:lnTo>
                        <a:pt x="3251" y="27927"/>
                      </a:lnTo>
                      <a:lnTo>
                        <a:pt x="3251" y="27927"/>
                      </a:lnTo>
                      <a:lnTo>
                        <a:pt x="3303" y="27893"/>
                      </a:lnTo>
                      <a:lnTo>
                        <a:pt x="3337" y="27824"/>
                      </a:lnTo>
                      <a:lnTo>
                        <a:pt x="3371" y="27773"/>
                      </a:lnTo>
                      <a:lnTo>
                        <a:pt x="3388" y="27704"/>
                      </a:lnTo>
                      <a:lnTo>
                        <a:pt x="3423" y="27568"/>
                      </a:lnTo>
                      <a:lnTo>
                        <a:pt x="3423" y="27414"/>
                      </a:lnTo>
                      <a:lnTo>
                        <a:pt x="3423" y="27414"/>
                      </a:lnTo>
                      <a:lnTo>
                        <a:pt x="3388" y="27037"/>
                      </a:lnTo>
                      <a:lnTo>
                        <a:pt x="3320" y="26644"/>
                      </a:lnTo>
                      <a:lnTo>
                        <a:pt x="3234" y="26250"/>
                      </a:lnTo>
                      <a:lnTo>
                        <a:pt x="3132" y="25873"/>
                      </a:lnTo>
                      <a:lnTo>
                        <a:pt x="2875" y="25103"/>
                      </a:lnTo>
                      <a:lnTo>
                        <a:pt x="2618" y="24368"/>
                      </a:lnTo>
                      <a:lnTo>
                        <a:pt x="2618" y="24368"/>
                      </a:lnTo>
                      <a:lnTo>
                        <a:pt x="2362" y="23598"/>
                      </a:lnTo>
                      <a:lnTo>
                        <a:pt x="2242" y="23204"/>
                      </a:lnTo>
                      <a:lnTo>
                        <a:pt x="2139" y="22811"/>
                      </a:lnTo>
                      <a:lnTo>
                        <a:pt x="2054" y="22417"/>
                      </a:lnTo>
                      <a:lnTo>
                        <a:pt x="1985" y="22006"/>
                      </a:lnTo>
                      <a:lnTo>
                        <a:pt x="1934" y="21613"/>
                      </a:lnTo>
                      <a:lnTo>
                        <a:pt x="1917" y="21202"/>
                      </a:lnTo>
                      <a:lnTo>
                        <a:pt x="1917" y="21202"/>
                      </a:lnTo>
                      <a:lnTo>
                        <a:pt x="1917" y="20945"/>
                      </a:lnTo>
                      <a:lnTo>
                        <a:pt x="1934" y="20689"/>
                      </a:lnTo>
                      <a:lnTo>
                        <a:pt x="1968" y="20449"/>
                      </a:lnTo>
                      <a:lnTo>
                        <a:pt x="2002" y="20192"/>
                      </a:lnTo>
                      <a:lnTo>
                        <a:pt x="2105" y="19696"/>
                      </a:lnTo>
                      <a:lnTo>
                        <a:pt x="2242" y="19200"/>
                      </a:lnTo>
                      <a:lnTo>
                        <a:pt x="2396" y="18721"/>
                      </a:lnTo>
                      <a:lnTo>
                        <a:pt x="2567" y="18242"/>
                      </a:lnTo>
                      <a:lnTo>
                        <a:pt x="2909" y="17283"/>
                      </a:lnTo>
                      <a:lnTo>
                        <a:pt x="2909" y="17283"/>
                      </a:lnTo>
                      <a:lnTo>
                        <a:pt x="3269" y="16274"/>
                      </a:lnTo>
                      <a:lnTo>
                        <a:pt x="3594" y="15281"/>
                      </a:lnTo>
                      <a:lnTo>
                        <a:pt x="3902" y="14255"/>
                      </a:lnTo>
                      <a:lnTo>
                        <a:pt x="4175" y="13245"/>
                      </a:lnTo>
                      <a:lnTo>
                        <a:pt x="4432" y="12218"/>
                      </a:lnTo>
                      <a:lnTo>
                        <a:pt x="4655" y="11175"/>
                      </a:lnTo>
                      <a:lnTo>
                        <a:pt x="4843" y="10148"/>
                      </a:lnTo>
                      <a:lnTo>
                        <a:pt x="5014" y="9104"/>
                      </a:lnTo>
                      <a:lnTo>
                        <a:pt x="5168" y="8043"/>
                      </a:lnTo>
                      <a:lnTo>
                        <a:pt x="5288" y="6999"/>
                      </a:lnTo>
                      <a:lnTo>
                        <a:pt x="5373" y="5938"/>
                      </a:lnTo>
                      <a:lnTo>
                        <a:pt x="5442" y="4895"/>
                      </a:lnTo>
                      <a:lnTo>
                        <a:pt x="5476" y="3834"/>
                      </a:lnTo>
                      <a:lnTo>
                        <a:pt x="5476" y="2773"/>
                      </a:lnTo>
                      <a:lnTo>
                        <a:pt x="5476" y="1712"/>
                      </a:lnTo>
                      <a:lnTo>
                        <a:pt x="5425" y="651"/>
                      </a:lnTo>
                      <a:lnTo>
                        <a:pt x="5425" y="651"/>
                      </a:lnTo>
                      <a:lnTo>
                        <a:pt x="5151" y="514"/>
                      </a:lnTo>
                      <a:lnTo>
                        <a:pt x="4877" y="394"/>
                      </a:lnTo>
                      <a:lnTo>
                        <a:pt x="4586" y="274"/>
                      </a:lnTo>
                      <a:lnTo>
                        <a:pt x="4295" y="189"/>
                      </a:lnTo>
                      <a:lnTo>
                        <a:pt x="3987" y="120"/>
                      </a:lnTo>
                      <a:lnTo>
                        <a:pt x="3696" y="69"/>
                      </a:lnTo>
                      <a:lnTo>
                        <a:pt x="3388" y="18"/>
                      </a:lnTo>
                      <a:lnTo>
                        <a:pt x="3080" y="1"/>
                      </a:lnTo>
                      <a:lnTo>
                        <a:pt x="3080" y="1"/>
                      </a:lnTo>
                      <a:lnTo>
                        <a:pt x="2807" y="1"/>
                      </a:lnTo>
                      <a:lnTo>
                        <a:pt x="2687" y="18"/>
                      </a:lnTo>
                      <a:lnTo>
                        <a:pt x="2550" y="52"/>
                      </a:lnTo>
                      <a:lnTo>
                        <a:pt x="2430" y="86"/>
                      </a:lnTo>
                      <a:lnTo>
                        <a:pt x="2310" y="120"/>
                      </a:lnTo>
                      <a:lnTo>
                        <a:pt x="2208" y="189"/>
                      </a:lnTo>
                      <a:lnTo>
                        <a:pt x="2105" y="274"/>
                      </a:lnTo>
                      <a:lnTo>
                        <a:pt x="2105" y="274"/>
                      </a:lnTo>
                      <a:lnTo>
                        <a:pt x="2037" y="343"/>
                      </a:lnTo>
                      <a:lnTo>
                        <a:pt x="1985" y="428"/>
                      </a:lnTo>
                      <a:lnTo>
                        <a:pt x="1900" y="617"/>
                      </a:lnTo>
                      <a:lnTo>
                        <a:pt x="1831" y="805"/>
                      </a:lnTo>
                      <a:lnTo>
                        <a:pt x="1797" y="1010"/>
                      </a:lnTo>
                      <a:lnTo>
                        <a:pt x="1797" y="1010"/>
                      </a:lnTo>
                      <a:lnTo>
                        <a:pt x="1711" y="1506"/>
                      </a:lnTo>
                      <a:lnTo>
                        <a:pt x="1660" y="2003"/>
                      </a:lnTo>
                      <a:lnTo>
                        <a:pt x="1626" y="2482"/>
                      </a:lnTo>
                      <a:lnTo>
                        <a:pt x="1626" y="2961"/>
                      </a:lnTo>
                      <a:lnTo>
                        <a:pt x="1626" y="3919"/>
                      </a:lnTo>
                      <a:lnTo>
                        <a:pt x="1626" y="4398"/>
                      </a:lnTo>
                      <a:lnTo>
                        <a:pt x="1626" y="4895"/>
                      </a:lnTo>
                      <a:lnTo>
                        <a:pt x="1626" y="4895"/>
                      </a:lnTo>
                      <a:lnTo>
                        <a:pt x="1609" y="5511"/>
                      </a:lnTo>
                      <a:lnTo>
                        <a:pt x="1557" y="6127"/>
                      </a:lnTo>
                      <a:lnTo>
                        <a:pt x="1506" y="6743"/>
                      </a:lnTo>
                      <a:lnTo>
                        <a:pt x="1438" y="7359"/>
                      </a:lnTo>
                      <a:lnTo>
                        <a:pt x="1301" y="8591"/>
                      </a:lnTo>
                      <a:lnTo>
                        <a:pt x="1164" y="9806"/>
                      </a:lnTo>
                      <a:lnTo>
                        <a:pt x="1164" y="9806"/>
                      </a:lnTo>
                      <a:lnTo>
                        <a:pt x="240" y="19474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" name="Google Shape;1683;p34">
                  <a:extLst>
                    <a:ext uri="{FF2B5EF4-FFF2-40B4-BE49-F238E27FC236}">
                      <a16:creationId xmlns:a16="http://schemas.microsoft.com/office/drawing/2014/main" id="{A873164C-27C5-5258-AC2E-520E08CC59BF}"/>
                    </a:ext>
                  </a:extLst>
                </p:cNvPr>
                <p:cNvSpPr/>
                <p:nvPr/>
              </p:nvSpPr>
              <p:spPr>
                <a:xfrm>
                  <a:off x="2419651" y="2903033"/>
                  <a:ext cx="580026" cy="15662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00" h="46716" extrusionOk="0">
                      <a:moveTo>
                        <a:pt x="17300" y="0"/>
                      </a:moveTo>
                      <a:lnTo>
                        <a:pt x="633" y="479"/>
                      </a:lnTo>
                      <a:lnTo>
                        <a:pt x="479" y="3354"/>
                      </a:lnTo>
                      <a:lnTo>
                        <a:pt x="359" y="6212"/>
                      </a:lnTo>
                      <a:lnTo>
                        <a:pt x="240" y="9086"/>
                      </a:lnTo>
                      <a:lnTo>
                        <a:pt x="154" y="11961"/>
                      </a:lnTo>
                      <a:lnTo>
                        <a:pt x="86" y="14836"/>
                      </a:lnTo>
                      <a:lnTo>
                        <a:pt x="51" y="17711"/>
                      </a:lnTo>
                      <a:lnTo>
                        <a:pt x="17" y="20585"/>
                      </a:lnTo>
                      <a:lnTo>
                        <a:pt x="0" y="23460"/>
                      </a:lnTo>
                      <a:lnTo>
                        <a:pt x="17" y="26318"/>
                      </a:lnTo>
                      <a:lnTo>
                        <a:pt x="51" y="29193"/>
                      </a:lnTo>
                      <a:lnTo>
                        <a:pt x="103" y="32067"/>
                      </a:lnTo>
                      <a:lnTo>
                        <a:pt x="171" y="34942"/>
                      </a:lnTo>
                      <a:lnTo>
                        <a:pt x="257" y="37817"/>
                      </a:lnTo>
                      <a:lnTo>
                        <a:pt x="359" y="40692"/>
                      </a:lnTo>
                      <a:lnTo>
                        <a:pt x="479" y="43549"/>
                      </a:lnTo>
                      <a:lnTo>
                        <a:pt x="616" y="46424"/>
                      </a:lnTo>
                      <a:lnTo>
                        <a:pt x="975" y="46475"/>
                      </a:lnTo>
                      <a:lnTo>
                        <a:pt x="1335" y="46510"/>
                      </a:lnTo>
                      <a:lnTo>
                        <a:pt x="1694" y="46527"/>
                      </a:lnTo>
                      <a:lnTo>
                        <a:pt x="2053" y="46544"/>
                      </a:lnTo>
                      <a:lnTo>
                        <a:pt x="2413" y="46527"/>
                      </a:lnTo>
                      <a:lnTo>
                        <a:pt x="2772" y="46493"/>
                      </a:lnTo>
                      <a:lnTo>
                        <a:pt x="3131" y="46458"/>
                      </a:lnTo>
                      <a:lnTo>
                        <a:pt x="3491" y="46390"/>
                      </a:lnTo>
                      <a:lnTo>
                        <a:pt x="4261" y="38433"/>
                      </a:lnTo>
                      <a:lnTo>
                        <a:pt x="4672" y="34446"/>
                      </a:lnTo>
                      <a:lnTo>
                        <a:pt x="5082" y="30476"/>
                      </a:lnTo>
                      <a:lnTo>
                        <a:pt x="5493" y="26506"/>
                      </a:lnTo>
                      <a:lnTo>
                        <a:pt x="5938" y="22519"/>
                      </a:lnTo>
                      <a:lnTo>
                        <a:pt x="6383" y="18549"/>
                      </a:lnTo>
                      <a:lnTo>
                        <a:pt x="6845" y="14579"/>
                      </a:lnTo>
                      <a:lnTo>
                        <a:pt x="6982" y="13570"/>
                      </a:lnTo>
                      <a:lnTo>
                        <a:pt x="7050" y="13073"/>
                      </a:lnTo>
                      <a:lnTo>
                        <a:pt x="7153" y="12577"/>
                      </a:lnTo>
                      <a:lnTo>
                        <a:pt x="7255" y="12081"/>
                      </a:lnTo>
                      <a:lnTo>
                        <a:pt x="7392" y="11602"/>
                      </a:lnTo>
                      <a:lnTo>
                        <a:pt x="7563" y="11123"/>
                      </a:lnTo>
                      <a:lnTo>
                        <a:pt x="7752" y="10661"/>
                      </a:lnTo>
                      <a:lnTo>
                        <a:pt x="7820" y="10524"/>
                      </a:lnTo>
                      <a:lnTo>
                        <a:pt x="7889" y="10404"/>
                      </a:lnTo>
                      <a:lnTo>
                        <a:pt x="7991" y="10301"/>
                      </a:lnTo>
                      <a:lnTo>
                        <a:pt x="8094" y="10233"/>
                      </a:lnTo>
                      <a:lnTo>
                        <a:pt x="8197" y="10199"/>
                      </a:lnTo>
                      <a:lnTo>
                        <a:pt x="8282" y="10182"/>
                      </a:lnTo>
                      <a:lnTo>
                        <a:pt x="8368" y="10182"/>
                      </a:lnTo>
                      <a:lnTo>
                        <a:pt x="8453" y="10199"/>
                      </a:lnTo>
                      <a:lnTo>
                        <a:pt x="8522" y="10233"/>
                      </a:lnTo>
                      <a:lnTo>
                        <a:pt x="8607" y="10267"/>
                      </a:lnTo>
                      <a:lnTo>
                        <a:pt x="8676" y="10336"/>
                      </a:lnTo>
                      <a:lnTo>
                        <a:pt x="8744" y="10404"/>
                      </a:lnTo>
                      <a:lnTo>
                        <a:pt x="8881" y="10575"/>
                      </a:lnTo>
                      <a:lnTo>
                        <a:pt x="8984" y="10746"/>
                      </a:lnTo>
                      <a:lnTo>
                        <a:pt x="9069" y="10952"/>
                      </a:lnTo>
                      <a:lnTo>
                        <a:pt x="9138" y="11157"/>
                      </a:lnTo>
                      <a:lnTo>
                        <a:pt x="9257" y="11687"/>
                      </a:lnTo>
                      <a:lnTo>
                        <a:pt x="9377" y="12218"/>
                      </a:lnTo>
                      <a:lnTo>
                        <a:pt x="9463" y="12748"/>
                      </a:lnTo>
                      <a:lnTo>
                        <a:pt x="9565" y="13279"/>
                      </a:lnTo>
                      <a:lnTo>
                        <a:pt x="9702" y="14357"/>
                      </a:lnTo>
                      <a:lnTo>
                        <a:pt x="9839" y="15418"/>
                      </a:lnTo>
                      <a:lnTo>
                        <a:pt x="10062" y="17454"/>
                      </a:lnTo>
                      <a:lnTo>
                        <a:pt x="10250" y="19490"/>
                      </a:lnTo>
                      <a:lnTo>
                        <a:pt x="10404" y="21509"/>
                      </a:lnTo>
                      <a:lnTo>
                        <a:pt x="10541" y="23546"/>
                      </a:lnTo>
                      <a:lnTo>
                        <a:pt x="10661" y="25582"/>
                      </a:lnTo>
                      <a:lnTo>
                        <a:pt x="10763" y="27635"/>
                      </a:lnTo>
                      <a:lnTo>
                        <a:pt x="10832" y="29672"/>
                      </a:lnTo>
                      <a:lnTo>
                        <a:pt x="10900" y="31708"/>
                      </a:lnTo>
                      <a:lnTo>
                        <a:pt x="10934" y="33471"/>
                      </a:lnTo>
                      <a:lnTo>
                        <a:pt x="10952" y="35284"/>
                      </a:lnTo>
                      <a:lnTo>
                        <a:pt x="10969" y="37132"/>
                      </a:lnTo>
                      <a:lnTo>
                        <a:pt x="10969" y="38981"/>
                      </a:lnTo>
                      <a:lnTo>
                        <a:pt x="10952" y="40846"/>
                      </a:lnTo>
                      <a:lnTo>
                        <a:pt x="10917" y="42677"/>
                      </a:lnTo>
                      <a:lnTo>
                        <a:pt x="10849" y="46270"/>
                      </a:lnTo>
                      <a:lnTo>
                        <a:pt x="10849" y="46321"/>
                      </a:lnTo>
                      <a:lnTo>
                        <a:pt x="10866" y="46373"/>
                      </a:lnTo>
                      <a:lnTo>
                        <a:pt x="10917" y="46441"/>
                      </a:lnTo>
                      <a:lnTo>
                        <a:pt x="10986" y="46475"/>
                      </a:lnTo>
                      <a:lnTo>
                        <a:pt x="11123" y="46544"/>
                      </a:lnTo>
                      <a:lnTo>
                        <a:pt x="11260" y="46595"/>
                      </a:lnTo>
                      <a:lnTo>
                        <a:pt x="11414" y="46647"/>
                      </a:lnTo>
                      <a:lnTo>
                        <a:pt x="11585" y="46664"/>
                      </a:lnTo>
                      <a:lnTo>
                        <a:pt x="11927" y="46715"/>
                      </a:lnTo>
                      <a:lnTo>
                        <a:pt x="12646" y="46715"/>
                      </a:lnTo>
                      <a:lnTo>
                        <a:pt x="13005" y="46698"/>
                      </a:lnTo>
                      <a:lnTo>
                        <a:pt x="13672" y="46664"/>
                      </a:lnTo>
                      <a:lnTo>
                        <a:pt x="13775" y="46647"/>
                      </a:lnTo>
                      <a:lnTo>
                        <a:pt x="13809" y="46629"/>
                      </a:lnTo>
                      <a:lnTo>
                        <a:pt x="13843" y="46612"/>
                      </a:lnTo>
                      <a:lnTo>
                        <a:pt x="13895" y="46544"/>
                      </a:lnTo>
                      <a:lnTo>
                        <a:pt x="13912" y="46475"/>
                      </a:lnTo>
                      <a:lnTo>
                        <a:pt x="14100" y="45500"/>
                      </a:lnTo>
                      <a:lnTo>
                        <a:pt x="14271" y="44490"/>
                      </a:lnTo>
                      <a:lnTo>
                        <a:pt x="14425" y="43498"/>
                      </a:lnTo>
                      <a:lnTo>
                        <a:pt x="14579" y="42471"/>
                      </a:lnTo>
                      <a:lnTo>
                        <a:pt x="14699" y="41445"/>
                      </a:lnTo>
                      <a:lnTo>
                        <a:pt x="14819" y="40418"/>
                      </a:lnTo>
                      <a:lnTo>
                        <a:pt x="15041" y="38364"/>
                      </a:lnTo>
                      <a:lnTo>
                        <a:pt x="15212" y="36294"/>
                      </a:lnTo>
                      <a:lnTo>
                        <a:pt x="15383" y="34223"/>
                      </a:lnTo>
                      <a:lnTo>
                        <a:pt x="15555" y="32187"/>
                      </a:lnTo>
                      <a:lnTo>
                        <a:pt x="15726" y="30185"/>
                      </a:lnTo>
                      <a:lnTo>
                        <a:pt x="15897" y="28166"/>
                      </a:lnTo>
                      <a:lnTo>
                        <a:pt x="16068" y="26147"/>
                      </a:lnTo>
                      <a:lnTo>
                        <a:pt x="16222" y="24128"/>
                      </a:lnTo>
                      <a:lnTo>
                        <a:pt x="16359" y="22108"/>
                      </a:lnTo>
                      <a:lnTo>
                        <a:pt x="16479" y="20089"/>
                      </a:lnTo>
                      <a:lnTo>
                        <a:pt x="16598" y="18070"/>
                      </a:lnTo>
                      <a:lnTo>
                        <a:pt x="16804" y="14032"/>
                      </a:lnTo>
                      <a:lnTo>
                        <a:pt x="16958" y="10524"/>
                      </a:lnTo>
                      <a:lnTo>
                        <a:pt x="17078" y="7016"/>
                      </a:lnTo>
                      <a:lnTo>
                        <a:pt x="17197" y="3508"/>
                      </a:lnTo>
                      <a:lnTo>
                        <a:pt x="17300" y="0"/>
                      </a:lnTo>
                      <a:close/>
                    </a:path>
                  </a:pathLst>
                </a:custGeom>
                <a:solidFill>
                  <a:srgbClr val="74E8B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" name="Google Shape;1684;p34">
                  <a:extLst>
                    <a:ext uri="{FF2B5EF4-FFF2-40B4-BE49-F238E27FC236}">
                      <a16:creationId xmlns:a16="http://schemas.microsoft.com/office/drawing/2014/main" id="{438001DA-50F7-852B-4976-F9375F5F0F8E}"/>
                    </a:ext>
                  </a:extLst>
                </p:cNvPr>
                <p:cNvSpPr/>
                <p:nvPr/>
              </p:nvSpPr>
              <p:spPr>
                <a:xfrm>
                  <a:off x="2419651" y="2903033"/>
                  <a:ext cx="580026" cy="15662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00" h="46716" fill="none" extrusionOk="0">
                      <a:moveTo>
                        <a:pt x="633" y="479"/>
                      </a:moveTo>
                      <a:lnTo>
                        <a:pt x="633" y="479"/>
                      </a:lnTo>
                      <a:lnTo>
                        <a:pt x="479" y="3354"/>
                      </a:lnTo>
                      <a:lnTo>
                        <a:pt x="359" y="6212"/>
                      </a:lnTo>
                      <a:lnTo>
                        <a:pt x="240" y="9086"/>
                      </a:lnTo>
                      <a:lnTo>
                        <a:pt x="154" y="11961"/>
                      </a:lnTo>
                      <a:lnTo>
                        <a:pt x="86" y="14836"/>
                      </a:lnTo>
                      <a:lnTo>
                        <a:pt x="51" y="17711"/>
                      </a:lnTo>
                      <a:lnTo>
                        <a:pt x="17" y="20585"/>
                      </a:lnTo>
                      <a:lnTo>
                        <a:pt x="0" y="23460"/>
                      </a:lnTo>
                      <a:lnTo>
                        <a:pt x="17" y="26318"/>
                      </a:lnTo>
                      <a:lnTo>
                        <a:pt x="51" y="29193"/>
                      </a:lnTo>
                      <a:lnTo>
                        <a:pt x="103" y="32067"/>
                      </a:lnTo>
                      <a:lnTo>
                        <a:pt x="171" y="34942"/>
                      </a:lnTo>
                      <a:lnTo>
                        <a:pt x="257" y="37817"/>
                      </a:lnTo>
                      <a:lnTo>
                        <a:pt x="359" y="40692"/>
                      </a:lnTo>
                      <a:lnTo>
                        <a:pt x="479" y="43549"/>
                      </a:lnTo>
                      <a:lnTo>
                        <a:pt x="616" y="46424"/>
                      </a:lnTo>
                      <a:lnTo>
                        <a:pt x="616" y="46424"/>
                      </a:lnTo>
                      <a:lnTo>
                        <a:pt x="975" y="46475"/>
                      </a:lnTo>
                      <a:lnTo>
                        <a:pt x="1335" y="46510"/>
                      </a:lnTo>
                      <a:lnTo>
                        <a:pt x="1694" y="46527"/>
                      </a:lnTo>
                      <a:lnTo>
                        <a:pt x="2053" y="46544"/>
                      </a:lnTo>
                      <a:lnTo>
                        <a:pt x="2413" y="46527"/>
                      </a:lnTo>
                      <a:lnTo>
                        <a:pt x="2772" y="46493"/>
                      </a:lnTo>
                      <a:lnTo>
                        <a:pt x="3131" y="46458"/>
                      </a:lnTo>
                      <a:lnTo>
                        <a:pt x="3491" y="46390"/>
                      </a:lnTo>
                      <a:lnTo>
                        <a:pt x="3491" y="46390"/>
                      </a:lnTo>
                      <a:lnTo>
                        <a:pt x="4261" y="38433"/>
                      </a:lnTo>
                      <a:lnTo>
                        <a:pt x="4672" y="34446"/>
                      </a:lnTo>
                      <a:lnTo>
                        <a:pt x="5082" y="30476"/>
                      </a:lnTo>
                      <a:lnTo>
                        <a:pt x="5493" y="26506"/>
                      </a:lnTo>
                      <a:lnTo>
                        <a:pt x="5938" y="22519"/>
                      </a:lnTo>
                      <a:lnTo>
                        <a:pt x="6383" y="18549"/>
                      </a:lnTo>
                      <a:lnTo>
                        <a:pt x="6845" y="14579"/>
                      </a:lnTo>
                      <a:lnTo>
                        <a:pt x="6845" y="14579"/>
                      </a:lnTo>
                      <a:lnTo>
                        <a:pt x="6982" y="13570"/>
                      </a:lnTo>
                      <a:lnTo>
                        <a:pt x="7050" y="13073"/>
                      </a:lnTo>
                      <a:lnTo>
                        <a:pt x="7153" y="12577"/>
                      </a:lnTo>
                      <a:lnTo>
                        <a:pt x="7255" y="12081"/>
                      </a:lnTo>
                      <a:lnTo>
                        <a:pt x="7392" y="11602"/>
                      </a:lnTo>
                      <a:lnTo>
                        <a:pt x="7563" y="11123"/>
                      </a:lnTo>
                      <a:lnTo>
                        <a:pt x="7752" y="10661"/>
                      </a:lnTo>
                      <a:lnTo>
                        <a:pt x="7752" y="10661"/>
                      </a:lnTo>
                      <a:lnTo>
                        <a:pt x="7820" y="10524"/>
                      </a:lnTo>
                      <a:lnTo>
                        <a:pt x="7889" y="10404"/>
                      </a:lnTo>
                      <a:lnTo>
                        <a:pt x="7991" y="10301"/>
                      </a:lnTo>
                      <a:lnTo>
                        <a:pt x="8094" y="10233"/>
                      </a:lnTo>
                      <a:lnTo>
                        <a:pt x="8094" y="10233"/>
                      </a:lnTo>
                      <a:lnTo>
                        <a:pt x="8197" y="10199"/>
                      </a:lnTo>
                      <a:lnTo>
                        <a:pt x="8282" y="10182"/>
                      </a:lnTo>
                      <a:lnTo>
                        <a:pt x="8368" y="10182"/>
                      </a:lnTo>
                      <a:lnTo>
                        <a:pt x="8453" y="10199"/>
                      </a:lnTo>
                      <a:lnTo>
                        <a:pt x="8522" y="10233"/>
                      </a:lnTo>
                      <a:lnTo>
                        <a:pt x="8607" y="10267"/>
                      </a:lnTo>
                      <a:lnTo>
                        <a:pt x="8676" y="10336"/>
                      </a:lnTo>
                      <a:lnTo>
                        <a:pt x="8744" y="10404"/>
                      </a:lnTo>
                      <a:lnTo>
                        <a:pt x="8881" y="10575"/>
                      </a:lnTo>
                      <a:lnTo>
                        <a:pt x="8984" y="10746"/>
                      </a:lnTo>
                      <a:lnTo>
                        <a:pt x="9069" y="10952"/>
                      </a:lnTo>
                      <a:lnTo>
                        <a:pt x="9138" y="11157"/>
                      </a:lnTo>
                      <a:lnTo>
                        <a:pt x="9138" y="11157"/>
                      </a:lnTo>
                      <a:lnTo>
                        <a:pt x="9257" y="11687"/>
                      </a:lnTo>
                      <a:lnTo>
                        <a:pt x="9377" y="12218"/>
                      </a:lnTo>
                      <a:lnTo>
                        <a:pt x="9463" y="12748"/>
                      </a:lnTo>
                      <a:lnTo>
                        <a:pt x="9565" y="13279"/>
                      </a:lnTo>
                      <a:lnTo>
                        <a:pt x="9702" y="14357"/>
                      </a:lnTo>
                      <a:lnTo>
                        <a:pt x="9839" y="15418"/>
                      </a:lnTo>
                      <a:lnTo>
                        <a:pt x="9839" y="15418"/>
                      </a:lnTo>
                      <a:lnTo>
                        <a:pt x="10062" y="17454"/>
                      </a:lnTo>
                      <a:lnTo>
                        <a:pt x="10250" y="19490"/>
                      </a:lnTo>
                      <a:lnTo>
                        <a:pt x="10404" y="21509"/>
                      </a:lnTo>
                      <a:lnTo>
                        <a:pt x="10541" y="23546"/>
                      </a:lnTo>
                      <a:lnTo>
                        <a:pt x="10661" y="25582"/>
                      </a:lnTo>
                      <a:lnTo>
                        <a:pt x="10763" y="27635"/>
                      </a:lnTo>
                      <a:lnTo>
                        <a:pt x="10832" y="29672"/>
                      </a:lnTo>
                      <a:lnTo>
                        <a:pt x="10900" y="31708"/>
                      </a:lnTo>
                      <a:lnTo>
                        <a:pt x="10900" y="31708"/>
                      </a:lnTo>
                      <a:lnTo>
                        <a:pt x="10934" y="33471"/>
                      </a:lnTo>
                      <a:lnTo>
                        <a:pt x="10952" y="35284"/>
                      </a:lnTo>
                      <a:lnTo>
                        <a:pt x="10969" y="37132"/>
                      </a:lnTo>
                      <a:lnTo>
                        <a:pt x="10969" y="38981"/>
                      </a:lnTo>
                      <a:lnTo>
                        <a:pt x="10952" y="40846"/>
                      </a:lnTo>
                      <a:lnTo>
                        <a:pt x="10917" y="42677"/>
                      </a:lnTo>
                      <a:lnTo>
                        <a:pt x="10849" y="46270"/>
                      </a:lnTo>
                      <a:lnTo>
                        <a:pt x="10849" y="46270"/>
                      </a:lnTo>
                      <a:lnTo>
                        <a:pt x="10849" y="46321"/>
                      </a:lnTo>
                      <a:lnTo>
                        <a:pt x="10866" y="46373"/>
                      </a:lnTo>
                      <a:lnTo>
                        <a:pt x="10866" y="46373"/>
                      </a:lnTo>
                      <a:lnTo>
                        <a:pt x="10917" y="46441"/>
                      </a:lnTo>
                      <a:lnTo>
                        <a:pt x="10986" y="46475"/>
                      </a:lnTo>
                      <a:lnTo>
                        <a:pt x="10986" y="46475"/>
                      </a:lnTo>
                      <a:lnTo>
                        <a:pt x="11123" y="46544"/>
                      </a:lnTo>
                      <a:lnTo>
                        <a:pt x="11260" y="46595"/>
                      </a:lnTo>
                      <a:lnTo>
                        <a:pt x="11414" y="46647"/>
                      </a:lnTo>
                      <a:lnTo>
                        <a:pt x="11585" y="46664"/>
                      </a:lnTo>
                      <a:lnTo>
                        <a:pt x="11927" y="46715"/>
                      </a:lnTo>
                      <a:lnTo>
                        <a:pt x="12286" y="46715"/>
                      </a:lnTo>
                      <a:lnTo>
                        <a:pt x="12646" y="46715"/>
                      </a:lnTo>
                      <a:lnTo>
                        <a:pt x="13005" y="46698"/>
                      </a:lnTo>
                      <a:lnTo>
                        <a:pt x="13672" y="46664"/>
                      </a:lnTo>
                      <a:lnTo>
                        <a:pt x="13672" y="46664"/>
                      </a:lnTo>
                      <a:lnTo>
                        <a:pt x="13775" y="46647"/>
                      </a:lnTo>
                      <a:lnTo>
                        <a:pt x="13809" y="46629"/>
                      </a:lnTo>
                      <a:lnTo>
                        <a:pt x="13843" y="46612"/>
                      </a:lnTo>
                      <a:lnTo>
                        <a:pt x="13843" y="46612"/>
                      </a:lnTo>
                      <a:lnTo>
                        <a:pt x="13895" y="46544"/>
                      </a:lnTo>
                      <a:lnTo>
                        <a:pt x="13912" y="46475"/>
                      </a:lnTo>
                      <a:lnTo>
                        <a:pt x="13912" y="46475"/>
                      </a:lnTo>
                      <a:lnTo>
                        <a:pt x="14100" y="45500"/>
                      </a:lnTo>
                      <a:lnTo>
                        <a:pt x="14271" y="44490"/>
                      </a:lnTo>
                      <a:lnTo>
                        <a:pt x="14425" y="43498"/>
                      </a:lnTo>
                      <a:lnTo>
                        <a:pt x="14579" y="42471"/>
                      </a:lnTo>
                      <a:lnTo>
                        <a:pt x="14699" y="41445"/>
                      </a:lnTo>
                      <a:lnTo>
                        <a:pt x="14819" y="40418"/>
                      </a:lnTo>
                      <a:lnTo>
                        <a:pt x="15041" y="38364"/>
                      </a:lnTo>
                      <a:lnTo>
                        <a:pt x="15212" y="36294"/>
                      </a:lnTo>
                      <a:lnTo>
                        <a:pt x="15383" y="34223"/>
                      </a:lnTo>
                      <a:lnTo>
                        <a:pt x="15555" y="32187"/>
                      </a:lnTo>
                      <a:lnTo>
                        <a:pt x="15726" y="30185"/>
                      </a:lnTo>
                      <a:lnTo>
                        <a:pt x="15726" y="30185"/>
                      </a:lnTo>
                      <a:lnTo>
                        <a:pt x="15897" y="28166"/>
                      </a:lnTo>
                      <a:lnTo>
                        <a:pt x="16068" y="26147"/>
                      </a:lnTo>
                      <a:lnTo>
                        <a:pt x="16222" y="24128"/>
                      </a:lnTo>
                      <a:lnTo>
                        <a:pt x="16359" y="22108"/>
                      </a:lnTo>
                      <a:lnTo>
                        <a:pt x="16479" y="20089"/>
                      </a:lnTo>
                      <a:lnTo>
                        <a:pt x="16598" y="18070"/>
                      </a:lnTo>
                      <a:lnTo>
                        <a:pt x="16804" y="14032"/>
                      </a:lnTo>
                      <a:lnTo>
                        <a:pt x="16804" y="14032"/>
                      </a:lnTo>
                      <a:lnTo>
                        <a:pt x="16958" y="10524"/>
                      </a:lnTo>
                      <a:lnTo>
                        <a:pt x="17078" y="7016"/>
                      </a:lnTo>
                      <a:lnTo>
                        <a:pt x="17197" y="3508"/>
                      </a:lnTo>
                      <a:lnTo>
                        <a:pt x="17300" y="0"/>
                      </a:lnTo>
                      <a:lnTo>
                        <a:pt x="633" y="479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" name="Google Shape;1685;p34">
                  <a:extLst>
                    <a:ext uri="{FF2B5EF4-FFF2-40B4-BE49-F238E27FC236}">
                      <a16:creationId xmlns:a16="http://schemas.microsoft.com/office/drawing/2014/main" id="{8FDB7466-6050-8F82-9693-163366D2B597}"/>
                    </a:ext>
                  </a:extLst>
                </p:cNvPr>
                <p:cNvSpPr/>
                <p:nvPr/>
              </p:nvSpPr>
              <p:spPr>
                <a:xfrm>
                  <a:off x="2230320" y="1876646"/>
                  <a:ext cx="960429" cy="1234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646" h="36825" extrusionOk="0">
                      <a:moveTo>
                        <a:pt x="17865" y="0"/>
                      </a:moveTo>
                      <a:lnTo>
                        <a:pt x="17471" y="17"/>
                      </a:lnTo>
                      <a:lnTo>
                        <a:pt x="12286" y="257"/>
                      </a:lnTo>
                      <a:lnTo>
                        <a:pt x="10849" y="325"/>
                      </a:lnTo>
                      <a:lnTo>
                        <a:pt x="10609" y="342"/>
                      </a:lnTo>
                      <a:lnTo>
                        <a:pt x="10490" y="360"/>
                      </a:lnTo>
                      <a:lnTo>
                        <a:pt x="10370" y="394"/>
                      </a:lnTo>
                      <a:lnTo>
                        <a:pt x="10250" y="445"/>
                      </a:lnTo>
                      <a:lnTo>
                        <a:pt x="10147" y="531"/>
                      </a:lnTo>
                      <a:lnTo>
                        <a:pt x="9942" y="685"/>
                      </a:lnTo>
                      <a:lnTo>
                        <a:pt x="9720" y="856"/>
                      </a:lnTo>
                      <a:lnTo>
                        <a:pt x="9514" y="1010"/>
                      </a:lnTo>
                      <a:lnTo>
                        <a:pt x="9052" y="1301"/>
                      </a:lnTo>
                      <a:lnTo>
                        <a:pt x="8573" y="1557"/>
                      </a:lnTo>
                      <a:lnTo>
                        <a:pt x="8077" y="1780"/>
                      </a:lnTo>
                      <a:lnTo>
                        <a:pt x="7564" y="1968"/>
                      </a:lnTo>
                      <a:lnTo>
                        <a:pt x="7050" y="2122"/>
                      </a:lnTo>
                      <a:lnTo>
                        <a:pt x="6520" y="2225"/>
                      </a:lnTo>
                      <a:lnTo>
                        <a:pt x="6246" y="2259"/>
                      </a:lnTo>
                      <a:lnTo>
                        <a:pt x="5989" y="2293"/>
                      </a:lnTo>
                      <a:lnTo>
                        <a:pt x="5561" y="2327"/>
                      </a:lnTo>
                      <a:lnTo>
                        <a:pt x="5356" y="2344"/>
                      </a:lnTo>
                      <a:lnTo>
                        <a:pt x="5151" y="2379"/>
                      </a:lnTo>
                      <a:lnTo>
                        <a:pt x="4945" y="2430"/>
                      </a:lnTo>
                      <a:lnTo>
                        <a:pt x="4757" y="2481"/>
                      </a:lnTo>
                      <a:lnTo>
                        <a:pt x="4569" y="2567"/>
                      </a:lnTo>
                      <a:lnTo>
                        <a:pt x="4398" y="2670"/>
                      </a:lnTo>
                      <a:lnTo>
                        <a:pt x="4295" y="2755"/>
                      </a:lnTo>
                      <a:lnTo>
                        <a:pt x="4210" y="2841"/>
                      </a:lnTo>
                      <a:lnTo>
                        <a:pt x="4056" y="3046"/>
                      </a:lnTo>
                      <a:lnTo>
                        <a:pt x="3919" y="3269"/>
                      </a:lnTo>
                      <a:lnTo>
                        <a:pt x="3782" y="3491"/>
                      </a:lnTo>
                      <a:lnTo>
                        <a:pt x="3251" y="4501"/>
                      </a:lnTo>
                      <a:lnTo>
                        <a:pt x="2755" y="5510"/>
                      </a:lnTo>
                      <a:lnTo>
                        <a:pt x="2276" y="6554"/>
                      </a:lnTo>
                      <a:lnTo>
                        <a:pt x="1814" y="7598"/>
                      </a:lnTo>
                      <a:lnTo>
                        <a:pt x="1403" y="8659"/>
                      </a:lnTo>
                      <a:lnTo>
                        <a:pt x="1010" y="9720"/>
                      </a:lnTo>
                      <a:lnTo>
                        <a:pt x="650" y="10798"/>
                      </a:lnTo>
                      <a:lnTo>
                        <a:pt x="308" y="11893"/>
                      </a:lnTo>
                      <a:lnTo>
                        <a:pt x="52" y="12834"/>
                      </a:lnTo>
                      <a:lnTo>
                        <a:pt x="17" y="12988"/>
                      </a:lnTo>
                      <a:lnTo>
                        <a:pt x="0" y="13056"/>
                      </a:lnTo>
                      <a:lnTo>
                        <a:pt x="17" y="13142"/>
                      </a:lnTo>
                      <a:lnTo>
                        <a:pt x="52" y="13228"/>
                      </a:lnTo>
                      <a:lnTo>
                        <a:pt x="103" y="13296"/>
                      </a:lnTo>
                      <a:lnTo>
                        <a:pt x="240" y="13433"/>
                      </a:lnTo>
                      <a:lnTo>
                        <a:pt x="462" y="13604"/>
                      </a:lnTo>
                      <a:lnTo>
                        <a:pt x="685" y="13775"/>
                      </a:lnTo>
                      <a:lnTo>
                        <a:pt x="924" y="13929"/>
                      </a:lnTo>
                      <a:lnTo>
                        <a:pt x="1164" y="14083"/>
                      </a:lnTo>
                      <a:lnTo>
                        <a:pt x="1403" y="14220"/>
                      </a:lnTo>
                      <a:lnTo>
                        <a:pt x="1643" y="14340"/>
                      </a:lnTo>
                      <a:lnTo>
                        <a:pt x="1900" y="14460"/>
                      </a:lnTo>
                      <a:lnTo>
                        <a:pt x="2156" y="14579"/>
                      </a:lnTo>
                      <a:lnTo>
                        <a:pt x="2430" y="14682"/>
                      </a:lnTo>
                      <a:lnTo>
                        <a:pt x="2687" y="14768"/>
                      </a:lnTo>
                      <a:lnTo>
                        <a:pt x="2961" y="14853"/>
                      </a:lnTo>
                      <a:lnTo>
                        <a:pt x="3234" y="14922"/>
                      </a:lnTo>
                      <a:lnTo>
                        <a:pt x="3508" y="14973"/>
                      </a:lnTo>
                      <a:lnTo>
                        <a:pt x="3782" y="15024"/>
                      </a:lnTo>
                      <a:lnTo>
                        <a:pt x="4056" y="15058"/>
                      </a:lnTo>
                      <a:lnTo>
                        <a:pt x="4329" y="15093"/>
                      </a:lnTo>
                      <a:lnTo>
                        <a:pt x="4980" y="15093"/>
                      </a:lnTo>
                      <a:lnTo>
                        <a:pt x="5236" y="15076"/>
                      </a:lnTo>
                      <a:lnTo>
                        <a:pt x="5561" y="15076"/>
                      </a:lnTo>
                      <a:lnTo>
                        <a:pt x="5476" y="17129"/>
                      </a:lnTo>
                      <a:lnTo>
                        <a:pt x="5373" y="19439"/>
                      </a:lnTo>
                      <a:lnTo>
                        <a:pt x="5185" y="24487"/>
                      </a:lnTo>
                      <a:lnTo>
                        <a:pt x="4997" y="29518"/>
                      </a:lnTo>
                      <a:lnTo>
                        <a:pt x="4911" y="31828"/>
                      </a:lnTo>
                      <a:lnTo>
                        <a:pt x="4809" y="33881"/>
                      </a:lnTo>
                      <a:lnTo>
                        <a:pt x="4791" y="34138"/>
                      </a:lnTo>
                      <a:lnTo>
                        <a:pt x="4809" y="34412"/>
                      </a:lnTo>
                      <a:lnTo>
                        <a:pt x="4826" y="34669"/>
                      </a:lnTo>
                      <a:lnTo>
                        <a:pt x="4860" y="34788"/>
                      </a:lnTo>
                      <a:lnTo>
                        <a:pt x="4894" y="34908"/>
                      </a:lnTo>
                      <a:lnTo>
                        <a:pt x="4945" y="35028"/>
                      </a:lnTo>
                      <a:lnTo>
                        <a:pt x="5014" y="35148"/>
                      </a:lnTo>
                      <a:lnTo>
                        <a:pt x="5082" y="35250"/>
                      </a:lnTo>
                      <a:lnTo>
                        <a:pt x="5168" y="35353"/>
                      </a:lnTo>
                      <a:lnTo>
                        <a:pt x="5339" y="35524"/>
                      </a:lnTo>
                      <a:lnTo>
                        <a:pt x="5544" y="35678"/>
                      </a:lnTo>
                      <a:lnTo>
                        <a:pt x="5784" y="35815"/>
                      </a:lnTo>
                      <a:lnTo>
                        <a:pt x="6024" y="35935"/>
                      </a:lnTo>
                      <a:lnTo>
                        <a:pt x="6280" y="36037"/>
                      </a:lnTo>
                      <a:lnTo>
                        <a:pt x="6520" y="36123"/>
                      </a:lnTo>
                      <a:lnTo>
                        <a:pt x="6948" y="36243"/>
                      </a:lnTo>
                      <a:lnTo>
                        <a:pt x="7358" y="36345"/>
                      </a:lnTo>
                      <a:lnTo>
                        <a:pt x="7786" y="36448"/>
                      </a:lnTo>
                      <a:lnTo>
                        <a:pt x="8197" y="36534"/>
                      </a:lnTo>
                      <a:lnTo>
                        <a:pt x="8624" y="36602"/>
                      </a:lnTo>
                      <a:lnTo>
                        <a:pt x="9052" y="36653"/>
                      </a:lnTo>
                      <a:lnTo>
                        <a:pt x="9925" y="36739"/>
                      </a:lnTo>
                      <a:lnTo>
                        <a:pt x="10781" y="36790"/>
                      </a:lnTo>
                      <a:lnTo>
                        <a:pt x="11653" y="36825"/>
                      </a:lnTo>
                      <a:lnTo>
                        <a:pt x="13399" y="36825"/>
                      </a:lnTo>
                      <a:lnTo>
                        <a:pt x="15555" y="36790"/>
                      </a:lnTo>
                      <a:lnTo>
                        <a:pt x="16633" y="36773"/>
                      </a:lnTo>
                      <a:lnTo>
                        <a:pt x="17711" y="36739"/>
                      </a:lnTo>
                      <a:lnTo>
                        <a:pt x="18789" y="36688"/>
                      </a:lnTo>
                      <a:lnTo>
                        <a:pt x="19867" y="36602"/>
                      </a:lnTo>
                      <a:lnTo>
                        <a:pt x="20945" y="36517"/>
                      </a:lnTo>
                      <a:lnTo>
                        <a:pt x="22023" y="36397"/>
                      </a:lnTo>
                      <a:lnTo>
                        <a:pt x="22263" y="36345"/>
                      </a:lnTo>
                      <a:lnTo>
                        <a:pt x="22519" y="36294"/>
                      </a:lnTo>
                      <a:lnTo>
                        <a:pt x="22776" y="36209"/>
                      </a:lnTo>
                      <a:lnTo>
                        <a:pt x="23015" y="36123"/>
                      </a:lnTo>
                      <a:lnTo>
                        <a:pt x="23238" y="35986"/>
                      </a:lnTo>
                      <a:lnTo>
                        <a:pt x="23443" y="35849"/>
                      </a:lnTo>
                      <a:lnTo>
                        <a:pt x="23529" y="35764"/>
                      </a:lnTo>
                      <a:lnTo>
                        <a:pt x="23614" y="35661"/>
                      </a:lnTo>
                      <a:lnTo>
                        <a:pt x="23683" y="35575"/>
                      </a:lnTo>
                      <a:lnTo>
                        <a:pt x="23751" y="35456"/>
                      </a:lnTo>
                      <a:lnTo>
                        <a:pt x="23837" y="35302"/>
                      </a:lnTo>
                      <a:lnTo>
                        <a:pt x="23888" y="35131"/>
                      </a:lnTo>
                      <a:lnTo>
                        <a:pt x="23939" y="34977"/>
                      </a:lnTo>
                      <a:lnTo>
                        <a:pt x="23957" y="34788"/>
                      </a:lnTo>
                      <a:lnTo>
                        <a:pt x="23991" y="34429"/>
                      </a:lnTo>
                      <a:lnTo>
                        <a:pt x="23991" y="34087"/>
                      </a:lnTo>
                      <a:lnTo>
                        <a:pt x="23939" y="31280"/>
                      </a:lnTo>
                      <a:lnTo>
                        <a:pt x="23888" y="27807"/>
                      </a:lnTo>
                      <a:lnTo>
                        <a:pt x="23803" y="24333"/>
                      </a:lnTo>
                      <a:lnTo>
                        <a:pt x="23768" y="22810"/>
                      </a:lnTo>
                      <a:lnTo>
                        <a:pt x="23717" y="21544"/>
                      </a:lnTo>
                      <a:lnTo>
                        <a:pt x="23597" y="19354"/>
                      </a:lnTo>
                      <a:lnTo>
                        <a:pt x="23460" y="17146"/>
                      </a:lnTo>
                      <a:lnTo>
                        <a:pt x="23375" y="16051"/>
                      </a:lnTo>
                      <a:lnTo>
                        <a:pt x="23323" y="15503"/>
                      </a:lnTo>
                      <a:lnTo>
                        <a:pt x="23289" y="14956"/>
                      </a:lnTo>
                      <a:lnTo>
                        <a:pt x="23289" y="14785"/>
                      </a:lnTo>
                      <a:lnTo>
                        <a:pt x="23306" y="14614"/>
                      </a:lnTo>
                      <a:lnTo>
                        <a:pt x="23323" y="14254"/>
                      </a:lnTo>
                      <a:lnTo>
                        <a:pt x="23341" y="14066"/>
                      </a:lnTo>
                      <a:lnTo>
                        <a:pt x="23323" y="13895"/>
                      </a:lnTo>
                      <a:lnTo>
                        <a:pt x="23289" y="13724"/>
                      </a:lnTo>
                      <a:lnTo>
                        <a:pt x="23221" y="13570"/>
                      </a:lnTo>
                      <a:lnTo>
                        <a:pt x="23922" y="13347"/>
                      </a:lnTo>
                      <a:lnTo>
                        <a:pt x="24607" y="13108"/>
                      </a:lnTo>
                      <a:lnTo>
                        <a:pt x="25257" y="12834"/>
                      </a:lnTo>
                      <a:lnTo>
                        <a:pt x="25907" y="12526"/>
                      </a:lnTo>
                      <a:lnTo>
                        <a:pt x="26523" y="12167"/>
                      </a:lnTo>
                      <a:lnTo>
                        <a:pt x="27122" y="11790"/>
                      </a:lnTo>
                      <a:lnTo>
                        <a:pt x="27704" y="11362"/>
                      </a:lnTo>
                      <a:lnTo>
                        <a:pt x="28286" y="10900"/>
                      </a:lnTo>
                      <a:lnTo>
                        <a:pt x="28388" y="10815"/>
                      </a:lnTo>
                      <a:lnTo>
                        <a:pt x="28491" y="10695"/>
                      </a:lnTo>
                      <a:lnTo>
                        <a:pt x="28577" y="10592"/>
                      </a:lnTo>
                      <a:lnTo>
                        <a:pt x="28628" y="10455"/>
                      </a:lnTo>
                      <a:lnTo>
                        <a:pt x="28645" y="10370"/>
                      </a:lnTo>
                      <a:lnTo>
                        <a:pt x="28645" y="10301"/>
                      </a:lnTo>
                      <a:lnTo>
                        <a:pt x="28628" y="10147"/>
                      </a:lnTo>
                      <a:lnTo>
                        <a:pt x="28577" y="9993"/>
                      </a:lnTo>
                      <a:lnTo>
                        <a:pt x="28508" y="9839"/>
                      </a:lnTo>
                      <a:lnTo>
                        <a:pt x="28217" y="9189"/>
                      </a:lnTo>
                      <a:lnTo>
                        <a:pt x="27704" y="8026"/>
                      </a:lnTo>
                      <a:lnTo>
                        <a:pt x="27139" y="6896"/>
                      </a:lnTo>
                      <a:lnTo>
                        <a:pt x="26558" y="5767"/>
                      </a:lnTo>
                      <a:lnTo>
                        <a:pt x="25959" y="4655"/>
                      </a:lnTo>
                      <a:lnTo>
                        <a:pt x="25668" y="4175"/>
                      </a:lnTo>
                      <a:lnTo>
                        <a:pt x="25360" y="3713"/>
                      </a:lnTo>
                      <a:lnTo>
                        <a:pt x="25189" y="3474"/>
                      </a:lnTo>
                      <a:lnTo>
                        <a:pt x="25017" y="3269"/>
                      </a:lnTo>
                      <a:lnTo>
                        <a:pt x="24829" y="3046"/>
                      </a:lnTo>
                      <a:lnTo>
                        <a:pt x="24641" y="2841"/>
                      </a:lnTo>
                      <a:lnTo>
                        <a:pt x="24436" y="2653"/>
                      </a:lnTo>
                      <a:lnTo>
                        <a:pt x="24230" y="2481"/>
                      </a:lnTo>
                      <a:lnTo>
                        <a:pt x="24008" y="2310"/>
                      </a:lnTo>
                      <a:lnTo>
                        <a:pt x="23768" y="2139"/>
                      </a:lnTo>
                      <a:lnTo>
                        <a:pt x="23529" y="2002"/>
                      </a:lnTo>
                      <a:lnTo>
                        <a:pt x="23289" y="1865"/>
                      </a:lnTo>
                      <a:lnTo>
                        <a:pt x="23033" y="1763"/>
                      </a:lnTo>
                      <a:lnTo>
                        <a:pt x="22759" y="1660"/>
                      </a:lnTo>
                      <a:lnTo>
                        <a:pt x="22331" y="1540"/>
                      </a:lnTo>
                      <a:lnTo>
                        <a:pt x="21886" y="1455"/>
                      </a:lnTo>
                      <a:lnTo>
                        <a:pt x="20996" y="1301"/>
                      </a:lnTo>
                      <a:lnTo>
                        <a:pt x="20568" y="1198"/>
                      </a:lnTo>
                      <a:lnTo>
                        <a:pt x="20141" y="1078"/>
                      </a:lnTo>
                      <a:lnTo>
                        <a:pt x="19935" y="1010"/>
                      </a:lnTo>
                      <a:lnTo>
                        <a:pt x="19730" y="924"/>
                      </a:lnTo>
                      <a:lnTo>
                        <a:pt x="19542" y="839"/>
                      </a:lnTo>
                      <a:lnTo>
                        <a:pt x="19354" y="719"/>
                      </a:lnTo>
                      <a:lnTo>
                        <a:pt x="19080" y="548"/>
                      </a:lnTo>
                      <a:lnTo>
                        <a:pt x="18806" y="342"/>
                      </a:lnTo>
                      <a:lnTo>
                        <a:pt x="18686" y="257"/>
                      </a:lnTo>
                      <a:lnTo>
                        <a:pt x="18532" y="188"/>
                      </a:lnTo>
                      <a:lnTo>
                        <a:pt x="18395" y="120"/>
                      </a:lnTo>
                      <a:lnTo>
                        <a:pt x="18241" y="69"/>
                      </a:lnTo>
                      <a:lnTo>
                        <a:pt x="18053" y="17"/>
                      </a:lnTo>
                      <a:lnTo>
                        <a:pt x="17865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" name="Google Shape;1686;p34">
                  <a:extLst>
                    <a:ext uri="{FF2B5EF4-FFF2-40B4-BE49-F238E27FC236}">
                      <a16:creationId xmlns:a16="http://schemas.microsoft.com/office/drawing/2014/main" id="{D2C1ADF6-6146-CBC0-0078-C7ACB5871475}"/>
                    </a:ext>
                  </a:extLst>
                </p:cNvPr>
                <p:cNvSpPr/>
                <p:nvPr/>
              </p:nvSpPr>
              <p:spPr>
                <a:xfrm>
                  <a:off x="2230320" y="1876646"/>
                  <a:ext cx="960429" cy="1234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646" h="36825" fill="none" extrusionOk="0">
                      <a:moveTo>
                        <a:pt x="12286" y="257"/>
                      </a:moveTo>
                      <a:lnTo>
                        <a:pt x="12286" y="257"/>
                      </a:lnTo>
                      <a:lnTo>
                        <a:pt x="10849" y="325"/>
                      </a:lnTo>
                      <a:lnTo>
                        <a:pt x="10849" y="325"/>
                      </a:lnTo>
                      <a:lnTo>
                        <a:pt x="10609" y="342"/>
                      </a:lnTo>
                      <a:lnTo>
                        <a:pt x="10490" y="360"/>
                      </a:lnTo>
                      <a:lnTo>
                        <a:pt x="10370" y="394"/>
                      </a:lnTo>
                      <a:lnTo>
                        <a:pt x="10370" y="394"/>
                      </a:lnTo>
                      <a:lnTo>
                        <a:pt x="10250" y="445"/>
                      </a:lnTo>
                      <a:lnTo>
                        <a:pt x="10147" y="531"/>
                      </a:lnTo>
                      <a:lnTo>
                        <a:pt x="9942" y="685"/>
                      </a:lnTo>
                      <a:lnTo>
                        <a:pt x="9942" y="685"/>
                      </a:lnTo>
                      <a:lnTo>
                        <a:pt x="9720" y="856"/>
                      </a:lnTo>
                      <a:lnTo>
                        <a:pt x="9514" y="1010"/>
                      </a:lnTo>
                      <a:lnTo>
                        <a:pt x="9052" y="1301"/>
                      </a:lnTo>
                      <a:lnTo>
                        <a:pt x="8573" y="1557"/>
                      </a:lnTo>
                      <a:lnTo>
                        <a:pt x="8077" y="1780"/>
                      </a:lnTo>
                      <a:lnTo>
                        <a:pt x="7564" y="1968"/>
                      </a:lnTo>
                      <a:lnTo>
                        <a:pt x="7050" y="2122"/>
                      </a:lnTo>
                      <a:lnTo>
                        <a:pt x="6520" y="2225"/>
                      </a:lnTo>
                      <a:lnTo>
                        <a:pt x="6246" y="2259"/>
                      </a:lnTo>
                      <a:lnTo>
                        <a:pt x="5989" y="2293"/>
                      </a:lnTo>
                      <a:lnTo>
                        <a:pt x="5989" y="2293"/>
                      </a:lnTo>
                      <a:lnTo>
                        <a:pt x="5561" y="2327"/>
                      </a:lnTo>
                      <a:lnTo>
                        <a:pt x="5356" y="2344"/>
                      </a:lnTo>
                      <a:lnTo>
                        <a:pt x="5151" y="2379"/>
                      </a:lnTo>
                      <a:lnTo>
                        <a:pt x="4945" y="2430"/>
                      </a:lnTo>
                      <a:lnTo>
                        <a:pt x="4757" y="2481"/>
                      </a:lnTo>
                      <a:lnTo>
                        <a:pt x="4569" y="2567"/>
                      </a:lnTo>
                      <a:lnTo>
                        <a:pt x="4398" y="2670"/>
                      </a:lnTo>
                      <a:lnTo>
                        <a:pt x="4398" y="2670"/>
                      </a:lnTo>
                      <a:lnTo>
                        <a:pt x="4295" y="2755"/>
                      </a:lnTo>
                      <a:lnTo>
                        <a:pt x="4210" y="2841"/>
                      </a:lnTo>
                      <a:lnTo>
                        <a:pt x="4056" y="3046"/>
                      </a:lnTo>
                      <a:lnTo>
                        <a:pt x="3919" y="3269"/>
                      </a:lnTo>
                      <a:lnTo>
                        <a:pt x="3782" y="3491"/>
                      </a:lnTo>
                      <a:lnTo>
                        <a:pt x="3782" y="3491"/>
                      </a:lnTo>
                      <a:lnTo>
                        <a:pt x="3251" y="4501"/>
                      </a:lnTo>
                      <a:lnTo>
                        <a:pt x="2755" y="5510"/>
                      </a:lnTo>
                      <a:lnTo>
                        <a:pt x="2276" y="6554"/>
                      </a:lnTo>
                      <a:lnTo>
                        <a:pt x="1814" y="7598"/>
                      </a:lnTo>
                      <a:lnTo>
                        <a:pt x="1403" y="8659"/>
                      </a:lnTo>
                      <a:lnTo>
                        <a:pt x="1010" y="9720"/>
                      </a:lnTo>
                      <a:lnTo>
                        <a:pt x="650" y="10798"/>
                      </a:lnTo>
                      <a:lnTo>
                        <a:pt x="308" y="11893"/>
                      </a:lnTo>
                      <a:lnTo>
                        <a:pt x="308" y="11893"/>
                      </a:lnTo>
                      <a:lnTo>
                        <a:pt x="52" y="12834"/>
                      </a:lnTo>
                      <a:lnTo>
                        <a:pt x="52" y="12834"/>
                      </a:lnTo>
                      <a:lnTo>
                        <a:pt x="17" y="12988"/>
                      </a:lnTo>
                      <a:lnTo>
                        <a:pt x="0" y="13056"/>
                      </a:lnTo>
                      <a:lnTo>
                        <a:pt x="17" y="13142"/>
                      </a:lnTo>
                      <a:lnTo>
                        <a:pt x="17" y="13142"/>
                      </a:lnTo>
                      <a:lnTo>
                        <a:pt x="52" y="13228"/>
                      </a:lnTo>
                      <a:lnTo>
                        <a:pt x="103" y="13296"/>
                      </a:lnTo>
                      <a:lnTo>
                        <a:pt x="240" y="13433"/>
                      </a:lnTo>
                      <a:lnTo>
                        <a:pt x="240" y="13433"/>
                      </a:lnTo>
                      <a:lnTo>
                        <a:pt x="462" y="13604"/>
                      </a:lnTo>
                      <a:lnTo>
                        <a:pt x="685" y="13775"/>
                      </a:lnTo>
                      <a:lnTo>
                        <a:pt x="924" y="13929"/>
                      </a:lnTo>
                      <a:lnTo>
                        <a:pt x="1164" y="14083"/>
                      </a:lnTo>
                      <a:lnTo>
                        <a:pt x="1403" y="14220"/>
                      </a:lnTo>
                      <a:lnTo>
                        <a:pt x="1643" y="14340"/>
                      </a:lnTo>
                      <a:lnTo>
                        <a:pt x="1900" y="14460"/>
                      </a:lnTo>
                      <a:lnTo>
                        <a:pt x="2156" y="14579"/>
                      </a:lnTo>
                      <a:lnTo>
                        <a:pt x="2430" y="14682"/>
                      </a:lnTo>
                      <a:lnTo>
                        <a:pt x="2687" y="14768"/>
                      </a:lnTo>
                      <a:lnTo>
                        <a:pt x="2961" y="14853"/>
                      </a:lnTo>
                      <a:lnTo>
                        <a:pt x="3234" y="14922"/>
                      </a:lnTo>
                      <a:lnTo>
                        <a:pt x="3508" y="14973"/>
                      </a:lnTo>
                      <a:lnTo>
                        <a:pt x="3782" y="15024"/>
                      </a:lnTo>
                      <a:lnTo>
                        <a:pt x="4056" y="15058"/>
                      </a:lnTo>
                      <a:lnTo>
                        <a:pt x="4329" y="15093"/>
                      </a:lnTo>
                      <a:lnTo>
                        <a:pt x="4329" y="15093"/>
                      </a:lnTo>
                      <a:lnTo>
                        <a:pt x="4706" y="15093"/>
                      </a:lnTo>
                      <a:lnTo>
                        <a:pt x="4980" y="15093"/>
                      </a:lnTo>
                      <a:lnTo>
                        <a:pt x="4980" y="15093"/>
                      </a:lnTo>
                      <a:lnTo>
                        <a:pt x="5236" y="15076"/>
                      </a:lnTo>
                      <a:lnTo>
                        <a:pt x="5561" y="15076"/>
                      </a:lnTo>
                      <a:lnTo>
                        <a:pt x="5561" y="15076"/>
                      </a:lnTo>
                      <a:lnTo>
                        <a:pt x="5476" y="17129"/>
                      </a:lnTo>
                      <a:lnTo>
                        <a:pt x="5373" y="19439"/>
                      </a:lnTo>
                      <a:lnTo>
                        <a:pt x="5185" y="24487"/>
                      </a:lnTo>
                      <a:lnTo>
                        <a:pt x="4997" y="29518"/>
                      </a:lnTo>
                      <a:lnTo>
                        <a:pt x="4911" y="31828"/>
                      </a:lnTo>
                      <a:lnTo>
                        <a:pt x="4809" y="33881"/>
                      </a:lnTo>
                      <a:lnTo>
                        <a:pt x="4809" y="33881"/>
                      </a:lnTo>
                      <a:lnTo>
                        <a:pt x="4791" y="34138"/>
                      </a:lnTo>
                      <a:lnTo>
                        <a:pt x="4809" y="34412"/>
                      </a:lnTo>
                      <a:lnTo>
                        <a:pt x="4826" y="34669"/>
                      </a:lnTo>
                      <a:lnTo>
                        <a:pt x="4860" y="34788"/>
                      </a:lnTo>
                      <a:lnTo>
                        <a:pt x="4894" y="34908"/>
                      </a:lnTo>
                      <a:lnTo>
                        <a:pt x="4894" y="34908"/>
                      </a:lnTo>
                      <a:lnTo>
                        <a:pt x="4945" y="35028"/>
                      </a:lnTo>
                      <a:lnTo>
                        <a:pt x="5014" y="35148"/>
                      </a:lnTo>
                      <a:lnTo>
                        <a:pt x="5082" y="35250"/>
                      </a:lnTo>
                      <a:lnTo>
                        <a:pt x="5168" y="35353"/>
                      </a:lnTo>
                      <a:lnTo>
                        <a:pt x="5339" y="35524"/>
                      </a:lnTo>
                      <a:lnTo>
                        <a:pt x="5544" y="35678"/>
                      </a:lnTo>
                      <a:lnTo>
                        <a:pt x="5784" y="35815"/>
                      </a:lnTo>
                      <a:lnTo>
                        <a:pt x="6024" y="35935"/>
                      </a:lnTo>
                      <a:lnTo>
                        <a:pt x="6280" y="36037"/>
                      </a:lnTo>
                      <a:lnTo>
                        <a:pt x="6520" y="36123"/>
                      </a:lnTo>
                      <a:lnTo>
                        <a:pt x="6520" y="36123"/>
                      </a:lnTo>
                      <a:lnTo>
                        <a:pt x="6948" y="36243"/>
                      </a:lnTo>
                      <a:lnTo>
                        <a:pt x="7358" y="36345"/>
                      </a:lnTo>
                      <a:lnTo>
                        <a:pt x="7786" y="36448"/>
                      </a:lnTo>
                      <a:lnTo>
                        <a:pt x="8197" y="36534"/>
                      </a:lnTo>
                      <a:lnTo>
                        <a:pt x="8624" y="36602"/>
                      </a:lnTo>
                      <a:lnTo>
                        <a:pt x="9052" y="36653"/>
                      </a:lnTo>
                      <a:lnTo>
                        <a:pt x="9925" y="36739"/>
                      </a:lnTo>
                      <a:lnTo>
                        <a:pt x="10781" y="36790"/>
                      </a:lnTo>
                      <a:lnTo>
                        <a:pt x="11653" y="36825"/>
                      </a:lnTo>
                      <a:lnTo>
                        <a:pt x="12526" y="36825"/>
                      </a:lnTo>
                      <a:lnTo>
                        <a:pt x="13399" y="36825"/>
                      </a:lnTo>
                      <a:lnTo>
                        <a:pt x="13399" y="36825"/>
                      </a:lnTo>
                      <a:lnTo>
                        <a:pt x="15555" y="36790"/>
                      </a:lnTo>
                      <a:lnTo>
                        <a:pt x="16633" y="36773"/>
                      </a:lnTo>
                      <a:lnTo>
                        <a:pt x="17711" y="36739"/>
                      </a:lnTo>
                      <a:lnTo>
                        <a:pt x="18789" y="36688"/>
                      </a:lnTo>
                      <a:lnTo>
                        <a:pt x="19867" y="36602"/>
                      </a:lnTo>
                      <a:lnTo>
                        <a:pt x="20945" y="36517"/>
                      </a:lnTo>
                      <a:lnTo>
                        <a:pt x="22023" y="36397"/>
                      </a:lnTo>
                      <a:lnTo>
                        <a:pt x="22023" y="36397"/>
                      </a:lnTo>
                      <a:lnTo>
                        <a:pt x="22263" y="36345"/>
                      </a:lnTo>
                      <a:lnTo>
                        <a:pt x="22519" y="36294"/>
                      </a:lnTo>
                      <a:lnTo>
                        <a:pt x="22776" y="36209"/>
                      </a:lnTo>
                      <a:lnTo>
                        <a:pt x="23015" y="36123"/>
                      </a:lnTo>
                      <a:lnTo>
                        <a:pt x="23238" y="35986"/>
                      </a:lnTo>
                      <a:lnTo>
                        <a:pt x="23443" y="35849"/>
                      </a:lnTo>
                      <a:lnTo>
                        <a:pt x="23529" y="35764"/>
                      </a:lnTo>
                      <a:lnTo>
                        <a:pt x="23614" y="35661"/>
                      </a:lnTo>
                      <a:lnTo>
                        <a:pt x="23683" y="35575"/>
                      </a:lnTo>
                      <a:lnTo>
                        <a:pt x="23751" y="35456"/>
                      </a:lnTo>
                      <a:lnTo>
                        <a:pt x="23751" y="35456"/>
                      </a:lnTo>
                      <a:lnTo>
                        <a:pt x="23837" y="35302"/>
                      </a:lnTo>
                      <a:lnTo>
                        <a:pt x="23888" y="35131"/>
                      </a:lnTo>
                      <a:lnTo>
                        <a:pt x="23939" y="34977"/>
                      </a:lnTo>
                      <a:lnTo>
                        <a:pt x="23957" y="34788"/>
                      </a:lnTo>
                      <a:lnTo>
                        <a:pt x="23991" y="34429"/>
                      </a:lnTo>
                      <a:lnTo>
                        <a:pt x="23991" y="34087"/>
                      </a:lnTo>
                      <a:lnTo>
                        <a:pt x="23991" y="34087"/>
                      </a:lnTo>
                      <a:lnTo>
                        <a:pt x="23939" y="31280"/>
                      </a:lnTo>
                      <a:lnTo>
                        <a:pt x="23888" y="27807"/>
                      </a:lnTo>
                      <a:lnTo>
                        <a:pt x="23803" y="24333"/>
                      </a:lnTo>
                      <a:lnTo>
                        <a:pt x="23768" y="22810"/>
                      </a:lnTo>
                      <a:lnTo>
                        <a:pt x="23717" y="21544"/>
                      </a:lnTo>
                      <a:lnTo>
                        <a:pt x="23717" y="21544"/>
                      </a:lnTo>
                      <a:lnTo>
                        <a:pt x="23597" y="19354"/>
                      </a:lnTo>
                      <a:lnTo>
                        <a:pt x="23460" y="17146"/>
                      </a:lnTo>
                      <a:lnTo>
                        <a:pt x="23460" y="17146"/>
                      </a:lnTo>
                      <a:lnTo>
                        <a:pt x="23375" y="16051"/>
                      </a:lnTo>
                      <a:lnTo>
                        <a:pt x="23323" y="15503"/>
                      </a:lnTo>
                      <a:lnTo>
                        <a:pt x="23289" y="14956"/>
                      </a:lnTo>
                      <a:lnTo>
                        <a:pt x="23289" y="14956"/>
                      </a:lnTo>
                      <a:lnTo>
                        <a:pt x="23289" y="14785"/>
                      </a:lnTo>
                      <a:lnTo>
                        <a:pt x="23306" y="14614"/>
                      </a:lnTo>
                      <a:lnTo>
                        <a:pt x="23323" y="14254"/>
                      </a:lnTo>
                      <a:lnTo>
                        <a:pt x="23341" y="14066"/>
                      </a:lnTo>
                      <a:lnTo>
                        <a:pt x="23323" y="13895"/>
                      </a:lnTo>
                      <a:lnTo>
                        <a:pt x="23289" y="13724"/>
                      </a:lnTo>
                      <a:lnTo>
                        <a:pt x="23221" y="13570"/>
                      </a:lnTo>
                      <a:lnTo>
                        <a:pt x="23221" y="13570"/>
                      </a:lnTo>
                      <a:lnTo>
                        <a:pt x="23922" y="13347"/>
                      </a:lnTo>
                      <a:lnTo>
                        <a:pt x="24607" y="13108"/>
                      </a:lnTo>
                      <a:lnTo>
                        <a:pt x="25257" y="12834"/>
                      </a:lnTo>
                      <a:lnTo>
                        <a:pt x="25907" y="12526"/>
                      </a:lnTo>
                      <a:lnTo>
                        <a:pt x="26523" y="12167"/>
                      </a:lnTo>
                      <a:lnTo>
                        <a:pt x="27122" y="11790"/>
                      </a:lnTo>
                      <a:lnTo>
                        <a:pt x="27704" y="11362"/>
                      </a:lnTo>
                      <a:lnTo>
                        <a:pt x="28286" y="10900"/>
                      </a:lnTo>
                      <a:lnTo>
                        <a:pt x="28286" y="10900"/>
                      </a:lnTo>
                      <a:lnTo>
                        <a:pt x="28388" y="10815"/>
                      </a:lnTo>
                      <a:lnTo>
                        <a:pt x="28491" y="10695"/>
                      </a:lnTo>
                      <a:lnTo>
                        <a:pt x="28577" y="10592"/>
                      </a:lnTo>
                      <a:lnTo>
                        <a:pt x="28628" y="10455"/>
                      </a:lnTo>
                      <a:lnTo>
                        <a:pt x="28628" y="10455"/>
                      </a:lnTo>
                      <a:lnTo>
                        <a:pt x="28645" y="10370"/>
                      </a:lnTo>
                      <a:lnTo>
                        <a:pt x="28645" y="10301"/>
                      </a:lnTo>
                      <a:lnTo>
                        <a:pt x="28628" y="10147"/>
                      </a:lnTo>
                      <a:lnTo>
                        <a:pt x="28577" y="9993"/>
                      </a:lnTo>
                      <a:lnTo>
                        <a:pt x="28508" y="9839"/>
                      </a:lnTo>
                      <a:lnTo>
                        <a:pt x="28508" y="9839"/>
                      </a:lnTo>
                      <a:lnTo>
                        <a:pt x="28217" y="9189"/>
                      </a:lnTo>
                      <a:lnTo>
                        <a:pt x="28217" y="9189"/>
                      </a:lnTo>
                      <a:lnTo>
                        <a:pt x="27704" y="8026"/>
                      </a:lnTo>
                      <a:lnTo>
                        <a:pt x="27139" y="6896"/>
                      </a:lnTo>
                      <a:lnTo>
                        <a:pt x="26558" y="5767"/>
                      </a:lnTo>
                      <a:lnTo>
                        <a:pt x="25959" y="4655"/>
                      </a:lnTo>
                      <a:lnTo>
                        <a:pt x="25959" y="4655"/>
                      </a:lnTo>
                      <a:lnTo>
                        <a:pt x="25668" y="4175"/>
                      </a:lnTo>
                      <a:lnTo>
                        <a:pt x="25360" y="3713"/>
                      </a:lnTo>
                      <a:lnTo>
                        <a:pt x="25189" y="3474"/>
                      </a:lnTo>
                      <a:lnTo>
                        <a:pt x="25017" y="3269"/>
                      </a:lnTo>
                      <a:lnTo>
                        <a:pt x="24829" y="3046"/>
                      </a:lnTo>
                      <a:lnTo>
                        <a:pt x="24641" y="2841"/>
                      </a:lnTo>
                      <a:lnTo>
                        <a:pt x="24436" y="2653"/>
                      </a:lnTo>
                      <a:lnTo>
                        <a:pt x="24230" y="2481"/>
                      </a:lnTo>
                      <a:lnTo>
                        <a:pt x="24008" y="2310"/>
                      </a:lnTo>
                      <a:lnTo>
                        <a:pt x="23768" y="2139"/>
                      </a:lnTo>
                      <a:lnTo>
                        <a:pt x="23529" y="2002"/>
                      </a:lnTo>
                      <a:lnTo>
                        <a:pt x="23289" y="1865"/>
                      </a:lnTo>
                      <a:lnTo>
                        <a:pt x="23033" y="1763"/>
                      </a:lnTo>
                      <a:lnTo>
                        <a:pt x="22759" y="1660"/>
                      </a:lnTo>
                      <a:lnTo>
                        <a:pt x="22759" y="1660"/>
                      </a:lnTo>
                      <a:lnTo>
                        <a:pt x="22331" y="1540"/>
                      </a:lnTo>
                      <a:lnTo>
                        <a:pt x="21886" y="1455"/>
                      </a:lnTo>
                      <a:lnTo>
                        <a:pt x="20996" y="1301"/>
                      </a:lnTo>
                      <a:lnTo>
                        <a:pt x="20568" y="1198"/>
                      </a:lnTo>
                      <a:lnTo>
                        <a:pt x="20141" y="1078"/>
                      </a:lnTo>
                      <a:lnTo>
                        <a:pt x="19935" y="1010"/>
                      </a:lnTo>
                      <a:lnTo>
                        <a:pt x="19730" y="924"/>
                      </a:lnTo>
                      <a:lnTo>
                        <a:pt x="19542" y="839"/>
                      </a:lnTo>
                      <a:lnTo>
                        <a:pt x="19354" y="719"/>
                      </a:lnTo>
                      <a:lnTo>
                        <a:pt x="19354" y="719"/>
                      </a:lnTo>
                      <a:lnTo>
                        <a:pt x="19080" y="548"/>
                      </a:lnTo>
                      <a:lnTo>
                        <a:pt x="18806" y="342"/>
                      </a:lnTo>
                      <a:lnTo>
                        <a:pt x="18686" y="257"/>
                      </a:lnTo>
                      <a:lnTo>
                        <a:pt x="18532" y="188"/>
                      </a:lnTo>
                      <a:lnTo>
                        <a:pt x="18395" y="120"/>
                      </a:lnTo>
                      <a:lnTo>
                        <a:pt x="18241" y="69"/>
                      </a:lnTo>
                      <a:lnTo>
                        <a:pt x="18241" y="69"/>
                      </a:lnTo>
                      <a:lnTo>
                        <a:pt x="18053" y="17"/>
                      </a:lnTo>
                      <a:lnTo>
                        <a:pt x="17865" y="0"/>
                      </a:lnTo>
                      <a:lnTo>
                        <a:pt x="17471" y="17"/>
                      </a:lnTo>
                      <a:lnTo>
                        <a:pt x="17471" y="17"/>
                      </a:lnTo>
                      <a:lnTo>
                        <a:pt x="12286" y="257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" name="Google Shape;1687;p34">
                  <a:extLst>
                    <a:ext uri="{FF2B5EF4-FFF2-40B4-BE49-F238E27FC236}">
                      <a16:creationId xmlns:a16="http://schemas.microsoft.com/office/drawing/2014/main" id="{322EFF9B-F2D2-318C-BDA1-901639F726E4}"/>
                    </a:ext>
                  </a:extLst>
                </p:cNvPr>
                <p:cNvSpPr/>
                <p:nvPr/>
              </p:nvSpPr>
              <p:spPr>
                <a:xfrm>
                  <a:off x="3000253" y="2184733"/>
                  <a:ext cx="190503" cy="1468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82" h="4381" extrusionOk="0">
                      <a:moveTo>
                        <a:pt x="5253" y="0"/>
                      </a:moveTo>
                      <a:lnTo>
                        <a:pt x="4997" y="257"/>
                      </a:lnTo>
                      <a:lnTo>
                        <a:pt x="4706" y="514"/>
                      </a:lnTo>
                      <a:lnTo>
                        <a:pt x="4415" y="770"/>
                      </a:lnTo>
                      <a:lnTo>
                        <a:pt x="4107" y="1010"/>
                      </a:lnTo>
                      <a:lnTo>
                        <a:pt x="3799" y="1249"/>
                      </a:lnTo>
                      <a:lnTo>
                        <a:pt x="3474" y="1472"/>
                      </a:lnTo>
                      <a:lnTo>
                        <a:pt x="3149" y="1677"/>
                      </a:lnTo>
                      <a:lnTo>
                        <a:pt x="2824" y="1882"/>
                      </a:lnTo>
                      <a:lnTo>
                        <a:pt x="2481" y="2071"/>
                      </a:lnTo>
                      <a:lnTo>
                        <a:pt x="2139" y="2259"/>
                      </a:lnTo>
                      <a:lnTo>
                        <a:pt x="1780" y="2430"/>
                      </a:lnTo>
                      <a:lnTo>
                        <a:pt x="1437" y="2601"/>
                      </a:lnTo>
                      <a:lnTo>
                        <a:pt x="1078" y="2755"/>
                      </a:lnTo>
                      <a:lnTo>
                        <a:pt x="719" y="2892"/>
                      </a:lnTo>
                      <a:lnTo>
                        <a:pt x="359" y="3012"/>
                      </a:lnTo>
                      <a:lnTo>
                        <a:pt x="0" y="3132"/>
                      </a:lnTo>
                      <a:lnTo>
                        <a:pt x="257" y="4381"/>
                      </a:lnTo>
                      <a:lnTo>
                        <a:pt x="958" y="4158"/>
                      </a:lnTo>
                      <a:lnTo>
                        <a:pt x="1643" y="3919"/>
                      </a:lnTo>
                      <a:lnTo>
                        <a:pt x="2293" y="3645"/>
                      </a:lnTo>
                      <a:lnTo>
                        <a:pt x="2943" y="3337"/>
                      </a:lnTo>
                      <a:lnTo>
                        <a:pt x="3559" y="2978"/>
                      </a:lnTo>
                      <a:lnTo>
                        <a:pt x="4158" y="2601"/>
                      </a:lnTo>
                      <a:lnTo>
                        <a:pt x="4740" y="2173"/>
                      </a:lnTo>
                      <a:lnTo>
                        <a:pt x="5322" y="1711"/>
                      </a:lnTo>
                      <a:lnTo>
                        <a:pt x="5424" y="1626"/>
                      </a:lnTo>
                      <a:lnTo>
                        <a:pt x="5527" y="1506"/>
                      </a:lnTo>
                      <a:lnTo>
                        <a:pt x="5613" y="1403"/>
                      </a:lnTo>
                      <a:lnTo>
                        <a:pt x="5664" y="1266"/>
                      </a:lnTo>
                      <a:lnTo>
                        <a:pt x="5681" y="1130"/>
                      </a:lnTo>
                      <a:lnTo>
                        <a:pt x="5664" y="1010"/>
                      </a:lnTo>
                      <a:lnTo>
                        <a:pt x="5647" y="890"/>
                      </a:lnTo>
                      <a:lnTo>
                        <a:pt x="5544" y="650"/>
                      </a:lnTo>
                      <a:lnTo>
                        <a:pt x="5253" y="0"/>
                      </a:lnTo>
                      <a:close/>
                    </a:path>
                  </a:pathLst>
                </a:custGeom>
                <a:solidFill>
                  <a:srgbClr val="00D5B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" name="Google Shape;1688;p34">
                  <a:extLst>
                    <a:ext uri="{FF2B5EF4-FFF2-40B4-BE49-F238E27FC236}">
                      <a16:creationId xmlns:a16="http://schemas.microsoft.com/office/drawing/2014/main" id="{A33C162B-F310-29B8-9106-9776F10A3741}"/>
                    </a:ext>
                  </a:extLst>
                </p:cNvPr>
                <p:cNvSpPr/>
                <p:nvPr/>
              </p:nvSpPr>
              <p:spPr>
                <a:xfrm>
                  <a:off x="2376032" y="2382078"/>
                  <a:ext cx="40769" cy="6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16" h="18" extrusionOk="0">
                      <a:moveTo>
                        <a:pt x="120" y="18"/>
                      </a:moveTo>
                      <a:lnTo>
                        <a:pt x="120" y="18"/>
                      </a:lnTo>
                      <a:lnTo>
                        <a:pt x="137" y="18"/>
                      </a:lnTo>
                      <a:lnTo>
                        <a:pt x="137" y="18"/>
                      </a:lnTo>
                      <a:lnTo>
                        <a:pt x="120" y="18"/>
                      </a:lnTo>
                      <a:close/>
                      <a:moveTo>
                        <a:pt x="120" y="18"/>
                      </a:moveTo>
                      <a:lnTo>
                        <a:pt x="120" y="18"/>
                      </a:lnTo>
                      <a:lnTo>
                        <a:pt x="120" y="18"/>
                      </a:lnTo>
                      <a:lnTo>
                        <a:pt x="120" y="18"/>
                      </a:lnTo>
                      <a:lnTo>
                        <a:pt x="120" y="18"/>
                      </a:lnTo>
                      <a:close/>
                      <a:moveTo>
                        <a:pt x="86" y="18"/>
                      </a:moveTo>
                      <a:lnTo>
                        <a:pt x="86" y="18"/>
                      </a:lnTo>
                      <a:lnTo>
                        <a:pt x="103" y="18"/>
                      </a:lnTo>
                      <a:lnTo>
                        <a:pt x="103" y="18"/>
                      </a:lnTo>
                      <a:lnTo>
                        <a:pt x="86" y="18"/>
                      </a:lnTo>
                      <a:close/>
                      <a:moveTo>
                        <a:pt x="35" y="18"/>
                      </a:moveTo>
                      <a:lnTo>
                        <a:pt x="35" y="18"/>
                      </a:lnTo>
                      <a:lnTo>
                        <a:pt x="69" y="18"/>
                      </a:lnTo>
                      <a:lnTo>
                        <a:pt x="69" y="18"/>
                      </a:lnTo>
                      <a:lnTo>
                        <a:pt x="35" y="18"/>
                      </a:lnTo>
                      <a:close/>
                      <a:moveTo>
                        <a:pt x="35" y="18"/>
                      </a:moveTo>
                      <a:lnTo>
                        <a:pt x="35" y="18"/>
                      </a:lnTo>
                      <a:lnTo>
                        <a:pt x="35" y="18"/>
                      </a:lnTo>
                      <a:lnTo>
                        <a:pt x="35" y="18"/>
                      </a:lnTo>
                      <a:lnTo>
                        <a:pt x="35" y="18"/>
                      </a:lnTo>
                      <a:close/>
                      <a:moveTo>
                        <a:pt x="1" y="18"/>
                      </a:moveTo>
                      <a:lnTo>
                        <a:pt x="1" y="18"/>
                      </a:lnTo>
                      <a:lnTo>
                        <a:pt x="18" y="18"/>
                      </a:lnTo>
                      <a:lnTo>
                        <a:pt x="18" y="18"/>
                      </a:lnTo>
                      <a:lnTo>
                        <a:pt x="1" y="18"/>
                      </a:lnTo>
                      <a:close/>
                      <a:moveTo>
                        <a:pt x="1198" y="1"/>
                      </a:moveTo>
                      <a:lnTo>
                        <a:pt x="1198" y="1"/>
                      </a:lnTo>
                      <a:lnTo>
                        <a:pt x="1215" y="1"/>
                      </a:lnTo>
                      <a:lnTo>
                        <a:pt x="1215" y="1"/>
                      </a:lnTo>
                      <a:lnTo>
                        <a:pt x="1198" y="1"/>
                      </a:lnTo>
                      <a:close/>
                      <a:moveTo>
                        <a:pt x="1198" y="1"/>
                      </a:moveTo>
                      <a:lnTo>
                        <a:pt x="1198" y="1"/>
                      </a:lnTo>
                      <a:lnTo>
                        <a:pt x="1198" y="1"/>
                      </a:lnTo>
                      <a:lnTo>
                        <a:pt x="1198" y="1"/>
                      </a:lnTo>
                      <a:lnTo>
                        <a:pt x="1198" y="1"/>
                      </a:lnTo>
                      <a:close/>
                      <a:moveTo>
                        <a:pt x="1079" y="1"/>
                      </a:moveTo>
                      <a:lnTo>
                        <a:pt x="1079" y="1"/>
                      </a:lnTo>
                      <a:lnTo>
                        <a:pt x="1181" y="1"/>
                      </a:lnTo>
                      <a:lnTo>
                        <a:pt x="1181" y="1"/>
                      </a:lnTo>
                      <a:lnTo>
                        <a:pt x="1079" y="1"/>
                      </a:lnTo>
                      <a:close/>
                      <a:moveTo>
                        <a:pt x="1079" y="1"/>
                      </a:moveTo>
                      <a:lnTo>
                        <a:pt x="1079" y="1"/>
                      </a:lnTo>
                      <a:lnTo>
                        <a:pt x="1079" y="1"/>
                      </a:lnTo>
                      <a:lnTo>
                        <a:pt x="1079" y="1"/>
                      </a:lnTo>
                      <a:lnTo>
                        <a:pt x="1079" y="1"/>
                      </a:lnTo>
                      <a:close/>
                      <a:moveTo>
                        <a:pt x="1061" y="1"/>
                      </a:moveTo>
                      <a:lnTo>
                        <a:pt x="1061" y="1"/>
                      </a:lnTo>
                      <a:lnTo>
                        <a:pt x="1061" y="1"/>
                      </a:lnTo>
                      <a:lnTo>
                        <a:pt x="1061" y="1"/>
                      </a:lnTo>
                      <a:lnTo>
                        <a:pt x="1061" y="1"/>
                      </a:lnTo>
                      <a:close/>
                    </a:path>
                  </a:pathLst>
                </a:custGeom>
                <a:solidFill>
                  <a:srgbClr val="EEC7A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" name="Google Shape;1689;p34">
                  <a:extLst>
                    <a:ext uri="{FF2B5EF4-FFF2-40B4-BE49-F238E27FC236}">
                      <a16:creationId xmlns:a16="http://schemas.microsoft.com/office/drawing/2014/main" id="{2A31C67F-AB53-8915-F554-601ABEA5E7C1}"/>
                    </a:ext>
                  </a:extLst>
                </p:cNvPr>
                <p:cNvSpPr/>
                <p:nvPr/>
              </p:nvSpPr>
              <p:spPr>
                <a:xfrm>
                  <a:off x="2380055" y="2382648"/>
                  <a:ext cx="603" cy="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" h="1" fill="none" extrusionOk="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7" y="1"/>
                      </a:lnTo>
                      <a:lnTo>
                        <a:pt x="17" y="1"/>
                      </a:lnTo>
                      <a:lnTo>
                        <a:pt x="0" y="1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" name="Google Shape;1690;p34">
                  <a:extLst>
                    <a:ext uri="{FF2B5EF4-FFF2-40B4-BE49-F238E27FC236}">
                      <a16:creationId xmlns:a16="http://schemas.microsoft.com/office/drawing/2014/main" id="{2D4ADDC5-D12D-CD43-1853-D24B1B979125}"/>
                    </a:ext>
                  </a:extLst>
                </p:cNvPr>
                <p:cNvSpPr/>
                <p:nvPr/>
              </p:nvSpPr>
              <p:spPr>
                <a:xfrm>
                  <a:off x="2380055" y="2382648"/>
                  <a:ext cx="34" cy="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fill="none" extrusionOk="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" name="Google Shape;1691;p34">
                  <a:extLst>
                    <a:ext uri="{FF2B5EF4-FFF2-40B4-BE49-F238E27FC236}">
                      <a16:creationId xmlns:a16="http://schemas.microsoft.com/office/drawing/2014/main" id="{9EECCC74-C897-E7BE-BB09-1917E88496E7}"/>
                    </a:ext>
                  </a:extLst>
                </p:cNvPr>
                <p:cNvSpPr/>
                <p:nvPr/>
              </p:nvSpPr>
              <p:spPr>
                <a:xfrm>
                  <a:off x="2378915" y="2382648"/>
                  <a:ext cx="603" cy="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" h="1" fill="none" extrusionOk="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7" y="1"/>
                      </a:lnTo>
                      <a:lnTo>
                        <a:pt x="17" y="1"/>
                      </a:lnTo>
                      <a:lnTo>
                        <a:pt x="0" y="1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" name="Google Shape;1692;p34">
                  <a:extLst>
                    <a:ext uri="{FF2B5EF4-FFF2-40B4-BE49-F238E27FC236}">
                      <a16:creationId xmlns:a16="http://schemas.microsoft.com/office/drawing/2014/main" id="{671A203D-0BA7-F248-5D12-EBA6ACFF18E6}"/>
                    </a:ext>
                  </a:extLst>
                </p:cNvPr>
                <p:cNvSpPr/>
                <p:nvPr/>
              </p:nvSpPr>
              <p:spPr>
                <a:xfrm>
                  <a:off x="2377172" y="2382648"/>
                  <a:ext cx="1173" cy="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" h="1" fill="none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5" y="1"/>
                      </a:lnTo>
                      <a:lnTo>
                        <a:pt x="35" y="1"/>
                      </a:lnTo>
                      <a:lnTo>
                        <a:pt x="1" y="1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" name="Google Shape;1693;p34">
                  <a:extLst>
                    <a:ext uri="{FF2B5EF4-FFF2-40B4-BE49-F238E27FC236}">
                      <a16:creationId xmlns:a16="http://schemas.microsoft.com/office/drawing/2014/main" id="{A1F4DFB8-5BA9-0137-6A38-B129783B10DE}"/>
                    </a:ext>
                  </a:extLst>
                </p:cNvPr>
                <p:cNvSpPr/>
                <p:nvPr/>
              </p:nvSpPr>
              <p:spPr>
                <a:xfrm>
                  <a:off x="2377172" y="2382648"/>
                  <a:ext cx="34" cy="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fill="none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" name="Google Shape;1694;p34">
                  <a:extLst>
                    <a:ext uri="{FF2B5EF4-FFF2-40B4-BE49-F238E27FC236}">
                      <a16:creationId xmlns:a16="http://schemas.microsoft.com/office/drawing/2014/main" id="{1791DE5D-7FBC-2618-F7D3-3699E7BC48EC}"/>
                    </a:ext>
                  </a:extLst>
                </p:cNvPr>
                <p:cNvSpPr/>
                <p:nvPr/>
              </p:nvSpPr>
              <p:spPr>
                <a:xfrm>
                  <a:off x="2376032" y="2382648"/>
                  <a:ext cx="603" cy="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" h="1" fill="none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8" y="1"/>
                      </a:lnTo>
                      <a:lnTo>
                        <a:pt x="18" y="1"/>
                      </a:lnTo>
                      <a:lnTo>
                        <a:pt x="1" y="1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" name="Google Shape;1695;p34">
                  <a:extLst>
                    <a:ext uri="{FF2B5EF4-FFF2-40B4-BE49-F238E27FC236}">
                      <a16:creationId xmlns:a16="http://schemas.microsoft.com/office/drawing/2014/main" id="{79C506FB-0450-824A-5B6C-3400DC7AF79B}"/>
                    </a:ext>
                  </a:extLst>
                </p:cNvPr>
                <p:cNvSpPr/>
                <p:nvPr/>
              </p:nvSpPr>
              <p:spPr>
                <a:xfrm>
                  <a:off x="2416198" y="2382078"/>
                  <a:ext cx="603" cy="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" h="1" fill="none" extrusionOk="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7" y="1"/>
                      </a:lnTo>
                      <a:lnTo>
                        <a:pt x="17" y="1"/>
                      </a:lnTo>
                      <a:lnTo>
                        <a:pt x="0" y="1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" name="Google Shape;1696;p34">
                  <a:extLst>
                    <a:ext uri="{FF2B5EF4-FFF2-40B4-BE49-F238E27FC236}">
                      <a16:creationId xmlns:a16="http://schemas.microsoft.com/office/drawing/2014/main" id="{66497CC1-3DD2-C953-3785-8FA7A5555B18}"/>
                    </a:ext>
                  </a:extLst>
                </p:cNvPr>
                <p:cNvSpPr/>
                <p:nvPr/>
              </p:nvSpPr>
              <p:spPr>
                <a:xfrm>
                  <a:off x="2416198" y="2382078"/>
                  <a:ext cx="34" cy="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fill="none" extrusionOk="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" name="Google Shape;1697;p34">
                  <a:extLst>
                    <a:ext uri="{FF2B5EF4-FFF2-40B4-BE49-F238E27FC236}">
                      <a16:creationId xmlns:a16="http://schemas.microsoft.com/office/drawing/2014/main" id="{4F3A7F33-237F-8DF5-AC26-601A1E6D216B}"/>
                    </a:ext>
                  </a:extLst>
                </p:cNvPr>
                <p:cNvSpPr/>
                <p:nvPr/>
              </p:nvSpPr>
              <p:spPr>
                <a:xfrm>
                  <a:off x="2412175" y="2382078"/>
                  <a:ext cx="3487" cy="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" h="1" fill="none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03" y="1"/>
                      </a:lnTo>
                      <a:lnTo>
                        <a:pt x="103" y="1"/>
                      </a:lnTo>
                      <a:lnTo>
                        <a:pt x="1" y="1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" name="Google Shape;1698;p34">
                  <a:extLst>
                    <a:ext uri="{FF2B5EF4-FFF2-40B4-BE49-F238E27FC236}">
                      <a16:creationId xmlns:a16="http://schemas.microsoft.com/office/drawing/2014/main" id="{F4B5D9FF-A9B4-0D45-26C9-4122506BF933}"/>
                    </a:ext>
                  </a:extLst>
                </p:cNvPr>
                <p:cNvSpPr/>
                <p:nvPr/>
              </p:nvSpPr>
              <p:spPr>
                <a:xfrm>
                  <a:off x="2412175" y="2382078"/>
                  <a:ext cx="34" cy="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fill="none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" name="Google Shape;1699;p34">
                  <a:extLst>
                    <a:ext uri="{FF2B5EF4-FFF2-40B4-BE49-F238E27FC236}">
                      <a16:creationId xmlns:a16="http://schemas.microsoft.com/office/drawing/2014/main" id="{3C1DBE4A-9E42-09D4-23ED-7569D778041C}"/>
                    </a:ext>
                  </a:extLst>
                </p:cNvPr>
                <p:cNvSpPr/>
                <p:nvPr/>
              </p:nvSpPr>
              <p:spPr>
                <a:xfrm>
                  <a:off x="2411605" y="2382078"/>
                  <a:ext cx="34" cy="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fill="none" extrusionOk="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" name="Google Shape;1700;p34">
                  <a:extLst>
                    <a:ext uri="{FF2B5EF4-FFF2-40B4-BE49-F238E27FC236}">
                      <a16:creationId xmlns:a16="http://schemas.microsoft.com/office/drawing/2014/main" id="{A3E1C875-19FF-317B-4367-0FD8B38364B2}"/>
                    </a:ext>
                  </a:extLst>
                </p:cNvPr>
                <p:cNvSpPr/>
                <p:nvPr/>
              </p:nvSpPr>
              <p:spPr>
                <a:xfrm>
                  <a:off x="2230320" y="2275359"/>
                  <a:ext cx="195097" cy="1073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19" h="3201" extrusionOk="0">
                      <a:moveTo>
                        <a:pt x="308" y="1"/>
                      </a:moveTo>
                      <a:lnTo>
                        <a:pt x="52" y="942"/>
                      </a:lnTo>
                      <a:lnTo>
                        <a:pt x="17" y="1045"/>
                      </a:lnTo>
                      <a:lnTo>
                        <a:pt x="0" y="1164"/>
                      </a:lnTo>
                      <a:lnTo>
                        <a:pt x="17" y="1250"/>
                      </a:lnTo>
                      <a:lnTo>
                        <a:pt x="52" y="1336"/>
                      </a:lnTo>
                      <a:lnTo>
                        <a:pt x="103" y="1404"/>
                      </a:lnTo>
                      <a:lnTo>
                        <a:pt x="240" y="1541"/>
                      </a:lnTo>
                      <a:lnTo>
                        <a:pt x="462" y="1712"/>
                      </a:lnTo>
                      <a:lnTo>
                        <a:pt x="685" y="1883"/>
                      </a:lnTo>
                      <a:lnTo>
                        <a:pt x="924" y="2037"/>
                      </a:lnTo>
                      <a:lnTo>
                        <a:pt x="1164" y="2191"/>
                      </a:lnTo>
                      <a:lnTo>
                        <a:pt x="1403" y="2328"/>
                      </a:lnTo>
                      <a:lnTo>
                        <a:pt x="1643" y="2448"/>
                      </a:lnTo>
                      <a:lnTo>
                        <a:pt x="1900" y="2568"/>
                      </a:lnTo>
                      <a:lnTo>
                        <a:pt x="2156" y="2687"/>
                      </a:lnTo>
                      <a:lnTo>
                        <a:pt x="2430" y="2790"/>
                      </a:lnTo>
                      <a:lnTo>
                        <a:pt x="2687" y="2876"/>
                      </a:lnTo>
                      <a:lnTo>
                        <a:pt x="2961" y="2961"/>
                      </a:lnTo>
                      <a:lnTo>
                        <a:pt x="3234" y="3030"/>
                      </a:lnTo>
                      <a:lnTo>
                        <a:pt x="3508" y="3081"/>
                      </a:lnTo>
                      <a:lnTo>
                        <a:pt x="3782" y="3132"/>
                      </a:lnTo>
                      <a:lnTo>
                        <a:pt x="4056" y="3166"/>
                      </a:lnTo>
                      <a:lnTo>
                        <a:pt x="4329" y="3201"/>
                      </a:lnTo>
                      <a:lnTo>
                        <a:pt x="4980" y="3201"/>
                      </a:lnTo>
                      <a:lnTo>
                        <a:pt x="5339" y="3184"/>
                      </a:lnTo>
                      <a:lnTo>
                        <a:pt x="5561" y="3184"/>
                      </a:lnTo>
                      <a:lnTo>
                        <a:pt x="5818" y="1507"/>
                      </a:lnTo>
                      <a:lnTo>
                        <a:pt x="5442" y="1490"/>
                      </a:lnTo>
                      <a:lnTo>
                        <a:pt x="5082" y="1472"/>
                      </a:lnTo>
                      <a:lnTo>
                        <a:pt x="4723" y="1438"/>
                      </a:lnTo>
                      <a:lnTo>
                        <a:pt x="4364" y="1404"/>
                      </a:lnTo>
                      <a:lnTo>
                        <a:pt x="4004" y="1353"/>
                      </a:lnTo>
                      <a:lnTo>
                        <a:pt x="3645" y="1284"/>
                      </a:lnTo>
                      <a:lnTo>
                        <a:pt x="3303" y="1199"/>
                      </a:lnTo>
                      <a:lnTo>
                        <a:pt x="2961" y="1113"/>
                      </a:lnTo>
                      <a:lnTo>
                        <a:pt x="2618" y="1010"/>
                      </a:lnTo>
                      <a:lnTo>
                        <a:pt x="2293" y="908"/>
                      </a:lnTo>
                      <a:lnTo>
                        <a:pt x="1951" y="788"/>
                      </a:lnTo>
                      <a:lnTo>
                        <a:pt x="1626" y="651"/>
                      </a:lnTo>
                      <a:lnTo>
                        <a:pt x="1284" y="514"/>
                      </a:lnTo>
                      <a:lnTo>
                        <a:pt x="958" y="343"/>
                      </a:lnTo>
                      <a:lnTo>
                        <a:pt x="633" y="172"/>
                      </a:lnTo>
                      <a:lnTo>
                        <a:pt x="308" y="1"/>
                      </a:lnTo>
                      <a:close/>
                    </a:path>
                  </a:pathLst>
                </a:custGeom>
                <a:solidFill>
                  <a:srgbClr val="00D5B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" name="Google Shape;1701;p34">
                  <a:extLst>
                    <a:ext uri="{FF2B5EF4-FFF2-40B4-BE49-F238E27FC236}">
                      <a16:creationId xmlns:a16="http://schemas.microsoft.com/office/drawing/2014/main" id="{84508C2F-B4E9-9F04-A1B8-960F96DC118B}"/>
                    </a:ext>
                  </a:extLst>
                </p:cNvPr>
                <p:cNvSpPr/>
                <p:nvPr/>
              </p:nvSpPr>
              <p:spPr>
                <a:xfrm>
                  <a:off x="2230320" y="2275359"/>
                  <a:ext cx="195097" cy="1073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19" h="3201" fill="none" extrusionOk="0">
                      <a:moveTo>
                        <a:pt x="308" y="1"/>
                      </a:moveTo>
                      <a:lnTo>
                        <a:pt x="308" y="1"/>
                      </a:lnTo>
                      <a:lnTo>
                        <a:pt x="308" y="1"/>
                      </a:lnTo>
                      <a:lnTo>
                        <a:pt x="52" y="942"/>
                      </a:lnTo>
                      <a:lnTo>
                        <a:pt x="52" y="942"/>
                      </a:lnTo>
                      <a:lnTo>
                        <a:pt x="17" y="1045"/>
                      </a:lnTo>
                      <a:lnTo>
                        <a:pt x="0" y="1164"/>
                      </a:lnTo>
                      <a:lnTo>
                        <a:pt x="0" y="1164"/>
                      </a:lnTo>
                      <a:lnTo>
                        <a:pt x="17" y="1250"/>
                      </a:lnTo>
                      <a:lnTo>
                        <a:pt x="17" y="1250"/>
                      </a:lnTo>
                      <a:lnTo>
                        <a:pt x="52" y="1336"/>
                      </a:lnTo>
                      <a:lnTo>
                        <a:pt x="103" y="1404"/>
                      </a:lnTo>
                      <a:lnTo>
                        <a:pt x="240" y="1541"/>
                      </a:lnTo>
                      <a:lnTo>
                        <a:pt x="240" y="1541"/>
                      </a:lnTo>
                      <a:lnTo>
                        <a:pt x="462" y="1712"/>
                      </a:lnTo>
                      <a:lnTo>
                        <a:pt x="685" y="1883"/>
                      </a:lnTo>
                      <a:lnTo>
                        <a:pt x="924" y="2037"/>
                      </a:lnTo>
                      <a:lnTo>
                        <a:pt x="1164" y="2191"/>
                      </a:lnTo>
                      <a:lnTo>
                        <a:pt x="1403" y="2328"/>
                      </a:lnTo>
                      <a:lnTo>
                        <a:pt x="1643" y="2448"/>
                      </a:lnTo>
                      <a:lnTo>
                        <a:pt x="1900" y="2568"/>
                      </a:lnTo>
                      <a:lnTo>
                        <a:pt x="2156" y="2687"/>
                      </a:lnTo>
                      <a:lnTo>
                        <a:pt x="2430" y="2790"/>
                      </a:lnTo>
                      <a:lnTo>
                        <a:pt x="2687" y="2876"/>
                      </a:lnTo>
                      <a:lnTo>
                        <a:pt x="2961" y="2961"/>
                      </a:lnTo>
                      <a:lnTo>
                        <a:pt x="3234" y="3030"/>
                      </a:lnTo>
                      <a:lnTo>
                        <a:pt x="3508" y="3081"/>
                      </a:lnTo>
                      <a:lnTo>
                        <a:pt x="3782" y="3132"/>
                      </a:lnTo>
                      <a:lnTo>
                        <a:pt x="4056" y="3166"/>
                      </a:lnTo>
                      <a:lnTo>
                        <a:pt x="4329" y="3201"/>
                      </a:lnTo>
                      <a:lnTo>
                        <a:pt x="4329" y="3201"/>
                      </a:lnTo>
                      <a:lnTo>
                        <a:pt x="4347" y="3201"/>
                      </a:lnTo>
                      <a:lnTo>
                        <a:pt x="4347" y="3201"/>
                      </a:lnTo>
                      <a:lnTo>
                        <a:pt x="4364" y="3201"/>
                      </a:lnTo>
                      <a:lnTo>
                        <a:pt x="4364" y="3201"/>
                      </a:lnTo>
                      <a:lnTo>
                        <a:pt x="4381" y="3201"/>
                      </a:lnTo>
                      <a:lnTo>
                        <a:pt x="4381" y="3201"/>
                      </a:lnTo>
                      <a:lnTo>
                        <a:pt x="4381" y="3201"/>
                      </a:lnTo>
                      <a:lnTo>
                        <a:pt x="4381" y="3201"/>
                      </a:lnTo>
                      <a:lnTo>
                        <a:pt x="4381" y="3201"/>
                      </a:lnTo>
                      <a:lnTo>
                        <a:pt x="4381" y="3201"/>
                      </a:lnTo>
                      <a:lnTo>
                        <a:pt x="4415" y="3201"/>
                      </a:lnTo>
                      <a:lnTo>
                        <a:pt x="4415" y="3201"/>
                      </a:lnTo>
                      <a:lnTo>
                        <a:pt x="4432" y="3201"/>
                      </a:lnTo>
                      <a:lnTo>
                        <a:pt x="4432" y="3201"/>
                      </a:lnTo>
                      <a:lnTo>
                        <a:pt x="4449" y="3201"/>
                      </a:lnTo>
                      <a:lnTo>
                        <a:pt x="4449" y="3201"/>
                      </a:lnTo>
                      <a:lnTo>
                        <a:pt x="4466" y="3201"/>
                      </a:lnTo>
                      <a:lnTo>
                        <a:pt x="4466" y="3201"/>
                      </a:lnTo>
                      <a:lnTo>
                        <a:pt x="4466" y="3201"/>
                      </a:lnTo>
                      <a:lnTo>
                        <a:pt x="4466" y="3201"/>
                      </a:lnTo>
                      <a:lnTo>
                        <a:pt x="4466" y="3201"/>
                      </a:lnTo>
                      <a:lnTo>
                        <a:pt x="4466" y="3201"/>
                      </a:lnTo>
                      <a:lnTo>
                        <a:pt x="4483" y="3201"/>
                      </a:lnTo>
                      <a:lnTo>
                        <a:pt x="4483" y="3201"/>
                      </a:lnTo>
                      <a:lnTo>
                        <a:pt x="4655" y="3201"/>
                      </a:lnTo>
                      <a:lnTo>
                        <a:pt x="4655" y="3201"/>
                      </a:lnTo>
                      <a:lnTo>
                        <a:pt x="4980" y="3201"/>
                      </a:lnTo>
                      <a:lnTo>
                        <a:pt x="4980" y="3201"/>
                      </a:lnTo>
                      <a:lnTo>
                        <a:pt x="5339" y="3184"/>
                      </a:lnTo>
                      <a:lnTo>
                        <a:pt x="5339" y="3184"/>
                      </a:lnTo>
                      <a:lnTo>
                        <a:pt x="5407" y="3184"/>
                      </a:lnTo>
                      <a:lnTo>
                        <a:pt x="5407" y="3184"/>
                      </a:lnTo>
                      <a:lnTo>
                        <a:pt x="5407" y="3184"/>
                      </a:lnTo>
                      <a:lnTo>
                        <a:pt x="5407" y="3184"/>
                      </a:lnTo>
                      <a:lnTo>
                        <a:pt x="5425" y="3184"/>
                      </a:lnTo>
                      <a:lnTo>
                        <a:pt x="5425" y="3184"/>
                      </a:lnTo>
                      <a:lnTo>
                        <a:pt x="5425" y="3184"/>
                      </a:lnTo>
                      <a:lnTo>
                        <a:pt x="5425" y="3184"/>
                      </a:lnTo>
                      <a:lnTo>
                        <a:pt x="5425" y="3184"/>
                      </a:lnTo>
                      <a:lnTo>
                        <a:pt x="5425" y="3184"/>
                      </a:lnTo>
                      <a:lnTo>
                        <a:pt x="5527" y="3184"/>
                      </a:lnTo>
                      <a:lnTo>
                        <a:pt x="5527" y="3184"/>
                      </a:lnTo>
                      <a:lnTo>
                        <a:pt x="5544" y="3184"/>
                      </a:lnTo>
                      <a:lnTo>
                        <a:pt x="5544" y="3184"/>
                      </a:lnTo>
                      <a:lnTo>
                        <a:pt x="5544" y="3184"/>
                      </a:lnTo>
                      <a:lnTo>
                        <a:pt x="5544" y="3184"/>
                      </a:lnTo>
                      <a:lnTo>
                        <a:pt x="5544" y="3184"/>
                      </a:lnTo>
                      <a:lnTo>
                        <a:pt x="5544" y="3184"/>
                      </a:lnTo>
                      <a:lnTo>
                        <a:pt x="5561" y="3184"/>
                      </a:lnTo>
                      <a:lnTo>
                        <a:pt x="5561" y="3184"/>
                      </a:lnTo>
                      <a:lnTo>
                        <a:pt x="5561" y="3184"/>
                      </a:lnTo>
                      <a:lnTo>
                        <a:pt x="5818" y="1507"/>
                      </a:lnTo>
                      <a:lnTo>
                        <a:pt x="5818" y="1507"/>
                      </a:lnTo>
                      <a:lnTo>
                        <a:pt x="5442" y="1490"/>
                      </a:lnTo>
                      <a:lnTo>
                        <a:pt x="5082" y="1472"/>
                      </a:lnTo>
                      <a:lnTo>
                        <a:pt x="4723" y="1438"/>
                      </a:lnTo>
                      <a:lnTo>
                        <a:pt x="4364" y="1404"/>
                      </a:lnTo>
                      <a:lnTo>
                        <a:pt x="4004" y="1353"/>
                      </a:lnTo>
                      <a:lnTo>
                        <a:pt x="3645" y="1284"/>
                      </a:lnTo>
                      <a:lnTo>
                        <a:pt x="3303" y="1199"/>
                      </a:lnTo>
                      <a:lnTo>
                        <a:pt x="2961" y="1113"/>
                      </a:lnTo>
                      <a:lnTo>
                        <a:pt x="2618" y="1010"/>
                      </a:lnTo>
                      <a:lnTo>
                        <a:pt x="2293" y="908"/>
                      </a:lnTo>
                      <a:lnTo>
                        <a:pt x="1951" y="788"/>
                      </a:lnTo>
                      <a:lnTo>
                        <a:pt x="1626" y="651"/>
                      </a:lnTo>
                      <a:lnTo>
                        <a:pt x="1284" y="514"/>
                      </a:lnTo>
                      <a:lnTo>
                        <a:pt x="958" y="343"/>
                      </a:lnTo>
                      <a:lnTo>
                        <a:pt x="633" y="172"/>
                      </a:lnTo>
                      <a:lnTo>
                        <a:pt x="308" y="1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" name="Google Shape;1702;p34">
                  <a:extLst>
                    <a:ext uri="{FF2B5EF4-FFF2-40B4-BE49-F238E27FC236}">
                      <a16:creationId xmlns:a16="http://schemas.microsoft.com/office/drawing/2014/main" id="{FA6B32FE-625F-0079-6554-B06DE2BE725C}"/>
                    </a:ext>
                  </a:extLst>
                </p:cNvPr>
                <p:cNvSpPr/>
                <p:nvPr/>
              </p:nvSpPr>
              <p:spPr>
                <a:xfrm>
                  <a:off x="2570527" y="1763054"/>
                  <a:ext cx="277708" cy="2782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83" h="8300" extrusionOk="0">
                      <a:moveTo>
                        <a:pt x="5955" y="0"/>
                      </a:moveTo>
                      <a:lnTo>
                        <a:pt x="1712" y="69"/>
                      </a:lnTo>
                      <a:lnTo>
                        <a:pt x="1866" y="787"/>
                      </a:lnTo>
                      <a:lnTo>
                        <a:pt x="1917" y="1147"/>
                      </a:lnTo>
                      <a:lnTo>
                        <a:pt x="1968" y="1506"/>
                      </a:lnTo>
                      <a:lnTo>
                        <a:pt x="1985" y="1865"/>
                      </a:lnTo>
                      <a:lnTo>
                        <a:pt x="1985" y="2225"/>
                      </a:lnTo>
                      <a:lnTo>
                        <a:pt x="1968" y="2584"/>
                      </a:lnTo>
                      <a:lnTo>
                        <a:pt x="1900" y="2926"/>
                      </a:lnTo>
                      <a:lnTo>
                        <a:pt x="1848" y="3114"/>
                      </a:lnTo>
                      <a:lnTo>
                        <a:pt x="1797" y="3286"/>
                      </a:lnTo>
                      <a:lnTo>
                        <a:pt x="1729" y="3457"/>
                      </a:lnTo>
                      <a:lnTo>
                        <a:pt x="1643" y="3611"/>
                      </a:lnTo>
                      <a:lnTo>
                        <a:pt x="1558" y="3782"/>
                      </a:lnTo>
                      <a:lnTo>
                        <a:pt x="1455" y="3936"/>
                      </a:lnTo>
                      <a:lnTo>
                        <a:pt x="1352" y="4073"/>
                      </a:lnTo>
                      <a:lnTo>
                        <a:pt x="1232" y="4210"/>
                      </a:lnTo>
                      <a:lnTo>
                        <a:pt x="1096" y="4346"/>
                      </a:lnTo>
                      <a:lnTo>
                        <a:pt x="959" y="4449"/>
                      </a:lnTo>
                      <a:lnTo>
                        <a:pt x="822" y="4569"/>
                      </a:lnTo>
                      <a:lnTo>
                        <a:pt x="668" y="4654"/>
                      </a:lnTo>
                      <a:lnTo>
                        <a:pt x="514" y="4723"/>
                      </a:lnTo>
                      <a:lnTo>
                        <a:pt x="343" y="4791"/>
                      </a:lnTo>
                      <a:lnTo>
                        <a:pt x="189" y="4843"/>
                      </a:lnTo>
                      <a:lnTo>
                        <a:pt x="0" y="4877"/>
                      </a:lnTo>
                      <a:lnTo>
                        <a:pt x="4484" y="8179"/>
                      </a:lnTo>
                      <a:lnTo>
                        <a:pt x="4603" y="8265"/>
                      </a:lnTo>
                      <a:lnTo>
                        <a:pt x="4672" y="8282"/>
                      </a:lnTo>
                      <a:lnTo>
                        <a:pt x="4740" y="8299"/>
                      </a:lnTo>
                      <a:lnTo>
                        <a:pt x="4843" y="8299"/>
                      </a:lnTo>
                      <a:lnTo>
                        <a:pt x="4929" y="8248"/>
                      </a:lnTo>
                      <a:lnTo>
                        <a:pt x="5014" y="8197"/>
                      </a:lnTo>
                      <a:lnTo>
                        <a:pt x="5100" y="8128"/>
                      </a:lnTo>
                      <a:lnTo>
                        <a:pt x="5545" y="7717"/>
                      </a:lnTo>
                      <a:lnTo>
                        <a:pt x="5972" y="7307"/>
                      </a:lnTo>
                      <a:lnTo>
                        <a:pt x="6383" y="6879"/>
                      </a:lnTo>
                      <a:lnTo>
                        <a:pt x="6794" y="6434"/>
                      </a:lnTo>
                      <a:lnTo>
                        <a:pt x="7187" y="5989"/>
                      </a:lnTo>
                      <a:lnTo>
                        <a:pt x="7564" y="5527"/>
                      </a:lnTo>
                      <a:lnTo>
                        <a:pt x="7923" y="5048"/>
                      </a:lnTo>
                      <a:lnTo>
                        <a:pt x="8282" y="4569"/>
                      </a:lnTo>
                      <a:lnTo>
                        <a:pt x="8026" y="4432"/>
                      </a:lnTo>
                      <a:lnTo>
                        <a:pt x="7769" y="4312"/>
                      </a:lnTo>
                      <a:lnTo>
                        <a:pt x="7239" y="4107"/>
                      </a:lnTo>
                      <a:lnTo>
                        <a:pt x="6982" y="3987"/>
                      </a:lnTo>
                      <a:lnTo>
                        <a:pt x="6742" y="3850"/>
                      </a:lnTo>
                      <a:lnTo>
                        <a:pt x="6623" y="3782"/>
                      </a:lnTo>
                      <a:lnTo>
                        <a:pt x="6520" y="3679"/>
                      </a:lnTo>
                      <a:lnTo>
                        <a:pt x="6434" y="3594"/>
                      </a:lnTo>
                      <a:lnTo>
                        <a:pt x="6349" y="3474"/>
                      </a:lnTo>
                      <a:lnTo>
                        <a:pt x="6298" y="3388"/>
                      </a:lnTo>
                      <a:lnTo>
                        <a:pt x="6246" y="3286"/>
                      </a:lnTo>
                      <a:lnTo>
                        <a:pt x="6161" y="3063"/>
                      </a:lnTo>
                      <a:lnTo>
                        <a:pt x="6109" y="2841"/>
                      </a:lnTo>
                      <a:lnTo>
                        <a:pt x="6075" y="2618"/>
                      </a:lnTo>
                      <a:lnTo>
                        <a:pt x="5990" y="1968"/>
                      </a:lnTo>
                      <a:lnTo>
                        <a:pt x="5938" y="1318"/>
                      </a:lnTo>
                      <a:lnTo>
                        <a:pt x="5921" y="667"/>
                      </a:lnTo>
                      <a:lnTo>
                        <a:pt x="5955" y="0"/>
                      </a:lnTo>
                      <a:close/>
                    </a:path>
                  </a:pathLst>
                </a:custGeom>
                <a:solidFill>
                  <a:srgbClr val="F4D8B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" name="Google Shape;1703;p34">
                  <a:extLst>
                    <a:ext uri="{FF2B5EF4-FFF2-40B4-BE49-F238E27FC236}">
                      <a16:creationId xmlns:a16="http://schemas.microsoft.com/office/drawing/2014/main" id="{AD685B25-97E7-8385-D4EF-C3060E13ECD4}"/>
                    </a:ext>
                  </a:extLst>
                </p:cNvPr>
                <p:cNvSpPr/>
                <p:nvPr/>
              </p:nvSpPr>
              <p:spPr>
                <a:xfrm>
                  <a:off x="2570527" y="1763054"/>
                  <a:ext cx="277708" cy="2782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83" h="8300" fill="none" extrusionOk="0">
                      <a:moveTo>
                        <a:pt x="1712" y="69"/>
                      </a:moveTo>
                      <a:lnTo>
                        <a:pt x="1712" y="69"/>
                      </a:lnTo>
                      <a:lnTo>
                        <a:pt x="1866" y="787"/>
                      </a:lnTo>
                      <a:lnTo>
                        <a:pt x="1917" y="1147"/>
                      </a:lnTo>
                      <a:lnTo>
                        <a:pt x="1968" y="1506"/>
                      </a:lnTo>
                      <a:lnTo>
                        <a:pt x="1985" y="1865"/>
                      </a:lnTo>
                      <a:lnTo>
                        <a:pt x="1985" y="2225"/>
                      </a:lnTo>
                      <a:lnTo>
                        <a:pt x="1968" y="2584"/>
                      </a:lnTo>
                      <a:lnTo>
                        <a:pt x="1900" y="2926"/>
                      </a:lnTo>
                      <a:lnTo>
                        <a:pt x="1900" y="2926"/>
                      </a:lnTo>
                      <a:lnTo>
                        <a:pt x="1848" y="3114"/>
                      </a:lnTo>
                      <a:lnTo>
                        <a:pt x="1797" y="3286"/>
                      </a:lnTo>
                      <a:lnTo>
                        <a:pt x="1729" y="3457"/>
                      </a:lnTo>
                      <a:lnTo>
                        <a:pt x="1643" y="3611"/>
                      </a:lnTo>
                      <a:lnTo>
                        <a:pt x="1558" y="3782"/>
                      </a:lnTo>
                      <a:lnTo>
                        <a:pt x="1455" y="3936"/>
                      </a:lnTo>
                      <a:lnTo>
                        <a:pt x="1352" y="4073"/>
                      </a:lnTo>
                      <a:lnTo>
                        <a:pt x="1232" y="4210"/>
                      </a:lnTo>
                      <a:lnTo>
                        <a:pt x="1096" y="4346"/>
                      </a:lnTo>
                      <a:lnTo>
                        <a:pt x="959" y="4449"/>
                      </a:lnTo>
                      <a:lnTo>
                        <a:pt x="822" y="4569"/>
                      </a:lnTo>
                      <a:lnTo>
                        <a:pt x="668" y="4654"/>
                      </a:lnTo>
                      <a:lnTo>
                        <a:pt x="514" y="4723"/>
                      </a:lnTo>
                      <a:lnTo>
                        <a:pt x="343" y="4791"/>
                      </a:lnTo>
                      <a:lnTo>
                        <a:pt x="189" y="4843"/>
                      </a:lnTo>
                      <a:lnTo>
                        <a:pt x="0" y="4877"/>
                      </a:lnTo>
                      <a:lnTo>
                        <a:pt x="0" y="4877"/>
                      </a:lnTo>
                      <a:lnTo>
                        <a:pt x="4484" y="8179"/>
                      </a:lnTo>
                      <a:lnTo>
                        <a:pt x="4484" y="8179"/>
                      </a:lnTo>
                      <a:lnTo>
                        <a:pt x="4603" y="8265"/>
                      </a:lnTo>
                      <a:lnTo>
                        <a:pt x="4672" y="8282"/>
                      </a:lnTo>
                      <a:lnTo>
                        <a:pt x="4740" y="8299"/>
                      </a:lnTo>
                      <a:lnTo>
                        <a:pt x="4740" y="8299"/>
                      </a:lnTo>
                      <a:lnTo>
                        <a:pt x="4843" y="8299"/>
                      </a:lnTo>
                      <a:lnTo>
                        <a:pt x="4929" y="8248"/>
                      </a:lnTo>
                      <a:lnTo>
                        <a:pt x="5014" y="8197"/>
                      </a:lnTo>
                      <a:lnTo>
                        <a:pt x="5100" y="8128"/>
                      </a:lnTo>
                      <a:lnTo>
                        <a:pt x="5100" y="8128"/>
                      </a:lnTo>
                      <a:lnTo>
                        <a:pt x="5545" y="7717"/>
                      </a:lnTo>
                      <a:lnTo>
                        <a:pt x="5972" y="7307"/>
                      </a:lnTo>
                      <a:lnTo>
                        <a:pt x="6383" y="6879"/>
                      </a:lnTo>
                      <a:lnTo>
                        <a:pt x="6794" y="6434"/>
                      </a:lnTo>
                      <a:lnTo>
                        <a:pt x="7187" y="5989"/>
                      </a:lnTo>
                      <a:lnTo>
                        <a:pt x="7564" y="5527"/>
                      </a:lnTo>
                      <a:lnTo>
                        <a:pt x="7923" y="5048"/>
                      </a:lnTo>
                      <a:lnTo>
                        <a:pt x="8282" y="4569"/>
                      </a:lnTo>
                      <a:lnTo>
                        <a:pt x="8282" y="4569"/>
                      </a:lnTo>
                      <a:lnTo>
                        <a:pt x="8026" y="4432"/>
                      </a:lnTo>
                      <a:lnTo>
                        <a:pt x="7769" y="4312"/>
                      </a:lnTo>
                      <a:lnTo>
                        <a:pt x="7239" y="4107"/>
                      </a:lnTo>
                      <a:lnTo>
                        <a:pt x="6982" y="3987"/>
                      </a:lnTo>
                      <a:lnTo>
                        <a:pt x="6742" y="3850"/>
                      </a:lnTo>
                      <a:lnTo>
                        <a:pt x="6623" y="3782"/>
                      </a:lnTo>
                      <a:lnTo>
                        <a:pt x="6520" y="3679"/>
                      </a:lnTo>
                      <a:lnTo>
                        <a:pt x="6434" y="3594"/>
                      </a:lnTo>
                      <a:lnTo>
                        <a:pt x="6349" y="3474"/>
                      </a:lnTo>
                      <a:lnTo>
                        <a:pt x="6349" y="3474"/>
                      </a:lnTo>
                      <a:lnTo>
                        <a:pt x="6298" y="3388"/>
                      </a:lnTo>
                      <a:lnTo>
                        <a:pt x="6246" y="3286"/>
                      </a:lnTo>
                      <a:lnTo>
                        <a:pt x="6161" y="3063"/>
                      </a:lnTo>
                      <a:lnTo>
                        <a:pt x="6109" y="2841"/>
                      </a:lnTo>
                      <a:lnTo>
                        <a:pt x="6075" y="2618"/>
                      </a:lnTo>
                      <a:lnTo>
                        <a:pt x="6075" y="2618"/>
                      </a:lnTo>
                      <a:lnTo>
                        <a:pt x="5990" y="1968"/>
                      </a:lnTo>
                      <a:lnTo>
                        <a:pt x="5938" y="1318"/>
                      </a:lnTo>
                      <a:lnTo>
                        <a:pt x="5921" y="667"/>
                      </a:lnTo>
                      <a:lnTo>
                        <a:pt x="5955" y="0"/>
                      </a:lnTo>
                      <a:lnTo>
                        <a:pt x="1712" y="69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" name="Google Shape;1704;p34">
                  <a:extLst>
                    <a:ext uri="{FF2B5EF4-FFF2-40B4-BE49-F238E27FC236}">
                      <a16:creationId xmlns:a16="http://schemas.microsoft.com/office/drawing/2014/main" id="{512B24A1-7459-9B3B-688F-9C5B8A6C50EB}"/>
                    </a:ext>
                  </a:extLst>
                </p:cNvPr>
                <p:cNvSpPr/>
                <p:nvPr/>
              </p:nvSpPr>
              <p:spPr>
                <a:xfrm>
                  <a:off x="2657163" y="1809524"/>
                  <a:ext cx="102728" cy="166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4" h="497" extrusionOk="0">
                      <a:moveTo>
                        <a:pt x="3063" y="0"/>
                      </a:moveTo>
                      <a:lnTo>
                        <a:pt x="2687" y="86"/>
                      </a:lnTo>
                      <a:lnTo>
                        <a:pt x="2293" y="137"/>
                      </a:lnTo>
                      <a:lnTo>
                        <a:pt x="1900" y="171"/>
                      </a:lnTo>
                      <a:lnTo>
                        <a:pt x="1130" y="171"/>
                      </a:lnTo>
                      <a:lnTo>
                        <a:pt x="753" y="154"/>
                      </a:lnTo>
                      <a:lnTo>
                        <a:pt x="377" y="103"/>
                      </a:lnTo>
                      <a:lnTo>
                        <a:pt x="0" y="51"/>
                      </a:lnTo>
                      <a:lnTo>
                        <a:pt x="0" y="51"/>
                      </a:lnTo>
                      <a:lnTo>
                        <a:pt x="171" y="154"/>
                      </a:lnTo>
                      <a:lnTo>
                        <a:pt x="343" y="240"/>
                      </a:lnTo>
                      <a:lnTo>
                        <a:pt x="531" y="308"/>
                      </a:lnTo>
                      <a:lnTo>
                        <a:pt x="719" y="377"/>
                      </a:lnTo>
                      <a:lnTo>
                        <a:pt x="907" y="411"/>
                      </a:lnTo>
                      <a:lnTo>
                        <a:pt x="1095" y="462"/>
                      </a:lnTo>
                      <a:lnTo>
                        <a:pt x="1284" y="479"/>
                      </a:lnTo>
                      <a:lnTo>
                        <a:pt x="1472" y="496"/>
                      </a:lnTo>
                      <a:lnTo>
                        <a:pt x="1883" y="496"/>
                      </a:lnTo>
                      <a:lnTo>
                        <a:pt x="2122" y="462"/>
                      </a:lnTo>
                      <a:lnTo>
                        <a:pt x="2362" y="394"/>
                      </a:lnTo>
                      <a:lnTo>
                        <a:pt x="2601" y="308"/>
                      </a:lnTo>
                      <a:lnTo>
                        <a:pt x="2721" y="257"/>
                      </a:lnTo>
                      <a:lnTo>
                        <a:pt x="2841" y="171"/>
                      </a:lnTo>
                      <a:lnTo>
                        <a:pt x="2944" y="103"/>
                      </a:lnTo>
                      <a:lnTo>
                        <a:pt x="3063" y="0"/>
                      </a:lnTo>
                      <a:close/>
                    </a:path>
                  </a:pathLst>
                </a:custGeom>
                <a:solidFill>
                  <a:srgbClr val="EEC7A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" name="Google Shape;1705;p34">
                  <a:extLst>
                    <a:ext uri="{FF2B5EF4-FFF2-40B4-BE49-F238E27FC236}">
                      <a16:creationId xmlns:a16="http://schemas.microsoft.com/office/drawing/2014/main" id="{E8589F34-8550-4771-8502-97177673B0C8}"/>
                    </a:ext>
                  </a:extLst>
                </p:cNvPr>
                <p:cNvSpPr/>
                <p:nvPr/>
              </p:nvSpPr>
              <p:spPr>
                <a:xfrm>
                  <a:off x="2657163" y="1809524"/>
                  <a:ext cx="102728" cy="166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4" h="497" fill="none" extrusionOk="0">
                      <a:moveTo>
                        <a:pt x="3063" y="0"/>
                      </a:moveTo>
                      <a:lnTo>
                        <a:pt x="3063" y="0"/>
                      </a:lnTo>
                      <a:lnTo>
                        <a:pt x="2687" y="86"/>
                      </a:lnTo>
                      <a:lnTo>
                        <a:pt x="2293" y="137"/>
                      </a:lnTo>
                      <a:lnTo>
                        <a:pt x="1900" y="171"/>
                      </a:lnTo>
                      <a:lnTo>
                        <a:pt x="1506" y="171"/>
                      </a:lnTo>
                      <a:lnTo>
                        <a:pt x="1506" y="171"/>
                      </a:lnTo>
                      <a:lnTo>
                        <a:pt x="1130" y="171"/>
                      </a:lnTo>
                      <a:lnTo>
                        <a:pt x="753" y="154"/>
                      </a:lnTo>
                      <a:lnTo>
                        <a:pt x="377" y="103"/>
                      </a:lnTo>
                      <a:lnTo>
                        <a:pt x="0" y="51"/>
                      </a:lnTo>
                      <a:lnTo>
                        <a:pt x="0" y="51"/>
                      </a:lnTo>
                      <a:lnTo>
                        <a:pt x="171" y="154"/>
                      </a:lnTo>
                      <a:lnTo>
                        <a:pt x="343" y="240"/>
                      </a:lnTo>
                      <a:lnTo>
                        <a:pt x="531" y="308"/>
                      </a:lnTo>
                      <a:lnTo>
                        <a:pt x="719" y="377"/>
                      </a:lnTo>
                      <a:lnTo>
                        <a:pt x="907" y="411"/>
                      </a:lnTo>
                      <a:lnTo>
                        <a:pt x="1095" y="462"/>
                      </a:lnTo>
                      <a:lnTo>
                        <a:pt x="1284" y="479"/>
                      </a:lnTo>
                      <a:lnTo>
                        <a:pt x="1472" y="496"/>
                      </a:lnTo>
                      <a:lnTo>
                        <a:pt x="1472" y="496"/>
                      </a:lnTo>
                      <a:lnTo>
                        <a:pt x="1643" y="496"/>
                      </a:lnTo>
                      <a:lnTo>
                        <a:pt x="1643" y="496"/>
                      </a:lnTo>
                      <a:lnTo>
                        <a:pt x="1883" y="496"/>
                      </a:lnTo>
                      <a:lnTo>
                        <a:pt x="2122" y="462"/>
                      </a:lnTo>
                      <a:lnTo>
                        <a:pt x="2362" y="394"/>
                      </a:lnTo>
                      <a:lnTo>
                        <a:pt x="2601" y="308"/>
                      </a:lnTo>
                      <a:lnTo>
                        <a:pt x="2601" y="308"/>
                      </a:lnTo>
                      <a:lnTo>
                        <a:pt x="2721" y="257"/>
                      </a:lnTo>
                      <a:lnTo>
                        <a:pt x="2841" y="171"/>
                      </a:lnTo>
                      <a:lnTo>
                        <a:pt x="2944" y="103"/>
                      </a:lnTo>
                      <a:lnTo>
                        <a:pt x="3063" y="0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17" name="Google Shape;1706;p34">
                  <a:extLst>
                    <a:ext uri="{FF2B5EF4-FFF2-40B4-BE49-F238E27FC236}">
                      <a16:creationId xmlns:a16="http://schemas.microsoft.com/office/drawing/2014/main" id="{CAC7C43E-3CCC-F2CB-978A-C5BA3DF7A21D}"/>
                    </a:ext>
                  </a:extLst>
                </p:cNvPr>
                <p:cNvSpPr/>
                <p:nvPr/>
              </p:nvSpPr>
              <p:spPr>
                <a:xfrm>
                  <a:off x="2478157" y="1224329"/>
                  <a:ext cx="445245" cy="5783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80" h="17249" extrusionOk="0">
                      <a:moveTo>
                        <a:pt x="7324" y="0"/>
                      </a:moveTo>
                      <a:lnTo>
                        <a:pt x="6777" y="17"/>
                      </a:lnTo>
                      <a:lnTo>
                        <a:pt x="6229" y="69"/>
                      </a:lnTo>
                      <a:lnTo>
                        <a:pt x="5699" y="171"/>
                      </a:lnTo>
                      <a:lnTo>
                        <a:pt x="5408" y="223"/>
                      </a:lnTo>
                      <a:lnTo>
                        <a:pt x="5117" y="308"/>
                      </a:lnTo>
                      <a:lnTo>
                        <a:pt x="4826" y="394"/>
                      </a:lnTo>
                      <a:lnTo>
                        <a:pt x="4552" y="479"/>
                      </a:lnTo>
                      <a:lnTo>
                        <a:pt x="4278" y="582"/>
                      </a:lnTo>
                      <a:lnTo>
                        <a:pt x="4005" y="702"/>
                      </a:lnTo>
                      <a:lnTo>
                        <a:pt x="3731" y="822"/>
                      </a:lnTo>
                      <a:lnTo>
                        <a:pt x="3457" y="958"/>
                      </a:lnTo>
                      <a:lnTo>
                        <a:pt x="3200" y="1112"/>
                      </a:lnTo>
                      <a:lnTo>
                        <a:pt x="2961" y="1266"/>
                      </a:lnTo>
                      <a:lnTo>
                        <a:pt x="2704" y="1420"/>
                      </a:lnTo>
                      <a:lnTo>
                        <a:pt x="2465" y="1609"/>
                      </a:lnTo>
                      <a:lnTo>
                        <a:pt x="2242" y="1797"/>
                      </a:lnTo>
                      <a:lnTo>
                        <a:pt x="2020" y="1985"/>
                      </a:lnTo>
                      <a:lnTo>
                        <a:pt x="1797" y="2190"/>
                      </a:lnTo>
                      <a:lnTo>
                        <a:pt x="1592" y="2396"/>
                      </a:lnTo>
                      <a:lnTo>
                        <a:pt x="1404" y="2635"/>
                      </a:lnTo>
                      <a:lnTo>
                        <a:pt x="1215" y="2858"/>
                      </a:lnTo>
                      <a:lnTo>
                        <a:pt x="1044" y="3097"/>
                      </a:lnTo>
                      <a:lnTo>
                        <a:pt x="890" y="3354"/>
                      </a:lnTo>
                      <a:lnTo>
                        <a:pt x="736" y="3611"/>
                      </a:lnTo>
                      <a:lnTo>
                        <a:pt x="599" y="3867"/>
                      </a:lnTo>
                      <a:lnTo>
                        <a:pt x="480" y="4141"/>
                      </a:lnTo>
                      <a:lnTo>
                        <a:pt x="377" y="4415"/>
                      </a:lnTo>
                      <a:lnTo>
                        <a:pt x="274" y="4706"/>
                      </a:lnTo>
                      <a:lnTo>
                        <a:pt x="206" y="4980"/>
                      </a:lnTo>
                      <a:lnTo>
                        <a:pt x="137" y="5271"/>
                      </a:lnTo>
                      <a:lnTo>
                        <a:pt x="86" y="5561"/>
                      </a:lnTo>
                      <a:lnTo>
                        <a:pt x="52" y="5852"/>
                      </a:lnTo>
                      <a:lnTo>
                        <a:pt x="35" y="6160"/>
                      </a:lnTo>
                      <a:lnTo>
                        <a:pt x="35" y="6451"/>
                      </a:lnTo>
                      <a:lnTo>
                        <a:pt x="52" y="6742"/>
                      </a:lnTo>
                      <a:lnTo>
                        <a:pt x="52" y="7410"/>
                      </a:lnTo>
                      <a:lnTo>
                        <a:pt x="18" y="8026"/>
                      </a:lnTo>
                      <a:lnTo>
                        <a:pt x="0" y="8642"/>
                      </a:lnTo>
                      <a:lnTo>
                        <a:pt x="0" y="9258"/>
                      </a:lnTo>
                      <a:lnTo>
                        <a:pt x="18" y="9874"/>
                      </a:lnTo>
                      <a:lnTo>
                        <a:pt x="52" y="10490"/>
                      </a:lnTo>
                      <a:lnTo>
                        <a:pt x="86" y="11106"/>
                      </a:lnTo>
                      <a:lnTo>
                        <a:pt x="154" y="11722"/>
                      </a:lnTo>
                      <a:lnTo>
                        <a:pt x="240" y="12338"/>
                      </a:lnTo>
                      <a:lnTo>
                        <a:pt x="308" y="12748"/>
                      </a:lnTo>
                      <a:lnTo>
                        <a:pt x="377" y="13176"/>
                      </a:lnTo>
                      <a:lnTo>
                        <a:pt x="480" y="13587"/>
                      </a:lnTo>
                      <a:lnTo>
                        <a:pt x="599" y="13998"/>
                      </a:lnTo>
                      <a:lnTo>
                        <a:pt x="753" y="14391"/>
                      </a:lnTo>
                      <a:lnTo>
                        <a:pt x="942" y="14768"/>
                      </a:lnTo>
                      <a:lnTo>
                        <a:pt x="1044" y="14939"/>
                      </a:lnTo>
                      <a:lnTo>
                        <a:pt x="1164" y="15110"/>
                      </a:lnTo>
                      <a:lnTo>
                        <a:pt x="1284" y="15281"/>
                      </a:lnTo>
                      <a:lnTo>
                        <a:pt x="1421" y="15452"/>
                      </a:lnTo>
                      <a:lnTo>
                        <a:pt x="1592" y="15623"/>
                      </a:lnTo>
                      <a:lnTo>
                        <a:pt x="1780" y="15777"/>
                      </a:lnTo>
                      <a:lnTo>
                        <a:pt x="1968" y="15931"/>
                      </a:lnTo>
                      <a:lnTo>
                        <a:pt x="2174" y="16068"/>
                      </a:lnTo>
                      <a:lnTo>
                        <a:pt x="2379" y="16188"/>
                      </a:lnTo>
                      <a:lnTo>
                        <a:pt x="2601" y="16291"/>
                      </a:lnTo>
                      <a:lnTo>
                        <a:pt x="2824" y="16393"/>
                      </a:lnTo>
                      <a:lnTo>
                        <a:pt x="3046" y="16496"/>
                      </a:lnTo>
                      <a:lnTo>
                        <a:pt x="3508" y="16650"/>
                      </a:lnTo>
                      <a:lnTo>
                        <a:pt x="3987" y="16787"/>
                      </a:lnTo>
                      <a:lnTo>
                        <a:pt x="4467" y="16907"/>
                      </a:lnTo>
                      <a:lnTo>
                        <a:pt x="4963" y="17009"/>
                      </a:lnTo>
                      <a:lnTo>
                        <a:pt x="5339" y="17078"/>
                      </a:lnTo>
                      <a:lnTo>
                        <a:pt x="5716" y="17146"/>
                      </a:lnTo>
                      <a:lnTo>
                        <a:pt x="6126" y="17197"/>
                      </a:lnTo>
                      <a:lnTo>
                        <a:pt x="6537" y="17232"/>
                      </a:lnTo>
                      <a:lnTo>
                        <a:pt x="6948" y="17249"/>
                      </a:lnTo>
                      <a:lnTo>
                        <a:pt x="7786" y="17249"/>
                      </a:lnTo>
                      <a:lnTo>
                        <a:pt x="8214" y="17215"/>
                      </a:lnTo>
                      <a:lnTo>
                        <a:pt x="8625" y="17163"/>
                      </a:lnTo>
                      <a:lnTo>
                        <a:pt x="9035" y="17078"/>
                      </a:lnTo>
                      <a:lnTo>
                        <a:pt x="9429" y="16975"/>
                      </a:lnTo>
                      <a:lnTo>
                        <a:pt x="9805" y="16855"/>
                      </a:lnTo>
                      <a:lnTo>
                        <a:pt x="10182" y="16701"/>
                      </a:lnTo>
                      <a:lnTo>
                        <a:pt x="10541" y="16513"/>
                      </a:lnTo>
                      <a:lnTo>
                        <a:pt x="10866" y="16308"/>
                      </a:lnTo>
                      <a:lnTo>
                        <a:pt x="11020" y="16188"/>
                      </a:lnTo>
                      <a:lnTo>
                        <a:pt x="11174" y="16051"/>
                      </a:lnTo>
                      <a:lnTo>
                        <a:pt x="11363" y="15880"/>
                      </a:lnTo>
                      <a:lnTo>
                        <a:pt x="11534" y="15709"/>
                      </a:lnTo>
                      <a:lnTo>
                        <a:pt x="11688" y="15503"/>
                      </a:lnTo>
                      <a:lnTo>
                        <a:pt x="11825" y="15315"/>
                      </a:lnTo>
                      <a:lnTo>
                        <a:pt x="11962" y="15093"/>
                      </a:lnTo>
                      <a:lnTo>
                        <a:pt x="12081" y="14887"/>
                      </a:lnTo>
                      <a:lnTo>
                        <a:pt x="12201" y="14648"/>
                      </a:lnTo>
                      <a:lnTo>
                        <a:pt x="12304" y="14425"/>
                      </a:lnTo>
                      <a:lnTo>
                        <a:pt x="12492" y="13946"/>
                      </a:lnTo>
                      <a:lnTo>
                        <a:pt x="12646" y="13467"/>
                      </a:lnTo>
                      <a:lnTo>
                        <a:pt x="12766" y="12971"/>
                      </a:lnTo>
                      <a:lnTo>
                        <a:pt x="12868" y="12475"/>
                      </a:lnTo>
                      <a:lnTo>
                        <a:pt x="12971" y="11773"/>
                      </a:lnTo>
                      <a:lnTo>
                        <a:pt x="13074" y="11089"/>
                      </a:lnTo>
                      <a:lnTo>
                        <a:pt x="13125" y="10387"/>
                      </a:lnTo>
                      <a:lnTo>
                        <a:pt x="13176" y="9685"/>
                      </a:lnTo>
                      <a:lnTo>
                        <a:pt x="13211" y="8984"/>
                      </a:lnTo>
                      <a:lnTo>
                        <a:pt x="13245" y="8282"/>
                      </a:lnTo>
                      <a:lnTo>
                        <a:pt x="13279" y="6896"/>
                      </a:lnTo>
                      <a:lnTo>
                        <a:pt x="13279" y="6058"/>
                      </a:lnTo>
                      <a:lnTo>
                        <a:pt x="13279" y="5647"/>
                      </a:lnTo>
                      <a:lnTo>
                        <a:pt x="13262" y="5219"/>
                      </a:lnTo>
                      <a:lnTo>
                        <a:pt x="13228" y="4809"/>
                      </a:lnTo>
                      <a:lnTo>
                        <a:pt x="13159" y="4398"/>
                      </a:lnTo>
                      <a:lnTo>
                        <a:pt x="13074" y="4004"/>
                      </a:lnTo>
                      <a:lnTo>
                        <a:pt x="12954" y="3611"/>
                      </a:lnTo>
                      <a:lnTo>
                        <a:pt x="12851" y="3354"/>
                      </a:lnTo>
                      <a:lnTo>
                        <a:pt x="12749" y="3097"/>
                      </a:lnTo>
                      <a:lnTo>
                        <a:pt x="12612" y="2858"/>
                      </a:lnTo>
                      <a:lnTo>
                        <a:pt x="12475" y="2618"/>
                      </a:lnTo>
                      <a:lnTo>
                        <a:pt x="12321" y="2396"/>
                      </a:lnTo>
                      <a:lnTo>
                        <a:pt x="12167" y="2173"/>
                      </a:lnTo>
                      <a:lnTo>
                        <a:pt x="11979" y="1968"/>
                      </a:lnTo>
                      <a:lnTo>
                        <a:pt x="11790" y="1763"/>
                      </a:lnTo>
                      <a:lnTo>
                        <a:pt x="11602" y="1574"/>
                      </a:lnTo>
                      <a:lnTo>
                        <a:pt x="11397" y="1403"/>
                      </a:lnTo>
                      <a:lnTo>
                        <a:pt x="11174" y="1232"/>
                      </a:lnTo>
                      <a:lnTo>
                        <a:pt x="10952" y="1061"/>
                      </a:lnTo>
                      <a:lnTo>
                        <a:pt x="10729" y="924"/>
                      </a:lnTo>
                      <a:lnTo>
                        <a:pt x="10490" y="770"/>
                      </a:lnTo>
                      <a:lnTo>
                        <a:pt x="10250" y="650"/>
                      </a:lnTo>
                      <a:lnTo>
                        <a:pt x="9994" y="531"/>
                      </a:lnTo>
                      <a:lnTo>
                        <a:pt x="9737" y="428"/>
                      </a:lnTo>
                      <a:lnTo>
                        <a:pt x="9480" y="342"/>
                      </a:lnTo>
                      <a:lnTo>
                        <a:pt x="9224" y="257"/>
                      </a:lnTo>
                      <a:lnTo>
                        <a:pt x="8967" y="188"/>
                      </a:lnTo>
                      <a:lnTo>
                        <a:pt x="8693" y="137"/>
                      </a:lnTo>
                      <a:lnTo>
                        <a:pt x="8419" y="86"/>
                      </a:lnTo>
                      <a:lnTo>
                        <a:pt x="8146" y="52"/>
                      </a:lnTo>
                      <a:lnTo>
                        <a:pt x="7872" y="17"/>
                      </a:lnTo>
                      <a:lnTo>
                        <a:pt x="7324" y="0"/>
                      </a:lnTo>
                      <a:close/>
                    </a:path>
                  </a:pathLst>
                </a:custGeom>
                <a:solidFill>
                  <a:srgbClr val="F4D8B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19" name="Google Shape;1707;p34">
                  <a:extLst>
                    <a:ext uri="{FF2B5EF4-FFF2-40B4-BE49-F238E27FC236}">
                      <a16:creationId xmlns:a16="http://schemas.microsoft.com/office/drawing/2014/main" id="{1BC02C3D-331A-84A8-26DB-CBCA51B87669}"/>
                    </a:ext>
                  </a:extLst>
                </p:cNvPr>
                <p:cNvSpPr/>
                <p:nvPr/>
              </p:nvSpPr>
              <p:spPr>
                <a:xfrm>
                  <a:off x="2478157" y="1224329"/>
                  <a:ext cx="445245" cy="5783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80" h="17249" fill="none" extrusionOk="0">
                      <a:moveTo>
                        <a:pt x="52" y="7410"/>
                      </a:moveTo>
                      <a:lnTo>
                        <a:pt x="52" y="7410"/>
                      </a:lnTo>
                      <a:lnTo>
                        <a:pt x="18" y="8026"/>
                      </a:lnTo>
                      <a:lnTo>
                        <a:pt x="0" y="8642"/>
                      </a:lnTo>
                      <a:lnTo>
                        <a:pt x="0" y="9258"/>
                      </a:lnTo>
                      <a:lnTo>
                        <a:pt x="18" y="9874"/>
                      </a:lnTo>
                      <a:lnTo>
                        <a:pt x="52" y="10490"/>
                      </a:lnTo>
                      <a:lnTo>
                        <a:pt x="86" y="11106"/>
                      </a:lnTo>
                      <a:lnTo>
                        <a:pt x="154" y="11722"/>
                      </a:lnTo>
                      <a:lnTo>
                        <a:pt x="240" y="12338"/>
                      </a:lnTo>
                      <a:lnTo>
                        <a:pt x="240" y="12338"/>
                      </a:lnTo>
                      <a:lnTo>
                        <a:pt x="308" y="12748"/>
                      </a:lnTo>
                      <a:lnTo>
                        <a:pt x="377" y="13176"/>
                      </a:lnTo>
                      <a:lnTo>
                        <a:pt x="480" y="13587"/>
                      </a:lnTo>
                      <a:lnTo>
                        <a:pt x="599" y="13998"/>
                      </a:lnTo>
                      <a:lnTo>
                        <a:pt x="753" y="14391"/>
                      </a:lnTo>
                      <a:lnTo>
                        <a:pt x="942" y="14768"/>
                      </a:lnTo>
                      <a:lnTo>
                        <a:pt x="1044" y="14939"/>
                      </a:lnTo>
                      <a:lnTo>
                        <a:pt x="1164" y="15110"/>
                      </a:lnTo>
                      <a:lnTo>
                        <a:pt x="1284" y="15281"/>
                      </a:lnTo>
                      <a:lnTo>
                        <a:pt x="1421" y="15452"/>
                      </a:lnTo>
                      <a:lnTo>
                        <a:pt x="1421" y="15452"/>
                      </a:lnTo>
                      <a:lnTo>
                        <a:pt x="1592" y="15623"/>
                      </a:lnTo>
                      <a:lnTo>
                        <a:pt x="1780" y="15777"/>
                      </a:lnTo>
                      <a:lnTo>
                        <a:pt x="1968" y="15931"/>
                      </a:lnTo>
                      <a:lnTo>
                        <a:pt x="2174" y="16068"/>
                      </a:lnTo>
                      <a:lnTo>
                        <a:pt x="2379" y="16188"/>
                      </a:lnTo>
                      <a:lnTo>
                        <a:pt x="2601" y="16291"/>
                      </a:lnTo>
                      <a:lnTo>
                        <a:pt x="2824" y="16393"/>
                      </a:lnTo>
                      <a:lnTo>
                        <a:pt x="3046" y="16496"/>
                      </a:lnTo>
                      <a:lnTo>
                        <a:pt x="3508" y="16650"/>
                      </a:lnTo>
                      <a:lnTo>
                        <a:pt x="3987" y="16787"/>
                      </a:lnTo>
                      <a:lnTo>
                        <a:pt x="4467" y="16907"/>
                      </a:lnTo>
                      <a:lnTo>
                        <a:pt x="4963" y="17009"/>
                      </a:lnTo>
                      <a:lnTo>
                        <a:pt x="4963" y="17009"/>
                      </a:lnTo>
                      <a:lnTo>
                        <a:pt x="5339" y="17078"/>
                      </a:lnTo>
                      <a:lnTo>
                        <a:pt x="5716" y="17146"/>
                      </a:lnTo>
                      <a:lnTo>
                        <a:pt x="6126" y="17197"/>
                      </a:lnTo>
                      <a:lnTo>
                        <a:pt x="6537" y="17232"/>
                      </a:lnTo>
                      <a:lnTo>
                        <a:pt x="6948" y="17249"/>
                      </a:lnTo>
                      <a:lnTo>
                        <a:pt x="7358" y="17249"/>
                      </a:lnTo>
                      <a:lnTo>
                        <a:pt x="7786" y="17249"/>
                      </a:lnTo>
                      <a:lnTo>
                        <a:pt x="8214" y="17215"/>
                      </a:lnTo>
                      <a:lnTo>
                        <a:pt x="8625" y="17163"/>
                      </a:lnTo>
                      <a:lnTo>
                        <a:pt x="9035" y="17078"/>
                      </a:lnTo>
                      <a:lnTo>
                        <a:pt x="9429" y="16975"/>
                      </a:lnTo>
                      <a:lnTo>
                        <a:pt x="9805" y="16855"/>
                      </a:lnTo>
                      <a:lnTo>
                        <a:pt x="10182" y="16701"/>
                      </a:lnTo>
                      <a:lnTo>
                        <a:pt x="10541" y="16513"/>
                      </a:lnTo>
                      <a:lnTo>
                        <a:pt x="10866" y="16308"/>
                      </a:lnTo>
                      <a:lnTo>
                        <a:pt x="11020" y="16188"/>
                      </a:lnTo>
                      <a:lnTo>
                        <a:pt x="11174" y="16051"/>
                      </a:lnTo>
                      <a:lnTo>
                        <a:pt x="11174" y="16051"/>
                      </a:lnTo>
                      <a:lnTo>
                        <a:pt x="11363" y="15880"/>
                      </a:lnTo>
                      <a:lnTo>
                        <a:pt x="11534" y="15709"/>
                      </a:lnTo>
                      <a:lnTo>
                        <a:pt x="11688" y="15503"/>
                      </a:lnTo>
                      <a:lnTo>
                        <a:pt x="11825" y="15315"/>
                      </a:lnTo>
                      <a:lnTo>
                        <a:pt x="11962" y="15093"/>
                      </a:lnTo>
                      <a:lnTo>
                        <a:pt x="12081" y="14887"/>
                      </a:lnTo>
                      <a:lnTo>
                        <a:pt x="12201" y="14648"/>
                      </a:lnTo>
                      <a:lnTo>
                        <a:pt x="12304" y="14425"/>
                      </a:lnTo>
                      <a:lnTo>
                        <a:pt x="12492" y="13946"/>
                      </a:lnTo>
                      <a:lnTo>
                        <a:pt x="12646" y="13467"/>
                      </a:lnTo>
                      <a:lnTo>
                        <a:pt x="12766" y="12971"/>
                      </a:lnTo>
                      <a:lnTo>
                        <a:pt x="12868" y="12475"/>
                      </a:lnTo>
                      <a:lnTo>
                        <a:pt x="12868" y="12475"/>
                      </a:lnTo>
                      <a:lnTo>
                        <a:pt x="12971" y="11773"/>
                      </a:lnTo>
                      <a:lnTo>
                        <a:pt x="13074" y="11089"/>
                      </a:lnTo>
                      <a:lnTo>
                        <a:pt x="13125" y="10387"/>
                      </a:lnTo>
                      <a:lnTo>
                        <a:pt x="13176" y="9685"/>
                      </a:lnTo>
                      <a:lnTo>
                        <a:pt x="13211" y="8984"/>
                      </a:lnTo>
                      <a:lnTo>
                        <a:pt x="13245" y="8282"/>
                      </a:lnTo>
                      <a:lnTo>
                        <a:pt x="13279" y="6896"/>
                      </a:lnTo>
                      <a:lnTo>
                        <a:pt x="13279" y="6896"/>
                      </a:lnTo>
                      <a:lnTo>
                        <a:pt x="13279" y="6058"/>
                      </a:lnTo>
                      <a:lnTo>
                        <a:pt x="13279" y="5647"/>
                      </a:lnTo>
                      <a:lnTo>
                        <a:pt x="13262" y="5219"/>
                      </a:lnTo>
                      <a:lnTo>
                        <a:pt x="13228" y="4809"/>
                      </a:lnTo>
                      <a:lnTo>
                        <a:pt x="13159" y="4398"/>
                      </a:lnTo>
                      <a:lnTo>
                        <a:pt x="13074" y="4004"/>
                      </a:lnTo>
                      <a:lnTo>
                        <a:pt x="12954" y="3611"/>
                      </a:lnTo>
                      <a:lnTo>
                        <a:pt x="12954" y="3611"/>
                      </a:lnTo>
                      <a:lnTo>
                        <a:pt x="12851" y="3354"/>
                      </a:lnTo>
                      <a:lnTo>
                        <a:pt x="12749" y="3097"/>
                      </a:lnTo>
                      <a:lnTo>
                        <a:pt x="12612" y="2858"/>
                      </a:lnTo>
                      <a:lnTo>
                        <a:pt x="12475" y="2618"/>
                      </a:lnTo>
                      <a:lnTo>
                        <a:pt x="12321" y="2396"/>
                      </a:lnTo>
                      <a:lnTo>
                        <a:pt x="12167" y="2173"/>
                      </a:lnTo>
                      <a:lnTo>
                        <a:pt x="11979" y="1968"/>
                      </a:lnTo>
                      <a:lnTo>
                        <a:pt x="11790" y="1763"/>
                      </a:lnTo>
                      <a:lnTo>
                        <a:pt x="11602" y="1574"/>
                      </a:lnTo>
                      <a:lnTo>
                        <a:pt x="11397" y="1403"/>
                      </a:lnTo>
                      <a:lnTo>
                        <a:pt x="11174" y="1232"/>
                      </a:lnTo>
                      <a:lnTo>
                        <a:pt x="10952" y="1061"/>
                      </a:lnTo>
                      <a:lnTo>
                        <a:pt x="10729" y="924"/>
                      </a:lnTo>
                      <a:lnTo>
                        <a:pt x="10490" y="770"/>
                      </a:lnTo>
                      <a:lnTo>
                        <a:pt x="10250" y="650"/>
                      </a:lnTo>
                      <a:lnTo>
                        <a:pt x="9994" y="531"/>
                      </a:lnTo>
                      <a:lnTo>
                        <a:pt x="9994" y="531"/>
                      </a:lnTo>
                      <a:lnTo>
                        <a:pt x="9737" y="428"/>
                      </a:lnTo>
                      <a:lnTo>
                        <a:pt x="9480" y="342"/>
                      </a:lnTo>
                      <a:lnTo>
                        <a:pt x="9224" y="257"/>
                      </a:lnTo>
                      <a:lnTo>
                        <a:pt x="8967" y="188"/>
                      </a:lnTo>
                      <a:lnTo>
                        <a:pt x="8693" y="137"/>
                      </a:lnTo>
                      <a:lnTo>
                        <a:pt x="8419" y="86"/>
                      </a:lnTo>
                      <a:lnTo>
                        <a:pt x="8146" y="52"/>
                      </a:lnTo>
                      <a:lnTo>
                        <a:pt x="7872" y="17"/>
                      </a:lnTo>
                      <a:lnTo>
                        <a:pt x="7324" y="0"/>
                      </a:lnTo>
                      <a:lnTo>
                        <a:pt x="6777" y="17"/>
                      </a:lnTo>
                      <a:lnTo>
                        <a:pt x="6229" y="69"/>
                      </a:lnTo>
                      <a:lnTo>
                        <a:pt x="5699" y="171"/>
                      </a:lnTo>
                      <a:lnTo>
                        <a:pt x="5699" y="171"/>
                      </a:lnTo>
                      <a:lnTo>
                        <a:pt x="5408" y="223"/>
                      </a:lnTo>
                      <a:lnTo>
                        <a:pt x="5117" y="308"/>
                      </a:lnTo>
                      <a:lnTo>
                        <a:pt x="4826" y="394"/>
                      </a:lnTo>
                      <a:lnTo>
                        <a:pt x="4552" y="479"/>
                      </a:lnTo>
                      <a:lnTo>
                        <a:pt x="4278" y="582"/>
                      </a:lnTo>
                      <a:lnTo>
                        <a:pt x="4005" y="702"/>
                      </a:lnTo>
                      <a:lnTo>
                        <a:pt x="3731" y="822"/>
                      </a:lnTo>
                      <a:lnTo>
                        <a:pt x="3457" y="958"/>
                      </a:lnTo>
                      <a:lnTo>
                        <a:pt x="3200" y="1112"/>
                      </a:lnTo>
                      <a:lnTo>
                        <a:pt x="2961" y="1266"/>
                      </a:lnTo>
                      <a:lnTo>
                        <a:pt x="2704" y="1420"/>
                      </a:lnTo>
                      <a:lnTo>
                        <a:pt x="2465" y="1609"/>
                      </a:lnTo>
                      <a:lnTo>
                        <a:pt x="2242" y="1797"/>
                      </a:lnTo>
                      <a:lnTo>
                        <a:pt x="2020" y="1985"/>
                      </a:lnTo>
                      <a:lnTo>
                        <a:pt x="1797" y="2190"/>
                      </a:lnTo>
                      <a:lnTo>
                        <a:pt x="1592" y="2396"/>
                      </a:lnTo>
                      <a:lnTo>
                        <a:pt x="1592" y="2396"/>
                      </a:lnTo>
                      <a:lnTo>
                        <a:pt x="1404" y="2635"/>
                      </a:lnTo>
                      <a:lnTo>
                        <a:pt x="1215" y="2858"/>
                      </a:lnTo>
                      <a:lnTo>
                        <a:pt x="1044" y="3097"/>
                      </a:lnTo>
                      <a:lnTo>
                        <a:pt x="890" y="3354"/>
                      </a:lnTo>
                      <a:lnTo>
                        <a:pt x="736" y="3611"/>
                      </a:lnTo>
                      <a:lnTo>
                        <a:pt x="599" y="3867"/>
                      </a:lnTo>
                      <a:lnTo>
                        <a:pt x="480" y="4141"/>
                      </a:lnTo>
                      <a:lnTo>
                        <a:pt x="377" y="4415"/>
                      </a:lnTo>
                      <a:lnTo>
                        <a:pt x="274" y="4706"/>
                      </a:lnTo>
                      <a:lnTo>
                        <a:pt x="206" y="4980"/>
                      </a:lnTo>
                      <a:lnTo>
                        <a:pt x="137" y="5271"/>
                      </a:lnTo>
                      <a:lnTo>
                        <a:pt x="86" y="5561"/>
                      </a:lnTo>
                      <a:lnTo>
                        <a:pt x="52" y="5852"/>
                      </a:lnTo>
                      <a:lnTo>
                        <a:pt x="35" y="6160"/>
                      </a:lnTo>
                      <a:lnTo>
                        <a:pt x="35" y="6451"/>
                      </a:lnTo>
                      <a:lnTo>
                        <a:pt x="52" y="6742"/>
                      </a:lnTo>
                      <a:lnTo>
                        <a:pt x="52" y="7410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20" name="Google Shape;1708;p34">
                  <a:extLst>
                    <a:ext uri="{FF2B5EF4-FFF2-40B4-BE49-F238E27FC236}">
                      <a16:creationId xmlns:a16="http://schemas.microsoft.com/office/drawing/2014/main" id="{82DC5DAB-6FA8-20DD-EBDA-6684D3290CB7}"/>
                    </a:ext>
                  </a:extLst>
                </p:cNvPr>
                <p:cNvSpPr/>
                <p:nvPr/>
              </p:nvSpPr>
              <p:spPr>
                <a:xfrm>
                  <a:off x="2564223" y="1510590"/>
                  <a:ext cx="91228" cy="683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1" h="2038" extrusionOk="0">
                      <a:moveTo>
                        <a:pt x="1301" y="1"/>
                      </a:moveTo>
                      <a:lnTo>
                        <a:pt x="1147" y="18"/>
                      </a:lnTo>
                      <a:lnTo>
                        <a:pt x="976" y="52"/>
                      </a:lnTo>
                      <a:lnTo>
                        <a:pt x="822" y="121"/>
                      </a:lnTo>
                      <a:lnTo>
                        <a:pt x="685" y="189"/>
                      </a:lnTo>
                      <a:lnTo>
                        <a:pt x="548" y="292"/>
                      </a:lnTo>
                      <a:lnTo>
                        <a:pt x="445" y="394"/>
                      </a:lnTo>
                      <a:lnTo>
                        <a:pt x="342" y="497"/>
                      </a:lnTo>
                      <a:lnTo>
                        <a:pt x="257" y="617"/>
                      </a:lnTo>
                      <a:lnTo>
                        <a:pt x="188" y="737"/>
                      </a:lnTo>
                      <a:lnTo>
                        <a:pt x="137" y="857"/>
                      </a:lnTo>
                      <a:lnTo>
                        <a:pt x="86" y="976"/>
                      </a:lnTo>
                      <a:lnTo>
                        <a:pt x="34" y="1113"/>
                      </a:lnTo>
                      <a:lnTo>
                        <a:pt x="0" y="1233"/>
                      </a:lnTo>
                      <a:lnTo>
                        <a:pt x="34" y="1267"/>
                      </a:lnTo>
                      <a:lnTo>
                        <a:pt x="206" y="1079"/>
                      </a:lnTo>
                      <a:lnTo>
                        <a:pt x="360" y="908"/>
                      </a:lnTo>
                      <a:lnTo>
                        <a:pt x="548" y="737"/>
                      </a:lnTo>
                      <a:lnTo>
                        <a:pt x="736" y="600"/>
                      </a:lnTo>
                      <a:lnTo>
                        <a:pt x="839" y="531"/>
                      </a:lnTo>
                      <a:lnTo>
                        <a:pt x="958" y="497"/>
                      </a:lnTo>
                      <a:lnTo>
                        <a:pt x="1061" y="463"/>
                      </a:lnTo>
                      <a:lnTo>
                        <a:pt x="1181" y="429"/>
                      </a:lnTo>
                      <a:lnTo>
                        <a:pt x="1301" y="429"/>
                      </a:lnTo>
                      <a:lnTo>
                        <a:pt x="1420" y="446"/>
                      </a:lnTo>
                      <a:lnTo>
                        <a:pt x="1660" y="480"/>
                      </a:lnTo>
                      <a:lnTo>
                        <a:pt x="1763" y="514"/>
                      </a:lnTo>
                      <a:lnTo>
                        <a:pt x="1882" y="566"/>
                      </a:lnTo>
                      <a:lnTo>
                        <a:pt x="1985" y="634"/>
                      </a:lnTo>
                      <a:lnTo>
                        <a:pt x="2071" y="703"/>
                      </a:lnTo>
                      <a:lnTo>
                        <a:pt x="2156" y="788"/>
                      </a:lnTo>
                      <a:lnTo>
                        <a:pt x="2225" y="891"/>
                      </a:lnTo>
                      <a:lnTo>
                        <a:pt x="2293" y="993"/>
                      </a:lnTo>
                      <a:lnTo>
                        <a:pt x="2345" y="1096"/>
                      </a:lnTo>
                      <a:lnTo>
                        <a:pt x="2430" y="1319"/>
                      </a:lnTo>
                      <a:lnTo>
                        <a:pt x="2481" y="1558"/>
                      </a:lnTo>
                      <a:lnTo>
                        <a:pt x="2533" y="1798"/>
                      </a:lnTo>
                      <a:lnTo>
                        <a:pt x="2567" y="2037"/>
                      </a:lnTo>
                      <a:lnTo>
                        <a:pt x="2601" y="2037"/>
                      </a:lnTo>
                      <a:lnTo>
                        <a:pt x="2653" y="1900"/>
                      </a:lnTo>
                      <a:lnTo>
                        <a:pt x="2687" y="1781"/>
                      </a:lnTo>
                      <a:lnTo>
                        <a:pt x="2704" y="1644"/>
                      </a:lnTo>
                      <a:lnTo>
                        <a:pt x="2721" y="1507"/>
                      </a:lnTo>
                      <a:lnTo>
                        <a:pt x="2721" y="1370"/>
                      </a:lnTo>
                      <a:lnTo>
                        <a:pt x="2721" y="1233"/>
                      </a:lnTo>
                      <a:lnTo>
                        <a:pt x="2704" y="1096"/>
                      </a:lnTo>
                      <a:lnTo>
                        <a:pt x="2670" y="942"/>
                      </a:lnTo>
                      <a:lnTo>
                        <a:pt x="2618" y="805"/>
                      </a:lnTo>
                      <a:lnTo>
                        <a:pt x="2550" y="668"/>
                      </a:lnTo>
                      <a:lnTo>
                        <a:pt x="2464" y="531"/>
                      </a:lnTo>
                      <a:lnTo>
                        <a:pt x="2362" y="394"/>
                      </a:lnTo>
                      <a:lnTo>
                        <a:pt x="2242" y="275"/>
                      </a:lnTo>
                      <a:lnTo>
                        <a:pt x="2088" y="189"/>
                      </a:lnTo>
                      <a:lnTo>
                        <a:pt x="1934" y="104"/>
                      </a:lnTo>
                      <a:lnTo>
                        <a:pt x="1780" y="52"/>
                      </a:lnTo>
                      <a:lnTo>
                        <a:pt x="1626" y="18"/>
                      </a:lnTo>
                      <a:lnTo>
                        <a:pt x="1472" y="1"/>
                      </a:lnTo>
                      <a:close/>
                    </a:path>
                  </a:pathLst>
                </a:custGeom>
                <a:solidFill>
                  <a:srgbClr val="7A625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21" name="Google Shape;1709;p34">
                  <a:extLst>
                    <a:ext uri="{FF2B5EF4-FFF2-40B4-BE49-F238E27FC236}">
                      <a16:creationId xmlns:a16="http://schemas.microsoft.com/office/drawing/2014/main" id="{19AA7ED8-D88A-8461-2205-EEB9C064E4CE}"/>
                    </a:ext>
                  </a:extLst>
                </p:cNvPr>
                <p:cNvSpPr/>
                <p:nvPr/>
              </p:nvSpPr>
              <p:spPr>
                <a:xfrm>
                  <a:off x="2564223" y="1510590"/>
                  <a:ext cx="91228" cy="683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1" h="2038" fill="none" extrusionOk="0">
                      <a:moveTo>
                        <a:pt x="0" y="1233"/>
                      </a:moveTo>
                      <a:lnTo>
                        <a:pt x="0" y="1233"/>
                      </a:lnTo>
                      <a:lnTo>
                        <a:pt x="34" y="1113"/>
                      </a:lnTo>
                      <a:lnTo>
                        <a:pt x="34" y="1113"/>
                      </a:lnTo>
                      <a:lnTo>
                        <a:pt x="86" y="976"/>
                      </a:lnTo>
                      <a:lnTo>
                        <a:pt x="86" y="976"/>
                      </a:lnTo>
                      <a:lnTo>
                        <a:pt x="137" y="857"/>
                      </a:lnTo>
                      <a:lnTo>
                        <a:pt x="188" y="737"/>
                      </a:lnTo>
                      <a:lnTo>
                        <a:pt x="188" y="737"/>
                      </a:lnTo>
                      <a:lnTo>
                        <a:pt x="257" y="617"/>
                      </a:lnTo>
                      <a:lnTo>
                        <a:pt x="342" y="497"/>
                      </a:lnTo>
                      <a:lnTo>
                        <a:pt x="445" y="394"/>
                      </a:lnTo>
                      <a:lnTo>
                        <a:pt x="548" y="292"/>
                      </a:lnTo>
                      <a:lnTo>
                        <a:pt x="548" y="292"/>
                      </a:lnTo>
                      <a:lnTo>
                        <a:pt x="685" y="189"/>
                      </a:lnTo>
                      <a:lnTo>
                        <a:pt x="822" y="121"/>
                      </a:lnTo>
                      <a:lnTo>
                        <a:pt x="976" y="52"/>
                      </a:lnTo>
                      <a:lnTo>
                        <a:pt x="1147" y="18"/>
                      </a:lnTo>
                      <a:lnTo>
                        <a:pt x="1147" y="18"/>
                      </a:lnTo>
                      <a:lnTo>
                        <a:pt x="1301" y="1"/>
                      </a:lnTo>
                      <a:lnTo>
                        <a:pt x="1472" y="1"/>
                      </a:lnTo>
                      <a:lnTo>
                        <a:pt x="1472" y="1"/>
                      </a:lnTo>
                      <a:lnTo>
                        <a:pt x="1626" y="18"/>
                      </a:lnTo>
                      <a:lnTo>
                        <a:pt x="1780" y="52"/>
                      </a:lnTo>
                      <a:lnTo>
                        <a:pt x="1780" y="52"/>
                      </a:lnTo>
                      <a:lnTo>
                        <a:pt x="1934" y="104"/>
                      </a:lnTo>
                      <a:lnTo>
                        <a:pt x="2088" y="189"/>
                      </a:lnTo>
                      <a:lnTo>
                        <a:pt x="2088" y="189"/>
                      </a:lnTo>
                      <a:lnTo>
                        <a:pt x="2242" y="275"/>
                      </a:lnTo>
                      <a:lnTo>
                        <a:pt x="2362" y="394"/>
                      </a:lnTo>
                      <a:lnTo>
                        <a:pt x="2362" y="394"/>
                      </a:lnTo>
                      <a:lnTo>
                        <a:pt x="2464" y="531"/>
                      </a:lnTo>
                      <a:lnTo>
                        <a:pt x="2550" y="668"/>
                      </a:lnTo>
                      <a:lnTo>
                        <a:pt x="2618" y="805"/>
                      </a:lnTo>
                      <a:lnTo>
                        <a:pt x="2670" y="942"/>
                      </a:lnTo>
                      <a:lnTo>
                        <a:pt x="2670" y="942"/>
                      </a:lnTo>
                      <a:lnTo>
                        <a:pt x="2704" y="1096"/>
                      </a:lnTo>
                      <a:lnTo>
                        <a:pt x="2721" y="1233"/>
                      </a:lnTo>
                      <a:lnTo>
                        <a:pt x="2721" y="1370"/>
                      </a:lnTo>
                      <a:lnTo>
                        <a:pt x="2721" y="1507"/>
                      </a:lnTo>
                      <a:lnTo>
                        <a:pt x="2721" y="1507"/>
                      </a:lnTo>
                      <a:lnTo>
                        <a:pt x="2704" y="1644"/>
                      </a:lnTo>
                      <a:lnTo>
                        <a:pt x="2687" y="1781"/>
                      </a:lnTo>
                      <a:lnTo>
                        <a:pt x="2687" y="1781"/>
                      </a:lnTo>
                      <a:lnTo>
                        <a:pt x="2653" y="1900"/>
                      </a:lnTo>
                      <a:lnTo>
                        <a:pt x="2653" y="1900"/>
                      </a:lnTo>
                      <a:lnTo>
                        <a:pt x="2601" y="2037"/>
                      </a:lnTo>
                      <a:lnTo>
                        <a:pt x="2567" y="2037"/>
                      </a:lnTo>
                      <a:lnTo>
                        <a:pt x="2567" y="2037"/>
                      </a:lnTo>
                      <a:lnTo>
                        <a:pt x="2533" y="1798"/>
                      </a:lnTo>
                      <a:lnTo>
                        <a:pt x="2481" y="1558"/>
                      </a:lnTo>
                      <a:lnTo>
                        <a:pt x="2481" y="1558"/>
                      </a:lnTo>
                      <a:lnTo>
                        <a:pt x="2430" y="1319"/>
                      </a:lnTo>
                      <a:lnTo>
                        <a:pt x="2345" y="1096"/>
                      </a:lnTo>
                      <a:lnTo>
                        <a:pt x="2345" y="1096"/>
                      </a:lnTo>
                      <a:lnTo>
                        <a:pt x="2293" y="993"/>
                      </a:lnTo>
                      <a:lnTo>
                        <a:pt x="2225" y="891"/>
                      </a:lnTo>
                      <a:lnTo>
                        <a:pt x="2156" y="788"/>
                      </a:lnTo>
                      <a:lnTo>
                        <a:pt x="2071" y="703"/>
                      </a:lnTo>
                      <a:lnTo>
                        <a:pt x="2071" y="703"/>
                      </a:lnTo>
                      <a:lnTo>
                        <a:pt x="1985" y="634"/>
                      </a:lnTo>
                      <a:lnTo>
                        <a:pt x="1882" y="566"/>
                      </a:lnTo>
                      <a:lnTo>
                        <a:pt x="1763" y="514"/>
                      </a:lnTo>
                      <a:lnTo>
                        <a:pt x="1660" y="480"/>
                      </a:lnTo>
                      <a:lnTo>
                        <a:pt x="1660" y="480"/>
                      </a:lnTo>
                      <a:lnTo>
                        <a:pt x="1420" y="446"/>
                      </a:lnTo>
                      <a:lnTo>
                        <a:pt x="1301" y="429"/>
                      </a:lnTo>
                      <a:lnTo>
                        <a:pt x="1181" y="429"/>
                      </a:lnTo>
                      <a:lnTo>
                        <a:pt x="1181" y="429"/>
                      </a:lnTo>
                      <a:lnTo>
                        <a:pt x="1061" y="463"/>
                      </a:lnTo>
                      <a:lnTo>
                        <a:pt x="958" y="497"/>
                      </a:lnTo>
                      <a:lnTo>
                        <a:pt x="839" y="531"/>
                      </a:lnTo>
                      <a:lnTo>
                        <a:pt x="736" y="600"/>
                      </a:lnTo>
                      <a:lnTo>
                        <a:pt x="736" y="600"/>
                      </a:lnTo>
                      <a:lnTo>
                        <a:pt x="548" y="737"/>
                      </a:lnTo>
                      <a:lnTo>
                        <a:pt x="360" y="908"/>
                      </a:lnTo>
                      <a:lnTo>
                        <a:pt x="360" y="908"/>
                      </a:lnTo>
                      <a:lnTo>
                        <a:pt x="206" y="1079"/>
                      </a:lnTo>
                      <a:lnTo>
                        <a:pt x="34" y="1267"/>
                      </a:lnTo>
                      <a:lnTo>
                        <a:pt x="0" y="1233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22" name="Google Shape;1710;p34">
                  <a:extLst>
                    <a:ext uri="{FF2B5EF4-FFF2-40B4-BE49-F238E27FC236}">
                      <a16:creationId xmlns:a16="http://schemas.microsoft.com/office/drawing/2014/main" id="{1BCA777F-E915-E201-AB72-D60A3CA6527E}"/>
                    </a:ext>
                  </a:extLst>
                </p:cNvPr>
                <p:cNvSpPr/>
                <p:nvPr/>
              </p:nvSpPr>
              <p:spPr>
                <a:xfrm>
                  <a:off x="2751242" y="1510590"/>
                  <a:ext cx="91262" cy="683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2" h="2038" extrusionOk="0">
                      <a:moveTo>
                        <a:pt x="1267" y="1"/>
                      </a:moveTo>
                      <a:lnTo>
                        <a:pt x="1113" y="18"/>
                      </a:lnTo>
                      <a:lnTo>
                        <a:pt x="959" y="52"/>
                      </a:lnTo>
                      <a:lnTo>
                        <a:pt x="805" y="104"/>
                      </a:lnTo>
                      <a:lnTo>
                        <a:pt x="634" y="189"/>
                      </a:lnTo>
                      <a:lnTo>
                        <a:pt x="497" y="275"/>
                      </a:lnTo>
                      <a:lnTo>
                        <a:pt x="377" y="394"/>
                      </a:lnTo>
                      <a:lnTo>
                        <a:pt x="257" y="531"/>
                      </a:lnTo>
                      <a:lnTo>
                        <a:pt x="172" y="668"/>
                      </a:lnTo>
                      <a:lnTo>
                        <a:pt x="120" y="805"/>
                      </a:lnTo>
                      <a:lnTo>
                        <a:pt x="69" y="942"/>
                      </a:lnTo>
                      <a:lnTo>
                        <a:pt x="35" y="1096"/>
                      </a:lnTo>
                      <a:lnTo>
                        <a:pt x="1" y="1233"/>
                      </a:lnTo>
                      <a:lnTo>
                        <a:pt x="1" y="1370"/>
                      </a:lnTo>
                      <a:lnTo>
                        <a:pt x="1" y="1507"/>
                      </a:lnTo>
                      <a:lnTo>
                        <a:pt x="18" y="1644"/>
                      </a:lnTo>
                      <a:lnTo>
                        <a:pt x="52" y="1781"/>
                      </a:lnTo>
                      <a:lnTo>
                        <a:pt x="86" y="1900"/>
                      </a:lnTo>
                      <a:lnTo>
                        <a:pt x="120" y="2037"/>
                      </a:lnTo>
                      <a:lnTo>
                        <a:pt x="172" y="2037"/>
                      </a:lnTo>
                      <a:lnTo>
                        <a:pt x="206" y="1798"/>
                      </a:lnTo>
                      <a:lnTo>
                        <a:pt x="240" y="1558"/>
                      </a:lnTo>
                      <a:lnTo>
                        <a:pt x="309" y="1319"/>
                      </a:lnTo>
                      <a:lnTo>
                        <a:pt x="394" y="1096"/>
                      </a:lnTo>
                      <a:lnTo>
                        <a:pt x="446" y="993"/>
                      </a:lnTo>
                      <a:lnTo>
                        <a:pt x="514" y="891"/>
                      </a:lnTo>
                      <a:lnTo>
                        <a:pt x="582" y="788"/>
                      </a:lnTo>
                      <a:lnTo>
                        <a:pt x="668" y="703"/>
                      </a:lnTo>
                      <a:lnTo>
                        <a:pt x="754" y="634"/>
                      </a:lnTo>
                      <a:lnTo>
                        <a:pt x="856" y="566"/>
                      </a:lnTo>
                      <a:lnTo>
                        <a:pt x="959" y="514"/>
                      </a:lnTo>
                      <a:lnTo>
                        <a:pt x="1079" y="480"/>
                      </a:lnTo>
                      <a:lnTo>
                        <a:pt x="1301" y="446"/>
                      </a:lnTo>
                      <a:lnTo>
                        <a:pt x="1421" y="429"/>
                      </a:lnTo>
                      <a:lnTo>
                        <a:pt x="1541" y="429"/>
                      </a:lnTo>
                      <a:lnTo>
                        <a:pt x="1660" y="463"/>
                      </a:lnTo>
                      <a:lnTo>
                        <a:pt x="1780" y="497"/>
                      </a:lnTo>
                      <a:lnTo>
                        <a:pt x="1883" y="531"/>
                      </a:lnTo>
                      <a:lnTo>
                        <a:pt x="1986" y="600"/>
                      </a:lnTo>
                      <a:lnTo>
                        <a:pt x="2191" y="737"/>
                      </a:lnTo>
                      <a:lnTo>
                        <a:pt x="2362" y="908"/>
                      </a:lnTo>
                      <a:lnTo>
                        <a:pt x="2533" y="1079"/>
                      </a:lnTo>
                      <a:lnTo>
                        <a:pt x="2687" y="1267"/>
                      </a:lnTo>
                      <a:lnTo>
                        <a:pt x="2721" y="1233"/>
                      </a:lnTo>
                      <a:lnTo>
                        <a:pt x="2687" y="1113"/>
                      </a:lnTo>
                      <a:lnTo>
                        <a:pt x="2653" y="976"/>
                      </a:lnTo>
                      <a:lnTo>
                        <a:pt x="2602" y="857"/>
                      </a:lnTo>
                      <a:lnTo>
                        <a:pt x="2533" y="737"/>
                      </a:lnTo>
                      <a:lnTo>
                        <a:pt x="2465" y="617"/>
                      </a:lnTo>
                      <a:lnTo>
                        <a:pt x="2379" y="497"/>
                      </a:lnTo>
                      <a:lnTo>
                        <a:pt x="2294" y="394"/>
                      </a:lnTo>
                      <a:lnTo>
                        <a:pt x="2174" y="292"/>
                      </a:lnTo>
                      <a:lnTo>
                        <a:pt x="2054" y="189"/>
                      </a:lnTo>
                      <a:lnTo>
                        <a:pt x="1917" y="121"/>
                      </a:lnTo>
                      <a:lnTo>
                        <a:pt x="1763" y="52"/>
                      </a:lnTo>
                      <a:lnTo>
                        <a:pt x="1592" y="18"/>
                      </a:lnTo>
                      <a:lnTo>
                        <a:pt x="1421" y="1"/>
                      </a:lnTo>
                      <a:close/>
                    </a:path>
                  </a:pathLst>
                </a:custGeom>
                <a:solidFill>
                  <a:srgbClr val="7A625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24" name="Google Shape;1711;p34">
                  <a:extLst>
                    <a:ext uri="{FF2B5EF4-FFF2-40B4-BE49-F238E27FC236}">
                      <a16:creationId xmlns:a16="http://schemas.microsoft.com/office/drawing/2014/main" id="{9451EEE9-861F-88A3-9A45-EF38121C96E6}"/>
                    </a:ext>
                  </a:extLst>
                </p:cNvPr>
                <p:cNvSpPr/>
                <p:nvPr/>
              </p:nvSpPr>
              <p:spPr>
                <a:xfrm>
                  <a:off x="2751242" y="1510590"/>
                  <a:ext cx="91262" cy="683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2" h="2038" fill="none" extrusionOk="0">
                      <a:moveTo>
                        <a:pt x="2687" y="1267"/>
                      </a:moveTo>
                      <a:lnTo>
                        <a:pt x="2687" y="1267"/>
                      </a:lnTo>
                      <a:lnTo>
                        <a:pt x="2533" y="1079"/>
                      </a:lnTo>
                      <a:lnTo>
                        <a:pt x="2362" y="908"/>
                      </a:lnTo>
                      <a:lnTo>
                        <a:pt x="2362" y="908"/>
                      </a:lnTo>
                      <a:lnTo>
                        <a:pt x="2191" y="737"/>
                      </a:lnTo>
                      <a:lnTo>
                        <a:pt x="1986" y="600"/>
                      </a:lnTo>
                      <a:lnTo>
                        <a:pt x="1986" y="600"/>
                      </a:lnTo>
                      <a:lnTo>
                        <a:pt x="1883" y="531"/>
                      </a:lnTo>
                      <a:lnTo>
                        <a:pt x="1780" y="497"/>
                      </a:lnTo>
                      <a:lnTo>
                        <a:pt x="1660" y="463"/>
                      </a:lnTo>
                      <a:lnTo>
                        <a:pt x="1541" y="429"/>
                      </a:lnTo>
                      <a:lnTo>
                        <a:pt x="1541" y="429"/>
                      </a:lnTo>
                      <a:lnTo>
                        <a:pt x="1421" y="429"/>
                      </a:lnTo>
                      <a:lnTo>
                        <a:pt x="1301" y="446"/>
                      </a:lnTo>
                      <a:lnTo>
                        <a:pt x="1079" y="480"/>
                      </a:lnTo>
                      <a:lnTo>
                        <a:pt x="1079" y="480"/>
                      </a:lnTo>
                      <a:lnTo>
                        <a:pt x="959" y="514"/>
                      </a:lnTo>
                      <a:lnTo>
                        <a:pt x="856" y="566"/>
                      </a:lnTo>
                      <a:lnTo>
                        <a:pt x="754" y="634"/>
                      </a:lnTo>
                      <a:lnTo>
                        <a:pt x="668" y="703"/>
                      </a:lnTo>
                      <a:lnTo>
                        <a:pt x="668" y="703"/>
                      </a:lnTo>
                      <a:lnTo>
                        <a:pt x="582" y="788"/>
                      </a:lnTo>
                      <a:lnTo>
                        <a:pt x="514" y="891"/>
                      </a:lnTo>
                      <a:lnTo>
                        <a:pt x="446" y="993"/>
                      </a:lnTo>
                      <a:lnTo>
                        <a:pt x="394" y="1096"/>
                      </a:lnTo>
                      <a:lnTo>
                        <a:pt x="394" y="1096"/>
                      </a:lnTo>
                      <a:lnTo>
                        <a:pt x="309" y="1319"/>
                      </a:lnTo>
                      <a:lnTo>
                        <a:pt x="240" y="1558"/>
                      </a:lnTo>
                      <a:lnTo>
                        <a:pt x="240" y="1558"/>
                      </a:lnTo>
                      <a:lnTo>
                        <a:pt x="206" y="1798"/>
                      </a:lnTo>
                      <a:lnTo>
                        <a:pt x="172" y="2037"/>
                      </a:lnTo>
                      <a:lnTo>
                        <a:pt x="120" y="2037"/>
                      </a:lnTo>
                      <a:lnTo>
                        <a:pt x="120" y="2037"/>
                      </a:lnTo>
                      <a:lnTo>
                        <a:pt x="86" y="1900"/>
                      </a:lnTo>
                      <a:lnTo>
                        <a:pt x="86" y="1900"/>
                      </a:lnTo>
                      <a:lnTo>
                        <a:pt x="52" y="1781"/>
                      </a:lnTo>
                      <a:lnTo>
                        <a:pt x="52" y="1781"/>
                      </a:lnTo>
                      <a:lnTo>
                        <a:pt x="18" y="1644"/>
                      </a:lnTo>
                      <a:lnTo>
                        <a:pt x="1" y="1507"/>
                      </a:lnTo>
                      <a:lnTo>
                        <a:pt x="1" y="1507"/>
                      </a:lnTo>
                      <a:lnTo>
                        <a:pt x="1" y="1370"/>
                      </a:lnTo>
                      <a:lnTo>
                        <a:pt x="1" y="1233"/>
                      </a:lnTo>
                      <a:lnTo>
                        <a:pt x="35" y="1096"/>
                      </a:lnTo>
                      <a:lnTo>
                        <a:pt x="69" y="942"/>
                      </a:lnTo>
                      <a:lnTo>
                        <a:pt x="69" y="942"/>
                      </a:lnTo>
                      <a:lnTo>
                        <a:pt x="120" y="805"/>
                      </a:lnTo>
                      <a:lnTo>
                        <a:pt x="172" y="668"/>
                      </a:lnTo>
                      <a:lnTo>
                        <a:pt x="257" y="531"/>
                      </a:lnTo>
                      <a:lnTo>
                        <a:pt x="377" y="394"/>
                      </a:lnTo>
                      <a:lnTo>
                        <a:pt x="377" y="394"/>
                      </a:lnTo>
                      <a:lnTo>
                        <a:pt x="497" y="275"/>
                      </a:lnTo>
                      <a:lnTo>
                        <a:pt x="634" y="189"/>
                      </a:lnTo>
                      <a:lnTo>
                        <a:pt x="634" y="189"/>
                      </a:lnTo>
                      <a:lnTo>
                        <a:pt x="805" y="104"/>
                      </a:lnTo>
                      <a:lnTo>
                        <a:pt x="959" y="52"/>
                      </a:lnTo>
                      <a:lnTo>
                        <a:pt x="959" y="52"/>
                      </a:lnTo>
                      <a:lnTo>
                        <a:pt x="1113" y="18"/>
                      </a:lnTo>
                      <a:lnTo>
                        <a:pt x="1267" y="1"/>
                      </a:lnTo>
                      <a:lnTo>
                        <a:pt x="1267" y="1"/>
                      </a:lnTo>
                      <a:lnTo>
                        <a:pt x="1421" y="1"/>
                      </a:lnTo>
                      <a:lnTo>
                        <a:pt x="1592" y="18"/>
                      </a:lnTo>
                      <a:lnTo>
                        <a:pt x="1592" y="18"/>
                      </a:lnTo>
                      <a:lnTo>
                        <a:pt x="1763" y="52"/>
                      </a:lnTo>
                      <a:lnTo>
                        <a:pt x="1917" y="121"/>
                      </a:lnTo>
                      <a:lnTo>
                        <a:pt x="2054" y="189"/>
                      </a:lnTo>
                      <a:lnTo>
                        <a:pt x="2174" y="292"/>
                      </a:lnTo>
                      <a:lnTo>
                        <a:pt x="2174" y="292"/>
                      </a:lnTo>
                      <a:lnTo>
                        <a:pt x="2294" y="394"/>
                      </a:lnTo>
                      <a:lnTo>
                        <a:pt x="2379" y="497"/>
                      </a:lnTo>
                      <a:lnTo>
                        <a:pt x="2465" y="617"/>
                      </a:lnTo>
                      <a:lnTo>
                        <a:pt x="2533" y="737"/>
                      </a:lnTo>
                      <a:lnTo>
                        <a:pt x="2533" y="737"/>
                      </a:lnTo>
                      <a:lnTo>
                        <a:pt x="2602" y="857"/>
                      </a:lnTo>
                      <a:lnTo>
                        <a:pt x="2653" y="976"/>
                      </a:lnTo>
                      <a:lnTo>
                        <a:pt x="2653" y="976"/>
                      </a:lnTo>
                      <a:lnTo>
                        <a:pt x="2687" y="1113"/>
                      </a:lnTo>
                      <a:lnTo>
                        <a:pt x="2687" y="1113"/>
                      </a:lnTo>
                      <a:lnTo>
                        <a:pt x="2721" y="1233"/>
                      </a:lnTo>
                      <a:lnTo>
                        <a:pt x="2687" y="1267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25" name="Google Shape;1712;p34">
                  <a:extLst>
                    <a:ext uri="{FF2B5EF4-FFF2-40B4-BE49-F238E27FC236}">
                      <a16:creationId xmlns:a16="http://schemas.microsoft.com/office/drawing/2014/main" id="{E6972C72-0250-92B2-58E0-118C7779E543}"/>
                    </a:ext>
                  </a:extLst>
                </p:cNvPr>
                <p:cNvSpPr/>
                <p:nvPr/>
              </p:nvSpPr>
              <p:spPr>
                <a:xfrm>
                  <a:off x="2681839" y="1557059"/>
                  <a:ext cx="31013" cy="516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5" h="1542" extrusionOk="0">
                      <a:moveTo>
                        <a:pt x="548" y="1"/>
                      </a:moveTo>
                      <a:lnTo>
                        <a:pt x="394" y="395"/>
                      </a:lnTo>
                      <a:lnTo>
                        <a:pt x="257" y="771"/>
                      </a:lnTo>
                      <a:lnTo>
                        <a:pt x="0" y="1541"/>
                      </a:lnTo>
                      <a:lnTo>
                        <a:pt x="0" y="1541"/>
                      </a:lnTo>
                      <a:lnTo>
                        <a:pt x="411" y="1524"/>
                      </a:lnTo>
                      <a:lnTo>
                        <a:pt x="667" y="1524"/>
                      </a:lnTo>
                      <a:lnTo>
                        <a:pt x="924" y="1541"/>
                      </a:lnTo>
                      <a:lnTo>
                        <a:pt x="907" y="1473"/>
                      </a:lnTo>
                      <a:lnTo>
                        <a:pt x="548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26" name="Google Shape;1713;p34">
                  <a:extLst>
                    <a:ext uri="{FF2B5EF4-FFF2-40B4-BE49-F238E27FC236}">
                      <a16:creationId xmlns:a16="http://schemas.microsoft.com/office/drawing/2014/main" id="{05F4FA58-689D-AFA1-A482-FBD0A2FDBC61}"/>
                    </a:ext>
                  </a:extLst>
                </p:cNvPr>
                <p:cNvSpPr/>
                <p:nvPr/>
              </p:nvSpPr>
              <p:spPr>
                <a:xfrm>
                  <a:off x="2610123" y="1675848"/>
                  <a:ext cx="172130" cy="26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34" h="788" extrusionOk="0">
                      <a:moveTo>
                        <a:pt x="5117" y="0"/>
                      </a:moveTo>
                      <a:lnTo>
                        <a:pt x="4791" y="120"/>
                      </a:lnTo>
                      <a:lnTo>
                        <a:pt x="4483" y="205"/>
                      </a:lnTo>
                      <a:lnTo>
                        <a:pt x="4158" y="291"/>
                      </a:lnTo>
                      <a:lnTo>
                        <a:pt x="3850" y="359"/>
                      </a:lnTo>
                      <a:lnTo>
                        <a:pt x="3525" y="411"/>
                      </a:lnTo>
                      <a:lnTo>
                        <a:pt x="3217" y="445"/>
                      </a:lnTo>
                      <a:lnTo>
                        <a:pt x="2892" y="479"/>
                      </a:lnTo>
                      <a:lnTo>
                        <a:pt x="2584" y="496"/>
                      </a:lnTo>
                      <a:lnTo>
                        <a:pt x="2259" y="479"/>
                      </a:lnTo>
                      <a:lnTo>
                        <a:pt x="1934" y="462"/>
                      </a:lnTo>
                      <a:lnTo>
                        <a:pt x="1626" y="445"/>
                      </a:lnTo>
                      <a:lnTo>
                        <a:pt x="1455" y="411"/>
                      </a:lnTo>
                      <a:lnTo>
                        <a:pt x="1301" y="394"/>
                      </a:lnTo>
                      <a:lnTo>
                        <a:pt x="993" y="325"/>
                      </a:lnTo>
                      <a:lnTo>
                        <a:pt x="667" y="257"/>
                      </a:lnTo>
                      <a:lnTo>
                        <a:pt x="17" y="69"/>
                      </a:lnTo>
                      <a:lnTo>
                        <a:pt x="0" y="103"/>
                      </a:lnTo>
                      <a:lnTo>
                        <a:pt x="291" y="257"/>
                      </a:lnTo>
                      <a:lnTo>
                        <a:pt x="599" y="411"/>
                      </a:lnTo>
                      <a:lnTo>
                        <a:pt x="924" y="531"/>
                      </a:lnTo>
                      <a:lnTo>
                        <a:pt x="1249" y="616"/>
                      </a:lnTo>
                      <a:lnTo>
                        <a:pt x="1574" y="702"/>
                      </a:lnTo>
                      <a:lnTo>
                        <a:pt x="1900" y="753"/>
                      </a:lnTo>
                      <a:lnTo>
                        <a:pt x="2242" y="770"/>
                      </a:lnTo>
                      <a:lnTo>
                        <a:pt x="2584" y="787"/>
                      </a:lnTo>
                      <a:lnTo>
                        <a:pt x="2909" y="770"/>
                      </a:lnTo>
                      <a:lnTo>
                        <a:pt x="3251" y="736"/>
                      </a:lnTo>
                      <a:lnTo>
                        <a:pt x="3576" y="667"/>
                      </a:lnTo>
                      <a:lnTo>
                        <a:pt x="3919" y="582"/>
                      </a:lnTo>
                      <a:lnTo>
                        <a:pt x="4227" y="479"/>
                      </a:lnTo>
                      <a:lnTo>
                        <a:pt x="4552" y="359"/>
                      </a:lnTo>
                      <a:lnTo>
                        <a:pt x="4843" y="205"/>
                      </a:lnTo>
                      <a:lnTo>
                        <a:pt x="5134" y="34"/>
                      </a:lnTo>
                      <a:lnTo>
                        <a:pt x="5117" y="0"/>
                      </a:lnTo>
                      <a:close/>
                    </a:path>
                  </a:pathLst>
                </a:custGeom>
                <a:solidFill>
                  <a:srgbClr val="D1B39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27" name="Google Shape;1714;p34">
                  <a:extLst>
                    <a:ext uri="{FF2B5EF4-FFF2-40B4-BE49-F238E27FC236}">
                      <a16:creationId xmlns:a16="http://schemas.microsoft.com/office/drawing/2014/main" id="{370431B2-63E4-5D27-D6A7-FC4A0DC96293}"/>
                    </a:ext>
                  </a:extLst>
                </p:cNvPr>
                <p:cNvSpPr/>
                <p:nvPr/>
              </p:nvSpPr>
              <p:spPr>
                <a:xfrm>
                  <a:off x="2610123" y="1675848"/>
                  <a:ext cx="172130" cy="26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34" h="788" fill="none" extrusionOk="0">
                      <a:moveTo>
                        <a:pt x="17" y="69"/>
                      </a:moveTo>
                      <a:lnTo>
                        <a:pt x="17" y="69"/>
                      </a:lnTo>
                      <a:lnTo>
                        <a:pt x="667" y="257"/>
                      </a:lnTo>
                      <a:lnTo>
                        <a:pt x="993" y="325"/>
                      </a:lnTo>
                      <a:lnTo>
                        <a:pt x="1301" y="394"/>
                      </a:lnTo>
                      <a:lnTo>
                        <a:pt x="1455" y="411"/>
                      </a:lnTo>
                      <a:lnTo>
                        <a:pt x="1626" y="445"/>
                      </a:lnTo>
                      <a:lnTo>
                        <a:pt x="1934" y="462"/>
                      </a:lnTo>
                      <a:lnTo>
                        <a:pt x="1934" y="462"/>
                      </a:lnTo>
                      <a:lnTo>
                        <a:pt x="2259" y="479"/>
                      </a:lnTo>
                      <a:lnTo>
                        <a:pt x="2584" y="496"/>
                      </a:lnTo>
                      <a:lnTo>
                        <a:pt x="2892" y="479"/>
                      </a:lnTo>
                      <a:lnTo>
                        <a:pt x="2892" y="479"/>
                      </a:lnTo>
                      <a:lnTo>
                        <a:pt x="3217" y="445"/>
                      </a:lnTo>
                      <a:lnTo>
                        <a:pt x="3525" y="411"/>
                      </a:lnTo>
                      <a:lnTo>
                        <a:pt x="3525" y="411"/>
                      </a:lnTo>
                      <a:lnTo>
                        <a:pt x="3850" y="359"/>
                      </a:lnTo>
                      <a:lnTo>
                        <a:pt x="3850" y="359"/>
                      </a:lnTo>
                      <a:lnTo>
                        <a:pt x="4158" y="291"/>
                      </a:lnTo>
                      <a:lnTo>
                        <a:pt x="4483" y="205"/>
                      </a:lnTo>
                      <a:lnTo>
                        <a:pt x="4791" y="120"/>
                      </a:lnTo>
                      <a:lnTo>
                        <a:pt x="5117" y="0"/>
                      </a:lnTo>
                      <a:lnTo>
                        <a:pt x="5134" y="34"/>
                      </a:lnTo>
                      <a:lnTo>
                        <a:pt x="4843" y="205"/>
                      </a:lnTo>
                      <a:lnTo>
                        <a:pt x="4552" y="359"/>
                      </a:lnTo>
                      <a:lnTo>
                        <a:pt x="4227" y="479"/>
                      </a:lnTo>
                      <a:lnTo>
                        <a:pt x="3919" y="582"/>
                      </a:lnTo>
                      <a:lnTo>
                        <a:pt x="3919" y="582"/>
                      </a:lnTo>
                      <a:lnTo>
                        <a:pt x="3576" y="667"/>
                      </a:lnTo>
                      <a:lnTo>
                        <a:pt x="3251" y="736"/>
                      </a:lnTo>
                      <a:lnTo>
                        <a:pt x="2909" y="770"/>
                      </a:lnTo>
                      <a:lnTo>
                        <a:pt x="2584" y="787"/>
                      </a:lnTo>
                      <a:lnTo>
                        <a:pt x="2584" y="787"/>
                      </a:lnTo>
                      <a:lnTo>
                        <a:pt x="2242" y="770"/>
                      </a:lnTo>
                      <a:lnTo>
                        <a:pt x="1900" y="753"/>
                      </a:lnTo>
                      <a:lnTo>
                        <a:pt x="1574" y="702"/>
                      </a:lnTo>
                      <a:lnTo>
                        <a:pt x="1249" y="616"/>
                      </a:lnTo>
                      <a:lnTo>
                        <a:pt x="924" y="531"/>
                      </a:lnTo>
                      <a:lnTo>
                        <a:pt x="599" y="411"/>
                      </a:lnTo>
                      <a:lnTo>
                        <a:pt x="291" y="257"/>
                      </a:lnTo>
                      <a:lnTo>
                        <a:pt x="0" y="103"/>
                      </a:lnTo>
                      <a:lnTo>
                        <a:pt x="17" y="69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28" name="Google Shape;1715;p34">
                  <a:extLst>
                    <a:ext uri="{FF2B5EF4-FFF2-40B4-BE49-F238E27FC236}">
                      <a16:creationId xmlns:a16="http://schemas.microsoft.com/office/drawing/2014/main" id="{DFD87D0C-5A8D-EBFD-423A-1D5340EA3E64}"/>
                    </a:ext>
                  </a:extLst>
                </p:cNvPr>
                <p:cNvSpPr/>
                <p:nvPr/>
              </p:nvSpPr>
              <p:spPr>
                <a:xfrm>
                  <a:off x="2446038" y="1190466"/>
                  <a:ext cx="520950" cy="2920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38" h="8711" extrusionOk="0">
                      <a:moveTo>
                        <a:pt x="8419" y="1"/>
                      </a:moveTo>
                      <a:lnTo>
                        <a:pt x="8077" y="35"/>
                      </a:lnTo>
                      <a:lnTo>
                        <a:pt x="7735" y="69"/>
                      </a:lnTo>
                      <a:lnTo>
                        <a:pt x="7392" y="120"/>
                      </a:lnTo>
                      <a:lnTo>
                        <a:pt x="7050" y="189"/>
                      </a:lnTo>
                      <a:lnTo>
                        <a:pt x="6725" y="257"/>
                      </a:lnTo>
                      <a:lnTo>
                        <a:pt x="6383" y="343"/>
                      </a:lnTo>
                      <a:lnTo>
                        <a:pt x="6058" y="445"/>
                      </a:lnTo>
                      <a:lnTo>
                        <a:pt x="5733" y="565"/>
                      </a:lnTo>
                      <a:lnTo>
                        <a:pt x="5425" y="685"/>
                      </a:lnTo>
                      <a:lnTo>
                        <a:pt x="5099" y="805"/>
                      </a:lnTo>
                      <a:lnTo>
                        <a:pt x="4791" y="942"/>
                      </a:lnTo>
                      <a:lnTo>
                        <a:pt x="4483" y="1096"/>
                      </a:lnTo>
                      <a:lnTo>
                        <a:pt x="4193" y="1250"/>
                      </a:lnTo>
                      <a:lnTo>
                        <a:pt x="3696" y="1541"/>
                      </a:lnTo>
                      <a:lnTo>
                        <a:pt x="3217" y="1866"/>
                      </a:lnTo>
                      <a:lnTo>
                        <a:pt x="2755" y="2208"/>
                      </a:lnTo>
                      <a:lnTo>
                        <a:pt x="2327" y="2567"/>
                      </a:lnTo>
                      <a:lnTo>
                        <a:pt x="1934" y="2961"/>
                      </a:lnTo>
                      <a:lnTo>
                        <a:pt x="1557" y="3372"/>
                      </a:lnTo>
                      <a:lnTo>
                        <a:pt x="1215" y="3799"/>
                      </a:lnTo>
                      <a:lnTo>
                        <a:pt x="1061" y="4022"/>
                      </a:lnTo>
                      <a:lnTo>
                        <a:pt x="924" y="4244"/>
                      </a:lnTo>
                      <a:lnTo>
                        <a:pt x="787" y="4484"/>
                      </a:lnTo>
                      <a:lnTo>
                        <a:pt x="650" y="4723"/>
                      </a:lnTo>
                      <a:lnTo>
                        <a:pt x="548" y="4963"/>
                      </a:lnTo>
                      <a:lnTo>
                        <a:pt x="428" y="5203"/>
                      </a:lnTo>
                      <a:lnTo>
                        <a:pt x="342" y="5459"/>
                      </a:lnTo>
                      <a:lnTo>
                        <a:pt x="257" y="5716"/>
                      </a:lnTo>
                      <a:lnTo>
                        <a:pt x="188" y="5973"/>
                      </a:lnTo>
                      <a:lnTo>
                        <a:pt x="120" y="6229"/>
                      </a:lnTo>
                      <a:lnTo>
                        <a:pt x="69" y="6486"/>
                      </a:lnTo>
                      <a:lnTo>
                        <a:pt x="34" y="6743"/>
                      </a:lnTo>
                      <a:lnTo>
                        <a:pt x="17" y="6999"/>
                      </a:lnTo>
                      <a:lnTo>
                        <a:pt x="0" y="7256"/>
                      </a:lnTo>
                      <a:lnTo>
                        <a:pt x="0" y="7530"/>
                      </a:lnTo>
                      <a:lnTo>
                        <a:pt x="17" y="7786"/>
                      </a:lnTo>
                      <a:lnTo>
                        <a:pt x="52" y="8043"/>
                      </a:lnTo>
                      <a:lnTo>
                        <a:pt x="86" y="8300"/>
                      </a:lnTo>
                      <a:lnTo>
                        <a:pt x="565" y="8180"/>
                      </a:lnTo>
                      <a:lnTo>
                        <a:pt x="1044" y="8077"/>
                      </a:lnTo>
                      <a:lnTo>
                        <a:pt x="1523" y="7992"/>
                      </a:lnTo>
                      <a:lnTo>
                        <a:pt x="2019" y="7906"/>
                      </a:lnTo>
                      <a:lnTo>
                        <a:pt x="2498" y="7855"/>
                      </a:lnTo>
                      <a:lnTo>
                        <a:pt x="2995" y="7804"/>
                      </a:lnTo>
                      <a:lnTo>
                        <a:pt x="3491" y="7752"/>
                      </a:lnTo>
                      <a:lnTo>
                        <a:pt x="3987" y="7735"/>
                      </a:lnTo>
                      <a:lnTo>
                        <a:pt x="5818" y="7684"/>
                      </a:lnTo>
                      <a:lnTo>
                        <a:pt x="7632" y="7667"/>
                      </a:lnTo>
                      <a:lnTo>
                        <a:pt x="9463" y="7684"/>
                      </a:lnTo>
                      <a:lnTo>
                        <a:pt x="11277" y="7735"/>
                      </a:lnTo>
                      <a:lnTo>
                        <a:pt x="11431" y="7342"/>
                      </a:lnTo>
                      <a:lnTo>
                        <a:pt x="11585" y="6931"/>
                      </a:lnTo>
                      <a:lnTo>
                        <a:pt x="11705" y="6520"/>
                      </a:lnTo>
                      <a:lnTo>
                        <a:pt x="11807" y="6092"/>
                      </a:lnTo>
                      <a:lnTo>
                        <a:pt x="11876" y="5665"/>
                      </a:lnTo>
                      <a:lnTo>
                        <a:pt x="11944" y="5254"/>
                      </a:lnTo>
                      <a:lnTo>
                        <a:pt x="11978" y="4826"/>
                      </a:lnTo>
                      <a:lnTo>
                        <a:pt x="12013" y="4398"/>
                      </a:lnTo>
                      <a:lnTo>
                        <a:pt x="12201" y="4809"/>
                      </a:lnTo>
                      <a:lnTo>
                        <a:pt x="12372" y="5237"/>
                      </a:lnTo>
                      <a:lnTo>
                        <a:pt x="12509" y="5682"/>
                      </a:lnTo>
                      <a:lnTo>
                        <a:pt x="12612" y="6127"/>
                      </a:lnTo>
                      <a:lnTo>
                        <a:pt x="12697" y="6571"/>
                      </a:lnTo>
                      <a:lnTo>
                        <a:pt x="12731" y="7033"/>
                      </a:lnTo>
                      <a:lnTo>
                        <a:pt x="12748" y="7478"/>
                      </a:lnTo>
                      <a:lnTo>
                        <a:pt x="12748" y="7940"/>
                      </a:lnTo>
                      <a:lnTo>
                        <a:pt x="13056" y="7975"/>
                      </a:lnTo>
                      <a:lnTo>
                        <a:pt x="13382" y="8009"/>
                      </a:lnTo>
                      <a:lnTo>
                        <a:pt x="13690" y="8077"/>
                      </a:lnTo>
                      <a:lnTo>
                        <a:pt x="13980" y="8180"/>
                      </a:lnTo>
                      <a:lnTo>
                        <a:pt x="14288" y="8283"/>
                      </a:lnTo>
                      <a:lnTo>
                        <a:pt x="14562" y="8402"/>
                      </a:lnTo>
                      <a:lnTo>
                        <a:pt x="14836" y="8539"/>
                      </a:lnTo>
                      <a:lnTo>
                        <a:pt x="15110" y="8710"/>
                      </a:lnTo>
                      <a:lnTo>
                        <a:pt x="15230" y="8300"/>
                      </a:lnTo>
                      <a:lnTo>
                        <a:pt x="15315" y="7872"/>
                      </a:lnTo>
                      <a:lnTo>
                        <a:pt x="15401" y="7444"/>
                      </a:lnTo>
                      <a:lnTo>
                        <a:pt x="15469" y="7016"/>
                      </a:lnTo>
                      <a:lnTo>
                        <a:pt x="15520" y="6589"/>
                      </a:lnTo>
                      <a:lnTo>
                        <a:pt x="15538" y="6161"/>
                      </a:lnTo>
                      <a:lnTo>
                        <a:pt x="15538" y="5733"/>
                      </a:lnTo>
                      <a:lnTo>
                        <a:pt x="15503" y="5305"/>
                      </a:lnTo>
                      <a:lnTo>
                        <a:pt x="15452" y="4877"/>
                      </a:lnTo>
                      <a:lnTo>
                        <a:pt x="15366" y="4467"/>
                      </a:lnTo>
                      <a:lnTo>
                        <a:pt x="15264" y="4056"/>
                      </a:lnTo>
                      <a:lnTo>
                        <a:pt x="15110" y="3662"/>
                      </a:lnTo>
                      <a:lnTo>
                        <a:pt x="14939" y="3269"/>
                      </a:lnTo>
                      <a:lnTo>
                        <a:pt x="14733" y="2892"/>
                      </a:lnTo>
                      <a:lnTo>
                        <a:pt x="14494" y="2533"/>
                      </a:lnTo>
                      <a:lnTo>
                        <a:pt x="14220" y="2191"/>
                      </a:lnTo>
                      <a:lnTo>
                        <a:pt x="14015" y="1951"/>
                      </a:lnTo>
                      <a:lnTo>
                        <a:pt x="13775" y="1729"/>
                      </a:lnTo>
                      <a:lnTo>
                        <a:pt x="13536" y="1506"/>
                      </a:lnTo>
                      <a:lnTo>
                        <a:pt x="13279" y="1318"/>
                      </a:lnTo>
                      <a:lnTo>
                        <a:pt x="13005" y="1130"/>
                      </a:lnTo>
                      <a:lnTo>
                        <a:pt x="12714" y="959"/>
                      </a:lnTo>
                      <a:lnTo>
                        <a:pt x="12423" y="805"/>
                      </a:lnTo>
                      <a:lnTo>
                        <a:pt x="12115" y="651"/>
                      </a:lnTo>
                      <a:lnTo>
                        <a:pt x="11807" y="531"/>
                      </a:lnTo>
                      <a:lnTo>
                        <a:pt x="11482" y="411"/>
                      </a:lnTo>
                      <a:lnTo>
                        <a:pt x="11157" y="309"/>
                      </a:lnTo>
                      <a:lnTo>
                        <a:pt x="10815" y="223"/>
                      </a:lnTo>
                      <a:lnTo>
                        <a:pt x="10490" y="137"/>
                      </a:lnTo>
                      <a:lnTo>
                        <a:pt x="10147" y="86"/>
                      </a:lnTo>
                      <a:lnTo>
                        <a:pt x="9805" y="35"/>
                      </a:lnTo>
                      <a:lnTo>
                        <a:pt x="9463" y="18"/>
                      </a:lnTo>
                      <a:lnTo>
                        <a:pt x="9104" y="1"/>
                      </a:lnTo>
                      <a:close/>
                    </a:path>
                  </a:pathLst>
                </a:custGeom>
                <a:solidFill>
                  <a:srgbClr val="43434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29" name="Google Shape;1716;p34">
                  <a:extLst>
                    <a:ext uri="{FF2B5EF4-FFF2-40B4-BE49-F238E27FC236}">
                      <a16:creationId xmlns:a16="http://schemas.microsoft.com/office/drawing/2014/main" id="{9BC7332B-CEAC-1193-C816-755B1AA9214B}"/>
                    </a:ext>
                  </a:extLst>
                </p:cNvPr>
                <p:cNvSpPr/>
                <p:nvPr/>
              </p:nvSpPr>
              <p:spPr>
                <a:xfrm>
                  <a:off x="2556177" y="1468144"/>
                  <a:ext cx="103298" cy="281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81" h="840" extrusionOk="0">
                      <a:moveTo>
                        <a:pt x="2105" y="1"/>
                      </a:moveTo>
                      <a:lnTo>
                        <a:pt x="1712" y="18"/>
                      </a:lnTo>
                      <a:lnTo>
                        <a:pt x="1318" y="52"/>
                      </a:lnTo>
                      <a:lnTo>
                        <a:pt x="1130" y="86"/>
                      </a:lnTo>
                      <a:lnTo>
                        <a:pt x="925" y="138"/>
                      </a:lnTo>
                      <a:lnTo>
                        <a:pt x="839" y="172"/>
                      </a:lnTo>
                      <a:lnTo>
                        <a:pt x="771" y="223"/>
                      </a:lnTo>
                      <a:lnTo>
                        <a:pt x="1" y="839"/>
                      </a:lnTo>
                      <a:lnTo>
                        <a:pt x="411" y="685"/>
                      </a:lnTo>
                      <a:lnTo>
                        <a:pt x="805" y="548"/>
                      </a:lnTo>
                      <a:lnTo>
                        <a:pt x="1181" y="446"/>
                      </a:lnTo>
                      <a:lnTo>
                        <a:pt x="1558" y="377"/>
                      </a:lnTo>
                      <a:lnTo>
                        <a:pt x="1934" y="343"/>
                      </a:lnTo>
                      <a:lnTo>
                        <a:pt x="2294" y="343"/>
                      </a:lnTo>
                      <a:lnTo>
                        <a:pt x="2482" y="360"/>
                      </a:lnTo>
                      <a:lnTo>
                        <a:pt x="2670" y="377"/>
                      </a:lnTo>
                      <a:lnTo>
                        <a:pt x="2858" y="428"/>
                      </a:lnTo>
                      <a:lnTo>
                        <a:pt x="3047" y="480"/>
                      </a:lnTo>
                      <a:lnTo>
                        <a:pt x="3064" y="428"/>
                      </a:lnTo>
                      <a:lnTo>
                        <a:pt x="3081" y="377"/>
                      </a:lnTo>
                      <a:lnTo>
                        <a:pt x="3081" y="326"/>
                      </a:lnTo>
                      <a:lnTo>
                        <a:pt x="3081" y="274"/>
                      </a:lnTo>
                      <a:lnTo>
                        <a:pt x="3029" y="172"/>
                      </a:lnTo>
                      <a:lnTo>
                        <a:pt x="2995" y="120"/>
                      </a:lnTo>
                      <a:lnTo>
                        <a:pt x="2944" y="86"/>
                      </a:lnTo>
                      <a:lnTo>
                        <a:pt x="2841" y="52"/>
                      </a:lnTo>
                      <a:lnTo>
                        <a:pt x="2739" y="18"/>
                      </a:lnTo>
                      <a:lnTo>
                        <a:pt x="2619" y="1"/>
                      </a:lnTo>
                      <a:close/>
                    </a:path>
                  </a:pathLst>
                </a:custGeom>
                <a:solidFill>
                  <a:srgbClr val="43434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30" name="Google Shape;1717;p34">
                  <a:extLst>
                    <a:ext uri="{FF2B5EF4-FFF2-40B4-BE49-F238E27FC236}">
                      <a16:creationId xmlns:a16="http://schemas.microsoft.com/office/drawing/2014/main" id="{D77FA5B4-044F-F9AD-5FF6-19230CE7FC8F}"/>
                    </a:ext>
                  </a:extLst>
                </p:cNvPr>
                <p:cNvSpPr/>
                <p:nvPr/>
              </p:nvSpPr>
              <p:spPr>
                <a:xfrm>
                  <a:off x="2749532" y="1468144"/>
                  <a:ext cx="103868" cy="281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98" h="840" extrusionOk="0">
                      <a:moveTo>
                        <a:pt x="462" y="1"/>
                      </a:moveTo>
                      <a:lnTo>
                        <a:pt x="360" y="18"/>
                      </a:lnTo>
                      <a:lnTo>
                        <a:pt x="257" y="52"/>
                      </a:lnTo>
                      <a:lnTo>
                        <a:pt x="154" y="86"/>
                      </a:lnTo>
                      <a:lnTo>
                        <a:pt x="103" y="120"/>
                      </a:lnTo>
                      <a:lnTo>
                        <a:pt x="69" y="172"/>
                      </a:lnTo>
                      <a:lnTo>
                        <a:pt x="17" y="274"/>
                      </a:lnTo>
                      <a:lnTo>
                        <a:pt x="0" y="326"/>
                      </a:lnTo>
                      <a:lnTo>
                        <a:pt x="0" y="377"/>
                      </a:lnTo>
                      <a:lnTo>
                        <a:pt x="17" y="428"/>
                      </a:lnTo>
                      <a:lnTo>
                        <a:pt x="52" y="480"/>
                      </a:lnTo>
                      <a:lnTo>
                        <a:pt x="240" y="428"/>
                      </a:lnTo>
                      <a:lnTo>
                        <a:pt x="428" y="377"/>
                      </a:lnTo>
                      <a:lnTo>
                        <a:pt x="616" y="360"/>
                      </a:lnTo>
                      <a:lnTo>
                        <a:pt x="787" y="343"/>
                      </a:lnTo>
                      <a:lnTo>
                        <a:pt x="1164" y="343"/>
                      </a:lnTo>
                      <a:lnTo>
                        <a:pt x="1540" y="377"/>
                      </a:lnTo>
                      <a:lnTo>
                        <a:pt x="1900" y="446"/>
                      </a:lnTo>
                      <a:lnTo>
                        <a:pt x="2293" y="548"/>
                      </a:lnTo>
                      <a:lnTo>
                        <a:pt x="2687" y="685"/>
                      </a:lnTo>
                      <a:lnTo>
                        <a:pt x="3097" y="839"/>
                      </a:lnTo>
                      <a:lnTo>
                        <a:pt x="2327" y="223"/>
                      </a:lnTo>
                      <a:lnTo>
                        <a:pt x="2242" y="172"/>
                      </a:lnTo>
                      <a:lnTo>
                        <a:pt x="2156" y="138"/>
                      </a:lnTo>
                      <a:lnTo>
                        <a:pt x="1968" y="86"/>
                      </a:lnTo>
                      <a:lnTo>
                        <a:pt x="1780" y="52"/>
                      </a:lnTo>
                      <a:lnTo>
                        <a:pt x="1386" y="18"/>
                      </a:lnTo>
                      <a:lnTo>
                        <a:pt x="976" y="1"/>
                      </a:lnTo>
                      <a:close/>
                    </a:path>
                  </a:pathLst>
                </a:custGeom>
                <a:solidFill>
                  <a:srgbClr val="43434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31" name="Google Shape;1718;p34">
                  <a:extLst>
                    <a:ext uri="{FF2B5EF4-FFF2-40B4-BE49-F238E27FC236}">
                      <a16:creationId xmlns:a16="http://schemas.microsoft.com/office/drawing/2014/main" id="{40F5D15A-E7BB-301E-EECC-849EAFCCEAD2}"/>
                    </a:ext>
                  </a:extLst>
                </p:cNvPr>
                <p:cNvSpPr/>
                <p:nvPr/>
              </p:nvSpPr>
              <p:spPr>
                <a:xfrm>
                  <a:off x="2547560" y="1932302"/>
                  <a:ext cx="315024" cy="1715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96" h="5117" extrusionOk="0">
                      <a:moveTo>
                        <a:pt x="9395" y="0"/>
                      </a:moveTo>
                      <a:lnTo>
                        <a:pt x="8523" y="1472"/>
                      </a:lnTo>
                      <a:lnTo>
                        <a:pt x="8061" y="2190"/>
                      </a:lnTo>
                      <a:lnTo>
                        <a:pt x="7821" y="2533"/>
                      </a:lnTo>
                      <a:lnTo>
                        <a:pt x="7581" y="2875"/>
                      </a:lnTo>
                      <a:lnTo>
                        <a:pt x="7325" y="3217"/>
                      </a:lnTo>
                      <a:lnTo>
                        <a:pt x="7068" y="3559"/>
                      </a:lnTo>
                      <a:lnTo>
                        <a:pt x="6794" y="3867"/>
                      </a:lnTo>
                      <a:lnTo>
                        <a:pt x="6503" y="4175"/>
                      </a:lnTo>
                      <a:lnTo>
                        <a:pt x="6349" y="4329"/>
                      </a:lnTo>
                      <a:lnTo>
                        <a:pt x="6195" y="4449"/>
                      </a:lnTo>
                      <a:lnTo>
                        <a:pt x="6041" y="4569"/>
                      </a:lnTo>
                      <a:lnTo>
                        <a:pt x="5870" y="4672"/>
                      </a:lnTo>
                      <a:lnTo>
                        <a:pt x="5750" y="4740"/>
                      </a:lnTo>
                      <a:lnTo>
                        <a:pt x="5614" y="4774"/>
                      </a:lnTo>
                      <a:lnTo>
                        <a:pt x="5494" y="4808"/>
                      </a:lnTo>
                      <a:lnTo>
                        <a:pt x="5357" y="4826"/>
                      </a:lnTo>
                      <a:lnTo>
                        <a:pt x="5254" y="4808"/>
                      </a:lnTo>
                      <a:lnTo>
                        <a:pt x="5152" y="4791"/>
                      </a:lnTo>
                      <a:lnTo>
                        <a:pt x="5083" y="4757"/>
                      </a:lnTo>
                      <a:lnTo>
                        <a:pt x="4998" y="4723"/>
                      </a:lnTo>
                      <a:lnTo>
                        <a:pt x="4826" y="4620"/>
                      </a:lnTo>
                      <a:lnTo>
                        <a:pt x="4501" y="4346"/>
                      </a:lnTo>
                      <a:lnTo>
                        <a:pt x="3851" y="3799"/>
                      </a:lnTo>
                      <a:lnTo>
                        <a:pt x="2568" y="2687"/>
                      </a:lnTo>
                      <a:lnTo>
                        <a:pt x="1284" y="1557"/>
                      </a:lnTo>
                      <a:lnTo>
                        <a:pt x="1" y="428"/>
                      </a:lnTo>
                      <a:lnTo>
                        <a:pt x="583" y="1061"/>
                      </a:lnTo>
                      <a:lnTo>
                        <a:pt x="1182" y="1677"/>
                      </a:lnTo>
                      <a:lnTo>
                        <a:pt x="1798" y="2276"/>
                      </a:lnTo>
                      <a:lnTo>
                        <a:pt x="2414" y="2858"/>
                      </a:lnTo>
                      <a:lnTo>
                        <a:pt x="3030" y="3439"/>
                      </a:lnTo>
                      <a:lnTo>
                        <a:pt x="3680" y="4021"/>
                      </a:lnTo>
                      <a:lnTo>
                        <a:pt x="4313" y="4569"/>
                      </a:lnTo>
                      <a:lnTo>
                        <a:pt x="4655" y="4860"/>
                      </a:lnTo>
                      <a:lnTo>
                        <a:pt x="4844" y="4980"/>
                      </a:lnTo>
                      <a:lnTo>
                        <a:pt x="4963" y="5031"/>
                      </a:lnTo>
                      <a:lnTo>
                        <a:pt x="5083" y="5082"/>
                      </a:lnTo>
                      <a:lnTo>
                        <a:pt x="5220" y="5099"/>
                      </a:lnTo>
                      <a:lnTo>
                        <a:pt x="5357" y="5116"/>
                      </a:lnTo>
                      <a:lnTo>
                        <a:pt x="5562" y="5099"/>
                      </a:lnTo>
                      <a:lnTo>
                        <a:pt x="5682" y="5065"/>
                      </a:lnTo>
                      <a:lnTo>
                        <a:pt x="5802" y="5031"/>
                      </a:lnTo>
                      <a:lnTo>
                        <a:pt x="6007" y="4928"/>
                      </a:lnTo>
                      <a:lnTo>
                        <a:pt x="6195" y="4808"/>
                      </a:lnTo>
                      <a:lnTo>
                        <a:pt x="6384" y="4672"/>
                      </a:lnTo>
                      <a:lnTo>
                        <a:pt x="6555" y="4535"/>
                      </a:lnTo>
                      <a:lnTo>
                        <a:pt x="6709" y="4381"/>
                      </a:lnTo>
                      <a:lnTo>
                        <a:pt x="7000" y="4056"/>
                      </a:lnTo>
                      <a:lnTo>
                        <a:pt x="7273" y="3713"/>
                      </a:lnTo>
                      <a:lnTo>
                        <a:pt x="7530" y="3371"/>
                      </a:lnTo>
                      <a:lnTo>
                        <a:pt x="7770" y="3012"/>
                      </a:lnTo>
                      <a:lnTo>
                        <a:pt x="8009" y="2652"/>
                      </a:lnTo>
                      <a:lnTo>
                        <a:pt x="8232" y="2293"/>
                      </a:lnTo>
                      <a:lnTo>
                        <a:pt x="8437" y="1917"/>
                      </a:lnTo>
                      <a:lnTo>
                        <a:pt x="8642" y="1540"/>
                      </a:lnTo>
                      <a:lnTo>
                        <a:pt x="9019" y="770"/>
                      </a:lnTo>
                      <a:lnTo>
                        <a:pt x="9395" y="0"/>
                      </a:lnTo>
                      <a:close/>
                    </a:path>
                  </a:pathLst>
                </a:custGeom>
                <a:solidFill>
                  <a:srgbClr val="00D5B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32" name="Google Shape;1719;p34">
                  <a:extLst>
                    <a:ext uri="{FF2B5EF4-FFF2-40B4-BE49-F238E27FC236}">
                      <a16:creationId xmlns:a16="http://schemas.microsoft.com/office/drawing/2014/main" id="{68B27BF2-8872-BBAE-0759-4B2EB646EFE6}"/>
                    </a:ext>
                  </a:extLst>
                </p:cNvPr>
                <p:cNvSpPr/>
                <p:nvPr/>
              </p:nvSpPr>
              <p:spPr>
                <a:xfrm>
                  <a:off x="2475274" y="2202503"/>
                  <a:ext cx="168710" cy="1124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32" h="3355" extrusionOk="0">
                      <a:moveTo>
                        <a:pt x="1" y="1"/>
                      </a:moveTo>
                      <a:lnTo>
                        <a:pt x="1" y="3355"/>
                      </a:lnTo>
                      <a:lnTo>
                        <a:pt x="5032" y="3355"/>
                      </a:lnTo>
                      <a:lnTo>
                        <a:pt x="5032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33" name="Google Shape;1720;p34">
                  <a:extLst>
                    <a:ext uri="{FF2B5EF4-FFF2-40B4-BE49-F238E27FC236}">
                      <a16:creationId xmlns:a16="http://schemas.microsoft.com/office/drawing/2014/main" id="{635E03FA-FA99-3E09-600C-8E347F04653A}"/>
                    </a:ext>
                  </a:extLst>
                </p:cNvPr>
                <p:cNvSpPr/>
                <p:nvPr/>
              </p:nvSpPr>
              <p:spPr>
                <a:xfrm>
                  <a:off x="2538977" y="2183560"/>
                  <a:ext cx="40769" cy="419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16" h="1251" extrusionOk="0">
                      <a:moveTo>
                        <a:pt x="103" y="1"/>
                      </a:moveTo>
                      <a:lnTo>
                        <a:pt x="52" y="18"/>
                      </a:lnTo>
                      <a:lnTo>
                        <a:pt x="17" y="52"/>
                      </a:lnTo>
                      <a:lnTo>
                        <a:pt x="0" y="87"/>
                      </a:lnTo>
                      <a:lnTo>
                        <a:pt x="0" y="138"/>
                      </a:lnTo>
                      <a:lnTo>
                        <a:pt x="411" y="1182"/>
                      </a:lnTo>
                      <a:lnTo>
                        <a:pt x="445" y="1233"/>
                      </a:lnTo>
                      <a:lnTo>
                        <a:pt x="497" y="1250"/>
                      </a:lnTo>
                      <a:lnTo>
                        <a:pt x="548" y="1233"/>
                      </a:lnTo>
                      <a:lnTo>
                        <a:pt x="582" y="1199"/>
                      </a:lnTo>
                      <a:lnTo>
                        <a:pt x="1198" y="189"/>
                      </a:lnTo>
                      <a:lnTo>
                        <a:pt x="1215" y="138"/>
                      </a:lnTo>
                      <a:lnTo>
                        <a:pt x="1215" y="87"/>
                      </a:lnTo>
                      <a:lnTo>
                        <a:pt x="1181" y="52"/>
                      </a:lnTo>
                      <a:lnTo>
                        <a:pt x="1130" y="35"/>
                      </a:lnTo>
                      <a:lnTo>
                        <a:pt x="103" y="1"/>
                      </a:lnTo>
                      <a:close/>
                    </a:path>
                  </a:pathLst>
                </a:custGeom>
                <a:solidFill>
                  <a:srgbClr val="2926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34" name="Google Shape;1721;p34">
                  <a:extLst>
                    <a:ext uri="{FF2B5EF4-FFF2-40B4-BE49-F238E27FC236}">
                      <a16:creationId xmlns:a16="http://schemas.microsoft.com/office/drawing/2014/main" id="{6F9A1317-E59D-CD4C-7C18-939089FE9863}"/>
                    </a:ext>
                  </a:extLst>
                </p:cNvPr>
                <p:cNvSpPr/>
                <p:nvPr/>
              </p:nvSpPr>
              <p:spPr>
                <a:xfrm>
                  <a:off x="2490194" y="2241529"/>
                  <a:ext cx="77482" cy="8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11" h="240" extrusionOk="0">
                      <a:moveTo>
                        <a:pt x="1" y="0"/>
                      </a:moveTo>
                      <a:lnTo>
                        <a:pt x="1" y="240"/>
                      </a:lnTo>
                      <a:lnTo>
                        <a:pt x="2311" y="240"/>
                      </a:lnTo>
                      <a:lnTo>
                        <a:pt x="2311" y="0"/>
                      </a:lnTo>
                      <a:close/>
                    </a:path>
                  </a:pathLst>
                </a:custGeom>
                <a:solidFill>
                  <a:srgbClr val="2926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35" name="Google Shape;1722;p34">
                  <a:extLst>
                    <a:ext uri="{FF2B5EF4-FFF2-40B4-BE49-F238E27FC236}">
                      <a16:creationId xmlns:a16="http://schemas.microsoft.com/office/drawing/2014/main" id="{8E259E13-9C1D-022B-9285-8BF4229B850B}"/>
                    </a:ext>
                  </a:extLst>
                </p:cNvPr>
                <p:cNvSpPr/>
                <p:nvPr/>
              </p:nvSpPr>
              <p:spPr>
                <a:xfrm>
                  <a:off x="2490194" y="2262752"/>
                  <a:ext cx="127404" cy="74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00" h="223" extrusionOk="0">
                      <a:moveTo>
                        <a:pt x="1" y="0"/>
                      </a:moveTo>
                      <a:lnTo>
                        <a:pt x="1" y="223"/>
                      </a:lnTo>
                      <a:lnTo>
                        <a:pt x="3800" y="223"/>
                      </a:lnTo>
                      <a:lnTo>
                        <a:pt x="380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36" name="Google Shape;1723;p34">
                  <a:extLst>
                    <a:ext uri="{FF2B5EF4-FFF2-40B4-BE49-F238E27FC236}">
                      <a16:creationId xmlns:a16="http://schemas.microsoft.com/office/drawing/2014/main" id="{1CD1D303-8951-EFEE-B429-8C25D4D4D5C9}"/>
                    </a:ext>
                  </a:extLst>
                </p:cNvPr>
                <p:cNvSpPr/>
                <p:nvPr/>
              </p:nvSpPr>
              <p:spPr>
                <a:xfrm>
                  <a:off x="2490194" y="2278242"/>
                  <a:ext cx="102158" cy="74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47" h="223" extrusionOk="0">
                      <a:moveTo>
                        <a:pt x="1" y="0"/>
                      </a:moveTo>
                      <a:lnTo>
                        <a:pt x="1" y="223"/>
                      </a:lnTo>
                      <a:lnTo>
                        <a:pt x="3047" y="223"/>
                      </a:lnTo>
                      <a:lnTo>
                        <a:pt x="3047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37" name="Google Shape;1724;p34">
                  <a:extLst>
                    <a:ext uri="{FF2B5EF4-FFF2-40B4-BE49-F238E27FC236}">
                      <a16:creationId xmlns:a16="http://schemas.microsoft.com/office/drawing/2014/main" id="{7356582D-5F83-7469-4DCD-98F285A2735B}"/>
                    </a:ext>
                  </a:extLst>
                </p:cNvPr>
                <p:cNvSpPr/>
                <p:nvPr/>
              </p:nvSpPr>
              <p:spPr>
                <a:xfrm>
                  <a:off x="2782221" y="2278242"/>
                  <a:ext cx="141184" cy="241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11" h="720" extrusionOk="0">
                      <a:moveTo>
                        <a:pt x="1" y="0"/>
                      </a:moveTo>
                      <a:lnTo>
                        <a:pt x="1" y="719"/>
                      </a:lnTo>
                      <a:lnTo>
                        <a:pt x="4210" y="719"/>
                      </a:lnTo>
                      <a:lnTo>
                        <a:pt x="4210" y="0"/>
                      </a:lnTo>
                      <a:close/>
                    </a:path>
                  </a:pathLst>
                </a:custGeom>
                <a:solidFill>
                  <a:srgbClr val="00D5B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38" name="Google Shape;1725;p34">
                  <a:extLst>
                    <a:ext uri="{FF2B5EF4-FFF2-40B4-BE49-F238E27FC236}">
                      <a16:creationId xmlns:a16="http://schemas.microsoft.com/office/drawing/2014/main" id="{CC8ED727-0953-1672-1365-AC280F663A5B}"/>
                    </a:ext>
                  </a:extLst>
                </p:cNvPr>
                <p:cNvSpPr/>
                <p:nvPr/>
              </p:nvSpPr>
              <p:spPr>
                <a:xfrm>
                  <a:off x="2769615" y="1819850"/>
                  <a:ext cx="155501" cy="355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38" h="10593" extrusionOk="0">
                      <a:moveTo>
                        <a:pt x="257" y="0"/>
                      </a:moveTo>
                      <a:lnTo>
                        <a:pt x="0" y="17"/>
                      </a:lnTo>
                      <a:lnTo>
                        <a:pt x="69" y="616"/>
                      </a:lnTo>
                      <a:lnTo>
                        <a:pt x="274" y="599"/>
                      </a:lnTo>
                      <a:lnTo>
                        <a:pt x="702" y="599"/>
                      </a:lnTo>
                      <a:lnTo>
                        <a:pt x="907" y="633"/>
                      </a:lnTo>
                      <a:lnTo>
                        <a:pt x="1112" y="667"/>
                      </a:lnTo>
                      <a:lnTo>
                        <a:pt x="1301" y="719"/>
                      </a:lnTo>
                      <a:lnTo>
                        <a:pt x="1506" y="787"/>
                      </a:lnTo>
                      <a:lnTo>
                        <a:pt x="1694" y="873"/>
                      </a:lnTo>
                      <a:lnTo>
                        <a:pt x="1882" y="958"/>
                      </a:lnTo>
                      <a:lnTo>
                        <a:pt x="2054" y="1061"/>
                      </a:lnTo>
                      <a:lnTo>
                        <a:pt x="2225" y="1164"/>
                      </a:lnTo>
                      <a:lnTo>
                        <a:pt x="2396" y="1284"/>
                      </a:lnTo>
                      <a:lnTo>
                        <a:pt x="2550" y="1420"/>
                      </a:lnTo>
                      <a:lnTo>
                        <a:pt x="2704" y="1557"/>
                      </a:lnTo>
                      <a:lnTo>
                        <a:pt x="2841" y="1711"/>
                      </a:lnTo>
                      <a:lnTo>
                        <a:pt x="2961" y="1882"/>
                      </a:lnTo>
                      <a:lnTo>
                        <a:pt x="3166" y="2190"/>
                      </a:lnTo>
                      <a:lnTo>
                        <a:pt x="3354" y="2533"/>
                      </a:lnTo>
                      <a:lnTo>
                        <a:pt x="3508" y="2892"/>
                      </a:lnTo>
                      <a:lnTo>
                        <a:pt x="3662" y="3286"/>
                      </a:lnTo>
                      <a:lnTo>
                        <a:pt x="3782" y="3713"/>
                      </a:lnTo>
                      <a:lnTo>
                        <a:pt x="3867" y="4158"/>
                      </a:lnTo>
                      <a:lnTo>
                        <a:pt x="3953" y="4655"/>
                      </a:lnTo>
                      <a:lnTo>
                        <a:pt x="4004" y="5168"/>
                      </a:lnTo>
                      <a:lnTo>
                        <a:pt x="4039" y="5818"/>
                      </a:lnTo>
                      <a:lnTo>
                        <a:pt x="4039" y="6485"/>
                      </a:lnTo>
                      <a:lnTo>
                        <a:pt x="4021" y="7153"/>
                      </a:lnTo>
                      <a:lnTo>
                        <a:pt x="3970" y="7820"/>
                      </a:lnTo>
                      <a:lnTo>
                        <a:pt x="3885" y="8470"/>
                      </a:lnTo>
                      <a:lnTo>
                        <a:pt x="3765" y="9138"/>
                      </a:lnTo>
                      <a:lnTo>
                        <a:pt x="3611" y="9771"/>
                      </a:lnTo>
                      <a:lnTo>
                        <a:pt x="3440" y="10421"/>
                      </a:lnTo>
                      <a:lnTo>
                        <a:pt x="4004" y="10592"/>
                      </a:lnTo>
                      <a:lnTo>
                        <a:pt x="4193" y="9925"/>
                      </a:lnTo>
                      <a:lnTo>
                        <a:pt x="4347" y="9258"/>
                      </a:lnTo>
                      <a:lnTo>
                        <a:pt x="4466" y="8573"/>
                      </a:lnTo>
                      <a:lnTo>
                        <a:pt x="4552" y="7872"/>
                      </a:lnTo>
                      <a:lnTo>
                        <a:pt x="4620" y="7187"/>
                      </a:lnTo>
                      <a:lnTo>
                        <a:pt x="4637" y="6503"/>
                      </a:lnTo>
                      <a:lnTo>
                        <a:pt x="4637" y="5801"/>
                      </a:lnTo>
                      <a:lnTo>
                        <a:pt x="4586" y="5117"/>
                      </a:lnTo>
                      <a:lnTo>
                        <a:pt x="4535" y="4552"/>
                      </a:lnTo>
                      <a:lnTo>
                        <a:pt x="4449" y="4038"/>
                      </a:lnTo>
                      <a:lnTo>
                        <a:pt x="4347" y="3542"/>
                      </a:lnTo>
                      <a:lnTo>
                        <a:pt x="4210" y="3080"/>
                      </a:lnTo>
                      <a:lnTo>
                        <a:pt x="4056" y="2652"/>
                      </a:lnTo>
                      <a:lnTo>
                        <a:pt x="3885" y="2242"/>
                      </a:lnTo>
                      <a:lnTo>
                        <a:pt x="3679" y="1865"/>
                      </a:lnTo>
                      <a:lnTo>
                        <a:pt x="3440" y="1523"/>
                      </a:lnTo>
                      <a:lnTo>
                        <a:pt x="3286" y="1335"/>
                      </a:lnTo>
                      <a:lnTo>
                        <a:pt x="3132" y="1147"/>
                      </a:lnTo>
                      <a:lnTo>
                        <a:pt x="2943" y="975"/>
                      </a:lnTo>
                      <a:lnTo>
                        <a:pt x="2755" y="821"/>
                      </a:lnTo>
                      <a:lnTo>
                        <a:pt x="2567" y="685"/>
                      </a:lnTo>
                      <a:lnTo>
                        <a:pt x="2362" y="548"/>
                      </a:lnTo>
                      <a:lnTo>
                        <a:pt x="2156" y="428"/>
                      </a:lnTo>
                      <a:lnTo>
                        <a:pt x="1934" y="325"/>
                      </a:lnTo>
                      <a:lnTo>
                        <a:pt x="1711" y="240"/>
                      </a:lnTo>
                      <a:lnTo>
                        <a:pt x="1472" y="154"/>
                      </a:lnTo>
                      <a:lnTo>
                        <a:pt x="1232" y="86"/>
                      </a:lnTo>
                      <a:lnTo>
                        <a:pt x="993" y="51"/>
                      </a:lnTo>
                      <a:lnTo>
                        <a:pt x="753" y="17"/>
                      </a:lnTo>
                      <a:lnTo>
                        <a:pt x="514" y="0"/>
                      </a:lnTo>
                      <a:close/>
                    </a:path>
                  </a:pathLst>
                </a:custGeom>
                <a:solidFill>
                  <a:srgbClr val="2926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39" name="Google Shape;1726;p34">
                  <a:extLst>
                    <a:ext uri="{FF2B5EF4-FFF2-40B4-BE49-F238E27FC236}">
                      <a16:creationId xmlns:a16="http://schemas.microsoft.com/office/drawing/2014/main" id="{4E72CF6F-5301-1D1F-6CCE-E3EE06BEDA14}"/>
                    </a:ext>
                  </a:extLst>
                </p:cNvPr>
                <p:cNvSpPr/>
                <p:nvPr/>
              </p:nvSpPr>
              <p:spPr>
                <a:xfrm>
                  <a:off x="2851658" y="2134240"/>
                  <a:ext cx="75169" cy="751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2" h="2242" extrusionOk="0">
                      <a:moveTo>
                        <a:pt x="1010" y="0"/>
                      </a:moveTo>
                      <a:lnTo>
                        <a:pt x="890" y="17"/>
                      </a:lnTo>
                      <a:lnTo>
                        <a:pt x="787" y="52"/>
                      </a:lnTo>
                      <a:lnTo>
                        <a:pt x="685" y="86"/>
                      </a:lnTo>
                      <a:lnTo>
                        <a:pt x="582" y="137"/>
                      </a:lnTo>
                      <a:lnTo>
                        <a:pt x="496" y="189"/>
                      </a:lnTo>
                      <a:lnTo>
                        <a:pt x="411" y="257"/>
                      </a:lnTo>
                      <a:lnTo>
                        <a:pt x="325" y="325"/>
                      </a:lnTo>
                      <a:lnTo>
                        <a:pt x="257" y="411"/>
                      </a:lnTo>
                      <a:lnTo>
                        <a:pt x="188" y="497"/>
                      </a:lnTo>
                      <a:lnTo>
                        <a:pt x="137" y="582"/>
                      </a:lnTo>
                      <a:lnTo>
                        <a:pt x="86" y="685"/>
                      </a:lnTo>
                      <a:lnTo>
                        <a:pt x="51" y="787"/>
                      </a:lnTo>
                      <a:lnTo>
                        <a:pt x="17" y="890"/>
                      </a:lnTo>
                      <a:lnTo>
                        <a:pt x="0" y="1010"/>
                      </a:lnTo>
                      <a:lnTo>
                        <a:pt x="0" y="1130"/>
                      </a:lnTo>
                      <a:lnTo>
                        <a:pt x="0" y="1232"/>
                      </a:lnTo>
                      <a:lnTo>
                        <a:pt x="17" y="1352"/>
                      </a:lnTo>
                      <a:lnTo>
                        <a:pt x="51" y="1455"/>
                      </a:lnTo>
                      <a:lnTo>
                        <a:pt x="86" y="1558"/>
                      </a:lnTo>
                      <a:lnTo>
                        <a:pt x="137" y="1660"/>
                      </a:lnTo>
                      <a:lnTo>
                        <a:pt x="188" y="1746"/>
                      </a:lnTo>
                      <a:lnTo>
                        <a:pt x="257" y="1831"/>
                      </a:lnTo>
                      <a:lnTo>
                        <a:pt x="325" y="1917"/>
                      </a:lnTo>
                      <a:lnTo>
                        <a:pt x="411" y="1985"/>
                      </a:lnTo>
                      <a:lnTo>
                        <a:pt x="496" y="2054"/>
                      </a:lnTo>
                      <a:lnTo>
                        <a:pt x="582" y="2105"/>
                      </a:lnTo>
                      <a:lnTo>
                        <a:pt x="685" y="2156"/>
                      </a:lnTo>
                      <a:lnTo>
                        <a:pt x="787" y="2191"/>
                      </a:lnTo>
                      <a:lnTo>
                        <a:pt x="890" y="2225"/>
                      </a:lnTo>
                      <a:lnTo>
                        <a:pt x="1010" y="2242"/>
                      </a:lnTo>
                      <a:lnTo>
                        <a:pt x="1232" y="2242"/>
                      </a:lnTo>
                      <a:lnTo>
                        <a:pt x="1335" y="2225"/>
                      </a:lnTo>
                      <a:lnTo>
                        <a:pt x="1455" y="2191"/>
                      </a:lnTo>
                      <a:lnTo>
                        <a:pt x="1557" y="2156"/>
                      </a:lnTo>
                      <a:lnTo>
                        <a:pt x="1660" y="2105"/>
                      </a:lnTo>
                      <a:lnTo>
                        <a:pt x="1746" y="2054"/>
                      </a:lnTo>
                      <a:lnTo>
                        <a:pt x="1831" y="1985"/>
                      </a:lnTo>
                      <a:lnTo>
                        <a:pt x="1917" y="1917"/>
                      </a:lnTo>
                      <a:lnTo>
                        <a:pt x="1985" y="1831"/>
                      </a:lnTo>
                      <a:lnTo>
                        <a:pt x="2054" y="1746"/>
                      </a:lnTo>
                      <a:lnTo>
                        <a:pt x="2105" y="1660"/>
                      </a:lnTo>
                      <a:lnTo>
                        <a:pt x="2156" y="1558"/>
                      </a:lnTo>
                      <a:lnTo>
                        <a:pt x="2190" y="1455"/>
                      </a:lnTo>
                      <a:lnTo>
                        <a:pt x="2208" y="1352"/>
                      </a:lnTo>
                      <a:lnTo>
                        <a:pt x="2225" y="1232"/>
                      </a:lnTo>
                      <a:lnTo>
                        <a:pt x="2242" y="1130"/>
                      </a:lnTo>
                      <a:lnTo>
                        <a:pt x="2225" y="1010"/>
                      </a:lnTo>
                      <a:lnTo>
                        <a:pt x="2208" y="890"/>
                      </a:lnTo>
                      <a:lnTo>
                        <a:pt x="2190" y="787"/>
                      </a:lnTo>
                      <a:lnTo>
                        <a:pt x="2156" y="685"/>
                      </a:lnTo>
                      <a:lnTo>
                        <a:pt x="2105" y="582"/>
                      </a:lnTo>
                      <a:lnTo>
                        <a:pt x="2054" y="497"/>
                      </a:lnTo>
                      <a:lnTo>
                        <a:pt x="1985" y="411"/>
                      </a:lnTo>
                      <a:lnTo>
                        <a:pt x="1917" y="325"/>
                      </a:lnTo>
                      <a:lnTo>
                        <a:pt x="1831" y="257"/>
                      </a:lnTo>
                      <a:lnTo>
                        <a:pt x="1746" y="189"/>
                      </a:lnTo>
                      <a:lnTo>
                        <a:pt x="1660" y="137"/>
                      </a:lnTo>
                      <a:lnTo>
                        <a:pt x="1557" y="86"/>
                      </a:lnTo>
                      <a:lnTo>
                        <a:pt x="1455" y="52"/>
                      </a:lnTo>
                      <a:lnTo>
                        <a:pt x="1335" y="17"/>
                      </a:lnTo>
                      <a:lnTo>
                        <a:pt x="1232" y="0"/>
                      </a:lnTo>
                      <a:close/>
                    </a:path>
                  </a:pathLst>
                </a:custGeom>
                <a:solidFill>
                  <a:srgbClr val="2926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40" name="Google Shape;1727;p34">
                  <a:extLst>
                    <a:ext uri="{FF2B5EF4-FFF2-40B4-BE49-F238E27FC236}">
                      <a16:creationId xmlns:a16="http://schemas.microsoft.com/office/drawing/2014/main" id="{24D80919-32FB-5264-13D9-0F5A8D8327DE}"/>
                    </a:ext>
                  </a:extLst>
                </p:cNvPr>
                <p:cNvSpPr/>
                <p:nvPr/>
              </p:nvSpPr>
              <p:spPr>
                <a:xfrm>
                  <a:off x="2862554" y="2145137"/>
                  <a:ext cx="53376" cy="533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92" h="1592" extrusionOk="0">
                      <a:moveTo>
                        <a:pt x="787" y="0"/>
                      </a:moveTo>
                      <a:lnTo>
                        <a:pt x="633" y="18"/>
                      </a:lnTo>
                      <a:lnTo>
                        <a:pt x="479" y="69"/>
                      </a:lnTo>
                      <a:lnTo>
                        <a:pt x="343" y="137"/>
                      </a:lnTo>
                      <a:lnTo>
                        <a:pt x="240" y="240"/>
                      </a:lnTo>
                      <a:lnTo>
                        <a:pt x="137" y="360"/>
                      </a:lnTo>
                      <a:lnTo>
                        <a:pt x="69" y="497"/>
                      </a:lnTo>
                      <a:lnTo>
                        <a:pt x="17" y="634"/>
                      </a:lnTo>
                      <a:lnTo>
                        <a:pt x="0" y="805"/>
                      </a:lnTo>
                      <a:lnTo>
                        <a:pt x="17" y="959"/>
                      </a:lnTo>
                      <a:lnTo>
                        <a:pt x="69" y="1113"/>
                      </a:lnTo>
                      <a:lnTo>
                        <a:pt x="137" y="1233"/>
                      </a:lnTo>
                      <a:lnTo>
                        <a:pt x="240" y="1352"/>
                      </a:lnTo>
                      <a:lnTo>
                        <a:pt x="343" y="1455"/>
                      </a:lnTo>
                      <a:lnTo>
                        <a:pt x="479" y="1523"/>
                      </a:lnTo>
                      <a:lnTo>
                        <a:pt x="633" y="1575"/>
                      </a:lnTo>
                      <a:lnTo>
                        <a:pt x="787" y="1592"/>
                      </a:lnTo>
                      <a:lnTo>
                        <a:pt x="959" y="1575"/>
                      </a:lnTo>
                      <a:lnTo>
                        <a:pt x="1095" y="1523"/>
                      </a:lnTo>
                      <a:lnTo>
                        <a:pt x="1232" y="1455"/>
                      </a:lnTo>
                      <a:lnTo>
                        <a:pt x="1352" y="1352"/>
                      </a:lnTo>
                      <a:lnTo>
                        <a:pt x="1455" y="1233"/>
                      </a:lnTo>
                      <a:lnTo>
                        <a:pt x="1523" y="1113"/>
                      </a:lnTo>
                      <a:lnTo>
                        <a:pt x="1575" y="959"/>
                      </a:lnTo>
                      <a:lnTo>
                        <a:pt x="1592" y="805"/>
                      </a:lnTo>
                      <a:lnTo>
                        <a:pt x="1575" y="634"/>
                      </a:lnTo>
                      <a:lnTo>
                        <a:pt x="1523" y="497"/>
                      </a:lnTo>
                      <a:lnTo>
                        <a:pt x="1455" y="360"/>
                      </a:lnTo>
                      <a:lnTo>
                        <a:pt x="1352" y="240"/>
                      </a:lnTo>
                      <a:lnTo>
                        <a:pt x="1232" y="137"/>
                      </a:lnTo>
                      <a:lnTo>
                        <a:pt x="1095" y="69"/>
                      </a:lnTo>
                      <a:lnTo>
                        <a:pt x="959" y="18"/>
                      </a:lnTo>
                      <a:lnTo>
                        <a:pt x="787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41" name="Google Shape;1728;p34">
                  <a:extLst>
                    <a:ext uri="{FF2B5EF4-FFF2-40B4-BE49-F238E27FC236}">
                      <a16:creationId xmlns:a16="http://schemas.microsoft.com/office/drawing/2014/main" id="{7E9579AC-1795-E94B-88A1-EC5E4646C35D}"/>
                    </a:ext>
                  </a:extLst>
                </p:cNvPr>
                <p:cNvSpPr/>
                <p:nvPr/>
              </p:nvSpPr>
              <p:spPr>
                <a:xfrm>
                  <a:off x="2388068" y="1823270"/>
                  <a:ext cx="249612" cy="372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45" h="11124" extrusionOk="0">
                      <a:moveTo>
                        <a:pt x="7290" y="1"/>
                      </a:moveTo>
                      <a:lnTo>
                        <a:pt x="7136" y="35"/>
                      </a:lnTo>
                      <a:lnTo>
                        <a:pt x="6982" y="69"/>
                      </a:lnTo>
                      <a:lnTo>
                        <a:pt x="6846" y="121"/>
                      </a:lnTo>
                      <a:lnTo>
                        <a:pt x="6692" y="189"/>
                      </a:lnTo>
                      <a:lnTo>
                        <a:pt x="6555" y="257"/>
                      </a:lnTo>
                      <a:lnTo>
                        <a:pt x="6264" y="429"/>
                      </a:lnTo>
                      <a:lnTo>
                        <a:pt x="5973" y="634"/>
                      </a:lnTo>
                      <a:lnTo>
                        <a:pt x="5699" y="856"/>
                      </a:lnTo>
                      <a:lnTo>
                        <a:pt x="5186" y="1301"/>
                      </a:lnTo>
                      <a:lnTo>
                        <a:pt x="5134" y="1353"/>
                      </a:lnTo>
                      <a:lnTo>
                        <a:pt x="4895" y="1575"/>
                      </a:lnTo>
                      <a:lnTo>
                        <a:pt x="4672" y="1815"/>
                      </a:lnTo>
                      <a:lnTo>
                        <a:pt x="4279" y="2242"/>
                      </a:lnTo>
                      <a:lnTo>
                        <a:pt x="3834" y="2756"/>
                      </a:lnTo>
                      <a:lnTo>
                        <a:pt x="3389" y="3286"/>
                      </a:lnTo>
                      <a:lnTo>
                        <a:pt x="2995" y="3834"/>
                      </a:lnTo>
                      <a:lnTo>
                        <a:pt x="2602" y="4381"/>
                      </a:lnTo>
                      <a:lnTo>
                        <a:pt x="2260" y="4912"/>
                      </a:lnTo>
                      <a:lnTo>
                        <a:pt x="1917" y="5477"/>
                      </a:lnTo>
                      <a:lnTo>
                        <a:pt x="1609" y="6024"/>
                      </a:lnTo>
                      <a:lnTo>
                        <a:pt x="1336" y="6572"/>
                      </a:lnTo>
                      <a:lnTo>
                        <a:pt x="1079" y="7136"/>
                      </a:lnTo>
                      <a:lnTo>
                        <a:pt x="839" y="7701"/>
                      </a:lnTo>
                      <a:lnTo>
                        <a:pt x="634" y="8266"/>
                      </a:lnTo>
                      <a:lnTo>
                        <a:pt x="463" y="8813"/>
                      </a:lnTo>
                      <a:lnTo>
                        <a:pt x="309" y="9378"/>
                      </a:lnTo>
                      <a:lnTo>
                        <a:pt x="172" y="9943"/>
                      </a:lnTo>
                      <a:lnTo>
                        <a:pt x="69" y="10507"/>
                      </a:lnTo>
                      <a:lnTo>
                        <a:pt x="1" y="11072"/>
                      </a:lnTo>
                      <a:lnTo>
                        <a:pt x="446" y="11123"/>
                      </a:lnTo>
                      <a:lnTo>
                        <a:pt x="531" y="10439"/>
                      </a:lnTo>
                      <a:lnTo>
                        <a:pt x="668" y="9772"/>
                      </a:lnTo>
                      <a:lnTo>
                        <a:pt x="839" y="9121"/>
                      </a:lnTo>
                      <a:lnTo>
                        <a:pt x="1028" y="8505"/>
                      </a:lnTo>
                      <a:lnTo>
                        <a:pt x="1250" y="7889"/>
                      </a:lnTo>
                      <a:lnTo>
                        <a:pt x="1490" y="7290"/>
                      </a:lnTo>
                      <a:lnTo>
                        <a:pt x="1763" y="6726"/>
                      </a:lnTo>
                      <a:lnTo>
                        <a:pt x="2037" y="6161"/>
                      </a:lnTo>
                      <a:lnTo>
                        <a:pt x="2345" y="5631"/>
                      </a:lnTo>
                      <a:lnTo>
                        <a:pt x="2653" y="5117"/>
                      </a:lnTo>
                      <a:lnTo>
                        <a:pt x="2978" y="4621"/>
                      </a:lnTo>
                      <a:lnTo>
                        <a:pt x="3303" y="4159"/>
                      </a:lnTo>
                      <a:lnTo>
                        <a:pt x="3629" y="3714"/>
                      </a:lnTo>
                      <a:lnTo>
                        <a:pt x="3971" y="3303"/>
                      </a:lnTo>
                      <a:lnTo>
                        <a:pt x="4296" y="2893"/>
                      </a:lnTo>
                      <a:lnTo>
                        <a:pt x="4604" y="2533"/>
                      </a:lnTo>
                      <a:lnTo>
                        <a:pt x="4980" y="2123"/>
                      </a:lnTo>
                      <a:lnTo>
                        <a:pt x="5203" y="1900"/>
                      </a:lnTo>
                      <a:lnTo>
                        <a:pt x="5442" y="1678"/>
                      </a:lnTo>
                      <a:lnTo>
                        <a:pt x="5494" y="1626"/>
                      </a:lnTo>
                      <a:lnTo>
                        <a:pt x="5939" y="1233"/>
                      </a:lnTo>
                      <a:lnTo>
                        <a:pt x="6195" y="1045"/>
                      </a:lnTo>
                      <a:lnTo>
                        <a:pt x="6435" y="856"/>
                      </a:lnTo>
                      <a:lnTo>
                        <a:pt x="6692" y="685"/>
                      </a:lnTo>
                      <a:lnTo>
                        <a:pt x="6948" y="565"/>
                      </a:lnTo>
                      <a:lnTo>
                        <a:pt x="7068" y="514"/>
                      </a:lnTo>
                      <a:lnTo>
                        <a:pt x="7205" y="480"/>
                      </a:lnTo>
                      <a:lnTo>
                        <a:pt x="7325" y="446"/>
                      </a:lnTo>
                      <a:lnTo>
                        <a:pt x="7444" y="446"/>
                      </a:lnTo>
                      <a:lnTo>
                        <a:pt x="7444" y="1"/>
                      </a:lnTo>
                      <a:close/>
                    </a:path>
                  </a:pathLst>
                </a:custGeom>
                <a:solidFill>
                  <a:srgbClr val="2926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42" name="Google Shape;1729;p34">
                  <a:extLst>
                    <a:ext uri="{FF2B5EF4-FFF2-40B4-BE49-F238E27FC236}">
                      <a16:creationId xmlns:a16="http://schemas.microsoft.com/office/drawing/2014/main" id="{CE68AD0F-EF72-60FD-7EDA-3694280157DA}"/>
                    </a:ext>
                  </a:extLst>
                </p:cNvPr>
                <p:cNvSpPr/>
                <p:nvPr/>
              </p:nvSpPr>
              <p:spPr>
                <a:xfrm>
                  <a:off x="2381765" y="2181280"/>
                  <a:ext cx="27593" cy="275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3" h="822" extrusionOk="0">
                      <a:moveTo>
                        <a:pt x="411" y="1"/>
                      </a:moveTo>
                      <a:lnTo>
                        <a:pt x="326" y="18"/>
                      </a:lnTo>
                      <a:lnTo>
                        <a:pt x="257" y="35"/>
                      </a:lnTo>
                      <a:lnTo>
                        <a:pt x="189" y="69"/>
                      </a:lnTo>
                      <a:lnTo>
                        <a:pt x="120" y="120"/>
                      </a:lnTo>
                      <a:lnTo>
                        <a:pt x="69" y="189"/>
                      </a:lnTo>
                      <a:lnTo>
                        <a:pt x="35" y="257"/>
                      </a:lnTo>
                      <a:lnTo>
                        <a:pt x="18" y="326"/>
                      </a:lnTo>
                      <a:lnTo>
                        <a:pt x="1" y="411"/>
                      </a:lnTo>
                      <a:lnTo>
                        <a:pt x="18" y="497"/>
                      </a:lnTo>
                      <a:lnTo>
                        <a:pt x="35" y="582"/>
                      </a:lnTo>
                      <a:lnTo>
                        <a:pt x="69" y="651"/>
                      </a:lnTo>
                      <a:lnTo>
                        <a:pt x="120" y="702"/>
                      </a:lnTo>
                      <a:lnTo>
                        <a:pt x="189" y="753"/>
                      </a:lnTo>
                      <a:lnTo>
                        <a:pt x="257" y="788"/>
                      </a:lnTo>
                      <a:lnTo>
                        <a:pt x="326" y="822"/>
                      </a:lnTo>
                      <a:lnTo>
                        <a:pt x="497" y="822"/>
                      </a:lnTo>
                      <a:lnTo>
                        <a:pt x="582" y="788"/>
                      </a:lnTo>
                      <a:lnTo>
                        <a:pt x="651" y="753"/>
                      </a:lnTo>
                      <a:lnTo>
                        <a:pt x="702" y="702"/>
                      </a:lnTo>
                      <a:lnTo>
                        <a:pt x="754" y="651"/>
                      </a:lnTo>
                      <a:lnTo>
                        <a:pt x="788" y="582"/>
                      </a:lnTo>
                      <a:lnTo>
                        <a:pt x="822" y="497"/>
                      </a:lnTo>
                      <a:lnTo>
                        <a:pt x="822" y="411"/>
                      </a:lnTo>
                      <a:lnTo>
                        <a:pt x="822" y="326"/>
                      </a:lnTo>
                      <a:lnTo>
                        <a:pt x="788" y="257"/>
                      </a:lnTo>
                      <a:lnTo>
                        <a:pt x="754" y="189"/>
                      </a:lnTo>
                      <a:lnTo>
                        <a:pt x="702" y="120"/>
                      </a:lnTo>
                      <a:lnTo>
                        <a:pt x="651" y="69"/>
                      </a:lnTo>
                      <a:lnTo>
                        <a:pt x="582" y="35"/>
                      </a:lnTo>
                      <a:lnTo>
                        <a:pt x="497" y="18"/>
                      </a:lnTo>
                      <a:lnTo>
                        <a:pt x="411" y="1"/>
                      </a:lnTo>
                      <a:close/>
                    </a:path>
                  </a:pathLst>
                </a:custGeom>
                <a:solidFill>
                  <a:srgbClr val="02020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43" name="Google Shape;1730;p34">
                  <a:extLst>
                    <a:ext uri="{FF2B5EF4-FFF2-40B4-BE49-F238E27FC236}">
                      <a16:creationId xmlns:a16="http://schemas.microsoft.com/office/drawing/2014/main" id="{D8808958-1DE0-AA6E-80D8-BA8F9395BAB5}"/>
                    </a:ext>
                  </a:extLst>
                </p:cNvPr>
                <p:cNvSpPr/>
                <p:nvPr/>
              </p:nvSpPr>
              <p:spPr>
                <a:xfrm>
                  <a:off x="2464948" y="1990238"/>
                  <a:ext cx="36780" cy="1772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7" h="5288" extrusionOk="0">
                      <a:moveTo>
                        <a:pt x="412" y="0"/>
                      </a:moveTo>
                      <a:lnTo>
                        <a:pt x="1" y="171"/>
                      </a:lnTo>
                      <a:lnTo>
                        <a:pt x="121" y="479"/>
                      </a:lnTo>
                      <a:lnTo>
                        <a:pt x="223" y="787"/>
                      </a:lnTo>
                      <a:lnTo>
                        <a:pt x="326" y="1095"/>
                      </a:lnTo>
                      <a:lnTo>
                        <a:pt x="394" y="1421"/>
                      </a:lnTo>
                      <a:lnTo>
                        <a:pt x="463" y="1746"/>
                      </a:lnTo>
                      <a:lnTo>
                        <a:pt x="514" y="2071"/>
                      </a:lnTo>
                      <a:lnTo>
                        <a:pt x="600" y="2721"/>
                      </a:lnTo>
                      <a:lnTo>
                        <a:pt x="634" y="3371"/>
                      </a:lnTo>
                      <a:lnTo>
                        <a:pt x="651" y="4022"/>
                      </a:lnTo>
                      <a:lnTo>
                        <a:pt x="651" y="4655"/>
                      </a:lnTo>
                      <a:lnTo>
                        <a:pt x="651" y="5288"/>
                      </a:lnTo>
                      <a:lnTo>
                        <a:pt x="1096" y="5288"/>
                      </a:lnTo>
                      <a:lnTo>
                        <a:pt x="1096" y="4655"/>
                      </a:lnTo>
                      <a:lnTo>
                        <a:pt x="1096" y="3987"/>
                      </a:lnTo>
                      <a:lnTo>
                        <a:pt x="1079" y="3320"/>
                      </a:lnTo>
                      <a:lnTo>
                        <a:pt x="1028" y="2653"/>
                      </a:lnTo>
                      <a:lnTo>
                        <a:pt x="993" y="2310"/>
                      </a:lnTo>
                      <a:lnTo>
                        <a:pt x="959" y="1968"/>
                      </a:lnTo>
                      <a:lnTo>
                        <a:pt x="891" y="1643"/>
                      </a:lnTo>
                      <a:lnTo>
                        <a:pt x="822" y="1301"/>
                      </a:lnTo>
                      <a:lnTo>
                        <a:pt x="754" y="976"/>
                      </a:lnTo>
                      <a:lnTo>
                        <a:pt x="651" y="651"/>
                      </a:lnTo>
                      <a:lnTo>
                        <a:pt x="531" y="325"/>
                      </a:lnTo>
                      <a:lnTo>
                        <a:pt x="412" y="0"/>
                      </a:lnTo>
                      <a:close/>
                    </a:path>
                  </a:pathLst>
                </a:custGeom>
                <a:solidFill>
                  <a:srgbClr val="2926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44" name="Google Shape;1731;p34">
                  <a:extLst>
                    <a:ext uri="{FF2B5EF4-FFF2-40B4-BE49-F238E27FC236}">
                      <a16:creationId xmlns:a16="http://schemas.microsoft.com/office/drawing/2014/main" id="{B0B9577A-2224-9184-0B1E-D56A54373F08}"/>
                    </a:ext>
                  </a:extLst>
                </p:cNvPr>
                <p:cNvSpPr/>
                <p:nvPr/>
              </p:nvSpPr>
              <p:spPr>
                <a:xfrm>
                  <a:off x="2480437" y="2156033"/>
                  <a:ext cx="27593" cy="275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3" h="822" extrusionOk="0">
                      <a:moveTo>
                        <a:pt x="412" y="1"/>
                      </a:moveTo>
                      <a:lnTo>
                        <a:pt x="326" y="18"/>
                      </a:lnTo>
                      <a:lnTo>
                        <a:pt x="258" y="35"/>
                      </a:lnTo>
                      <a:lnTo>
                        <a:pt x="189" y="69"/>
                      </a:lnTo>
                      <a:lnTo>
                        <a:pt x="121" y="120"/>
                      </a:lnTo>
                      <a:lnTo>
                        <a:pt x="69" y="189"/>
                      </a:lnTo>
                      <a:lnTo>
                        <a:pt x="35" y="257"/>
                      </a:lnTo>
                      <a:lnTo>
                        <a:pt x="18" y="326"/>
                      </a:lnTo>
                      <a:lnTo>
                        <a:pt x="1" y="411"/>
                      </a:lnTo>
                      <a:lnTo>
                        <a:pt x="18" y="497"/>
                      </a:lnTo>
                      <a:lnTo>
                        <a:pt x="35" y="582"/>
                      </a:lnTo>
                      <a:lnTo>
                        <a:pt x="69" y="651"/>
                      </a:lnTo>
                      <a:lnTo>
                        <a:pt x="121" y="702"/>
                      </a:lnTo>
                      <a:lnTo>
                        <a:pt x="189" y="754"/>
                      </a:lnTo>
                      <a:lnTo>
                        <a:pt x="258" y="788"/>
                      </a:lnTo>
                      <a:lnTo>
                        <a:pt x="326" y="822"/>
                      </a:lnTo>
                      <a:lnTo>
                        <a:pt x="497" y="822"/>
                      </a:lnTo>
                      <a:lnTo>
                        <a:pt x="583" y="788"/>
                      </a:lnTo>
                      <a:lnTo>
                        <a:pt x="651" y="754"/>
                      </a:lnTo>
                      <a:lnTo>
                        <a:pt x="702" y="702"/>
                      </a:lnTo>
                      <a:lnTo>
                        <a:pt x="754" y="651"/>
                      </a:lnTo>
                      <a:lnTo>
                        <a:pt x="788" y="582"/>
                      </a:lnTo>
                      <a:lnTo>
                        <a:pt x="822" y="497"/>
                      </a:lnTo>
                      <a:lnTo>
                        <a:pt x="822" y="411"/>
                      </a:lnTo>
                      <a:lnTo>
                        <a:pt x="822" y="326"/>
                      </a:lnTo>
                      <a:lnTo>
                        <a:pt x="788" y="257"/>
                      </a:lnTo>
                      <a:lnTo>
                        <a:pt x="754" y="189"/>
                      </a:lnTo>
                      <a:lnTo>
                        <a:pt x="702" y="120"/>
                      </a:lnTo>
                      <a:lnTo>
                        <a:pt x="651" y="69"/>
                      </a:lnTo>
                      <a:lnTo>
                        <a:pt x="583" y="35"/>
                      </a:lnTo>
                      <a:lnTo>
                        <a:pt x="497" y="18"/>
                      </a:lnTo>
                      <a:lnTo>
                        <a:pt x="412" y="1"/>
                      </a:lnTo>
                      <a:close/>
                    </a:path>
                  </a:pathLst>
                </a:custGeom>
                <a:solidFill>
                  <a:srgbClr val="02020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45" name="Google Shape;1732;p34">
                  <a:extLst>
                    <a:ext uri="{FF2B5EF4-FFF2-40B4-BE49-F238E27FC236}">
                      <a16:creationId xmlns:a16="http://schemas.microsoft.com/office/drawing/2014/main" id="{E81423E6-4DF4-B7E0-E996-5CB5E3736A91}"/>
                    </a:ext>
                  </a:extLst>
                </p:cNvPr>
                <p:cNvSpPr/>
                <p:nvPr/>
              </p:nvSpPr>
              <p:spPr>
                <a:xfrm>
                  <a:off x="2488484" y="1220876"/>
                  <a:ext cx="394183" cy="1956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57" h="5836" extrusionOk="0">
                      <a:moveTo>
                        <a:pt x="6092" y="514"/>
                      </a:moveTo>
                      <a:lnTo>
                        <a:pt x="6571" y="531"/>
                      </a:lnTo>
                      <a:lnTo>
                        <a:pt x="7050" y="565"/>
                      </a:lnTo>
                      <a:lnTo>
                        <a:pt x="7701" y="634"/>
                      </a:lnTo>
                      <a:lnTo>
                        <a:pt x="8163" y="685"/>
                      </a:lnTo>
                      <a:lnTo>
                        <a:pt x="8539" y="702"/>
                      </a:lnTo>
                      <a:lnTo>
                        <a:pt x="8642" y="702"/>
                      </a:lnTo>
                      <a:lnTo>
                        <a:pt x="8693" y="668"/>
                      </a:lnTo>
                      <a:lnTo>
                        <a:pt x="7992" y="1660"/>
                      </a:lnTo>
                      <a:lnTo>
                        <a:pt x="7940" y="1729"/>
                      </a:lnTo>
                      <a:lnTo>
                        <a:pt x="7889" y="1780"/>
                      </a:lnTo>
                      <a:lnTo>
                        <a:pt x="7821" y="1814"/>
                      </a:lnTo>
                      <a:lnTo>
                        <a:pt x="7752" y="1814"/>
                      </a:lnTo>
                      <a:lnTo>
                        <a:pt x="7615" y="1797"/>
                      </a:lnTo>
                      <a:lnTo>
                        <a:pt x="7324" y="1763"/>
                      </a:lnTo>
                      <a:lnTo>
                        <a:pt x="7033" y="1729"/>
                      </a:lnTo>
                      <a:lnTo>
                        <a:pt x="6742" y="1712"/>
                      </a:lnTo>
                      <a:lnTo>
                        <a:pt x="6178" y="1712"/>
                      </a:lnTo>
                      <a:lnTo>
                        <a:pt x="5904" y="1729"/>
                      </a:lnTo>
                      <a:lnTo>
                        <a:pt x="5630" y="1746"/>
                      </a:lnTo>
                      <a:lnTo>
                        <a:pt x="5356" y="1797"/>
                      </a:lnTo>
                      <a:lnTo>
                        <a:pt x="5339" y="1609"/>
                      </a:lnTo>
                      <a:lnTo>
                        <a:pt x="4912" y="1729"/>
                      </a:lnTo>
                      <a:lnTo>
                        <a:pt x="4484" y="1849"/>
                      </a:lnTo>
                      <a:lnTo>
                        <a:pt x="4056" y="1985"/>
                      </a:lnTo>
                      <a:lnTo>
                        <a:pt x="3628" y="2139"/>
                      </a:lnTo>
                      <a:lnTo>
                        <a:pt x="3816" y="1883"/>
                      </a:lnTo>
                      <a:lnTo>
                        <a:pt x="4022" y="1626"/>
                      </a:lnTo>
                      <a:lnTo>
                        <a:pt x="4244" y="1369"/>
                      </a:lnTo>
                      <a:lnTo>
                        <a:pt x="4501" y="1130"/>
                      </a:lnTo>
                      <a:lnTo>
                        <a:pt x="4775" y="925"/>
                      </a:lnTo>
                      <a:lnTo>
                        <a:pt x="4929" y="822"/>
                      </a:lnTo>
                      <a:lnTo>
                        <a:pt x="5066" y="736"/>
                      </a:lnTo>
                      <a:lnTo>
                        <a:pt x="5220" y="668"/>
                      </a:lnTo>
                      <a:lnTo>
                        <a:pt x="5374" y="617"/>
                      </a:lnTo>
                      <a:lnTo>
                        <a:pt x="5528" y="565"/>
                      </a:lnTo>
                      <a:lnTo>
                        <a:pt x="5682" y="531"/>
                      </a:lnTo>
                      <a:lnTo>
                        <a:pt x="5870" y="514"/>
                      </a:lnTo>
                      <a:close/>
                      <a:moveTo>
                        <a:pt x="6931" y="1"/>
                      </a:moveTo>
                      <a:lnTo>
                        <a:pt x="6417" y="18"/>
                      </a:lnTo>
                      <a:lnTo>
                        <a:pt x="5921" y="52"/>
                      </a:lnTo>
                      <a:lnTo>
                        <a:pt x="5425" y="120"/>
                      </a:lnTo>
                      <a:lnTo>
                        <a:pt x="4929" y="206"/>
                      </a:lnTo>
                      <a:lnTo>
                        <a:pt x="4689" y="257"/>
                      </a:lnTo>
                      <a:lnTo>
                        <a:pt x="4449" y="326"/>
                      </a:lnTo>
                      <a:lnTo>
                        <a:pt x="4210" y="411"/>
                      </a:lnTo>
                      <a:lnTo>
                        <a:pt x="3987" y="497"/>
                      </a:lnTo>
                      <a:lnTo>
                        <a:pt x="3765" y="599"/>
                      </a:lnTo>
                      <a:lnTo>
                        <a:pt x="3543" y="719"/>
                      </a:lnTo>
                      <a:lnTo>
                        <a:pt x="3098" y="976"/>
                      </a:lnTo>
                      <a:lnTo>
                        <a:pt x="2687" y="1284"/>
                      </a:lnTo>
                      <a:lnTo>
                        <a:pt x="2293" y="1609"/>
                      </a:lnTo>
                      <a:lnTo>
                        <a:pt x="1917" y="1951"/>
                      </a:lnTo>
                      <a:lnTo>
                        <a:pt x="1575" y="2328"/>
                      </a:lnTo>
                      <a:lnTo>
                        <a:pt x="1250" y="2738"/>
                      </a:lnTo>
                      <a:lnTo>
                        <a:pt x="959" y="3166"/>
                      </a:lnTo>
                      <a:lnTo>
                        <a:pt x="702" y="3611"/>
                      </a:lnTo>
                      <a:lnTo>
                        <a:pt x="565" y="3868"/>
                      </a:lnTo>
                      <a:lnTo>
                        <a:pt x="462" y="4142"/>
                      </a:lnTo>
                      <a:lnTo>
                        <a:pt x="343" y="4415"/>
                      </a:lnTo>
                      <a:lnTo>
                        <a:pt x="257" y="4689"/>
                      </a:lnTo>
                      <a:lnTo>
                        <a:pt x="172" y="4980"/>
                      </a:lnTo>
                      <a:lnTo>
                        <a:pt x="103" y="5254"/>
                      </a:lnTo>
                      <a:lnTo>
                        <a:pt x="35" y="5545"/>
                      </a:lnTo>
                      <a:lnTo>
                        <a:pt x="0" y="5836"/>
                      </a:lnTo>
                      <a:lnTo>
                        <a:pt x="0" y="5836"/>
                      </a:lnTo>
                      <a:lnTo>
                        <a:pt x="462" y="5801"/>
                      </a:lnTo>
                      <a:lnTo>
                        <a:pt x="907" y="5801"/>
                      </a:lnTo>
                      <a:lnTo>
                        <a:pt x="1523" y="5818"/>
                      </a:lnTo>
                      <a:lnTo>
                        <a:pt x="1849" y="5818"/>
                      </a:lnTo>
                      <a:lnTo>
                        <a:pt x="2054" y="5767"/>
                      </a:lnTo>
                      <a:lnTo>
                        <a:pt x="2242" y="5716"/>
                      </a:lnTo>
                      <a:lnTo>
                        <a:pt x="2362" y="5682"/>
                      </a:lnTo>
                      <a:lnTo>
                        <a:pt x="2482" y="5682"/>
                      </a:lnTo>
                      <a:lnTo>
                        <a:pt x="2721" y="5664"/>
                      </a:lnTo>
                      <a:lnTo>
                        <a:pt x="2773" y="5664"/>
                      </a:lnTo>
                      <a:lnTo>
                        <a:pt x="3953" y="5682"/>
                      </a:lnTo>
                      <a:lnTo>
                        <a:pt x="5117" y="5699"/>
                      </a:lnTo>
                      <a:lnTo>
                        <a:pt x="6298" y="5733"/>
                      </a:lnTo>
                      <a:lnTo>
                        <a:pt x="7478" y="5784"/>
                      </a:lnTo>
                      <a:lnTo>
                        <a:pt x="8710" y="3611"/>
                      </a:lnTo>
                      <a:lnTo>
                        <a:pt x="8727" y="4142"/>
                      </a:lnTo>
                      <a:lnTo>
                        <a:pt x="8727" y="4655"/>
                      </a:lnTo>
                      <a:lnTo>
                        <a:pt x="8710" y="5185"/>
                      </a:lnTo>
                      <a:lnTo>
                        <a:pt x="8659" y="5699"/>
                      </a:lnTo>
                      <a:lnTo>
                        <a:pt x="9463" y="5699"/>
                      </a:lnTo>
                      <a:lnTo>
                        <a:pt x="9600" y="5459"/>
                      </a:lnTo>
                      <a:lnTo>
                        <a:pt x="9720" y="5220"/>
                      </a:lnTo>
                      <a:lnTo>
                        <a:pt x="9823" y="4980"/>
                      </a:lnTo>
                      <a:lnTo>
                        <a:pt x="9908" y="4723"/>
                      </a:lnTo>
                      <a:lnTo>
                        <a:pt x="9994" y="4467"/>
                      </a:lnTo>
                      <a:lnTo>
                        <a:pt x="10062" y="4210"/>
                      </a:lnTo>
                      <a:lnTo>
                        <a:pt x="10113" y="3953"/>
                      </a:lnTo>
                      <a:lnTo>
                        <a:pt x="10165" y="3680"/>
                      </a:lnTo>
                      <a:lnTo>
                        <a:pt x="10233" y="3149"/>
                      </a:lnTo>
                      <a:lnTo>
                        <a:pt x="10267" y="2601"/>
                      </a:lnTo>
                      <a:lnTo>
                        <a:pt x="10285" y="2054"/>
                      </a:lnTo>
                      <a:lnTo>
                        <a:pt x="10285" y="1523"/>
                      </a:lnTo>
                      <a:lnTo>
                        <a:pt x="10507" y="1746"/>
                      </a:lnTo>
                      <a:lnTo>
                        <a:pt x="10729" y="1985"/>
                      </a:lnTo>
                      <a:lnTo>
                        <a:pt x="10918" y="2242"/>
                      </a:lnTo>
                      <a:lnTo>
                        <a:pt x="11106" y="2499"/>
                      </a:lnTo>
                      <a:lnTo>
                        <a:pt x="11294" y="2773"/>
                      </a:lnTo>
                      <a:lnTo>
                        <a:pt x="11448" y="3046"/>
                      </a:lnTo>
                      <a:lnTo>
                        <a:pt x="11602" y="3337"/>
                      </a:lnTo>
                      <a:lnTo>
                        <a:pt x="11739" y="3628"/>
                      </a:lnTo>
                      <a:lnTo>
                        <a:pt x="11756" y="3354"/>
                      </a:lnTo>
                      <a:lnTo>
                        <a:pt x="11739" y="3098"/>
                      </a:lnTo>
                      <a:lnTo>
                        <a:pt x="11722" y="2824"/>
                      </a:lnTo>
                      <a:lnTo>
                        <a:pt x="11688" y="2567"/>
                      </a:lnTo>
                      <a:lnTo>
                        <a:pt x="11619" y="2311"/>
                      </a:lnTo>
                      <a:lnTo>
                        <a:pt x="11551" y="2054"/>
                      </a:lnTo>
                      <a:lnTo>
                        <a:pt x="11448" y="1814"/>
                      </a:lnTo>
                      <a:lnTo>
                        <a:pt x="11328" y="1575"/>
                      </a:lnTo>
                      <a:lnTo>
                        <a:pt x="11192" y="1352"/>
                      </a:lnTo>
                      <a:lnTo>
                        <a:pt x="11020" y="1147"/>
                      </a:lnTo>
                      <a:lnTo>
                        <a:pt x="10849" y="942"/>
                      </a:lnTo>
                      <a:lnTo>
                        <a:pt x="10661" y="753"/>
                      </a:lnTo>
                      <a:lnTo>
                        <a:pt x="10456" y="599"/>
                      </a:lnTo>
                      <a:lnTo>
                        <a:pt x="10233" y="445"/>
                      </a:lnTo>
                      <a:lnTo>
                        <a:pt x="9994" y="326"/>
                      </a:lnTo>
                      <a:lnTo>
                        <a:pt x="9754" y="223"/>
                      </a:lnTo>
                      <a:lnTo>
                        <a:pt x="9549" y="155"/>
                      </a:lnTo>
                      <a:lnTo>
                        <a:pt x="9326" y="103"/>
                      </a:lnTo>
                      <a:lnTo>
                        <a:pt x="9104" y="69"/>
                      </a:lnTo>
                      <a:lnTo>
                        <a:pt x="8899" y="35"/>
                      </a:lnTo>
                      <a:lnTo>
                        <a:pt x="8454" y="18"/>
                      </a:lnTo>
                      <a:lnTo>
                        <a:pt x="8009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46" name="Google Shape;1733;p34">
                  <a:extLst>
                    <a:ext uri="{FF2B5EF4-FFF2-40B4-BE49-F238E27FC236}">
                      <a16:creationId xmlns:a16="http://schemas.microsoft.com/office/drawing/2014/main" id="{C07216C9-2903-B87F-2F3F-1E1C3E984491}"/>
                    </a:ext>
                  </a:extLst>
                </p:cNvPr>
                <p:cNvSpPr/>
                <p:nvPr/>
              </p:nvSpPr>
              <p:spPr>
                <a:xfrm>
                  <a:off x="2610123" y="1238076"/>
                  <a:ext cx="169850" cy="545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66" h="1627" fill="none" extrusionOk="0">
                      <a:moveTo>
                        <a:pt x="0" y="1626"/>
                      </a:moveTo>
                      <a:lnTo>
                        <a:pt x="0" y="1626"/>
                      </a:lnTo>
                      <a:lnTo>
                        <a:pt x="188" y="1370"/>
                      </a:lnTo>
                      <a:lnTo>
                        <a:pt x="394" y="1113"/>
                      </a:lnTo>
                      <a:lnTo>
                        <a:pt x="616" y="856"/>
                      </a:lnTo>
                      <a:lnTo>
                        <a:pt x="873" y="617"/>
                      </a:lnTo>
                      <a:lnTo>
                        <a:pt x="1147" y="412"/>
                      </a:lnTo>
                      <a:lnTo>
                        <a:pt x="1301" y="309"/>
                      </a:lnTo>
                      <a:lnTo>
                        <a:pt x="1438" y="223"/>
                      </a:lnTo>
                      <a:lnTo>
                        <a:pt x="1592" y="155"/>
                      </a:lnTo>
                      <a:lnTo>
                        <a:pt x="1746" y="104"/>
                      </a:lnTo>
                      <a:lnTo>
                        <a:pt x="1900" y="52"/>
                      </a:lnTo>
                      <a:lnTo>
                        <a:pt x="2054" y="18"/>
                      </a:lnTo>
                      <a:lnTo>
                        <a:pt x="2054" y="18"/>
                      </a:lnTo>
                      <a:lnTo>
                        <a:pt x="2242" y="1"/>
                      </a:lnTo>
                      <a:lnTo>
                        <a:pt x="2464" y="1"/>
                      </a:lnTo>
                      <a:lnTo>
                        <a:pt x="2464" y="1"/>
                      </a:lnTo>
                      <a:lnTo>
                        <a:pt x="2943" y="18"/>
                      </a:lnTo>
                      <a:lnTo>
                        <a:pt x="3422" y="52"/>
                      </a:lnTo>
                      <a:lnTo>
                        <a:pt x="3422" y="52"/>
                      </a:lnTo>
                      <a:lnTo>
                        <a:pt x="4073" y="121"/>
                      </a:lnTo>
                      <a:lnTo>
                        <a:pt x="4535" y="172"/>
                      </a:lnTo>
                      <a:lnTo>
                        <a:pt x="4911" y="189"/>
                      </a:lnTo>
                      <a:lnTo>
                        <a:pt x="4911" y="189"/>
                      </a:lnTo>
                      <a:lnTo>
                        <a:pt x="5014" y="189"/>
                      </a:lnTo>
                      <a:lnTo>
                        <a:pt x="5065" y="155"/>
                      </a:lnTo>
                      <a:lnTo>
                        <a:pt x="5065" y="155"/>
                      </a:lnTo>
                      <a:lnTo>
                        <a:pt x="4364" y="1147"/>
                      </a:lnTo>
                      <a:lnTo>
                        <a:pt x="4364" y="1147"/>
                      </a:lnTo>
                      <a:lnTo>
                        <a:pt x="4312" y="1216"/>
                      </a:lnTo>
                      <a:lnTo>
                        <a:pt x="4261" y="1267"/>
                      </a:lnTo>
                      <a:lnTo>
                        <a:pt x="4261" y="1267"/>
                      </a:lnTo>
                      <a:lnTo>
                        <a:pt x="4193" y="1301"/>
                      </a:lnTo>
                      <a:lnTo>
                        <a:pt x="4124" y="1301"/>
                      </a:lnTo>
                      <a:lnTo>
                        <a:pt x="4124" y="1301"/>
                      </a:lnTo>
                      <a:lnTo>
                        <a:pt x="3987" y="1284"/>
                      </a:lnTo>
                      <a:lnTo>
                        <a:pt x="3987" y="1284"/>
                      </a:lnTo>
                      <a:lnTo>
                        <a:pt x="3696" y="1250"/>
                      </a:lnTo>
                      <a:lnTo>
                        <a:pt x="3405" y="1216"/>
                      </a:lnTo>
                      <a:lnTo>
                        <a:pt x="3114" y="1199"/>
                      </a:lnTo>
                      <a:lnTo>
                        <a:pt x="2824" y="1199"/>
                      </a:lnTo>
                      <a:lnTo>
                        <a:pt x="2824" y="1199"/>
                      </a:lnTo>
                      <a:lnTo>
                        <a:pt x="2550" y="1199"/>
                      </a:lnTo>
                      <a:lnTo>
                        <a:pt x="2276" y="1216"/>
                      </a:lnTo>
                      <a:lnTo>
                        <a:pt x="2002" y="1233"/>
                      </a:lnTo>
                      <a:lnTo>
                        <a:pt x="1728" y="1284"/>
                      </a:lnTo>
                      <a:lnTo>
                        <a:pt x="1728" y="1284"/>
                      </a:lnTo>
                      <a:lnTo>
                        <a:pt x="1711" y="1096"/>
                      </a:lnTo>
                      <a:lnTo>
                        <a:pt x="1711" y="1096"/>
                      </a:lnTo>
                      <a:lnTo>
                        <a:pt x="1284" y="1216"/>
                      </a:lnTo>
                      <a:lnTo>
                        <a:pt x="856" y="1336"/>
                      </a:lnTo>
                      <a:lnTo>
                        <a:pt x="428" y="1472"/>
                      </a:lnTo>
                      <a:lnTo>
                        <a:pt x="0" y="1626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47" name="Google Shape;1734;p34">
                  <a:extLst>
                    <a:ext uri="{FF2B5EF4-FFF2-40B4-BE49-F238E27FC236}">
                      <a16:creationId xmlns:a16="http://schemas.microsoft.com/office/drawing/2014/main" id="{54F6D028-CBFA-EBE6-BAFE-5278F6D77FA7}"/>
                    </a:ext>
                  </a:extLst>
                </p:cNvPr>
                <p:cNvSpPr/>
                <p:nvPr/>
              </p:nvSpPr>
              <p:spPr>
                <a:xfrm>
                  <a:off x="2488484" y="1220876"/>
                  <a:ext cx="394183" cy="1956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57" h="5836" fill="none" extrusionOk="0">
                      <a:moveTo>
                        <a:pt x="7427" y="1"/>
                      </a:moveTo>
                      <a:lnTo>
                        <a:pt x="7427" y="1"/>
                      </a:lnTo>
                      <a:lnTo>
                        <a:pt x="6931" y="1"/>
                      </a:lnTo>
                      <a:lnTo>
                        <a:pt x="6417" y="18"/>
                      </a:lnTo>
                      <a:lnTo>
                        <a:pt x="5921" y="52"/>
                      </a:lnTo>
                      <a:lnTo>
                        <a:pt x="5425" y="120"/>
                      </a:lnTo>
                      <a:lnTo>
                        <a:pt x="4929" y="206"/>
                      </a:lnTo>
                      <a:lnTo>
                        <a:pt x="4689" y="257"/>
                      </a:lnTo>
                      <a:lnTo>
                        <a:pt x="4449" y="326"/>
                      </a:lnTo>
                      <a:lnTo>
                        <a:pt x="4210" y="411"/>
                      </a:lnTo>
                      <a:lnTo>
                        <a:pt x="3987" y="497"/>
                      </a:lnTo>
                      <a:lnTo>
                        <a:pt x="3765" y="599"/>
                      </a:lnTo>
                      <a:lnTo>
                        <a:pt x="3543" y="719"/>
                      </a:lnTo>
                      <a:lnTo>
                        <a:pt x="3543" y="719"/>
                      </a:lnTo>
                      <a:lnTo>
                        <a:pt x="3098" y="976"/>
                      </a:lnTo>
                      <a:lnTo>
                        <a:pt x="2687" y="1284"/>
                      </a:lnTo>
                      <a:lnTo>
                        <a:pt x="2293" y="1609"/>
                      </a:lnTo>
                      <a:lnTo>
                        <a:pt x="1917" y="1951"/>
                      </a:lnTo>
                      <a:lnTo>
                        <a:pt x="1575" y="2328"/>
                      </a:lnTo>
                      <a:lnTo>
                        <a:pt x="1250" y="2738"/>
                      </a:lnTo>
                      <a:lnTo>
                        <a:pt x="959" y="3166"/>
                      </a:lnTo>
                      <a:lnTo>
                        <a:pt x="702" y="3611"/>
                      </a:lnTo>
                      <a:lnTo>
                        <a:pt x="702" y="3611"/>
                      </a:lnTo>
                      <a:lnTo>
                        <a:pt x="565" y="3868"/>
                      </a:lnTo>
                      <a:lnTo>
                        <a:pt x="462" y="4142"/>
                      </a:lnTo>
                      <a:lnTo>
                        <a:pt x="343" y="4415"/>
                      </a:lnTo>
                      <a:lnTo>
                        <a:pt x="257" y="4689"/>
                      </a:lnTo>
                      <a:lnTo>
                        <a:pt x="172" y="4980"/>
                      </a:lnTo>
                      <a:lnTo>
                        <a:pt x="103" y="5254"/>
                      </a:lnTo>
                      <a:lnTo>
                        <a:pt x="35" y="5545"/>
                      </a:lnTo>
                      <a:lnTo>
                        <a:pt x="0" y="5836"/>
                      </a:lnTo>
                      <a:lnTo>
                        <a:pt x="0" y="5836"/>
                      </a:lnTo>
                      <a:lnTo>
                        <a:pt x="462" y="5801"/>
                      </a:lnTo>
                      <a:lnTo>
                        <a:pt x="907" y="5801"/>
                      </a:lnTo>
                      <a:lnTo>
                        <a:pt x="907" y="5801"/>
                      </a:lnTo>
                      <a:lnTo>
                        <a:pt x="1523" y="5818"/>
                      </a:lnTo>
                      <a:lnTo>
                        <a:pt x="1523" y="5818"/>
                      </a:lnTo>
                      <a:lnTo>
                        <a:pt x="1712" y="5818"/>
                      </a:lnTo>
                      <a:lnTo>
                        <a:pt x="1712" y="5818"/>
                      </a:lnTo>
                      <a:lnTo>
                        <a:pt x="1849" y="5818"/>
                      </a:lnTo>
                      <a:lnTo>
                        <a:pt x="1849" y="5818"/>
                      </a:lnTo>
                      <a:lnTo>
                        <a:pt x="2054" y="5767"/>
                      </a:lnTo>
                      <a:lnTo>
                        <a:pt x="2242" y="5716"/>
                      </a:lnTo>
                      <a:lnTo>
                        <a:pt x="2242" y="5716"/>
                      </a:lnTo>
                      <a:lnTo>
                        <a:pt x="2362" y="5682"/>
                      </a:lnTo>
                      <a:lnTo>
                        <a:pt x="2482" y="5682"/>
                      </a:lnTo>
                      <a:lnTo>
                        <a:pt x="2721" y="5664"/>
                      </a:lnTo>
                      <a:lnTo>
                        <a:pt x="2721" y="5664"/>
                      </a:lnTo>
                      <a:lnTo>
                        <a:pt x="2773" y="5664"/>
                      </a:lnTo>
                      <a:lnTo>
                        <a:pt x="2773" y="5664"/>
                      </a:lnTo>
                      <a:lnTo>
                        <a:pt x="3953" y="5682"/>
                      </a:lnTo>
                      <a:lnTo>
                        <a:pt x="5117" y="5699"/>
                      </a:lnTo>
                      <a:lnTo>
                        <a:pt x="6298" y="5733"/>
                      </a:lnTo>
                      <a:lnTo>
                        <a:pt x="7478" y="5784"/>
                      </a:lnTo>
                      <a:lnTo>
                        <a:pt x="7478" y="5784"/>
                      </a:lnTo>
                      <a:lnTo>
                        <a:pt x="8710" y="3611"/>
                      </a:lnTo>
                      <a:lnTo>
                        <a:pt x="8710" y="3611"/>
                      </a:lnTo>
                      <a:lnTo>
                        <a:pt x="8727" y="4142"/>
                      </a:lnTo>
                      <a:lnTo>
                        <a:pt x="8727" y="4655"/>
                      </a:lnTo>
                      <a:lnTo>
                        <a:pt x="8710" y="5185"/>
                      </a:lnTo>
                      <a:lnTo>
                        <a:pt x="8659" y="5699"/>
                      </a:lnTo>
                      <a:lnTo>
                        <a:pt x="8659" y="5699"/>
                      </a:lnTo>
                      <a:lnTo>
                        <a:pt x="9463" y="5699"/>
                      </a:lnTo>
                      <a:lnTo>
                        <a:pt x="9463" y="5699"/>
                      </a:lnTo>
                      <a:lnTo>
                        <a:pt x="9600" y="5459"/>
                      </a:lnTo>
                      <a:lnTo>
                        <a:pt x="9720" y="5220"/>
                      </a:lnTo>
                      <a:lnTo>
                        <a:pt x="9823" y="4980"/>
                      </a:lnTo>
                      <a:lnTo>
                        <a:pt x="9908" y="4723"/>
                      </a:lnTo>
                      <a:lnTo>
                        <a:pt x="9994" y="4467"/>
                      </a:lnTo>
                      <a:lnTo>
                        <a:pt x="10062" y="4210"/>
                      </a:lnTo>
                      <a:lnTo>
                        <a:pt x="10113" y="3953"/>
                      </a:lnTo>
                      <a:lnTo>
                        <a:pt x="10165" y="3680"/>
                      </a:lnTo>
                      <a:lnTo>
                        <a:pt x="10233" y="3149"/>
                      </a:lnTo>
                      <a:lnTo>
                        <a:pt x="10267" y="2601"/>
                      </a:lnTo>
                      <a:lnTo>
                        <a:pt x="10285" y="2054"/>
                      </a:lnTo>
                      <a:lnTo>
                        <a:pt x="10285" y="1523"/>
                      </a:lnTo>
                      <a:lnTo>
                        <a:pt x="10285" y="1523"/>
                      </a:lnTo>
                      <a:lnTo>
                        <a:pt x="10507" y="1746"/>
                      </a:lnTo>
                      <a:lnTo>
                        <a:pt x="10729" y="1985"/>
                      </a:lnTo>
                      <a:lnTo>
                        <a:pt x="10918" y="2242"/>
                      </a:lnTo>
                      <a:lnTo>
                        <a:pt x="11106" y="2499"/>
                      </a:lnTo>
                      <a:lnTo>
                        <a:pt x="11294" y="2773"/>
                      </a:lnTo>
                      <a:lnTo>
                        <a:pt x="11448" y="3046"/>
                      </a:lnTo>
                      <a:lnTo>
                        <a:pt x="11602" y="3337"/>
                      </a:lnTo>
                      <a:lnTo>
                        <a:pt x="11739" y="3628"/>
                      </a:lnTo>
                      <a:lnTo>
                        <a:pt x="11739" y="3628"/>
                      </a:lnTo>
                      <a:lnTo>
                        <a:pt x="11756" y="3354"/>
                      </a:lnTo>
                      <a:lnTo>
                        <a:pt x="11739" y="3098"/>
                      </a:lnTo>
                      <a:lnTo>
                        <a:pt x="11722" y="2824"/>
                      </a:lnTo>
                      <a:lnTo>
                        <a:pt x="11688" y="2567"/>
                      </a:lnTo>
                      <a:lnTo>
                        <a:pt x="11619" y="2311"/>
                      </a:lnTo>
                      <a:lnTo>
                        <a:pt x="11551" y="2054"/>
                      </a:lnTo>
                      <a:lnTo>
                        <a:pt x="11448" y="1814"/>
                      </a:lnTo>
                      <a:lnTo>
                        <a:pt x="11328" y="1575"/>
                      </a:lnTo>
                      <a:lnTo>
                        <a:pt x="11328" y="1575"/>
                      </a:lnTo>
                      <a:lnTo>
                        <a:pt x="11192" y="1352"/>
                      </a:lnTo>
                      <a:lnTo>
                        <a:pt x="11020" y="1147"/>
                      </a:lnTo>
                      <a:lnTo>
                        <a:pt x="10849" y="942"/>
                      </a:lnTo>
                      <a:lnTo>
                        <a:pt x="10661" y="753"/>
                      </a:lnTo>
                      <a:lnTo>
                        <a:pt x="10456" y="599"/>
                      </a:lnTo>
                      <a:lnTo>
                        <a:pt x="10233" y="445"/>
                      </a:lnTo>
                      <a:lnTo>
                        <a:pt x="9994" y="326"/>
                      </a:lnTo>
                      <a:lnTo>
                        <a:pt x="9754" y="223"/>
                      </a:lnTo>
                      <a:lnTo>
                        <a:pt x="9754" y="223"/>
                      </a:lnTo>
                      <a:lnTo>
                        <a:pt x="9549" y="155"/>
                      </a:lnTo>
                      <a:lnTo>
                        <a:pt x="9326" y="103"/>
                      </a:lnTo>
                      <a:lnTo>
                        <a:pt x="9104" y="69"/>
                      </a:lnTo>
                      <a:lnTo>
                        <a:pt x="8899" y="35"/>
                      </a:lnTo>
                      <a:lnTo>
                        <a:pt x="8454" y="18"/>
                      </a:lnTo>
                      <a:lnTo>
                        <a:pt x="8009" y="1"/>
                      </a:lnTo>
                      <a:lnTo>
                        <a:pt x="8009" y="1"/>
                      </a:lnTo>
                      <a:lnTo>
                        <a:pt x="7427" y="1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48" name="Google Shape;1735;p34">
                  <a:extLst>
                    <a:ext uri="{FF2B5EF4-FFF2-40B4-BE49-F238E27FC236}">
                      <a16:creationId xmlns:a16="http://schemas.microsoft.com/office/drawing/2014/main" id="{D61B1B19-5DA7-267C-C160-27BCBDB861CD}"/>
                    </a:ext>
                  </a:extLst>
                </p:cNvPr>
                <p:cNvSpPr/>
                <p:nvPr/>
              </p:nvSpPr>
              <p:spPr>
                <a:xfrm>
                  <a:off x="2610123" y="1238076"/>
                  <a:ext cx="169850" cy="545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66" h="1627" extrusionOk="0">
                      <a:moveTo>
                        <a:pt x="2242" y="1"/>
                      </a:moveTo>
                      <a:lnTo>
                        <a:pt x="2054" y="18"/>
                      </a:lnTo>
                      <a:lnTo>
                        <a:pt x="1900" y="52"/>
                      </a:lnTo>
                      <a:lnTo>
                        <a:pt x="1746" y="104"/>
                      </a:lnTo>
                      <a:lnTo>
                        <a:pt x="1592" y="155"/>
                      </a:lnTo>
                      <a:lnTo>
                        <a:pt x="1438" y="223"/>
                      </a:lnTo>
                      <a:lnTo>
                        <a:pt x="1301" y="309"/>
                      </a:lnTo>
                      <a:lnTo>
                        <a:pt x="1147" y="412"/>
                      </a:lnTo>
                      <a:lnTo>
                        <a:pt x="873" y="617"/>
                      </a:lnTo>
                      <a:lnTo>
                        <a:pt x="616" y="856"/>
                      </a:lnTo>
                      <a:lnTo>
                        <a:pt x="394" y="1113"/>
                      </a:lnTo>
                      <a:lnTo>
                        <a:pt x="188" y="1370"/>
                      </a:lnTo>
                      <a:lnTo>
                        <a:pt x="0" y="1626"/>
                      </a:lnTo>
                      <a:lnTo>
                        <a:pt x="428" y="1472"/>
                      </a:lnTo>
                      <a:lnTo>
                        <a:pt x="856" y="1336"/>
                      </a:lnTo>
                      <a:lnTo>
                        <a:pt x="1284" y="1216"/>
                      </a:lnTo>
                      <a:lnTo>
                        <a:pt x="1711" y="1096"/>
                      </a:lnTo>
                      <a:lnTo>
                        <a:pt x="1728" y="1284"/>
                      </a:lnTo>
                      <a:lnTo>
                        <a:pt x="2002" y="1233"/>
                      </a:lnTo>
                      <a:lnTo>
                        <a:pt x="2276" y="1216"/>
                      </a:lnTo>
                      <a:lnTo>
                        <a:pt x="2550" y="1199"/>
                      </a:lnTo>
                      <a:lnTo>
                        <a:pt x="3114" y="1199"/>
                      </a:lnTo>
                      <a:lnTo>
                        <a:pt x="3405" y="1216"/>
                      </a:lnTo>
                      <a:lnTo>
                        <a:pt x="3696" y="1250"/>
                      </a:lnTo>
                      <a:lnTo>
                        <a:pt x="3987" y="1284"/>
                      </a:lnTo>
                      <a:lnTo>
                        <a:pt x="4124" y="1301"/>
                      </a:lnTo>
                      <a:lnTo>
                        <a:pt x="4193" y="1301"/>
                      </a:lnTo>
                      <a:lnTo>
                        <a:pt x="4261" y="1267"/>
                      </a:lnTo>
                      <a:lnTo>
                        <a:pt x="4312" y="1216"/>
                      </a:lnTo>
                      <a:lnTo>
                        <a:pt x="4364" y="1147"/>
                      </a:lnTo>
                      <a:lnTo>
                        <a:pt x="5065" y="155"/>
                      </a:lnTo>
                      <a:lnTo>
                        <a:pt x="5014" y="189"/>
                      </a:lnTo>
                      <a:lnTo>
                        <a:pt x="4911" y="189"/>
                      </a:lnTo>
                      <a:lnTo>
                        <a:pt x="4535" y="172"/>
                      </a:lnTo>
                      <a:lnTo>
                        <a:pt x="4073" y="121"/>
                      </a:lnTo>
                      <a:lnTo>
                        <a:pt x="3422" y="52"/>
                      </a:lnTo>
                      <a:lnTo>
                        <a:pt x="2943" y="18"/>
                      </a:lnTo>
                      <a:lnTo>
                        <a:pt x="2464" y="1"/>
                      </a:lnTo>
                      <a:close/>
                    </a:path>
                  </a:pathLst>
                </a:custGeom>
                <a:solidFill>
                  <a:srgbClr val="99999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49" name="Google Shape;1736;p34">
                  <a:extLst>
                    <a:ext uri="{FF2B5EF4-FFF2-40B4-BE49-F238E27FC236}">
                      <a16:creationId xmlns:a16="http://schemas.microsoft.com/office/drawing/2014/main" id="{FB451CC7-9177-F815-9107-8A0CFEA378FD}"/>
                    </a:ext>
                  </a:extLst>
                </p:cNvPr>
                <p:cNvSpPr/>
                <p:nvPr/>
              </p:nvSpPr>
              <p:spPr>
                <a:xfrm>
                  <a:off x="2837878" y="1555349"/>
                  <a:ext cx="24710" cy="109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7" h="326" extrusionOk="0">
                      <a:moveTo>
                        <a:pt x="377" y="1"/>
                      </a:moveTo>
                      <a:lnTo>
                        <a:pt x="308" y="18"/>
                      </a:lnTo>
                      <a:lnTo>
                        <a:pt x="206" y="52"/>
                      </a:lnTo>
                      <a:lnTo>
                        <a:pt x="120" y="120"/>
                      </a:lnTo>
                      <a:lnTo>
                        <a:pt x="52" y="206"/>
                      </a:lnTo>
                      <a:lnTo>
                        <a:pt x="18" y="274"/>
                      </a:lnTo>
                      <a:lnTo>
                        <a:pt x="0" y="326"/>
                      </a:lnTo>
                      <a:lnTo>
                        <a:pt x="35" y="326"/>
                      </a:lnTo>
                      <a:lnTo>
                        <a:pt x="223" y="309"/>
                      </a:lnTo>
                      <a:lnTo>
                        <a:pt x="394" y="274"/>
                      </a:lnTo>
                      <a:lnTo>
                        <a:pt x="548" y="223"/>
                      </a:lnTo>
                      <a:lnTo>
                        <a:pt x="634" y="172"/>
                      </a:lnTo>
                      <a:lnTo>
                        <a:pt x="736" y="103"/>
                      </a:lnTo>
                      <a:lnTo>
                        <a:pt x="685" y="69"/>
                      </a:lnTo>
                      <a:lnTo>
                        <a:pt x="634" y="35"/>
                      </a:lnTo>
                      <a:lnTo>
                        <a:pt x="531" y="1"/>
                      </a:lnTo>
                      <a:close/>
                    </a:path>
                  </a:pathLst>
                </a:custGeom>
                <a:solidFill>
                  <a:srgbClr val="E9B68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50" name="Google Shape;1737;p34">
                  <a:extLst>
                    <a:ext uri="{FF2B5EF4-FFF2-40B4-BE49-F238E27FC236}">
                      <a16:creationId xmlns:a16="http://schemas.microsoft.com/office/drawing/2014/main" id="{E24F1152-F773-4E81-5F7A-654050EFE2C2}"/>
                    </a:ext>
                  </a:extLst>
                </p:cNvPr>
                <p:cNvSpPr/>
                <p:nvPr/>
              </p:nvSpPr>
              <p:spPr>
                <a:xfrm>
                  <a:off x="2837878" y="1555349"/>
                  <a:ext cx="24710" cy="109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7" h="326" fill="none" extrusionOk="0">
                      <a:moveTo>
                        <a:pt x="445" y="1"/>
                      </a:moveTo>
                      <a:lnTo>
                        <a:pt x="445" y="1"/>
                      </a:lnTo>
                      <a:lnTo>
                        <a:pt x="377" y="1"/>
                      </a:lnTo>
                      <a:lnTo>
                        <a:pt x="308" y="18"/>
                      </a:lnTo>
                      <a:lnTo>
                        <a:pt x="308" y="18"/>
                      </a:lnTo>
                      <a:lnTo>
                        <a:pt x="206" y="52"/>
                      </a:lnTo>
                      <a:lnTo>
                        <a:pt x="120" y="120"/>
                      </a:lnTo>
                      <a:lnTo>
                        <a:pt x="120" y="120"/>
                      </a:lnTo>
                      <a:lnTo>
                        <a:pt x="52" y="206"/>
                      </a:lnTo>
                      <a:lnTo>
                        <a:pt x="18" y="274"/>
                      </a:lnTo>
                      <a:lnTo>
                        <a:pt x="0" y="326"/>
                      </a:lnTo>
                      <a:lnTo>
                        <a:pt x="0" y="326"/>
                      </a:lnTo>
                      <a:lnTo>
                        <a:pt x="35" y="326"/>
                      </a:lnTo>
                      <a:lnTo>
                        <a:pt x="35" y="326"/>
                      </a:lnTo>
                      <a:lnTo>
                        <a:pt x="223" y="309"/>
                      </a:lnTo>
                      <a:lnTo>
                        <a:pt x="223" y="309"/>
                      </a:lnTo>
                      <a:lnTo>
                        <a:pt x="394" y="274"/>
                      </a:lnTo>
                      <a:lnTo>
                        <a:pt x="394" y="274"/>
                      </a:lnTo>
                      <a:lnTo>
                        <a:pt x="548" y="223"/>
                      </a:lnTo>
                      <a:lnTo>
                        <a:pt x="548" y="223"/>
                      </a:lnTo>
                      <a:lnTo>
                        <a:pt x="634" y="172"/>
                      </a:lnTo>
                      <a:lnTo>
                        <a:pt x="736" y="103"/>
                      </a:lnTo>
                      <a:lnTo>
                        <a:pt x="736" y="103"/>
                      </a:lnTo>
                      <a:lnTo>
                        <a:pt x="685" y="69"/>
                      </a:lnTo>
                      <a:lnTo>
                        <a:pt x="634" y="35"/>
                      </a:lnTo>
                      <a:lnTo>
                        <a:pt x="531" y="1"/>
                      </a:lnTo>
                      <a:lnTo>
                        <a:pt x="531" y="1"/>
                      </a:lnTo>
                      <a:lnTo>
                        <a:pt x="445" y="1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51" name="Google Shape;1738;p34">
                  <a:extLst>
                    <a:ext uri="{FF2B5EF4-FFF2-40B4-BE49-F238E27FC236}">
                      <a16:creationId xmlns:a16="http://schemas.microsoft.com/office/drawing/2014/main" id="{76B9D273-1C2F-5F2E-8BC7-1EF3BBE71187}"/>
                    </a:ext>
                  </a:extLst>
                </p:cNvPr>
                <p:cNvSpPr/>
                <p:nvPr/>
              </p:nvSpPr>
              <p:spPr>
                <a:xfrm>
                  <a:off x="2860241" y="1563966"/>
                  <a:ext cx="20686" cy="92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7" h="275" extrusionOk="0">
                      <a:moveTo>
                        <a:pt x="275" y="0"/>
                      </a:moveTo>
                      <a:lnTo>
                        <a:pt x="189" y="17"/>
                      </a:lnTo>
                      <a:lnTo>
                        <a:pt x="121" y="69"/>
                      </a:lnTo>
                      <a:lnTo>
                        <a:pt x="52" y="120"/>
                      </a:lnTo>
                      <a:lnTo>
                        <a:pt x="1" y="223"/>
                      </a:lnTo>
                      <a:lnTo>
                        <a:pt x="86" y="257"/>
                      </a:lnTo>
                      <a:lnTo>
                        <a:pt x="172" y="274"/>
                      </a:lnTo>
                      <a:lnTo>
                        <a:pt x="326" y="274"/>
                      </a:lnTo>
                      <a:lnTo>
                        <a:pt x="394" y="257"/>
                      </a:lnTo>
                      <a:lnTo>
                        <a:pt x="463" y="223"/>
                      </a:lnTo>
                      <a:lnTo>
                        <a:pt x="548" y="189"/>
                      </a:lnTo>
                      <a:lnTo>
                        <a:pt x="617" y="120"/>
                      </a:lnTo>
                      <a:lnTo>
                        <a:pt x="548" y="52"/>
                      </a:lnTo>
                      <a:lnTo>
                        <a:pt x="463" y="17"/>
                      </a:lnTo>
                      <a:lnTo>
                        <a:pt x="343" y="0"/>
                      </a:lnTo>
                      <a:close/>
                    </a:path>
                  </a:pathLst>
                </a:custGeom>
                <a:solidFill>
                  <a:srgbClr val="E9B68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52" name="Google Shape;1739;p34">
                  <a:extLst>
                    <a:ext uri="{FF2B5EF4-FFF2-40B4-BE49-F238E27FC236}">
                      <a16:creationId xmlns:a16="http://schemas.microsoft.com/office/drawing/2014/main" id="{AED9C0F7-0B6F-636F-5E9C-D49CB1B061F3}"/>
                    </a:ext>
                  </a:extLst>
                </p:cNvPr>
                <p:cNvSpPr/>
                <p:nvPr/>
              </p:nvSpPr>
              <p:spPr>
                <a:xfrm>
                  <a:off x="2860241" y="1563966"/>
                  <a:ext cx="20686" cy="92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7" h="275" fill="none" extrusionOk="0">
                      <a:moveTo>
                        <a:pt x="343" y="0"/>
                      </a:moveTo>
                      <a:lnTo>
                        <a:pt x="343" y="0"/>
                      </a:lnTo>
                      <a:lnTo>
                        <a:pt x="275" y="0"/>
                      </a:lnTo>
                      <a:lnTo>
                        <a:pt x="275" y="0"/>
                      </a:lnTo>
                      <a:lnTo>
                        <a:pt x="189" y="17"/>
                      </a:lnTo>
                      <a:lnTo>
                        <a:pt x="121" y="69"/>
                      </a:lnTo>
                      <a:lnTo>
                        <a:pt x="121" y="69"/>
                      </a:lnTo>
                      <a:lnTo>
                        <a:pt x="52" y="120"/>
                      </a:lnTo>
                      <a:lnTo>
                        <a:pt x="1" y="223"/>
                      </a:lnTo>
                      <a:lnTo>
                        <a:pt x="1" y="223"/>
                      </a:lnTo>
                      <a:lnTo>
                        <a:pt x="86" y="257"/>
                      </a:lnTo>
                      <a:lnTo>
                        <a:pt x="172" y="274"/>
                      </a:lnTo>
                      <a:lnTo>
                        <a:pt x="172" y="274"/>
                      </a:lnTo>
                      <a:lnTo>
                        <a:pt x="240" y="274"/>
                      </a:lnTo>
                      <a:lnTo>
                        <a:pt x="240" y="274"/>
                      </a:lnTo>
                      <a:lnTo>
                        <a:pt x="326" y="274"/>
                      </a:lnTo>
                      <a:lnTo>
                        <a:pt x="326" y="274"/>
                      </a:lnTo>
                      <a:lnTo>
                        <a:pt x="394" y="257"/>
                      </a:lnTo>
                      <a:lnTo>
                        <a:pt x="463" y="223"/>
                      </a:lnTo>
                      <a:lnTo>
                        <a:pt x="463" y="223"/>
                      </a:lnTo>
                      <a:lnTo>
                        <a:pt x="548" y="189"/>
                      </a:lnTo>
                      <a:lnTo>
                        <a:pt x="617" y="120"/>
                      </a:lnTo>
                      <a:lnTo>
                        <a:pt x="617" y="120"/>
                      </a:lnTo>
                      <a:lnTo>
                        <a:pt x="548" y="52"/>
                      </a:lnTo>
                      <a:lnTo>
                        <a:pt x="463" y="17"/>
                      </a:lnTo>
                      <a:lnTo>
                        <a:pt x="463" y="17"/>
                      </a:lnTo>
                      <a:lnTo>
                        <a:pt x="343" y="0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53" name="Google Shape;1740;p34">
                  <a:extLst>
                    <a:ext uri="{FF2B5EF4-FFF2-40B4-BE49-F238E27FC236}">
                      <a16:creationId xmlns:a16="http://schemas.microsoft.com/office/drawing/2014/main" id="{11042470-A417-E519-59F0-D161A9CC37F3}"/>
                    </a:ext>
                  </a:extLst>
                </p:cNvPr>
                <p:cNvSpPr/>
                <p:nvPr/>
              </p:nvSpPr>
              <p:spPr>
                <a:xfrm>
                  <a:off x="2545850" y="1555919"/>
                  <a:ext cx="20686" cy="126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7" h="378" extrusionOk="0">
                      <a:moveTo>
                        <a:pt x="189" y="1"/>
                      </a:moveTo>
                      <a:lnTo>
                        <a:pt x="86" y="18"/>
                      </a:lnTo>
                      <a:lnTo>
                        <a:pt x="35" y="52"/>
                      </a:lnTo>
                      <a:lnTo>
                        <a:pt x="1" y="86"/>
                      </a:lnTo>
                      <a:lnTo>
                        <a:pt x="155" y="206"/>
                      </a:lnTo>
                      <a:lnTo>
                        <a:pt x="274" y="275"/>
                      </a:lnTo>
                      <a:lnTo>
                        <a:pt x="428" y="326"/>
                      </a:lnTo>
                      <a:lnTo>
                        <a:pt x="617" y="377"/>
                      </a:lnTo>
                      <a:lnTo>
                        <a:pt x="617" y="326"/>
                      </a:lnTo>
                      <a:lnTo>
                        <a:pt x="600" y="275"/>
                      </a:lnTo>
                      <a:lnTo>
                        <a:pt x="565" y="172"/>
                      </a:lnTo>
                      <a:lnTo>
                        <a:pt x="497" y="86"/>
                      </a:lnTo>
                      <a:lnTo>
                        <a:pt x="394" y="35"/>
                      </a:lnTo>
                      <a:lnTo>
                        <a:pt x="326" y="1"/>
                      </a:lnTo>
                      <a:close/>
                    </a:path>
                  </a:pathLst>
                </a:custGeom>
                <a:solidFill>
                  <a:srgbClr val="E9B68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54" name="Google Shape;1741;p34">
                  <a:extLst>
                    <a:ext uri="{FF2B5EF4-FFF2-40B4-BE49-F238E27FC236}">
                      <a16:creationId xmlns:a16="http://schemas.microsoft.com/office/drawing/2014/main" id="{5CEFF3DD-AC8D-D59A-5F3B-3546BCF89A12}"/>
                    </a:ext>
                  </a:extLst>
                </p:cNvPr>
                <p:cNvSpPr/>
                <p:nvPr/>
              </p:nvSpPr>
              <p:spPr>
                <a:xfrm>
                  <a:off x="2545850" y="1555919"/>
                  <a:ext cx="20686" cy="126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7" h="378" fill="none" extrusionOk="0">
                      <a:moveTo>
                        <a:pt x="223" y="1"/>
                      </a:moveTo>
                      <a:lnTo>
                        <a:pt x="223" y="1"/>
                      </a:lnTo>
                      <a:lnTo>
                        <a:pt x="189" y="1"/>
                      </a:lnTo>
                      <a:lnTo>
                        <a:pt x="189" y="1"/>
                      </a:lnTo>
                      <a:lnTo>
                        <a:pt x="86" y="18"/>
                      </a:lnTo>
                      <a:lnTo>
                        <a:pt x="35" y="52"/>
                      </a:lnTo>
                      <a:lnTo>
                        <a:pt x="1" y="86"/>
                      </a:lnTo>
                      <a:lnTo>
                        <a:pt x="1" y="86"/>
                      </a:lnTo>
                      <a:lnTo>
                        <a:pt x="155" y="206"/>
                      </a:lnTo>
                      <a:lnTo>
                        <a:pt x="155" y="206"/>
                      </a:lnTo>
                      <a:lnTo>
                        <a:pt x="274" y="275"/>
                      </a:lnTo>
                      <a:lnTo>
                        <a:pt x="274" y="275"/>
                      </a:lnTo>
                      <a:lnTo>
                        <a:pt x="428" y="326"/>
                      </a:lnTo>
                      <a:lnTo>
                        <a:pt x="428" y="326"/>
                      </a:lnTo>
                      <a:lnTo>
                        <a:pt x="617" y="377"/>
                      </a:lnTo>
                      <a:lnTo>
                        <a:pt x="617" y="377"/>
                      </a:lnTo>
                      <a:lnTo>
                        <a:pt x="617" y="326"/>
                      </a:lnTo>
                      <a:lnTo>
                        <a:pt x="600" y="275"/>
                      </a:lnTo>
                      <a:lnTo>
                        <a:pt x="565" y="172"/>
                      </a:lnTo>
                      <a:lnTo>
                        <a:pt x="565" y="172"/>
                      </a:lnTo>
                      <a:lnTo>
                        <a:pt x="497" y="86"/>
                      </a:lnTo>
                      <a:lnTo>
                        <a:pt x="394" y="35"/>
                      </a:lnTo>
                      <a:lnTo>
                        <a:pt x="394" y="35"/>
                      </a:lnTo>
                      <a:lnTo>
                        <a:pt x="326" y="1"/>
                      </a:lnTo>
                      <a:lnTo>
                        <a:pt x="223" y="1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55" name="Google Shape;1742;p34">
                  <a:extLst>
                    <a:ext uri="{FF2B5EF4-FFF2-40B4-BE49-F238E27FC236}">
                      <a16:creationId xmlns:a16="http://schemas.microsoft.com/office/drawing/2014/main" id="{692542C6-3910-9F25-C8F2-330B0E6064F8}"/>
                    </a:ext>
                  </a:extLst>
                </p:cNvPr>
                <p:cNvSpPr/>
                <p:nvPr/>
              </p:nvSpPr>
              <p:spPr>
                <a:xfrm>
                  <a:off x="2526907" y="1563396"/>
                  <a:ext cx="20117" cy="103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0" h="309" extrusionOk="0">
                      <a:moveTo>
                        <a:pt x="241" y="0"/>
                      </a:moveTo>
                      <a:lnTo>
                        <a:pt x="172" y="17"/>
                      </a:lnTo>
                      <a:lnTo>
                        <a:pt x="86" y="34"/>
                      </a:lnTo>
                      <a:lnTo>
                        <a:pt x="1" y="103"/>
                      </a:lnTo>
                      <a:lnTo>
                        <a:pt x="86" y="171"/>
                      </a:lnTo>
                      <a:lnTo>
                        <a:pt x="138" y="223"/>
                      </a:lnTo>
                      <a:lnTo>
                        <a:pt x="275" y="291"/>
                      </a:lnTo>
                      <a:lnTo>
                        <a:pt x="412" y="308"/>
                      </a:lnTo>
                      <a:lnTo>
                        <a:pt x="600" y="308"/>
                      </a:lnTo>
                      <a:lnTo>
                        <a:pt x="566" y="206"/>
                      </a:lnTo>
                      <a:lnTo>
                        <a:pt x="514" y="120"/>
                      </a:lnTo>
                      <a:lnTo>
                        <a:pt x="446" y="69"/>
                      </a:lnTo>
                      <a:lnTo>
                        <a:pt x="360" y="17"/>
                      </a:lnTo>
                      <a:lnTo>
                        <a:pt x="241" y="0"/>
                      </a:lnTo>
                      <a:close/>
                    </a:path>
                  </a:pathLst>
                </a:custGeom>
                <a:solidFill>
                  <a:srgbClr val="E9B68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56" name="Google Shape;1743;p34">
                  <a:extLst>
                    <a:ext uri="{FF2B5EF4-FFF2-40B4-BE49-F238E27FC236}">
                      <a16:creationId xmlns:a16="http://schemas.microsoft.com/office/drawing/2014/main" id="{91A5A14D-FF05-92F0-08E1-A29DBEFE5317}"/>
                    </a:ext>
                  </a:extLst>
                </p:cNvPr>
                <p:cNvSpPr/>
                <p:nvPr/>
              </p:nvSpPr>
              <p:spPr>
                <a:xfrm>
                  <a:off x="2526907" y="1563396"/>
                  <a:ext cx="20117" cy="103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0" h="309" fill="none" extrusionOk="0">
                      <a:moveTo>
                        <a:pt x="241" y="0"/>
                      </a:moveTo>
                      <a:lnTo>
                        <a:pt x="241" y="0"/>
                      </a:lnTo>
                      <a:lnTo>
                        <a:pt x="172" y="17"/>
                      </a:lnTo>
                      <a:lnTo>
                        <a:pt x="172" y="17"/>
                      </a:lnTo>
                      <a:lnTo>
                        <a:pt x="86" y="34"/>
                      </a:lnTo>
                      <a:lnTo>
                        <a:pt x="1" y="103"/>
                      </a:lnTo>
                      <a:lnTo>
                        <a:pt x="1" y="103"/>
                      </a:lnTo>
                      <a:lnTo>
                        <a:pt x="86" y="171"/>
                      </a:lnTo>
                      <a:lnTo>
                        <a:pt x="138" y="223"/>
                      </a:lnTo>
                      <a:lnTo>
                        <a:pt x="138" y="223"/>
                      </a:lnTo>
                      <a:lnTo>
                        <a:pt x="275" y="291"/>
                      </a:lnTo>
                      <a:lnTo>
                        <a:pt x="275" y="291"/>
                      </a:lnTo>
                      <a:lnTo>
                        <a:pt x="412" y="308"/>
                      </a:lnTo>
                      <a:lnTo>
                        <a:pt x="412" y="308"/>
                      </a:lnTo>
                      <a:lnTo>
                        <a:pt x="463" y="308"/>
                      </a:lnTo>
                      <a:lnTo>
                        <a:pt x="463" y="308"/>
                      </a:lnTo>
                      <a:lnTo>
                        <a:pt x="600" y="308"/>
                      </a:lnTo>
                      <a:lnTo>
                        <a:pt x="600" y="308"/>
                      </a:lnTo>
                      <a:lnTo>
                        <a:pt x="566" y="206"/>
                      </a:lnTo>
                      <a:lnTo>
                        <a:pt x="514" y="120"/>
                      </a:lnTo>
                      <a:lnTo>
                        <a:pt x="514" y="120"/>
                      </a:lnTo>
                      <a:lnTo>
                        <a:pt x="446" y="69"/>
                      </a:lnTo>
                      <a:lnTo>
                        <a:pt x="360" y="17"/>
                      </a:lnTo>
                      <a:lnTo>
                        <a:pt x="360" y="17"/>
                      </a:lnTo>
                      <a:lnTo>
                        <a:pt x="241" y="0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57" name="Google Shape;1744;p34">
                  <a:extLst>
                    <a:ext uri="{FF2B5EF4-FFF2-40B4-BE49-F238E27FC236}">
                      <a16:creationId xmlns:a16="http://schemas.microsoft.com/office/drawing/2014/main" id="{73844C1E-933D-A534-AB9D-55E795CAE547}"/>
                    </a:ext>
                  </a:extLst>
                </p:cNvPr>
                <p:cNvSpPr/>
                <p:nvPr/>
              </p:nvSpPr>
              <p:spPr>
                <a:xfrm>
                  <a:off x="2553327" y="1608122"/>
                  <a:ext cx="282872" cy="2071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37" h="6179" extrusionOk="0">
                      <a:moveTo>
                        <a:pt x="3936" y="1"/>
                      </a:moveTo>
                      <a:lnTo>
                        <a:pt x="3611" y="35"/>
                      </a:lnTo>
                      <a:lnTo>
                        <a:pt x="3286" y="86"/>
                      </a:lnTo>
                      <a:lnTo>
                        <a:pt x="2978" y="155"/>
                      </a:lnTo>
                      <a:lnTo>
                        <a:pt x="2670" y="240"/>
                      </a:lnTo>
                      <a:lnTo>
                        <a:pt x="2361" y="343"/>
                      </a:lnTo>
                      <a:lnTo>
                        <a:pt x="2053" y="446"/>
                      </a:lnTo>
                      <a:lnTo>
                        <a:pt x="1745" y="566"/>
                      </a:lnTo>
                      <a:lnTo>
                        <a:pt x="1249" y="771"/>
                      </a:lnTo>
                      <a:lnTo>
                        <a:pt x="993" y="874"/>
                      </a:lnTo>
                      <a:lnTo>
                        <a:pt x="736" y="1011"/>
                      </a:lnTo>
                      <a:lnTo>
                        <a:pt x="496" y="1147"/>
                      </a:lnTo>
                      <a:lnTo>
                        <a:pt x="394" y="1233"/>
                      </a:lnTo>
                      <a:lnTo>
                        <a:pt x="308" y="1336"/>
                      </a:lnTo>
                      <a:lnTo>
                        <a:pt x="223" y="1438"/>
                      </a:lnTo>
                      <a:lnTo>
                        <a:pt x="137" y="1541"/>
                      </a:lnTo>
                      <a:lnTo>
                        <a:pt x="86" y="1661"/>
                      </a:lnTo>
                      <a:lnTo>
                        <a:pt x="34" y="1798"/>
                      </a:lnTo>
                      <a:lnTo>
                        <a:pt x="17" y="1935"/>
                      </a:lnTo>
                      <a:lnTo>
                        <a:pt x="0" y="2071"/>
                      </a:lnTo>
                      <a:lnTo>
                        <a:pt x="0" y="2362"/>
                      </a:lnTo>
                      <a:lnTo>
                        <a:pt x="34" y="3013"/>
                      </a:lnTo>
                      <a:lnTo>
                        <a:pt x="103" y="3663"/>
                      </a:lnTo>
                      <a:lnTo>
                        <a:pt x="137" y="4022"/>
                      </a:lnTo>
                      <a:lnTo>
                        <a:pt x="205" y="4364"/>
                      </a:lnTo>
                      <a:lnTo>
                        <a:pt x="257" y="4536"/>
                      </a:lnTo>
                      <a:lnTo>
                        <a:pt x="325" y="4690"/>
                      </a:lnTo>
                      <a:lnTo>
                        <a:pt x="394" y="4844"/>
                      </a:lnTo>
                      <a:lnTo>
                        <a:pt x="479" y="4998"/>
                      </a:lnTo>
                      <a:lnTo>
                        <a:pt x="633" y="5186"/>
                      </a:lnTo>
                      <a:lnTo>
                        <a:pt x="821" y="5340"/>
                      </a:lnTo>
                      <a:lnTo>
                        <a:pt x="1010" y="5477"/>
                      </a:lnTo>
                      <a:lnTo>
                        <a:pt x="1232" y="5596"/>
                      </a:lnTo>
                      <a:lnTo>
                        <a:pt x="1455" y="5699"/>
                      </a:lnTo>
                      <a:lnTo>
                        <a:pt x="1694" y="5768"/>
                      </a:lnTo>
                      <a:lnTo>
                        <a:pt x="1934" y="5836"/>
                      </a:lnTo>
                      <a:lnTo>
                        <a:pt x="2173" y="5887"/>
                      </a:lnTo>
                      <a:lnTo>
                        <a:pt x="2670" y="5990"/>
                      </a:lnTo>
                      <a:lnTo>
                        <a:pt x="3183" y="6076"/>
                      </a:lnTo>
                      <a:lnTo>
                        <a:pt x="3696" y="6144"/>
                      </a:lnTo>
                      <a:lnTo>
                        <a:pt x="4227" y="6178"/>
                      </a:lnTo>
                      <a:lnTo>
                        <a:pt x="4757" y="6178"/>
                      </a:lnTo>
                      <a:lnTo>
                        <a:pt x="5270" y="6161"/>
                      </a:lnTo>
                      <a:lnTo>
                        <a:pt x="5527" y="6127"/>
                      </a:lnTo>
                      <a:lnTo>
                        <a:pt x="5784" y="6093"/>
                      </a:lnTo>
                      <a:lnTo>
                        <a:pt x="6041" y="6041"/>
                      </a:lnTo>
                      <a:lnTo>
                        <a:pt x="6280" y="5973"/>
                      </a:lnTo>
                      <a:lnTo>
                        <a:pt x="6520" y="5904"/>
                      </a:lnTo>
                      <a:lnTo>
                        <a:pt x="6759" y="5819"/>
                      </a:lnTo>
                      <a:lnTo>
                        <a:pt x="6982" y="5699"/>
                      </a:lnTo>
                      <a:lnTo>
                        <a:pt x="7187" y="5579"/>
                      </a:lnTo>
                      <a:lnTo>
                        <a:pt x="7392" y="5442"/>
                      </a:lnTo>
                      <a:lnTo>
                        <a:pt x="7598" y="5288"/>
                      </a:lnTo>
                      <a:lnTo>
                        <a:pt x="7769" y="5117"/>
                      </a:lnTo>
                      <a:lnTo>
                        <a:pt x="7923" y="4912"/>
                      </a:lnTo>
                      <a:lnTo>
                        <a:pt x="8025" y="4741"/>
                      </a:lnTo>
                      <a:lnTo>
                        <a:pt x="8128" y="4570"/>
                      </a:lnTo>
                      <a:lnTo>
                        <a:pt x="8214" y="4382"/>
                      </a:lnTo>
                      <a:lnTo>
                        <a:pt x="8282" y="4176"/>
                      </a:lnTo>
                      <a:lnTo>
                        <a:pt x="8333" y="3988"/>
                      </a:lnTo>
                      <a:lnTo>
                        <a:pt x="8368" y="3783"/>
                      </a:lnTo>
                      <a:lnTo>
                        <a:pt x="8402" y="3577"/>
                      </a:lnTo>
                      <a:lnTo>
                        <a:pt x="8419" y="3355"/>
                      </a:lnTo>
                      <a:lnTo>
                        <a:pt x="8436" y="2927"/>
                      </a:lnTo>
                      <a:lnTo>
                        <a:pt x="8402" y="2499"/>
                      </a:lnTo>
                      <a:lnTo>
                        <a:pt x="8368" y="2071"/>
                      </a:lnTo>
                      <a:lnTo>
                        <a:pt x="8316" y="1644"/>
                      </a:lnTo>
                      <a:lnTo>
                        <a:pt x="8299" y="1490"/>
                      </a:lnTo>
                      <a:lnTo>
                        <a:pt x="8282" y="1421"/>
                      </a:lnTo>
                      <a:lnTo>
                        <a:pt x="8248" y="1353"/>
                      </a:lnTo>
                      <a:lnTo>
                        <a:pt x="8179" y="1267"/>
                      </a:lnTo>
                      <a:lnTo>
                        <a:pt x="8111" y="1199"/>
                      </a:lnTo>
                      <a:lnTo>
                        <a:pt x="7923" y="1096"/>
                      </a:lnTo>
                      <a:lnTo>
                        <a:pt x="7495" y="874"/>
                      </a:lnTo>
                      <a:lnTo>
                        <a:pt x="7067" y="651"/>
                      </a:lnTo>
                      <a:lnTo>
                        <a:pt x="6605" y="480"/>
                      </a:lnTo>
                      <a:lnTo>
                        <a:pt x="6143" y="309"/>
                      </a:lnTo>
                      <a:lnTo>
                        <a:pt x="5681" y="172"/>
                      </a:lnTo>
                      <a:lnTo>
                        <a:pt x="5219" y="86"/>
                      </a:lnTo>
                      <a:lnTo>
                        <a:pt x="4740" y="18"/>
                      </a:lnTo>
                      <a:lnTo>
                        <a:pt x="4500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58" name="Google Shape;1745;p34">
                  <a:extLst>
                    <a:ext uri="{FF2B5EF4-FFF2-40B4-BE49-F238E27FC236}">
                      <a16:creationId xmlns:a16="http://schemas.microsoft.com/office/drawing/2014/main" id="{A73999A2-CD3F-031B-5E4D-F14A01E030B4}"/>
                    </a:ext>
                  </a:extLst>
                </p:cNvPr>
                <p:cNvSpPr/>
                <p:nvPr/>
              </p:nvSpPr>
              <p:spPr>
                <a:xfrm>
                  <a:off x="2619276" y="1628205"/>
                  <a:ext cx="151511" cy="252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19" h="754" extrusionOk="0">
                      <a:moveTo>
                        <a:pt x="1986" y="1"/>
                      </a:moveTo>
                      <a:lnTo>
                        <a:pt x="1695" y="35"/>
                      </a:lnTo>
                      <a:lnTo>
                        <a:pt x="1404" y="69"/>
                      </a:lnTo>
                      <a:lnTo>
                        <a:pt x="1130" y="138"/>
                      </a:lnTo>
                      <a:lnTo>
                        <a:pt x="566" y="275"/>
                      </a:lnTo>
                      <a:lnTo>
                        <a:pt x="1" y="429"/>
                      </a:lnTo>
                      <a:lnTo>
                        <a:pt x="104" y="754"/>
                      </a:lnTo>
                      <a:lnTo>
                        <a:pt x="634" y="600"/>
                      </a:lnTo>
                      <a:lnTo>
                        <a:pt x="1182" y="463"/>
                      </a:lnTo>
                      <a:lnTo>
                        <a:pt x="1455" y="412"/>
                      </a:lnTo>
                      <a:lnTo>
                        <a:pt x="1729" y="360"/>
                      </a:lnTo>
                      <a:lnTo>
                        <a:pt x="2003" y="343"/>
                      </a:lnTo>
                      <a:lnTo>
                        <a:pt x="2294" y="326"/>
                      </a:lnTo>
                      <a:lnTo>
                        <a:pt x="2328" y="326"/>
                      </a:lnTo>
                      <a:lnTo>
                        <a:pt x="2585" y="343"/>
                      </a:lnTo>
                      <a:lnTo>
                        <a:pt x="2859" y="377"/>
                      </a:lnTo>
                      <a:lnTo>
                        <a:pt x="3115" y="412"/>
                      </a:lnTo>
                      <a:lnTo>
                        <a:pt x="3389" y="463"/>
                      </a:lnTo>
                      <a:lnTo>
                        <a:pt x="3902" y="600"/>
                      </a:lnTo>
                      <a:lnTo>
                        <a:pt x="4416" y="754"/>
                      </a:lnTo>
                      <a:lnTo>
                        <a:pt x="4518" y="429"/>
                      </a:lnTo>
                      <a:lnTo>
                        <a:pt x="3988" y="275"/>
                      </a:lnTo>
                      <a:lnTo>
                        <a:pt x="3440" y="138"/>
                      </a:lnTo>
                      <a:lnTo>
                        <a:pt x="3167" y="69"/>
                      </a:lnTo>
                      <a:lnTo>
                        <a:pt x="2893" y="35"/>
                      </a:lnTo>
                      <a:lnTo>
                        <a:pt x="2602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59" name="Google Shape;1746;p34">
                  <a:extLst>
                    <a:ext uri="{FF2B5EF4-FFF2-40B4-BE49-F238E27FC236}">
                      <a16:creationId xmlns:a16="http://schemas.microsoft.com/office/drawing/2014/main" id="{FD5BE2A4-F220-EF83-6F9F-AD36B10A04B0}"/>
                    </a:ext>
                  </a:extLst>
                </p:cNvPr>
                <p:cNvSpPr/>
                <p:nvPr/>
              </p:nvSpPr>
              <p:spPr>
                <a:xfrm>
                  <a:off x="2603216" y="1685571"/>
                  <a:ext cx="178467" cy="115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23" h="344" extrusionOk="0">
                      <a:moveTo>
                        <a:pt x="3543" y="1"/>
                      </a:moveTo>
                      <a:lnTo>
                        <a:pt x="2653" y="18"/>
                      </a:lnTo>
                      <a:lnTo>
                        <a:pt x="1336" y="35"/>
                      </a:lnTo>
                      <a:lnTo>
                        <a:pt x="668" y="52"/>
                      </a:lnTo>
                      <a:lnTo>
                        <a:pt x="1" y="104"/>
                      </a:lnTo>
                      <a:lnTo>
                        <a:pt x="326" y="172"/>
                      </a:lnTo>
                      <a:lnTo>
                        <a:pt x="668" y="223"/>
                      </a:lnTo>
                      <a:lnTo>
                        <a:pt x="1318" y="292"/>
                      </a:lnTo>
                      <a:lnTo>
                        <a:pt x="1934" y="343"/>
                      </a:lnTo>
                      <a:lnTo>
                        <a:pt x="2670" y="343"/>
                      </a:lnTo>
                      <a:lnTo>
                        <a:pt x="3338" y="326"/>
                      </a:lnTo>
                      <a:lnTo>
                        <a:pt x="4005" y="275"/>
                      </a:lnTo>
                      <a:lnTo>
                        <a:pt x="4655" y="189"/>
                      </a:lnTo>
                      <a:lnTo>
                        <a:pt x="4997" y="121"/>
                      </a:lnTo>
                      <a:lnTo>
                        <a:pt x="5323" y="52"/>
                      </a:lnTo>
                      <a:lnTo>
                        <a:pt x="4655" y="18"/>
                      </a:lnTo>
                      <a:lnTo>
                        <a:pt x="3988" y="1"/>
                      </a:lnTo>
                      <a:close/>
                    </a:path>
                  </a:pathLst>
                </a:custGeom>
                <a:solidFill>
                  <a:srgbClr val="009CC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60" name="Google Shape;1747;p34">
                  <a:extLst>
                    <a:ext uri="{FF2B5EF4-FFF2-40B4-BE49-F238E27FC236}">
                      <a16:creationId xmlns:a16="http://schemas.microsoft.com/office/drawing/2014/main" id="{548EE6C3-CC5B-1521-486B-27D00C28973D}"/>
                    </a:ext>
                  </a:extLst>
                </p:cNvPr>
                <p:cNvSpPr/>
                <p:nvPr/>
              </p:nvSpPr>
              <p:spPr>
                <a:xfrm>
                  <a:off x="2599226" y="1719434"/>
                  <a:ext cx="196806" cy="223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70" h="668" extrusionOk="0">
                      <a:moveTo>
                        <a:pt x="5869" y="1"/>
                      </a:moveTo>
                      <a:lnTo>
                        <a:pt x="5134" y="120"/>
                      </a:lnTo>
                      <a:lnTo>
                        <a:pt x="4398" y="223"/>
                      </a:lnTo>
                      <a:lnTo>
                        <a:pt x="3679" y="291"/>
                      </a:lnTo>
                      <a:lnTo>
                        <a:pt x="2943" y="326"/>
                      </a:lnTo>
                      <a:lnTo>
                        <a:pt x="2293" y="343"/>
                      </a:lnTo>
                      <a:lnTo>
                        <a:pt x="1472" y="326"/>
                      </a:lnTo>
                      <a:lnTo>
                        <a:pt x="736" y="274"/>
                      </a:lnTo>
                      <a:lnTo>
                        <a:pt x="0" y="223"/>
                      </a:lnTo>
                      <a:lnTo>
                        <a:pt x="359" y="343"/>
                      </a:lnTo>
                      <a:lnTo>
                        <a:pt x="719" y="445"/>
                      </a:lnTo>
                      <a:lnTo>
                        <a:pt x="1078" y="531"/>
                      </a:lnTo>
                      <a:lnTo>
                        <a:pt x="1455" y="582"/>
                      </a:lnTo>
                      <a:lnTo>
                        <a:pt x="1745" y="617"/>
                      </a:lnTo>
                      <a:lnTo>
                        <a:pt x="2053" y="651"/>
                      </a:lnTo>
                      <a:lnTo>
                        <a:pt x="2344" y="668"/>
                      </a:lnTo>
                      <a:lnTo>
                        <a:pt x="2960" y="668"/>
                      </a:lnTo>
                      <a:lnTo>
                        <a:pt x="3337" y="651"/>
                      </a:lnTo>
                      <a:lnTo>
                        <a:pt x="3713" y="599"/>
                      </a:lnTo>
                      <a:lnTo>
                        <a:pt x="4073" y="548"/>
                      </a:lnTo>
                      <a:lnTo>
                        <a:pt x="4449" y="480"/>
                      </a:lnTo>
                      <a:lnTo>
                        <a:pt x="4808" y="394"/>
                      </a:lnTo>
                      <a:lnTo>
                        <a:pt x="5168" y="291"/>
                      </a:lnTo>
                      <a:lnTo>
                        <a:pt x="5527" y="155"/>
                      </a:lnTo>
                      <a:lnTo>
                        <a:pt x="5869" y="1"/>
                      </a:lnTo>
                      <a:close/>
                    </a:path>
                  </a:pathLst>
                </a:custGeom>
                <a:solidFill>
                  <a:srgbClr val="009CC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61" name="Google Shape;1748;p34">
                  <a:extLst>
                    <a:ext uri="{FF2B5EF4-FFF2-40B4-BE49-F238E27FC236}">
                      <a16:creationId xmlns:a16="http://schemas.microsoft.com/office/drawing/2014/main" id="{E558E295-F263-56D7-C761-8B13E460B4F4}"/>
                    </a:ext>
                  </a:extLst>
                </p:cNvPr>
                <p:cNvSpPr/>
                <p:nvPr/>
              </p:nvSpPr>
              <p:spPr>
                <a:xfrm>
                  <a:off x="2637079" y="1761311"/>
                  <a:ext cx="130254" cy="178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5" h="532" extrusionOk="0">
                      <a:moveTo>
                        <a:pt x="3885" y="1"/>
                      </a:moveTo>
                      <a:lnTo>
                        <a:pt x="2909" y="103"/>
                      </a:lnTo>
                      <a:lnTo>
                        <a:pt x="1951" y="172"/>
                      </a:lnTo>
                      <a:lnTo>
                        <a:pt x="976" y="223"/>
                      </a:lnTo>
                      <a:lnTo>
                        <a:pt x="0" y="240"/>
                      </a:lnTo>
                      <a:lnTo>
                        <a:pt x="240" y="326"/>
                      </a:lnTo>
                      <a:lnTo>
                        <a:pt x="480" y="394"/>
                      </a:lnTo>
                      <a:lnTo>
                        <a:pt x="719" y="446"/>
                      </a:lnTo>
                      <a:lnTo>
                        <a:pt x="959" y="480"/>
                      </a:lnTo>
                      <a:lnTo>
                        <a:pt x="1301" y="514"/>
                      </a:lnTo>
                      <a:lnTo>
                        <a:pt x="1626" y="531"/>
                      </a:lnTo>
                      <a:lnTo>
                        <a:pt x="1968" y="514"/>
                      </a:lnTo>
                      <a:lnTo>
                        <a:pt x="2225" y="497"/>
                      </a:lnTo>
                      <a:lnTo>
                        <a:pt x="2464" y="463"/>
                      </a:lnTo>
                      <a:lnTo>
                        <a:pt x="2704" y="411"/>
                      </a:lnTo>
                      <a:lnTo>
                        <a:pt x="2961" y="360"/>
                      </a:lnTo>
                      <a:lnTo>
                        <a:pt x="3200" y="292"/>
                      </a:lnTo>
                      <a:lnTo>
                        <a:pt x="3423" y="206"/>
                      </a:lnTo>
                      <a:lnTo>
                        <a:pt x="3662" y="103"/>
                      </a:lnTo>
                      <a:lnTo>
                        <a:pt x="3885" y="1"/>
                      </a:lnTo>
                      <a:close/>
                    </a:path>
                  </a:pathLst>
                </a:custGeom>
                <a:solidFill>
                  <a:srgbClr val="009CC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62" name="Google Shape;1749;p34">
                  <a:extLst>
                    <a:ext uri="{FF2B5EF4-FFF2-40B4-BE49-F238E27FC236}">
                      <a16:creationId xmlns:a16="http://schemas.microsoft.com/office/drawing/2014/main" id="{D7E9187B-2550-9DB0-42CF-E0B669E37419}"/>
                    </a:ext>
                  </a:extLst>
                </p:cNvPr>
                <p:cNvSpPr/>
                <p:nvPr/>
              </p:nvSpPr>
              <p:spPr>
                <a:xfrm>
                  <a:off x="2811491" y="1495703"/>
                  <a:ext cx="115905" cy="1658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57" h="4946" extrusionOk="0">
                      <a:moveTo>
                        <a:pt x="3269" y="0"/>
                      </a:moveTo>
                      <a:lnTo>
                        <a:pt x="3200" y="34"/>
                      </a:lnTo>
                      <a:lnTo>
                        <a:pt x="3149" y="86"/>
                      </a:lnTo>
                      <a:lnTo>
                        <a:pt x="2892" y="479"/>
                      </a:lnTo>
                      <a:lnTo>
                        <a:pt x="2653" y="890"/>
                      </a:lnTo>
                      <a:lnTo>
                        <a:pt x="2174" y="1745"/>
                      </a:lnTo>
                      <a:lnTo>
                        <a:pt x="1729" y="2550"/>
                      </a:lnTo>
                      <a:lnTo>
                        <a:pt x="1489" y="2943"/>
                      </a:lnTo>
                      <a:lnTo>
                        <a:pt x="1249" y="3337"/>
                      </a:lnTo>
                      <a:lnTo>
                        <a:pt x="993" y="3696"/>
                      </a:lnTo>
                      <a:lnTo>
                        <a:pt x="702" y="4038"/>
                      </a:lnTo>
                      <a:lnTo>
                        <a:pt x="411" y="4346"/>
                      </a:lnTo>
                      <a:lnTo>
                        <a:pt x="240" y="4500"/>
                      </a:lnTo>
                      <a:lnTo>
                        <a:pt x="69" y="4637"/>
                      </a:lnTo>
                      <a:lnTo>
                        <a:pt x="17" y="4689"/>
                      </a:lnTo>
                      <a:lnTo>
                        <a:pt x="0" y="4757"/>
                      </a:lnTo>
                      <a:lnTo>
                        <a:pt x="17" y="4826"/>
                      </a:lnTo>
                      <a:lnTo>
                        <a:pt x="35" y="4877"/>
                      </a:lnTo>
                      <a:lnTo>
                        <a:pt x="103" y="4928"/>
                      </a:lnTo>
                      <a:lnTo>
                        <a:pt x="171" y="4945"/>
                      </a:lnTo>
                      <a:lnTo>
                        <a:pt x="223" y="4945"/>
                      </a:lnTo>
                      <a:lnTo>
                        <a:pt x="274" y="4911"/>
                      </a:lnTo>
                      <a:lnTo>
                        <a:pt x="462" y="4757"/>
                      </a:lnTo>
                      <a:lnTo>
                        <a:pt x="633" y="4603"/>
                      </a:lnTo>
                      <a:lnTo>
                        <a:pt x="959" y="4261"/>
                      </a:lnTo>
                      <a:lnTo>
                        <a:pt x="1249" y="3901"/>
                      </a:lnTo>
                      <a:lnTo>
                        <a:pt x="1523" y="3525"/>
                      </a:lnTo>
                      <a:lnTo>
                        <a:pt x="1780" y="3131"/>
                      </a:lnTo>
                      <a:lnTo>
                        <a:pt x="2020" y="2721"/>
                      </a:lnTo>
                      <a:lnTo>
                        <a:pt x="2482" y="1899"/>
                      </a:lnTo>
                      <a:lnTo>
                        <a:pt x="2944" y="1078"/>
                      </a:lnTo>
                      <a:lnTo>
                        <a:pt x="3183" y="667"/>
                      </a:lnTo>
                      <a:lnTo>
                        <a:pt x="3440" y="274"/>
                      </a:lnTo>
                      <a:lnTo>
                        <a:pt x="3457" y="205"/>
                      </a:lnTo>
                      <a:lnTo>
                        <a:pt x="3457" y="137"/>
                      </a:lnTo>
                      <a:lnTo>
                        <a:pt x="3440" y="86"/>
                      </a:lnTo>
                      <a:lnTo>
                        <a:pt x="3388" y="34"/>
                      </a:lnTo>
                      <a:lnTo>
                        <a:pt x="3337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63" name="Google Shape;1750;p34">
                  <a:extLst>
                    <a:ext uri="{FF2B5EF4-FFF2-40B4-BE49-F238E27FC236}">
                      <a16:creationId xmlns:a16="http://schemas.microsoft.com/office/drawing/2014/main" id="{838C9AE0-0276-913A-80DD-8552F091D8DF}"/>
                    </a:ext>
                  </a:extLst>
                </p:cNvPr>
                <p:cNvSpPr/>
                <p:nvPr/>
              </p:nvSpPr>
              <p:spPr>
                <a:xfrm>
                  <a:off x="2821248" y="1600109"/>
                  <a:ext cx="108461" cy="1468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35" h="4381" extrusionOk="0">
                      <a:moveTo>
                        <a:pt x="3029" y="0"/>
                      </a:moveTo>
                      <a:lnTo>
                        <a:pt x="2978" y="35"/>
                      </a:lnTo>
                      <a:lnTo>
                        <a:pt x="2926" y="69"/>
                      </a:lnTo>
                      <a:lnTo>
                        <a:pt x="2909" y="137"/>
                      </a:lnTo>
                      <a:lnTo>
                        <a:pt x="2824" y="445"/>
                      </a:lnTo>
                      <a:lnTo>
                        <a:pt x="2738" y="753"/>
                      </a:lnTo>
                      <a:lnTo>
                        <a:pt x="2618" y="1044"/>
                      </a:lnTo>
                      <a:lnTo>
                        <a:pt x="2481" y="1335"/>
                      </a:lnTo>
                      <a:lnTo>
                        <a:pt x="2327" y="1609"/>
                      </a:lnTo>
                      <a:lnTo>
                        <a:pt x="2156" y="1883"/>
                      </a:lnTo>
                      <a:lnTo>
                        <a:pt x="1985" y="2139"/>
                      </a:lnTo>
                      <a:lnTo>
                        <a:pt x="1780" y="2379"/>
                      </a:lnTo>
                      <a:lnTo>
                        <a:pt x="1592" y="2618"/>
                      </a:lnTo>
                      <a:lnTo>
                        <a:pt x="1369" y="2841"/>
                      </a:lnTo>
                      <a:lnTo>
                        <a:pt x="941" y="3286"/>
                      </a:lnTo>
                      <a:lnTo>
                        <a:pt x="496" y="3696"/>
                      </a:lnTo>
                      <a:lnTo>
                        <a:pt x="69" y="4090"/>
                      </a:lnTo>
                      <a:lnTo>
                        <a:pt x="17" y="4141"/>
                      </a:lnTo>
                      <a:lnTo>
                        <a:pt x="0" y="4193"/>
                      </a:lnTo>
                      <a:lnTo>
                        <a:pt x="17" y="4261"/>
                      </a:lnTo>
                      <a:lnTo>
                        <a:pt x="52" y="4330"/>
                      </a:lnTo>
                      <a:lnTo>
                        <a:pt x="103" y="4364"/>
                      </a:lnTo>
                      <a:lnTo>
                        <a:pt x="171" y="4381"/>
                      </a:lnTo>
                      <a:lnTo>
                        <a:pt x="240" y="4364"/>
                      </a:lnTo>
                      <a:lnTo>
                        <a:pt x="291" y="4330"/>
                      </a:lnTo>
                      <a:lnTo>
                        <a:pt x="736" y="3936"/>
                      </a:lnTo>
                      <a:lnTo>
                        <a:pt x="1198" y="3508"/>
                      </a:lnTo>
                      <a:lnTo>
                        <a:pt x="1643" y="3063"/>
                      </a:lnTo>
                      <a:lnTo>
                        <a:pt x="1865" y="2807"/>
                      </a:lnTo>
                      <a:lnTo>
                        <a:pt x="2071" y="2567"/>
                      </a:lnTo>
                      <a:lnTo>
                        <a:pt x="2276" y="2310"/>
                      </a:lnTo>
                      <a:lnTo>
                        <a:pt x="2464" y="2037"/>
                      </a:lnTo>
                      <a:lnTo>
                        <a:pt x="2635" y="1763"/>
                      </a:lnTo>
                      <a:lnTo>
                        <a:pt x="2807" y="1472"/>
                      </a:lnTo>
                      <a:lnTo>
                        <a:pt x="2943" y="1164"/>
                      </a:lnTo>
                      <a:lnTo>
                        <a:pt x="3063" y="856"/>
                      </a:lnTo>
                      <a:lnTo>
                        <a:pt x="3166" y="531"/>
                      </a:lnTo>
                      <a:lnTo>
                        <a:pt x="3234" y="206"/>
                      </a:lnTo>
                      <a:lnTo>
                        <a:pt x="3234" y="137"/>
                      </a:lnTo>
                      <a:lnTo>
                        <a:pt x="3200" y="69"/>
                      </a:lnTo>
                      <a:lnTo>
                        <a:pt x="3166" y="17"/>
                      </a:lnTo>
                      <a:lnTo>
                        <a:pt x="3097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64" name="Google Shape;1751;p34">
                  <a:extLst>
                    <a:ext uri="{FF2B5EF4-FFF2-40B4-BE49-F238E27FC236}">
                      <a16:creationId xmlns:a16="http://schemas.microsoft.com/office/drawing/2014/main" id="{3A85B32A-9961-EE28-2327-7152AA28005B}"/>
                    </a:ext>
                  </a:extLst>
                </p:cNvPr>
                <p:cNvSpPr/>
                <p:nvPr/>
              </p:nvSpPr>
              <p:spPr>
                <a:xfrm>
                  <a:off x="2469541" y="1512903"/>
                  <a:ext cx="99308" cy="1606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2" h="4792" extrusionOk="0">
                      <a:moveTo>
                        <a:pt x="155" y="0"/>
                      </a:moveTo>
                      <a:lnTo>
                        <a:pt x="103" y="17"/>
                      </a:lnTo>
                      <a:lnTo>
                        <a:pt x="35" y="52"/>
                      </a:lnTo>
                      <a:lnTo>
                        <a:pt x="1" y="103"/>
                      </a:lnTo>
                      <a:lnTo>
                        <a:pt x="1" y="171"/>
                      </a:lnTo>
                      <a:lnTo>
                        <a:pt x="1" y="223"/>
                      </a:lnTo>
                      <a:lnTo>
                        <a:pt x="257" y="805"/>
                      </a:lnTo>
                      <a:lnTo>
                        <a:pt x="514" y="1404"/>
                      </a:lnTo>
                      <a:lnTo>
                        <a:pt x="805" y="2002"/>
                      </a:lnTo>
                      <a:lnTo>
                        <a:pt x="1113" y="2584"/>
                      </a:lnTo>
                      <a:lnTo>
                        <a:pt x="1438" y="3166"/>
                      </a:lnTo>
                      <a:lnTo>
                        <a:pt x="1626" y="3440"/>
                      </a:lnTo>
                      <a:lnTo>
                        <a:pt x="1815" y="3714"/>
                      </a:lnTo>
                      <a:lnTo>
                        <a:pt x="2003" y="3987"/>
                      </a:lnTo>
                      <a:lnTo>
                        <a:pt x="2225" y="4244"/>
                      </a:lnTo>
                      <a:lnTo>
                        <a:pt x="2448" y="4501"/>
                      </a:lnTo>
                      <a:lnTo>
                        <a:pt x="2670" y="4740"/>
                      </a:lnTo>
                      <a:lnTo>
                        <a:pt x="2739" y="4775"/>
                      </a:lnTo>
                      <a:lnTo>
                        <a:pt x="2790" y="4792"/>
                      </a:lnTo>
                      <a:lnTo>
                        <a:pt x="2858" y="4775"/>
                      </a:lnTo>
                      <a:lnTo>
                        <a:pt x="2910" y="4740"/>
                      </a:lnTo>
                      <a:lnTo>
                        <a:pt x="2944" y="4689"/>
                      </a:lnTo>
                      <a:lnTo>
                        <a:pt x="2961" y="4621"/>
                      </a:lnTo>
                      <a:lnTo>
                        <a:pt x="2944" y="4552"/>
                      </a:lnTo>
                      <a:lnTo>
                        <a:pt x="2910" y="4501"/>
                      </a:lnTo>
                      <a:lnTo>
                        <a:pt x="2687" y="4278"/>
                      </a:lnTo>
                      <a:lnTo>
                        <a:pt x="2482" y="4022"/>
                      </a:lnTo>
                      <a:lnTo>
                        <a:pt x="2277" y="3782"/>
                      </a:lnTo>
                      <a:lnTo>
                        <a:pt x="2071" y="3508"/>
                      </a:lnTo>
                      <a:lnTo>
                        <a:pt x="1900" y="3252"/>
                      </a:lnTo>
                      <a:lnTo>
                        <a:pt x="1712" y="2978"/>
                      </a:lnTo>
                      <a:lnTo>
                        <a:pt x="1387" y="2413"/>
                      </a:lnTo>
                      <a:lnTo>
                        <a:pt x="1096" y="1831"/>
                      </a:lnTo>
                      <a:lnTo>
                        <a:pt x="822" y="1250"/>
                      </a:lnTo>
                      <a:lnTo>
                        <a:pt x="326" y="103"/>
                      </a:lnTo>
                      <a:lnTo>
                        <a:pt x="275" y="35"/>
                      </a:lnTo>
                      <a:lnTo>
                        <a:pt x="223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65" name="Google Shape;1752;p34">
                  <a:extLst>
                    <a:ext uri="{FF2B5EF4-FFF2-40B4-BE49-F238E27FC236}">
                      <a16:creationId xmlns:a16="http://schemas.microsoft.com/office/drawing/2014/main" id="{980F7E7E-1A74-33D6-2843-C33BB8B9BD0C}"/>
                    </a:ext>
                  </a:extLst>
                </p:cNvPr>
                <p:cNvSpPr/>
                <p:nvPr/>
              </p:nvSpPr>
              <p:spPr>
                <a:xfrm>
                  <a:off x="2459784" y="1598969"/>
                  <a:ext cx="122811" cy="1818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63" h="5425" extrusionOk="0">
                      <a:moveTo>
                        <a:pt x="121" y="0"/>
                      </a:moveTo>
                      <a:lnTo>
                        <a:pt x="52" y="34"/>
                      </a:lnTo>
                      <a:lnTo>
                        <a:pt x="18" y="86"/>
                      </a:lnTo>
                      <a:lnTo>
                        <a:pt x="1" y="137"/>
                      </a:lnTo>
                      <a:lnTo>
                        <a:pt x="1" y="205"/>
                      </a:lnTo>
                      <a:lnTo>
                        <a:pt x="121" y="582"/>
                      </a:lnTo>
                      <a:lnTo>
                        <a:pt x="240" y="958"/>
                      </a:lnTo>
                      <a:lnTo>
                        <a:pt x="377" y="1318"/>
                      </a:lnTo>
                      <a:lnTo>
                        <a:pt x="531" y="1694"/>
                      </a:lnTo>
                      <a:lnTo>
                        <a:pt x="702" y="2036"/>
                      </a:lnTo>
                      <a:lnTo>
                        <a:pt x="891" y="2396"/>
                      </a:lnTo>
                      <a:lnTo>
                        <a:pt x="1079" y="2721"/>
                      </a:lnTo>
                      <a:lnTo>
                        <a:pt x="1284" y="3063"/>
                      </a:lnTo>
                      <a:lnTo>
                        <a:pt x="1507" y="3388"/>
                      </a:lnTo>
                      <a:lnTo>
                        <a:pt x="1746" y="3696"/>
                      </a:lnTo>
                      <a:lnTo>
                        <a:pt x="1986" y="4004"/>
                      </a:lnTo>
                      <a:lnTo>
                        <a:pt x="2243" y="4312"/>
                      </a:lnTo>
                      <a:lnTo>
                        <a:pt x="2516" y="4586"/>
                      </a:lnTo>
                      <a:lnTo>
                        <a:pt x="2790" y="4877"/>
                      </a:lnTo>
                      <a:lnTo>
                        <a:pt x="3081" y="5134"/>
                      </a:lnTo>
                      <a:lnTo>
                        <a:pt x="3372" y="5390"/>
                      </a:lnTo>
                      <a:lnTo>
                        <a:pt x="3423" y="5425"/>
                      </a:lnTo>
                      <a:lnTo>
                        <a:pt x="3492" y="5425"/>
                      </a:lnTo>
                      <a:lnTo>
                        <a:pt x="3560" y="5407"/>
                      </a:lnTo>
                      <a:lnTo>
                        <a:pt x="3611" y="5356"/>
                      </a:lnTo>
                      <a:lnTo>
                        <a:pt x="3646" y="5305"/>
                      </a:lnTo>
                      <a:lnTo>
                        <a:pt x="3663" y="5236"/>
                      </a:lnTo>
                      <a:lnTo>
                        <a:pt x="3629" y="5185"/>
                      </a:lnTo>
                      <a:lnTo>
                        <a:pt x="3594" y="5134"/>
                      </a:lnTo>
                      <a:lnTo>
                        <a:pt x="3303" y="4877"/>
                      </a:lnTo>
                      <a:lnTo>
                        <a:pt x="3030" y="4620"/>
                      </a:lnTo>
                      <a:lnTo>
                        <a:pt x="2756" y="4364"/>
                      </a:lnTo>
                      <a:lnTo>
                        <a:pt x="2499" y="4073"/>
                      </a:lnTo>
                      <a:lnTo>
                        <a:pt x="2243" y="3799"/>
                      </a:lnTo>
                      <a:lnTo>
                        <a:pt x="2020" y="3491"/>
                      </a:lnTo>
                      <a:lnTo>
                        <a:pt x="1780" y="3183"/>
                      </a:lnTo>
                      <a:lnTo>
                        <a:pt x="1575" y="2875"/>
                      </a:lnTo>
                      <a:lnTo>
                        <a:pt x="1370" y="2550"/>
                      </a:lnTo>
                      <a:lnTo>
                        <a:pt x="1182" y="2225"/>
                      </a:lnTo>
                      <a:lnTo>
                        <a:pt x="1010" y="1882"/>
                      </a:lnTo>
                      <a:lnTo>
                        <a:pt x="839" y="1540"/>
                      </a:lnTo>
                      <a:lnTo>
                        <a:pt x="702" y="1198"/>
                      </a:lnTo>
                      <a:lnTo>
                        <a:pt x="566" y="839"/>
                      </a:lnTo>
                      <a:lnTo>
                        <a:pt x="429" y="479"/>
                      </a:lnTo>
                      <a:lnTo>
                        <a:pt x="326" y="120"/>
                      </a:lnTo>
                      <a:lnTo>
                        <a:pt x="292" y="69"/>
                      </a:lnTo>
                      <a:lnTo>
                        <a:pt x="240" y="17"/>
                      </a:lnTo>
                      <a:lnTo>
                        <a:pt x="189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66" name="Google Shape;1753;p34">
                  <a:extLst>
                    <a:ext uri="{FF2B5EF4-FFF2-40B4-BE49-F238E27FC236}">
                      <a16:creationId xmlns:a16="http://schemas.microsoft.com/office/drawing/2014/main" id="{AE3B7946-0DEA-DFD2-26C6-59A4233ECA67}"/>
                    </a:ext>
                  </a:extLst>
                </p:cNvPr>
                <p:cNvSpPr/>
                <p:nvPr/>
              </p:nvSpPr>
              <p:spPr>
                <a:xfrm>
                  <a:off x="2895814" y="1502577"/>
                  <a:ext cx="71179" cy="1096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" h="3269" extrusionOk="0">
                      <a:moveTo>
                        <a:pt x="1318" y="0"/>
                      </a:moveTo>
                      <a:lnTo>
                        <a:pt x="1181" y="17"/>
                      </a:lnTo>
                      <a:lnTo>
                        <a:pt x="1045" y="69"/>
                      </a:lnTo>
                      <a:lnTo>
                        <a:pt x="925" y="137"/>
                      </a:lnTo>
                      <a:lnTo>
                        <a:pt x="805" y="257"/>
                      </a:lnTo>
                      <a:lnTo>
                        <a:pt x="685" y="377"/>
                      </a:lnTo>
                      <a:lnTo>
                        <a:pt x="583" y="531"/>
                      </a:lnTo>
                      <a:lnTo>
                        <a:pt x="497" y="685"/>
                      </a:lnTo>
                      <a:lnTo>
                        <a:pt x="326" y="1010"/>
                      </a:lnTo>
                      <a:lnTo>
                        <a:pt x="206" y="1335"/>
                      </a:lnTo>
                      <a:lnTo>
                        <a:pt x="138" y="1609"/>
                      </a:lnTo>
                      <a:lnTo>
                        <a:pt x="52" y="2002"/>
                      </a:lnTo>
                      <a:lnTo>
                        <a:pt x="18" y="2413"/>
                      </a:lnTo>
                      <a:lnTo>
                        <a:pt x="1" y="2824"/>
                      </a:lnTo>
                      <a:lnTo>
                        <a:pt x="1" y="3234"/>
                      </a:lnTo>
                      <a:lnTo>
                        <a:pt x="360" y="3269"/>
                      </a:lnTo>
                      <a:lnTo>
                        <a:pt x="737" y="3269"/>
                      </a:lnTo>
                      <a:lnTo>
                        <a:pt x="959" y="3252"/>
                      </a:lnTo>
                      <a:lnTo>
                        <a:pt x="1062" y="3234"/>
                      </a:lnTo>
                      <a:lnTo>
                        <a:pt x="1164" y="3200"/>
                      </a:lnTo>
                      <a:lnTo>
                        <a:pt x="1267" y="3149"/>
                      </a:lnTo>
                      <a:lnTo>
                        <a:pt x="1370" y="3080"/>
                      </a:lnTo>
                      <a:lnTo>
                        <a:pt x="1472" y="2995"/>
                      </a:lnTo>
                      <a:lnTo>
                        <a:pt x="1558" y="2909"/>
                      </a:lnTo>
                      <a:lnTo>
                        <a:pt x="1712" y="2721"/>
                      </a:lnTo>
                      <a:lnTo>
                        <a:pt x="1832" y="2516"/>
                      </a:lnTo>
                      <a:lnTo>
                        <a:pt x="1934" y="2310"/>
                      </a:lnTo>
                      <a:lnTo>
                        <a:pt x="2003" y="2088"/>
                      </a:lnTo>
                      <a:lnTo>
                        <a:pt x="2071" y="1848"/>
                      </a:lnTo>
                      <a:lnTo>
                        <a:pt x="2105" y="1626"/>
                      </a:lnTo>
                      <a:lnTo>
                        <a:pt x="2123" y="1386"/>
                      </a:lnTo>
                      <a:lnTo>
                        <a:pt x="2123" y="1147"/>
                      </a:lnTo>
                      <a:lnTo>
                        <a:pt x="2088" y="890"/>
                      </a:lnTo>
                      <a:lnTo>
                        <a:pt x="2054" y="770"/>
                      </a:lnTo>
                      <a:lnTo>
                        <a:pt x="2020" y="651"/>
                      </a:lnTo>
                      <a:lnTo>
                        <a:pt x="1986" y="531"/>
                      </a:lnTo>
                      <a:lnTo>
                        <a:pt x="1917" y="411"/>
                      </a:lnTo>
                      <a:lnTo>
                        <a:pt x="1849" y="308"/>
                      </a:lnTo>
                      <a:lnTo>
                        <a:pt x="1763" y="223"/>
                      </a:lnTo>
                      <a:lnTo>
                        <a:pt x="1609" y="103"/>
                      </a:lnTo>
                      <a:lnTo>
                        <a:pt x="1541" y="52"/>
                      </a:lnTo>
                      <a:lnTo>
                        <a:pt x="1472" y="17"/>
                      </a:lnTo>
                      <a:lnTo>
                        <a:pt x="1387" y="0"/>
                      </a:lnTo>
                      <a:close/>
                    </a:path>
                  </a:pathLst>
                </a:custGeom>
                <a:solidFill>
                  <a:srgbClr val="F4D8B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67" name="Google Shape;1754;p34">
                  <a:extLst>
                    <a:ext uri="{FF2B5EF4-FFF2-40B4-BE49-F238E27FC236}">
                      <a16:creationId xmlns:a16="http://schemas.microsoft.com/office/drawing/2014/main" id="{97C9856C-1B37-46DE-172F-0EFDA3D15B85}"/>
                    </a:ext>
                  </a:extLst>
                </p:cNvPr>
                <p:cNvSpPr/>
                <p:nvPr/>
              </p:nvSpPr>
              <p:spPr>
                <a:xfrm>
                  <a:off x="2895814" y="1502577"/>
                  <a:ext cx="71179" cy="1096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" h="3269" fill="none" extrusionOk="0">
                      <a:moveTo>
                        <a:pt x="1763" y="223"/>
                      </a:moveTo>
                      <a:lnTo>
                        <a:pt x="1763" y="223"/>
                      </a:lnTo>
                      <a:lnTo>
                        <a:pt x="1849" y="308"/>
                      </a:lnTo>
                      <a:lnTo>
                        <a:pt x="1917" y="411"/>
                      </a:lnTo>
                      <a:lnTo>
                        <a:pt x="1986" y="531"/>
                      </a:lnTo>
                      <a:lnTo>
                        <a:pt x="2020" y="651"/>
                      </a:lnTo>
                      <a:lnTo>
                        <a:pt x="2054" y="770"/>
                      </a:lnTo>
                      <a:lnTo>
                        <a:pt x="2088" y="890"/>
                      </a:lnTo>
                      <a:lnTo>
                        <a:pt x="2123" y="1147"/>
                      </a:lnTo>
                      <a:lnTo>
                        <a:pt x="2123" y="1147"/>
                      </a:lnTo>
                      <a:lnTo>
                        <a:pt x="2123" y="1386"/>
                      </a:lnTo>
                      <a:lnTo>
                        <a:pt x="2105" y="1626"/>
                      </a:lnTo>
                      <a:lnTo>
                        <a:pt x="2071" y="1848"/>
                      </a:lnTo>
                      <a:lnTo>
                        <a:pt x="2003" y="2088"/>
                      </a:lnTo>
                      <a:lnTo>
                        <a:pt x="1934" y="2310"/>
                      </a:lnTo>
                      <a:lnTo>
                        <a:pt x="1832" y="2516"/>
                      </a:lnTo>
                      <a:lnTo>
                        <a:pt x="1712" y="2721"/>
                      </a:lnTo>
                      <a:lnTo>
                        <a:pt x="1558" y="2909"/>
                      </a:lnTo>
                      <a:lnTo>
                        <a:pt x="1558" y="2909"/>
                      </a:lnTo>
                      <a:lnTo>
                        <a:pt x="1472" y="2995"/>
                      </a:lnTo>
                      <a:lnTo>
                        <a:pt x="1370" y="3080"/>
                      </a:lnTo>
                      <a:lnTo>
                        <a:pt x="1267" y="3149"/>
                      </a:lnTo>
                      <a:lnTo>
                        <a:pt x="1164" y="3200"/>
                      </a:lnTo>
                      <a:lnTo>
                        <a:pt x="1164" y="3200"/>
                      </a:lnTo>
                      <a:lnTo>
                        <a:pt x="1062" y="3234"/>
                      </a:lnTo>
                      <a:lnTo>
                        <a:pt x="959" y="3252"/>
                      </a:lnTo>
                      <a:lnTo>
                        <a:pt x="737" y="3269"/>
                      </a:lnTo>
                      <a:lnTo>
                        <a:pt x="737" y="3269"/>
                      </a:lnTo>
                      <a:lnTo>
                        <a:pt x="360" y="3269"/>
                      </a:lnTo>
                      <a:lnTo>
                        <a:pt x="1" y="3234"/>
                      </a:lnTo>
                      <a:lnTo>
                        <a:pt x="1" y="3234"/>
                      </a:lnTo>
                      <a:lnTo>
                        <a:pt x="1" y="2824"/>
                      </a:lnTo>
                      <a:lnTo>
                        <a:pt x="18" y="2413"/>
                      </a:lnTo>
                      <a:lnTo>
                        <a:pt x="52" y="2002"/>
                      </a:lnTo>
                      <a:lnTo>
                        <a:pt x="138" y="1609"/>
                      </a:lnTo>
                      <a:lnTo>
                        <a:pt x="138" y="1609"/>
                      </a:lnTo>
                      <a:lnTo>
                        <a:pt x="206" y="1335"/>
                      </a:lnTo>
                      <a:lnTo>
                        <a:pt x="326" y="1010"/>
                      </a:lnTo>
                      <a:lnTo>
                        <a:pt x="497" y="685"/>
                      </a:lnTo>
                      <a:lnTo>
                        <a:pt x="583" y="531"/>
                      </a:lnTo>
                      <a:lnTo>
                        <a:pt x="685" y="377"/>
                      </a:lnTo>
                      <a:lnTo>
                        <a:pt x="805" y="257"/>
                      </a:lnTo>
                      <a:lnTo>
                        <a:pt x="925" y="137"/>
                      </a:lnTo>
                      <a:lnTo>
                        <a:pt x="1045" y="69"/>
                      </a:lnTo>
                      <a:lnTo>
                        <a:pt x="1181" y="17"/>
                      </a:lnTo>
                      <a:lnTo>
                        <a:pt x="1318" y="0"/>
                      </a:lnTo>
                      <a:lnTo>
                        <a:pt x="1387" y="0"/>
                      </a:lnTo>
                      <a:lnTo>
                        <a:pt x="1472" y="17"/>
                      </a:lnTo>
                      <a:lnTo>
                        <a:pt x="1541" y="52"/>
                      </a:lnTo>
                      <a:lnTo>
                        <a:pt x="1609" y="103"/>
                      </a:lnTo>
                      <a:lnTo>
                        <a:pt x="1763" y="223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68" name="Google Shape;1755;p34">
                  <a:extLst>
                    <a:ext uri="{FF2B5EF4-FFF2-40B4-BE49-F238E27FC236}">
                      <a16:creationId xmlns:a16="http://schemas.microsoft.com/office/drawing/2014/main" id="{E1D34969-B448-4D8B-2882-4AE8E261F632}"/>
                    </a:ext>
                  </a:extLst>
                </p:cNvPr>
                <p:cNvSpPr/>
                <p:nvPr/>
              </p:nvSpPr>
              <p:spPr>
                <a:xfrm>
                  <a:off x="2919350" y="1547906"/>
                  <a:ext cx="22966" cy="310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5" h="925" extrusionOk="0">
                      <a:moveTo>
                        <a:pt x="394" y="0"/>
                      </a:moveTo>
                      <a:lnTo>
                        <a:pt x="325" y="17"/>
                      </a:lnTo>
                      <a:lnTo>
                        <a:pt x="274" y="34"/>
                      </a:lnTo>
                      <a:lnTo>
                        <a:pt x="223" y="69"/>
                      </a:lnTo>
                      <a:lnTo>
                        <a:pt x="171" y="120"/>
                      </a:lnTo>
                      <a:lnTo>
                        <a:pt x="120" y="171"/>
                      </a:lnTo>
                      <a:lnTo>
                        <a:pt x="86" y="240"/>
                      </a:lnTo>
                      <a:lnTo>
                        <a:pt x="52" y="308"/>
                      </a:lnTo>
                      <a:lnTo>
                        <a:pt x="17" y="394"/>
                      </a:lnTo>
                      <a:lnTo>
                        <a:pt x="0" y="479"/>
                      </a:lnTo>
                      <a:lnTo>
                        <a:pt x="0" y="565"/>
                      </a:lnTo>
                      <a:lnTo>
                        <a:pt x="17" y="650"/>
                      </a:lnTo>
                      <a:lnTo>
                        <a:pt x="35" y="736"/>
                      </a:lnTo>
                      <a:lnTo>
                        <a:pt x="69" y="804"/>
                      </a:lnTo>
                      <a:lnTo>
                        <a:pt x="120" y="856"/>
                      </a:lnTo>
                      <a:lnTo>
                        <a:pt x="171" y="890"/>
                      </a:lnTo>
                      <a:lnTo>
                        <a:pt x="240" y="907"/>
                      </a:lnTo>
                      <a:lnTo>
                        <a:pt x="291" y="924"/>
                      </a:lnTo>
                      <a:lnTo>
                        <a:pt x="343" y="907"/>
                      </a:lnTo>
                      <a:lnTo>
                        <a:pt x="411" y="890"/>
                      </a:lnTo>
                      <a:lnTo>
                        <a:pt x="462" y="856"/>
                      </a:lnTo>
                      <a:lnTo>
                        <a:pt x="514" y="822"/>
                      </a:lnTo>
                      <a:lnTo>
                        <a:pt x="565" y="753"/>
                      </a:lnTo>
                      <a:lnTo>
                        <a:pt x="599" y="702"/>
                      </a:lnTo>
                      <a:lnTo>
                        <a:pt x="633" y="616"/>
                      </a:lnTo>
                      <a:lnTo>
                        <a:pt x="668" y="548"/>
                      </a:lnTo>
                      <a:lnTo>
                        <a:pt x="668" y="445"/>
                      </a:lnTo>
                      <a:lnTo>
                        <a:pt x="685" y="360"/>
                      </a:lnTo>
                      <a:lnTo>
                        <a:pt x="668" y="274"/>
                      </a:lnTo>
                      <a:lnTo>
                        <a:pt x="633" y="206"/>
                      </a:lnTo>
                      <a:lnTo>
                        <a:pt x="599" y="137"/>
                      </a:lnTo>
                      <a:lnTo>
                        <a:pt x="565" y="86"/>
                      </a:lnTo>
                      <a:lnTo>
                        <a:pt x="514" y="34"/>
                      </a:lnTo>
                      <a:lnTo>
                        <a:pt x="445" y="17"/>
                      </a:lnTo>
                      <a:lnTo>
                        <a:pt x="394" y="0"/>
                      </a:lnTo>
                      <a:close/>
                    </a:path>
                  </a:pathLst>
                </a:custGeom>
                <a:solidFill>
                  <a:srgbClr val="EEC7A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69" name="Google Shape;1756;p34">
                  <a:extLst>
                    <a:ext uri="{FF2B5EF4-FFF2-40B4-BE49-F238E27FC236}">
                      <a16:creationId xmlns:a16="http://schemas.microsoft.com/office/drawing/2014/main" id="{D186F19E-D2AE-78C5-FBB5-8E1A86EF6D28}"/>
                    </a:ext>
                  </a:extLst>
                </p:cNvPr>
                <p:cNvSpPr/>
                <p:nvPr/>
              </p:nvSpPr>
              <p:spPr>
                <a:xfrm>
                  <a:off x="2919350" y="1547906"/>
                  <a:ext cx="22966" cy="310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5" h="925" fill="none" extrusionOk="0">
                      <a:moveTo>
                        <a:pt x="394" y="0"/>
                      </a:moveTo>
                      <a:lnTo>
                        <a:pt x="394" y="0"/>
                      </a:lnTo>
                      <a:lnTo>
                        <a:pt x="325" y="17"/>
                      </a:lnTo>
                      <a:lnTo>
                        <a:pt x="274" y="34"/>
                      </a:lnTo>
                      <a:lnTo>
                        <a:pt x="223" y="69"/>
                      </a:lnTo>
                      <a:lnTo>
                        <a:pt x="171" y="120"/>
                      </a:lnTo>
                      <a:lnTo>
                        <a:pt x="120" y="171"/>
                      </a:lnTo>
                      <a:lnTo>
                        <a:pt x="86" y="240"/>
                      </a:lnTo>
                      <a:lnTo>
                        <a:pt x="52" y="308"/>
                      </a:lnTo>
                      <a:lnTo>
                        <a:pt x="17" y="394"/>
                      </a:lnTo>
                      <a:lnTo>
                        <a:pt x="17" y="394"/>
                      </a:lnTo>
                      <a:lnTo>
                        <a:pt x="0" y="479"/>
                      </a:lnTo>
                      <a:lnTo>
                        <a:pt x="0" y="565"/>
                      </a:lnTo>
                      <a:lnTo>
                        <a:pt x="17" y="650"/>
                      </a:lnTo>
                      <a:lnTo>
                        <a:pt x="35" y="736"/>
                      </a:lnTo>
                      <a:lnTo>
                        <a:pt x="69" y="804"/>
                      </a:lnTo>
                      <a:lnTo>
                        <a:pt x="120" y="856"/>
                      </a:lnTo>
                      <a:lnTo>
                        <a:pt x="171" y="890"/>
                      </a:lnTo>
                      <a:lnTo>
                        <a:pt x="240" y="907"/>
                      </a:lnTo>
                      <a:lnTo>
                        <a:pt x="240" y="907"/>
                      </a:lnTo>
                      <a:lnTo>
                        <a:pt x="291" y="924"/>
                      </a:lnTo>
                      <a:lnTo>
                        <a:pt x="291" y="924"/>
                      </a:lnTo>
                      <a:lnTo>
                        <a:pt x="343" y="907"/>
                      </a:lnTo>
                      <a:lnTo>
                        <a:pt x="411" y="890"/>
                      </a:lnTo>
                      <a:lnTo>
                        <a:pt x="462" y="856"/>
                      </a:lnTo>
                      <a:lnTo>
                        <a:pt x="514" y="822"/>
                      </a:lnTo>
                      <a:lnTo>
                        <a:pt x="565" y="753"/>
                      </a:lnTo>
                      <a:lnTo>
                        <a:pt x="599" y="702"/>
                      </a:lnTo>
                      <a:lnTo>
                        <a:pt x="633" y="616"/>
                      </a:lnTo>
                      <a:lnTo>
                        <a:pt x="668" y="548"/>
                      </a:lnTo>
                      <a:lnTo>
                        <a:pt x="668" y="548"/>
                      </a:lnTo>
                      <a:lnTo>
                        <a:pt x="668" y="445"/>
                      </a:lnTo>
                      <a:lnTo>
                        <a:pt x="685" y="360"/>
                      </a:lnTo>
                      <a:lnTo>
                        <a:pt x="668" y="274"/>
                      </a:lnTo>
                      <a:lnTo>
                        <a:pt x="633" y="206"/>
                      </a:lnTo>
                      <a:lnTo>
                        <a:pt x="599" y="137"/>
                      </a:lnTo>
                      <a:lnTo>
                        <a:pt x="565" y="86"/>
                      </a:lnTo>
                      <a:lnTo>
                        <a:pt x="514" y="34"/>
                      </a:lnTo>
                      <a:lnTo>
                        <a:pt x="445" y="17"/>
                      </a:lnTo>
                      <a:lnTo>
                        <a:pt x="445" y="17"/>
                      </a:lnTo>
                      <a:lnTo>
                        <a:pt x="394" y="0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70" name="Google Shape;1757;p34">
                  <a:extLst>
                    <a:ext uri="{FF2B5EF4-FFF2-40B4-BE49-F238E27FC236}">
                      <a16:creationId xmlns:a16="http://schemas.microsoft.com/office/drawing/2014/main" id="{F31079EE-C9DC-1D67-E82E-845D00EFE2AA}"/>
                    </a:ext>
                  </a:extLst>
                </p:cNvPr>
                <p:cNvSpPr/>
                <p:nvPr/>
              </p:nvSpPr>
              <p:spPr>
                <a:xfrm>
                  <a:off x="2419048" y="1502577"/>
                  <a:ext cx="70609" cy="1096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6" h="3269" extrusionOk="0">
                      <a:moveTo>
                        <a:pt x="720" y="0"/>
                      </a:moveTo>
                      <a:lnTo>
                        <a:pt x="651" y="17"/>
                      </a:lnTo>
                      <a:lnTo>
                        <a:pt x="583" y="52"/>
                      </a:lnTo>
                      <a:lnTo>
                        <a:pt x="497" y="103"/>
                      </a:lnTo>
                      <a:lnTo>
                        <a:pt x="343" y="223"/>
                      </a:lnTo>
                      <a:lnTo>
                        <a:pt x="258" y="308"/>
                      </a:lnTo>
                      <a:lnTo>
                        <a:pt x="189" y="411"/>
                      </a:lnTo>
                      <a:lnTo>
                        <a:pt x="138" y="531"/>
                      </a:lnTo>
                      <a:lnTo>
                        <a:pt x="87" y="651"/>
                      </a:lnTo>
                      <a:lnTo>
                        <a:pt x="52" y="770"/>
                      </a:lnTo>
                      <a:lnTo>
                        <a:pt x="18" y="890"/>
                      </a:lnTo>
                      <a:lnTo>
                        <a:pt x="1" y="1147"/>
                      </a:lnTo>
                      <a:lnTo>
                        <a:pt x="1" y="1386"/>
                      </a:lnTo>
                      <a:lnTo>
                        <a:pt x="18" y="1626"/>
                      </a:lnTo>
                      <a:lnTo>
                        <a:pt x="52" y="1848"/>
                      </a:lnTo>
                      <a:lnTo>
                        <a:pt x="104" y="2088"/>
                      </a:lnTo>
                      <a:lnTo>
                        <a:pt x="189" y="2310"/>
                      </a:lnTo>
                      <a:lnTo>
                        <a:pt x="292" y="2516"/>
                      </a:lnTo>
                      <a:lnTo>
                        <a:pt x="412" y="2721"/>
                      </a:lnTo>
                      <a:lnTo>
                        <a:pt x="549" y="2909"/>
                      </a:lnTo>
                      <a:lnTo>
                        <a:pt x="634" y="2995"/>
                      </a:lnTo>
                      <a:lnTo>
                        <a:pt x="737" y="3080"/>
                      </a:lnTo>
                      <a:lnTo>
                        <a:pt x="839" y="3149"/>
                      </a:lnTo>
                      <a:lnTo>
                        <a:pt x="959" y="3200"/>
                      </a:lnTo>
                      <a:lnTo>
                        <a:pt x="1062" y="3234"/>
                      </a:lnTo>
                      <a:lnTo>
                        <a:pt x="1165" y="3252"/>
                      </a:lnTo>
                      <a:lnTo>
                        <a:pt x="1370" y="3269"/>
                      </a:lnTo>
                      <a:lnTo>
                        <a:pt x="1746" y="3269"/>
                      </a:lnTo>
                      <a:lnTo>
                        <a:pt x="2106" y="3234"/>
                      </a:lnTo>
                      <a:lnTo>
                        <a:pt x="2106" y="2824"/>
                      </a:lnTo>
                      <a:lnTo>
                        <a:pt x="2089" y="2413"/>
                      </a:lnTo>
                      <a:lnTo>
                        <a:pt x="2054" y="2002"/>
                      </a:lnTo>
                      <a:lnTo>
                        <a:pt x="1986" y="1609"/>
                      </a:lnTo>
                      <a:lnTo>
                        <a:pt x="1900" y="1335"/>
                      </a:lnTo>
                      <a:lnTo>
                        <a:pt x="1781" y="1010"/>
                      </a:lnTo>
                      <a:lnTo>
                        <a:pt x="1627" y="685"/>
                      </a:lnTo>
                      <a:lnTo>
                        <a:pt x="1524" y="531"/>
                      </a:lnTo>
                      <a:lnTo>
                        <a:pt x="1421" y="377"/>
                      </a:lnTo>
                      <a:lnTo>
                        <a:pt x="1319" y="257"/>
                      </a:lnTo>
                      <a:lnTo>
                        <a:pt x="1199" y="137"/>
                      </a:lnTo>
                      <a:lnTo>
                        <a:pt x="1062" y="69"/>
                      </a:lnTo>
                      <a:lnTo>
                        <a:pt x="925" y="17"/>
                      </a:lnTo>
                      <a:lnTo>
                        <a:pt x="788" y="0"/>
                      </a:lnTo>
                      <a:close/>
                    </a:path>
                  </a:pathLst>
                </a:custGeom>
                <a:solidFill>
                  <a:srgbClr val="F4D8B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71" name="Google Shape;1758;p34">
                  <a:extLst>
                    <a:ext uri="{FF2B5EF4-FFF2-40B4-BE49-F238E27FC236}">
                      <a16:creationId xmlns:a16="http://schemas.microsoft.com/office/drawing/2014/main" id="{A9CC70B6-F0ED-4C7B-A810-F06C45E7FAEF}"/>
                    </a:ext>
                  </a:extLst>
                </p:cNvPr>
                <p:cNvSpPr/>
                <p:nvPr/>
              </p:nvSpPr>
              <p:spPr>
                <a:xfrm>
                  <a:off x="2419048" y="1502577"/>
                  <a:ext cx="70609" cy="1096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6" h="3269" fill="none" extrusionOk="0">
                      <a:moveTo>
                        <a:pt x="343" y="223"/>
                      </a:moveTo>
                      <a:lnTo>
                        <a:pt x="343" y="223"/>
                      </a:lnTo>
                      <a:lnTo>
                        <a:pt x="258" y="308"/>
                      </a:lnTo>
                      <a:lnTo>
                        <a:pt x="189" y="411"/>
                      </a:lnTo>
                      <a:lnTo>
                        <a:pt x="138" y="531"/>
                      </a:lnTo>
                      <a:lnTo>
                        <a:pt x="87" y="651"/>
                      </a:lnTo>
                      <a:lnTo>
                        <a:pt x="52" y="770"/>
                      </a:lnTo>
                      <a:lnTo>
                        <a:pt x="18" y="890"/>
                      </a:lnTo>
                      <a:lnTo>
                        <a:pt x="1" y="1147"/>
                      </a:lnTo>
                      <a:lnTo>
                        <a:pt x="1" y="1147"/>
                      </a:lnTo>
                      <a:lnTo>
                        <a:pt x="1" y="1386"/>
                      </a:lnTo>
                      <a:lnTo>
                        <a:pt x="18" y="1626"/>
                      </a:lnTo>
                      <a:lnTo>
                        <a:pt x="52" y="1848"/>
                      </a:lnTo>
                      <a:lnTo>
                        <a:pt x="104" y="2088"/>
                      </a:lnTo>
                      <a:lnTo>
                        <a:pt x="189" y="2310"/>
                      </a:lnTo>
                      <a:lnTo>
                        <a:pt x="292" y="2516"/>
                      </a:lnTo>
                      <a:lnTo>
                        <a:pt x="412" y="2721"/>
                      </a:lnTo>
                      <a:lnTo>
                        <a:pt x="549" y="2909"/>
                      </a:lnTo>
                      <a:lnTo>
                        <a:pt x="549" y="2909"/>
                      </a:lnTo>
                      <a:lnTo>
                        <a:pt x="634" y="2995"/>
                      </a:lnTo>
                      <a:lnTo>
                        <a:pt x="737" y="3080"/>
                      </a:lnTo>
                      <a:lnTo>
                        <a:pt x="839" y="3149"/>
                      </a:lnTo>
                      <a:lnTo>
                        <a:pt x="959" y="3200"/>
                      </a:lnTo>
                      <a:lnTo>
                        <a:pt x="959" y="3200"/>
                      </a:lnTo>
                      <a:lnTo>
                        <a:pt x="1062" y="3234"/>
                      </a:lnTo>
                      <a:lnTo>
                        <a:pt x="1165" y="3252"/>
                      </a:lnTo>
                      <a:lnTo>
                        <a:pt x="1370" y="3269"/>
                      </a:lnTo>
                      <a:lnTo>
                        <a:pt x="1370" y="3269"/>
                      </a:lnTo>
                      <a:lnTo>
                        <a:pt x="1746" y="3269"/>
                      </a:lnTo>
                      <a:lnTo>
                        <a:pt x="2106" y="3234"/>
                      </a:lnTo>
                      <a:lnTo>
                        <a:pt x="2106" y="3234"/>
                      </a:lnTo>
                      <a:lnTo>
                        <a:pt x="2106" y="2824"/>
                      </a:lnTo>
                      <a:lnTo>
                        <a:pt x="2089" y="2413"/>
                      </a:lnTo>
                      <a:lnTo>
                        <a:pt x="2054" y="2002"/>
                      </a:lnTo>
                      <a:lnTo>
                        <a:pt x="1986" y="1609"/>
                      </a:lnTo>
                      <a:lnTo>
                        <a:pt x="1986" y="1609"/>
                      </a:lnTo>
                      <a:lnTo>
                        <a:pt x="1900" y="1335"/>
                      </a:lnTo>
                      <a:lnTo>
                        <a:pt x="1781" y="1010"/>
                      </a:lnTo>
                      <a:lnTo>
                        <a:pt x="1627" y="685"/>
                      </a:lnTo>
                      <a:lnTo>
                        <a:pt x="1524" y="531"/>
                      </a:lnTo>
                      <a:lnTo>
                        <a:pt x="1421" y="377"/>
                      </a:lnTo>
                      <a:lnTo>
                        <a:pt x="1319" y="257"/>
                      </a:lnTo>
                      <a:lnTo>
                        <a:pt x="1199" y="137"/>
                      </a:lnTo>
                      <a:lnTo>
                        <a:pt x="1062" y="69"/>
                      </a:lnTo>
                      <a:lnTo>
                        <a:pt x="925" y="17"/>
                      </a:lnTo>
                      <a:lnTo>
                        <a:pt x="788" y="0"/>
                      </a:lnTo>
                      <a:lnTo>
                        <a:pt x="720" y="0"/>
                      </a:lnTo>
                      <a:lnTo>
                        <a:pt x="651" y="17"/>
                      </a:lnTo>
                      <a:lnTo>
                        <a:pt x="583" y="52"/>
                      </a:lnTo>
                      <a:lnTo>
                        <a:pt x="497" y="103"/>
                      </a:lnTo>
                      <a:lnTo>
                        <a:pt x="343" y="223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72" name="Google Shape;1759;p34">
                  <a:extLst>
                    <a:ext uri="{FF2B5EF4-FFF2-40B4-BE49-F238E27FC236}">
                      <a16:creationId xmlns:a16="http://schemas.microsoft.com/office/drawing/2014/main" id="{D6B372EB-D7F6-7D8E-CEBF-173393558B7A}"/>
                    </a:ext>
                  </a:extLst>
                </p:cNvPr>
                <p:cNvSpPr/>
                <p:nvPr/>
              </p:nvSpPr>
              <p:spPr>
                <a:xfrm>
                  <a:off x="2443724" y="1547906"/>
                  <a:ext cx="22430" cy="310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9" h="925" extrusionOk="0">
                      <a:moveTo>
                        <a:pt x="275" y="0"/>
                      </a:moveTo>
                      <a:lnTo>
                        <a:pt x="223" y="17"/>
                      </a:lnTo>
                      <a:lnTo>
                        <a:pt x="172" y="34"/>
                      </a:lnTo>
                      <a:lnTo>
                        <a:pt x="121" y="86"/>
                      </a:lnTo>
                      <a:lnTo>
                        <a:pt x="69" y="137"/>
                      </a:lnTo>
                      <a:lnTo>
                        <a:pt x="35" y="206"/>
                      </a:lnTo>
                      <a:lnTo>
                        <a:pt x="18" y="274"/>
                      </a:lnTo>
                      <a:lnTo>
                        <a:pt x="1" y="360"/>
                      </a:lnTo>
                      <a:lnTo>
                        <a:pt x="1" y="445"/>
                      </a:lnTo>
                      <a:lnTo>
                        <a:pt x="18" y="548"/>
                      </a:lnTo>
                      <a:lnTo>
                        <a:pt x="35" y="616"/>
                      </a:lnTo>
                      <a:lnTo>
                        <a:pt x="69" y="702"/>
                      </a:lnTo>
                      <a:lnTo>
                        <a:pt x="103" y="753"/>
                      </a:lnTo>
                      <a:lnTo>
                        <a:pt x="155" y="822"/>
                      </a:lnTo>
                      <a:lnTo>
                        <a:pt x="206" y="856"/>
                      </a:lnTo>
                      <a:lnTo>
                        <a:pt x="275" y="890"/>
                      </a:lnTo>
                      <a:lnTo>
                        <a:pt x="326" y="907"/>
                      </a:lnTo>
                      <a:lnTo>
                        <a:pt x="377" y="924"/>
                      </a:lnTo>
                      <a:lnTo>
                        <a:pt x="446" y="907"/>
                      </a:lnTo>
                      <a:lnTo>
                        <a:pt x="497" y="890"/>
                      </a:lnTo>
                      <a:lnTo>
                        <a:pt x="548" y="856"/>
                      </a:lnTo>
                      <a:lnTo>
                        <a:pt x="600" y="804"/>
                      </a:lnTo>
                      <a:lnTo>
                        <a:pt x="634" y="736"/>
                      </a:lnTo>
                      <a:lnTo>
                        <a:pt x="651" y="650"/>
                      </a:lnTo>
                      <a:lnTo>
                        <a:pt x="668" y="565"/>
                      </a:lnTo>
                      <a:lnTo>
                        <a:pt x="668" y="479"/>
                      </a:lnTo>
                      <a:lnTo>
                        <a:pt x="651" y="394"/>
                      </a:lnTo>
                      <a:lnTo>
                        <a:pt x="634" y="308"/>
                      </a:lnTo>
                      <a:lnTo>
                        <a:pt x="600" y="240"/>
                      </a:lnTo>
                      <a:lnTo>
                        <a:pt x="548" y="171"/>
                      </a:lnTo>
                      <a:lnTo>
                        <a:pt x="514" y="120"/>
                      </a:lnTo>
                      <a:lnTo>
                        <a:pt x="463" y="69"/>
                      </a:lnTo>
                      <a:lnTo>
                        <a:pt x="394" y="34"/>
                      </a:lnTo>
                      <a:lnTo>
                        <a:pt x="343" y="17"/>
                      </a:lnTo>
                      <a:lnTo>
                        <a:pt x="275" y="0"/>
                      </a:lnTo>
                      <a:close/>
                    </a:path>
                  </a:pathLst>
                </a:custGeom>
                <a:solidFill>
                  <a:srgbClr val="EEC7A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73" name="Google Shape;1760;p34">
                  <a:extLst>
                    <a:ext uri="{FF2B5EF4-FFF2-40B4-BE49-F238E27FC236}">
                      <a16:creationId xmlns:a16="http://schemas.microsoft.com/office/drawing/2014/main" id="{1767FE80-E0C0-FB21-FC6A-7D22410ACEB3}"/>
                    </a:ext>
                  </a:extLst>
                </p:cNvPr>
                <p:cNvSpPr/>
                <p:nvPr/>
              </p:nvSpPr>
              <p:spPr>
                <a:xfrm>
                  <a:off x="2443724" y="1547906"/>
                  <a:ext cx="22430" cy="310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9" h="925" fill="none" extrusionOk="0">
                      <a:moveTo>
                        <a:pt x="275" y="0"/>
                      </a:moveTo>
                      <a:lnTo>
                        <a:pt x="275" y="0"/>
                      </a:lnTo>
                      <a:lnTo>
                        <a:pt x="223" y="17"/>
                      </a:lnTo>
                      <a:lnTo>
                        <a:pt x="223" y="17"/>
                      </a:lnTo>
                      <a:lnTo>
                        <a:pt x="172" y="34"/>
                      </a:lnTo>
                      <a:lnTo>
                        <a:pt x="121" y="86"/>
                      </a:lnTo>
                      <a:lnTo>
                        <a:pt x="69" y="137"/>
                      </a:lnTo>
                      <a:lnTo>
                        <a:pt x="35" y="206"/>
                      </a:lnTo>
                      <a:lnTo>
                        <a:pt x="18" y="274"/>
                      </a:lnTo>
                      <a:lnTo>
                        <a:pt x="1" y="360"/>
                      </a:lnTo>
                      <a:lnTo>
                        <a:pt x="1" y="445"/>
                      </a:lnTo>
                      <a:lnTo>
                        <a:pt x="18" y="548"/>
                      </a:lnTo>
                      <a:lnTo>
                        <a:pt x="18" y="548"/>
                      </a:lnTo>
                      <a:lnTo>
                        <a:pt x="35" y="616"/>
                      </a:lnTo>
                      <a:lnTo>
                        <a:pt x="69" y="702"/>
                      </a:lnTo>
                      <a:lnTo>
                        <a:pt x="103" y="753"/>
                      </a:lnTo>
                      <a:lnTo>
                        <a:pt x="155" y="822"/>
                      </a:lnTo>
                      <a:lnTo>
                        <a:pt x="206" y="856"/>
                      </a:lnTo>
                      <a:lnTo>
                        <a:pt x="275" y="890"/>
                      </a:lnTo>
                      <a:lnTo>
                        <a:pt x="326" y="907"/>
                      </a:lnTo>
                      <a:lnTo>
                        <a:pt x="377" y="924"/>
                      </a:lnTo>
                      <a:lnTo>
                        <a:pt x="377" y="924"/>
                      </a:lnTo>
                      <a:lnTo>
                        <a:pt x="446" y="907"/>
                      </a:lnTo>
                      <a:lnTo>
                        <a:pt x="446" y="907"/>
                      </a:lnTo>
                      <a:lnTo>
                        <a:pt x="497" y="890"/>
                      </a:lnTo>
                      <a:lnTo>
                        <a:pt x="548" y="856"/>
                      </a:lnTo>
                      <a:lnTo>
                        <a:pt x="600" y="804"/>
                      </a:lnTo>
                      <a:lnTo>
                        <a:pt x="634" y="736"/>
                      </a:lnTo>
                      <a:lnTo>
                        <a:pt x="651" y="650"/>
                      </a:lnTo>
                      <a:lnTo>
                        <a:pt x="668" y="565"/>
                      </a:lnTo>
                      <a:lnTo>
                        <a:pt x="668" y="479"/>
                      </a:lnTo>
                      <a:lnTo>
                        <a:pt x="651" y="394"/>
                      </a:lnTo>
                      <a:lnTo>
                        <a:pt x="651" y="394"/>
                      </a:lnTo>
                      <a:lnTo>
                        <a:pt x="634" y="308"/>
                      </a:lnTo>
                      <a:lnTo>
                        <a:pt x="600" y="240"/>
                      </a:lnTo>
                      <a:lnTo>
                        <a:pt x="548" y="171"/>
                      </a:lnTo>
                      <a:lnTo>
                        <a:pt x="514" y="120"/>
                      </a:lnTo>
                      <a:lnTo>
                        <a:pt x="463" y="69"/>
                      </a:lnTo>
                      <a:lnTo>
                        <a:pt x="394" y="34"/>
                      </a:lnTo>
                      <a:lnTo>
                        <a:pt x="343" y="17"/>
                      </a:lnTo>
                      <a:lnTo>
                        <a:pt x="275" y="0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74" name="Google Shape;1761;p34">
                  <a:extLst>
                    <a:ext uri="{FF2B5EF4-FFF2-40B4-BE49-F238E27FC236}">
                      <a16:creationId xmlns:a16="http://schemas.microsoft.com/office/drawing/2014/main" id="{E0324A7B-162A-6F44-E037-45F12C9805DE}"/>
                    </a:ext>
                  </a:extLst>
                </p:cNvPr>
                <p:cNvSpPr/>
                <p:nvPr/>
              </p:nvSpPr>
              <p:spPr>
                <a:xfrm>
                  <a:off x="629064" y="2560513"/>
                  <a:ext cx="3872594" cy="21715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505" h="64769" extrusionOk="0">
                      <a:moveTo>
                        <a:pt x="0" y="0"/>
                      </a:moveTo>
                      <a:lnTo>
                        <a:pt x="0" y="64768"/>
                      </a:lnTo>
                      <a:lnTo>
                        <a:pt x="115504" y="64768"/>
                      </a:lnTo>
                      <a:lnTo>
                        <a:pt x="115504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75" name="Google Shape;1762;p34">
                  <a:extLst>
                    <a:ext uri="{FF2B5EF4-FFF2-40B4-BE49-F238E27FC236}">
                      <a16:creationId xmlns:a16="http://schemas.microsoft.com/office/drawing/2014/main" id="{83816FEE-AF7F-972A-C767-CCA3087C08E4}"/>
                    </a:ext>
                  </a:extLst>
                </p:cNvPr>
                <p:cNvSpPr/>
                <p:nvPr/>
              </p:nvSpPr>
              <p:spPr>
                <a:xfrm>
                  <a:off x="629064" y="2560513"/>
                  <a:ext cx="3872594" cy="2616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505" h="7804" extrusionOk="0">
                      <a:moveTo>
                        <a:pt x="0" y="0"/>
                      </a:moveTo>
                      <a:lnTo>
                        <a:pt x="0" y="7803"/>
                      </a:lnTo>
                      <a:lnTo>
                        <a:pt x="115504" y="7803"/>
                      </a:lnTo>
                      <a:lnTo>
                        <a:pt x="115504" y="0"/>
                      </a:lnTo>
                      <a:close/>
                    </a:path>
                  </a:pathLst>
                </a:custGeom>
                <a:solidFill>
                  <a:srgbClr val="009CC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76" name="Google Shape;1763;p34">
                  <a:extLst>
                    <a:ext uri="{FF2B5EF4-FFF2-40B4-BE49-F238E27FC236}">
                      <a16:creationId xmlns:a16="http://schemas.microsoft.com/office/drawing/2014/main" id="{5E047F5B-81A4-26EA-523F-1B935199C46E}"/>
                    </a:ext>
                  </a:extLst>
                </p:cNvPr>
                <p:cNvSpPr/>
                <p:nvPr/>
              </p:nvSpPr>
              <p:spPr>
                <a:xfrm>
                  <a:off x="457200" y="2512300"/>
                  <a:ext cx="4216248" cy="218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387" h="6521" extrusionOk="0">
                      <a:moveTo>
                        <a:pt x="1" y="1"/>
                      </a:moveTo>
                      <a:lnTo>
                        <a:pt x="1" y="6521"/>
                      </a:lnTo>
                      <a:lnTo>
                        <a:pt x="117387" y="6521"/>
                      </a:lnTo>
                      <a:lnTo>
                        <a:pt x="117387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77" name="Google Shape;1764;p34">
                  <a:extLst>
                    <a:ext uri="{FF2B5EF4-FFF2-40B4-BE49-F238E27FC236}">
                      <a16:creationId xmlns:a16="http://schemas.microsoft.com/office/drawing/2014/main" id="{DFF9D62B-4400-3CE7-D66C-6C4084944D15}"/>
                    </a:ext>
                  </a:extLst>
                </p:cNvPr>
                <p:cNvSpPr/>
                <p:nvPr/>
              </p:nvSpPr>
              <p:spPr>
                <a:xfrm>
                  <a:off x="1241785" y="1807210"/>
                  <a:ext cx="973069" cy="577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023" h="17233" extrusionOk="0">
                      <a:moveTo>
                        <a:pt x="565" y="1"/>
                      </a:moveTo>
                      <a:lnTo>
                        <a:pt x="446" y="18"/>
                      </a:lnTo>
                      <a:lnTo>
                        <a:pt x="343" y="52"/>
                      </a:lnTo>
                      <a:lnTo>
                        <a:pt x="257" y="103"/>
                      </a:lnTo>
                      <a:lnTo>
                        <a:pt x="172" y="172"/>
                      </a:lnTo>
                      <a:lnTo>
                        <a:pt x="103" y="240"/>
                      </a:lnTo>
                      <a:lnTo>
                        <a:pt x="52" y="343"/>
                      </a:lnTo>
                      <a:lnTo>
                        <a:pt x="18" y="446"/>
                      </a:lnTo>
                      <a:lnTo>
                        <a:pt x="1" y="565"/>
                      </a:lnTo>
                      <a:lnTo>
                        <a:pt x="1" y="16685"/>
                      </a:lnTo>
                      <a:lnTo>
                        <a:pt x="18" y="16787"/>
                      </a:lnTo>
                      <a:lnTo>
                        <a:pt x="52" y="16890"/>
                      </a:lnTo>
                      <a:lnTo>
                        <a:pt x="103" y="16993"/>
                      </a:lnTo>
                      <a:lnTo>
                        <a:pt x="172" y="17078"/>
                      </a:lnTo>
                      <a:lnTo>
                        <a:pt x="257" y="17147"/>
                      </a:lnTo>
                      <a:lnTo>
                        <a:pt x="343" y="17198"/>
                      </a:lnTo>
                      <a:lnTo>
                        <a:pt x="446" y="17232"/>
                      </a:lnTo>
                      <a:lnTo>
                        <a:pt x="28577" y="17232"/>
                      </a:lnTo>
                      <a:lnTo>
                        <a:pt x="28680" y="17198"/>
                      </a:lnTo>
                      <a:lnTo>
                        <a:pt x="28783" y="17147"/>
                      </a:lnTo>
                      <a:lnTo>
                        <a:pt x="28868" y="17078"/>
                      </a:lnTo>
                      <a:lnTo>
                        <a:pt x="28937" y="16993"/>
                      </a:lnTo>
                      <a:lnTo>
                        <a:pt x="28988" y="16890"/>
                      </a:lnTo>
                      <a:lnTo>
                        <a:pt x="29022" y="16787"/>
                      </a:lnTo>
                      <a:lnTo>
                        <a:pt x="29022" y="16685"/>
                      </a:lnTo>
                      <a:lnTo>
                        <a:pt x="29022" y="565"/>
                      </a:lnTo>
                      <a:lnTo>
                        <a:pt x="29022" y="446"/>
                      </a:lnTo>
                      <a:lnTo>
                        <a:pt x="28988" y="343"/>
                      </a:lnTo>
                      <a:lnTo>
                        <a:pt x="28937" y="240"/>
                      </a:lnTo>
                      <a:lnTo>
                        <a:pt x="28868" y="172"/>
                      </a:lnTo>
                      <a:lnTo>
                        <a:pt x="28783" y="103"/>
                      </a:lnTo>
                      <a:lnTo>
                        <a:pt x="28680" y="52"/>
                      </a:lnTo>
                      <a:lnTo>
                        <a:pt x="28577" y="18"/>
                      </a:lnTo>
                      <a:lnTo>
                        <a:pt x="28475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78" name="Google Shape;1765;p34">
                  <a:extLst>
                    <a:ext uri="{FF2B5EF4-FFF2-40B4-BE49-F238E27FC236}">
                      <a16:creationId xmlns:a16="http://schemas.microsoft.com/office/drawing/2014/main" id="{EE42CC20-BBE3-6159-D706-46675E2FD30E}"/>
                    </a:ext>
                  </a:extLst>
                </p:cNvPr>
                <p:cNvSpPr/>
                <p:nvPr/>
              </p:nvSpPr>
              <p:spPr>
                <a:xfrm>
                  <a:off x="1623902" y="2199653"/>
                  <a:ext cx="209413" cy="3098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46" h="9241" extrusionOk="0">
                      <a:moveTo>
                        <a:pt x="1626" y="0"/>
                      </a:moveTo>
                      <a:lnTo>
                        <a:pt x="1438" y="17"/>
                      </a:lnTo>
                      <a:lnTo>
                        <a:pt x="1266" y="69"/>
                      </a:lnTo>
                      <a:lnTo>
                        <a:pt x="1095" y="154"/>
                      </a:lnTo>
                      <a:lnTo>
                        <a:pt x="958" y="274"/>
                      </a:lnTo>
                      <a:lnTo>
                        <a:pt x="839" y="394"/>
                      </a:lnTo>
                      <a:lnTo>
                        <a:pt x="736" y="548"/>
                      </a:lnTo>
                      <a:lnTo>
                        <a:pt x="685" y="719"/>
                      </a:lnTo>
                      <a:lnTo>
                        <a:pt x="650" y="907"/>
                      </a:lnTo>
                      <a:lnTo>
                        <a:pt x="0" y="9240"/>
                      </a:lnTo>
                      <a:lnTo>
                        <a:pt x="6246" y="9240"/>
                      </a:lnTo>
                      <a:lnTo>
                        <a:pt x="5596" y="907"/>
                      </a:lnTo>
                      <a:lnTo>
                        <a:pt x="5561" y="719"/>
                      </a:lnTo>
                      <a:lnTo>
                        <a:pt x="5493" y="548"/>
                      </a:lnTo>
                      <a:lnTo>
                        <a:pt x="5407" y="394"/>
                      </a:lnTo>
                      <a:lnTo>
                        <a:pt x="5288" y="274"/>
                      </a:lnTo>
                      <a:lnTo>
                        <a:pt x="5134" y="154"/>
                      </a:lnTo>
                      <a:lnTo>
                        <a:pt x="4980" y="69"/>
                      </a:lnTo>
                      <a:lnTo>
                        <a:pt x="4809" y="17"/>
                      </a:lnTo>
                      <a:lnTo>
                        <a:pt x="4620" y="0"/>
                      </a:lnTo>
                      <a:close/>
                    </a:path>
                  </a:pathLst>
                </a:custGeom>
                <a:solidFill>
                  <a:srgbClr val="43434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79" name="Google Shape;1766;p34">
                  <a:extLst>
                    <a:ext uri="{FF2B5EF4-FFF2-40B4-BE49-F238E27FC236}">
                      <a16:creationId xmlns:a16="http://schemas.microsoft.com/office/drawing/2014/main" id="{31883CF9-BCD2-1D10-A100-B357C33E2250}"/>
                    </a:ext>
                  </a:extLst>
                </p:cNvPr>
                <p:cNvSpPr/>
                <p:nvPr/>
              </p:nvSpPr>
              <p:spPr>
                <a:xfrm>
                  <a:off x="3190725" y="2429117"/>
                  <a:ext cx="697640" cy="803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808" h="2397" extrusionOk="0">
                      <a:moveTo>
                        <a:pt x="0" y="1"/>
                      </a:moveTo>
                      <a:lnTo>
                        <a:pt x="0" y="2396"/>
                      </a:lnTo>
                      <a:lnTo>
                        <a:pt x="20808" y="2396"/>
                      </a:lnTo>
                      <a:lnTo>
                        <a:pt x="20808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80" name="Google Shape;1767;p34">
                  <a:extLst>
                    <a:ext uri="{FF2B5EF4-FFF2-40B4-BE49-F238E27FC236}">
                      <a16:creationId xmlns:a16="http://schemas.microsoft.com/office/drawing/2014/main" id="{EC8FE2B8-6103-306E-7D79-0E2E4683B05E}"/>
                    </a:ext>
                  </a:extLst>
                </p:cNvPr>
                <p:cNvSpPr/>
                <p:nvPr/>
              </p:nvSpPr>
              <p:spPr>
                <a:xfrm>
                  <a:off x="3190725" y="2264462"/>
                  <a:ext cx="697640" cy="803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808" h="2397" extrusionOk="0">
                      <a:moveTo>
                        <a:pt x="0" y="1"/>
                      </a:moveTo>
                      <a:lnTo>
                        <a:pt x="0" y="2396"/>
                      </a:lnTo>
                      <a:lnTo>
                        <a:pt x="20808" y="2396"/>
                      </a:lnTo>
                      <a:lnTo>
                        <a:pt x="20808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81" name="Google Shape;1768;p34">
                  <a:extLst>
                    <a:ext uri="{FF2B5EF4-FFF2-40B4-BE49-F238E27FC236}">
                      <a16:creationId xmlns:a16="http://schemas.microsoft.com/office/drawing/2014/main" id="{D73A2D70-C336-F881-6511-F495927EF0B8}"/>
                    </a:ext>
                  </a:extLst>
                </p:cNvPr>
                <p:cNvSpPr/>
                <p:nvPr/>
              </p:nvSpPr>
              <p:spPr>
                <a:xfrm>
                  <a:off x="3190725" y="2099807"/>
                  <a:ext cx="697640" cy="803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808" h="2397" extrusionOk="0">
                      <a:moveTo>
                        <a:pt x="0" y="1"/>
                      </a:moveTo>
                      <a:lnTo>
                        <a:pt x="0" y="2396"/>
                      </a:lnTo>
                      <a:lnTo>
                        <a:pt x="20808" y="2396"/>
                      </a:lnTo>
                      <a:lnTo>
                        <a:pt x="20808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82" name="Google Shape;1769;p34">
                  <a:extLst>
                    <a:ext uri="{FF2B5EF4-FFF2-40B4-BE49-F238E27FC236}">
                      <a16:creationId xmlns:a16="http://schemas.microsoft.com/office/drawing/2014/main" id="{15830141-E4E7-0481-47DB-F1188DE5DA7D}"/>
                    </a:ext>
                  </a:extLst>
                </p:cNvPr>
                <p:cNvSpPr/>
                <p:nvPr/>
              </p:nvSpPr>
              <p:spPr>
                <a:xfrm>
                  <a:off x="3190725" y="2019508"/>
                  <a:ext cx="16093" cy="4899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" h="14614" extrusionOk="0">
                      <a:moveTo>
                        <a:pt x="0" y="0"/>
                      </a:moveTo>
                      <a:lnTo>
                        <a:pt x="0" y="14613"/>
                      </a:lnTo>
                      <a:lnTo>
                        <a:pt x="479" y="14613"/>
                      </a:lnTo>
                      <a:lnTo>
                        <a:pt x="479" y="0"/>
                      </a:lnTo>
                      <a:close/>
                    </a:path>
                  </a:pathLst>
                </a:custGeom>
                <a:solidFill>
                  <a:srgbClr val="02263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83" name="Google Shape;1770;p34">
                  <a:extLst>
                    <a:ext uri="{FF2B5EF4-FFF2-40B4-BE49-F238E27FC236}">
                      <a16:creationId xmlns:a16="http://schemas.microsoft.com/office/drawing/2014/main" id="{FB6B1F87-6F26-FD56-5651-5B1D661416D1}"/>
                    </a:ext>
                  </a:extLst>
                </p:cNvPr>
                <p:cNvSpPr/>
                <p:nvPr/>
              </p:nvSpPr>
              <p:spPr>
                <a:xfrm>
                  <a:off x="3389779" y="2122204"/>
                  <a:ext cx="276568" cy="390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49" h="1164" extrusionOk="0">
                      <a:moveTo>
                        <a:pt x="1" y="0"/>
                      </a:moveTo>
                      <a:lnTo>
                        <a:pt x="1" y="1164"/>
                      </a:lnTo>
                      <a:lnTo>
                        <a:pt x="8249" y="1164"/>
                      </a:lnTo>
                      <a:lnTo>
                        <a:pt x="8249" y="0"/>
                      </a:lnTo>
                      <a:close/>
                    </a:path>
                  </a:pathLst>
                </a:custGeom>
                <a:solidFill>
                  <a:srgbClr val="F6F9F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84" name="Google Shape;1771;p34">
                  <a:extLst>
                    <a:ext uri="{FF2B5EF4-FFF2-40B4-BE49-F238E27FC236}">
                      <a16:creationId xmlns:a16="http://schemas.microsoft.com/office/drawing/2014/main" id="{40DCC2BC-882D-8A87-B56B-0B113C8920DF}"/>
                    </a:ext>
                  </a:extLst>
                </p:cNvPr>
                <p:cNvSpPr/>
                <p:nvPr/>
              </p:nvSpPr>
              <p:spPr>
                <a:xfrm>
                  <a:off x="3389779" y="2285115"/>
                  <a:ext cx="276568" cy="39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49" h="1165" extrusionOk="0">
                      <a:moveTo>
                        <a:pt x="1" y="1"/>
                      </a:moveTo>
                      <a:lnTo>
                        <a:pt x="1" y="1164"/>
                      </a:lnTo>
                      <a:lnTo>
                        <a:pt x="8249" y="1164"/>
                      </a:lnTo>
                      <a:lnTo>
                        <a:pt x="8249" y="1"/>
                      </a:lnTo>
                      <a:close/>
                    </a:path>
                  </a:pathLst>
                </a:custGeom>
                <a:solidFill>
                  <a:srgbClr val="F6F9F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85" name="Google Shape;1772;p34">
                  <a:extLst>
                    <a:ext uri="{FF2B5EF4-FFF2-40B4-BE49-F238E27FC236}">
                      <a16:creationId xmlns:a16="http://schemas.microsoft.com/office/drawing/2014/main" id="{BC8153CF-C5C0-B440-D356-8D24946F9108}"/>
                    </a:ext>
                  </a:extLst>
                </p:cNvPr>
                <p:cNvSpPr/>
                <p:nvPr/>
              </p:nvSpPr>
              <p:spPr>
                <a:xfrm>
                  <a:off x="3389779" y="2448061"/>
                  <a:ext cx="276568" cy="39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49" h="1165" extrusionOk="0">
                      <a:moveTo>
                        <a:pt x="1" y="0"/>
                      </a:moveTo>
                      <a:lnTo>
                        <a:pt x="1" y="1164"/>
                      </a:lnTo>
                      <a:lnTo>
                        <a:pt x="8249" y="1164"/>
                      </a:lnTo>
                      <a:lnTo>
                        <a:pt x="8249" y="0"/>
                      </a:lnTo>
                      <a:close/>
                    </a:path>
                  </a:pathLst>
                </a:custGeom>
                <a:solidFill>
                  <a:srgbClr val="F6F9F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86" name="Google Shape;1773;p34">
                  <a:extLst>
                    <a:ext uri="{FF2B5EF4-FFF2-40B4-BE49-F238E27FC236}">
                      <a16:creationId xmlns:a16="http://schemas.microsoft.com/office/drawing/2014/main" id="{009044DD-BA5B-6259-1738-E77280B2C8F6}"/>
                    </a:ext>
                  </a:extLst>
                </p:cNvPr>
                <p:cNvSpPr/>
                <p:nvPr/>
              </p:nvSpPr>
              <p:spPr>
                <a:xfrm>
                  <a:off x="821123" y="2933379"/>
                  <a:ext cx="641415" cy="6414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31" h="19132" extrusionOk="0">
                      <a:moveTo>
                        <a:pt x="0" y="1"/>
                      </a:moveTo>
                      <a:lnTo>
                        <a:pt x="0" y="19131"/>
                      </a:lnTo>
                      <a:lnTo>
                        <a:pt x="19131" y="19131"/>
                      </a:lnTo>
                      <a:lnTo>
                        <a:pt x="19131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87" name="Google Shape;1774;p34">
                  <a:extLst>
                    <a:ext uri="{FF2B5EF4-FFF2-40B4-BE49-F238E27FC236}">
                      <a16:creationId xmlns:a16="http://schemas.microsoft.com/office/drawing/2014/main" id="{9FE0E798-DE3B-A9D8-FF1C-CF1D4EABFA90}"/>
                    </a:ext>
                  </a:extLst>
                </p:cNvPr>
                <p:cNvSpPr/>
                <p:nvPr/>
              </p:nvSpPr>
              <p:spPr>
                <a:xfrm>
                  <a:off x="1086160" y="3030912"/>
                  <a:ext cx="111345" cy="4463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21" h="13314" extrusionOk="0">
                      <a:moveTo>
                        <a:pt x="1" y="0"/>
                      </a:moveTo>
                      <a:lnTo>
                        <a:pt x="1" y="13313"/>
                      </a:lnTo>
                      <a:lnTo>
                        <a:pt x="3320" y="13313"/>
                      </a:lnTo>
                      <a:lnTo>
                        <a:pt x="332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88" name="Google Shape;1775;p34">
                  <a:extLst>
                    <a:ext uri="{FF2B5EF4-FFF2-40B4-BE49-F238E27FC236}">
                      <a16:creationId xmlns:a16="http://schemas.microsoft.com/office/drawing/2014/main" id="{98369196-ECA1-46F9-26D9-57D40C59C2FB}"/>
                    </a:ext>
                  </a:extLst>
                </p:cNvPr>
                <p:cNvSpPr/>
                <p:nvPr/>
              </p:nvSpPr>
              <p:spPr>
                <a:xfrm>
                  <a:off x="918622" y="3198450"/>
                  <a:ext cx="446385" cy="1113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14" h="3320" extrusionOk="0">
                      <a:moveTo>
                        <a:pt x="1" y="0"/>
                      </a:moveTo>
                      <a:lnTo>
                        <a:pt x="1" y="3320"/>
                      </a:lnTo>
                      <a:lnTo>
                        <a:pt x="13314" y="3320"/>
                      </a:lnTo>
                      <a:lnTo>
                        <a:pt x="13314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cxnSp>
            <p:nvCxnSpPr>
              <p:cNvPr id="6" name="Google Shape;1776;p34">
                <a:extLst>
                  <a:ext uri="{FF2B5EF4-FFF2-40B4-BE49-F238E27FC236}">
                    <a16:creationId xmlns:a16="http://schemas.microsoft.com/office/drawing/2014/main" id="{6D642A2E-EAE9-0BBB-002E-FE82350B7D07}"/>
                  </a:ext>
                </a:extLst>
              </p:cNvPr>
              <p:cNvCxnSpPr/>
              <p:nvPr/>
            </p:nvCxnSpPr>
            <p:spPr>
              <a:xfrm>
                <a:off x="450313" y="4737425"/>
                <a:ext cx="4230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4" name="Google Shape;1664;p34">
              <a:extLst>
                <a:ext uri="{FF2B5EF4-FFF2-40B4-BE49-F238E27FC236}">
                  <a16:creationId xmlns:a16="http://schemas.microsoft.com/office/drawing/2014/main" id="{7C235599-BAA3-AC00-81E8-29F5A3EA684D}"/>
                </a:ext>
              </a:extLst>
            </p:cNvPr>
            <p:cNvSpPr/>
            <p:nvPr/>
          </p:nvSpPr>
          <p:spPr>
            <a:xfrm>
              <a:off x="4308825" y="2783850"/>
              <a:ext cx="174300" cy="1743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90" name="Google Shape;785;p24">
            <a:extLst>
              <a:ext uri="{FF2B5EF4-FFF2-40B4-BE49-F238E27FC236}">
                <a16:creationId xmlns:a16="http://schemas.microsoft.com/office/drawing/2014/main" id="{C5A38385-F0EE-9790-6C63-F42498E40BBC}"/>
              </a:ext>
            </a:extLst>
          </p:cNvPr>
          <p:cNvGrpSpPr/>
          <p:nvPr/>
        </p:nvGrpSpPr>
        <p:grpSpPr>
          <a:xfrm>
            <a:off x="345724" y="1347198"/>
            <a:ext cx="989687" cy="1063067"/>
            <a:chOff x="457200" y="1175600"/>
            <a:chExt cx="3156231" cy="3967919"/>
          </a:xfrm>
        </p:grpSpPr>
        <p:sp>
          <p:nvSpPr>
            <p:cNvPr id="2591" name="Google Shape;786;p24">
              <a:extLst>
                <a:ext uri="{FF2B5EF4-FFF2-40B4-BE49-F238E27FC236}">
                  <a16:creationId xmlns:a16="http://schemas.microsoft.com/office/drawing/2014/main" id="{0A96CDFF-E95B-9A75-6200-67E8D2151CBE}"/>
                </a:ext>
              </a:extLst>
            </p:cNvPr>
            <p:cNvSpPr/>
            <p:nvPr/>
          </p:nvSpPr>
          <p:spPr>
            <a:xfrm>
              <a:off x="804886" y="2740682"/>
              <a:ext cx="2577561" cy="2400115"/>
            </a:xfrm>
            <a:custGeom>
              <a:avLst/>
              <a:gdLst/>
              <a:ahLst/>
              <a:cxnLst/>
              <a:rect l="l" t="t" r="r" b="b"/>
              <a:pathLst>
                <a:path w="58946" h="54888" extrusionOk="0">
                  <a:moveTo>
                    <a:pt x="28682" y="0"/>
                  </a:moveTo>
                  <a:lnTo>
                    <a:pt x="28086" y="10"/>
                  </a:lnTo>
                  <a:lnTo>
                    <a:pt x="27470" y="31"/>
                  </a:lnTo>
                  <a:lnTo>
                    <a:pt x="26853" y="72"/>
                  </a:lnTo>
                  <a:lnTo>
                    <a:pt x="26227" y="123"/>
                  </a:lnTo>
                  <a:lnTo>
                    <a:pt x="25600" y="195"/>
                  </a:lnTo>
                  <a:lnTo>
                    <a:pt x="24974" y="267"/>
                  </a:lnTo>
                  <a:lnTo>
                    <a:pt x="24367" y="349"/>
                  </a:lnTo>
                  <a:lnTo>
                    <a:pt x="23772" y="431"/>
                  </a:lnTo>
                  <a:lnTo>
                    <a:pt x="22631" y="616"/>
                  </a:lnTo>
                  <a:lnTo>
                    <a:pt x="21604" y="801"/>
                  </a:lnTo>
                  <a:lnTo>
                    <a:pt x="20012" y="1099"/>
                  </a:lnTo>
                  <a:lnTo>
                    <a:pt x="19847" y="1140"/>
                  </a:lnTo>
                  <a:lnTo>
                    <a:pt x="19642" y="1192"/>
                  </a:lnTo>
                  <a:lnTo>
                    <a:pt x="19416" y="1274"/>
                  </a:lnTo>
                  <a:lnTo>
                    <a:pt x="19159" y="1366"/>
                  </a:lnTo>
                  <a:lnTo>
                    <a:pt x="18553" y="1603"/>
                  </a:lnTo>
                  <a:lnTo>
                    <a:pt x="17865" y="1890"/>
                  </a:lnTo>
                  <a:lnTo>
                    <a:pt x="17105" y="2229"/>
                  </a:lnTo>
                  <a:lnTo>
                    <a:pt x="16283" y="2599"/>
                  </a:lnTo>
                  <a:lnTo>
                    <a:pt x="15420" y="3000"/>
                  </a:lnTo>
                  <a:lnTo>
                    <a:pt x="14536" y="3421"/>
                  </a:lnTo>
                  <a:lnTo>
                    <a:pt x="12749" y="4294"/>
                  </a:lnTo>
                  <a:lnTo>
                    <a:pt x="11054" y="5136"/>
                  </a:lnTo>
                  <a:lnTo>
                    <a:pt x="9595" y="5886"/>
                  </a:lnTo>
                  <a:lnTo>
                    <a:pt x="8486" y="6462"/>
                  </a:lnTo>
                  <a:lnTo>
                    <a:pt x="7448" y="6996"/>
                  </a:lnTo>
                  <a:lnTo>
                    <a:pt x="6195" y="7622"/>
                  </a:lnTo>
                  <a:lnTo>
                    <a:pt x="4818" y="8300"/>
                  </a:lnTo>
                  <a:lnTo>
                    <a:pt x="3442" y="8968"/>
                  </a:lnTo>
                  <a:lnTo>
                    <a:pt x="1130" y="10067"/>
                  </a:lnTo>
                  <a:lnTo>
                    <a:pt x="165" y="10519"/>
                  </a:lnTo>
                  <a:lnTo>
                    <a:pt x="144" y="11197"/>
                  </a:lnTo>
                  <a:lnTo>
                    <a:pt x="93" y="12944"/>
                  </a:lnTo>
                  <a:lnTo>
                    <a:pt x="62" y="14105"/>
                  </a:lnTo>
                  <a:lnTo>
                    <a:pt x="52" y="15389"/>
                  </a:lnTo>
                  <a:lnTo>
                    <a:pt x="52" y="16745"/>
                  </a:lnTo>
                  <a:lnTo>
                    <a:pt x="62" y="18121"/>
                  </a:lnTo>
                  <a:lnTo>
                    <a:pt x="82" y="19590"/>
                  </a:lnTo>
                  <a:lnTo>
                    <a:pt x="93" y="21213"/>
                  </a:lnTo>
                  <a:lnTo>
                    <a:pt x="93" y="23001"/>
                  </a:lnTo>
                  <a:lnTo>
                    <a:pt x="82" y="24963"/>
                  </a:lnTo>
                  <a:lnTo>
                    <a:pt x="41" y="29411"/>
                  </a:lnTo>
                  <a:lnTo>
                    <a:pt x="0" y="34568"/>
                  </a:lnTo>
                  <a:lnTo>
                    <a:pt x="0" y="36006"/>
                  </a:lnTo>
                  <a:lnTo>
                    <a:pt x="21" y="37547"/>
                  </a:lnTo>
                  <a:lnTo>
                    <a:pt x="62" y="39170"/>
                  </a:lnTo>
                  <a:lnTo>
                    <a:pt x="113" y="40845"/>
                  </a:lnTo>
                  <a:lnTo>
                    <a:pt x="185" y="42540"/>
                  </a:lnTo>
                  <a:lnTo>
                    <a:pt x="267" y="44225"/>
                  </a:lnTo>
                  <a:lnTo>
                    <a:pt x="349" y="45889"/>
                  </a:lnTo>
                  <a:lnTo>
                    <a:pt x="442" y="47481"/>
                  </a:lnTo>
                  <a:lnTo>
                    <a:pt x="617" y="50399"/>
                  </a:lnTo>
                  <a:lnTo>
                    <a:pt x="781" y="52741"/>
                  </a:lnTo>
                  <a:lnTo>
                    <a:pt x="935" y="54888"/>
                  </a:lnTo>
                  <a:lnTo>
                    <a:pt x="58946" y="54888"/>
                  </a:lnTo>
                  <a:lnTo>
                    <a:pt x="58895" y="53860"/>
                  </a:lnTo>
                  <a:lnTo>
                    <a:pt x="58761" y="51323"/>
                  </a:lnTo>
                  <a:lnTo>
                    <a:pt x="58607" y="48056"/>
                  </a:lnTo>
                  <a:lnTo>
                    <a:pt x="58535" y="46402"/>
                  </a:lnTo>
                  <a:lnTo>
                    <a:pt x="58473" y="44861"/>
                  </a:lnTo>
                  <a:lnTo>
                    <a:pt x="58401" y="42920"/>
                  </a:lnTo>
                  <a:lnTo>
                    <a:pt x="58278" y="40167"/>
                  </a:lnTo>
                  <a:lnTo>
                    <a:pt x="58145" y="36900"/>
                  </a:lnTo>
                  <a:lnTo>
                    <a:pt x="58001" y="33366"/>
                  </a:lnTo>
                  <a:lnTo>
                    <a:pt x="57939" y="31589"/>
                  </a:lnTo>
                  <a:lnTo>
                    <a:pt x="57888" y="29843"/>
                  </a:lnTo>
                  <a:lnTo>
                    <a:pt x="57836" y="28178"/>
                  </a:lnTo>
                  <a:lnTo>
                    <a:pt x="57806" y="26607"/>
                  </a:lnTo>
                  <a:lnTo>
                    <a:pt x="57795" y="25179"/>
                  </a:lnTo>
                  <a:lnTo>
                    <a:pt x="57806" y="23925"/>
                  </a:lnTo>
                  <a:lnTo>
                    <a:pt x="57816" y="23371"/>
                  </a:lnTo>
                  <a:lnTo>
                    <a:pt x="57826" y="22878"/>
                  </a:lnTo>
                  <a:lnTo>
                    <a:pt x="57847" y="22436"/>
                  </a:lnTo>
                  <a:lnTo>
                    <a:pt x="57878" y="22066"/>
                  </a:lnTo>
                  <a:lnTo>
                    <a:pt x="57929" y="21368"/>
                  </a:lnTo>
                  <a:lnTo>
                    <a:pt x="57980" y="20638"/>
                  </a:lnTo>
                  <a:lnTo>
                    <a:pt x="58021" y="19888"/>
                  </a:lnTo>
                  <a:lnTo>
                    <a:pt x="58042" y="19118"/>
                  </a:lnTo>
                  <a:lnTo>
                    <a:pt x="58062" y="18347"/>
                  </a:lnTo>
                  <a:lnTo>
                    <a:pt x="58083" y="17587"/>
                  </a:lnTo>
                  <a:lnTo>
                    <a:pt x="58093" y="16149"/>
                  </a:lnTo>
                  <a:lnTo>
                    <a:pt x="58093" y="14865"/>
                  </a:lnTo>
                  <a:lnTo>
                    <a:pt x="58083" y="13848"/>
                  </a:lnTo>
                  <a:lnTo>
                    <a:pt x="58062" y="12934"/>
                  </a:lnTo>
                  <a:lnTo>
                    <a:pt x="57898" y="12779"/>
                  </a:lnTo>
                  <a:lnTo>
                    <a:pt x="57415" y="12348"/>
                  </a:lnTo>
                  <a:lnTo>
                    <a:pt x="56645" y="11680"/>
                  </a:lnTo>
                  <a:lnTo>
                    <a:pt x="56152" y="11269"/>
                  </a:lnTo>
                  <a:lnTo>
                    <a:pt x="55607" y="10828"/>
                  </a:lnTo>
                  <a:lnTo>
                    <a:pt x="55299" y="10591"/>
                  </a:lnTo>
                  <a:lnTo>
                    <a:pt x="54970" y="10355"/>
                  </a:lnTo>
                  <a:lnTo>
                    <a:pt x="54621" y="10119"/>
                  </a:lnTo>
                  <a:lnTo>
                    <a:pt x="54261" y="9882"/>
                  </a:lnTo>
                  <a:lnTo>
                    <a:pt x="53871" y="9646"/>
                  </a:lnTo>
                  <a:lnTo>
                    <a:pt x="53470" y="9410"/>
                  </a:lnTo>
                  <a:lnTo>
                    <a:pt x="53049" y="9174"/>
                  </a:lnTo>
                  <a:lnTo>
                    <a:pt x="52618" y="8937"/>
                  </a:lnTo>
                  <a:lnTo>
                    <a:pt x="51724" y="8465"/>
                  </a:lnTo>
                  <a:lnTo>
                    <a:pt x="50800" y="7982"/>
                  </a:lnTo>
                  <a:lnTo>
                    <a:pt x="48889" y="7016"/>
                  </a:lnTo>
                  <a:lnTo>
                    <a:pt x="47851" y="6492"/>
                  </a:lnTo>
                  <a:lnTo>
                    <a:pt x="46670" y="5927"/>
                  </a:lnTo>
                  <a:lnTo>
                    <a:pt x="44040" y="4664"/>
                  </a:lnTo>
                  <a:lnTo>
                    <a:pt x="42653" y="3986"/>
                  </a:lnTo>
                  <a:lnTo>
                    <a:pt x="41277" y="3298"/>
                  </a:lnTo>
                  <a:lnTo>
                    <a:pt x="40599" y="2948"/>
                  </a:lnTo>
                  <a:lnTo>
                    <a:pt x="39931" y="2599"/>
                  </a:lnTo>
                  <a:lnTo>
                    <a:pt x="39284" y="2250"/>
                  </a:lnTo>
                  <a:lnTo>
                    <a:pt x="38657" y="1900"/>
                  </a:lnTo>
                  <a:lnTo>
                    <a:pt x="38359" y="1736"/>
                  </a:lnTo>
                  <a:lnTo>
                    <a:pt x="38051" y="1572"/>
                  </a:lnTo>
                  <a:lnTo>
                    <a:pt x="37732" y="1428"/>
                  </a:lnTo>
                  <a:lnTo>
                    <a:pt x="37424" y="1284"/>
                  </a:lnTo>
                  <a:lnTo>
                    <a:pt x="37116" y="1161"/>
                  </a:lnTo>
                  <a:lnTo>
                    <a:pt x="36798" y="1038"/>
                  </a:lnTo>
                  <a:lnTo>
                    <a:pt x="36489" y="925"/>
                  </a:lnTo>
                  <a:lnTo>
                    <a:pt x="36171" y="822"/>
                  </a:lnTo>
                  <a:lnTo>
                    <a:pt x="35852" y="729"/>
                  </a:lnTo>
                  <a:lnTo>
                    <a:pt x="35544" y="637"/>
                  </a:lnTo>
                  <a:lnTo>
                    <a:pt x="35226" y="555"/>
                  </a:lnTo>
                  <a:lnTo>
                    <a:pt x="34907" y="483"/>
                  </a:lnTo>
                  <a:lnTo>
                    <a:pt x="34589" y="421"/>
                  </a:lnTo>
                  <a:lnTo>
                    <a:pt x="34270" y="360"/>
                  </a:lnTo>
                  <a:lnTo>
                    <a:pt x="33634" y="257"/>
                  </a:lnTo>
                  <a:lnTo>
                    <a:pt x="33007" y="175"/>
                  </a:lnTo>
                  <a:lnTo>
                    <a:pt x="32370" y="113"/>
                  </a:lnTo>
                  <a:lnTo>
                    <a:pt x="31743" y="62"/>
                  </a:lnTo>
                  <a:lnTo>
                    <a:pt x="31117" y="31"/>
                  </a:lnTo>
                  <a:lnTo>
                    <a:pt x="30500" y="10"/>
                  </a:lnTo>
                  <a:lnTo>
                    <a:pt x="2988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2" name="Google Shape;787;p24">
              <a:extLst>
                <a:ext uri="{FF2B5EF4-FFF2-40B4-BE49-F238E27FC236}">
                  <a16:creationId xmlns:a16="http://schemas.microsoft.com/office/drawing/2014/main" id="{EB5411D0-816C-029D-E2C5-D48E678FE009}"/>
                </a:ext>
              </a:extLst>
            </p:cNvPr>
            <p:cNvSpPr/>
            <p:nvPr/>
          </p:nvSpPr>
          <p:spPr>
            <a:xfrm>
              <a:off x="457200" y="3194364"/>
              <a:ext cx="388606" cy="1946442"/>
            </a:xfrm>
            <a:custGeom>
              <a:avLst/>
              <a:gdLst/>
              <a:ahLst/>
              <a:cxnLst/>
              <a:rect l="l" t="t" r="r" b="b"/>
              <a:pathLst>
                <a:path w="8887" h="44513" extrusionOk="0">
                  <a:moveTo>
                    <a:pt x="8485" y="1"/>
                  </a:moveTo>
                  <a:lnTo>
                    <a:pt x="8321" y="52"/>
                  </a:lnTo>
                  <a:lnTo>
                    <a:pt x="8136" y="103"/>
                  </a:lnTo>
                  <a:lnTo>
                    <a:pt x="7920" y="185"/>
                  </a:lnTo>
                  <a:lnTo>
                    <a:pt x="7684" y="298"/>
                  </a:lnTo>
                  <a:lnTo>
                    <a:pt x="7438" y="422"/>
                  </a:lnTo>
                  <a:lnTo>
                    <a:pt x="7325" y="494"/>
                  </a:lnTo>
                  <a:lnTo>
                    <a:pt x="7212" y="566"/>
                  </a:lnTo>
                  <a:lnTo>
                    <a:pt x="7109" y="648"/>
                  </a:lnTo>
                  <a:lnTo>
                    <a:pt x="7016" y="730"/>
                  </a:lnTo>
                  <a:lnTo>
                    <a:pt x="6955" y="812"/>
                  </a:lnTo>
                  <a:lnTo>
                    <a:pt x="6893" y="935"/>
                  </a:lnTo>
                  <a:lnTo>
                    <a:pt x="6801" y="1131"/>
                  </a:lnTo>
                  <a:lnTo>
                    <a:pt x="6698" y="1367"/>
                  </a:lnTo>
                  <a:lnTo>
                    <a:pt x="6462" y="1993"/>
                  </a:lnTo>
                  <a:lnTo>
                    <a:pt x="6164" y="2795"/>
                  </a:lnTo>
                  <a:lnTo>
                    <a:pt x="5835" y="3750"/>
                  </a:lnTo>
                  <a:lnTo>
                    <a:pt x="5475" y="4819"/>
                  </a:lnTo>
                  <a:lnTo>
                    <a:pt x="5095" y="6000"/>
                  </a:lnTo>
                  <a:lnTo>
                    <a:pt x="4695" y="7243"/>
                  </a:lnTo>
                  <a:lnTo>
                    <a:pt x="4304" y="8537"/>
                  </a:lnTo>
                  <a:lnTo>
                    <a:pt x="3904" y="9852"/>
                  </a:lnTo>
                  <a:lnTo>
                    <a:pt x="3524" y="11177"/>
                  </a:lnTo>
                  <a:lnTo>
                    <a:pt x="3164" y="12472"/>
                  </a:lnTo>
                  <a:lnTo>
                    <a:pt x="2846" y="13715"/>
                  </a:lnTo>
                  <a:lnTo>
                    <a:pt x="2558" y="14886"/>
                  </a:lnTo>
                  <a:lnTo>
                    <a:pt x="2424" y="15441"/>
                  </a:lnTo>
                  <a:lnTo>
                    <a:pt x="2311" y="15965"/>
                  </a:lnTo>
                  <a:lnTo>
                    <a:pt x="2219" y="16447"/>
                  </a:lnTo>
                  <a:lnTo>
                    <a:pt x="2137" y="16910"/>
                  </a:lnTo>
                  <a:lnTo>
                    <a:pt x="2055" y="17372"/>
                  </a:lnTo>
                  <a:lnTo>
                    <a:pt x="1983" y="17875"/>
                  </a:lnTo>
                  <a:lnTo>
                    <a:pt x="1839" y="19005"/>
                  </a:lnTo>
                  <a:lnTo>
                    <a:pt x="1685" y="20269"/>
                  </a:lnTo>
                  <a:lnTo>
                    <a:pt x="1541" y="21656"/>
                  </a:lnTo>
                  <a:lnTo>
                    <a:pt x="1397" y="23125"/>
                  </a:lnTo>
                  <a:lnTo>
                    <a:pt x="1264" y="24655"/>
                  </a:lnTo>
                  <a:lnTo>
                    <a:pt x="1130" y="26227"/>
                  </a:lnTo>
                  <a:lnTo>
                    <a:pt x="1007" y="27809"/>
                  </a:lnTo>
                  <a:lnTo>
                    <a:pt x="781" y="30922"/>
                  </a:lnTo>
                  <a:lnTo>
                    <a:pt x="586" y="33778"/>
                  </a:lnTo>
                  <a:lnTo>
                    <a:pt x="431" y="36192"/>
                  </a:lnTo>
                  <a:lnTo>
                    <a:pt x="329" y="37959"/>
                  </a:lnTo>
                  <a:lnTo>
                    <a:pt x="195" y="40537"/>
                  </a:lnTo>
                  <a:lnTo>
                    <a:pt x="82" y="42612"/>
                  </a:lnTo>
                  <a:lnTo>
                    <a:pt x="0" y="44513"/>
                  </a:lnTo>
                  <a:lnTo>
                    <a:pt x="8886" y="44513"/>
                  </a:lnTo>
                  <a:lnTo>
                    <a:pt x="8485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3" name="Google Shape;788;p24">
              <a:extLst>
                <a:ext uri="{FF2B5EF4-FFF2-40B4-BE49-F238E27FC236}">
                  <a16:creationId xmlns:a16="http://schemas.microsoft.com/office/drawing/2014/main" id="{9212D179-A144-7EE3-1A35-9EEE2E782149}"/>
                </a:ext>
              </a:extLst>
            </p:cNvPr>
            <p:cNvSpPr/>
            <p:nvPr/>
          </p:nvSpPr>
          <p:spPr>
            <a:xfrm>
              <a:off x="3326797" y="3306221"/>
              <a:ext cx="286634" cy="1837298"/>
            </a:xfrm>
            <a:custGeom>
              <a:avLst/>
              <a:gdLst/>
              <a:ahLst/>
              <a:cxnLst/>
              <a:rect l="l" t="t" r="r" b="b"/>
              <a:pathLst>
                <a:path w="6555" h="42017" extrusionOk="0">
                  <a:moveTo>
                    <a:pt x="390" y="1"/>
                  </a:moveTo>
                  <a:lnTo>
                    <a:pt x="298" y="2836"/>
                  </a:lnTo>
                  <a:lnTo>
                    <a:pt x="216" y="5938"/>
                  </a:lnTo>
                  <a:lnTo>
                    <a:pt x="134" y="9749"/>
                  </a:lnTo>
                  <a:lnTo>
                    <a:pt x="93" y="11835"/>
                  </a:lnTo>
                  <a:lnTo>
                    <a:pt x="51" y="13982"/>
                  </a:lnTo>
                  <a:lnTo>
                    <a:pt x="31" y="16160"/>
                  </a:lnTo>
                  <a:lnTo>
                    <a:pt x="10" y="18317"/>
                  </a:lnTo>
                  <a:lnTo>
                    <a:pt x="0" y="20433"/>
                  </a:lnTo>
                  <a:lnTo>
                    <a:pt x="10" y="22467"/>
                  </a:lnTo>
                  <a:lnTo>
                    <a:pt x="31" y="24368"/>
                  </a:lnTo>
                  <a:lnTo>
                    <a:pt x="72" y="26114"/>
                  </a:lnTo>
                  <a:lnTo>
                    <a:pt x="103" y="27028"/>
                  </a:lnTo>
                  <a:lnTo>
                    <a:pt x="164" y="28076"/>
                  </a:lnTo>
                  <a:lnTo>
                    <a:pt x="236" y="29247"/>
                  </a:lnTo>
                  <a:lnTo>
                    <a:pt x="319" y="30490"/>
                  </a:lnTo>
                  <a:lnTo>
                    <a:pt x="514" y="33110"/>
                  </a:lnTo>
                  <a:lnTo>
                    <a:pt x="719" y="35740"/>
                  </a:lnTo>
                  <a:lnTo>
                    <a:pt x="925" y="38164"/>
                  </a:lnTo>
                  <a:lnTo>
                    <a:pt x="1110" y="40167"/>
                  </a:lnTo>
                  <a:lnTo>
                    <a:pt x="1274" y="42016"/>
                  </a:lnTo>
                  <a:lnTo>
                    <a:pt x="6554" y="42016"/>
                  </a:lnTo>
                  <a:lnTo>
                    <a:pt x="6338" y="40352"/>
                  </a:lnTo>
                  <a:lnTo>
                    <a:pt x="5845" y="36418"/>
                  </a:lnTo>
                  <a:lnTo>
                    <a:pt x="5558" y="34106"/>
                  </a:lnTo>
                  <a:lnTo>
                    <a:pt x="5280" y="31815"/>
                  </a:lnTo>
                  <a:lnTo>
                    <a:pt x="5054" y="29751"/>
                  </a:lnTo>
                  <a:lnTo>
                    <a:pt x="4952" y="28867"/>
                  </a:lnTo>
                  <a:lnTo>
                    <a:pt x="4880" y="28117"/>
                  </a:lnTo>
                  <a:lnTo>
                    <a:pt x="4787" y="27213"/>
                  </a:lnTo>
                  <a:lnTo>
                    <a:pt x="4623" y="25898"/>
                  </a:lnTo>
                  <a:lnTo>
                    <a:pt x="4397" y="24234"/>
                  </a:lnTo>
                  <a:lnTo>
                    <a:pt x="4140" y="22293"/>
                  </a:lnTo>
                  <a:lnTo>
                    <a:pt x="3513" y="17814"/>
                  </a:lnTo>
                  <a:lnTo>
                    <a:pt x="2815" y="12996"/>
                  </a:lnTo>
                  <a:lnTo>
                    <a:pt x="2147" y="8342"/>
                  </a:lnTo>
                  <a:lnTo>
                    <a:pt x="1562" y="4377"/>
                  </a:lnTo>
                  <a:lnTo>
                    <a:pt x="1007" y="586"/>
                  </a:lnTo>
                  <a:lnTo>
                    <a:pt x="390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4" name="Google Shape;789;p24">
              <a:extLst>
                <a:ext uri="{FF2B5EF4-FFF2-40B4-BE49-F238E27FC236}">
                  <a16:creationId xmlns:a16="http://schemas.microsoft.com/office/drawing/2014/main" id="{BECF2FF4-138E-2BC5-126F-465538B07905}"/>
                </a:ext>
              </a:extLst>
            </p:cNvPr>
            <p:cNvSpPr/>
            <p:nvPr/>
          </p:nvSpPr>
          <p:spPr>
            <a:xfrm>
              <a:off x="2028541" y="2740682"/>
              <a:ext cx="1353935" cy="2400115"/>
            </a:xfrm>
            <a:custGeom>
              <a:avLst/>
              <a:gdLst/>
              <a:ahLst/>
              <a:cxnLst/>
              <a:rect l="l" t="t" r="r" b="b"/>
              <a:pathLst>
                <a:path w="30963" h="54888" extrusionOk="0">
                  <a:moveTo>
                    <a:pt x="350" y="0"/>
                  </a:moveTo>
                  <a:lnTo>
                    <a:pt x="257" y="1294"/>
                  </a:lnTo>
                  <a:lnTo>
                    <a:pt x="165" y="2589"/>
                  </a:lnTo>
                  <a:lnTo>
                    <a:pt x="103" y="3883"/>
                  </a:lnTo>
                  <a:lnTo>
                    <a:pt x="52" y="5188"/>
                  </a:lnTo>
                  <a:lnTo>
                    <a:pt x="21" y="6482"/>
                  </a:lnTo>
                  <a:lnTo>
                    <a:pt x="0" y="7787"/>
                  </a:lnTo>
                  <a:lnTo>
                    <a:pt x="0" y="9091"/>
                  </a:lnTo>
                  <a:lnTo>
                    <a:pt x="0" y="10396"/>
                  </a:lnTo>
                  <a:lnTo>
                    <a:pt x="21" y="11701"/>
                  </a:lnTo>
                  <a:lnTo>
                    <a:pt x="52" y="13005"/>
                  </a:lnTo>
                  <a:lnTo>
                    <a:pt x="83" y="14310"/>
                  </a:lnTo>
                  <a:lnTo>
                    <a:pt x="124" y="15615"/>
                  </a:lnTo>
                  <a:lnTo>
                    <a:pt x="226" y="18224"/>
                  </a:lnTo>
                  <a:lnTo>
                    <a:pt x="350" y="20844"/>
                  </a:lnTo>
                  <a:lnTo>
                    <a:pt x="617" y="26062"/>
                  </a:lnTo>
                  <a:lnTo>
                    <a:pt x="750" y="28671"/>
                  </a:lnTo>
                  <a:lnTo>
                    <a:pt x="853" y="31281"/>
                  </a:lnTo>
                  <a:lnTo>
                    <a:pt x="904" y="32585"/>
                  </a:lnTo>
                  <a:lnTo>
                    <a:pt x="935" y="33880"/>
                  </a:lnTo>
                  <a:lnTo>
                    <a:pt x="966" y="35184"/>
                  </a:lnTo>
                  <a:lnTo>
                    <a:pt x="987" y="36479"/>
                  </a:lnTo>
                  <a:lnTo>
                    <a:pt x="997" y="37773"/>
                  </a:lnTo>
                  <a:lnTo>
                    <a:pt x="997" y="39068"/>
                  </a:lnTo>
                  <a:lnTo>
                    <a:pt x="987" y="40362"/>
                  </a:lnTo>
                  <a:lnTo>
                    <a:pt x="956" y="41656"/>
                  </a:lnTo>
                  <a:lnTo>
                    <a:pt x="966" y="43269"/>
                  </a:lnTo>
                  <a:lnTo>
                    <a:pt x="987" y="44913"/>
                  </a:lnTo>
                  <a:lnTo>
                    <a:pt x="1017" y="46567"/>
                  </a:lnTo>
                  <a:lnTo>
                    <a:pt x="1048" y="48231"/>
                  </a:lnTo>
                  <a:lnTo>
                    <a:pt x="1048" y="49905"/>
                  </a:lnTo>
                  <a:lnTo>
                    <a:pt x="1048" y="50738"/>
                  </a:lnTo>
                  <a:lnTo>
                    <a:pt x="1038" y="51570"/>
                  </a:lnTo>
                  <a:lnTo>
                    <a:pt x="1007" y="52402"/>
                  </a:lnTo>
                  <a:lnTo>
                    <a:pt x="976" y="53234"/>
                  </a:lnTo>
                  <a:lnTo>
                    <a:pt x="935" y="54056"/>
                  </a:lnTo>
                  <a:lnTo>
                    <a:pt x="874" y="54888"/>
                  </a:lnTo>
                  <a:lnTo>
                    <a:pt x="30963" y="54888"/>
                  </a:lnTo>
                  <a:lnTo>
                    <a:pt x="30912" y="53860"/>
                  </a:lnTo>
                  <a:lnTo>
                    <a:pt x="30778" y="51323"/>
                  </a:lnTo>
                  <a:lnTo>
                    <a:pt x="30624" y="48056"/>
                  </a:lnTo>
                  <a:lnTo>
                    <a:pt x="30552" y="46402"/>
                  </a:lnTo>
                  <a:lnTo>
                    <a:pt x="30490" y="44861"/>
                  </a:lnTo>
                  <a:lnTo>
                    <a:pt x="30418" y="42920"/>
                  </a:lnTo>
                  <a:lnTo>
                    <a:pt x="30295" y="40167"/>
                  </a:lnTo>
                  <a:lnTo>
                    <a:pt x="30162" y="36900"/>
                  </a:lnTo>
                  <a:lnTo>
                    <a:pt x="30018" y="33366"/>
                  </a:lnTo>
                  <a:lnTo>
                    <a:pt x="29956" y="31589"/>
                  </a:lnTo>
                  <a:lnTo>
                    <a:pt x="29905" y="29843"/>
                  </a:lnTo>
                  <a:lnTo>
                    <a:pt x="29853" y="28178"/>
                  </a:lnTo>
                  <a:lnTo>
                    <a:pt x="29823" y="26607"/>
                  </a:lnTo>
                  <a:lnTo>
                    <a:pt x="29812" y="25179"/>
                  </a:lnTo>
                  <a:lnTo>
                    <a:pt x="29823" y="23925"/>
                  </a:lnTo>
                  <a:lnTo>
                    <a:pt x="29833" y="23371"/>
                  </a:lnTo>
                  <a:lnTo>
                    <a:pt x="29843" y="22878"/>
                  </a:lnTo>
                  <a:lnTo>
                    <a:pt x="29864" y="22436"/>
                  </a:lnTo>
                  <a:lnTo>
                    <a:pt x="29895" y="22066"/>
                  </a:lnTo>
                  <a:lnTo>
                    <a:pt x="29946" y="21368"/>
                  </a:lnTo>
                  <a:lnTo>
                    <a:pt x="29997" y="20638"/>
                  </a:lnTo>
                  <a:lnTo>
                    <a:pt x="30038" y="19888"/>
                  </a:lnTo>
                  <a:lnTo>
                    <a:pt x="30059" y="19118"/>
                  </a:lnTo>
                  <a:lnTo>
                    <a:pt x="30079" y="18347"/>
                  </a:lnTo>
                  <a:lnTo>
                    <a:pt x="30100" y="17587"/>
                  </a:lnTo>
                  <a:lnTo>
                    <a:pt x="30110" y="16149"/>
                  </a:lnTo>
                  <a:lnTo>
                    <a:pt x="30110" y="14865"/>
                  </a:lnTo>
                  <a:lnTo>
                    <a:pt x="30100" y="13848"/>
                  </a:lnTo>
                  <a:lnTo>
                    <a:pt x="30079" y="12934"/>
                  </a:lnTo>
                  <a:lnTo>
                    <a:pt x="29915" y="12779"/>
                  </a:lnTo>
                  <a:lnTo>
                    <a:pt x="29432" y="12348"/>
                  </a:lnTo>
                  <a:lnTo>
                    <a:pt x="28662" y="11680"/>
                  </a:lnTo>
                  <a:lnTo>
                    <a:pt x="28169" y="11269"/>
                  </a:lnTo>
                  <a:lnTo>
                    <a:pt x="27624" y="10828"/>
                  </a:lnTo>
                  <a:lnTo>
                    <a:pt x="27316" y="10591"/>
                  </a:lnTo>
                  <a:lnTo>
                    <a:pt x="26987" y="10355"/>
                  </a:lnTo>
                  <a:lnTo>
                    <a:pt x="26638" y="10119"/>
                  </a:lnTo>
                  <a:lnTo>
                    <a:pt x="26278" y="9882"/>
                  </a:lnTo>
                  <a:lnTo>
                    <a:pt x="25888" y="9646"/>
                  </a:lnTo>
                  <a:lnTo>
                    <a:pt x="25487" y="9410"/>
                  </a:lnTo>
                  <a:lnTo>
                    <a:pt x="25066" y="9174"/>
                  </a:lnTo>
                  <a:lnTo>
                    <a:pt x="24635" y="8937"/>
                  </a:lnTo>
                  <a:lnTo>
                    <a:pt x="23741" y="8465"/>
                  </a:lnTo>
                  <a:lnTo>
                    <a:pt x="22817" y="7982"/>
                  </a:lnTo>
                  <a:lnTo>
                    <a:pt x="20906" y="7016"/>
                  </a:lnTo>
                  <a:lnTo>
                    <a:pt x="19868" y="6492"/>
                  </a:lnTo>
                  <a:lnTo>
                    <a:pt x="18687" y="5927"/>
                  </a:lnTo>
                  <a:lnTo>
                    <a:pt x="16057" y="4664"/>
                  </a:lnTo>
                  <a:lnTo>
                    <a:pt x="14670" y="3986"/>
                  </a:lnTo>
                  <a:lnTo>
                    <a:pt x="13294" y="3298"/>
                  </a:lnTo>
                  <a:lnTo>
                    <a:pt x="12616" y="2948"/>
                  </a:lnTo>
                  <a:lnTo>
                    <a:pt x="11948" y="2599"/>
                  </a:lnTo>
                  <a:lnTo>
                    <a:pt x="11301" y="2250"/>
                  </a:lnTo>
                  <a:lnTo>
                    <a:pt x="10674" y="1900"/>
                  </a:lnTo>
                  <a:lnTo>
                    <a:pt x="10376" y="1736"/>
                  </a:lnTo>
                  <a:lnTo>
                    <a:pt x="10068" y="1572"/>
                  </a:lnTo>
                  <a:lnTo>
                    <a:pt x="9749" y="1428"/>
                  </a:lnTo>
                  <a:lnTo>
                    <a:pt x="9441" y="1284"/>
                  </a:lnTo>
                  <a:lnTo>
                    <a:pt x="9133" y="1161"/>
                  </a:lnTo>
                  <a:lnTo>
                    <a:pt x="8815" y="1038"/>
                  </a:lnTo>
                  <a:lnTo>
                    <a:pt x="8506" y="925"/>
                  </a:lnTo>
                  <a:lnTo>
                    <a:pt x="8188" y="822"/>
                  </a:lnTo>
                  <a:lnTo>
                    <a:pt x="7869" y="729"/>
                  </a:lnTo>
                  <a:lnTo>
                    <a:pt x="7561" y="637"/>
                  </a:lnTo>
                  <a:lnTo>
                    <a:pt x="7243" y="555"/>
                  </a:lnTo>
                  <a:lnTo>
                    <a:pt x="6924" y="483"/>
                  </a:lnTo>
                  <a:lnTo>
                    <a:pt x="6606" y="421"/>
                  </a:lnTo>
                  <a:lnTo>
                    <a:pt x="6287" y="360"/>
                  </a:lnTo>
                  <a:lnTo>
                    <a:pt x="5651" y="257"/>
                  </a:lnTo>
                  <a:lnTo>
                    <a:pt x="5024" y="175"/>
                  </a:lnTo>
                  <a:lnTo>
                    <a:pt x="4387" y="113"/>
                  </a:lnTo>
                  <a:lnTo>
                    <a:pt x="3760" y="62"/>
                  </a:lnTo>
                  <a:lnTo>
                    <a:pt x="3134" y="31"/>
                  </a:lnTo>
                  <a:lnTo>
                    <a:pt x="2517" y="10"/>
                  </a:lnTo>
                  <a:lnTo>
                    <a:pt x="1901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" name="Google Shape;790;p24">
              <a:extLst>
                <a:ext uri="{FF2B5EF4-FFF2-40B4-BE49-F238E27FC236}">
                  <a16:creationId xmlns:a16="http://schemas.microsoft.com/office/drawing/2014/main" id="{D8B5826F-C5B5-55CA-8F2C-4D324FB8A487}"/>
                </a:ext>
              </a:extLst>
            </p:cNvPr>
            <p:cNvSpPr/>
            <p:nvPr/>
          </p:nvSpPr>
          <p:spPr>
            <a:xfrm>
              <a:off x="1626501" y="2740682"/>
              <a:ext cx="937999" cy="1242517"/>
            </a:xfrm>
            <a:custGeom>
              <a:avLst/>
              <a:gdLst/>
              <a:ahLst/>
              <a:cxnLst/>
              <a:rect l="l" t="t" r="r" b="b"/>
              <a:pathLst>
                <a:path w="21451" h="28415" extrusionOk="0">
                  <a:moveTo>
                    <a:pt x="9328" y="0"/>
                  </a:moveTo>
                  <a:lnTo>
                    <a:pt x="8753" y="31"/>
                  </a:lnTo>
                  <a:lnTo>
                    <a:pt x="8157" y="62"/>
                  </a:lnTo>
                  <a:lnTo>
                    <a:pt x="7571" y="113"/>
                  </a:lnTo>
                  <a:lnTo>
                    <a:pt x="6976" y="175"/>
                  </a:lnTo>
                  <a:lnTo>
                    <a:pt x="6380" y="247"/>
                  </a:lnTo>
                  <a:lnTo>
                    <a:pt x="5804" y="318"/>
                  </a:lnTo>
                  <a:lnTo>
                    <a:pt x="5229" y="401"/>
                  </a:lnTo>
                  <a:lnTo>
                    <a:pt x="4130" y="565"/>
                  </a:lnTo>
                  <a:lnTo>
                    <a:pt x="3123" y="740"/>
                  </a:lnTo>
                  <a:lnTo>
                    <a:pt x="2240" y="904"/>
                  </a:lnTo>
                  <a:lnTo>
                    <a:pt x="1500" y="1048"/>
                  </a:lnTo>
                  <a:lnTo>
                    <a:pt x="1254" y="1479"/>
                  </a:lnTo>
                  <a:lnTo>
                    <a:pt x="1038" y="1911"/>
                  </a:lnTo>
                  <a:lnTo>
                    <a:pt x="843" y="2342"/>
                  </a:lnTo>
                  <a:lnTo>
                    <a:pt x="668" y="2784"/>
                  </a:lnTo>
                  <a:lnTo>
                    <a:pt x="514" y="3215"/>
                  </a:lnTo>
                  <a:lnTo>
                    <a:pt x="380" y="3647"/>
                  </a:lnTo>
                  <a:lnTo>
                    <a:pt x="267" y="4089"/>
                  </a:lnTo>
                  <a:lnTo>
                    <a:pt x="175" y="4520"/>
                  </a:lnTo>
                  <a:lnTo>
                    <a:pt x="103" y="4962"/>
                  </a:lnTo>
                  <a:lnTo>
                    <a:pt x="52" y="5393"/>
                  </a:lnTo>
                  <a:lnTo>
                    <a:pt x="11" y="5835"/>
                  </a:lnTo>
                  <a:lnTo>
                    <a:pt x="0" y="6277"/>
                  </a:lnTo>
                  <a:lnTo>
                    <a:pt x="0" y="6708"/>
                  </a:lnTo>
                  <a:lnTo>
                    <a:pt x="11" y="7150"/>
                  </a:lnTo>
                  <a:lnTo>
                    <a:pt x="41" y="7592"/>
                  </a:lnTo>
                  <a:lnTo>
                    <a:pt x="93" y="8033"/>
                  </a:lnTo>
                  <a:lnTo>
                    <a:pt x="154" y="8465"/>
                  </a:lnTo>
                  <a:lnTo>
                    <a:pt x="226" y="8907"/>
                  </a:lnTo>
                  <a:lnTo>
                    <a:pt x="319" y="9348"/>
                  </a:lnTo>
                  <a:lnTo>
                    <a:pt x="421" y="9790"/>
                  </a:lnTo>
                  <a:lnTo>
                    <a:pt x="534" y="10221"/>
                  </a:lnTo>
                  <a:lnTo>
                    <a:pt x="668" y="10663"/>
                  </a:lnTo>
                  <a:lnTo>
                    <a:pt x="812" y="11105"/>
                  </a:lnTo>
                  <a:lnTo>
                    <a:pt x="956" y="11547"/>
                  </a:lnTo>
                  <a:lnTo>
                    <a:pt x="1120" y="11988"/>
                  </a:lnTo>
                  <a:lnTo>
                    <a:pt x="1295" y="12420"/>
                  </a:lnTo>
                  <a:lnTo>
                    <a:pt x="1480" y="12862"/>
                  </a:lnTo>
                  <a:lnTo>
                    <a:pt x="1664" y="13303"/>
                  </a:lnTo>
                  <a:lnTo>
                    <a:pt x="1870" y="13735"/>
                  </a:lnTo>
                  <a:lnTo>
                    <a:pt x="2075" y="14177"/>
                  </a:lnTo>
                  <a:lnTo>
                    <a:pt x="2291" y="14608"/>
                  </a:lnTo>
                  <a:lnTo>
                    <a:pt x="2517" y="15050"/>
                  </a:lnTo>
                  <a:lnTo>
                    <a:pt x="2979" y="15913"/>
                  </a:lnTo>
                  <a:lnTo>
                    <a:pt x="3462" y="16786"/>
                  </a:lnTo>
                  <a:lnTo>
                    <a:pt x="3966" y="17649"/>
                  </a:lnTo>
                  <a:lnTo>
                    <a:pt x="4479" y="18512"/>
                  </a:lnTo>
                  <a:lnTo>
                    <a:pt x="5003" y="19364"/>
                  </a:lnTo>
                  <a:lnTo>
                    <a:pt x="5537" y="20217"/>
                  </a:lnTo>
                  <a:lnTo>
                    <a:pt x="6595" y="21902"/>
                  </a:lnTo>
                  <a:lnTo>
                    <a:pt x="7109" y="22744"/>
                  </a:lnTo>
                  <a:lnTo>
                    <a:pt x="7612" y="23576"/>
                  </a:lnTo>
                  <a:lnTo>
                    <a:pt x="8106" y="24398"/>
                  </a:lnTo>
                  <a:lnTo>
                    <a:pt x="8568" y="25220"/>
                  </a:lnTo>
                  <a:lnTo>
                    <a:pt x="9010" y="26031"/>
                  </a:lnTo>
                  <a:lnTo>
                    <a:pt x="9225" y="26432"/>
                  </a:lnTo>
                  <a:lnTo>
                    <a:pt x="9431" y="26833"/>
                  </a:lnTo>
                  <a:lnTo>
                    <a:pt x="9626" y="27233"/>
                  </a:lnTo>
                  <a:lnTo>
                    <a:pt x="9811" y="27634"/>
                  </a:lnTo>
                  <a:lnTo>
                    <a:pt x="9985" y="28024"/>
                  </a:lnTo>
                  <a:lnTo>
                    <a:pt x="10150" y="28415"/>
                  </a:lnTo>
                  <a:lnTo>
                    <a:pt x="10746" y="27767"/>
                  </a:lnTo>
                  <a:lnTo>
                    <a:pt x="11342" y="27110"/>
                  </a:lnTo>
                  <a:lnTo>
                    <a:pt x="11917" y="26432"/>
                  </a:lnTo>
                  <a:lnTo>
                    <a:pt x="12482" y="25733"/>
                  </a:lnTo>
                  <a:lnTo>
                    <a:pt x="13037" y="25035"/>
                  </a:lnTo>
                  <a:lnTo>
                    <a:pt x="13571" y="24316"/>
                  </a:lnTo>
                  <a:lnTo>
                    <a:pt x="14095" y="23586"/>
                  </a:lnTo>
                  <a:lnTo>
                    <a:pt x="14608" y="22847"/>
                  </a:lnTo>
                  <a:lnTo>
                    <a:pt x="15101" y="22097"/>
                  </a:lnTo>
                  <a:lnTo>
                    <a:pt x="15584" y="21326"/>
                  </a:lnTo>
                  <a:lnTo>
                    <a:pt x="16046" y="20556"/>
                  </a:lnTo>
                  <a:lnTo>
                    <a:pt x="16498" y="19775"/>
                  </a:lnTo>
                  <a:lnTo>
                    <a:pt x="16930" y="18984"/>
                  </a:lnTo>
                  <a:lnTo>
                    <a:pt x="17341" y="18173"/>
                  </a:lnTo>
                  <a:lnTo>
                    <a:pt x="17742" y="17371"/>
                  </a:lnTo>
                  <a:lnTo>
                    <a:pt x="18122" y="16550"/>
                  </a:lnTo>
                  <a:lnTo>
                    <a:pt x="18481" y="15728"/>
                  </a:lnTo>
                  <a:lnTo>
                    <a:pt x="18830" y="14885"/>
                  </a:lnTo>
                  <a:lnTo>
                    <a:pt x="19149" y="14053"/>
                  </a:lnTo>
                  <a:lnTo>
                    <a:pt x="19457" y="13201"/>
                  </a:lnTo>
                  <a:lnTo>
                    <a:pt x="19745" y="12358"/>
                  </a:lnTo>
                  <a:lnTo>
                    <a:pt x="20002" y="11495"/>
                  </a:lnTo>
                  <a:lnTo>
                    <a:pt x="20248" y="10632"/>
                  </a:lnTo>
                  <a:lnTo>
                    <a:pt x="20474" y="9769"/>
                  </a:lnTo>
                  <a:lnTo>
                    <a:pt x="20669" y="8907"/>
                  </a:lnTo>
                  <a:lnTo>
                    <a:pt x="20854" y="8033"/>
                  </a:lnTo>
                  <a:lnTo>
                    <a:pt x="21008" y="7160"/>
                  </a:lnTo>
                  <a:lnTo>
                    <a:pt x="21142" y="6277"/>
                  </a:lnTo>
                  <a:lnTo>
                    <a:pt x="21255" y="5404"/>
                  </a:lnTo>
                  <a:lnTo>
                    <a:pt x="21347" y="4520"/>
                  </a:lnTo>
                  <a:lnTo>
                    <a:pt x="21409" y="3637"/>
                  </a:lnTo>
                  <a:lnTo>
                    <a:pt x="21429" y="3205"/>
                  </a:lnTo>
                  <a:lnTo>
                    <a:pt x="21450" y="2763"/>
                  </a:lnTo>
                  <a:lnTo>
                    <a:pt x="20638" y="2332"/>
                  </a:lnTo>
                  <a:lnTo>
                    <a:pt x="19868" y="1900"/>
                  </a:lnTo>
                  <a:lnTo>
                    <a:pt x="19570" y="1736"/>
                  </a:lnTo>
                  <a:lnTo>
                    <a:pt x="19262" y="1572"/>
                  </a:lnTo>
                  <a:lnTo>
                    <a:pt x="18943" y="1428"/>
                  </a:lnTo>
                  <a:lnTo>
                    <a:pt x="18635" y="1284"/>
                  </a:lnTo>
                  <a:lnTo>
                    <a:pt x="18327" y="1161"/>
                  </a:lnTo>
                  <a:lnTo>
                    <a:pt x="18009" y="1038"/>
                  </a:lnTo>
                  <a:lnTo>
                    <a:pt x="17700" y="925"/>
                  </a:lnTo>
                  <a:lnTo>
                    <a:pt x="17382" y="822"/>
                  </a:lnTo>
                  <a:lnTo>
                    <a:pt x="17063" y="729"/>
                  </a:lnTo>
                  <a:lnTo>
                    <a:pt x="16755" y="637"/>
                  </a:lnTo>
                  <a:lnTo>
                    <a:pt x="16437" y="555"/>
                  </a:lnTo>
                  <a:lnTo>
                    <a:pt x="16118" y="483"/>
                  </a:lnTo>
                  <a:lnTo>
                    <a:pt x="15800" y="421"/>
                  </a:lnTo>
                  <a:lnTo>
                    <a:pt x="15481" y="360"/>
                  </a:lnTo>
                  <a:lnTo>
                    <a:pt x="14845" y="257"/>
                  </a:lnTo>
                  <a:lnTo>
                    <a:pt x="14218" y="175"/>
                  </a:lnTo>
                  <a:lnTo>
                    <a:pt x="13581" y="113"/>
                  </a:lnTo>
                  <a:lnTo>
                    <a:pt x="12954" y="62"/>
                  </a:lnTo>
                  <a:lnTo>
                    <a:pt x="12328" y="31"/>
                  </a:lnTo>
                  <a:lnTo>
                    <a:pt x="11711" y="10"/>
                  </a:lnTo>
                  <a:lnTo>
                    <a:pt x="11095" y="0"/>
                  </a:lnTo>
                  <a:close/>
                </a:path>
              </a:pathLst>
            </a:custGeom>
            <a:solidFill>
              <a:srgbClr val="00D5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6" name="Google Shape;791;p24">
              <a:extLst>
                <a:ext uri="{FF2B5EF4-FFF2-40B4-BE49-F238E27FC236}">
                  <a16:creationId xmlns:a16="http://schemas.microsoft.com/office/drawing/2014/main" id="{BBBACC67-3C88-682E-CC36-9B25D3EBB309}"/>
                </a:ext>
              </a:extLst>
            </p:cNvPr>
            <p:cNvSpPr/>
            <p:nvPr/>
          </p:nvSpPr>
          <p:spPr>
            <a:xfrm>
              <a:off x="1613470" y="2771204"/>
              <a:ext cx="373345" cy="580876"/>
            </a:xfrm>
            <a:custGeom>
              <a:avLst/>
              <a:gdLst/>
              <a:ahLst/>
              <a:cxnLst/>
              <a:rect l="l" t="t" r="r" b="b"/>
              <a:pathLst>
                <a:path w="8538" h="13284" extrusionOk="0">
                  <a:moveTo>
                    <a:pt x="2928" y="1"/>
                  </a:moveTo>
                  <a:lnTo>
                    <a:pt x="2692" y="114"/>
                  </a:lnTo>
                  <a:lnTo>
                    <a:pt x="2476" y="227"/>
                  </a:lnTo>
                  <a:lnTo>
                    <a:pt x="2271" y="340"/>
                  </a:lnTo>
                  <a:lnTo>
                    <a:pt x="2075" y="473"/>
                  </a:lnTo>
                  <a:lnTo>
                    <a:pt x="1891" y="617"/>
                  </a:lnTo>
                  <a:lnTo>
                    <a:pt x="1695" y="792"/>
                  </a:lnTo>
                  <a:lnTo>
                    <a:pt x="1490" y="987"/>
                  </a:lnTo>
                  <a:lnTo>
                    <a:pt x="1264" y="1223"/>
                  </a:lnTo>
                  <a:lnTo>
                    <a:pt x="1171" y="1346"/>
                  </a:lnTo>
                  <a:lnTo>
                    <a:pt x="1069" y="1459"/>
                  </a:lnTo>
                  <a:lnTo>
                    <a:pt x="976" y="1593"/>
                  </a:lnTo>
                  <a:lnTo>
                    <a:pt x="894" y="1716"/>
                  </a:lnTo>
                  <a:lnTo>
                    <a:pt x="740" y="1983"/>
                  </a:lnTo>
                  <a:lnTo>
                    <a:pt x="596" y="2261"/>
                  </a:lnTo>
                  <a:lnTo>
                    <a:pt x="473" y="2548"/>
                  </a:lnTo>
                  <a:lnTo>
                    <a:pt x="360" y="2846"/>
                  </a:lnTo>
                  <a:lnTo>
                    <a:pt x="267" y="3144"/>
                  </a:lnTo>
                  <a:lnTo>
                    <a:pt x="185" y="3442"/>
                  </a:lnTo>
                  <a:lnTo>
                    <a:pt x="113" y="3740"/>
                  </a:lnTo>
                  <a:lnTo>
                    <a:pt x="62" y="4038"/>
                  </a:lnTo>
                  <a:lnTo>
                    <a:pt x="21" y="4346"/>
                  </a:lnTo>
                  <a:lnTo>
                    <a:pt x="11" y="4644"/>
                  </a:lnTo>
                  <a:lnTo>
                    <a:pt x="0" y="4952"/>
                  </a:lnTo>
                  <a:lnTo>
                    <a:pt x="21" y="5260"/>
                  </a:lnTo>
                  <a:lnTo>
                    <a:pt x="41" y="5568"/>
                  </a:lnTo>
                  <a:lnTo>
                    <a:pt x="83" y="5866"/>
                  </a:lnTo>
                  <a:lnTo>
                    <a:pt x="134" y="6175"/>
                  </a:lnTo>
                  <a:lnTo>
                    <a:pt x="196" y="6483"/>
                  </a:lnTo>
                  <a:lnTo>
                    <a:pt x="267" y="6791"/>
                  </a:lnTo>
                  <a:lnTo>
                    <a:pt x="339" y="7089"/>
                  </a:lnTo>
                  <a:lnTo>
                    <a:pt x="422" y="7387"/>
                  </a:lnTo>
                  <a:lnTo>
                    <a:pt x="514" y="7685"/>
                  </a:lnTo>
                  <a:lnTo>
                    <a:pt x="709" y="8280"/>
                  </a:lnTo>
                  <a:lnTo>
                    <a:pt x="832" y="8650"/>
                  </a:lnTo>
                  <a:lnTo>
                    <a:pt x="966" y="9000"/>
                  </a:lnTo>
                  <a:lnTo>
                    <a:pt x="1100" y="9328"/>
                  </a:lnTo>
                  <a:lnTo>
                    <a:pt x="1243" y="9657"/>
                  </a:lnTo>
                  <a:lnTo>
                    <a:pt x="1397" y="9975"/>
                  </a:lnTo>
                  <a:lnTo>
                    <a:pt x="1552" y="10273"/>
                  </a:lnTo>
                  <a:lnTo>
                    <a:pt x="1706" y="10571"/>
                  </a:lnTo>
                  <a:lnTo>
                    <a:pt x="1870" y="10869"/>
                  </a:lnTo>
                  <a:lnTo>
                    <a:pt x="2045" y="11167"/>
                  </a:lnTo>
                  <a:lnTo>
                    <a:pt x="2230" y="11455"/>
                  </a:lnTo>
                  <a:lnTo>
                    <a:pt x="2610" y="12040"/>
                  </a:lnTo>
                  <a:lnTo>
                    <a:pt x="3031" y="12646"/>
                  </a:lnTo>
                  <a:lnTo>
                    <a:pt x="3483" y="13283"/>
                  </a:lnTo>
                  <a:lnTo>
                    <a:pt x="3729" y="12718"/>
                  </a:lnTo>
                  <a:lnTo>
                    <a:pt x="3966" y="12215"/>
                  </a:lnTo>
                  <a:lnTo>
                    <a:pt x="4202" y="11763"/>
                  </a:lnTo>
                  <a:lnTo>
                    <a:pt x="4428" y="11331"/>
                  </a:lnTo>
                  <a:lnTo>
                    <a:pt x="4890" y="10448"/>
                  </a:lnTo>
                  <a:lnTo>
                    <a:pt x="5435" y="9421"/>
                  </a:lnTo>
                  <a:lnTo>
                    <a:pt x="5722" y="8876"/>
                  </a:lnTo>
                  <a:lnTo>
                    <a:pt x="6031" y="8332"/>
                  </a:lnTo>
                  <a:lnTo>
                    <a:pt x="6195" y="8065"/>
                  </a:lnTo>
                  <a:lnTo>
                    <a:pt x="6359" y="7798"/>
                  </a:lnTo>
                  <a:lnTo>
                    <a:pt x="6534" y="7551"/>
                  </a:lnTo>
                  <a:lnTo>
                    <a:pt x="6719" y="7305"/>
                  </a:lnTo>
                  <a:lnTo>
                    <a:pt x="6914" y="7058"/>
                  </a:lnTo>
                  <a:lnTo>
                    <a:pt x="7109" y="6832"/>
                  </a:lnTo>
                  <a:lnTo>
                    <a:pt x="7315" y="6616"/>
                  </a:lnTo>
                  <a:lnTo>
                    <a:pt x="7541" y="6411"/>
                  </a:lnTo>
                  <a:lnTo>
                    <a:pt x="7767" y="6216"/>
                  </a:lnTo>
                  <a:lnTo>
                    <a:pt x="8013" y="6031"/>
                  </a:lnTo>
                  <a:lnTo>
                    <a:pt x="8270" y="5866"/>
                  </a:lnTo>
                  <a:lnTo>
                    <a:pt x="8537" y="5712"/>
                  </a:lnTo>
                  <a:lnTo>
                    <a:pt x="8013" y="5527"/>
                  </a:lnTo>
                  <a:lnTo>
                    <a:pt x="7489" y="5332"/>
                  </a:lnTo>
                  <a:lnTo>
                    <a:pt x="6965" y="5116"/>
                  </a:lnTo>
                  <a:lnTo>
                    <a:pt x="6452" y="4890"/>
                  </a:lnTo>
                  <a:lnTo>
                    <a:pt x="6195" y="4767"/>
                  </a:lnTo>
                  <a:lnTo>
                    <a:pt x="5948" y="4644"/>
                  </a:lnTo>
                  <a:lnTo>
                    <a:pt x="5702" y="4500"/>
                  </a:lnTo>
                  <a:lnTo>
                    <a:pt x="5466" y="4367"/>
                  </a:lnTo>
                  <a:lnTo>
                    <a:pt x="5229" y="4212"/>
                  </a:lnTo>
                  <a:lnTo>
                    <a:pt x="5003" y="4058"/>
                  </a:lnTo>
                  <a:lnTo>
                    <a:pt x="4788" y="3884"/>
                  </a:lnTo>
                  <a:lnTo>
                    <a:pt x="4582" y="3709"/>
                  </a:lnTo>
                  <a:lnTo>
                    <a:pt x="4253" y="3421"/>
                  </a:lnTo>
                  <a:lnTo>
                    <a:pt x="3955" y="3165"/>
                  </a:lnTo>
                  <a:lnTo>
                    <a:pt x="3678" y="2918"/>
                  </a:lnTo>
                  <a:lnTo>
                    <a:pt x="3544" y="2785"/>
                  </a:lnTo>
                  <a:lnTo>
                    <a:pt x="3431" y="2661"/>
                  </a:lnTo>
                  <a:lnTo>
                    <a:pt x="3318" y="2528"/>
                  </a:lnTo>
                  <a:lnTo>
                    <a:pt x="3205" y="2394"/>
                  </a:lnTo>
                  <a:lnTo>
                    <a:pt x="3113" y="2250"/>
                  </a:lnTo>
                  <a:lnTo>
                    <a:pt x="3031" y="2096"/>
                  </a:lnTo>
                  <a:lnTo>
                    <a:pt x="2949" y="1932"/>
                  </a:lnTo>
                  <a:lnTo>
                    <a:pt x="2887" y="1747"/>
                  </a:lnTo>
                  <a:lnTo>
                    <a:pt x="2825" y="1562"/>
                  </a:lnTo>
                  <a:lnTo>
                    <a:pt x="2774" y="1357"/>
                  </a:lnTo>
                  <a:lnTo>
                    <a:pt x="2764" y="1254"/>
                  </a:lnTo>
                  <a:lnTo>
                    <a:pt x="2753" y="1151"/>
                  </a:lnTo>
                  <a:lnTo>
                    <a:pt x="2753" y="935"/>
                  </a:lnTo>
                  <a:lnTo>
                    <a:pt x="2784" y="709"/>
                  </a:lnTo>
                  <a:lnTo>
                    <a:pt x="2815" y="494"/>
                  </a:lnTo>
                  <a:lnTo>
                    <a:pt x="2856" y="298"/>
                  </a:lnTo>
                  <a:lnTo>
                    <a:pt x="2887" y="144"/>
                  </a:lnTo>
                  <a:lnTo>
                    <a:pt x="2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7" name="Google Shape;792;p24">
              <a:extLst>
                <a:ext uri="{FF2B5EF4-FFF2-40B4-BE49-F238E27FC236}">
                  <a16:creationId xmlns:a16="http://schemas.microsoft.com/office/drawing/2014/main" id="{CC6FAE22-A458-C6F9-40CB-9574AB649FD1}"/>
                </a:ext>
              </a:extLst>
            </p:cNvPr>
            <p:cNvSpPr/>
            <p:nvPr/>
          </p:nvSpPr>
          <p:spPr>
            <a:xfrm>
              <a:off x="2112106" y="2720917"/>
              <a:ext cx="365256" cy="589359"/>
            </a:xfrm>
            <a:custGeom>
              <a:avLst/>
              <a:gdLst/>
              <a:ahLst/>
              <a:cxnLst/>
              <a:rect l="l" t="t" r="r" b="b"/>
              <a:pathLst>
                <a:path w="8353" h="13478" extrusionOk="0">
                  <a:moveTo>
                    <a:pt x="5712" y="0"/>
                  </a:moveTo>
                  <a:lnTo>
                    <a:pt x="5774" y="185"/>
                  </a:lnTo>
                  <a:lnTo>
                    <a:pt x="5835" y="380"/>
                  </a:lnTo>
                  <a:lnTo>
                    <a:pt x="5897" y="627"/>
                  </a:lnTo>
                  <a:lnTo>
                    <a:pt x="5958" y="904"/>
                  </a:lnTo>
                  <a:lnTo>
                    <a:pt x="6010" y="1181"/>
                  </a:lnTo>
                  <a:lnTo>
                    <a:pt x="6020" y="1325"/>
                  </a:lnTo>
                  <a:lnTo>
                    <a:pt x="6030" y="1459"/>
                  </a:lnTo>
                  <a:lnTo>
                    <a:pt x="6020" y="1582"/>
                  </a:lnTo>
                  <a:lnTo>
                    <a:pt x="6010" y="1705"/>
                  </a:lnTo>
                  <a:lnTo>
                    <a:pt x="5969" y="1921"/>
                  </a:lnTo>
                  <a:lnTo>
                    <a:pt x="5897" y="2126"/>
                  </a:lnTo>
                  <a:lnTo>
                    <a:pt x="5825" y="2332"/>
                  </a:lnTo>
                  <a:lnTo>
                    <a:pt x="5732" y="2537"/>
                  </a:lnTo>
                  <a:lnTo>
                    <a:pt x="5630" y="2733"/>
                  </a:lnTo>
                  <a:lnTo>
                    <a:pt x="5506" y="2928"/>
                  </a:lnTo>
                  <a:lnTo>
                    <a:pt x="5383" y="3123"/>
                  </a:lnTo>
                  <a:lnTo>
                    <a:pt x="5239" y="3308"/>
                  </a:lnTo>
                  <a:lnTo>
                    <a:pt x="5096" y="3482"/>
                  </a:lnTo>
                  <a:lnTo>
                    <a:pt x="4941" y="3667"/>
                  </a:lnTo>
                  <a:lnTo>
                    <a:pt x="4777" y="3832"/>
                  </a:lnTo>
                  <a:lnTo>
                    <a:pt x="4602" y="3996"/>
                  </a:lnTo>
                  <a:lnTo>
                    <a:pt x="4438" y="4161"/>
                  </a:lnTo>
                  <a:lnTo>
                    <a:pt x="4263" y="4315"/>
                  </a:lnTo>
                  <a:lnTo>
                    <a:pt x="3904" y="4613"/>
                  </a:lnTo>
                  <a:lnTo>
                    <a:pt x="3627" y="4818"/>
                  </a:lnTo>
                  <a:lnTo>
                    <a:pt x="3329" y="5034"/>
                  </a:lnTo>
                  <a:lnTo>
                    <a:pt x="3020" y="5249"/>
                  </a:lnTo>
                  <a:lnTo>
                    <a:pt x="2692" y="5455"/>
                  </a:lnTo>
                  <a:lnTo>
                    <a:pt x="2045" y="5866"/>
                  </a:lnTo>
                  <a:lnTo>
                    <a:pt x="1418" y="6236"/>
                  </a:lnTo>
                  <a:lnTo>
                    <a:pt x="863" y="6554"/>
                  </a:lnTo>
                  <a:lnTo>
                    <a:pt x="411" y="6801"/>
                  </a:lnTo>
                  <a:lnTo>
                    <a:pt x="0" y="7016"/>
                  </a:lnTo>
                  <a:lnTo>
                    <a:pt x="113" y="7047"/>
                  </a:lnTo>
                  <a:lnTo>
                    <a:pt x="257" y="7088"/>
                  </a:lnTo>
                  <a:lnTo>
                    <a:pt x="432" y="7170"/>
                  </a:lnTo>
                  <a:lnTo>
                    <a:pt x="647" y="7283"/>
                  </a:lnTo>
                  <a:lnTo>
                    <a:pt x="760" y="7355"/>
                  </a:lnTo>
                  <a:lnTo>
                    <a:pt x="884" y="7438"/>
                  </a:lnTo>
                  <a:lnTo>
                    <a:pt x="1007" y="7540"/>
                  </a:lnTo>
                  <a:lnTo>
                    <a:pt x="1141" y="7653"/>
                  </a:lnTo>
                  <a:lnTo>
                    <a:pt x="1264" y="7777"/>
                  </a:lnTo>
                  <a:lnTo>
                    <a:pt x="1397" y="7920"/>
                  </a:lnTo>
                  <a:lnTo>
                    <a:pt x="1551" y="8116"/>
                  </a:lnTo>
                  <a:lnTo>
                    <a:pt x="1736" y="8383"/>
                  </a:lnTo>
                  <a:lnTo>
                    <a:pt x="1952" y="8732"/>
                  </a:lnTo>
                  <a:lnTo>
                    <a:pt x="2199" y="9122"/>
                  </a:lnTo>
                  <a:lnTo>
                    <a:pt x="2723" y="10026"/>
                  </a:lnTo>
                  <a:lnTo>
                    <a:pt x="3267" y="11002"/>
                  </a:lnTo>
                  <a:lnTo>
                    <a:pt x="3781" y="11937"/>
                  </a:lnTo>
                  <a:lnTo>
                    <a:pt x="4202" y="12728"/>
                  </a:lnTo>
                  <a:lnTo>
                    <a:pt x="4602" y="13478"/>
                  </a:lnTo>
                  <a:lnTo>
                    <a:pt x="4726" y="13293"/>
                  </a:lnTo>
                  <a:lnTo>
                    <a:pt x="5054" y="12769"/>
                  </a:lnTo>
                  <a:lnTo>
                    <a:pt x="5527" y="11988"/>
                  </a:lnTo>
                  <a:lnTo>
                    <a:pt x="5794" y="11526"/>
                  </a:lnTo>
                  <a:lnTo>
                    <a:pt x="6082" y="11033"/>
                  </a:lnTo>
                  <a:lnTo>
                    <a:pt x="6380" y="10509"/>
                  </a:lnTo>
                  <a:lnTo>
                    <a:pt x="6678" y="9965"/>
                  </a:lnTo>
                  <a:lnTo>
                    <a:pt x="6955" y="9410"/>
                  </a:lnTo>
                  <a:lnTo>
                    <a:pt x="7232" y="8855"/>
                  </a:lnTo>
                  <a:lnTo>
                    <a:pt x="7479" y="8300"/>
                  </a:lnTo>
                  <a:lnTo>
                    <a:pt x="7695" y="7777"/>
                  </a:lnTo>
                  <a:lnTo>
                    <a:pt x="7787" y="7520"/>
                  </a:lnTo>
                  <a:lnTo>
                    <a:pt x="7880" y="7273"/>
                  </a:lnTo>
                  <a:lnTo>
                    <a:pt x="7951" y="7037"/>
                  </a:lnTo>
                  <a:lnTo>
                    <a:pt x="8013" y="6811"/>
                  </a:lnTo>
                  <a:lnTo>
                    <a:pt x="8106" y="6431"/>
                  </a:lnTo>
                  <a:lnTo>
                    <a:pt x="8188" y="6040"/>
                  </a:lnTo>
                  <a:lnTo>
                    <a:pt x="8249" y="5650"/>
                  </a:lnTo>
                  <a:lnTo>
                    <a:pt x="8290" y="5270"/>
                  </a:lnTo>
                  <a:lnTo>
                    <a:pt x="8321" y="4900"/>
                  </a:lnTo>
                  <a:lnTo>
                    <a:pt x="8342" y="4541"/>
                  </a:lnTo>
                  <a:lnTo>
                    <a:pt x="8352" y="4181"/>
                  </a:lnTo>
                  <a:lnTo>
                    <a:pt x="8342" y="3842"/>
                  </a:lnTo>
                  <a:lnTo>
                    <a:pt x="8321" y="3503"/>
                  </a:lnTo>
                  <a:lnTo>
                    <a:pt x="8280" y="3195"/>
                  </a:lnTo>
                  <a:lnTo>
                    <a:pt x="8239" y="2897"/>
                  </a:lnTo>
                  <a:lnTo>
                    <a:pt x="8177" y="2609"/>
                  </a:lnTo>
                  <a:lnTo>
                    <a:pt x="8106" y="2352"/>
                  </a:lnTo>
                  <a:lnTo>
                    <a:pt x="8013" y="2106"/>
                  </a:lnTo>
                  <a:lnTo>
                    <a:pt x="7921" y="1890"/>
                  </a:lnTo>
                  <a:lnTo>
                    <a:pt x="7818" y="1705"/>
                  </a:lnTo>
                  <a:lnTo>
                    <a:pt x="7695" y="1531"/>
                  </a:lnTo>
                  <a:lnTo>
                    <a:pt x="7551" y="1356"/>
                  </a:lnTo>
                  <a:lnTo>
                    <a:pt x="7397" y="1192"/>
                  </a:lnTo>
                  <a:lnTo>
                    <a:pt x="7232" y="1038"/>
                  </a:lnTo>
                  <a:lnTo>
                    <a:pt x="7058" y="883"/>
                  </a:lnTo>
                  <a:lnTo>
                    <a:pt x="6883" y="740"/>
                  </a:lnTo>
                  <a:lnTo>
                    <a:pt x="6708" y="616"/>
                  </a:lnTo>
                  <a:lnTo>
                    <a:pt x="6534" y="493"/>
                  </a:lnTo>
                  <a:lnTo>
                    <a:pt x="6215" y="288"/>
                  </a:lnTo>
                  <a:lnTo>
                    <a:pt x="5958" y="134"/>
                  </a:lnTo>
                  <a:lnTo>
                    <a:pt x="571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8" name="Google Shape;793;p24">
              <a:extLst>
                <a:ext uri="{FF2B5EF4-FFF2-40B4-BE49-F238E27FC236}">
                  <a16:creationId xmlns:a16="http://schemas.microsoft.com/office/drawing/2014/main" id="{D2F69DCF-3CB4-641D-4F8D-640B1A4605F1}"/>
                </a:ext>
              </a:extLst>
            </p:cNvPr>
            <p:cNvSpPr/>
            <p:nvPr/>
          </p:nvSpPr>
          <p:spPr>
            <a:xfrm>
              <a:off x="2148926" y="5032573"/>
              <a:ext cx="93927" cy="93446"/>
            </a:xfrm>
            <a:custGeom>
              <a:avLst/>
              <a:gdLst/>
              <a:ahLst/>
              <a:cxnLst/>
              <a:rect l="l" t="t" r="r" b="b"/>
              <a:pathLst>
                <a:path w="2148" h="2137" extrusionOk="0">
                  <a:moveTo>
                    <a:pt x="1079" y="0"/>
                  </a:moveTo>
                  <a:lnTo>
                    <a:pt x="966" y="10"/>
                  </a:lnTo>
                  <a:lnTo>
                    <a:pt x="864" y="21"/>
                  </a:lnTo>
                  <a:lnTo>
                    <a:pt x="761" y="51"/>
                  </a:lnTo>
                  <a:lnTo>
                    <a:pt x="658" y="82"/>
                  </a:lnTo>
                  <a:lnTo>
                    <a:pt x="566" y="134"/>
                  </a:lnTo>
                  <a:lnTo>
                    <a:pt x="473" y="185"/>
                  </a:lnTo>
                  <a:lnTo>
                    <a:pt x="391" y="247"/>
                  </a:lnTo>
                  <a:lnTo>
                    <a:pt x="319" y="308"/>
                  </a:lnTo>
                  <a:lnTo>
                    <a:pt x="247" y="390"/>
                  </a:lnTo>
                  <a:lnTo>
                    <a:pt x="186" y="473"/>
                  </a:lnTo>
                  <a:lnTo>
                    <a:pt x="134" y="555"/>
                  </a:lnTo>
                  <a:lnTo>
                    <a:pt x="93" y="657"/>
                  </a:lnTo>
                  <a:lnTo>
                    <a:pt x="52" y="750"/>
                  </a:lnTo>
                  <a:lnTo>
                    <a:pt x="31" y="853"/>
                  </a:lnTo>
                  <a:lnTo>
                    <a:pt x="11" y="955"/>
                  </a:lnTo>
                  <a:lnTo>
                    <a:pt x="1" y="1068"/>
                  </a:lnTo>
                  <a:lnTo>
                    <a:pt x="11" y="1181"/>
                  </a:lnTo>
                  <a:lnTo>
                    <a:pt x="31" y="1284"/>
                  </a:lnTo>
                  <a:lnTo>
                    <a:pt x="52" y="1387"/>
                  </a:lnTo>
                  <a:lnTo>
                    <a:pt x="93" y="1490"/>
                  </a:lnTo>
                  <a:lnTo>
                    <a:pt x="134" y="1582"/>
                  </a:lnTo>
                  <a:lnTo>
                    <a:pt x="186" y="1664"/>
                  </a:lnTo>
                  <a:lnTo>
                    <a:pt x="247" y="1746"/>
                  </a:lnTo>
                  <a:lnTo>
                    <a:pt x="319" y="1829"/>
                  </a:lnTo>
                  <a:lnTo>
                    <a:pt x="391" y="1890"/>
                  </a:lnTo>
                  <a:lnTo>
                    <a:pt x="473" y="1952"/>
                  </a:lnTo>
                  <a:lnTo>
                    <a:pt x="566" y="2013"/>
                  </a:lnTo>
                  <a:lnTo>
                    <a:pt x="658" y="2055"/>
                  </a:lnTo>
                  <a:lnTo>
                    <a:pt x="761" y="2096"/>
                  </a:lnTo>
                  <a:lnTo>
                    <a:pt x="864" y="2116"/>
                  </a:lnTo>
                  <a:lnTo>
                    <a:pt x="966" y="2137"/>
                  </a:lnTo>
                  <a:lnTo>
                    <a:pt x="1182" y="2137"/>
                  </a:lnTo>
                  <a:lnTo>
                    <a:pt x="1295" y="2116"/>
                  </a:lnTo>
                  <a:lnTo>
                    <a:pt x="1398" y="2096"/>
                  </a:lnTo>
                  <a:lnTo>
                    <a:pt x="1490" y="2055"/>
                  </a:lnTo>
                  <a:lnTo>
                    <a:pt x="1583" y="2013"/>
                  </a:lnTo>
                  <a:lnTo>
                    <a:pt x="1675" y="1952"/>
                  </a:lnTo>
                  <a:lnTo>
                    <a:pt x="1757" y="1890"/>
                  </a:lnTo>
                  <a:lnTo>
                    <a:pt x="1829" y="1829"/>
                  </a:lnTo>
                  <a:lnTo>
                    <a:pt x="1901" y="1746"/>
                  </a:lnTo>
                  <a:lnTo>
                    <a:pt x="1963" y="1664"/>
                  </a:lnTo>
                  <a:lnTo>
                    <a:pt x="2014" y="1582"/>
                  </a:lnTo>
                  <a:lnTo>
                    <a:pt x="2055" y="1490"/>
                  </a:lnTo>
                  <a:lnTo>
                    <a:pt x="2096" y="1387"/>
                  </a:lnTo>
                  <a:lnTo>
                    <a:pt x="2127" y="1284"/>
                  </a:lnTo>
                  <a:lnTo>
                    <a:pt x="2137" y="1181"/>
                  </a:lnTo>
                  <a:lnTo>
                    <a:pt x="2148" y="1068"/>
                  </a:lnTo>
                  <a:lnTo>
                    <a:pt x="2137" y="955"/>
                  </a:lnTo>
                  <a:lnTo>
                    <a:pt x="2127" y="853"/>
                  </a:lnTo>
                  <a:lnTo>
                    <a:pt x="2096" y="750"/>
                  </a:lnTo>
                  <a:lnTo>
                    <a:pt x="2055" y="657"/>
                  </a:lnTo>
                  <a:lnTo>
                    <a:pt x="2014" y="555"/>
                  </a:lnTo>
                  <a:lnTo>
                    <a:pt x="1963" y="473"/>
                  </a:lnTo>
                  <a:lnTo>
                    <a:pt x="1901" y="390"/>
                  </a:lnTo>
                  <a:lnTo>
                    <a:pt x="1829" y="308"/>
                  </a:lnTo>
                  <a:lnTo>
                    <a:pt x="1757" y="247"/>
                  </a:lnTo>
                  <a:lnTo>
                    <a:pt x="1675" y="185"/>
                  </a:lnTo>
                  <a:lnTo>
                    <a:pt x="1583" y="134"/>
                  </a:lnTo>
                  <a:lnTo>
                    <a:pt x="1490" y="82"/>
                  </a:lnTo>
                  <a:lnTo>
                    <a:pt x="1398" y="51"/>
                  </a:lnTo>
                  <a:lnTo>
                    <a:pt x="1295" y="21"/>
                  </a:lnTo>
                  <a:lnTo>
                    <a:pt x="1182" y="10"/>
                  </a:lnTo>
                  <a:lnTo>
                    <a:pt x="107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9" name="Google Shape;794;p24">
              <a:extLst>
                <a:ext uri="{FF2B5EF4-FFF2-40B4-BE49-F238E27FC236}">
                  <a16:creationId xmlns:a16="http://schemas.microsoft.com/office/drawing/2014/main" id="{8DD6E0A3-650A-5657-48BB-25E8570D5C4F}"/>
                </a:ext>
              </a:extLst>
            </p:cNvPr>
            <p:cNvSpPr/>
            <p:nvPr/>
          </p:nvSpPr>
          <p:spPr>
            <a:xfrm>
              <a:off x="2148926" y="4568047"/>
              <a:ext cx="93927" cy="93489"/>
            </a:xfrm>
            <a:custGeom>
              <a:avLst/>
              <a:gdLst/>
              <a:ahLst/>
              <a:cxnLst/>
              <a:rect l="l" t="t" r="r" b="b"/>
              <a:pathLst>
                <a:path w="2148" h="2138" extrusionOk="0">
                  <a:moveTo>
                    <a:pt x="966" y="1"/>
                  </a:moveTo>
                  <a:lnTo>
                    <a:pt x="864" y="21"/>
                  </a:lnTo>
                  <a:lnTo>
                    <a:pt x="761" y="42"/>
                  </a:lnTo>
                  <a:lnTo>
                    <a:pt x="658" y="83"/>
                  </a:lnTo>
                  <a:lnTo>
                    <a:pt x="566" y="124"/>
                  </a:lnTo>
                  <a:lnTo>
                    <a:pt x="473" y="176"/>
                  </a:lnTo>
                  <a:lnTo>
                    <a:pt x="391" y="237"/>
                  </a:lnTo>
                  <a:lnTo>
                    <a:pt x="319" y="309"/>
                  </a:lnTo>
                  <a:lnTo>
                    <a:pt x="247" y="381"/>
                  </a:lnTo>
                  <a:lnTo>
                    <a:pt x="186" y="463"/>
                  </a:lnTo>
                  <a:lnTo>
                    <a:pt x="134" y="556"/>
                  </a:lnTo>
                  <a:lnTo>
                    <a:pt x="93" y="648"/>
                  </a:lnTo>
                  <a:lnTo>
                    <a:pt x="52" y="751"/>
                  </a:lnTo>
                  <a:lnTo>
                    <a:pt x="31" y="854"/>
                  </a:lnTo>
                  <a:lnTo>
                    <a:pt x="11" y="956"/>
                  </a:lnTo>
                  <a:lnTo>
                    <a:pt x="1" y="1069"/>
                  </a:lnTo>
                  <a:lnTo>
                    <a:pt x="11" y="1172"/>
                  </a:lnTo>
                  <a:lnTo>
                    <a:pt x="31" y="1285"/>
                  </a:lnTo>
                  <a:lnTo>
                    <a:pt x="52" y="1388"/>
                  </a:lnTo>
                  <a:lnTo>
                    <a:pt x="93" y="1480"/>
                  </a:lnTo>
                  <a:lnTo>
                    <a:pt x="134" y="1573"/>
                  </a:lnTo>
                  <a:lnTo>
                    <a:pt x="186" y="1665"/>
                  </a:lnTo>
                  <a:lnTo>
                    <a:pt x="247" y="1747"/>
                  </a:lnTo>
                  <a:lnTo>
                    <a:pt x="319" y="1819"/>
                  </a:lnTo>
                  <a:lnTo>
                    <a:pt x="391" y="1891"/>
                  </a:lnTo>
                  <a:lnTo>
                    <a:pt x="473" y="1953"/>
                  </a:lnTo>
                  <a:lnTo>
                    <a:pt x="566" y="2004"/>
                  </a:lnTo>
                  <a:lnTo>
                    <a:pt x="658" y="2055"/>
                  </a:lnTo>
                  <a:lnTo>
                    <a:pt x="761" y="2086"/>
                  </a:lnTo>
                  <a:lnTo>
                    <a:pt x="864" y="2117"/>
                  </a:lnTo>
                  <a:lnTo>
                    <a:pt x="966" y="2127"/>
                  </a:lnTo>
                  <a:lnTo>
                    <a:pt x="1079" y="2138"/>
                  </a:lnTo>
                  <a:lnTo>
                    <a:pt x="1182" y="2127"/>
                  </a:lnTo>
                  <a:lnTo>
                    <a:pt x="1295" y="2117"/>
                  </a:lnTo>
                  <a:lnTo>
                    <a:pt x="1398" y="2086"/>
                  </a:lnTo>
                  <a:lnTo>
                    <a:pt x="1490" y="2055"/>
                  </a:lnTo>
                  <a:lnTo>
                    <a:pt x="1583" y="2004"/>
                  </a:lnTo>
                  <a:lnTo>
                    <a:pt x="1675" y="1953"/>
                  </a:lnTo>
                  <a:lnTo>
                    <a:pt x="1757" y="1891"/>
                  </a:lnTo>
                  <a:lnTo>
                    <a:pt x="1829" y="1819"/>
                  </a:lnTo>
                  <a:lnTo>
                    <a:pt x="1901" y="1747"/>
                  </a:lnTo>
                  <a:lnTo>
                    <a:pt x="1963" y="1665"/>
                  </a:lnTo>
                  <a:lnTo>
                    <a:pt x="2014" y="1573"/>
                  </a:lnTo>
                  <a:lnTo>
                    <a:pt x="2055" y="1480"/>
                  </a:lnTo>
                  <a:lnTo>
                    <a:pt x="2096" y="1388"/>
                  </a:lnTo>
                  <a:lnTo>
                    <a:pt x="2127" y="1285"/>
                  </a:lnTo>
                  <a:lnTo>
                    <a:pt x="2137" y="1172"/>
                  </a:lnTo>
                  <a:lnTo>
                    <a:pt x="2148" y="1069"/>
                  </a:lnTo>
                  <a:lnTo>
                    <a:pt x="2137" y="956"/>
                  </a:lnTo>
                  <a:lnTo>
                    <a:pt x="2127" y="854"/>
                  </a:lnTo>
                  <a:lnTo>
                    <a:pt x="2096" y="751"/>
                  </a:lnTo>
                  <a:lnTo>
                    <a:pt x="2055" y="648"/>
                  </a:lnTo>
                  <a:lnTo>
                    <a:pt x="2014" y="556"/>
                  </a:lnTo>
                  <a:lnTo>
                    <a:pt x="1963" y="463"/>
                  </a:lnTo>
                  <a:lnTo>
                    <a:pt x="1901" y="381"/>
                  </a:lnTo>
                  <a:lnTo>
                    <a:pt x="1829" y="309"/>
                  </a:lnTo>
                  <a:lnTo>
                    <a:pt x="1757" y="237"/>
                  </a:lnTo>
                  <a:lnTo>
                    <a:pt x="1675" y="176"/>
                  </a:lnTo>
                  <a:lnTo>
                    <a:pt x="1583" y="124"/>
                  </a:lnTo>
                  <a:lnTo>
                    <a:pt x="1490" y="83"/>
                  </a:lnTo>
                  <a:lnTo>
                    <a:pt x="1398" y="42"/>
                  </a:lnTo>
                  <a:lnTo>
                    <a:pt x="1295" y="21"/>
                  </a:lnTo>
                  <a:lnTo>
                    <a:pt x="118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0" name="Google Shape;795;p24">
              <a:extLst>
                <a:ext uri="{FF2B5EF4-FFF2-40B4-BE49-F238E27FC236}">
                  <a16:creationId xmlns:a16="http://schemas.microsoft.com/office/drawing/2014/main" id="{126CD31E-5635-1577-3C80-4B379D4F3398}"/>
                </a:ext>
              </a:extLst>
            </p:cNvPr>
            <p:cNvSpPr/>
            <p:nvPr/>
          </p:nvSpPr>
          <p:spPr>
            <a:xfrm>
              <a:off x="2148926" y="4135486"/>
              <a:ext cx="93927" cy="93446"/>
            </a:xfrm>
            <a:custGeom>
              <a:avLst/>
              <a:gdLst/>
              <a:ahLst/>
              <a:cxnLst/>
              <a:rect l="l" t="t" r="r" b="b"/>
              <a:pathLst>
                <a:path w="2148" h="2137" extrusionOk="0">
                  <a:moveTo>
                    <a:pt x="966" y="0"/>
                  </a:moveTo>
                  <a:lnTo>
                    <a:pt x="864" y="21"/>
                  </a:lnTo>
                  <a:lnTo>
                    <a:pt x="761" y="41"/>
                  </a:lnTo>
                  <a:lnTo>
                    <a:pt x="658" y="82"/>
                  </a:lnTo>
                  <a:lnTo>
                    <a:pt x="566" y="123"/>
                  </a:lnTo>
                  <a:lnTo>
                    <a:pt x="473" y="175"/>
                  </a:lnTo>
                  <a:lnTo>
                    <a:pt x="391" y="236"/>
                  </a:lnTo>
                  <a:lnTo>
                    <a:pt x="319" y="308"/>
                  </a:lnTo>
                  <a:lnTo>
                    <a:pt x="247" y="391"/>
                  </a:lnTo>
                  <a:lnTo>
                    <a:pt x="186" y="473"/>
                  </a:lnTo>
                  <a:lnTo>
                    <a:pt x="134" y="555"/>
                  </a:lnTo>
                  <a:lnTo>
                    <a:pt x="93" y="647"/>
                  </a:lnTo>
                  <a:lnTo>
                    <a:pt x="52" y="750"/>
                  </a:lnTo>
                  <a:lnTo>
                    <a:pt x="31" y="853"/>
                  </a:lnTo>
                  <a:lnTo>
                    <a:pt x="11" y="956"/>
                  </a:lnTo>
                  <a:lnTo>
                    <a:pt x="1" y="1069"/>
                  </a:lnTo>
                  <a:lnTo>
                    <a:pt x="11" y="1171"/>
                  </a:lnTo>
                  <a:lnTo>
                    <a:pt x="31" y="1284"/>
                  </a:lnTo>
                  <a:lnTo>
                    <a:pt x="52" y="1387"/>
                  </a:lnTo>
                  <a:lnTo>
                    <a:pt x="93" y="1479"/>
                  </a:lnTo>
                  <a:lnTo>
                    <a:pt x="134" y="1572"/>
                  </a:lnTo>
                  <a:lnTo>
                    <a:pt x="186" y="1664"/>
                  </a:lnTo>
                  <a:lnTo>
                    <a:pt x="247" y="1747"/>
                  </a:lnTo>
                  <a:lnTo>
                    <a:pt x="319" y="1818"/>
                  </a:lnTo>
                  <a:lnTo>
                    <a:pt x="391" y="1890"/>
                  </a:lnTo>
                  <a:lnTo>
                    <a:pt x="473" y="1952"/>
                  </a:lnTo>
                  <a:lnTo>
                    <a:pt x="566" y="2003"/>
                  </a:lnTo>
                  <a:lnTo>
                    <a:pt x="658" y="2055"/>
                  </a:lnTo>
                  <a:lnTo>
                    <a:pt x="761" y="2086"/>
                  </a:lnTo>
                  <a:lnTo>
                    <a:pt x="864" y="2116"/>
                  </a:lnTo>
                  <a:lnTo>
                    <a:pt x="966" y="2127"/>
                  </a:lnTo>
                  <a:lnTo>
                    <a:pt x="1079" y="2137"/>
                  </a:lnTo>
                  <a:lnTo>
                    <a:pt x="1182" y="2127"/>
                  </a:lnTo>
                  <a:lnTo>
                    <a:pt x="1295" y="2116"/>
                  </a:lnTo>
                  <a:lnTo>
                    <a:pt x="1398" y="2086"/>
                  </a:lnTo>
                  <a:lnTo>
                    <a:pt x="1490" y="2055"/>
                  </a:lnTo>
                  <a:lnTo>
                    <a:pt x="1583" y="2003"/>
                  </a:lnTo>
                  <a:lnTo>
                    <a:pt x="1675" y="1952"/>
                  </a:lnTo>
                  <a:lnTo>
                    <a:pt x="1757" y="1890"/>
                  </a:lnTo>
                  <a:lnTo>
                    <a:pt x="1829" y="1818"/>
                  </a:lnTo>
                  <a:lnTo>
                    <a:pt x="1901" y="1747"/>
                  </a:lnTo>
                  <a:lnTo>
                    <a:pt x="1963" y="1664"/>
                  </a:lnTo>
                  <a:lnTo>
                    <a:pt x="2014" y="1572"/>
                  </a:lnTo>
                  <a:lnTo>
                    <a:pt x="2055" y="1479"/>
                  </a:lnTo>
                  <a:lnTo>
                    <a:pt x="2096" y="1387"/>
                  </a:lnTo>
                  <a:lnTo>
                    <a:pt x="2127" y="1284"/>
                  </a:lnTo>
                  <a:lnTo>
                    <a:pt x="2137" y="1171"/>
                  </a:lnTo>
                  <a:lnTo>
                    <a:pt x="2148" y="1069"/>
                  </a:lnTo>
                  <a:lnTo>
                    <a:pt x="2137" y="956"/>
                  </a:lnTo>
                  <a:lnTo>
                    <a:pt x="2127" y="853"/>
                  </a:lnTo>
                  <a:lnTo>
                    <a:pt x="2096" y="750"/>
                  </a:lnTo>
                  <a:lnTo>
                    <a:pt x="2055" y="647"/>
                  </a:lnTo>
                  <a:lnTo>
                    <a:pt x="2014" y="555"/>
                  </a:lnTo>
                  <a:lnTo>
                    <a:pt x="1963" y="473"/>
                  </a:lnTo>
                  <a:lnTo>
                    <a:pt x="1901" y="391"/>
                  </a:lnTo>
                  <a:lnTo>
                    <a:pt x="1829" y="308"/>
                  </a:lnTo>
                  <a:lnTo>
                    <a:pt x="1757" y="236"/>
                  </a:lnTo>
                  <a:lnTo>
                    <a:pt x="1675" y="175"/>
                  </a:lnTo>
                  <a:lnTo>
                    <a:pt x="1583" y="123"/>
                  </a:lnTo>
                  <a:lnTo>
                    <a:pt x="1490" y="82"/>
                  </a:lnTo>
                  <a:lnTo>
                    <a:pt x="1398" y="41"/>
                  </a:lnTo>
                  <a:lnTo>
                    <a:pt x="1295" y="21"/>
                  </a:lnTo>
                  <a:lnTo>
                    <a:pt x="118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1" name="Google Shape;796;p24">
              <a:extLst>
                <a:ext uri="{FF2B5EF4-FFF2-40B4-BE49-F238E27FC236}">
                  <a16:creationId xmlns:a16="http://schemas.microsoft.com/office/drawing/2014/main" id="{46A41C04-0B1D-7059-8642-0D044D02731E}"/>
                </a:ext>
              </a:extLst>
            </p:cNvPr>
            <p:cNvSpPr/>
            <p:nvPr/>
          </p:nvSpPr>
          <p:spPr>
            <a:xfrm>
              <a:off x="1904090" y="3313874"/>
              <a:ext cx="338757" cy="710222"/>
            </a:xfrm>
            <a:custGeom>
              <a:avLst/>
              <a:gdLst/>
              <a:ahLst/>
              <a:cxnLst/>
              <a:rect l="l" t="t" r="r" b="b"/>
              <a:pathLst>
                <a:path w="7747" h="16242" extrusionOk="0">
                  <a:moveTo>
                    <a:pt x="3802" y="0"/>
                  </a:moveTo>
                  <a:lnTo>
                    <a:pt x="3627" y="10"/>
                  </a:lnTo>
                  <a:lnTo>
                    <a:pt x="3453" y="31"/>
                  </a:lnTo>
                  <a:lnTo>
                    <a:pt x="3288" y="62"/>
                  </a:lnTo>
                  <a:lnTo>
                    <a:pt x="3124" y="103"/>
                  </a:lnTo>
                  <a:lnTo>
                    <a:pt x="2970" y="144"/>
                  </a:lnTo>
                  <a:lnTo>
                    <a:pt x="2816" y="195"/>
                  </a:lnTo>
                  <a:lnTo>
                    <a:pt x="2549" y="308"/>
                  </a:lnTo>
                  <a:lnTo>
                    <a:pt x="2323" y="421"/>
                  </a:lnTo>
                  <a:lnTo>
                    <a:pt x="2148" y="514"/>
                  </a:lnTo>
                  <a:lnTo>
                    <a:pt x="1994" y="606"/>
                  </a:lnTo>
                  <a:lnTo>
                    <a:pt x="1953" y="853"/>
                  </a:lnTo>
                  <a:lnTo>
                    <a:pt x="1819" y="1479"/>
                  </a:lnTo>
                  <a:lnTo>
                    <a:pt x="1727" y="1890"/>
                  </a:lnTo>
                  <a:lnTo>
                    <a:pt x="1624" y="2322"/>
                  </a:lnTo>
                  <a:lnTo>
                    <a:pt x="1511" y="2774"/>
                  </a:lnTo>
                  <a:lnTo>
                    <a:pt x="1398" y="3216"/>
                  </a:lnTo>
                  <a:lnTo>
                    <a:pt x="1264" y="3657"/>
                  </a:lnTo>
                  <a:lnTo>
                    <a:pt x="1110" y="4130"/>
                  </a:lnTo>
                  <a:lnTo>
                    <a:pt x="782" y="5116"/>
                  </a:lnTo>
                  <a:lnTo>
                    <a:pt x="443" y="6112"/>
                  </a:lnTo>
                  <a:lnTo>
                    <a:pt x="124" y="7027"/>
                  </a:lnTo>
                  <a:lnTo>
                    <a:pt x="93" y="7140"/>
                  </a:lnTo>
                  <a:lnTo>
                    <a:pt x="63" y="7263"/>
                  </a:lnTo>
                  <a:lnTo>
                    <a:pt x="42" y="7397"/>
                  </a:lnTo>
                  <a:lnTo>
                    <a:pt x="21" y="7540"/>
                  </a:lnTo>
                  <a:lnTo>
                    <a:pt x="1" y="7849"/>
                  </a:lnTo>
                  <a:lnTo>
                    <a:pt x="11" y="8198"/>
                  </a:lnTo>
                  <a:lnTo>
                    <a:pt x="32" y="8568"/>
                  </a:lnTo>
                  <a:lnTo>
                    <a:pt x="83" y="8958"/>
                  </a:lnTo>
                  <a:lnTo>
                    <a:pt x="145" y="9359"/>
                  </a:lnTo>
                  <a:lnTo>
                    <a:pt x="227" y="9780"/>
                  </a:lnTo>
                  <a:lnTo>
                    <a:pt x="319" y="10201"/>
                  </a:lnTo>
                  <a:lnTo>
                    <a:pt x="432" y="10622"/>
                  </a:lnTo>
                  <a:lnTo>
                    <a:pt x="556" y="11033"/>
                  </a:lnTo>
                  <a:lnTo>
                    <a:pt x="689" y="11444"/>
                  </a:lnTo>
                  <a:lnTo>
                    <a:pt x="833" y="11824"/>
                  </a:lnTo>
                  <a:lnTo>
                    <a:pt x="987" y="12194"/>
                  </a:lnTo>
                  <a:lnTo>
                    <a:pt x="1151" y="12533"/>
                  </a:lnTo>
                  <a:lnTo>
                    <a:pt x="1326" y="12841"/>
                  </a:lnTo>
                  <a:lnTo>
                    <a:pt x="1511" y="13129"/>
                  </a:lnTo>
                  <a:lnTo>
                    <a:pt x="1706" y="13427"/>
                  </a:lnTo>
                  <a:lnTo>
                    <a:pt x="2107" y="14023"/>
                  </a:lnTo>
                  <a:lnTo>
                    <a:pt x="2518" y="14588"/>
                  </a:lnTo>
                  <a:lnTo>
                    <a:pt x="2918" y="15122"/>
                  </a:lnTo>
                  <a:lnTo>
                    <a:pt x="3268" y="15574"/>
                  </a:lnTo>
                  <a:lnTo>
                    <a:pt x="3545" y="15933"/>
                  </a:lnTo>
                  <a:lnTo>
                    <a:pt x="3802" y="16241"/>
                  </a:lnTo>
                  <a:lnTo>
                    <a:pt x="4439" y="15461"/>
                  </a:lnTo>
                  <a:lnTo>
                    <a:pt x="5045" y="14721"/>
                  </a:lnTo>
                  <a:lnTo>
                    <a:pt x="5672" y="13971"/>
                  </a:lnTo>
                  <a:lnTo>
                    <a:pt x="5743" y="13879"/>
                  </a:lnTo>
                  <a:lnTo>
                    <a:pt x="5826" y="13766"/>
                  </a:lnTo>
                  <a:lnTo>
                    <a:pt x="5990" y="13519"/>
                  </a:lnTo>
                  <a:lnTo>
                    <a:pt x="6165" y="13221"/>
                  </a:lnTo>
                  <a:lnTo>
                    <a:pt x="6329" y="12903"/>
                  </a:lnTo>
                  <a:lnTo>
                    <a:pt x="6504" y="12554"/>
                  </a:lnTo>
                  <a:lnTo>
                    <a:pt x="6678" y="12184"/>
                  </a:lnTo>
                  <a:lnTo>
                    <a:pt x="7007" y="11454"/>
                  </a:lnTo>
                  <a:lnTo>
                    <a:pt x="7295" y="10756"/>
                  </a:lnTo>
                  <a:lnTo>
                    <a:pt x="7531" y="10181"/>
                  </a:lnTo>
                  <a:lnTo>
                    <a:pt x="7747" y="9626"/>
                  </a:lnTo>
                  <a:lnTo>
                    <a:pt x="7675" y="9246"/>
                  </a:lnTo>
                  <a:lnTo>
                    <a:pt x="7510" y="8342"/>
                  </a:lnTo>
                  <a:lnTo>
                    <a:pt x="7408" y="7797"/>
                  </a:lnTo>
                  <a:lnTo>
                    <a:pt x="7295" y="7263"/>
                  </a:lnTo>
                  <a:lnTo>
                    <a:pt x="7182" y="6760"/>
                  </a:lnTo>
                  <a:lnTo>
                    <a:pt x="7079" y="6359"/>
                  </a:lnTo>
                  <a:lnTo>
                    <a:pt x="6956" y="5969"/>
                  </a:lnTo>
                  <a:lnTo>
                    <a:pt x="6812" y="5527"/>
                  </a:lnTo>
                  <a:lnTo>
                    <a:pt x="6473" y="4520"/>
                  </a:lnTo>
                  <a:lnTo>
                    <a:pt x="6298" y="3986"/>
                  </a:lnTo>
                  <a:lnTo>
                    <a:pt x="6134" y="3462"/>
                  </a:lnTo>
                  <a:lnTo>
                    <a:pt x="5990" y="2948"/>
                  </a:lnTo>
                  <a:lnTo>
                    <a:pt x="5867" y="2476"/>
                  </a:lnTo>
                  <a:lnTo>
                    <a:pt x="5682" y="1664"/>
                  </a:lnTo>
                  <a:lnTo>
                    <a:pt x="5538" y="1058"/>
                  </a:lnTo>
                  <a:lnTo>
                    <a:pt x="5404" y="545"/>
                  </a:lnTo>
                  <a:lnTo>
                    <a:pt x="5281" y="452"/>
                  </a:lnTo>
                  <a:lnTo>
                    <a:pt x="5148" y="370"/>
                  </a:lnTo>
                  <a:lnTo>
                    <a:pt x="4952" y="278"/>
                  </a:lnTo>
                  <a:lnTo>
                    <a:pt x="4716" y="175"/>
                  </a:lnTo>
                  <a:lnTo>
                    <a:pt x="4583" y="134"/>
                  </a:lnTo>
                  <a:lnTo>
                    <a:pt x="4449" y="93"/>
                  </a:lnTo>
                  <a:lnTo>
                    <a:pt x="4295" y="52"/>
                  </a:lnTo>
                  <a:lnTo>
                    <a:pt x="4141" y="31"/>
                  </a:lnTo>
                  <a:lnTo>
                    <a:pt x="3976" y="10"/>
                  </a:lnTo>
                  <a:lnTo>
                    <a:pt x="380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2" name="Google Shape;797;p24">
              <a:extLst>
                <a:ext uri="{FF2B5EF4-FFF2-40B4-BE49-F238E27FC236}">
                  <a16:creationId xmlns:a16="http://schemas.microsoft.com/office/drawing/2014/main" id="{62468C33-8DAC-7243-CD16-69A5B971C272}"/>
                </a:ext>
              </a:extLst>
            </p:cNvPr>
            <p:cNvSpPr/>
            <p:nvPr/>
          </p:nvSpPr>
          <p:spPr>
            <a:xfrm>
              <a:off x="1899148" y="3009743"/>
              <a:ext cx="312258" cy="376494"/>
            </a:xfrm>
            <a:custGeom>
              <a:avLst/>
              <a:gdLst/>
              <a:ahLst/>
              <a:cxnLst/>
              <a:rect l="l" t="t" r="r" b="b"/>
              <a:pathLst>
                <a:path w="7141" h="8610" extrusionOk="0">
                  <a:moveTo>
                    <a:pt x="3576" y="0"/>
                  </a:moveTo>
                  <a:lnTo>
                    <a:pt x="3381" y="11"/>
                  </a:lnTo>
                  <a:lnTo>
                    <a:pt x="2179" y="83"/>
                  </a:lnTo>
                  <a:lnTo>
                    <a:pt x="1377" y="144"/>
                  </a:lnTo>
                  <a:lnTo>
                    <a:pt x="1182" y="514"/>
                  </a:lnTo>
                  <a:lnTo>
                    <a:pt x="1008" y="894"/>
                  </a:lnTo>
                  <a:lnTo>
                    <a:pt x="854" y="1285"/>
                  </a:lnTo>
                  <a:lnTo>
                    <a:pt x="720" y="1675"/>
                  </a:lnTo>
                  <a:lnTo>
                    <a:pt x="597" y="2065"/>
                  </a:lnTo>
                  <a:lnTo>
                    <a:pt x="484" y="2445"/>
                  </a:lnTo>
                  <a:lnTo>
                    <a:pt x="391" y="2825"/>
                  </a:lnTo>
                  <a:lnTo>
                    <a:pt x="309" y="3195"/>
                  </a:lnTo>
                  <a:lnTo>
                    <a:pt x="247" y="3555"/>
                  </a:lnTo>
                  <a:lnTo>
                    <a:pt x="186" y="3904"/>
                  </a:lnTo>
                  <a:lnTo>
                    <a:pt x="93" y="4531"/>
                  </a:lnTo>
                  <a:lnTo>
                    <a:pt x="42" y="5055"/>
                  </a:lnTo>
                  <a:lnTo>
                    <a:pt x="1" y="5445"/>
                  </a:lnTo>
                  <a:lnTo>
                    <a:pt x="1" y="5609"/>
                  </a:lnTo>
                  <a:lnTo>
                    <a:pt x="1" y="5774"/>
                  </a:lnTo>
                  <a:lnTo>
                    <a:pt x="11" y="5938"/>
                  </a:lnTo>
                  <a:lnTo>
                    <a:pt x="42" y="6102"/>
                  </a:lnTo>
                  <a:lnTo>
                    <a:pt x="73" y="6267"/>
                  </a:lnTo>
                  <a:lnTo>
                    <a:pt x="114" y="6421"/>
                  </a:lnTo>
                  <a:lnTo>
                    <a:pt x="165" y="6585"/>
                  </a:lnTo>
                  <a:lnTo>
                    <a:pt x="217" y="6739"/>
                  </a:lnTo>
                  <a:lnTo>
                    <a:pt x="278" y="6894"/>
                  </a:lnTo>
                  <a:lnTo>
                    <a:pt x="350" y="7037"/>
                  </a:lnTo>
                  <a:lnTo>
                    <a:pt x="504" y="7325"/>
                  </a:lnTo>
                  <a:lnTo>
                    <a:pt x="669" y="7592"/>
                  </a:lnTo>
                  <a:lnTo>
                    <a:pt x="843" y="7828"/>
                  </a:lnTo>
                  <a:lnTo>
                    <a:pt x="925" y="7931"/>
                  </a:lnTo>
                  <a:lnTo>
                    <a:pt x="1018" y="8034"/>
                  </a:lnTo>
                  <a:lnTo>
                    <a:pt x="1110" y="8116"/>
                  </a:lnTo>
                  <a:lnTo>
                    <a:pt x="1203" y="8188"/>
                  </a:lnTo>
                  <a:lnTo>
                    <a:pt x="1295" y="8250"/>
                  </a:lnTo>
                  <a:lnTo>
                    <a:pt x="1377" y="8301"/>
                  </a:lnTo>
                  <a:lnTo>
                    <a:pt x="1552" y="8393"/>
                  </a:lnTo>
                  <a:lnTo>
                    <a:pt x="1696" y="8445"/>
                  </a:lnTo>
                  <a:lnTo>
                    <a:pt x="1809" y="8476"/>
                  </a:lnTo>
                  <a:lnTo>
                    <a:pt x="1912" y="8496"/>
                  </a:lnTo>
                  <a:lnTo>
                    <a:pt x="2055" y="8424"/>
                  </a:lnTo>
                  <a:lnTo>
                    <a:pt x="2240" y="8352"/>
                  </a:lnTo>
                  <a:lnTo>
                    <a:pt x="2466" y="8260"/>
                  </a:lnTo>
                  <a:lnTo>
                    <a:pt x="2744" y="8178"/>
                  </a:lnTo>
                  <a:lnTo>
                    <a:pt x="2898" y="8137"/>
                  </a:lnTo>
                  <a:lnTo>
                    <a:pt x="3062" y="8106"/>
                  </a:lnTo>
                  <a:lnTo>
                    <a:pt x="3237" y="8075"/>
                  </a:lnTo>
                  <a:lnTo>
                    <a:pt x="3411" y="8054"/>
                  </a:lnTo>
                  <a:lnTo>
                    <a:pt x="3596" y="8034"/>
                  </a:lnTo>
                  <a:lnTo>
                    <a:pt x="3966" y="8034"/>
                  </a:lnTo>
                  <a:lnTo>
                    <a:pt x="4151" y="8054"/>
                  </a:lnTo>
                  <a:lnTo>
                    <a:pt x="4336" y="8085"/>
                  </a:lnTo>
                  <a:lnTo>
                    <a:pt x="4521" y="8116"/>
                  </a:lnTo>
                  <a:lnTo>
                    <a:pt x="4685" y="8167"/>
                  </a:lnTo>
                  <a:lnTo>
                    <a:pt x="4860" y="8208"/>
                  </a:lnTo>
                  <a:lnTo>
                    <a:pt x="5158" y="8321"/>
                  </a:lnTo>
                  <a:lnTo>
                    <a:pt x="5415" y="8424"/>
                  </a:lnTo>
                  <a:lnTo>
                    <a:pt x="5620" y="8517"/>
                  </a:lnTo>
                  <a:lnTo>
                    <a:pt x="5795" y="8609"/>
                  </a:lnTo>
                  <a:lnTo>
                    <a:pt x="5918" y="8496"/>
                  </a:lnTo>
                  <a:lnTo>
                    <a:pt x="6062" y="8383"/>
                  </a:lnTo>
                  <a:lnTo>
                    <a:pt x="6226" y="8219"/>
                  </a:lnTo>
                  <a:lnTo>
                    <a:pt x="6401" y="8024"/>
                  </a:lnTo>
                  <a:lnTo>
                    <a:pt x="6493" y="7911"/>
                  </a:lnTo>
                  <a:lnTo>
                    <a:pt x="6576" y="7798"/>
                  </a:lnTo>
                  <a:lnTo>
                    <a:pt x="6658" y="7674"/>
                  </a:lnTo>
                  <a:lnTo>
                    <a:pt x="6730" y="7551"/>
                  </a:lnTo>
                  <a:lnTo>
                    <a:pt x="6802" y="7428"/>
                  </a:lnTo>
                  <a:lnTo>
                    <a:pt x="6853" y="7294"/>
                  </a:lnTo>
                  <a:lnTo>
                    <a:pt x="6904" y="7171"/>
                  </a:lnTo>
                  <a:lnTo>
                    <a:pt x="6966" y="7017"/>
                  </a:lnTo>
                  <a:lnTo>
                    <a:pt x="7028" y="6801"/>
                  </a:lnTo>
                  <a:lnTo>
                    <a:pt x="7058" y="6678"/>
                  </a:lnTo>
                  <a:lnTo>
                    <a:pt x="7089" y="6534"/>
                  </a:lnTo>
                  <a:lnTo>
                    <a:pt x="7110" y="6370"/>
                  </a:lnTo>
                  <a:lnTo>
                    <a:pt x="7130" y="6185"/>
                  </a:lnTo>
                  <a:lnTo>
                    <a:pt x="7141" y="5979"/>
                  </a:lnTo>
                  <a:lnTo>
                    <a:pt x="7141" y="5763"/>
                  </a:lnTo>
                  <a:lnTo>
                    <a:pt x="7141" y="5517"/>
                  </a:lnTo>
                  <a:lnTo>
                    <a:pt x="7120" y="5240"/>
                  </a:lnTo>
                  <a:lnTo>
                    <a:pt x="7089" y="4942"/>
                  </a:lnTo>
                  <a:lnTo>
                    <a:pt x="7048" y="4623"/>
                  </a:lnTo>
                  <a:lnTo>
                    <a:pt x="6986" y="4274"/>
                  </a:lnTo>
                  <a:lnTo>
                    <a:pt x="6904" y="3914"/>
                  </a:lnTo>
                  <a:lnTo>
                    <a:pt x="6812" y="3545"/>
                  </a:lnTo>
                  <a:lnTo>
                    <a:pt x="6709" y="3175"/>
                  </a:lnTo>
                  <a:lnTo>
                    <a:pt x="6606" y="2805"/>
                  </a:lnTo>
                  <a:lnTo>
                    <a:pt x="6483" y="2445"/>
                  </a:lnTo>
                  <a:lnTo>
                    <a:pt x="6247" y="1767"/>
                  </a:lnTo>
                  <a:lnTo>
                    <a:pt x="6021" y="1161"/>
                  </a:lnTo>
                  <a:lnTo>
                    <a:pt x="5826" y="689"/>
                  </a:lnTo>
                  <a:lnTo>
                    <a:pt x="5641" y="257"/>
                  </a:lnTo>
                  <a:lnTo>
                    <a:pt x="5435" y="216"/>
                  </a:lnTo>
                  <a:lnTo>
                    <a:pt x="5199" y="165"/>
                  </a:lnTo>
                  <a:lnTo>
                    <a:pt x="4901" y="113"/>
                  </a:lnTo>
                  <a:lnTo>
                    <a:pt x="4552" y="62"/>
                  </a:lnTo>
                  <a:lnTo>
                    <a:pt x="4172" y="31"/>
                  </a:lnTo>
                  <a:lnTo>
                    <a:pt x="3771" y="11"/>
                  </a:lnTo>
                  <a:lnTo>
                    <a:pt x="357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3" name="Google Shape;798;p24">
              <a:extLst>
                <a:ext uri="{FF2B5EF4-FFF2-40B4-BE49-F238E27FC236}">
                  <a16:creationId xmlns:a16="http://schemas.microsoft.com/office/drawing/2014/main" id="{E984638D-A3BC-1B0F-A335-5B34A53304C3}"/>
                </a:ext>
              </a:extLst>
            </p:cNvPr>
            <p:cNvSpPr/>
            <p:nvPr/>
          </p:nvSpPr>
          <p:spPr>
            <a:xfrm>
              <a:off x="1423907" y="2781087"/>
              <a:ext cx="646424" cy="1242998"/>
            </a:xfrm>
            <a:custGeom>
              <a:avLst/>
              <a:gdLst/>
              <a:ahLst/>
              <a:cxnLst/>
              <a:rect l="l" t="t" r="r" b="b"/>
              <a:pathLst>
                <a:path w="14783" h="28426" extrusionOk="0">
                  <a:moveTo>
                    <a:pt x="6801" y="1"/>
                  </a:moveTo>
                  <a:lnTo>
                    <a:pt x="5856" y="175"/>
                  </a:lnTo>
                  <a:lnTo>
                    <a:pt x="5743" y="206"/>
                  </a:lnTo>
                  <a:lnTo>
                    <a:pt x="5609" y="237"/>
                  </a:lnTo>
                  <a:lnTo>
                    <a:pt x="5465" y="288"/>
                  </a:lnTo>
                  <a:lnTo>
                    <a:pt x="5311" y="350"/>
                  </a:lnTo>
                  <a:lnTo>
                    <a:pt x="4962" y="504"/>
                  </a:lnTo>
                  <a:lnTo>
                    <a:pt x="4582" y="709"/>
                  </a:lnTo>
                  <a:lnTo>
                    <a:pt x="4376" y="822"/>
                  </a:lnTo>
                  <a:lnTo>
                    <a:pt x="4171" y="946"/>
                  </a:lnTo>
                  <a:lnTo>
                    <a:pt x="3966" y="1079"/>
                  </a:lnTo>
                  <a:lnTo>
                    <a:pt x="3750" y="1233"/>
                  </a:lnTo>
                  <a:lnTo>
                    <a:pt x="3524" y="1387"/>
                  </a:lnTo>
                  <a:lnTo>
                    <a:pt x="3308" y="1552"/>
                  </a:lnTo>
                  <a:lnTo>
                    <a:pt x="3092" y="1726"/>
                  </a:lnTo>
                  <a:lnTo>
                    <a:pt x="2866" y="1911"/>
                  </a:lnTo>
                  <a:lnTo>
                    <a:pt x="2651" y="2106"/>
                  </a:lnTo>
                  <a:lnTo>
                    <a:pt x="2435" y="2312"/>
                  </a:lnTo>
                  <a:lnTo>
                    <a:pt x="2219" y="2528"/>
                  </a:lnTo>
                  <a:lnTo>
                    <a:pt x="2014" y="2754"/>
                  </a:lnTo>
                  <a:lnTo>
                    <a:pt x="1808" y="2990"/>
                  </a:lnTo>
                  <a:lnTo>
                    <a:pt x="1613" y="3226"/>
                  </a:lnTo>
                  <a:lnTo>
                    <a:pt x="1418" y="3483"/>
                  </a:lnTo>
                  <a:lnTo>
                    <a:pt x="1243" y="3740"/>
                  </a:lnTo>
                  <a:lnTo>
                    <a:pt x="1069" y="4007"/>
                  </a:lnTo>
                  <a:lnTo>
                    <a:pt x="904" y="4284"/>
                  </a:lnTo>
                  <a:lnTo>
                    <a:pt x="750" y="4562"/>
                  </a:lnTo>
                  <a:lnTo>
                    <a:pt x="617" y="4860"/>
                  </a:lnTo>
                  <a:lnTo>
                    <a:pt x="493" y="5158"/>
                  </a:lnTo>
                  <a:lnTo>
                    <a:pt x="380" y="5466"/>
                  </a:lnTo>
                  <a:lnTo>
                    <a:pt x="288" y="5784"/>
                  </a:lnTo>
                  <a:lnTo>
                    <a:pt x="206" y="6103"/>
                  </a:lnTo>
                  <a:lnTo>
                    <a:pt x="165" y="6349"/>
                  </a:lnTo>
                  <a:lnTo>
                    <a:pt x="123" y="6596"/>
                  </a:lnTo>
                  <a:lnTo>
                    <a:pt x="93" y="6842"/>
                  </a:lnTo>
                  <a:lnTo>
                    <a:pt x="62" y="7089"/>
                  </a:lnTo>
                  <a:lnTo>
                    <a:pt x="21" y="7592"/>
                  </a:lnTo>
                  <a:lnTo>
                    <a:pt x="0" y="8096"/>
                  </a:lnTo>
                  <a:lnTo>
                    <a:pt x="0" y="8599"/>
                  </a:lnTo>
                  <a:lnTo>
                    <a:pt x="21" y="9082"/>
                  </a:lnTo>
                  <a:lnTo>
                    <a:pt x="41" y="9554"/>
                  </a:lnTo>
                  <a:lnTo>
                    <a:pt x="72" y="9996"/>
                  </a:lnTo>
                  <a:lnTo>
                    <a:pt x="113" y="10417"/>
                  </a:lnTo>
                  <a:lnTo>
                    <a:pt x="165" y="10797"/>
                  </a:lnTo>
                  <a:lnTo>
                    <a:pt x="247" y="11424"/>
                  </a:lnTo>
                  <a:lnTo>
                    <a:pt x="319" y="11835"/>
                  </a:lnTo>
                  <a:lnTo>
                    <a:pt x="349" y="11989"/>
                  </a:lnTo>
                  <a:lnTo>
                    <a:pt x="534" y="12010"/>
                  </a:lnTo>
                  <a:lnTo>
                    <a:pt x="1079" y="12051"/>
                  </a:lnTo>
                  <a:lnTo>
                    <a:pt x="1469" y="12081"/>
                  </a:lnTo>
                  <a:lnTo>
                    <a:pt x="1921" y="12102"/>
                  </a:lnTo>
                  <a:lnTo>
                    <a:pt x="2445" y="12112"/>
                  </a:lnTo>
                  <a:lnTo>
                    <a:pt x="3020" y="12123"/>
                  </a:lnTo>
                  <a:lnTo>
                    <a:pt x="3298" y="12133"/>
                  </a:lnTo>
                  <a:lnTo>
                    <a:pt x="3575" y="12164"/>
                  </a:lnTo>
                  <a:lnTo>
                    <a:pt x="3863" y="12205"/>
                  </a:lnTo>
                  <a:lnTo>
                    <a:pt x="4140" y="12266"/>
                  </a:lnTo>
                  <a:lnTo>
                    <a:pt x="4418" y="12338"/>
                  </a:lnTo>
                  <a:lnTo>
                    <a:pt x="4674" y="12420"/>
                  </a:lnTo>
                  <a:lnTo>
                    <a:pt x="4931" y="12503"/>
                  </a:lnTo>
                  <a:lnTo>
                    <a:pt x="5178" y="12595"/>
                  </a:lnTo>
                  <a:lnTo>
                    <a:pt x="5599" y="12759"/>
                  </a:lnTo>
                  <a:lnTo>
                    <a:pt x="5928" y="12914"/>
                  </a:lnTo>
                  <a:lnTo>
                    <a:pt x="6226" y="13057"/>
                  </a:lnTo>
                  <a:lnTo>
                    <a:pt x="6154" y="13078"/>
                  </a:lnTo>
                  <a:lnTo>
                    <a:pt x="6061" y="13088"/>
                  </a:lnTo>
                  <a:lnTo>
                    <a:pt x="5804" y="13098"/>
                  </a:lnTo>
                  <a:lnTo>
                    <a:pt x="5137" y="13109"/>
                  </a:lnTo>
                  <a:lnTo>
                    <a:pt x="4736" y="13109"/>
                  </a:lnTo>
                  <a:lnTo>
                    <a:pt x="4335" y="13119"/>
                  </a:lnTo>
                  <a:lnTo>
                    <a:pt x="3935" y="13150"/>
                  </a:lnTo>
                  <a:lnTo>
                    <a:pt x="3740" y="13170"/>
                  </a:lnTo>
                  <a:lnTo>
                    <a:pt x="3555" y="13191"/>
                  </a:lnTo>
                  <a:lnTo>
                    <a:pt x="3288" y="13232"/>
                  </a:lnTo>
                  <a:lnTo>
                    <a:pt x="3041" y="13283"/>
                  </a:lnTo>
                  <a:lnTo>
                    <a:pt x="2579" y="13386"/>
                  </a:lnTo>
                  <a:lnTo>
                    <a:pt x="2168" y="13499"/>
                  </a:lnTo>
                  <a:lnTo>
                    <a:pt x="1819" y="13602"/>
                  </a:lnTo>
                  <a:lnTo>
                    <a:pt x="1531" y="13705"/>
                  </a:lnTo>
                  <a:lnTo>
                    <a:pt x="1325" y="13787"/>
                  </a:lnTo>
                  <a:lnTo>
                    <a:pt x="1151" y="13859"/>
                  </a:lnTo>
                  <a:lnTo>
                    <a:pt x="1192" y="13972"/>
                  </a:lnTo>
                  <a:lnTo>
                    <a:pt x="1346" y="14290"/>
                  </a:lnTo>
                  <a:lnTo>
                    <a:pt x="1593" y="14773"/>
                  </a:lnTo>
                  <a:lnTo>
                    <a:pt x="1747" y="15071"/>
                  </a:lnTo>
                  <a:lnTo>
                    <a:pt x="1932" y="15400"/>
                  </a:lnTo>
                  <a:lnTo>
                    <a:pt x="2137" y="15749"/>
                  </a:lnTo>
                  <a:lnTo>
                    <a:pt x="2363" y="16119"/>
                  </a:lnTo>
                  <a:lnTo>
                    <a:pt x="2620" y="16509"/>
                  </a:lnTo>
                  <a:lnTo>
                    <a:pt x="2897" y="16910"/>
                  </a:lnTo>
                  <a:lnTo>
                    <a:pt x="3195" y="17310"/>
                  </a:lnTo>
                  <a:lnTo>
                    <a:pt x="3514" y="17721"/>
                  </a:lnTo>
                  <a:lnTo>
                    <a:pt x="3853" y="18132"/>
                  </a:lnTo>
                  <a:lnTo>
                    <a:pt x="4222" y="18543"/>
                  </a:lnTo>
                  <a:lnTo>
                    <a:pt x="4952" y="19313"/>
                  </a:lnTo>
                  <a:lnTo>
                    <a:pt x="5712" y="20094"/>
                  </a:lnTo>
                  <a:lnTo>
                    <a:pt x="6482" y="20875"/>
                  </a:lnTo>
                  <a:lnTo>
                    <a:pt x="7243" y="21625"/>
                  </a:lnTo>
                  <a:lnTo>
                    <a:pt x="7972" y="22313"/>
                  </a:lnTo>
                  <a:lnTo>
                    <a:pt x="8321" y="22642"/>
                  </a:lnTo>
                  <a:lnTo>
                    <a:pt x="8660" y="22940"/>
                  </a:lnTo>
                  <a:lnTo>
                    <a:pt x="8979" y="23217"/>
                  </a:lnTo>
                  <a:lnTo>
                    <a:pt x="9287" y="23474"/>
                  </a:lnTo>
                  <a:lnTo>
                    <a:pt x="9575" y="23690"/>
                  </a:lnTo>
                  <a:lnTo>
                    <a:pt x="9831" y="23885"/>
                  </a:lnTo>
                  <a:lnTo>
                    <a:pt x="10109" y="24090"/>
                  </a:lnTo>
                  <a:lnTo>
                    <a:pt x="10427" y="24347"/>
                  </a:lnTo>
                  <a:lnTo>
                    <a:pt x="10787" y="24655"/>
                  </a:lnTo>
                  <a:lnTo>
                    <a:pt x="11167" y="24994"/>
                  </a:lnTo>
                  <a:lnTo>
                    <a:pt x="11989" y="25734"/>
                  </a:lnTo>
                  <a:lnTo>
                    <a:pt x="12810" y="26504"/>
                  </a:lnTo>
                  <a:lnTo>
                    <a:pt x="13571" y="27234"/>
                  </a:lnTo>
                  <a:lnTo>
                    <a:pt x="14197" y="27850"/>
                  </a:lnTo>
                  <a:lnTo>
                    <a:pt x="14783" y="28425"/>
                  </a:lnTo>
                  <a:lnTo>
                    <a:pt x="14259" y="27162"/>
                  </a:lnTo>
                  <a:lnTo>
                    <a:pt x="13694" y="25826"/>
                  </a:lnTo>
                  <a:lnTo>
                    <a:pt x="13026" y="24244"/>
                  </a:lnTo>
                  <a:lnTo>
                    <a:pt x="12317" y="22580"/>
                  </a:lnTo>
                  <a:lnTo>
                    <a:pt x="11619" y="21019"/>
                  </a:lnTo>
                  <a:lnTo>
                    <a:pt x="11311" y="20310"/>
                  </a:lnTo>
                  <a:lnTo>
                    <a:pt x="11023" y="19704"/>
                  </a:lnTo>
                  <a:lnTo>
                    <a:pt x="10776" y="19190"/>
                  </a:lnTo>
                  <a:lnTo>
                    <a:pt x="10571" y="18810"/>
                  </a:lnTo>
                  <a:lnTo>
                    <a:pt x="10068" y="17875"/>
                  </a:lnTo>
                  <a:lnTo>
                    <a:pt x="9318" y="16447"/>
                  </a:lnTo>
                  <a:lnTo>
                    <a:pt x="8424" y="14680"/>
                  </a:lnTo>
                  <a:lnTo>
                    <a:pt x="7941" y="13715"/>
                  </a:lnTo>
                  <a:lnTo>
                    <a:pt x="7458" y="12729"/>
                  </a:lnTo>
                  <a:lnTo>
                    <a:pt x="6975" y="11742"/>
                  </a:lnTo>
                  <a:lnTo>
                    <a:pt x="6513" y="10766"/>
                  </a:lnTo>
                  <a:lnTo>
                    <a:pt x="6071" y="9821"/>
                  </a:lnTo>
                  <a:lnTo>
                    <a:pt x="5671" y="8928"/>
                  </a:lnTo>
                  <a:lnTo>
                    <a:pt x="5322" y="8116"/>
                  </a:lnTo>
                  <a:lnTo>
                    <a:pt x="5034" y="7387"/>
                  </a:lnTo>
                  <a:lnTo>
                    <a:pt x="4921" y="7068"/>
                  </a:lnTo>
                  <a:lnTo>
                    <a:pt x="4818" y="6781"/>
                  </a:lnTo>
                  <a:lnTo>
                    <a:pt x="4746" y="6524"/>
                  </a:lnTo>
                  <a:lnTo>
                    <a:pt x="4685" y="6308"/>
                  </a:lnTo>
                  <a:lnTo>
                    <a:pt x="4654" y="6103"/>
                  </a:lnTo>
                  <a:lnTo>
                    <a:pt x="4623" y="5897"/>
                  </a:lnTo>
                  <a:lnTo>
                    <a:pt x="4592" y="5692"/>
                  </a:lnTo>
                  <a:lnTo>
                    <a:pt x="4582" y="5486"/>
                  </a:lnTo>
                  <a:lnTo>
                    <a:pt x="4572" y="5271"/>
                  </a:lnTo>
                  <a:lnTo>
                    <a:pt x="4582" y="5065"/>
                  </a:lnTo>
                  <a:lnTo>
                    <a:pt x="4582" y="4849"/>
                  </a:lnTo>
                  <a:lnTo>
                    <a:pt x="4602" y="4644"/>
                  </a:lnTo>
                  <a:lnTo>
                    <a:pt x="4623" y="4428"/>
                  </a:lnTo>
                  <a:lnTo>
                    <a:pt x="4654" y="4212"/>
                  </a:lnTo>
                  <a:lnTo>
                    <a:pt x="4726" y="3802"/>
                  </a:lnTo>
                  <a:lnTo>
                    <a:pt x="4818" y="3391"/>
                  </a:lnTo>
                  <a:lnTo>
                    <a:pt x="4941" y="2990"/>
                  </a:lnTo>
                  <a:lnTo>
                    <a:pt x="5075" y="2610"/>
                  </a:lnTo>
                  <a:lnTo>
                    <a:pt x="5219" y="2240"/>
                  </a:lnTo>
                  <a:lnTo>
                    <a:pt x="5383" y="1901"/>
                  </a:lnTo>
                  <a:lnTo>
                    <a:pt x="5558" y="1583"/>
                  </a:lnTo>
                  <a:lnTo>
                    <a:pt x="5732" y="1295"/>
                  </a:lnTo>
                  <a:lnTo>
                    <a:pt x="5917" y="1028"/>
                  </a:lnTo>
                  <a:lnTo>
                    <a:pt x="6010" y="915"/>
                  </a:lnTo>
                  <a:lnTo>
                    <a:pt x="6102" y="812"/>
                  </a:lnTo>
                  <a:lnTo>
                    <a:pt x="6195" y="709"/>
                  </a:lnTo>
                  <a:lnTo>
                    <a:pt x="6297" y="627"/>
                  </a:lnTo>
                  <a:lnTo>
                    <a:pt x="6452" y="473"/>
                  </a:lnTo>
                  <a:lnTo>
                    <a:pt x="6595" y="319"/>
                  </a:lnTo>
                  <a:lnTo>
                    <a:pt x="6708" y="155"/>
                  </a:lnTo>
                  <a:lnTo>
                    <a:pt x="6801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4" name="Google Shape;799;p24">
              <a:extLst>
                <a:ext uri="{FF2B5EF4-FFF2-40B4-BE49-F238E27FC236}">
                  <a16:creationId xmlns:a16="http://schemas.microsoft.com/office/drawing/2014/main" id="{0A97F541-8DC7-B34E-6CAA-0BC6A17C2A7F}"/>
                </a:ext>
              </a:extLst>
            </p:cNvPr>
            <p:cNvSpPr/>
            <p:nvPr/>
          </p:nvSpPr>
          <p:spPr>
            <a:xfrm>
              <a:off x="2070302" y="2799497"/>
              <a:ext cx="612797" cy="1224589"/>
            </a:xfrm>
            <a:custGeom>
              <a:avLst/>
              <a:gdLst/>
              <a:ahLst/>
              <a:cxnLst/>
              <a:rect l="l" t="t" r="r" b="b"/>
              <a:pathLst>
                <a:path w="14014" h="28005" extrusionOk="0">
                  <a:moveTo>
                    <a:pt x="9123" y="1"/>
                  </a:moveTo>
                  <a:lnTo>
                    <a:pt x="9144" y="114"/>
                  </a:lnTo>
                  <a:lnTo>
                    <a:pt x="9154" y="237"/>
                  </a:lnTo>
                  <a:lnTo>
                    <a:pt x="9175" y="453"/>
                  </a:lnTo>
                  <a:lnTo>
                    <a:pt x="9205" y="843"/>
                  </a:lnTo>
                  <a:lnTo>
                    <a:pt x="9236" y="1295"/>
                  </a:lnTo>
                  <a:lnTo>
                    <a:pt x="9267" y="1788"/>
                  </a:lnTo>
                  <a:lnTo>
                    <a:pt x="9277" y="2312"/>
                  </a:lnTo>
                  <a:lnTo>
                    <a:pt x="9277" y="2857"/>
                  </a:lnTo>
                  <a:lnTo>
                    <a:pt x="9257" y="3391"/>
                  </a:lnTo>
                  <a:lnTo>
                    <a:pt x="9216" y="3925"/>
                  </a:lnTo>
                  <a:lnTo>
                    <a:pt x="9185" y="4172"/>
                  </a:lnTo>
                  <a:lnTo>
                    <a:pt x="9154" y="4418"/>
                  </a:lnTo>
                  <a:lnTo>
                    <a:pt x="9041" y="5055"/>
                  </a:lnTo>
                  <a:lnTo>
                    <a:pt x="8866" y="6010"/>
                  </a:lnTo>
                  <a:lnTo>
                    <a:pt x="8743" y="6586"/>
                  </a:lnTo>
                  <a:lnTo>
                    <a:pt x="8610" y="7223"/>
                  </a:lnTo>
                  <a:lnTo>
                    <a:pt x="8445" y="7921"/>
                  </a:lnTo>
                  <a:lnTo>
                    <a:pt x="8271" y="8661"/>
                  </a:lnTo>
                  <a:lnTo>
                    <a:pt x="8065" y="9452"/>
                  </a:lnTo>
                  <a:lnTo>
                    <a:pt x="7839" y="10284"/>
                  </a:lnTo>
                  <a:lnTo>
                    <a:pt x="7603" y="11157"/>
                  </a:lnTo>
                  <a:lnTo>
                    <a:pt x="7325" y="12051"/>
                  </a:lnTo>
                  <a:lnTo>
                    <a:pt x="7038" y="12975"/>
                  </a:lnTo>
                  <a:lnTo>
                    <a:pt x="6719" y="13920"/>
                  </a:lnTo>
                  <a:lnTo>
                    <a:pt x="6380" y="14876"/>
                  </a:lnTo>
                  <a:lnTo>
                    <a:pt x="6010" y="15841"/>
                  </a:lnTo>
                  <a:lnTo>
                    <a:pt x="5805" y="16365"/>
                  </a:lnTo>
                  <a:lnTo>
                    <a:pt x="5589" y="16889"/>
                  </a:lnTo>
                  <a:lnTo>
                    <a:pt x="5137" y="17937"/>
                  </a:lnTo>
                  <a:lnTo>
                    <a:pt x="4665" y="19005"/>
                  </a:lnTo>
                  <a:lnTo>
                    <a:pt x="4172" y="20053"/>
                  </a:lnTo>
                  <a:lnTo>
                    <a:pt x="3668" y="21091"/>
                  </a:lnTo>
                  <a:lnTo>
                    <a:pt x="3175" y="22098"/>
                  </a:lnTo>
                  <a:lnTo>
                    <a:pt x="2682" y="23074"/>
                  </a:lnTo>
                  <a:lnTo>
                    <a:pt x="2199" y="23978"/>
                  </a:lnTo>
                  <a:lnTo>
                    <a:pt x="1758" y="24830"/>
                  </a:lnTo>
                  <a:lnTo>
                    <a:pt x="1336" y="25601"/>
                  </a:lnTo>
                  <a:lnTo>
                    <a:pt x="638" y="26874"/>
                  </a:lnTo>
                  <a:lnTo>
                    <a:pt x="165" y="27707"/>
                  </a:lnTo>
                  <a:lnTo>
                    <a:pt x="1" y="28004"/>
                  </a:lnTo>
                  <a:lnTo>
                    <a:pt x="278" y="27789"/>
                  </a:lnTo>
                  <a:lnTo>
                    <a:pt x="956" y="27234"/>
                  </a:lnTo>
                  <a:lnTo>
                    <a:pt x="1367" y="26895"/>
                  </a:lnTo>
                  <a:lnTo>
                    <a:pt x="1778" y="26535"/>
                  </a:lnTo>
                  <a:lnTo>
                    <a:pt x="2168" y="26186"/>
                  </a:lnTo>
                  <a:lnTo>
                    <a:pt x="2507" y="25868"/>
                  </a:lnTo>
                  <a:lnTo>
                    <a:pt x="2744" y="25631"/>
                  </a:lnTo>
                  <a:lnTo>
                    <a:pt x="3021" y="25385"/>
                  </a:lnTo>
                  <a:lnTo>
                    <a:pt x="3637" y="24830"/>
                  </a:lnTo>
                  <a:lnTo>
                    <a:pt x="5148" y="23505"/>
                  </a:lnTo>
                  <a:lnTo>
                    <a:pt x="6000" y="22745"/>
                  </a:lnTo>
                  <a:lnTo>
                    <a:pt x="6432" y="22334"/>
                  </a:lnTo>
                  <a:lnTo>
                    <a:pt x="6884" y="21913"/>
                  </a:lnTo>
                  <a:lnTo>
                    <a:pt x="7346" y="21471"/>
                  </a:lnTo>
                  <a:lnTo>
                    <a:pt x="7798" y="21019"/>
                  </a:lnTo>
                  <a:lnTo>
                    <a:pt x="8260" y="20546"/>
                  </a:lnTo>
                  <a:lnTo>
                    <a:pt x="8723" y="20053"/>
                  </a:lnTo>
                  <a:lnTo>
                    <a:pt x="9185" y="19540"/>
                  </a:lnTo>
                  <a:lnTo>
                    <a:pt x="9647" y="19016"/>
                  </a:lnTo>
                  <a:lnTo>
                    <a:pt x="10109" y="18482"/>
                  </a:lnTo>
                  <a:lnTo>
                    <a:pt x="10541" y="17958"/>
                  </a:lnTo>
                  <a:lnTo>
                    <a:pt x="10972" y="17434"/>
                  </a:lnTo>
                  <a:lnTo>
                    <a:pt x="11373" y="16930"/>
                  </a:lnTo>
                  <a:lnTo>
                    <a:pt x="12113" y="15985"/>
                  </a:lnTo>
                  <a:lnTo>
                    <a:pt x="12739" y="15163"/>
                  </a:lnTo>
                  <a:lnTo>
                    <a:pt x="13222" y="14516"/>
                  </a:lnTo>
                  <a:lnTo>
                    <a:pt x="13633" y="13941"/>
                  </a:lnTo>
                  <a:lnTo>
                    <a:pt x="13479" y="13869"/>
                  </a:lnTo>
                  <a:lnTo>
                    <a:pt x="13078" y="13684"/>
                  </a:lnTo>
                  <a:lnTo>
                    <a:pt x="12801" y="13561"/>
                  </a:lnTo>
                  <a:lnTo>
                    <a:pt x="12482" y="13448"/>
                  </a:lnTo>
                  <a:lnTo>
                    <a:pt x="12133" y="13325"/>
                  </a:lnTo>
                  <a:lnTo>
                    <a:pt x="11753" y="13212"/>
                  </a:lnTo>
                  <a:lnTo>
                    <a:pt x="11003" y="13016"/>
                  </a:lnTo>
                  <a:lnTo>
                    <a:pt x="10366" y="12842"/>
                  </a:lnTo>
                  <a:lnTo>
                    <a:pt x="10079" y="12760"/>
                  </a:lnTo>
                  <a:lnTo>
                    <a:pt x="9801" y="12667"/>
                  </a:lnTo>
                  <a:lnTo>
                    <a:pt x="9555" y="12564"/>
                  </a:lnTo>
                  <a:lnTo>
                    <a:pt x="9318" y="12462"/>
                  </a:lnTo>
                  <a:lnTo>
                    <a:pt x="9349" y="12451"/>
                  </a:lnTo>
                  <a:lnTo>
                    <a:pt x="9442" y="12421"/>
                  </a:lnTo>
                  <a:lnTo>
                    <a:pt x="9596" y="12380"/>
                  </a:lnTo>
                  <a:lnTo>
                    <a:pt x="9822" y="12328"/>
                  </a:lnTo>
                  <a:lnTo>
                    <a:pt x="10120" y="12297"/>
                  </a:lnTo>
                  <a:lnTo>
                    <a:pt x="10305" y="12287"/>
                  </a:lnTo>
                  <a:lnTo>
                    <a:pt x="10510" y="12277"/>
                  </a:lnTo>
                  <a:lnTo>
                    <a:pt x="10726" y="12277"/>
                  </a:lnTo>
                  <a:lnTo>
                    <a:pt x="10972" y="12287"/>
                  </a:lnTo>
                  <a:lnTo>
                    <a:pt x="11239" y="12308"/>
                  </a:lnTo>
                  <a:lnTo>
                    <a:pt x="11527" y="12338"/>
                  </a:lnTo>
                  <a:lnTo>
                    <a:pt x="11887" y="12380"/>
                  </a:lnTo>
                  <a:lnTo>
                    <a:pt x="12287" y="12441"/>
                  </a:lnTo>
                  <a:lnTo>
                    <a:pt x="13068" y="12575"/>
                  </a:lnTo>
                  <a:lnTo>
                    <a:pt x="13684" y="12688"/>
                  </a:lnTo>
                  <a:lnTo>
                    <a:pt x="13931" y="12739"/>
                  </a:lnTo>
                  <a:lnTo>
                    <a:pt x="13951" y="12564"/>
                  </a:lnTo>
                  <a:lnTo>
                    <a:pt x="13982" y="12082"/>
                  </a:lnTo>
                  <a:lnTo>
                    <a:pt x="14003" y="11743"/>
                  </a:lnTo>
                  <a:lnTo>
                    <a:pt x="14013" y="11342"/>
                  </a:lnTo>
                  <a:lnTo>
                    <a:pt x="14013" y="10900"/>
                  </a:lnTo>
                  <a:lnTo>
                    <a:pt x="14013" y="10417"/>
                  </a:lnTo>
                  <a:lnTo>
                    <a:pt x="13993" y="9904"/>
                  </a:lnTo>
                  <a:lnTo>
                    <a:pt x="13972" y="9370"/>
                  </a:lnTo>
                  <a:lnTo>
                    <a:pt x="13921" y="8815"/>
                  </a:lnTo>
                  <a:lnTo>
                    <a:pt x="13849" y="8240"/>
                  </a:lnTo>
                  <a:lnTo>
                    <a:pt x="13766" y="7675"/>
                  </a:lnTo>
                  <a:lnTo>
                    <a:pt x="13705" y="7387"/>
                  </a:lnTo>
                  <a:lnTo>
                    <a:pt x="13653" y="7110"/>
                  </a:lnTo>
                  <a:lnTo>
                    <a:pt x="13582" y="6832"/>
                  </a:lnTo>
                  <a:lnTo>
                    <a:pt x="13510" y="6555"/>
                  </a:lnTo>
                  <a:lnTo>
                    <a:pt x="13427" y="6288"/>
                  </a:lnTo>
                  <a:lnTo>
                    <a:pt x="13335" y="6021"/>
                  </a:lnTo>
                  <a:lnTo>
                    <a:pt x="12955" y="4993"/>
                  </a:lnTo>
                  <a:lnTo>
                    <a:pt x="12626" y="4110"/>
                  </a:lnTo>
                  <a:lnTo>
                    <a:pt x="12472" y="3709"/>
                  </a:lnTo>
                  <a:lnTo>
                    <a:pt x="12318" y="3350"/>
                  </a:lnTo>
                  <a:lnTo>
                    <a:pt x="12164" y="3011"/>
                  </a:lnTo>
                  <a:lnTo>
                    <a:pt x="12020" y="2703"/>
                  </a:lnTo>
                  <a:lnTo>
                    <a:pt x="11866" y="2415"/>
                  </a:lnTo>
                  <a:lnTo>
                    <a:pt x="11702" y="2148"/>
                  </a:lnTo>
                  <a:lnTo>
                    <a:pt x="11537" y="1901"/>
                  </a:lnTo>
                  <a:lnTo>
                    <a:pt x="11363" y="1675"/>
                  </a:lnTo>
                  <a:lnTo>
                    <a:pt x="11178" y="1459"/>
                  </a:lnTo>
                  <a:lnTo>
                    <a:pt x="10972" y="1264"/>
                  </a:lnTo>
                  <a:lnTo>
                    <a:pt x="10757" y="1079"/>
                  </a:lnTo>
                  <a:lnTo>
                    <a:pt x="10520" y="905"/>
                  </a:lnTo>
                  <a:lnTo>
                    <a:pt x="10212" y="689"/>
                  </a:lnTo>
                  <a:lnTo>
                    <a:pt x="9832" y="432"/>
                  </a:lnTo>
                  <a:lnTo>
                    <a:pt x="9442" y="186"/>
                  </a:lnTo>
                  <a:lnTo>
                    <a:pt x="9267" y="83"/>
                  </a:lnTo>
                  <a:lnTo>
                    <a:pt x="9123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5" name="Google Shape;800;p24">
              <a:extLst>
                <a:ext uri="{FF2B5EF4-FFF2-40B4-BE49-F238E27FC236}">
                  <a16:creationId xmlns:a16="http://schemas.microsoft.com/office/drawing/2014/main" id="{271C7832-3E62-996A-3B73-FC7F44C72C4D}"/>
                </a:ext>
              </a:extLst>
            </p:cNvPr>
            <p:cNvSpPr/>
            <p:nvPr/>
          </p:nvSpPr>
          <p:spPr>
            <a:xfrm>
              <a:off x="1649415" y="2646754"/>
              <a:ext cx="823433" cy="817180"/>
            </a:xfrm>
            <a:custGeom>
              <a:avLst/>
              <a:gdLst/>
              <a:ahLst/>
              <a:cxnLst/>
              <a:rect l="l" t="t" r="r" b="b"/>
              <a:pathLst>
                <a:path w="18831" h="18688" fill="none" extrusionOk="0">
                  <a:moveTo>
                    <a:pt x="935" y="422"/>
                  </a:moveTo>
                  <a:lnTo>
                    <a:pt x="935" y="422"/>
                  </a:lnTo>
                  <a:lnTo>
                    <a:pt x="812" y="525"/>
                  </a:lnTo>
                  <a:lnTo>
                    <a:pt x="688" y="648"/>
                  </a:lnTo>
                  <a:lnTo>
                    <a:pt x="545" y="823"/>
                  </a:lnTo>
                  <a:lnTo>
                    <a:pt x="401" y="1028"/>
                  </a:lnTo>
                  <a:lnTo>
                    <a:pt x="401" y="1028"/>
                  </a:lnTo>
                  <a:lnTo>
                    <a:pt x="329" y="1152"/>
                  </a:lnTo>
                  <a:lnTo>
                    <a:pt x="267" y="1316"/>
                  </a:lnTo>
                  <a:lnTo>
                    <a:pt x="206" y="1501"/>
                  </a:lnTo>
                  <a:lnTo>
                    <a:pt x="154" y="1717"/>
                  </a:lnTo>
                  <a:lnTo>
                    <a:pt x="113" y="1963"/>
                  </a:lnTo>
                  <a:lnTo>
                    <a:pt x="72" y="2230"/>
                  </a:lnTo>
                  <a:lnTo>
                    <a:pt x="52" y="2518"/>
                  </a:lnTo>
                  <a:lnTo>
                    <a:pt x="31" y="2826"/>
                  </a:lnTo>
                  <a:lnTo>
                    <a:pt x="10" y="3155"/>
                  </a:lnTo>
                  <a:lnTo>
                    <a:pt x="0" y="3504"/>
                  </a:lnTo>
                  <a:lnTo>
                    <a:pt x="10" y="3874"/>
                  </a:lnTo>
                  <a:lnTo>
                    <a:pt x="10" y="4254"/>
                  </a:lnTo>
                  <a:lnTo>
                    <a:pt x="31" y="4644"/>
                  </a:lnTo>
                  <a:lnTo>
                    <a:pt x="52" y="5055"/>
                  </a:lnTo>
                  <a:lnTo>
                    <a:pt x="82" y="5476"/>
                  </a:lnTo>
                  <a:lnTo>
                    <a:pt x="113" y="5908"/>
                  </a:lnTo>
                  <a:lnTo>
                    <a:pt x="165" y="6339"/>
                  </a:lnTo>
                  <a:lnTo>
                    <a:pt x="216" y="6781"/>
                  </a:lnTo>
                  <a:lnTo>
                    <a:pt x="267" y="7233"/>
                  </a:lnTo>
                  <a:lnTo>
                    <a:pt x="339" y="7685"/>
                  </a:lnTo>
                  <a:lnTo>
                    <a:pt x="411" y="8137"/>
                  </a:lnTo>
                  <a:lnTo>
                    <a:pt x="493" y="8589"/>
                  </a:lnTo>
                  <a:lnTo>
                    <a:pt x="586" y="9031"/>
                  </a:lnTo>
                  <a:lnTo>
                    <a:pt x="678" y="9483"/>
                  </a:lnTo>
                  <a:lnTo>
                    <a:pt x="791" y="9925"/>
                  </a:lnTo>
                  <a:lnTo>
                    <a:pt x="904" y="10366"/>
                  </a:lnTo>
                  <a:lnTo>
                    <a:pt x="1017" y="10798"/>
                  </a:lnTo>
                  <a:lnTo>
                    <a:pt x="1151" y="11219"/>
                  </a:lnTo>
                  <a:lnTo>
                    <a:pt x="1284" y="11630"/>
                  </a:lnTo>
                  <a:lnTo>
                    <a:pt x="1428" y="12030"/>
                  </a:lnTo>
                  <a:lnTo>
                    <a:pt x="1582" y="12421"/>
                  </a:lnTo>
                  <a:lnTo>
                    <a:pt x="1736" y="12791"/>
                  </a:lnTo>
                  <a:lnTo>
                    <a:pt x="1736" y="12791"/>
                  </a:lnTo>
                  <a:lnTo>
                    <a:pt x="1880" y="13089"/>
                  </a:lnTo>
                  <a:lnTo>
                    <a:pt x="2024" y="13376"/>
                  </a:lnTo>
                  <a:lnTo>
                    <a:pt x="2178" y="13674"/>
                  </a:lnTo>
                  <a:lnTo>
                    <a:pt x="2342" y="13962"/>
                  </a:lnTo>
                  <a:lnTo>
                    <a:pt x="2517" y="14249"/>
                  </a:lnTo>
                  <a:lnTo>
                    <a:pt x="2702" y="14527"/>
                  </a:lnTo>
                  <a:lnTo>
                    <a:pt x="2887" y="14814"/>
                  </a:lnTo>
                  <a:lnTo>
                    <a:pt x="3082" y="15082"/>
                  </a:lnTo>
                  <a:lnTo>
                    <a:pt x="3288" y="15349"/>
                  </a:lnTo>
                  <a:lnTo>
                    <a:pt x="3503" y="15616"/>
                  </a:lnTo>
                  <a:lnTo>
                    <a:pt x="3729" y="15862"/>
                  </a:lnTo>
                  <a:lnTo>
                    <a:pt x="3955" y="16109"/>
                  </a:lnTo>
                  <a:lnTo>
                    <a:pt x="4192" y="16355"/>
                  </a:lnTo>
                  <a:lnTo>
                    <a:pt x="4438" y="16581"/>
                  </a:lnTo>
                  <a:lnTo>
                    <a:pt x="4685" y="16807"/>
                  </a:lnTo>
                  <a:lnTo>
                    <a:pt x="4941" y="17023"/>
                  </a:lnTo>
                  <a:lnTo>
                    <a:pt x="5209" y="17218"/>
                  </a:lnTo>
                  <a:lnTo>
                    <a:pt x="5476" y="17413"/>
                  </a:lnTo>
                  <a:lnTo>
                    <a:pt x="5753" y="17598"/>
                  </a:lnTo>
                  <a:lnTo>
                    <a:pt x="6041" y="17763"/>
                  </a:lnTo>
                  <a:lnTo>
                    <a:pt x="6328" y="17917"/>
                  </a:lnTo>
                  <a:lnTo>
                    <a:pt x="6626" y="18061"/>
                  </a:lnTo>
                  <a:lnTo>
                    <a:pt x="6934" y="18194"/>
                  </a:lnTo>
                  <a:lnTo>
                    <a:pt x="7243" y="18307"/>
                  </a:lnTo>
                  <a:lnTo>
                    <a:pt x="7551" y="18410"/>
                  </a:lnTo>
                  <a:lnTo>
                    <a:pt x="7869" y="18502"/>
                  </a:lnTo>
                  <a:lnTo>
                    <a:pt x="8198" y="18564"/>
                  </a:lnTo>
                  <a:lnTo>
                    <a:pt x="8527" y="18626"/>
                  </a:lnTo>
                  <a:lnTo>
                    <a:pt x="8855" y="18667"/>
                  </a:lnTo>
                  <a:lnTo>
                    <a:pt x="9194" y="18687"/>
                  </a:lnTo>
                  <a:lnTo>
                    <a:pt x="9544" y="18687"/>
                  </a:lnTo>
                  <a:lnTo>
                    <a:pt x="9893" y="18667"/>
                  </a:lnTo>
                  <a:lnTo>
                    <a:pt x="9893" y="18667"/>
                  </a:lnTo>
                  <a:lnTo>
                    <a:pt x="10242" y="18636"/>
                  </a:lnTo>
                  <a:lnTo>
                    <a:pt x="10581" y="18585"/>
                  </a:lnTo>
                  <a:lnTo>
                    <a:pt x="10931" y="18523"/>
                  </a:lnTo>
                  <a:lnTo>
                    <a:pt x="11270" y="18441"/>
                  </a:lnTo>
                  <a:lnTo>
                    <a:pt x="11598" y="18348"/>
                  </a:lnTo>
                  <a:lnTo>
                    <a:pt x="11927" y="18246"/>
                  </a:lnTo>
                  <a:lnTo>
                    <a:pt x="12256" y="18122"/>
                  </a:lnTo>
                  <a:lnTo>
                    <a:pt x="12574" y="17999"/>
                  </a:lnTo>
                  <a:lnTo>
                    <a:pt x="12882" y="17855"/>
                  </a:lnTo>
                  <a:lnTo>
                    <a:pt x="13191" y="17701"/>
                  </a:lnTo>
                  <a:lnTo>
                    <a:pt x="13488" y="17537"/>
                  </a:lnTo>
                  <a:lnTo>
                    <a:pt x="13786" y="17362"/>
                  </a:lnTo>
                  <a:lnTo>
                    <a:pt x="14074" y="17177"/>
                  </a:lnTo>
                  <a:lnTo>
                    <a:pt x="14351" y="16982"/>
                  </a:lnTo>
                  <a:lnTo>
                    <a:pt x="14618" y="16787"/>
                  </a:lnTo>
                  <a:lnTo>
                    <a:pt x="14886" y="16581"/>
                  </a:lnTo>
                  <a:lnTo>
                    <a:pt x="15142" y="16366"/>
                  </a:lnTo>
                  <a:lnTo>
                    <a:pt x="15389" y="16150"/>
                  </a:lnTo>
                  <a:lnTo>
                    <a:pt x="15625" y="15924"/>
                  </a:lnTo>
                  <a:lnTo>
                    <a:pt x="15861" y="15698"/>
                  </a:lnTo>
                  <a:lnTo>
                    <a:pt x="16077" y="15462"/>
                  </a:lnTo>
                  <a:lnTo>
                    <a:pt x="16283" y="15225"/>
                  </a:lnTo>
                  <a:lnTo>
                    <a:pt x="16488" y="14979"/>
                  </a:lnTo>
                  <a:lnTo>
                    <a:pt x="16673" y="14743"/>
                  </a:lnTo>
                  <a:lnTo>
                    <a:pt x="16858" y="14496"/>
                  </a:lnTo>
                  <a:lnTo>
                    <a:pt x="17022" y="14249"/>
                  </a:lnTo>
                  <a:lnTo>
                    <a:pt x="17176" y="14003"/>
                  </a:lnTo>
                  <a:lnTo>
                    <a:pt x="17320" y="13756"/>
                  </a:lnTo>
                  <a:lnTo>
                    <a:pt x="17454" y="13510"/>
                  </a:lnTo>
                  <a:lnTo>
                    <a:pt x="17577" y="13273"/>
                  </a:lnTo>
                  <a:lnTo>
                    <a:pt x="17680" y="13027"/>
                  </a:lnTo>
                  <a:lnTo>
                    <a:pt x="17783" y="12791"/>
                  </a:lnTo>
                  <a:lnTo>
                    <a:pt x="17783" y="12791"/>
                  </a:lnTo>
                  <a:lnTo>
                    <a:pt x="17865" y="12534"/>
                  </a:lnTo>
                  <a:lnTo>
                    <a:pt x="17947" y="12246"/>
                  </a:lnTo>
                  <a:lnTo>
                    <a:pt x="18029" y="11928"/>
                  </a:lnTo>
                  <a:lnTo>
                    <a:pt x="18111" y="11578"/>
                  </a:lnTo>
                  <a:lnTo>
                    <a:pt x="18183" y="11209"/>
                  </a:lnTo>
                  <a:lnTo>
                    <a:pt x="18255" y="10808"/>
                  </a:lnTo>
                  <a:lnTo>
                    <a:pt x="18327" y="10397"/>
                  </a:lnTo>
                  <a:lnTo>
                    <a:pt x="18389" y="9966"/>
                  </a:lnTo>
                  <a:lnTo>
                    <a:pt x="18512" y="9051"/>
                  </a:lnTo>
                  <a:lnTo>
                    <a:pt x="18615" y="8096"/>
                  </a:lnTo>
                  <a:lnTo>
                    <a:pt x="18697" y="7110"/>
                  </a:lnTo>
                  <a:lnTo>
                    <a:pt x="18758" y="6124"/>
                  </a:lnTo>
                  <a:lnTo>
                    <a:pt x="18810" y="5148"/>
                  </a:lnTo>
                  <a:lnTo>
                    <a:pt x="18830" y="4213"/>
                  </a:lnTo>
                  <a:lnTo>
                    <a:pt x="18830" y="3319"/>
                  </a:lnTo>
                  <a:lnTo>
                    <a:pt x="18830" y="2908"/>
                  </a:lnTo>
                  <a:lnTo>
                    <a:pt x="18810" y="2508"/>
                  </a:lnTo>
                  <a:lnTo>
                    <a:pt x="18789" y="2127"/>
                  </a:lnTo>
                  <a:lnTo>
                    <a:pt x="18758" y="1778"/>
                  </a:lnTo>
                  <a:lnTo>
                    <a:pt x="18728" y="1460"/>
                  </a:lnTo>
                  <a:lnTo>
                    <a:pt x="18687" y="1172"/>
                  </a:lnTo>
                  <a:lnTo>
                    <a:pt x="18635" y="915"/>
                  </a:lnTo>
                  <a:lnTo>
                    <a:pt x="18584" y="689"/>
                  </a:lnTo>
                  <a:lnTo>
                    <a:pt x="18522" y="504"/>
                  </a:lnTo>
                  <a:lnTo>
                    <a:pt x="18481" y="422"/>
                  </a:lnTo>
                  <a:lnTo>
                    <a:pt x="18450" y="361"/>
                  </a:lnTo>
                  <a:lnTo>
                    <a:pt x="18450" y="361"/>
                  </a:lnTo>
                  <a:lnTo>
                    <a:pt x="18409" y="309"/>
                  </a:lnTo>
                  <a:lnTo>
                    <a:pt x="18368" y="258"/>
                  </a:lnTo>
                  <a:lnTo>
                    <a:pt x="18255" y="165"/>
                  </a:lnTo>
                  <a:lnTo>
                    <a:pt x="18111" y="83"/>
                  </a:lnTo>
                  <a:lnTo>
                    <a:pt x="17947" y="1"/>
                  </a:lnTo>
                </a:path>
              </a:pathLst>
            </a:custGeom>
            <a:noFill/>
            <a:ln w="200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6" name="Google Shape;801;p24">
              <a:extLst>
                <a:ext uri="{FF2B5EF4-FFF2-40B4-BE49-F238E27FC236}">
                  <a16:creationId xmlns:a16="http://schemas.microsoft.com/office/drawing/2014/main" id="{12947EA3-FF7E-AF47-5963-EEFBDFD61CCD}"/>
                </a:ext>
              </a:extLst>
            </p:cNvPr>
            <p:cNvSpPr/>
            <p:nvPr/>
          </p:nvSpPr>
          <p:spPr>
            <a:xfrm>
              <a:off x="2383879" y="2639582"/>
              <a:ext cx="50330" cy="7215"/>
            </a:xfrm>
            <a:custGeom>
              <a:avLst/>
              <a:gdLst/>
              <a:ahLst/>
              <a:cxnLst/>
              <a:rect l="l" t="t" r="r" b="b"/>
              <a:pathLst>
                <a:path w="1151" h="165" fill="none" extrusionOk="0">
                  <a:moveTo>
                    <a:pt x="1151" y="165"/>
                  </a:moveTo>
                  <a:lnTo>
                    <a:pt x="1151" y="165"/>
                  </a:lnTo>
                  <a:lnTo>
                    <a:pt x="997" y="103"/>
                  </a:lnTo>
                  <a:lnTo>
                    <a:pt x="832" y="62"/>
                  </a:lnTo>
                  <a:lnTo>
                    <a:pt x="668" y="21"/>
                  </a:lnTo>
                  <a:lnTo>
                    <a:pt x="504" y="1"/>
                  </a:lnTo>
                  <a:lnTo>
                    <a:pt x="350" y="1"/>
                  </a:lnTo>
                  <a:lnTo>
                    <a:pt x="216" y="11"/>
                  </a:lnTo>
                  <a:lnTo>
                    <a:pt x="154" y="31"/>
                  </a:lnTo>
                  <a:lnTo>
                    <a:pt x="93" y="42"/>
                  </a:lnTo>
                  <a:lnTo>
                    <a:pt x="41" y="73"/>
                  </a:lnTo>
                  <a:lnTo>
                    <a:pt x="0" y="103"/>
                  </a:lnTo>
                </a:path>
              </a:pathLst>
            </a:custGeom>
            <a:noFill/>
            <a:ln w="30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7" name="Google Shape;802;p24">
              <a:extLst>
                <a:ext uri="{FF2B5EF4-FFF2-40B4-BE49-F238E27FC236}">
                  <a16:creationId xmlns:a16="http://schemas.microsoft.com/office/drawing/2014/main" id="{C64D7C9C-7742-96E5-9345-5411F2326238}"/>
                </a:ext>
              </a:extLst>
            </p:cNvPr>
            <p:cNvSpPr/>
            <p:nvPr/>
          </p:nvSpPr>
          <p:spPr>
            <a:xfrm>
              <a:off x="1690301" y="2657992"/>
              <a:ext cx="31484" cy="7259"/>
            </a:xfrm>
            <a:custGeom>
              <a:avLst/>
              <a:gdLst/>
              <a:ahLst/>
              <a:cxnLst/>
              <a:rect l="l" t="t" r="r" b="b"/>
              <a:pathLst>
                <a:path w="720" h="166" fill="none" extrusionOk="0">
                  <a:moveTo>
                    <a:pt x="719" y="134"/>
                  </a:moveTo>
                  <a:lnTo>
                    <a:pt x="719" y="134"/>
                  </a:lnTo>
                  <a:lnTo>
                    <a:pt x="668" y="93"/>
                  </a:lnTo>
                  <a:lnTo>
                    <a:pt x="616" y="52"/>
                  </a:lnTo>
                  <a:lnTo>
                    <a:pt x="534" y="21"/>
                  </a:lnTo>
                  <a:lnTo>
                    <a:pt x="483" y="1"/>
                  </a:lnTo>
                  <a:lnTo>
                    <a:pt x="431" y="1"/>
                  </a:lnTo>
                  <a:lnTo>
                    <a:pt x="370" y="1"/>
                  </a:lnTo>
                  <a:lnTo>
                    <a:pt x="308" y="11"/>
                  </a:lnTo>
                  <a:lnTo>
                    <a:pt x="236" y="32"/>
                  </a:lnTo>
                  <a:lnTo>
                    <a:pt x="164" y="62"/>
                  </a:lnTo>
                  <a:lnTo>
                    <a:pt x="82" y="104"/>
                  </a:lnTo>
                  <a:lnTo>
                    <a:pt x="0" y="165"/>
                  </a:lnTo>
                </a:path>
              </a:pathLst>
            </a:custGeom>
            <a:noFill/>
            <a:ln w="30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8" name="Google Shape;803;p24">
              <a:extLst>
                <a:ext uri="{FF2B5EF4-FFF2-40B4-BE49-F238E27FC236}">
                  <a16:creationId xmlns:a16="http://schemas.microsoft.com/office/drawing/2014/main" id="{B923792C-41F7-959D-5C89-5BD5797FDA4C}"/>
                </a:ext>
              </a:extLst>
            </p:cNvPr>
            <p:cNvSpPr/>
            <p:nvPr/>
          </p:nvSpPr>
          <p:spPr>
            <a:xfrm>
              <a:off x="2045158" y="3457171"/>
              <a:ext cx="808172" cy="573661"/>
            </a:xfrm>
            <a:custGeom>
              <a:avLst/>
              <a:gdLst/>
              <a:ahLst/>
              <a:cxnLst/>
              <a:rect l="l" t="t" r="r" b="b"/>
              <a:pathLst>
                <a:path w="18482" h="13119" fill="none" extrusionOk="0">
                  <a:moveTo>
                    <a:pt x="175" y="0"/>
                  </a:moveTo>
                  <a:lnTo>
                    <a:pt x="175" y="0"/>
                  </a:lnTo>
                  <a:lnTo>
                    <a:pt x="155" y="144"/>
                  </a:lnTo>
                  <a:lnTo>
                    <a:pt x="103" y="565"/>
                  </a:lnTo>
                  <a:lnTo>
                    <a:pt x="72" y="873"/>
                  </a:lnTo>
                  <a:lnTo>
                    <a:pt x="42" y="1233"/>
                  </a:lnTo>
                  <a:lnTo>
                    <a:pt x="21" y="1644"/>
                  </a:lnTo>
                  <a:lnTo>
                    <a:pt x="1" y="2106"/>
                  </a:lnTo>
                  <a:lnTo>
                    <a:pt x="1" y="2620"/>
                  </a:lnTo>
                  <a:lnTo>
                    <a:pt x="1" y="3174"/>
                  </a:lnTo>
                  <a:lnTo>
                    <a:pt x="21" y="3770"/>
                  </a:lnTo>
                  <a:lnTo>
                    <a:pt x="62" y="4397"/>
                  </a:lnTo>
                  <a:lnTo>
                    <a:pt x="114" y="5065"/>
                  </a:lnTo>
                  <a:lnTo>
                    <a:pt x="196" y="5763"/>
                  </a:lnTo>
                  <a:lnTo>
                    <a:pt x="309" y="6482"/>
                  </a:lnTo>
                  <a:lnTo>
                    <a:pt x="370" y="6852"/>
                  </a:lnTo>
                  <a:lnTo>
                    <a:pt x="442" y="7222"/>
                  </a:lnTo>
                  <a:lnTo>
                    <a:pt x="442" y="7222"/>
                  </a:lnTo>
                  <a:lnTo>
                    <a:pt x="596" y="7941"/>
                  </a:lnTo>
                  <a:lnTo>
                    <a:pt x="750" y="8619"/>
                  </a:lnTo>
                  <a:lnTo>
                    <a:pt x="925" y="9225"/>
                  </a:lnTo>
                  <a:lnTo>
                    <a:pt x="1018" y="9523"/>
                  </a:lnTo>
                  <a:lnTo>
                    <a:pt x="1110" y="9790"/>
                  </a:lnTo>
                  <a:lnTo>
                    <a:pt x="1203" y="10057"/>
                  </a:lnTo>
                  <a:lnTo>
                    <a:pt x="1295" y="10304"/>
                  </a:lnTo>
                  <a:lnTo>
                    <a:pt x="1398" y="10550"/>
                  </a:lnTo>
                  <a:lnTo>
                    <a:pt x="1500" y="10776"/>
                  </a:lnTo>
                  <a:lnTo>
                    <a:pt x="1613" y="10992"/>
                  </a:lnTo>
                  <a:lnTo>
                    <a:pt x="1726" y="11187"/>
                  </a:lnTo>
                  <a:lnTo>
                    <a:pt x="1839" y="11382"/>
                  </a:lnTo>
                  <a:lnTo>
                    <a:pt x="1963" y="11567"/>
                  </a:lnTo>
                  <a:lnTo>
                    <a:pt x="2086" y="11732"/>
                  </a:lnTo>
                  <a:lnTo>
                    <a:pt x="2209" y="11896"/>
                  </a:lnTo>
                  <a:lnTo>
                    <a:pt x="2343" y="12040"/>
                  </a:lnTo>
                  <a:lnTo>
                    <a:pt x="2487" y="12184"/>
                  </a:lnTo>
                  <a:lnTo>
                    <a:pt x="2630" y="12307"/>
                  </a:lnTo>
                  <a:lnTo>
                    <a:pt x="2774" y="12430"/>
                  </a:lnTo>
                  <a:lnTo>
                    <a:pt x="2928" y="12533"/>
                  </a:lnTo>
                  <a:lnTo>
                    <a:pt x="3093" y="12636"/>
                  </a:lnTo>
                  <a:lnTo>
                    <a:pt x="3257" y="12728"/>
                  </a:lnTo>
                  <a:lnTo>
                    <a:pt x="3421" y="12800"/>
                  </a:lnTo>
                  <a:lnTo>
                    <a:pt x="3606" y="12872"/>
                  </a:lnTo>
                  <a:lnTo>
                    <a:pt x="3791" y="12934"/>
                  </a:lnTo>
                  <a:lnTo>
                    <a:pt x="3976" y="12995"/>
                  </a:lnTo>
                  <a:lnTo>
                    <a:pt x="4171" y="13036"/>
                  </a:lnTo>
                  <a:lnTo>
                    <a:pt x="4377" y="13077"/>
                  </a:lnTo>
                  <a:lnTo>
                    <a:pt x="4582" y="13098"/>
                  </a:lnTo>
                  <a:lnTo>
                    <a:pt x="4582" y="13098"/>
                  </a:lnTo>
                  <a:lnTo>
                    <a:pt x="4798" y="13119"/>
                  </a:lnTo>
                  <a:lnTo>
                    <a:pt x="5003" y="13119"/>
                  </a:lnTo>
                  <a:lnTo>
                    <a:pt x="5199" y="13088"/>
                  </a:lnTo>
                  <a:lnTo>
                    <a:pt x="5404" y="13057"/>
                  </a:lnTo>
                  <a:lnTo>
                    <a:pt x="5589" y="12995"/>
                  </a:lnTo>
                  <a:lnTo>
                    <a:pt x="5784" y="12923"/>
                  </a:lnTo>
                  <a:lnTo>
                    <a:pt x="5969" y="12841"/>
                  </a:lnTo>
                  <a:lnTo>
                    <a:pt x="6144" y="12728"/>
                  </a:lnTo>
                  <a:lnTo>
                    <a:pt x="6318" y="12615"/>
                  </a:lnTo>
                  <a:lnTo>
                    <a:pt x="6493" y="12482"/>
                  </a:lnTo>
                  <a:lnTo>
                    <a:pt x="6668" y="12338"/>
                  </a:lnTo>
                  <a:lnTo>
                    <a:pt x="6832" y="12184"/>
                  </a:lnTo>
                  <a:lnTo>
                    <a:pt x="6996" y="12019"/>
                  </a:lnTo>
                  <a:lnTo>
                    <a:pt x="7150" y="11834"/>
                  </a:lnTo>
                  <a:lnTo>
                    <a:pt x="7305" y="11650"/>
                  </a:lnTo>
                  <a:lnTo>
                    <a:pt x="7459" y="11444"/>
                  </a:lnTo>
                  <a:lnTo>
                    <a:pt x="7602" y="11239"/>
                  </a:lnTo>
                  <a:lnTo>
                    <a:pt x="7757" y="11023"/>
                  </a:lnTo>
                  <a:lnTo>
                    <a:pt x="7890" y="10797"/>
                  </a:lnTo>
                  <a:lnTo>
                    <a:pt x="8034" y="10571"/>
                  </a:lnTo>
                  <a:lnTo>
                    <a:pt x="8311" y="10088"/>
                  </a:lnTo>
                  <a:lnTo>
                    <a:pt x="8568" y="9585"/>
                  </a:lnTo>
                  <a:lnTo>
                    <a:pt x="8825" y="9071"/>
                  </a:lnTo>
                  <a:lnTo>
                    <a:pt x="9061" y="8547"/>
                  </a:lnTo>
                  <a:lnTo>
                    <a:pt x="9298" y="8013"/>
                  </a:lnTo>
                  <a:lnTo>
                    <a:pt x="9534" y="7489"/>
                  </a:lnTo>
                  <a:lnTo>
                    <a:pt x="9534" y="7489"/>
                  </a:lnTo>
                  <a:lnTo>
                    <a:pt x="9647" y="7232"/>
                  </a:lnTo>
                  <a:lnTo>
                    <a:pt x="9780" y="6996"/>
                  </a:lnTo>
                  <a:lnTo>
                    <a:pt x="9924" y="6760"/>
                  </a:lnTo>
                  <a:lnTo>
                    <a:pt x="10078" y="6544"/>
                  </a:lnTo>
                  <a:lnTo>
                    <a:pt x="10253" y="6328"/>
                  </a:lnTo>
                  <a:lnTo>
                    <a:pt x="10438" y="6123"/>
                  </a:lnTo>
                  <a:lnTo>
                    <a:pt x="10623" y="5938"/>
                  </a:lnTo>
                  <a:lnTo>
                    <a:pt x="10828" y="5753"/>
                  </a:lnTo>
                  <a:lnTo>
                    <a:pt x="11034" y="5578"/>
                  </a:lnTo>
                  <a:lnTo>
                    <a:pt x="11260" y="5414"/>
                  </a:lnTo>
                  <a:lnTo>
                    <a:pt x="11486" y="5270"/>
                  </a:lnTo>
                  <a:lnTo>
                    <a:pt x="11712" y="5126"/>
                  </a:lnTo>
                  <a:lnTo>
                    <a:pt x="11948" y="4993"/>
                  </a:lnTo>
                  <a:lnTo>
                    <a:pt x="12194" y="4880"/>
                  </a:lnTo>
                  <a:lnTo>
                    <a:pt x="12441" y="4777"/>
                  </a:lnTo>
                  <a:lnTo>
                    <a:pt x="12688" y="4674"/>
                  </a:lnTo>
                  <a:lnTo>
                    <a:pt x="12944" y="4592"/>
                  </a:lnTo>
                  <a:lnTo>
                    <a:pt x="13201" y="4520"/>
                  </a:lnTo>
                  <a:lnTo>
                    <a:pt x="13458" y="4459"/>
                  </a:lnTo>
                  <a:lnTo>
                    <a:pt x="13705" y="4417"/>
                  </a:lnTo>
                  <a:lnTo>
                    <a:pt x="13961" y="4376"/>
                  </a:lnTo>
                  <a:lnTo>
                    <a:pt x="14218" y="4356"/>
                  </a:lnTo>
                  <a:lnTo>
                    <a:pt x="14465" y="4346"/>
                  </a:lnTo>
                  <a:lnTo>
                    <a:pt x="14711" y="4346"/>
                  </a:lnTo>
                  <a:lnTo>
                    <a:pt x="14958" y="4356"/>
                  </a:lnTo>
                  <a:lnTo>
                    <a:pt x="15194" y="4376"/>
                  </a:lnTo>
                  <a:lnTo>
                    <a:pt x="15430" y="4417"/>
                  </a:lnTo>
                  <a:lnTo>
                    <a:pt x="15656" y="4469"/>
                  </a:lnTo>
                  <a:lnTo>
                    <a:pt x="15872" y="4541"/>
                  </a:lnTo>
                  <a:lnTo>
                    <a:pt x="16088" y="4613"/>
                  </a:lnTo>
                  <a:lnTo>
                    <a:pt x="16283" y="4705"/>
                  </a:lnTo>
                  <a:lnTo>
                    <a:pt x="16478" y="4818"/>
                  </a:lnTo>
                  <a:lnTo>
                    <a:pt x="16478" y="4818"/>
                  </a:lnTo>
                  <a:lnTo>
                    <a:pt x="16663" y="4931"/>
                  </a:lnTo>
                  <a:lnTo>
                    <a:pt x="16838" y="5065"/>
                  </a:lnTo>
                  <a:lnTo>
                    <a:pt x="16992" y="5198"/>
                  </a:lnTo>
                  <a:lnTo>
                    <a:pt x="17146" y="5342"/>
                  </a:lnTo>
                  <a:lnTo>
                    <a:pt x="17280" y="5486"/>
                  </a:lnTo>
                  <a:lnTo>
                    <a:pt x="17413" y="5640"/>
                  </a:lnTo>
                  <a:lnTo>
                    <a:pt x="17526" y="5804"/>
                  </a:lnTo>
                  <a:lnTo>
                    <a:pt x="17639" y="5969"/>
                  </a:lnTo>
                  <a:lnTo>
                    <a:pt x="17742" y="6143"/>
                  </a:lnTo>
                  <a:lnTo>
                    <a:pt x="17834" y="6308"/>
                  </a:lnTo>
                  <a:lnTo>
                    <a:pt x="17916" y="6482"/>
                  </a:lnTo>
                  <a:lnTo>
                    <a:pt x="17999" y="6657"/>
                  </a:lnTo>
                  <a:lnTo>
                    <a:pt x="18071" y="6832"/>
                  </a:lnTo>
                  <a:lnTo>
                    <a:pt x="18132" y="6996"/>
                  </a:lnTo>
                  <a:lnTo>
                    <a:pt x="18235" y="7335"/>
                  </a:lnTo>
                  <a:lnTo>
                    <a:pt x="18317" y="7664"/>
                  </a:lnTo>
                  <a:lnTo>
                    <a:pt x="18379" y="7962"/>
                  </a:lnTo>
                  <a:lnTo>
                    <a:pt x="18420" y="8239"/>
                  </a:lnTo>
                  <a:lnTo>
                    <a:pt x="18451" y="8486"/>
                  </a:lnTo>
                  <a:lnTo>
                    <a:pt x="18481" y="8835"/>
                  </a:lnTo>
                  <a:lnTo>
                    <a:pt x="18481" y="8958"/>
                  </a:lnTo>
                </a:path>
              </a:pathLst>
            </a:custGeom>
            <a:noFill/>
            <a:ln w="200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9" name="Google Shape;804;p24">
              <a:extLst>
                <a:ext uri="{FF2B5EF4-FFF2-40B4-BE49-F238E27FC236}">
                  <a16:creationId xmlns:a16="http://schemas.microsoft.com/office/drawing/2014/main" id="{55C74982-3BF5-3A5C-93F1-31CFAC24100B}"/>
                </a:ext>
              </a:extLst>
            </p:cNvPr>
            <p:cNvSpPr/>
            <p:nvPr/>
          </p:nvSpPr>
          <p:spPr>
            <a:xfrm>
              <a:off x="1976898" y="3451312"/>
              <a:ext cx="169357" cy="14867"/>
            </a:xfrm>
            <a:custGeom>
              <a:avLst/>
              <a:gdLst/>
              <a:ahLst/>
              <a:cxnLst/>
              <a:rect l="l" t="t" r="r" b="b"/>
              <a:pathLst>
                <a:path w="3873" h="340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82" y="31"/>
                  </a:lnTo>
                  <a:lnTo>
                    <a:pt x="319" y="103"/>
                  </a:lnTo>
                  <a:lnTo>
                    <a:pt x="699" y="186"/>
                  </a:lnTo>
                  <a:lnTo>
                    <a:pt x="925" y="227"/>
                  </a:lnTo>
                  <a:lnTo>
                    <a:pt x="1181" y="268"/>
                  </a:lnTo>
                  <a:lnTo>
                    <a:pt x="1459" y="309"/>
                  </a:lnTo>
                  <a:lnTo>
                    <a:pt x="1767" y="329"/>
                  </a:lnTo>
                  <a:lnTo>
                    <a:pt x="2085" y="340"/>
                  </a:lnTo>
                  <a:lnTo>
                    <a:pt x="2424" y="340"/>
                  </a:lnTo>
                  <a:lnTo>
                    <a:pt x="2774" y="319"/>
                  </a:lnTo>
                  <a:lnTo>
                    <a:pt x="3133" y="288"/>
                  </a:lnTo>
                  <a:lnTo>
                    <a:pt x="3503" y="227"/>
                  </a:lnTo>
                  <a:lnTo>
                    <a:pt x="3688" y="186"/>
                  </a:lnTo>
                  <a:lnTo>
                    <a:pt x="3873" y="134"/>
                  </a:lnTo>
                </a:path>
              </a:pathLst>
            </a:custGeom>
            <a:noFill/>
            <a:ln w="30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0" name="Google Shape;805;p24">
              <a:extLst>
                <a:ext uri="{FF2B5EF4-FFF2-40B4-BE49-F238E27FC236}">
                  <a16:creationId xmlns:a16="http://schemas.microsoft.com/office/drawing/2014/main" id="{DA36005F-F1DC-2248-589C-D7FC81FBB2B8}"/>
                </a:ext>
              </a:extLst>
            </p:cNvPr>
            <p:cNvSpPr/>
            <p:nvPr/>
          </p:nvSpPr>
          <p:spPr>
            <a:xfrm>
              <a:off x="2046951" y="3480522"/>
              <a:ext cx="44" cy="99742"/>
            </a:xfrm>
            <a:custGeom>
              <a:avLst/>
              <a:gdLst/>
              <a:ahLst/>
              <a:cxnLst/>
              <a:rect l="l" t="t" r="r" b="b"/>
              <a:pathLst>
                <a:path w="1" h="2281" fill="none" extrusionOk="0">
                  <a:moveTo>
                    <a:pt x="1" y="2281"/>
                  </a:moveTo>
                  <a:lnTo>
                    <a:pt x="1" y="2281"/>
                  </a:lnTo>
                  <a:lnTo>
                    <a:pt x="1" y="0"/>
                  </a:lnTo>
                </a:path>
              </a:pathLst>
            </a:custGeom>
            <a:noFill/>
            <a:ln w="30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1" name="Google Shape;806;p24">
              <a:extLst>
                <a:ext uri="{FF2B5EF4-FFF2-40B4-BE49-F238E27FC236}">
                  <a16:creationId xmlns:a16="http://schemas.microsoft.com/office/drawing/2014/main" id="{1A7784AF-0A31-4350-9776-6D4CF8313830}"/>
                </a:ext>
              </a:extLst>
            </p:cNvPr>
            <p:cNvSpPr/>
            <p:nvPr/>
          </p:nvSpPr>
          <p:spPr>
            <a:xfrm>
              <a:off x="1418965" y="1226806"/>
              <a:ext cx="1214706" cy="1791035"/>
            </a:xfrm>
            <a:custGeom>
              <a:avLst/>
              <a:gdLst/>
              <a:ahLst/>
              <a:cxnLst/>
              <a:rect l="l" t="t" r="r" b="b"/>
              <a:pathLst>
                <a:path w="27779" h="40959" extrusionOk="0">
                  <a:moveTo>
                    <a:pt x="14444" y="1"/>
                  </a:moveTo>
                  <a:lnTo>
                    <a:pt x="13992" y="21"/>
                  </a:lnTo>
                  <a:lnTo>
                    <a:pt x="13745" y="31"/>
                  </a:lnTo>
                  <a:lnTo>
                    <a:pt x="13478" y="52"/>
                  </a:lnTo>
                  <a:lnTo>
                    <a:pt x="13191" y="93"/>
                  </a:lnTo>
                  <a:lnTo>
                    <a:pt x="12893" y="134"/>
                  </a:lnTo>
                  <a:lnTo>
                    <a:pt x="12574" y="185"/>
                  </a:lnTo>
                  <a:lnTo>
                    <a:pt x="12235" y="247"/>
                  </a:lnTo>
                  <a:lnTo>
                    <a:pt x="11886" y="319"/>
                  </a:lnTo>
                  <a:lnTo>
                    <a:pt x="11516" y="411"/>
                  </a:lnTo>
                  <a:lnTo>
                    <a:pt x="11136" y="514"/>
                  </a:lnTo>
                  <a:lnTo>
                    <a:pt x="10746" y="637"/>
                  </a:lnTo>
                  <a:lnTo>
                    <a:pt x="10335" y="771"/>
                  </a:lnTo>
                  <a:lnTo>
                    <a:pt x="9914" y="925"/>
                  </a:lnTo>
                  <a:lnTo>
                    <a:pt x="9472" y="1100"/>
                  </a:lnTo>
                  <a:lnTo>
                    <a:pt x="9030" y="1285"/>
                  </a:lnTo>
                  <a:lnTo>
                    <a:pt x="8568" y="1500"/>
                  </a:lnTo>
                  <a:lnTo>
                    <a:pt x="8085" y="1726"/>
                  </a:lnTo>
                  <a:lnTo>
                    <a:pt x="7602" y="1983"/>
                  </a:lnTo>
                  <a:lnTo>
                    <a:pt x="7099" y="2261"/>
                  </a:lnTo>
                  <a:lnTo>
                    <a:pt x="6595" y="2559"/>
                  </a:lnTo>
                  <a:lnTo>
                    <a:pt x="6071" y="2887"/>
                  </a:lnTo>
                  <a:lnTo>
                    <a:pt x="5815" y="3062"/>
                  </a:lnTo>
                  <a:lnTo>
                    <a:pt x="5568" y="3247"/>
                  </a:lnTo>
                  <a:lnTo>
                    <a:pt x="5332" y="3442"/>
                  </a:lnTo>
                  <a:lnTo>
                    <a:pt x="5116" y="3637"/>
                  </a:lnTo>
                  <a:lnTo>
                    <a:pt x="4900" y="3853"/>
                  </a:lnTo>
                  <a:lnTo>
                    <a:pt x="4705" y="4069"/>
                  </a:lnTo>
                  <a:lnTo>
                    <a:pt x="4510" y="4295"/>
                  </a:lnTo>
                  <a:lnTo>
                    <a:pt x="4335" y="4531"/>
                  </a:lnTo>
                  <a:lnTo>
                    <a:pt x="4161" y="4767"/>
                  </a:lnTo>
                  <a:lnTo>
                    <a:pt x="3996" y="5024"/>
                  </a:lnTo>
                  <a:lnTo>
                    <a:pt x="3853" y="5271"/>
                  </a:lnTo>
                  <a:lnTo>
                    <a:pt x="3709" y="5527"/>
                  </a:lnTo>
                  <a:lnTo>
                    <a:pt x="3575" y="5794"/>
                  </a:lnTo>
                  <a:lnTo>
                    <a:pt x="3452" y="6062"/>
                  </a:lnTo>
                  <a:lnTo>
                    <a:pt x="3339" y="6339"/>
                  </a:lnTo>
                  <a:lnTo>
                    <a:pt x="3236" y="6616"/>
                  </a:lnTo>
                  <a:lnTo>
                    <a:pt x="3133" y="6904"/>
                  </a:lnTo>
                  <a:lnTo>
                    <a:pt x="3041" y="7181"/>
                  </a:lnTo>
                  <a:lnTo>
                    <a:pt x="2959" y="7469"/>
                  </a:lnTo>
                  <a:lnTo>
                    <a:pt x="2887" y="7767"/>
                  </a:lnTo>
                  <a:lnTo>
                    <a:pt x="2815" y="8054"/>
                  </a:lnTo>
                  <a:lnTo>
                    <a:pt x="2753" y="8352"/>
                  </a:lnTo>
                  <a:lnTo>
                    <a:pt x="2702" y="8650"/>
                  </a:lnTo>
                  <a:lnTo>
                    <a:pt x="2651" y="8948"/>
                  </a:lnTo>
                  <a:lnTo>
                    <a:pt x="2579" y="9544"/>
                  </a:lnTo>
                  <a:lnTo>
                    <a:pt x="2517" y="10140"/>
                  </a:lnTo>
                  <a:lnTo>
                    <a:pt x="2476" y="10725"/>
                  </a:lnTo>
                  <a:lnTo>
                    <a:pt x="2466" y="11311"/>
                  </a:lnTo>
                  <a:lnTo>
                    <a:pt x="2466" y="11876"/>
                  </a:lnTo>
                  <a:lnTo>
                    <a:pt x="2476" y="12441"/>
                  </a:lnTo>
                  <a:lnTo>
                    <a:pt x="2497" y="12975"/>
                  </a:lnTo>
                  <a:lnTo>
                    <a:pt x="2538" y="13499"/>
                  </a:lnTo>
                  <a:lnTo>
                    <a:pt x="2579" y="14002"/>
                  </a:lnTo>
                  <a:lnTo>
                    <a:pt x="2630" y="14475"/>
                  </a:lnTo>
                  <a:lnTo>
                    <a:pt x="2681" y="14917"/>
                  </a:lnTo>
                  <a:lnTo>
                    <a:pt x="2743" y="15317"/>
                  </a:lnTo>
                  <a:lnTo>
                    <a:pt x="2856" y="16026"/>
                  </a:lnTo>
                  <a:lnTo>
                    <a:pt x="2959" y="16560"/>
                  </a:lnTo>
                  <a:lnTo>
                    <a:pt x="3041" y="16899"/>
                  </a:lnTo>
                  <a:lnTo>
                    <a:pt x="3062" y="17023"/>
                  </a:lnTo>
                  <a:lnTo>
                    <a:pt x="3031" y="16982"/>
                  </a:lnTo>
                  <a:lnTo>
                    <a:pt x="2928" y="16879"/>
                  </a:lnTo>
                  <a:lnTo>
                    <a:pt x="2753" y="16745"/>
                  </a:lnTo>
                  <a:lnTo>
                    <a:pt x="2651" y="16663"/>
                  </a:lnTo>
                  <a:lnTo>
                    <a:pt x="2538" y="16591"/>
                  </a:lnTo>
                  <a:lnTo>
                    <a:pt x="2414" y="16509"/>
                  </a:lnTo>
                  <a:lnTo>
                    <a:pt x="2271" y="16447"/>
                  </a:lnTo>
                  <a:lnTo>
                    <a:pt x="2127" y="16375"/>
                  </a:lnTo>
                  <a:lnTo>
                    <a:pt x="1962" y="16324"/>
                  </a:lnTo>
                  <a:lnTo>
                    <a:pt x="1798" y="16283"/>
                  </a:lnTo>
                  <a:lnTo>
                    <a:pt x="1623" y="16262"/>
                  </a:lnTo>
                  <a:lnTo>
                    <a:pt x="1449" y="16252"/>
                  </a:lnTo>
                  <a:lnTo>
                    <a:pt x="1264" y="16273"/>
                  </a:lnTo>
                  <a:lnTo>
                    <a:pt x="1171" y="16293"/>
                  </a:lnTo>
                  <a:lnTo>
                    <a:pt x="1079" y="16324"/>
                  </a:lnTo>
                  <a:lnTo>
                    <a:pt x="986" y="16365"/>
                  </a:lnTo>
                  <a:lnTo>
                    <a:pt x="904" y="16417"/>
                  </a:lnTo>
                  <a:lnTo>
                    <a:pt x="822" y="16478"/>
                  </a:lnTo>
                  <a:lnTo>
                    <a:pt x="740" y="16550"/>
                  </a:lnTo>
                  <a:lnTo>
                    <a:pt x="658" y="16632"/>
                  </a:lnTo>
                  <a:lnTo>
                    <a:pt x="586" y="16725"/>
                  </a:lnTo>
                  <a:lnTo>
                    <a:pt x="514" y="16827"/>
                  </a:lnTo>
                  <a:lnTo>
                    <a:pt x="442" y="16940"/>
                  </a:lnTo>
                  <a:lnTo>
                    <a:pt x="380" y="17053"/>
                  </a:lnTo>
                  <a:lnTo>
                    <a:pt x="319" y="17177"/>
                  </a:lnTo>
                  <a:lnTo>
                    <a:pt x="267" y="17300"/>
                  </a:lnTo>
                  <a:lnTo>
                    <a:pt x="216" y="17444"/>
                  </a:lnTo>
                  <a:lnTo>
                    <a:pt x="175" y="17577"/>
                  </a:lnTo>
                  <a:lnTo>
                    <a:pt x="134" y="17731"/>
                  </a:lnTo>
                  <a:lnTo>
                    <a:pt x="93" y="17886"/>
                  </a:lnTo>
                  <a:lnTo>
                    <a:pt x="62" y="18040"/>
                  </a:lnTo>
                  <a:lnTo>
                    <a:pt x="41" y="18204"/>
                  </a:lnTo>
                  <a:lnTo>
                    <a:pt x="21" y="18368"/>
                  </a:lnTo>
                  <a:lnTo>
                    <a:pt x="10" y="18533"/>
                  </a:lnTo>
                  <a:lnTo>
                    <a:pt x="0" y="18707"/>
                  </a:lnTo>
                  <a:lnTo>
                    <a:pt x="10" y="18882"/>
                  </a:lnTo>
                  <a:lnTo>
                    <a:pt x="10" y="19057"/>
                  </a:lnTo>
                  <a:lnTo>
                    <a:pt x="31" y="19231"/>
                  </a:lnTo>
                  <a:lnTo>
                    <a:pt x="52" y="19406"/>
                  </a:lnTo>
                  <a:lnTo>
                    <a:pt x="82" y="19591"/>
                  </a:lnTo>
                  <a:lnTo>
                    <a:pt x="123" y="19765"/>
                  </a:lnTo>
                  <a:lnTo>
                    <a:pt x="165" y="19950"/>
                  </a:lnTo>
                  <a:lnTo>
                    <a:pt x="226" y="20125"/>
                  </a:lnTo>
                  <a:lnTo>
                    <a:pt x="288" y="20300"/>
                  </a:lnTo>
                  <a:lnTo>
                    <a:pt x="360" y="20485"/>
                  </a:lnTo>
                  <a:lnTo>
                    <a:pt x="514" y="20834"/>
                  </a:lnTo>
                  <a:lnTo>
                    <a:pt x="678" y="21163"/>
                  </a:lnTo>
                  <a:lnTo>
                    <a:pt x="843" y="21461"/>
                  </a:lnTo>
                  <a:lnTo>
                    <a:pt x="997" y="21748"/>
                  </a:lnTo>
                  <a:lnTo>
                    <a:pt x="1161" y="21995"/>
                  </a:lnTo>
                  <a:lnTo>
                    <a:pt x="1325" y="22231"/>
                  </a:lnTo>
                  <a:lnTo>
                    <a:pt x="1479" y="22447"/>
                  </a:lnTo>
                  <a:lnTo>
                    <a:pt x="1644" y="22642"/>
                  </a:lnTo>
                  <a:lnTo>
                    <a:pt x="1798" y="22817"/>
                  </a:lnTo>
                  <a:lnTo>
                    <a:pt x="1952" y="22971"/>
                  </a:lnTo>
                  <a:lnTo>
                    <a:pt x="2096" y="23104"/>
                  </a:lnTo>
                  <a:lnTo>
                    <a:pt x="2250" y="23227"/>
                  </a:lnTo>
                  <a:lnTo>
                    <a:pt x="2394" y="23340"/>
                  </a:lnTo>
                  <a:lnTo>
                    <a:pt x="2538" y="23433"/>
                  </a:lnTo>
                  <a:lnTo>
                    <a:pt x="2671" y="23505"/>
                  </a:lnTo>
                  <a:lnTo>
                    <a:pt x="2805" y="23577"/>
                  </a:lnTo>
                  <a:lnTo>
                    <a:pt x="2928" y="23628"/>
                  </a:lnTo>
                  <a:lnTo>
                    <a:pt x="3051" y="23679"/>
                  </a:lnTo>
                  <a:lnTo>
                    <a:pt x="3164" y="23710"/>
                  </a:lnTo>
                  <a:lnTo>
                    <a:pt x="3277" y="23741"/>
                  </a:lnTo>
                  <a:lnTo>
                    <a:pt x="3472" y="23772"/>
                  </a:lnTo>
                  <a:lnTo>
                    <a:pt x="3647" y="23782"/>
                  </a:lnTo>
                  <a:lnTo>
                    <a:pt x="3781" y="23772"/>
                  </a:lnTo>
                  <a:lnTo>
                    <a:pt x="3883" y="23762"/>
                  </a:lnTo>
                  <a:lnTo>
                    <a:pt x="3966" y="23741"/>
                  </a:lnTo>
                  <a:lnTo>
                    <a:pt x="3966" y="23782"/>
                  </a:lnTo>
                  <a:lnTo>
                    <a:pt x="3955" y="23926"/>
                  </a:lnTo>
                  <a:lnTo>
                    <a:pt x="3955" y="24162"/>
                  </a:lnTo>
                  <a:lnTo>
                    <a:pt x="3976" y="24522"/>
                  </a:lnTo>
                  <a:lnTo>
                    <a:pt x="4027" y="25005"/>
                  </a:lnTo>
                  <a:lnTo>
                    <a:pt x="4068" y="25303"/>
                  </a:lnTo>
                  <a:lnTo>
                    <a:pt x="4120" y="25621"/>
                  </a:lnTo>
                  <a:lnTo>
                    <a:pt x="4181" y="25981"/>
                  </a:lnTo>
                  <a:lnTo>
                    <a:pt x="4263" y="26381"/>
                  </a:lnTo>
                  <a:lnTo>
                    <a:pt x="4356" y="26823"/>
                  </a:lnTo>
                  <a:lnTo>
                    <a:pt x="4469" y="27295"/>
                  </a:lnTo>
                  <a:lnTo>
                    <a:pt x="4623" y="27902"/>
                  </a:lnTo>
                  <a:lnTo>
                    <a:pt x="4787" y="28477"/>
                  </a:lnTo>
                  <a:lnTo>
                    <a:pt x="4972" y="29011"/>
                  </a:lnTo>
                  <a:lnTo>
                    <a:pt x="5147" y="29514"/>
                  </a:lnTo>
                  <a:lnTo>
                    <a:pt x="5342" y="29977"/>
                  </a:lnTo>
                  <a:lnTo>
                    <a:pt x="5527" y="30408"/>
                  </a:lnTo>
                  <a:lnTo>
                    <a:pt x="5712" y="30809"/>
                  </a:lnTo>
                  <a:lnTo>
                    <a:pt x="5897" y="31168"/>
                  </a:lnTo>
                  <a:lnTo>
                    <a:pt x="6071" y="31497"/>
                  </a:lnTo>
                  <a:lnTo>
                    <a:pt x="6236" y="31785"/>
                  </a:lnTo>
                  <a:lnTo>
                    <a:pt x="6390" y="32052"/>
                  </a:lnTo>
                  <a:lnTo>
                    <a:pt x="6534" y="32278"/>
                  </a:lnTo>
                  <a:lnTo>
                    <a:pt x="6770" y="32637"/>
                  </a:lnTo>
                  <a:lnTo>
                    <a:pt x="6924" y="32863"/>
                  </a:lnTo>
                  <a:lnTo>
                    <a:pt x="7181" y="33285"/>
                  </a:lnTo>
                  <a:lnTo>
                    <a:pt x="7243" y="33408"/>
                  </a:lnTo>
                  <a:lnTo>
                    <a:pt x="7273" y="33469"/>
                  </a:lnTo>
                  <a:lnTo>
                    <a:pt x="7294" y="33511"/>
                  </a:lnTo>
                  <a:lnTo>
                    <a:pt x="7284" y="33521"/>
                  </a:lnTo>
                  <a:lnTo>
                    <a:pt x="7273" y="33511"/>
                  </a:lnTo>
                  <a:lnTo>
                    <a:pt x="7294" y="33552"/>
                  </a:lnTo>
                  <a:lnTo>
                    <a:pt x="7345" y="33675"/>
                  </a:lnTo>
                  <a:lnTo>
                    <a:pt x="7417" y="33850"/>
                  </a:lnTo>
                  <a:lnTo>
                    <a:pt x="7448" y="33963"/>
                  </a:lnTo>
                  <a:lnTo>
                    <a:pt x="7479" y="34086"/>
                  </a:lnTo>
                  <a:lnTo>
                    <a:pt x="7499" y="34219"/>
                  </a:lnTo>
                  <a:lnTo>
                    <a:pt x="7510" y="34363"/>
                  </a:lnTo>
                  <a:lnTo>
                    <a:pt x="7520" y="34517"/>
                  </a:lnTo>
                  <a:lnTo>
                    <a:pt x="7510" y="34671"/>
                  </a:lnTo>
                  <a:lnTo>
                    <a:pt x="7489" y="34836"/>
                  </a:lnTo>
                  <a:lnTo>
                    <a:pt x="7448" y="35000"/>
                  </a:lnTo>
                  <a:lnTo>
                    <a:pt x="7386" y="35175"/>
                  </a:lnTo>
                  <a:lnTo>
                    <a:pt x="7314" y="35349"/>
                  </a:lnTo>
                  <a:lnTo>
                    <a:pt x="7376" y="35319"/>
                  </a:lnTo>
                  <a:lnTo>
                    <a:pt x="7335" y="35462"/>
                  </a:lnTo>
                  <a:lnTo>
                    <a:pt x="7304" y="35616"/>
                  </a:lnTo>
                  <a:lnTo>
                    <a:pt x="7263" y="35812"/>
                  </a:lnTo>
                  <a:lnTo>
                    <a:pt x="7232" y="36027"/>
                  </a:lnTo>
                  <a:lnTo>
                    <a:pt x="7201" y="36253"/>
                  </a:lnTo>
                  <a:lnTo>
                    <a:pt x="7201" y="36469"/>
                  </a:lnTo>
                  <a:lnTo>
                    <a:pt x="7212" y="36572"/>
                  </a:lnTo>
                  <a:lnTo>
                    <a:pt x="7222" y="36675"/>
                  </a:lnTo>
                  <a:lnTo>
                    <a:pt x="7273" y="36880"/>
                  </a:lnTo>
                  <a:lnTo>
                    <a:pt x="7335" y="37065"/>
                  </a:lnTo>
                  <a:lnTo>
                    <a:pt x="7397" y="37250"/>
                  </a:lnTo>
                  <a:lnTo>
                    <a:pt x="7479" y="37414"/>
                  </a:lnTo>
                  <a:lnTo>
                    <a:pt x="7561" y="37568"/>
                  </a:lnTo>
                  <a:lnTo>
                    <a:pt x="7653" y="37712"/>
                  </a:lnTo>
                  <a:lnTo>
                    <a:pt x="7766" y="37846"/>
                  </a:lnTo>
                  <a:lnTo>
                    <a:pt x="7879" y="37979"/>
                  </a:lnTo>
                  <a:lnTo>
                    <a:pt x="7992" y="38103"/>
                  </a:lnTo>
                  <a:lnTo>
                    <a:pt x="8126" y="38236"/>
                  </a:lnTo>
                  <a:lnTo>
                    <a:pt x="8403" y="38483"/>
                  </a:lnTo>
                  <a:lnTo>
                    <a:pt x="8701" y="38739"/>
                  </a:lnTo>
                  <a:lnTo>
                    <a:pt x="9030" y="39027"/>
                  </a:lnTo>
                  <a:lnTo>
                    <a:pt x="9215" y="39191"/>
                  </a:lnTo>
                  <a:lnTo>
                    <a:pt x="9410" y="39346"/>
                  </a:lnTo>
                  <a:lnTo>
                    <a:pt x="9616" y="39489"/>
                  </a:lnTo>
                  <a:lnTo>
                    <a:pt x="9821" y="39623"/>
                  </a:lnTo>
                  <a:lnTo>
                    <a:pt x="10037" y="39756"/>
                  </a:lnTo>
                  <a:lnTo>
                    <a:pt x="10263" y="39880"/>
                  </a:lnTo>
                  <a:lnTo>
                    <a:pt x="10479" y="40003"/>
                  </a:lnTo>
                  <a:lnTo>
                    <a:pt x="10715" y="40116"/>
                  </a:lnTo>
                  <a:lnTo>
                    <a:pt x="11177" y="40332"/>
                  </a:lnTo>
                  <a:lnTo>
                    <a:pt x="11650" y="40537"/>
                  </a:lnTo>
                  <a:lnTo>
                    <a:pt x="12122" y="40722"/>
                  </a:lnTo>
                  <a:lnTo>
                    <a:pt x="12605" y="40897"/>
                  </a:lnTo>
                  <a:lnTo>
                    <a:pt x="13499" y="40825"/>
                  </a:lnTo>
                  <a:lnTo>
                    <a:pt x="13982" y="40794"/>
                  </a:lnTo>
                  <a:lnTo>
                    <a:pt x="14362" y="40784"/>
                  </a:lnTo>
                  <a:lnTo>
                    <a:pt x="14721" y="40794"/>
                  </a:lnTo>
                  <a:lnTo>
                    <a:pt x="15204" y="40835"/>
                  </a:lnTo>
                  <a:lnTo>
                    <a:pt x="15728" y="40886"/>
                  </a:lnTo>
                  <a:lnTo>
                    <a:pt x="15975" y="40917"/>
                  </a:lnTo>
                  <a:lnTo>
                    <a:pt x="16201" y="40958"/>
                  </a:lnTo>
                  <a:lnTo>
                    <a:pt x="16889" y="40589"/>
                  </a:lnTo>
                  <a:lnTo>
                    <a:pt x="17331" y="40342"/>
                  </a:lnTo>
                  <a:lnTo>
                    <a:pt x="17813" y="40065"/>
                  </a:lnTo>
                  <a:lnTo>
                    <a:pt x="18317" y="39756"/>
                  </a:lnTo>
                  <a:lnTo>
                    <a:pt x="18820" y="39438"/>
                  </a:lnTo>
                  <a:lnTo>
                    <a:pt x="19313" y="39109"/>
                  </a:lnTo>
                  <a:lnTo>
                    <a:pt x="19539" y="38945"/>
                  </a:lnTo>
                  <a:lnTo>
                    <a:pt x="19755" y="38781"/>
                  </a:lnTo>
                  <a:lnTo>
                    <a:pt x="20114" y="38483"/>
                  </a:lnTo>
                  <a:lnTo>
                    <a:pt x="20289" y="38329"/>
                  </a:lnTo>
                  <a:lnTo>
                    <a:pt x="20453" y="38164"/>
                  </a:lnTo>
                  <a:lnTo>
                    <a:pt x="20628" y="38000"/>
                  </a:lnTo>
                  <a:lnTo>
                    <a:pt x="20792" y="37835"/>
                  </a:lnTo>
                  <a:lnTo>
                    <a:pt x="20947" y="37650"/>
                  </a:lnTo>
                  <a:lnTo>
                    <a:pt x="21090" y="37476"/>
                  </a:lnTo>
                  <a:lnTo>
                    <a:pt x="21234" y="37291"/>
                  </a:lnTo>
                  <a:lnTo>
                    <a:pt x="21357" y="37096"/>
                  </a:lnTo>
                  <a:lnTo>
                    <a:pt x="21481" y="36901"/>
                  </a:lnTo>
                  <a:lnTo>
                    <a:pt x="21583" y="36705"/>
                  </a:lnTo>
                  <a:lnTo>
                    <a:pt x="21676" y="36500"/>
                  </a:lnTo>
                  <a:lnTo>
                    <a:pt x="21748" y="36294"/>
                  </a:lnTo>
                  <a:lnTo>
                    <a:pt x="21820" y="36089"/>
                  </a:lnTo>
                  <a:lnTo>
                    <a:pt x="21861" y="35873"/>
                  </a:lnTo>
                  <a:lnTo>
                    <a:pt x="21871" y="35750"/>
                  </a:lnTo>
                  <a:lnTo>
                    <a:pt x="21881" y="35627"/>
                  </a:lnTo>
                  <a:lnTo>
                    <a:pt x="21871" y="35493"/>
                  </a:lnTo>
                  <a:lnTo>
                    <a:pt x="21861" y="35349"/>
                  </a:lnTo>
                  <a:lnTo>
                    <a:pt x="21809" y="35072"/>
                  </a:lnTo>
                  <a:lnTo>
                    <a:pt x="21748" y="34795"/>
                  </a:lnTo>
                  <a:lnTo>
                    <a:pt x="21686" y="34548"/>
                  </a:lnTo>
                  <a:lnTo>
                    <a:pt x="21625" y="34353"/>
                  </a:lnTo>
                  <a:lnTo>
                    <a:pt x="21563" y="34168"/>
                  </a:lnTo>
                  <a:lnTo>
                    <a:pt x="21707" y="34250"/>
                  </a:lnTo>
                  <a:lnTo>
                    <a:pt x="21676" y="33973"/>
                  </a:lnTo>
                  <a:lnTo>
                    <a:pt x="21655" y="33747"/>
                  </a:lnTo>
                  <a:lnTo>
                    <a:pt x="21645" y="33531"/>
                  </a:lnTo>
                  <a:lnTo>
                    <a:pt x="21676" y="33398"/>
                  </a:lnTo>
                  <a:lnTo>
                    <a:pt x="21768" y="33059"/>
                  </a:lnTo>
                  <a:lnTo>
                    <a:pt x="21830" y="32874"/>
                  </a:lnTo>
                  <a:lnTo>
                    <a:pt x="21902" y="32689"/>
                  </a:lnTo>
                  <a:lnTo>
                    <a:pt x="21984" y="32524"/>
                  </a:lnTo>
                  <a:lnTo>
                    <a:pt x="22025" y="32463"/>
                  </a:lnTo>
                  <a:lnTo>
                    <a:pt x="22066" y="32411"/>
                  </a:lnTo>
                  <a:lnTo>
                    <a:pt x="22159" y="32309"/>
                  </a:lnTo>
                  <a:lnTo>
                    <a:pt x="22241" y="32196"/>
                  </a:lnTo>
                  <a:lnTo>
                    <a:pt x="22416" y="31949"/>
                  </a:lnTo>
                  <a:lnTo>
                    <a:pt x="22580" y="31672"/>
                  </a:lnTo>
                  <a:lnTo>
                    <a:pt x="22744" y="31374"/>
                  </a:lnTo>
                  <a:lnTo>
                    <a:pt x="23094" y="30696"/>
                  </a:lnTo>
                  <a:lnTo>
                    <a:pt x="23289" y="30316"/>
                  </a:lnTo>
                  <a:lnTo>
                    <a:pt x="23515" y="29905"/>
                  </a:lnTo>
                  <a:lnTo>
                    <a:pt x="23638" y="29669"/>
                  </a:lnTo>
                  <a:lnTo>
                    <a:pt x="23761" y="29422"/>
                  </a:lnTo>
                  <a:lnTo>
                    <a:pt x="23864" y="29175"/>
                  </a:lnTo>
                  <a:lnTo>
                    <a:pt x="23957" y="28929"/>
                  </a:lnTo>
                  <a:lnTo>
                    <a:pt x="24039" y="28672"/>
                  </a:lnTo>
                  <a:lnTo>
                    <a:pt x="24111" y="28425"/>
                  </a:lnTo>
                  <a:lnTo>
                    <a:pt x="24183" y="28179"/>
                  </a:lnTo>
                  <a:lnTo>
                    <a:pt x="24244" y="27922"/>
                  </a:lnTo>
                  <a:lnTo>
                    <a:pt x="24296" y="27676"/>
                  </a:lnTo>
                  <a:lnTo>
                    <a:pt x="24337" y="27429"/>
                  </a:lnTo>
                  <a:lnTo>
                    <a:pt x="24398" y="26946"/>
                  </a:lnTo>
                  <a:lnTo>
                    <a:pt x="24450" y="26484"/>
                  </a:lnTo>
                  <a:lnTo>
                    <a:pt x="24470" y="26042"/>
                  </a:lnTo>
                  <a:lnTo>
                    <a:pt x="24470" y="25631"/>
                  </a:lnTo>
                  <a:lnTo>
                    <a:pt x="24470" y="25261"/>
                  </a:lnTo>
                  <a:lnTo>
                    <a:pt x="24450" y="24922"/>
                  </a:lnTo>
                  <a:lnTo>
                    <a:pt x="24429" y="24645"/>
                  </a:lnTo>
                  <a:lnTo>
                    <a:pt x="24388" y="24234"/>
                  </a:lnTo>
                  <a:lnTo>
                    <a:pt x="24367" y="24090"/>
                  </a:lnTo>
                  <a:lnTo>
                    <a:pt x="24419" y="24131"/>
                  </a:lnTo>
                  <a:lnTo>
                    <a:pt x="24470" y="24173"/>
                  </a:lnTo>
                  <a:lnTo>
                    <a:pt x="24552" y="24214"/>
                  </a:lnTo>
                  <a:lnTo>
                    <a:pt x="24665" y="24255"/>
                  </a:lnTo>
                  <a:lnTo>
                    <a:pt x="24789" y="24286"/>
                  </a:lnTo>
                  <a:lnTo>
                    <a:pt x="24943" y="24306"/>
                  </a:lnTo>
                  <a:lnTo>
                    <a:pt x="25025" y="24296"/>
                  </a:lnTo>
                  <a:lnTo>
                    <a:pt x="25117" y="24296"/>
                  </a:lnTo>
                  <a:lnTo>
                    <a:pt x="25261" y="24265"/>
                  </a:lnTo>
                  <a:lnTo>
                    <a:pt x="25395" y="24234"/>
                  </a:lnTo>
                  <a:lnTo>
                    <a:pt x="25528" y="24183"/>
                  </a:lnTo>
                  <a:lnTo>
                    <a:pt x="25652" y="24131"/>
                  </a:lnTo>
                  <a:lnTo>
                    <a:pt x="25775" y="24060"/>
                  </a:lnTo>
                  <a:lnTo>
                    <a:pt x="25908" y="23977"/>
                  </a:lnTo>
                  <a:lnTo>
                    <a:pt x="26032" y="23875"/>
                  </a:lnTo>
                  <a:lnTo>
                    <a:pt x="26155" y="23762"/>
                  </a:lnTo>
                  <a:lnTo>
                    <a:pt x="26278" y="23628"/>
                  </a:lnTo>
                  <a:lnTo>
                    <a:pt x="26401" y="23474"/>
                  </a:lnTo>
                  <a:lnTo>
                    <a:pt x="26535" y="23299"/>
                  </a:lnTo>
                  <a:lnTo>
                    <a:pt x="26658" y="23114"/>
                  </a:lnTo>
                  <a:lnTo>
                    <a:pt x="26802" y="22899"/>
                  </a:lnTo>
                  <a:lnTo>
                    <a:pt x="26936" y="22673"/>
                  </a:lnTo>
                  <a:lnTo>
                    <a:pt x="27079" y="22416"/>
                  </a:lnTo>
                  <a:lnTo>
                    <a:pt x="27223" y="22139"/>
                  </a:lnTo>
                  <a:lnTo>
                    <a:pt x="27347" y="21871"/>
                  </a:lnTo>
                  <a:lnTo>
                    <a:pt x="27460" y="21584"/>
                  </a:lnTo>
                  <a:lnTo>
                    <a:pt x="27552" y="21296"/>
                  </a:lnTo>
                  <a:lnTo>
                    <a:pt x="27624" y="20998"/>
                  </a:lnTo>
                  <a:lnTo>
                    <a:pt x="27686" y="20700"/>
                  </a:lnTo>
                  <a:lnTo>
                    <a:pt x="27737" y="20402"/>
                  </a:lnTo>
                  <a:lnTo>
                    <a:pt x="27757" y="20104"/>
                  </a:lnTo>
                  <a:lnTo>
                    <a:pt x="27778" y="19807"/>
                  </a:lnTo>
                  <a:lnTo>
                    <a:pt x="27778" y="19529"/>
                  </a:lnTo>
                  <a:lnTo>
                    <a:pt x="27757" y="19262"/>
                  </a:lnTo>
                  <a:lnTo>
                    <a:pt x="27727" y="19005"/>
                  </a:lnTo>
                  <a:lnTo>
                    <a:pt x="27686" y="18769"/>
                  </a:lnTo>
                  <a:lnTo>
                    <a:pt x="27624" y="18553"/>
                  </a:lnTo>
                  <a:lnTo>
                    <a:pt x="27552" y="18368"/>
                  </a:lnTo>
                  <a:lnTo>
                    <a:pt x="27511" y="18286"/>
                  </a:lnTo>
                  <a:lnTo>
                    <a:pt x="27470" y="18204"/>
                  </a:lnTo>
                  <a:lnTo>
                    <a:pt x="27429" y="18132"/>
                  </a:lnTo>
                  <a:lnTo>
                    <a:pt x="27377" y="18070"/>
                  </a:lnTo>
                  <a:lnTo>
                    <a:pt x="27264" y="17957"/>
                  </a:lnTo>
                  <a:lnTo>
                    <a:pt x="27151" y="17865"/>
                  </a:lnTo>
                  <a:lnTo>
                    <a:pt x="27038" y="17783"/>
                  </a:lnTo>
                  <a:lnTo>
                    <a:pt x="26925" y="17711"/>
                  </a:lnTo>
                  <a:lnTo>
                    <a:pt x="26823" y="17660"/>
                  </a:lnTo>
                  <a:lnTo>
                    <a:pt x="26720" y="17629"/>
                  </a:lnTo>
                  <a:lnTo>
                    <a:pt x="26617" y="17598"/>
                  </a:lnTo>
                  <a:lnTo>
                    <a:pt x="26514" y="17588"/>
                  </a:lnTo>
                  <a:lnTo>
                    <a:pt x="26412" y="17588"/>
                  </a:lnTo>
                  <a:lnTo>
                    <a:pt x="26319" y="17598"/>
                  </a:lnTo>
                  <a:lnTo>
                    <a:pt x="26217" y="17608"/>
                  </a:lnTo>
                  <a:lnTo>
                    <a:pt x="26124" y="17639"/>
                  </a:lnTo>
                  <a:lnTo>
                    <a:pt x="26042" y="17670"/>
                  </a:lnTo>
                  <a:lnTo>
                    <a:pt x="25949" y="17711"/>
                  </a:lnTo>
                  <a:lnTo>
                    <a:pt x="25795" y="17803"/>
                  </a:lnTo>
                  <a:lnTo>
                    <a:pt x="25641" y="17916"/>
                  </a:lnTo>
                  <a:lnTo>
                    <a:pt x="25518" y="18040"/>
                  </a:lnTo>
                  <a:lnTo>
                    <a:pt x="25395" y="18153"/>
                  </a:lnTo>
                  <a:lnTo>
                    <a:pt x="25302" y="18266"/>
                  </a:lnTo>
                  <a:lnTo>
                    <a:pt x="25169" y="18451"/>
                  </a:lnTo>
                  <a:lnTo>
                    <a:pt x="25117" y="18522"/>
                  </a:lnTo>
                  <a:lnTo>
                    <a:pt x="25117" y="18522"/>
                  </a:lnTo>
                  <a:lnTo>
                    <a:pt x="25241" y="17999"/>
                  </a:lnTo>
                  <a:lnTo>
                    <a:pt x="25374" y="17403"/>
                  </a:lnTo>
                  <a:lnTo>
                    <a:pt x="25518" y="16673"/>
                  </a:lnTo>
                  <a:lnTo>
                    <a:pt x="25672" y="15841"/>
                  </a:lnTo>
                  <a:lnTo>
                    <a:pt x="25734" y="15410"/>
                  </a:lnTo>
                  <a:lnTo>
                    <a:pt x="25795" y="14978"/>
                  </a:lnTo>
                  <a:lnTo>
                    <a:pt x="25847" y="14537"/>
                  </a:lnTo>
                  <a:lnTo>
                    <a:pt x="25888" y="14115"/>
                  </a:lnTo>
                  <a:lnTo>
                    <a:pt x="25908" y="13705"/>
                  </a:lnTo>
                  <a:lnTo>
                    <a:pt x="25919" y="13314"/>
                  </a:lnTo>
                  <a:lnTo>
                    <a:pt x="25908" y="12914"/>
                  </a:lnTo>
                  <a:lnTo>
                    <a:pt x="25888" y="12482"/>
                  </a:lnTo>
                  <a:lnTo>
                    <a:pt x="25836" y="12010"/>
                  </a:lnTo>
                  <a:lnTo>
                    <a:pt x="25765" y="11496"/>
                  </a:lnTo>
                  <a:lnTo>
                    <a:pt x="25672" y="10962"/>
                  </a:lnTo>
                  <a:lnTo>
                    <a:pt x="25559" y="10386"/>
                  </a:lnTo>
                  <a:lnTo>
                    <a:pt x="25426" y="9801"/>
                  </a:lnTo>
                  <a:lnTo>
                    <a:pt x="25271" y="9174"/>
                  </a:lnTo>
                  <a:lnTo>
                    <a:pt x="25087" y="8537"/>
                  </a:lnTo>
                  <a:lnTo>
                    <a:pt x="24881" y="7880"/>
                  </a:lnTo>
                  <a:lnTo>
                    <a:pt x="24655" y="7202"/>
                  </a:lnTo>
                  <a:lnTo>
                    <a:pt x="24398" y="6514"/>
                  </a:lnTo>
                  <a:lnTo>
                    <a:pt x="24121" y="5815"/>
                  </a:lnTo>
                  <a:lnTo>
                    <a:pt x="23813" y="5116"/>
                  </a:lnTo>
                  <a:lnTo>
                    <a:pt x="23474" y="4408"/>
                  </a:lnTo>
                  <a:lnTo>
                    <a:pt x="23114" y="3689"/>
                  </a:lnTo>
                  <a:lnTo>
                    <a:pt x="23022" y="3514"/>
                  </a:lnTo>
                  <a:lnTo>
                    <a:pt x="22919" y="3339"/>
                  </a:lnTo>
                  <a:lnTo>
                    <a:pt x="22806" y="3175"/>
                  </a:lnTo>
                  <a:lnTo>
                    <a:pt x="22703" y="3021"/>
                  </a:lnTo>
                  <a:lnTo>
                    <a:pt x="22580" y="2867"/>
                  </a:lnTo>
                  <a:lnTo>
                    <a:pt x="22467" y="2723"/>
                  </a:lnTo>
                  <a:lnTo>
                    <a:pt x="22344" y="2579"/>
                  </a:lnTo>
                  <a:lnTo>
                    <a:pt x="22210" y="2435"/>
                  </a:lnTo>
                  <a:lnTo>
                    <a:pt x="21943" y="2178"/>
                  </a:lnTo>
                  <a:lnTo>
                    <a:pt x="21666" y="1942"/>
                  </a:lnTo>
                  <a:lnTo>
                    <a:pt x="21378" y="1716"/>
                  </a:lnTo>
                  <a:lnTo>
                    <a:pt x="21080" y="1521"/>
                  </a:lnTo>
                  <a:lnTo>
                    <a:pt x="20772" y="1336"/>
                  </a:lnTo>
                  <a:lnTo>
                    <a:pt x="20464" y="1161"/>
                  </a:lnTo>
                  <a:lnTo>
                    <a:pt x="20145" y="1007"/>
                  </a:lnTo>
                  <a:lnTo>
                    <a:pt x="19827" y="874"/>
                  </a:lnTo>
                  <a:lnTo>
                    <a:pt x="19498" y="750"/>
                  </a:lnTo>
                  <a:lnTo>
                    <a:pt x="19180" y="637"/>
                  </a:lnTo>
                  <a:lnTo>
                    <a:pt x="18861" y="545"/>
                  </a:lnTo>
                  <a:lnTo>
                    <a:pt x="18553" y="453"/>
                  </a:lnTo>
                  <a:lnTo>
                    <a:pt x="18245" y="381"/>
                  </a:lnTo>
                  <a:lnTo>
                    <a:pt x="17947" y="319"/>
                  </a:lnTo>
                  <a:lnTo>
                    <a:pt x="17659" y="268"/>
                  </a:lnTo>
                  <a:lnTo>
                    <a:pt x="17382" y="216"/>
                  </a:lnTo>
                  <a:lnTo>
                    <a:pt x="16858" y="155"/>
                  </a:lnTo>
                  <a:lnTo>
                    <a:pt x="16406" y="103"/>
                  </a:lnTo>
                  <a:lnTo>
                    <a:pt x="16026" y="83"/>
                  </a:lnTo>
                  <a:lnTo>
                    <a:pt x="15492" y="83"/>
                  </a:lnTo>
                  <a:lnTo>
                    <a:pt x="15317" y="52"/>
                  </a:lnTo>
                  <a:lnTo>
                    <a:pt x="15112" y="31"/>
                  </a:lnTo>
                  <a:lnTo>
                    <a:pt x="14814" y="11"/>
                  </a:lnTo>
                  <a:lnTo>
                    <a:pt x="14444" y="1"/>
                  </a:lnTo>
                  <a:close/>
                </a:path>
              </a:pathLst>
            </a:custGeom>
            <a:solidFill>
              <a:srgbClr val="FBC6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2" name="Google Shape;807;p24">
              <a:extLst>
                <a:ext uri="{FF2B5EF4-FFF2-40B4-BE49-F238E27FC236}">
                  <a16:creationId xmlns:a16="http://schemas.microsoft.com/office/drawing/2014/main" id="{CFE2DED8-DE95-F174-C507-EA09488E4B7E}"/>
                </a:ext>
              </a:extLst>
            </p:cNvPr>
            <p:cNvSpPr/>
            <p:nvPr/>
          </p:nvSpPr>
          <p:spPr>
            <a:xfrm>
              <a:off x="2522236" y="3834504"/>
              <a:ext cx="515285" cy="521582"/>
            </a:xfrm>
            <a:custGeom>
              <a:avLst/>
              <a:gdLst/>
              <a:ahLst/>
              <a:cxnLst/>
              <a:rect l="l" t="t" r="r" b="b"/>
              <a:pathLst>
                <a:path w="11784" h="11928" extrusionOk="0">
                  <a:moveTo>
                    <a:pt x="9862" y="0"/>
                  </a:moveTo>
                  <a:lnTo>
                    <a:pt x="8188" y="21"/>
                  </a:lnTo>
                  <a:lnTo>
                    <a:pt x="6308" y="62"/>
                  </a:lnTo>
                  <a:lnTo>
                    <a:pt x="5815" y="83"/>
                  </a:lnTo>
                  <a:lnTo>
                    <a:pt x="5311" y="103"/>
                  </a:lnTo>
                  <a:lnTo>
                    <a:pt x="4264" y="165"/>
                  </a:lnTo>
                  <a:lnTo>
                    <a:pt x="3226" y="237"/>
                  </a:lnTo>
                  <a:lnTo>
                    <a:pt x="2250" y="319"/>
                  </a:lnTo>
                  <a:lnTo>
                    <a:pt x="709" y="463"/>
                  </a:lnTo>
                  <a:lnTo>
                    <a:pt x="93" y="535"/>
                  </a:lnTo>
                  <a:lnTo>
                    <a:pt x="72" y="904"/>
                  </a:lnTo>
                  <a:lnTo>
                    <a:pt x="31" y="1860"/>
                  </a:lnTo>
                  <a:lnTo>
                    <a:pt x="11" y="2476"/>
                  </a:lnTo>
                  <a:lnTo>
                    <a:pt x="0" y="3154"/>
                  </a:lnTo>
                  <a:lnTo>
                    <a:pt x="11" y="3853"/>
                  </a:lnTo>
                  <a:lnTo>
                    <a:pt x="21" y="4541"/>
                  </a:lnTo>
                  <a:lnTo>
                    <a:pt x="52" y="5198"/>
                  </a:lnTo>
                  <a:lnTo>
                    <a:pt x="103" y="5846"/>
                  </a:lnTo>
                  <a:lnTo>
                    <a:pt x="154" y="6493"/>
                  </a:lnTo>
                  <a:lnTo>
                    <a:pt x="226" y="7119"/>
                  </a:lnTo>
                  <a:lnTo>
                    <a:pt x="298" y="7736"/>
                  </a:lnTo>
                  <a:lnTo>
                    <a:pt x="380" y="8332"/>
                  </a:lnTo>
                  <a:lnTo>
                    <a:pt x="463" y="8897"/>
                  </a:lnTo>
                  <a:lnTo>
                    <a:pt x="545" y="9421"/>
                  </a:lnTo>
                  <a:lnTo>
                    <a:pt x="699" y="10345"/>
                  </a:lnTo>
                  <a:lnTo>
                    <a:pt x="832" y="11064"/>
                  </a:lnTo>
                  <a:lnTo>
                    <a:pt x="956" y="11691"/>
                  </a:lnTo>
                  <a:lnTo>
                    <a:pt x="1336" y="11742"/>
                  </a:lnTo>
                  <a:lnTo>
                    <a:pt x="1778" y="11794"/>
                  </a:lnTo>
                  <a:lnTo>
                    <a:pt x="2384" y="11845"/>
                  </a:lnTo>
                  <a:lnTo>
                    <a:pt x="3144" y="11886"/>
                  </a:lnTo>
                  <a:lnTo>
                    <a:pt x="3575" y="11907"/>
                  </a:lnTo>
                  <a:lnTo>
                    <a:pt x="4027" y="11917"/>
                  </a:lnTo>
                  <a:lnTo>
                    <a:pt x="4520" y="11927"/>
                  </a:lnTo>
                  <a:lnTo>
                    <a:pt x="5044" y="11927"/>
                  </a:lnTo>
                  <a:lnTo>
                    <a:pt x="5599" y="11917"/>
                  </a:lnTo>
                  <a:lnTo>
                    <a:pt x="6174" y="11896"/>
                  </a:lnTo>
                  <a:lnTo>
                    <a:pt x="6791" y="11855"/>
                  </a:lnTo>
                  <a:lnTo>
                    <a:pt x="7376" y="11804"/>
                  </a:lnTo>
                  <a:lnTo>
                    <a:pt x="7931" y="11742"/>
                  </a:lnTo>
                  <a:lnTo>
                    <a:pt x="8465" y="11681"/>
                  </a:lnTo>
                  <a:lnTo>
                    <a:pt x="8958" y="11598"/>
                  </a:lnTo>
                  <a:lnTo>
                    <a:pt x="9421" y="11516"/>
                  </a:lnTo>
                  <a:lnTo>
                    <a:pt x="9842" y="11424"/>
                  </a:lnTo>
                  <a:lnTo>
                    <a:pt x="10232" y="11342"/>
                  </a:lnTo>
                  <a:lnTo>
                    <a:pt x="10581" y="11249"/>
                  </a:lnTo>
                  <a:lnTo>
                    <a:pt x="10890" y="11167"/>
                  </a:lnTo>
                  <a:lnTo>
                    <a:pt x="11383" y="11023"/>
                  </a:lnTo>
                  <a:lnTo>
                    <a:pt x="11681" y="10931"/>
                  </a:lnTo>
                  <a:lnTo>
                    <a:pt x="11783" y="10890"/>
                  </a:lnTo>
                  <a:lnTo>
                    <a:pt x="11516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3" name="Google Shape;808;p24">
              <a:extLst>
                <a:ext uri="{FF2B5EF4-FFF2-40B4-BE49-F238E27FC236}">
                  <a16:creationId xmlns:a16="http://schemas.microsoft.com/office/drawing/2014/main" id="{DB1F0FA6-F5AF-6DEE-9740-6AAE68DA01A2}"/>
                </a:ext>
              </a:extLst>
            </p:cNvPr>
            <p:cNvSpPr/>
            <p:nvPr/>
          </p:nvSpPr>
          <p:spPr>
            <a:xfrm>
              <a:off x="2678128" y="3999359"/>
              <a:ext cx="213390" cy="213434"/>
            </a:xfrm>
            <a:custGeom>
              <a:avLst/>
              <a:gdLst/>
              <a:ahLst/>
              <a:cxnLst/>
              <a:rect l="l" t="t" r="r" b="b"/>
              <a:pathLst>
                <a:path w="4880" h="4881" extrusionOk="0">
                  <a:moveTo>
                    <a:pt x="3144" y="0"/>
                  </a:moveTo>
                  <a:lnTo>
                    <a:pt x="1541" y="72"/>
                  </a:lnTo>
                  <a:lnTo>
                    <a:pt x="1603" y="1675"/>
                  </a:lnTo>
                  <a:lnTo>
                    <a:pt x="0" y="1737"/>
                  </a:lnTo>
                  <a:lnTo>
                    <a:pt x="72" y="3339"/>
                  </a:lnTo>
                  <a:lnTo>
                    <a:pt x="1675" y="3278"/>
                  </a:lnTo>
                  <a:lnTo>
                    <a:pt x="1736" y="4880"/>
                  </a:lnTo>
                  <a:lnTo>
                    <a:pt x="3339" y="4818"/>
                  </a:lnTo>
                  <a:lnTo>
                    <a:pt x="3277" y="3206"/>
                  </a:lnTo>
                  <a:lnTo>
                    <a:pt x="4880" y="3144"/>
                  </a:lnTo>
                  <a:lnTo>
                    <a:pt x="4808" y="1541"/>
                  </a:lnTo>
                  <a:lnTo>
                    <a:pt x="3205" y="1603"/>
                  </a:lnTo>
                  <a:lnTo>
                    <a:pt x="314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614" name="Google Shape;809;p24">
              <a:extLst>
                <a:ext uri="{FF2B5EF4-FFF2-40B4-BE49-F238E27FC236}">
                  <a16:creationId xmlns:a16="http://schemas.microsoft.com/office/drawing/2014/main" id="{AD1D1A25-7EBB-010B-A70B-39DA30B0A7D3}"/>
                </a:ext>
              </a:extLst>
            </p:cNvPr>
            <p:cNvGrpSpPr/>
            <p:nvPr/>
          </p:nvGrpSpPr>
          <p:grpSpPr>
            <a:xfrm>
              <a:off x="1469734" y="1175600"/>
              <a:ext cx="1221991" cy="1118950"/>
              <a:chOff x="1469734" y="1175600"/>
              <a:chExt cx="1221991" cy="1118950"/>
            </a:xfrm>
          </p:grpSpPr>
          <p:sp>
            <p:nvSpPr>
              <p:cNvPr id="2615" name="Google Shape;810;p24">
                <a:extLst>
                  <a:ext uri="{FF2B5EF4-FFF2-40B4-BE49-F238E27FC236}">
                    <a16:creationId xmlns:a16="http://schemas.microsoft.com/office/drawing/2014/main" id="{61D24AFE-CBF0-DDDA-4EAF-C31BE7902B20}"/>
                  </a:ext>
                </a:extLst>
              </p:cNvPr>
              <p:cNvSpPr/>
              <p:nvPr/>
            </p:nvSpPr>
            <p:spPr>
              <a:xfrm>
                <a:off x="1469734" y="1175600"/>
                <a:ext cx="1160790" cy="904722"/>
              </a:xfrm>
              <a:custGeom>
                <a:avLst/>
                <a:gdLst/>
                <a:ahLst/>
                <a:cxnLst/>
                <a:rect l="l" t="t" r="r" b="b"/>
                <a:pathLst>
                  <a:path w="26546" h="20690" extrusionOk="0">
                    <a:moveTo>
                      <a:pt x="13694" y="0"/>
                    </a:moveTo>
                    <a:lnTo>
                      <a:pt x="13118" y="11"/>
                    </a:lnTo>
                    <a:lnTo>
                      <a:pt x="12553" y="52"/>
                    </a:lnTo>
                    <a:lnTo>
                      <a:pt x="11978" y="113"/>
                    </a:lnTo>
                    <a:lnTo>
                      <a:pt x="11413" y="196"/>
                    </a:lnTo>
                    <a:lnTo>
                      <a:pt x="10848" y="309"/>
                    </a:lnTo>
                    <a:lnTo>
                      <a:pt x="10293" y="442"/>
                    </a:lnTo>
                    <a:lnTo>
                      <a:pt x="10016" y="514"/>
                    </a:lnTo>
                    <a:lnTo>
                      <a:pt x="9749" y="596"/>
                    </a:lnTo>
                    <a:lnTo>
                      <a:pt x="9472" y="678"/>
                    </a:lnTo>
                    <a:lnTo>
                      <a:pt x="9205" y="771"/>
                    </a:lnTo>
                    <a:lnTo>
                      <a:pt x="8937" y="874"/>
                    </a:lnTo>
                    <a:lnTo>
                      <a:pt x="8670" y="976"/>
                    </a:lnTo>
                    <a:lnTo>
                      <a:pt x="8414" y="1089"/>
                    </a:lnTo>
                    <a:lnTo>
                      <a:pt x="8146" y="1213"/>
                    </a:lnTo>
                    <a:lnTo>
                      <a:pt x="7890" y="1326"/>
                    </a:lnTo>
                    <a:lnTo>
                      <a:pt x="7643" y="1459"/>
                    </a:lnTo>
                    <a:lnTo>
                      <a:pt x="7386" y="1593"/>
                    </a:lnTo>
                    <a:lnTo>
                      <a:pt x="7140" y="1737"/>
                    </a:lnTo>
                    <a:lnTo>
                      <a:pt x="6893" y="1880"/>
                    </a:lnTo>
                    <a:lnTo>
                      <a:pt x="6657" y="2034"/>
                    </a:lnTo>
                    <a:lnTo>
                      <a:pt x="6421" y="2199"/>
                    </a:lnTo>
                    <a:lnTo>
                      <a:pt x="6184" y="2363"/>
                    </a:lnTo>
                    <a:lnTo>
                      <a:pt x="5958" y="2528"/>
                    </a:lnTo>
                    <a:lnTo>
                      <a:pt x="5732" y="2712"/>
                    </a:lnTo>
                    <a:lnTo>
                      <a:pt x="5404" y="2969"/>
                    </a:lnTo>
                    <a:lnTo>
                      <a:pt x="5085" y="3247"/>
                    </a:lnTo>
                    <a:lnTo>
                      <a:pt x="4777" y="3514"/>
                    </a:lnTo>
                    <a:lnTo>
                      <a:pt x="4448" y="3781"/>
                    </a:lnTo>
                    <a:lnTo>
                      <a:pt x="4130" y="4038"/>
                    </a:lnTo>
                    <a:lnTo>
                      <a:pt x="3791" y="4274"/>
                    </a:lnTo>
                    <a:lnTo>
                      <a:pt x="3616" y="4387"/>
                    </a:lnTo>
                    <a:lnTo>
                      <a:pt x="3441" y="4500"/>
                    </a:lnTo>
                    <a:lnTo>
                      <a:pt x="3257" y="4603"/>
                    </a:lnTo>
                    <a:lnTo>
                      <a:pt x="3072" y="4695"/>
                    </a:lnTo>
                    <a:lnTo>
                      <a:pt x="2763" y="4829"/>
                    </a:lnTo>
                    <a:lnTo>
                      <a:pt x="2455" y="4952"/>
                    </a:lnTo>
                    <a:lnTo>
                      <a:pt x="2157" y="5096"/>
                    </a:lnTo>
                    <a:lnTo>
                      <a:pt x="2003" y="5168"/>
                    </a:lnTo>
                    <a:lnTo>
                      <a:pt x="1859" y="5260"/>
                    </a:lnTo>
                    <a:lnTo>
                      <a:pt x="1675" y="5394"/>
                    </a:lnTo>
                    <a:lnTo>
                      <a:pt x="1500" y="5548"/>
                    </a:lnTo>
                    <a:lnTo>
                      <a:pt x="1346" y="5712"/>
                    </a:lnTo>
                    <a:lnTo>
                      <a:pt x="1192" y="5887"/>
                    </a:lnTo>
                    <a:lnTo>
                      <a:pt x="1058" y="6072"/>
                    </a:lnTo>
                    <a:lnTo>
                      <a:pt x="925" y="6277"/>
                    </a:lnTo>
                    <a:lnTo>
                      <a:pt x="812" y="6472"/>
                    </a:lnTo>
                    <a:lnTo>
                      <a:pt x="709" y="6688"/>
                    </a:lnTo>
                    <a:lnTo>
                      <a:pt x="565" y="7017"/>
                    </a:lnTo>
                    <a:lnTo>
                      <a:pt x="442" y="7346"/>
                    </a:lnTo>
                    <a:lnTo>
                      <a:pt x="339" y="7685"/>
                    </a:lnTo>
                    <a:lnTo>
                      <a:pt x="247" y="8034"/>
                    </a:lnTo>
                    <a:lnTo>
                      <a:pt x="175" y="8383"/>
                    </a:lnTo>
                    <a:lnTo>
                      <a:pt x="113" y="8732"/>
                    </a:lnTo>
                    <a:lnTo>
                      <a:pt x="72" y="9092"/>
                    </a:lnTo>
                    <a:lnTo>
                      <a:pt x="31" y="9451"/>
                    </a:lnTo>
                    <a:lnTo>
                      <a:pt x="10" y="9811"/>
                    </a:lnTo>
                    <a:lnTo>
                      <a:pt x="0" y="10171"/>
                    </a:lnTo>
                    <a:lnTo>
                      <a:pt x="0" y="10540"/>
                    </a:lnTo>
                    <a:lnTo>
                      <a:pt x="0" y="10900"/>
                    </a:lnTo>
                    <a:lnTo>
                      <a:pt x="21" y="11629"/>
                    </a:lnTo>
                    <a:lnTo>
                      <a:pt x="51" y="12348"/>
                    </a:lnTo>
                    <a:lnTo>
                      <a:pt x="236" y="16427"/>
                    </a:lnTo>
                    <a:lnTo>
                      <a:pt x="257" y="16673"/>
                    </a:lnTo>
                    <a:lnTo>
                      <a:pt x="267" y="16807"/>
                    </a:lnTo>
                    <a:lnTo>
                      <a:pt x="288" y="16930"/>
                    </a:lnTo>
                    <a:lnTo>
                      <a:pt x="308" y="17053"/>
                    </a:lnTo>
                    <a:lnTo>
                      <a:pt x="349" y="17177"/>
                    </a:lnTo>
                    <a:lnTo>
                      <a:pt x="390" y="17290"/>
                    </a:lnTo>
                    <a:lnTo>
                      <a:pt x="442" y="17403"/>
                    </a:lnTo>
                    <a:lnTo>
                      <a:pt x="493" y="17475"/>
                    </a:lnTo>
                    <a:lnTo>
                      <a:pt x="555" y="17546"/>
                    </a:lnTo>
                    <a:lnTo>
                      <a:pt x="606" y="17618"/>
                    </a:lnTo>
                    <a:lnTo>
                      <a:pt x="678" y="17680"/>
                    </a:lnTo>
                    <a:lnTo>
                      <a:pt x="812" y="17793"/>
                    </a:lnTo>
                    <a:lnTo>
                      <a:pt x="966" y="17896"/>
                    </a:lnTo>
                    <a:lnTo>
                      <a:pt x="1120" y="17988"/>
                    </a:lnTo>
                    <a:lnTo>
                      <a:pt x="1284" y="18070"/>
                    </a:lnTo>
                    <a:lnTo>
                      <a:pt x="1613" y="18255"/>
                    </a:lnTo>
                    <a:lnTo>
                      <a:pt x="1777" y="18358"/>
                    </a:lnTo>
                    <a:lnTo>
                      <a:pt x="1942" y="18461"/>
                    </a:lnTo>
                    <a:lnTo>
                      <a:pt x="2096" y="18584"/>
                    </a:lnTo>
                    <a:lnTo>
                      <a:pt x="2240" y="18707"/>
                    </a:lnTo>
                    <a:lnTo>
                      <a:pt x="2383" y="18841"/>
                    </a:lnTo>
                    <a:lnTo>
                      <a:pt x="2517" y="18985"/>
                    </a:lnTo>
                    <a:lnTo>
                      <a:pt x="2640" y="19128"/>
                    </a:lnTo>
                    <a:lnTo>
                      <a:pt x="2763" y="19283"/>
                    </a:lnTo>
                    <a:lnTo>
                      <a:pt x="2876" y="19447"/>
                    </a:lnTo>
                    <a:lnTo>
                      <a:pt x="2979" y="19611"/>
                    </a:lnTo>
                    <a:lnTo>
                      <a:pt x="3072" y="19786"/>
                    </a:lnTo>
                    <a:lnTo>
                      <a:pt x="3164" y="19961"/>
                    </a:lnTo>
                    <a:lnTo>
                      <a:pt x="3236" y="20135"/>
                    </a:lnTo>
                    <a:lnTo>
                      <a:pt x="3308" y="20320"/>
                    </a:lnTo>
                    <a:lnTo>
                      <a:pt x="3370" y="20505"/>
                    </a:lnTo>
                    <a:lnTo>
                      <a:pt x="3421" y="20690"/>
                    </a:lnTo>
                    <a:lnTo>
                      <a:pt x="3328" y="18348"/>
                    </a:lnTo>
                    <a:lnTo>
                      <a:pt x="3277" y="18081"/>
                    </a:lnTo>
                    <a:lnTo>
                      <a:pt x="3236" y="17803"/>
                    </a:lnTo>
                    <a:lnTo>
                      <a:pt x="3195" y="17526"/>
                    </a:lnTo>
                    <a:lnTo>
                      <a:pt x="3164" y="17249"/>
                    </a:lnTo>
                    <a:lnTo>
                      <a:pt x="3144" y="16981"/>
                    </a:lnTo>
                    <a:lnTo>
                      <a:pt x="3123" y="16704"/>
                    </a:lnTo>
                    <a:lnTo>
                      <a:pt x="3113" y="16427"/>
                    </a:lnTo>
                    <a:lnTo>
                      <a:pt x="3102" y="16149"/>
                    </a:lnTo>
                    <a:lnTo>
                      <a:pt x="3102" y="15872"/>
                    </a:lnTo>
                    <a:lnTo>
                      <a:pt x="3113" y="15595"/>
                    </a:lnTo>
                    <a:lnTo>
                      <a:pt x="3144" y="15040"/>
                    </a:lnTo>
                    <a:lnTo>
                      <a:pt x="3205" y="14485"/>
                    </a:lnTo>
                    <a:lnTo>
                      <a:pt x="3287" y="13941"/>
                    </a:lnTo>
                    <a:lnTo>
                      <a:pt x="3390" y="13396"/>
                    </a:lnTo>
                    <a:lnTo>
                      <a:pt x="3513" y="12862"/>
                    </a:lnTo>
                    <a:lnTo>
                      <a:pt x="3667" y="12328"/>
                    </a:lnTo>
                    <a:lnTo>
                      <a:pt x="3842" y="11804"/>
                    </a:lnTo>
                    <a:lnTo>
                      <a:pt x="3935" y="11537"/>
                    </a:lnTo>
                    <a:lnTo>
                      <a:pt x="4037" y="11280"/>
                    </a:lnTo>
                    <a:lnTo>
                      <a:pt x="4150" y="11023"/>
                    </a:lnTo>
                    <a:lnTo>
                      <a:pt x="4263" y="10777"/>
                    </a:lnTo>
                    <a:lnTo>
                      <a:pt x="4387" y="10530"/>
                    </a:lnTo>
                    <a:lnTo>
                      <a:pt x="4510" y="10273"/>
                    </a:lnTo>
                    <a:lnTo>
                      <a:pt x="4643" y="10037"/>
                    </a:lnTo>
                    <a:lnTo>
                      <a:pt x="4777" y="9790"/>
                    </a:lnTo>
                    <a:lnTo>
                      <a:pt x="10119" y="13591"/>
                    </a:lnTo>
                    <a:lnTo>
                      <a:pt x="10992" y="14208"/>
                    </a:lnTo>
                    <a:lnTo>
                      <a:pt x="11434" y="14516"/>
                    </a:lnTo>
                    <a:lnTo>
                      <a:pt x="11886" y="14804"/>
                    </a:lnTo>
                    <a:lnTo>
                      <a:pt x="12338" y="15091"/>
                    </a:lnTo>
                    <a:lnTo>
                      <a:pt x="12800" y="15369"/>
                    </a:lnTo>
                    <a:lnTo>
                      <a:pt x="13262" y="15636"/>
                    </a:lnTo>
                    <a:lnTo>
                      <a:pt x="13735" y="15882"/>
                    </a:lnTo>
                    <a:lnTo>
                      <a:pt x="14207" y="16098"/>
                    </a:lnTo>
                    <a:lnTo>
                      <a:pt x="14680" y="16303"/>
                    </a:lnTo>
                    <a:lnTo>
                      <a:pt x="15173" y="16488"/>
                    </a:lnTo>
                    <a:lnTo>
                      <a:pt x="15656" y="16653"/>
                    </a:lnTo>
                    <a:lnTo>
                      <a:pt x="16159" y="16797"/>
                    </a:lnTo>
                    <a:lnTo>
                      <a:pt x="16663" y="16920"/>
                    </a:lnTo>
                    <a:lnTo>
                      <a:pt x="17166" y="17033"/>
                    </a:lnTo>
                    <a:lnTo>
                      <a:pt x="17680" y="17115"/>
                    </a:lnTo>
                    <a:lnTo>
                      <a:pt x="18193" y="17187"/>
                    </a:lnTo>
                    <a:lnTo>
                      <a:pt x="18707" y="17238"/>
                    </a:lnTo>
                    <a:lnTo>
                      <a:pt x="19221" y="17269"/>
                    </a:lnTo>
                    <a:lnTo>
                      <a:pt x="19744" y="17279"/>
                    </a:lnTo>
                    <a:lnTo>
                      <a:pt x="20258" y="17269"/>
                    </a:lnTo>
                    <a:lnTo>
                      <a:pt x="20782" y="17238"/>
                    </a:lnTo>
                    <a:lnTo>
                      <a:pt x="21296" y="17187"/>
                    </a:lnTo>
                    <a:lnTo>
                      <a:pt x="21809" y="17115"/>
                    </a:lnTo>
                    <a:lnTo>
                      <a:pt x="21830" y="16889"/>
                    </a:lnTo>
                    <a:lnTo>
                      <a:pt x="21840" y="16653"/>
                    </a:lnTo>
                    <a:lnTo>
                      <a:pt x="21840" y="16416"/>
                    </a:lnTo>
                    <a:lnTo>
                      <a:pt x="21840" y="16190"/>
                    </a:lnTo>
                    <a:lnTo>
                      <a:pt x="21830" y="15954"/>
                    </a:lnTo>
                    <a:lnTo>
                      <a:pt x="21820" y="15728"/>
                    </a:lnTo>
                    <a:lnTo>
                      <a:pt x="21799" y="15492"/>
                    </a:lnTo>
                    <a:lnTo>
                      <a:pt x="21768" y="15266"/>
                    </a:lnTo>
                    <a:lnTo>
                      <a:pt x="21727" y="15040"/>
                    </a:lnTo>
                    <a:lnTo>
                      <a:pt x="21686" y="14814"/>
                    </a:lnTo>
                    <a:lnTo>
                      <a:pt x="21635" y="14588"/>
                    </a:lnTo>
                    <a:lnTo>
                      <a:pt x="21573" y="14362"/>
                    </a:lnTo>
                    <a:lnTo>
                      <a:pt x="21511" y="14136"/>
                    </a:lnTo>
                    <a:lnTo>
                      <a:pt x="21440" y="13920"/>
                    </a:lnTo>
                    <a:lnTo>
                      <a:pt x="21368" y="13694"/>
                    </a:lnTo>
                    <a:lnTo>
                      <a:pt x="21275" y="13478"/>
                    </a:lnTo>
                    <a:lnTo>
                      <a:pt x="21275" y="13478"/>
                    </a:lnTo>
                    <a:lnTo>
                      <a:pt x="21594" y="13828"/>
                    </a:lnTo>
                    <a:lnTo>
                      <a:pt x="21892" y="14187"/>
                    </a:lnTo>
                    <a:lnTo>
                      <a:pt x="22169" y="14557"/>
                    </a:lnTo>
                    <a:lnTo>
                      <a:pt x="22436" y="14937"/>
                    </a:lnTo>
                    <a:lnTo>
                      <a:pt x="22683" y="15317"/>
                    </a:lnTo>
                    <a:lnTo>
                      <a:pt x="22919" y="15718"/>
                    </a:lnTo>
                    <a:lnTo>
                      <a:pt x="23145" y="16129"/>
                    </a:lnTo>
                    <a:lnTo>
                      <a:pt x="23350" y="16550"/>
                    </a:lnTo>
                    <a:lnTo>
                      <a:pt x="23535" y="16971"/>
                    </a:lnTo>
                    <a:lnTo>
                      <a:pt x="23710" y="17403"/>
                    </a:lnTo>
                    <a:lnTo>
                      <a:pt x="23864" y="17844"/>
                    </a:lnTo>
                    <a:lnTo>
                      <a:pt x="23997" y="18286"/>
                    </a:lnTo>
                    <a:lnTo>
                      <a:pt x="24110" y="18738"/>
                    </a:lnTo>
                    <a:lnTo>
                      <a:pt x="24213" y="19190"/>
                    </a:lnTo>
                    <a:lnTo>
                      <a:pt x="24295" y="19642"/>
                    </a:lnTo>
                    <a:lnTo>
                      <a:pt x="24357" y="20104"/>
                    </a:lnTo>
                    <a:lnTo>
                      <a:pt x="24521" y="19868"/>
                    </a:lnTo>
                    <a:lnTo>
                      <a:pt x="24675" y="19632"/>
                    </a:lnTo>
                    <a:lnTo>
                      <a:pt x="24830" y="19385"/>
                    </a:lnTo>
                    <a:lnTo>
                      <a:pt x="24973" y="19139"/>
                    </a:lnTo>
                    <a:lnTo>
                      <a:pt x="25107" y="18882"/>
                    </a:lnTo>
                    <a:lnTo>
                      <a:pt x="25230" y="18625"/>
                    </a:lnTo>
                    <a:lnTo>
                      <a:pt x="25353" y="18368"/>
                    </a:lnTo>
                    <a:lnTo>
                      <a:pt x="25477" y="18111"/>
                    </a:lnTo>
                    <a:lnTo>
                      <a:pt x="25590" y="17855"/>
                    </a:lnTo>
                    <a:lnTo>
                      <a:pt x="25692" y="17588"/>
                    </a:lnTo>
                    <a:lnTo>
                      <a:pt x="25795" y="17320"/>
                    </a:lnTo>
                    <a:lnTo>
                      <a:pt x="25888" y="17053"/>
                    </a:lnTo>
                    <a:lnTo>
                      <a:pt x="25970" y="16776"/>
                    </a:lnTo>
                    <a:lnTo>
                      <a:pt x="26052" y="16499"/>
                    </a:lnTo>
                    <a:lnTo>
                      <a:pt x="26124" y="16232"/>
                    </a:lnTo>
                    <a:lnTo>
                      <a:pt x="26196" y="15954"/>
                    </a:lnTo>
                    <a:lnTo>
                      <a:pt x="26257" y="15677"/>
                    </a:lnTo>
                    <a:lnTo>
                      <a:pt x="26309" y="15389"/>
                    </a:lnTo>
                    <a:lnTo>
                      <a:pt x="26401" y="14824"/>
                    </a:lnTo>
                    <a:lnTo>
                      <a:pt x="26473" y="14259"/>
                    </a:lnTo>
                    <a:lnTo>
                      <a:pt x="26525" y="13694"/>
                    </a:lnTo>
                    <a:lnTo>
                      <a:pt x="26545" y="13119"/>
                    </a:lnTo>
                    <a:lnTo>
                      <a:pt x="26545" y="12544"/>
                    </a:lnTo>
                    <a:lnTo>
                      <a:pt x="26514" y="11968"/>
                    </a:lnTo>
                    <a:lnTo>
                      <a:pt x="26473" y="11403"/>
                    </a:lnTo>
                    <a:lnTo>
                      <a:pt x="26401" y="10828"/>
                    </a:lnTo>
                    <a:lnTo>
                      <a:pt x="26299" y="10263"/>
                    </a:lnTo>
                    <a:lnTo>
                      <a:pt x="26186" y="9708"/>
                    </a:lnTo>
                    <a:lnTo>
                      <a:pt x="26042" y="9154"/>
                    </a:lnTo>
                    <a:lnTo>
                      <a:pt x="25877" y="8599"/>
                    </a:lnTo>
                    <a:lnTo>
                      <a:pt x="25692" y="8065"/>
                    </a:lnTo>
                    <a:lnTo>
                      <a:pt x="25477" y="7530"/>
                    </a:lnTo>
                    <a:lnTo>
                      <a:pt x="25364" y="7263"/>
                    </a:lnTo>
                    <a:lnTo>
                      <a:pt x="25251" y="7007"/>
                    </a:lnTo>
                    <a:lnTo>
                      <a:pt x="25127" y="6750"/>
                    </a:lnTo>
                    <a:lnTo>
                      <a:pt x="24994" y="6503"/>
                    </a:lnTo>
                    <a:lnTo>
                      <a:pt x="24860" y="6246"/>
                    </a:lnTo>
                    <a:lnTo>
                      <a:pt x="24717" y="6000"/>
                    </a:lnTo>
                    <a:lnTo>
                      <a:pt x="24562" y="5753"/>
                    </a:lnTo>
                    <a:lnTo>
                      <a:pt x="24419" y="5517"/>
                    </a:lnTo>
                    <a:lnTo>
                      <a:pt x="24254" y="5281"/>
                    </a:lnTo>
                    <a:lnTo>
                      <a:pt x="24090" y="5044"/>
                    </a:lnTo>
                    <a:lnTo>
                      <a:pt x="23926" y="4818"/>
                    </a:lnTo>
                    <a:lnTo>
                      <a:pt x="23751" y="4592"/>
                    </a:lnTo>
                    <a:lnTo>
                      <a:pt x="23566" y="4366"/>
                    </a:lnTo>
                    <a:lnTo>
                      <a:pt x="23381" y="4151"/>
                    </a:lnTo>
                    <a:lnTo>
                      <a:pt x="23196" y="3935"/>
                    </a:lnTo>
                    <a:lnTo>
                      <a:pt x="22991" y="3730"/>
                    </a:lnTo>
                    <a:lnTo>
                      <a:pt x="22796" y="3524"/>
                    </a:lnTo>
                    <a:lnTo>
                      <a:pt x="22590" y="3329"/>
                    </a:lnTo>
                    <a:lnTo>
                      <a:pt x="22374" y="3134"/>
                    </a:lnTo>
                    <a:lnTo>
                      <a:pt x="22159" y="2949"/>
                    </a:lnTo>
                    <a:lnTo>
                      <a:pt x="21933" y="2764"/>
                    </a:lnTo>
                    <a:lnTo>
                      <a:pt x="21707" y="2589"/>
                    </a:lnTo>
                    <a:lnTo>
                      <a:pt x="21481" y="2425"/>
                    </a:lnTo>
                    <a:lnTo>
                      <a:pt x="21244" y="2260"/>
                    </a:lnTo>
                    <a:lnTo>
                      <a:pt x="21008" y="2096"/>
                    </a:lnTo>
                    <a:lnTo>
                      <a:pt x="20772" y="1942"/>
                    </a:lnTo>
                    <a:lnTo>
                      <a:pt x="20525" y="1798"/>
                    </a:lnTo>
                    <a:lnTo>
                      <a:pt x="20279" y="1654"/>
                    </a:lnTo>
                    <a:lnTo>
                      <a:pt x="20032" y="1521"/>
                    </a:lnTo>
                    <a:lnTo>
                      <a:pt x="19775" y="1387"/>
                    </a:lnTo>
                    <a:lnTo>
                      <a:pt x="19518" y="1264"/>
                    </a:lnTo>
                    <a:lnTo>
                      <a:pt x="19262" y="1151"/>
                    </a:lnTo>
                    <a:lnTo>
                      <a:pt x="18995" y="1038"/>
                    </a:lnTo>
                    <a:lnTo>
                      <a:pt x="18738" y="925"/>
                    </a:lnTo>
                    <a:lnTo>
                      <a:pt x="18471" y="822"/>
                    </a:lnTo>
                    <a:lnTo>
                      <a:pt x="18193" y="730"/>
                    </a:lnTo>
                    <a:lnTo>
                      <a:pt x="17649" y="555"/>
                    </a:lnTo>
                    <a:lnTo>
                      <a:pt x="17104" y="411"/>
                    </a:lnTo>
                    <a:lnTo>
                      <a:pt x="16539" y="278"/>
                    </a:lnTo>
                    <a:lnTo>
                      <a:pt x="15974" y="175"/>
                    </a:lnTo>
                    <a:lnTo>
                      <a:pt x="15409" y="93"/>
                    </a:lnTo>
                    <a:lnTo>
                      <a:pt x="14844" y="42"/>
                    </a:lnTo>
                    <a:lnTo>
                      <a:pt x="14269" y="11"/>
                    </a:lnTo>
                    <a:lnTo>
                      <a:pt x="1369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6" name="Google Shape;811;p24">
                <a:extLst>
                  <a:ext uri="{FF2B5EF4-FFF2-40B4-BE49-F238E27FC236}">
                    <a16:creationId xmlns:a16="http://schemas.microsoft.com/office/drawing/2014/main" id="{BA832C33-3B55-52E9-D53A-01F25D91478D}"/>
                  </a:ext>
                </a:extLst>
              </p:cNvPr>
              <p:cNvSpPr/>
              <p:nvPr/>
            </p:nvSpPr>
            <p:spPr>
              <a:xfrm>
                <a:off x="2522225" y="2125050"/>
                <a:ext cx="169500" cy="169500"/>
              </a:xfrm>
              <a:prstGeom prst="ellipse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974" name="Google Shape;1027;p28">
            <a:extLst>
              <a:ext uri="{FF2B5EF4-FFF2-40B4-BE49-F238E27FC236}">
                <a16:creationId xmlns:a16="http://schemas.microsoft.com/office/drawing/2014/main" id="{787890A3-C916-D868-282F-C5D44584D734}"/>
              </a:ext>
            </a:extLst>
          </p:cNvPr>
          <p:cNvGrpSpPr/>
          <p:nvPr/>
        </p:nvGrpSpPr>
        <p:grpSpPr>
          <a:xfrm>
            <a:off x="1335411" y="94500"/>
            <a:ext cx="730976" cy="881446"/>
            <a:chOff x="5834258" y="2271736"/>
            <a:chExt cx="1045598" cy="1340963"/>
          </a:xfrm>
        </p:grpSpPr>
        <p:sp>
          <p:nvSpPr>
            <p:cNvPr id="2975" name="Google Shape;1028;p28">
              <a:extLst>
                <a:ext uri="{FF2B5EF4-FFF2-40B4-BE49-F238E27FC236}">
                  <a16:creationId xmlns:a16="http://schemas.microsoft.com/office/drawing/2014/main" id="{2617B4E8-7F4D-2272-DD71-064616A29256}"/>
                </a:ext>
              </a:extLst>
            </p:cNvPr>
            <p:cNvSpPr/>
            <p:nvPr/>
          </p:nvSpPr>
          <p:spPr>
            <a:xfrm>
              <a:off x="5834258" y="3454827"/>
              <a:ext cx="1045598" cy="157872"/>
            </a:xfrm>
            <a:custGeom>
              <a:avLst/>
              <a:gdLst/>
              <a:ahLst/>
              <a:cxnLst/>
              <a:rect l="l" t="t" r="r" b="b"/>
              <a:pathLst>
                <a:path w="23088" h="3486" extrusionOk="0">
                  <a:moveTo>
                    <a:pt x="10361" y="1"/>
                  </a:moveTo>
                  <a:lnTo>
                    <a:pt x="9217" y="27"/>
                  </a:lnTo>
                  <a:lnTo>
                    <a:pt x="8113" y="80"/>
                  </a:lnTo>
                  <a:lnTo>
                    <a:pt x="7048" y="132"/>
                  </a:lnTo>
                  <a:lnTo>
                    <a:pt x="6035" y="211"/>
                  </a:lnTo>
                  <a:lnTo>
                    <a:pt x="5089" y="290"/>
                  </a:lnTo>
                  <a:lnTo>
                    <a:pt x="4195" y="395"/>
                  </a:lnTo>
                  <a:lnTo>
                    <a:pt x="3379" y="500"/>
                  </a:lnTo>
                  <a:lnTo>
                    <a:pt x="2630" y="632"/>
                  </a:lnTo>
                  <a:lnTo>
                    <a:pt x="1973" y="763"/>
                  </a:lnTo>
                  <a:lnTo>
                    <a:pt x="1394" y="908"/>
                  </a:lnTo>
                  <a:lnTo>
                    <a:pt x="1131" y="987"/>
                  </a:lnTo>
                  <a:lnTo>
                    <a:pt x="908" y="1053"/>
                  </a:lnTo>
                  <a:lnTo>
                    <a:pt x="697" y="1132"/>
                  </a:lnTo>
                  <a:lnTo>
                    <a:pt x="513" y="1224"/>
                  </a:lnTo>
                  <a:lnTo>
                    <a:pt x="355" y="1302"/>
                  </a:lnTo>
                  <a:lnTo>
                    <a:pt x="237" y="1381"/>
                  </a:lnTo>
                  <a:lnTo>
                    <a:pt x="132" y="1473"/>
                  </a:lnTo>
                  <a:lnTo>
                    <a:pt x="53" y="1552"/>
                  </a:lnTo>
                  <a:lnTo>
                    <a:pt x="14" y="1644"/>
                  </a:lnTo>
                  <a:lnTo>
                    <a:pt x="0" y="1736"/>
                  </a:lnTo>
                  <a:lnTo>
                    <a:pt x="14" y="1828"/>
                  </a:lnTo>
                  <a:lnTo>
                    <a:pt x="53" y="1920"/>
                  </a:lnTo>
                  <a:lnTo>
                    <a:pt x="132" y="1999"/>
                  </a:lnTo>
                  <a:lnTo>
                    <a:pt x="237" y="2091"/>
                  </a:lnTo>
                  <a:lnTo>
                    <a:pt x="355" y="2170"/>
                  </a:lnTo>
                  <a:lnTo>
                    <a:pt x="513" y="2249"/>
                  </a:lnTo>
                  <a:lnTo>
                    <a:pt x="697" y="2341"/>
                  </a:lnTo>
                  <a:lnTo>
                    <a:pt x="908" y="2420"/>
                  </a:lnTo>
                  <a:lnTo>
                    <a:pt x="1131" y="2486"/>
                  </a:lnTo>
                  <a:lnTo>
                    <a:pt x="1394" y="2565"/>
                  </a:lnTo>
                  <a:lnTo>
                    <a:pt x="1973" y="2709"/>
                  </a:lnTo>
                  <a:lnTo>
                    <a:pt x="2630" y="2841"/>
                  </a:lnTo>
                  <a:lnTo>
                    <a:pt x="3379" y="2972"/>
                  </a:lnTo>
                  <a:lnTo>
                    <a:pt x="4195" y="3077"/>
                  </a:lnTo>
                  <a:lnTo>
                    <a:pt x="5089" y="3183"/>
                  </a:lnTo>
                  <a:lnTo>
                    <a:pt x="6035" y="3275"/>
                  </a:lnTo>
                  <a:lnTo>
                    <a:pt x="7048" y="3340"/>
                  </a:lnTo>
                  <a:lnTo>
                    <a:pt x="8113" y="3406"/>
                  </a:lnTo>
                  <a:lnTo>
                    <a:pt x="9217" y="3446"/>
                  </a:lnTo>
                  <a:lnTo>
                    <a:pt x="10361" y="3472"/>
                  </a:lnTo>
                  <a:lnTo>
                    <a:pt x="11544" y="3485"/>
                  </a:lnTo>
                  <a:lnTo>
                    <a:pt x="12728" y="3472"/>
                  </a:lnTo>
                  <a:lnTo>
                    <a:pt x="13871" y="3446"/>
                  </a:lnTo>
                  <a:lnTo>
                    <a:pt x="14976" y="3406"/>
                  </a:lnTo>
                  <a:lnTo>
                    <a:pt x="16041" y="3340"/>
                  </a:lnTo>
                  <a:lnTo>
                    <a:pt x="17040" y="3275"/>
                  </a:lnTo>
                  <a:lnTo>
                    <a:pt x="18000" y="3183"/>
                  </a:lnTo>
                  <a:lnTo>
                    <a:pt x="18894" y="3077"/>
                  </a:lnTo>
                  <a:lnTo>
                    <a:pt x="19709" y="2972"/>
                  </a:lnTo>
                  <a:lnTo>
                    <a:pt x="20458" y="2841"/>
                  </a:lnTo>
                  <a:lnTo>
                    <a:pt x="21116" y="2709"/>
                  </a:lnTo>
                  <a:lnTo>
                    <a:pt x="21694" y="2565"/>
                  </a:lnTo>
                  <a:lnTo>
                    <a:pt x="21944" y="2486"/>
                  </a:lnTo>
                  <a:lnTo>
                    <a:pt x="22181" y="2420"/>
                  </a:lnTo>
                  <a:lnTo>
                    <a:pt x="22391" y="2341"/>
                  </a:lnTo>
                  <a:lnTo>
                    <a:pt x="22575" y="2249"/>
                  </a:lnTo>
                  <a:lnTo>
                    <a:pt x="22720" y="2170"/>
                  </a:lnTo>
                  <a:lnTo>
                    <a:pt x="22851" y="2091"/>
                  </a:lnTo>
                  <a:lnTo>
                    <a:pt x="22957" y="1999"/>
                  </a:lnTo>
                  <a:lnTo>
                    <a:pt x="23035" y="1920"/>
                  </a:lnTo>
                  <a:lnTo>
                    <a:pt x="23075" y="1828"/>
                  </a:lnTo>
                  <a:lnTo>
                    <a:pt x="23088" y="1736"/>
                  </a:lnTo>
                  <a:lnTo>
                    <a:pt x="23075" y="1644"/>
                  </a:lnTo>
                  <a:lnTo>
                    <a:pt x="23035" y="1552"/>
                  </a:lnTo>
                  <a:lnTo>
                    <a:pt x="22957" y="1473"/>
                  </a:lnTo>
                  <a:lnTo>
                    <a:pt x="22851" y="1381"/>
                  </a:lnTo>
                  <a:lnTo>
                    <a:pt x="22720" y="1302"/>
                  </a:lnTo>
                  <a:lnTo>
                    <a:pt x="22575" y="1224"/>
                  </a:lnTo>
                  <a:lnTo>
                    <a:pt x="22391" y="1132"/>
                  </a:lnTo>
                  <a:lnTo>
                    <a:pt x="22181" y="1053"/>
                  </a:lnTo>
                  <a:lnTo>
                    <a:pt x="21944" y="987"/>
                  </a:lnTo>
                  <a:lnTo>
                    <a:pt x="21694" y="908"/>
                  </a:lnTo>
                  <a:lnTo>
                    <a:pt x="21116" y="763"/>
                  </a:lnTo>
                  <a:lnTo>
                    <a:pt x="20458" y="632"/>
                  </a:lnTo>
                  <a:lnTo>
                    <a:pt x="19709" y="500"/>
                  </a:lnTo>
                  <a:lnTo>
                    <a:pt x="18894" y="395"/>
                  </a:lnTo>
                  <a:lnTo>
                    <a:pt x="18000" y="290"/>
                  </a:lnTo>
                  <a:lnTo>
                    <a:pt x="17040" y="211"/>
                  </a:lnTo>
                  <a:lnTo>
                    <a:pt x="16041" y="132"/>
                  </a:lnTo>
                  <a:lnTo>
                    <a:pt x="14976" y="80"/>
                  </a:lnTo>
                  <a:lnTo>
                    <a:pt x="13871" y="27"/>
                  </a:lnTo>
                  <a:lnTo>
                    <a:pt x="12728" y="1"/>
                  </a:lnTo>
                  <a:close/>
                </a:path>
              </a:pathLst>
            </a:custGeom>
            <a:solidFill>
              <a:srgbClr val="666666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6" name="Google Shape;1029;p28">
              <a:extLst>
                <a:ext uri="{FF2B5EF4-FFF2-40B4-BE49-F238E27FC236}">
                  <a16:creationId xmlns:a16="http://schemas.microsoft.com/office/drawing/2014/main" id="{99387959-4BF1-1E03-A5F0-483ADEE95D89}"/>
                </a:ext>
              </a:extLst>
            </p:cNvPr>
            <p:cNvSpPr/>
            <p:nvPr/>
          </p:nvSpPr>
          <p:spPr>
            <a:xfrm>
              <a:off x="5834258" y="3454827"/>
              <a:ext cx="1045598" cy="157872"/>
            </a:xfrm>
            <a:custGeom>
              <a:avLst/>
              <a:gdLst/>
              <a:ahLst/>
              <a:cxnLst/>
              <a:rect l="l" t="t" r="r" b="b"/>
              <a:pathLst>
                <a:path w="23088" h="3486" fill="none" extrusionOk="0">
                  <a:moveTo>
                    <a:pt x="11544" y="1"/>
                  </a:moveTo>
                  <a:lnTo>
                    <a:pt x="11544" y="1"/>
                  </a:lnTo>
                  <a:lnTo>
                    <a:pt x="10361" y="1"/>
                  </a:lnTo>
                  <a:lnTo>
                    <a:pt x="9217" y="27"/>
                  </a:lnTo>
                  <a:lnTo>
                    <a:pt x="8113" y="80"/>
                  </a:lnTo>
                  <a:lnTo>
                    <a:pt x="7048" y="132"/>
                  </a:lnTo>
                  <a:lnTo>
                    <a:pt x="6035" y="211"/>
                  </a:lnTo>
                  <a:lnTo>
                    <a:pt x="5089" y="290"/>
                  </a:lnTo>
                  <a:lnTo>
                    <a:pt x="4195" y="395"/>
                  </a:lnTo>
                  <a:lnTo>
                    <a:pt x="3379" y="500"/>
                  </a:lnTo>
                  <a:lnTo>
                    <a:pt x="2630" y="632"/>
                  </a:lnTo>
                  <a:lnTo>
                    <a:pt x="1973" y="763"/>
                  </a:lnTo>
                  <a:lnTo>
                    <a:pt x="1394" y="908"/>
                  </a:lnTo>
                  <a:lnTo>
                    <a:pt x="1131" y="987"/>
                  </a:lnTo>
                  <a:lnTo>
                    <a:pt x="908" y="1053"/>
                  </a:lnTo>
                  <a:lnTo>
                    <a:pt x="697" y="1132"/>
                  </a:lnTo>
                  <a:lnTo>
                    <a:pt x="513" y="1224"/>
                  </a:lnTo>
                  <a:lnTo>
                    <a:pt x="355" y="1302"/>
                  </a:lnTo>
                  <a:lnTo>
                    <a:pt x="237" y="1381"/>
                  </a:lnTo>
                  <a:lnTo>
                    <a:pt x="132" y="1473"/>
                  </a:lnTo>
                  <a:lnTo>
                    <a:pt x="53" y="1552"/>
                  </a:lnTo>
                  <a:lnTo>
                    <a:pt x="14" y="1644"/>
                  </a:lnTo>
                  <a:lnTo>
                    <a:pt x="0" y="1736"/>
                  </a:lnTo>
                  <a:lnTo>
                    <a:pt x="0" y="1736"/>
                  </a:lnTo>
                  <a:lnTo>
                    <a:pt x="14" y="1828"/>
                  </a:lnTo>
                  <a:lnTo>
                    <a:pt x="53" y="1920"/>
                  </a:lnTo>
                  <a:lnTo>
                    <a:pt x="132" y="1999"/>
                  </a:lnTo>
                  <a:lnTo>
                    <a:pt x="237" y="2091"/>
                  </a:lnTo>
                  <a:lnTo>
                    <a:pt x="355" y="2170"/>
                  </a:lnTo>
                  <a:lnTo>
                    <a:pt x="513" y="2249"/>
                  </a:lnTo>
                  <a:lnTo>
                    <a:pt x="697" y="2341"/>
                  </a:lnTo>
                  <a:lnTo>
                    <a:pt x="908" y="2420"/>
                  </a:lnTo>
                  <a:lnTo>
                    <a:pt x="1131" y="2486"/>
                  </a:lnTo>
                  <a:lnTo>
                    <a:pt x="1394" y="2565"/>
                  </a:lnTo>
                  <a:lnTo>
                    <a:pt x="1973" y="2709"/>
                  </a:lnTo>
                  <a:lnTo>
                    <a:pt x="2630" y="2841"/>
                  </a:lnTo>
                  <a:lnTo>
                    <a:pt x="3379" y="2972"/>
                  </a:lnTo>
                  <a:lnTo>
                    <a:pt x="4195" y="3077"/>
                  </a:lnTo>
                  <a:lnTo>
                    <a:pt x="5089" y="3183"/>
                  </a:lnTo>
                  <a:lnTo>
                    <a:pt x="6035" y="3275"/>
                  </a:lnTo>
                  <a:lnTo>
                    <a:pt x="7048" y="3340"/>
                  </a:lnTo>
                  <a:lnTo>
                    <a:pt x="8113" y="3406"/>
                  </a:lnTo>
                  <a:lnTo>
                    <a:pt x="9217" y="3446"/>
                  </a:lnTo>
                  <a:lnTo>
                    <a:pt x="10361" y="3472"/>
                  </a:lnTo>
                  <a:lnTo>
                    <a:pt x="11544" y="3485"/>
                  </a:lnTo>
                  <a:lnTo>
                    <a:pt x="11544" y="3485"/>
                  </a:lnTo>
                  <a:lnTo>
                    <a:pt x="12728" y="3472"/>
                  </a:lnTo>
                  <a:lnTo>
                    <a:pt x="13871" y="3446"/>
                  </a:lnTo>
                  <a:lnTo>
                    <a:pt x="14976" y="3406"/>
                  </a:lnTo>
                  <a:lnTo>
                    <a:pt x="16041" y="3340"/>
                  </a:lnTo>
                  <a:lnTo>
                    <a:pt x="17040" y="3275"/>
                  </a:lnTo>
                  <a:lnTo>
                    <a:pt x="18000" y="3183"/>
                  </a:lnTo>
                  <a:lnTo>
                    <a:pt x="18894" y="3077"/>
                  </a:lnTo>
                  <a:lnTo>
                    <a:pt x="19709" y="2972"/>
                  </a:lnTo>
                  <a:lnTo>
                    <a:pt x="20458" y="2841"/>
                  </a:lnTo>
                  <a:lnTo>
                    <a:pt x="21116" y="2709"/>
                  </a:lnTo>
                  <a:lnTo>
                    <a:pt x="21694" y="2565"/>
                  </a:lnTo>
                  <a:lnTo>
                    <a:pt x="21944" y="2486"/>
                  </a:lnTo>
                  <a:lnTo>
                    <a:pt x="22181" y="2420"/>
                  </a:lnTo>
                  <a:lnTo>
                    <a:pt x="22391" y="2341"/>
                  </a:lnTo>
                  <a:lnTo>
                    <a:pt x="22575" y="2249"/>
                  </a:lnTo>
                  <a:lnTo>
                    <a:pt x="22720" y="2170"/>
                  </a:lnTo>
                  <a:lnTo>
                    <a:pt x="22851" y="2091"/>
                  </a:lnTo>
                  <a:lnTo>
                    <a:pt x="22957" y="1999"/>
                  </a:lnTo>
                  <a:lnTo>
                    <a:pt x="23035" y="1920"/>
                  </a:lnTo>
                  <a:lnTo>
                    <a:pt x="23075" y="1828"/>
                  </a:lnTo>
                  <a:lnTo>
                    <a:pt x="23088" y="1736"/>
                  </a:lnTo>
                  <a:lnTo>
                    <a:pt x="23088" y="1736"/>
                  </a:lnTo>
                  <a:lnTo>
                    <a:pt x="23075" y="1644"/>
                  </a:lnTo>
                  <a:lnTo>
                    <a:pt x="23035" y="1552"/>
                  </a:lnTo>
                  <a:lnTo>
                    <a:pt x="22957" y="1473"/>
                  </a:lnTo>
                  <a:lnTo>
                    <a:pt x="22851" y="1381"/>
                  </a:lnTo>
                  <a:lnTo>
                    <a:pt x="22720" y="1302"/>
                  </a:lnTo>
                  <a:lnTo>
                    <a:pt x="22575" y="1224"/>
                  </a:lnTo>
                  <a:lnTo>
                    <a:pt x="22391" y="1132"/>
                  </a:lnTo>
                  <a:lnTo>
                    <a:pt x="22181" y="1053"/>
                  </a:lnTo>
                  <a:lnTo>
                    <a:pt x="21944" y="987"/>
                  </a:lnTo>
                  <a:lnTo>
                    <a:pt x="21694" y="908"/>
                  </a:lnTo>
                  <a:lnTo>
                    <a:pt x="21116" y="763"/>
                  </a:lnTo>
                  <a:lnTo>
                    <a:pt x="20458" y="632"/>
                  </a:lnTo>
                  <a:lnTo>
                    <a:pt x="19709" y="500"/>
                  </a:lnTo>
                  <a:lnTo>
                    <a:pt x="18894" y="395"/>
                  </a:lnTo>
                  <a:lnTo>
                    <a:pt x="18000" y="290"/>
                  </a:lnTo>
                  <a:lnTo>
                    <a:pt x="17040" y="211"/>
                  </a:lnTo>
                  <a:lnTo>
                    <a:pt x="16041" y="132"/>
                  </a:lnTo>
                  <a:lnTo>
                    <a:pt x="14976" y="80"/>
                  </a:lnTo>
                  <a:lnTo>
                    <a:pt x="13871" y="27"/>
                  </a:lnTo>
                  <a:lnTo>
                    <a:pt x="12728" y="1"/>
                  </a:lnTo>
                  <a:lnTo>
                    <a:pt x="11544" y="1"/>
                  </a:lnTo>
                </a:path>
              </a:pathLst>
            </a:custGeom>
            <a:solidFill>
              <a:srgbClr val="666666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7" name="Google Shape;1030;p28">
              <a:extLst>
                <a:ext uri="{FF2B5EF4-FFF2-40B4-BE49-F238E27FC236}">
                  <a16:creationId xmlns:a16="http://schemas.microsoft.com/office/drawing/2014/main" id="{0ED6C37A-2F62-186B-6C73-CB08EA2B670C}"/>
                </a:ext>
              </a:extLst>
            </p:cNvPr>
            <p:cNvSpPr/>
            <p:nvPr/>
          </p:nvSpPr>
          <p:spPr>
            <a:xfrm>
              <a:off x="5936064" y="2334822"/>
              <a:ext cx="841985" cy="1031332"/>
            </a:xfrm>
            <a:custGeom>
              <a:avLst/>
              <a:gdLst/>
              <a:ahLst/>
              <a:cxnLst/>
              <a:rect l="l" t="t" r="r" b="b"/>
              <a:pathLst>
                <a:path w="18592" h="22773" extrusionOk="0">
                  <a:moveTo>
                    <a:pt x="461" y="1"/>
                  </a:moveTo>
                  <a:lnTo>
                    <a:pt x="356" y="40"/>
                  </a:lnTo>
                  <a:lnTo>
                    <a:pt x="264" y="93"/>
                  </a:lnTo>
                  <a:lnTo>
                    <a:pt x="172" y="172"/>
                  </a:lnTo>
                  <a:lnTo>
                    <a:pt x="106" y="251"/>
                  </a:lnTo>
                  <a:lnTo>
                    <a:pt x="53" y="356"/>
                  </a:lnTo>
                  <a:lnTo>
                    <a:pt x="14" y="461"/>
                  </a:lnTo>
                  <a:lnTo>
                    <a:pt x="1" y="579"/>
                  </a:lnTo>
                  <a:lnTo>
                    <a:pt x="1" y="22181"/>
                  </a:lnTo>
                  <a:lnTo>
                    <a:pt x="14" y="22300"/>
                  </a:lnTo>
                  <a:lnTo>
                    <a:pt x="53" y="22418"/>
                  </a:lnTo>
                  <a:lnTo>
                    <a:pt x="106" y="22510"/>
                  </a:lnTo>
                  <a:lnTo>
                    <a:pt x="172" y="22602"/>
                  </a:lnTo>
                  <a:lnTo>
                    <a:pt x="264" y="22668"/>
                  </a:lnTo>
                  <a:lnTo>
                    <a:pt x="356" y="22720"/>
                  </a:lnTo>
                  <a:lnTo>
                    <a:pt x="461" y="22760"/>
                  </a:lnTo>
                  <a:lnTo>
                    <a:pt x="579" y="22773"/>
                  </a:lnTo>
                  <a:lnTo>
                    <a:pt x="18000" y="22773"/>
                  </a:lnTo>
                  <a:lnTo>
                    <a:pt x="18118" y="22760"/>
                  </a:lnTo>
                  <a:lnTo>
                    <a:pt x="18237" y="22720"/>
                  </a:lnTo>
                  <a:lnTo>
                    <a:pt x="18329" y="22668"/>
                  </a:lnTo>
                  <a:lnTo>
                    <a:pt x="18421" y="22602"/>
                  </a:lnTo>
                  <a:lnTo>
                    <a:pt x="18487" y="22510"/>
                  </a:lnTo>
                  <a:lnTo>
                    <a:pt x="18539" y="22418"/>
                  </a:lnTo>
                  <a:lnTo>
                    <a:pt x="18579" y="22300"/>
                  </a:lnTo>
                  <a:lnTo>
                    <a:pt x="18592" y="22181"/>
                  </a:lnTo>
                  <a:lnTo>
                    <a:pt x="18592" y="579"/>
                  </a:lnTo>
                  <a:lnTo>
                    <a:pt x="18579" y="461"/>
                  </a:lnTo>
                  <a:lnTo>
                    <a:pt x="18539" y="356"/>
                  </a:lnTo>
                  <a:lnTo>
                    <a:pt x="18487" y="251"/>
                  </a:lnTo>
                  <a:lnTo>
                    <a:pt x="18421" y="172"/>
                  </a:lnTo>
                  <a:lnTo>
                    <a:pt x="18329" y="93"/>
                  </a:lnTo>
                  <a:lnTo>
                    <a:pt x="18237" y="40"/>
                  </a:lnTo>
                  <a:lnTo>
                    <a:pt x="1811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8" name="Google Shape;1031;p28">
              <a:extLst>
                <a:ext uri="{FF2B5EF4-FFF2-40B4-BE49-F238E27FC236}">
                  <a16:creationId xmlns:a16="http://schemas.microsoft.com/office/drawing/2014/main" id="{F0103BF3-81CC-B8B5-6970-9329F7EFD821}"/>
                </a:ext>
              </a:extLst>
            </p:cNvPr>
            <p:cNvSpPr/>
            <p:nvPr/>
          </p:nvSpPr>
          <p:spPr>
            <a:xfrm>
              <a:off x="6016450" y="2407463"/>
              <a:ext cx="681215" cy="846152"/>
            </a:xfrm>
            <a:custGeom>
              <a:avLst/>
              <a:gdLst/>
              <a:ahLst/>
              <a:cxnLst/>
              <a:rect l="l" t="t" r="r" b="b"/>
              <a:pathLst>
                <a:path w="15042" h="18684" extrusionOk="0">
                  <a:moveTo>
                    <a:pt x="1" y="1"/>
                  </a:moveTo>
                  <a:lnTo>
                    <a:pt x="1" y="18684"/>
                  </a:lnTo>
                  <a:lnTo>
                    <a:pt x="15042" y="18684"/>
                  </a:lnTo>
                  <a:lnTo>
                    <a:pt x="1504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9" name="Google Shape;1032;p28">
              <a:extLst>
                <a:ext uri="{FF2B5EF4-FFF2-40B4-BE49-F238E27FC236}">
                  <a16:creationId xmlns:a16="http://schemas.microsoft.com/office/drawing/2014/main" id="{3F6A28A7-4DDC-D1BE-DDF5-20C36B1A055E}"/>
                </a:ext>
              </a:extLst>
            </p:cNvPr>
            <p:cNvSpPr/>
            <p:nvPr/>
          </p:nvSpPr>
          <p:spPr>
            <a:xfrm>
              <a:off x="6138499" y="2271736"/>
              <a:ext cx="419860" cy="178659"/>
            </a:xfrm>
            <a:custGeom>
              <a:avLst/>
              <a:gdLst/>
              <a:ahLst/>
              <a:cxnLst/>
              <a:rect l="l" t="t" r="r" b="b"/>
              <a:pathLst>
                <a:path w="9271" h="3945" extrusionOk="0">
                  <a:moveTo>
                    <a:pt x="579" y="0"/>
                  </a:moveTo>
                  <a:lnTo>
                    <a:pt x="461" y="13"/>
                  </a:lnTo>
                  <a:lnTo>
                    <a:pt x="356" y="53"/>
                  </a:lnTo>
                  <a:lnTo>
                    <a:pt x="251" y="105"/>
                  </a:lnTo>
                  <a:lnTo>
                    <a:pt x="172" y="171"/>
                  </a:lnTo>
                  <a:lnTo>
                    <a:pt x="93" y="263"/>
                  </a:lnTo>
                  <a:lnTo>
                    <a:pt x="40" y="355"/>
                  </a:lnTo>
                  <a:lnTo>
                    <a:pt x="14" y="473"/>
                  </a:lnTo>
                  <a:lnTo>
                    <a:pt x="1" y="592"/>
                  </a:lnTo>
                  <a:lnTo>
                    <a:pt x="1" y="3353"/>
                  </a:lnTo>
                  <a:lnTo>
                    <a:pt x="14" y="3471"/>
                  </a:lnTo>
                  <a:lnTo>
                    <a:pt x="40" y="3589"/>
                  </a:lnTo>
                  <a:lnTo>
                    <a:pt x="93" y="3682"/>
                  </a:lnTo>
                  <a:lnTo>
                    <a:pt x="172" y="3774"/>
                  </a:lnTo>
                  <a:lnTo>
                    <a:pt x="251" y="3839"/>
                  </a:lnTo>
                  <a:lnTo>
                    <a:pt x="356" y="3892"/>
                  </a:lnTo>
                  <a:lnTo>
                    <a:pt x="461" y="3931"/>
                  </a:lnTo>
                  <a:lnTo>
                    <a:pt x="579" y="3944"/>
                  </a:lnTo>
                  <a:lnTo>
                    <a:pt x="8679" y="3944"/>
                  </a:lnTo>
                  <a:lnTo>
                    <a:pt x="8797" y="3931"/>
                  </a:lnTo>
                  <a:lnTo>
                    <a:pt x="8915" y="3892"/>
                  </a:lnTo>
                  <a:lnTo>
                    <a:pt x="9007" y="3839"/>
                  </a:lnTo>
                  <a:lnTo>
                    <a:pt x="9099" y="3774"/>
                  </a:lnTo>
                  <a:lnTo>
                    <a:pt x="9165" y="3682"/>
                  </a:lnTo>
                  <a:lnTo>
                    <a:pt x="9218" y="3589"/>
                  </a:lnTo>
                  <a:lnTo>
                    <a:pt x="9257" y="3471"/>
                  </a:lnTo>
                  <a:lnTo>
                    <a:pt x="9270" y="3353"/>
                  </a:lnTo>
                  <a:lnTo>
                    <a:pt x="9270" y="592"/>
                  </a:lnTo>
                  <a:lnTo>
                    <a:pt x="9257" y="473"/>
                  </a:lnTo>
                  <a:lnTo>
                    <a:pt x="9218" y="355"/>
                  </a:lnTo>
                  <a:lnTo>
                    <a:pt x="9165" y="263"/>
                  </a:lnTo>
                  <a:lnTo>
                    <a:pt x="9099" y="171"/>
                  </a:lnTo>
                  <a:lnTo>
                    <a:pt x="9007" y="105"/>
                  </a:lnTo>
                  <a:lnTo>
                    <a:pt x="8915" y="53"/>
                  </a:lnTo>
                  <a:lnTo>
                    <a:pt x="8797" y="13"/>
                  </a:lnTo>
                  <a:lnTo>
                    <a:pt x="867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0" name="Google Shape;1033;p28">
              <a:extLst>
                <a:ext uri="{FF2B5EF4-FFF2-40B4-BE49-F238E27FC236}">
                  <a16:creationId xmlns:a16="http://schemas.microsoft.com/office/drawing/2014/main" id="{43525EAA-2BBE-6C3A-C8C3-FBA33C0F235A}"/>
                </a:ext>
              </a:extLst>
            </p:cNvPr>
            <p:cNvSpPr/>
            <p:nvPr/>
          </p:nvSpPr>
          <p:spPr>
            <a:xfrm>
              <a:off x="6110557" y="2488437"/>
              <a:ext cx="75630" cy="112585"/>
            </a:xfrm>
            <a:custGeom>
              <a:avLst/>
              <a:gdLst/>
              <a:ahLst/>
              <a:cxnLst/>
              <a:rect l="l" t="t" r="r" b="b"/>
              <a:pathLst>
                <a:path w="1670" h="2486" extrusionOk="0">
                  <a:moveTo>
                    <a:pt x="841" y="224"/>
                  </a:moveTo>
                  <a:lnTo>
                    <a:pt x="960" y="251"/>
                  </a:lnTo>
                  <a:lnTo>
                    <a:pt x="1065" y="277"/>
                  </a:lnTo>
                  <a:lnTo>
                    <a:pt x="1157" y="316"/>
                  </a:lnTo>
                  <a:lnTo>
                    <a:pt x="1236" y="382"/>
                  </a:lnTo>
                  <a:lnTo>
                    <a:pt x="1289" y="461"/>
                  </a:lnTo>
                  <a:lnTo>
                    <a:pt x="1315" y="553"/>
                  </a:lnTo>
                  <a:lnTo>
                    <a:pt x="1328" y="671"/>
                  </a:lnTo>
                  <a:lnTo>
                    <a:pt x="1315" y="764"/>
                  </a:lnTo>
                  <a:lnTo>
                    <a:pt x="1289" y="856"/>
                  </a:lnTo>
                  <a:lnTo>
                    <a:pt x="1236" y="934"/>
                  </a:lnTo>
                  <a:lnTo>
                    <a:pt x="1170" y="1000"/>
                  </a:lnTo>
                  <a:lnTo>
                    <a:pt x="1078" y="1040"/>
                  </a:lnTo>
                  <a:lnTo>
                    <a:pt x="960" y="1079"/>
                  </a:lnTo>
                  <a:lnTo>
                    <a:pt x="841" y="1105"/>
                  </a:lnTo>
                  <a:lnTo>
                    <a:pt x="263" y="1105"/>
                  </a:lnTo>
                  <a:lnTo>
                    <a:pt x="263" y="224"/>
                  </a:lnTo>
                  <a:close/>
                  <a:moveTo>
                    <a:pt x="0" y="1"/>
                  </a:moveTo>
                  <a:lnTo>
                    <a:pt x="0" y="2486"/>
                  </a:lnTo>
                  <a:lnTo>
                    <a:pt x="263" y="2486"/>
                  </a:lnTo>
                  <a:lnTo>
                    <a:pt x="263" y="1329"/>
                  </a:lnTo>
                  <a:lnTo>
                    <a:pt x="684" y="1329"/>
                  </a:lnTo>
                  <a:lnTo>
                    <a:pt x="1367" y="2486"/>
                  </a:lnTo>
                  <a:lnTo>
                    <a:pt x="1670" y="2486"/>
                  </a:lnTo>
                  <a:lnTo>
                    <a:pt x="947" y="1303"/>
                  </a:lnTo>
                  <a:lnTo>
                    <a:pt x="1078" y="1276"/>
                  </a:lnTo>
                  <a:lnTo>
                    <a:pt x="1196" y="1237"/>
                  </a:lnTo>
                  <a:lnTo>
                    <a:pt x="1315" y="1184"/>
                  </a:lnTo>
                  <a:lnTo>
                    <a:pt x="1407" y="1105"/>
                  </a:lnTo>
                  <a:lnTo>
                    <a:pt x="1473" y="1013"/>
                  </a:lnTo>
                  <a:lnTo>
                    <a:pt x="1538" y="908"/>
                  </a:lnTo>
                  <a:lnTo>
                    <a:pt x="1565" y="790"/>
                  </a:lnTo>
                  <a:lnTo>
                    <a:pt x="1578" y="671"/>
                  </a:lnTo>
                  <a:lnTo>
                    <a:pt x="1578" y="579"/>
                  </a:lnTo>
                  <a:lnTo>
                    <a:pt x="1565" y="501"/>
                  </a:lnTo>
                  <a:lnTo>
                    <a:pt x="1551" y="422"/>
                  </a:lnTo>
                  <a:lnTo>
                    <a:pt x="1525" y="356"/>
                  </a:lnTo>
                  <a:lnTo>
                    <a:pt x="1486" y="290"/>
                  </a:lnTo>
                  <a:lnTo>
                    <a:pt x="1446" y="238"/>
                  </a:lnTo>
                  <a:lnTo>
                    <a:pt x="1394" y="198"/>
                  </a:lnTo>
                  <a:lnTo>
                    <a:pt x="1341" y="146"/>
                  </a:lnTo>
                  <a:lnTo>
                    <a:pt x="1223" y="80"/>
                  </a:lnTo>
                  <a:lnTo>
                    <a:pt x="1078" y="40"/>
                  </a:lnTo>
                  <a:lnTo>
                    <a:pt x="907" y="14"/>
                  </a:lnTo>
                  <a:lnTo>
                    <a:pt x="73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1" name="Google Shape;1034;p28">
              <a:extLst>
                <a:ext uri="{FF2B5EF4-FFF2-40B4-BE49-F238E27FC236}">
                  <a16:creationId xmlns:a16="http://schemas.microsoft.com/office/drawing/2014/main" id="{34B29739-CBCD-EDB4-89ED-BF758F74C159}"/>
                </a:ext>
              </a:extLst>
            </p:cNvPr>
            <p:cNvSpPr/>
            <p:nvPr/>
          </p:nvSpPr>
          <p:spPr>
            <a:xfrm>
              <a:off x="6198052" y="2524757"/>
              <a:ext cx="72686" cy="78076"/>
            </a:xfrm>
            <a:custGeom>
              <a:avLst/>
              <a:gdLst/>
              <a:ahLst/>
              <a:cxnLst/>
              <a:rect l="l" t="t" r="r" b="b"/>
              <a:pathLst>
                <a:path w="1605" h="1724" extrusionOk="0">
                  <a:moveTo>
                    <a:pt x="829" y="198"/>
                  </a:moveTo>
                  <a:lnTo>
                    <a:pt x="947" y="211"/>
                  </a:lnTo>
                  <a:lnTo>
                    <a:pt x="1053" y="238"/>
                  </a:lnTo>
                  <a:lnTo>
                    <a:pt x="1145" y="290"/>
                  </a:lnTo>
                  <a:lnTo>
                    <a:pt x="1224" y="356"/>
                  </a:lnTo>
                  <a:lnTo>
                    <a:pt x="1276" y="435"/>
                  </a:lnTo>
                  <a:lnTo>
                    <a:pt x="1329" y="527"/>
                  </a:lnTo>
                  <a:lnTo>
                    <a:pt x="1355" y="619"/>
                  </a:lnTo>
                  <a:lnTo>
                    <a:pt x="1368" y="737"/>
                  </a:lnTo>
                  <a:lnTo>
                    <a:pt x="251" y="737"/>
                  </a:lnTo>
                  <a:lnTo>
                    <a:pt x="264" y="632"/>
                  </a:lnTo>
                  <a:lnTo>
                    <a:pt x="303" y="540"/>
                  </a:lnTo>
                  <a:lnTo>
                    <a:pt x="356" y="448"/>
                  </a:lnTo>
                  <a:lnTo>
                    <a:pt x="421" y="356"/>
                  </a:lnTo>
                  <a:lnTo>
                    <a:pt x="514" y="290"/>
                  </a:lnTo>
                  <a:lnTo>
                    <a:pt x="606" y="238"/>
                  </a:lnTo>
                  <a:lnTo>
                    <a:pt x="711" y="211"/>
                  </a:lnTo>
                  <a:lnTo>
                    <a:pt x="829" y="198"/>
                  </a:lnTo>
                  <a:close/>
                  <a:moveTo>
                    <a:pt x="737" y="1"/>
                  </a:moveTo>
                  <a:lnTo>
                    <a:pt x="658" y="14"/>
                  </a:lnTo>
                  <a:lnTo>
                    <a:pt x="579" y="40"/>
                  </a:lnTo>
                  <a:lnTo>
                    <a:pt x="500" y="67"/>
                  </a:lnTo>
                  <a:lnTo>
                    <a:pt x="421" y="106"/>
                  </a:lnTo>
                  <a:lnTo>
                    <a:pt x="356" y="146"/>
                  </a:lnTo>
                  <a:lnTo>
                    <a:pt x="237" y="251"/>
                  </a:lnTo>
                  <a:lnTo>
                    <a:pt x="185" y="303"/>
                  </a:lnTo>
                  <a:lnTo>
                    <a:pt x="132" y="369"/>
                  </a:lnTo>
                  <a:lnTo>
                    <a:pt x="66" y="514"/>
                  </a:lnTo>
                  <a:lnTo>
                    <a:pt x="27" y="593"/>
                  </a:lnTo>
                  <a:lnTo>
                    <a:pt x="14" y="685"/>
                  </a:lnTo>
                  <a:lnTo>
                    <a:pt x="1" y="777"/>
                  </a:lnTo>
                  <a:lnTo>
                    <a:pt x="1" y="856"/>
                  </a:lnTo>
                  <a:lnTo>
                    <a:pt x="1" y="948"/>
                  </a:lnTo>
                  <a:lnTo>
                    <a:pt x="14" y="1040"/>
                  </a:lnTo>
                  <a:lnTo>
                    <a:pt x="40" y="1119"/>
                  </a:lnTo>
                  <a:lnTo>
                    <a:pt x="66" y="1211"/>
                  </a:lnTo>
                  <a:lnTo>
                    <a:pt x="145" y="1355"/>
                  </a:lnTo>
                  <a:lnTo>
                    <a:pt x="185" y="1421"/>
                  </a:lnTo>
                  <a:lnTo>
                    <a:pt x="237" y="1474"/>
                  </a:lnTo>
                  <a:lnTo>
                    <a:pt x="303" y="1539"/>
                  </a:lnTo>
                  <a:lnTo>
                    <a:pt x="369" y="1579"/>
                  </a:lnTo>
                  <a:lnTo>
                    <a:pt x="435" y="1618"/>
                  </a:lnTo>
                  <a:lnTo>
                    <a:pt x="514" y="1658"/>
                  </a:lnTo>
                  <a:lnTo>
                    <a:pt x="592" y="1684"/>
                  </a:lnTo>
                  <a:lnTo>
                    <a:pt x="671" y="1710"/>
                  </a:lnTo>
                  <a:lnTo>
                    <a:pt x="750" y="1723"/>
                  </a:lnTo>
                  <a:lnTo>
                    <a:pt x="947" y="1723"/>
                  </a:lnTo>
                  <a:lnTo>
                    <a:pt x="1039" y="1697"/>
                  </a:lnTo>
                  <a:lnTo>
                    <a:pt x="1131" y="1684"/>
                  </a:lnTo>
                  <a:lnTo>
                    <a:pt x="1224" y="1644"/>
                  </a:lnTo>
                  <a:lnTo>
                    <a:pt x="1316" y="1592"/>
                  </a:lnTo>
                  <a:lnTo>
                    <a:pt x="1394" y="1539"/>
                  </a:lnTo>
                  <a:lnTo>
                    <a:pt x="1473" y="1460"/>
                  </a:lnTo>
                  <a:lnTo>
                    <a:pt x="1552" y="1381"/>
                  </a:lnTo>
                  <a:lnTo>
                    <a:pt x="1368" y="1237"/>
                  </a:lnTo>
                  <a:lnTo>
                    <a:pt x="1329" y="1289"/>
                  </a:lnTo>
                  <a:lnTo>
                    <a:pt x="1289" y="1342"/>
                  </a:lnTo>
                  <a:lnTo>
                    <a:pt x="1171" y="1434"/>
                  </a:lnTo>
                  <a:lnTo>
                    <a:pt x="1092" y="1474"/>
                  </a:lnTo>
                  <a:lnTo>
                    <a:pt x="1013" y="1500"/>
                  </a:lnTo>
                  <a:lnTo>
                    <a:pt x="934" y="1513"/>
                  </a:lnTo>
                  <a:lnTo>
                    <a:pt x="842" y="1526"/>
                  </a:lnTo>
                  <a:lnTo>
                    <a:pt x="724" y="1513"/>
                  </a:lnTo>
                  <a:lnTo>
                    <a:pt x="606" y="1474"/>
                  </a:lnTo>
                  <a:lnTo>
                    <a:pt x="514" y="1421"/>
                  </a:lnTo>
                  <a:lnTo>
                    <a:pt x="421" y="1342"/>
                  </a:lnTo>
                  <a:lnTo>
                    <a:pt x="356" y="1263"/>
                  </a:lnTo>
                  <a:lnTo>
                    <a:pt x="290" y="1158"/>
                  </a:lnTo>
                  <a:lnTo>
                    <a:pt x="264" y="1040"/>
                  </a:lnTo>
                  <a:lnTo>
                    <a:pt x="251" y="921"/>
                  </a:lnTo>
                  <a:lnTo>
                    <a:pt x="1605" y="921"/>
                  </a:lnTo>
                  <a:lnTo>
                    <a:pt x="1605" y="869"/>
                  </a:lnTo>
                  <a:lnTo>
                    <a:pt x="1605" y="816"/>
                  </a:lnTo>
                  <a:lnTo>
                    <a:pt x="1592" y="645"/>
                  </a:lnTo>
                  <a:lnTo>
                    <a:pt x="1552" y="501"/>
                  </a:lnTo>
                  <a:lnTo>
                    <a:pt x="1500" y="356"/>
                  </a:lnTo>
                  <a:lnTo>
                    <a:pt x="1408" y="238"/>
                  </a:lnTo>
                  <a:lnTo>
                    <a:pt x="1355" y="185"/>
                  </a:lnTo>
                  <a:lnTo>
                    <a:pt x="1302" y="146"/>
                  </a:lnTo>
                  <a:lnTo>
                    <a:pt x="1237" y="106"/>
                  </a:lnTo>
                  <a:lnTo>
                    <a:pt x="1171" y="67"/>
                  </a:lnTo>
                  <a:lnTo>
                    <a:pt x="1092" y="40"/>
                  </a:lnTo>
                  <a:lnTo>
                    <a:pt x="1000" y="14"/>
                  </a:lnTo>
                  <a:lnTo>
                    <a:pt x="92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2" name="Google Shape;1035;p28">
              <a:extLst>
                <a:ext uri="{FF2B5EF4-FFF2-40B4-BE49-F238E27FC236}">
                  <a16:creationId xmlns:a16="http://schemas.microsoft.com/office/drawing/2014/main" id="{8B96AB12-E4BA-BA7A-17D3-8C0564D13864}"/>
                </a:ext>
              </a:extLst>
            </p:cNvPr>
            <p:cNvSpPr/>
            <p:nvPr/>
          </p:nvSpPr>
          <p:spPr>
            <a:xfrm>
              <a:off x="6288582" y="2524757"/>
              <a:ext cx="67931" cy="78076"/>
            </a:xfrm>
            <a:custGeom>
              <a:avLst/>
              <a:gdLst/>
              <a:ahLst/>
              <a:cxnLst/>
              <a:rect l="l" t="t" r="r" b="b"/>
              <a:pathLst>
                <a:path w="1500" h="1724" extrusionOk="0">
                  <a:moveTo>
                    <a:pt x="776" y="1"/>
                  </a:moveTo>
                  <a:lnTo>
                    <a:pt x="684" y="14"/>
                  </a:lnTo>
                  <a:lnTo>
                    <a:pt x="605" y="40"/>
                  </a:lnTo>
                  <a:lnTo>
                    <a:pt x="513" y="67"/>
                  </a:lnTo>
                  <a:lnTo>
                    <a:pt x="434" y="106"/>
                  </a:lnTo>
                  <a:lnTo>
                    <a:pt x="368" y="146"/>
                  </a:lnTo>
                  <a:lnTo>
                    <a:pt x="303" y="185"/>
                  </a:lnTo>
                  <a:lnTo>
                    <a:pt x="237" y="251"/>
                  </a:lnTo>
                  <a:lnTo>
                    <a:pt x="184" y="303"/>
                  </a:lnTo>
                  <a:lnTo>
                    <a:pt x="145" y="369"/>
                  </a:lnTo>
                  <a:lnTo>
                    <a:pt x="105" y="448"/>
                  </a:lnTo>
                  <a:lnTo>
                    <a:pt x="66" y="514"/>
                  </a:lnTo>
                  <a:lnTo>
                    <a:pt x="40" y="593"/>
                  </a:lnTo>
                  <a:lnTo>
                    <a:pt x="13" y="685"/>
                  </a:lnTo>
                  <a:lnTo>
                    <a:pt x="0" y="777"/>
                  </a:lnTo>
                  <a:lnTo>
                    <a:pt x="0" y="856"/>
                  </a:lnTo>
                  <a:lnTo>
                    <a:pt x="0" y="948"/>
                  </a:lnTo>
                  <a:lnTo>
                    <a:pt x="13" y="1040"/>
                  </a:lnTo>
                  <a:lnTo>
                    <a:pt x="40" y="1119"/>
                  </a:lnTo>
                  <a:lnTo>
                    <a:pt x="66" y="1211"/>
                  </a:lnTo>
                  <a:lnTo>
                    <a:pt x="105" y="1276"/>
                  </a:lnTo>
                  <a:lnTo>
                    <a:pt x="145" y="1355"/>
                  </a:lnTo>
                  <a:lnTo>
                    <a:pt x="184" y="1421"/>
                  </a:lnTo>
                  <a:lnTo>
                    <a:pt x="237" y="1474"/>
                  </a:lnTo>
                  <a:lnTo>
                    <a:pt x="303" y="1539"/>
                  </a:lnTo>
                  <a:lnTo>
                    <a:pt x="368" y="1579"/>
                  </a:lnTo>
                  <a:lnTo>
                    <a:pt x="434" y="1618"/>
                  </a:lnTo>
                  <a:lnTo>
                    <a:pt x="513" y="1658"/>
                  </a:lnTo>
                  <a:lnTo>
                    <a:pt x="605" y="1684"/>
                  </a:lnTo>
                  <a:lnTo>
                    <a:pt x="684" y="1710"/>
                  </a:lnTo>
                  <a:lnTo>
                    <a:pt x="776" y="1723"/>
                  </a:lnTo>
                  <a:lnTo>
                    <a:pt x="986" y="1723"/>
                  </a:lnTo>
                  <a:lnTo>
                    <a:pt x="1078" y="1710"/>
                  </a:lnTo>
                  <a:lnTo>
                    <a:pt x="1170" y="1684"/>
                  </a:lnTo>
                  <a:lnTo>
                    <a:pt x="1249" y="1644"/>
                  </a:lnTo>
                  <a:lnTo>
                    <a:pt x="1315" y="1605"/>
                  </a:lnTo>
                  <a:lnTo>
                    <a:pt x="1381" y="1552"/>
                  </a:lnTo>
                  <a:lnTo>
                    <a:pt x="1446" y="1500"/>
                  </a:lnTo>
                  <a:lnTo>
                    <a:pt x="1499" y="1434"/>
                  </a:lnTo>
                  <a:lnTo>
                    <a:pt x="1328" y="1303"/>
                  </a:lnTo>
                  <a:lnTo>
                    <a:pt x="1249" y="1395"/>
                  </a:lnTo>
                  <a:lnTo>
                    <a:pt x="1144" y="1460"/>
                  </a:lnTo>
                  <a:lnTo>
                    <a:pt x="1091" y="1487"/>
                  </a:lnTo>
                  <a:lnTo>
                    <a:pt x="1026" y="1500"/>
                  </a:lnTo>
                  <a:lnTo>
                    <a:pt x="960" y="1513"/>
                  </a:lnTo>
                  <a:lnTo>
                    <a:pt x="881" y="1526"/>
                  </a:lnTo>
                  <a:lnTo>
                    <a:pt x="737" y="1513"/>
                  </a:lnTo>
                  <a:lnTo>
                    <a:pt x="618" y="1474"/>
                  </a:lnTo>
                  <a:lnTo>
                    <a:pt x="513" y="1408"/>
                  </a:lnTo>
                  <a:lnTo>
                    <a:pt x="421" y="1329"/>
                  </a:lnTo>
                  <a:lnTo>
                    <a:pt x="355" y="1237"/>
                  </a:lnTo>
                  <a:lnTo>
                    <a:pt x="303" y="1119"/>
                  </a:lnTo>
                  <a:lnTo>
                    <a:pt x="263" y="1000"/>
                  </a:lnTo>
                  <a:lnTo>
                    <a:pt x="250" y="856"/>
                  </a:lnTo>
                  <a:lnTo>
                    <a:pt x="263" y="724"/>
                  </a:lnTo>
                  <a:lnTo>
                    <a:pt x="303" y="606"/>
                  </a:lnTo>
                  <a:lnTo>
                    <a:pt x="355" y="487"/>
                  </a:lnTo>
                  <a:lnTo>
                    <a:pt x="421" y="395"/>
                  </a:lnTo>
                  <a:lnTo>
                    <a:pt x="513" y="317"/>
                  </a:lnTo>
                  <a:lnTo>
                    <a:pt x="618" y="251"/>
                  </a:lnTo>
                  <a:lnTo>
                    <a:pt x="750" y="211"/>
                  </a:lnTo>
                  <a:lnTo>
                    <a:pt x="881" y="198"/>
                  </a:lnTo>
                  <a:lnTo>
                    <a:pt x="947" y="198"/>
                  </a:lnTo>
                  <a:lnTo>
                    <a:pt x="1013" y="211"/>
                  </a:lnTo>
                  <a:lnTo>
                    <a:pt x="1065" y="238"/>
                  </a:lnTo>
                  <a:lnTo>
                    <a:pt x="1131" y="264"/>
                  </a:lnTo>
                  <a:lnTo>
                    <a:pt x="1223" y="330"/>
                  </a:lnTo>
                  <a:lnTo>
                    <a:pt x="1276" y="369"/>
                  </a:lnTo>
                  <a:lnTo>
                    <a:pt x="1302" y="422"/>
                  </a:lnTo>
                  <a:lnTo>
                    <a:pt x="1486" y="277"/>
                  </a:lnTo>
                  <a:lnTo>
                    <a:pt x="1433" y="211"/>
                  </a:lnTo>
                  <a:lnTo>
                    <a:pt x="1368" y="159"/>
                  </a:lnTo>
                  <a:lnTo>
                    <a:pt x="1289" y="106"/>
                  </a:lnTo>
                  <a:lnTo>
                    <a:pt x="1210" y="67"/>
                  </a:lnTo>
                  <a:lnTo>
                    <a:pt x="1131" y="40"/>
                  </a:lnTo>
                  <a:lnTo>
                    <a:pt x="1039" y="14"/>
                  </a:lnTo>
                  <a:lnTo>
                    <a:pt x="96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3" name="Google Shape;1036;p28">
              <a:extLst>
                <a:ext uri="{FF2B5EF4-FFF2-40B4-BE49-F238E27FC236}">
                  <a16:creationId xmlns:a16="http://schemas.microsoft.com/office/drawing/2014/main" id="{C91A2362-2270-AC3B-CC6F-087CF389BF13}"/>
                </a:ext>
              </a:extLst>
            </p:cNvPr>
            <p:cNvSpPr/>
            <p:nvPr/>
          </p:nvSpPr>
          <p:spPr>
            <a:xfrm>
              <a:off x="6371322" y="2490248"/>
              <a:ext cx="15534" cy="110773"/>
            </a:xfrm>
            <a:custGeom>
              <a:avLst/>
              <a:gdLst/>
              <a:ahLst/>
              <a:cxnLst/>
              <a:rect l="l" t="t" r="r" b="b"/>
              <a:pathLst>
                <a:path w="343" h="2446" extrusionOk="0">
                  <a:moveTo>
                    <a:pt x="172" y="0"/>
                  </a:moveTo>
                  <a:lnTo>
                    <a:pt x="106" y="14"/>
                  </a:lnTo>
                  <a:lnTo>
                    <a:pt x="53" y="53"/>
                  </a:lnTo>
                  <a:lnTo>
                    <a:pt x="14" y="106"/>
                  </a:lnTo>
                  <a:lnTo>
                    <a:pt x="1" y="171"/>
                  </a:lnTo>
                  <a:lnTo>
                    <a:pt x="14" y="237"/>
                  </a:lnTo>
                  <a:lnTo>
                    <a:pt x="53" y="290"/>
                  </a:lnTo>
                  <a:lnTo>
                    <a:pt x="106" y="329"/>
                  </a:lnTo>
                  <a:lnTo>
                    <a:pt x="172" y="342"/>
                  </a:lnTo>
                  <a:lnTo>
                    <a:pt x="224" y="329"/>
                  </a:lnTo>
                  <a:lnTo>
                    <a:pt x="290" y="290"/>
                  </a:lnTo>
                  <a:lnTo>
                    <a:pt x="329" y="237"/>
                  </a:lnTo>
                  <a:lnTo>
                    <a:pt x="343" y="171"/>
                  </a:lnTo>
                  <a:lnTo>
                    <a:pt x="329" y="106"/>
                  </a:lnTo>
                  <a:lnTo>
                    <a:pt x="290" y="53"/>
                  </a:lnTo>
                  <a:lnTo>
                    <a:pt x="224" y="14"/>
                  </a:lnTo>
                  <a:lnTo>
                    <a:pt x="172" y="0"/>
                  </a:lnTo>
                  <a:close/>
                  <a:moveTo>
                    <a:pt x="53" y="802"/>
                  </a:moveTo>
                  <a:lnTo>
                    <a:pt x="53" y="2446"/>
                  </a:lnTo>
                  <a:lnTo>
                    <a:pt x="290" y="2446"/>
                  </a:lnTo>
                  <a:lnTo>
                    <a:pt x="290" y="80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4" name="Google Shape;1037;p28">
              <a:extLst>
                <a:ext uri="{FF2B5EF4-FFF2-40B4-BE49-F238E27FC236}">
                  <a16:creationId xmlns:a16="http://schemas.microsoft.com/office/drawing/2014/main" id="{7635BD7F-3E25-93E3-57C7-B86AC1B7B93D}"/>
                </a:ext>
              </a:extLst>
            </p:cNvPr>
            <p:cNvSpPr/>
            <p:nvPr/>
          </p:nvSpPr>
          <p:spPr>
            <a:xfrm>
              <a:off x="6413032" y="2524757"/>
              <a:ext cx="77442" cy="114396"/>
            </a:xfrm>
            <a:custGeom>
              <a:avLst/>
              <a:gdLst/>
              <a:ahLst/>
              <a:cxnLst/>
              <a:rect l="l" t="t" r="r" b="b"/>
              <a:pathLst>
                <a:path w="1710" h="2526" extrusionOk="0">
                  <a:moveTo>
                    <a:pt x="842" y="198"/>
                  </a:moveTo>
                  <a:lnTo>
                    <a:pt x="986" y="211"/>
                  </a:lnTo>
                  <a:lnTo>
                    <a:pt x="1105" y="251"/>
                  </a:lnTo>
                  <a:lnTo>
                    <a:pt x="1210" y="317"/>
                  </a:lnTo>
                  <a:lnTo>
                    <a:pt x="1302" y="395"/>
                  </a:lnTo>
                  <a:lnTo>
                    <a:pt x="1367" y="487"/>
                  </a:lnTo>
                  <a:lnTo>
                    <a:pt x="1420" y="606"/>
                  </a:lnTo>
                  <a:lnTo>
                    <a:pt x="1446" y="724"/>
                  </a:lnTo>
                  <a:lnTo>
                    <a:pt x="1460" y="856"/>
                  </a:lnTo>
                  <a:lnTo>
                    <a:pt x="1446" y="1000"/>
                  </a:lnTo>
                  <a:lnTo>
                    <a:pt x="1420" y="1119"/>
                  </a:lnTo>
                  <a:lnTo>
                    <a:pt x="1367" y="1237"/>
                  </a:lnTo>
                  <a:lnTo>
                    <a:pt x="1302" y="1329"/>
                  </a:lnTo>
                  <a:lnTo>
                    <a:pt x="1210" y="1408"/>
                  </a:lnTo>
                  <a:lnTo>
                    <a:pt x="1105" y="1474"/>
                  </a:lnTo>
                  <a:lnTo>
                    <a:pt x="986" y="1513"/>
                  </a:lnTo>
                  <a:lnTo>
                    <a:pt x="842" y="1526"/>
                  </a:lnTo>
                  <a:lnTo>
                    <a:pt x="710" y="1513"/>
                  </a:lnTo>
                  <a:lnTo>
                    <a:pt x="592" y="1474"/>
                  </a:lnTo>
                  <a:lnTo>
                    <a:pt x="487" y="1408"/>
                  </a:lnTo>
                  <a:lnTo>
                    <a:pt x="395" y="1329"/>
                  </a:lnTo>
                  <a:lnTo>
                    <a:pt x="316" y="1237"/>
                  </a:lnTo>
                  <a:lnTo>
                    <a:pt x="263" y="1119"/>
                  </a:lnTo>
                  <a:lnTo>
                    <a:pt x="224" y="1000"/>
                  </a:lnTo>
                  <a:lnTo>
                    <a:pt x="210" y="856"/>
                  </a:lnTo>
                  <a:lnTo>
                    <a:pt x="224" y="724"/>
                  </a:lnTo>
                  <a:lnTo>
                    <a:pt x="263" y="606"/>
                  </a:lnTo>
                  <a:lnTo>
                    <a:pt x="316" y="487"/>
                  </a:lnTo>
                  <a:lnTo>
                    <a:pt x="395" y="395"/>
                  </a:lnTo>
                  <a:lnTo>
                    <a:pt x="487" y="317"/>
                  </a:lnTo>
                  <a:lnTo>
                    <a:pt x="592" y="251"/>
                  </a:lnTo>
                  <a:lnTo>
                    <a:pt x="710" y="211"/>
                  </a:lnTo>
                  <a:lnTo>
                    <a:pt x="842" y="198"/>
                  </a:lnTo>
                  <a:close/>
                  <a:moveTo>
                    <a:pt x="776" y="1"/>
                  </a:moveTo>
                  <a:lnTo>
                    <a:pt x="697" y="14"/>
                  </a:lnTo>
                  <a:lnTo>
                    <a:pt x="605" y="40"/>
                  </a:lnTo>
                  <a:lnTo>
                    <a:pt x="526" y="80"/>
                  </a:lnTo>
                  <a:lnTo>
                    <a:pt x="447" y="132"/>
                  </a:lnTo>
                  <a:lnTo>
                    <a:pt x="368" y="185"/>
                  </a:lnTo>
                  <a:lnTo>
                    <a:pt x="303" y="251"/>
                  </a:lnTo>
                  <a:lnTo>
                    <a:pt x="250" y="330"/>
                  </a:lnTo>
                  <a:lnTo>
                    <a:pt x="237" y="330"/>
                  </a:lnTo>
                  <a:lnTo>
                    <a:pt x="237" y="40"/>
                  </a:lnTo>
                  <a:lnTo>
                    <a:pt x="0" y="40"/>
                  </a:lnTo>
                  <a:lnTo>
                    <a:pt x="0" y="2525"/>
                  </a:lnTo>
                  <a:lnTo>
                    <a:pt x="237" y="2525"/>
                  </a:lnTo>
                  <a:lnTo>
                    <a:pt x="237" y="1408"/>
                  </a:lnTo>
                  <a:lnTo>
                    <a:pt x="250" y="1408"/>
                  </a:lnTo>
                  <a:lnTo>
                    <a:pt x="303" y="1474"/>
                  </a:lnTo>
                  <a:lnTo>
                    <a:pt x="368" y="1539"/>
                  </a:lnTo>
                  <a:lnTo>
                    <a:pt x="447" y="1592"/>
                  </a:lnTo>
                  <a:lnTo>
                    <a:pt x="526" y="1644"/>
                  </a:lnTo>
                  <a:lnTo>
                    <a:pt x="605" y="1684"/>
                  </a:lnTo>
                  <a:lnTo>
                    <a:pt x="697" y="1697"/>
                  </a:lnTo>
                  <a:lnTo>
                    <a:pt x="776" y="1723"/>
                  </a:lnTo>
                  <a:lnTo>
                    <a:pt x="960" y="1723"/>
                  </a:lnTo>
                  <a:lnTo>
                    <a:pt x="1052" y="1710"/>
                  </a:lnTo>
                  <a:lnTo>
                    <a:pt x="1131" y="1684"/>
                  </a:lnTo>
                  <a:lnTo>
                    <a:pt x="1210" y="1658"/>
                  </a:lnTo>
                  <a:lnTo>
                    <a:pt x="1289" y="1618"/>
                  </a:lnTo>
                  <a:lnTo>
                    <a:pt x="1354" y="1579"/>
                  </a:lnTo>
                  <a:lnTo>
                    <a:pt x="1420" y="1526"/>
                  </a:lnTo>
                  <a:lnTo>
                    <a:pt x="1486" y="1474"/>
                  </a:lnTo>
                  <a:lnTo>
                    <a:pt x="1538" y="1421"/>
                  </a:lnTo>
                  <a:lnTo>
                    <a:pt x="1578" y="1355"/>
                  </a:lnTo>
                  <a:lnTo>
                    <a:pt x="1657" y="1197"/>
                  </a:lnTo>
                  <a:lnTo>
                    <a:pt x="1683" y="1119"/>
                  </a:lnTo>
                  <a:lnTo>
                    <a:pt x="1696" y="1040"/>
                  </a:lnTo>
                  <a:lnTo>
                    <a:pt x="1709" y="948"/>
                  </a:lnTo>
                  <a:lnTo>
                    <a:pt x="1709" y="856"/>
                  </a:lnTo>
                  <a:lnTo>
                    <a:pt x="1709" y="777"/>
                  </a:lnTo>
                  <a:lnTo>
                    <a:pt x="1696" y="685"/>
                  </a:lnTo>
                  <a:lnTo>
                    <a:pt x="1683" y="606"/>
                  </a:lnTo>
                  <a:lnTo>
                    <a:pt x="1657" y="527"/>
                  </a:lnTo>
                  <a:lnTo>
                    <a:pt x="1578" y="369"/>
                  </a:lnTo>
                  <a:lnTo>
                    <a:pt x="1538" y="303"/>
                  </a:lnTo>
                  <a:lnTo>
                    <a:pt x="1486" y="251"/>
                  </a:lnTo>
                  <a:lnTo>
                    <a:pt x="1420" y="198"/>
                  </a:lnTo>
                  <a:lnTo>
                    <a:pt x="1354" y="146"/>
                  </a:lnTo>
                  <a:lnTo>
                    <a:pt x="1289" y="106"/>
                  </a:lnTo>
                  <a:lnTo>
                    <a:pt x="1210" y="67"/>
                  </a:lnTo>
                  <a:lnTo>
                    <a:pt x="1131" y="40"/>
                  </a:lnTo>
                  <a:lnTo>
                    <a:pt x="1052" y="14"/>
                  </a:lnTo>
                  <a:lnTo>
                    <a:pt x="96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5" name="Google Shape;1038;p28">
              <a:extLst>
                <a:ext uri="{FF2B5EF4-FFF2-40B4-BE49-F238E27FC236}">
                  <a16:creationId xmlns:a16="http://schemas.microsoft.com/office/drawing/2014/main" id="{26C03AE5-B152-6318-E631-9547CD0AA410}"/>
                </a:ext>
              </a:extLst>
            </p:cNvPr>
            <p:cNvSpPr/>
            <p:nvPr/>
          </p:nvSpPr>
          <p:spPr>
            <a:xfrm>
              <a:off x="6508272" y="2524757"/>
              <a:ext cx="73275" cy="78076"/>
            </a:xfrm>
            <a:custGeom>
              <a:avLst/>
              <a:gdLst/>
              <a:ahLst/>
              <a:cxnLst/>
              <a:rect l="l" t="t" r="r" b="b"/>
              <a:pathLst>
                <a:path w="1618" h="1724" extrusionOk="0">
                  <a:moveTo>
                    <a:pt x="829" y="198"/>
                  </a:moveTo>
                  <a:lnTo>
                    <a:pt x="947" y="211"/>
                  </a:lnTo>
                  <a:lnTo>
                    <a:pt x="1053" y="238"/>
                  </a:lnTo>
                  <a:lnTo>
                    <a:pt x="1145" y="290"/>
                  </a:lnTo>
                  <a:lnTo>
                    <a:pt x="1224" y="356"/>
                  </a:lnTo>
                  <a:lnTo>
                    <a:pt x="1289" y="435"/>
                  </a:lnTo>
                  <a:lnTo>
                    <a:pt x="1329" y="527"/>
                  </a:lnTo>
                  <a:lnTo>
                    <a:pt x="1355" y="619"/>
                  </a:lnTo>
                  <a:lnTo>
                    <a:pt x="1368" y="737"/>
                  </a:lnTo>
                  <a:lnTo>
                    <a:pt x="251" y="737"/>
                  </a:lnTo>
                  <a:lnTo>
                    <a:pt x="277" y="632"/>
                  </a:lnTo>
                  <a:lnTo>
                    <a:pt x="303" y="540"/>
                  </a:lnTo>
                  <a:lnTo>
                    <a:pt x="356" y="448"/>
                  </a:lnTo>
                  <a:lnTo>
                    <a:pt x="435" y="356"/>
                  </a:lnTo>
                  <a:lnTo>
                    <a:pt x="514" y="290"/>
                  </a:lnTo>
                  <a:lnTo>
                    <a:pt x="606" y="238"/>
                  </a:lnTo>
                  <a:lnTo>
                    <a:pt x="711" y="211"/>
                  </a:lnTo>
                  <a:lnTo>
                    <a:pt x="829" y="198"/>
                  </a:lnTo>
                  <a:close/>
                  <a:moveTo>
                    <a:pt x="750" y="1"/>
                  </a:moveTo>
                  <a:lnTo>
                    <a:pt x="658" y="14"/>
                  </a:lnTo>
                  <a:lnTo>
                    <a:pt x="579" y="40"/>
                  </a:lnTo>
                  <a:lnTo>
                    <a:pt x="500" y="67"/>
                  </a:lnTo>
                  <a:lnTo>
                    <a:pt x="435" y="106"/>
                  </a:lnTo>
                  <a:lnTo>
                    <a:pt x="369" y="146"/>
                  </a:lnTo>
                  <a:lnTo>
                    <a:pt x="237" y="251"/>
                  </a:lnTo>
                  <a:lnTo>
                    <a:pt x="185" y="303"/>
                  </a:lnTo>
                  <a:lnTo>
                    <a:pt x="145" y="369"/>
                  </a:lnTo>
                  <a:lnTo>
                    <a:pt x="67" y="514"/>
                  </a:lnTo>
                  <a:lnTo>
                    <a:pt x="40" y="593"/>
                  </a:lnTo>
                  <a:lnTo>
                    <a:pt x="14" y="685"/>
                  </a:lnTo>
                  <a:lnTo>
                    <a:pt x="14" y="777"/>
                  </a:lnTo>
                  <a:lnTo>
                    <a:pt x="1" y="856"/>
                  </a:lnTo>
                  <a:lnTo>
                    <a:pt x="14" y="948"/>
                  </a:lnTo>
                  <a:lnTo>
                    <a:pt x="14" y="1040"/>
                  </a:lnTo>
                  <a:lnTo>
                    <a:pt x="40" y="1119"/>
                  </a:lnTo>
                  <a:lnTo>
                    <a:pt x="67" y="1211"/>
                  </a:lnTo>
                  <a:lnTo>
                    <a:pt x="145" y="1355"/>
                  </a:lnTo>
                  <a:lnTo>
                    <a:pt x="198" y="1421"/>
                  </a:lnTo>
                  <a:lnTo>
                    <a:pt x="251" y="1474"/>
                  </a:lnTo>
                  <a:lnTo>
                    <a:pt x="303" y="1539"/>
                  </a:lnTo>
                  <a:lnTo>
                    <a:pt x="369" y="1579"/>
                  </a:lnTo>
                  <a:lnTo>
                    <a:pt x="435" y="1618"/>
                  </a:lnTo>
                  <a:lnTo>
                    <a:pt x="514" y="1658"/>
                  </a:lnTo>
                  <a:lnTo>
                    <a:pt x="592" y="1684"/>
                  </a:lnTo>
                  <a:lnTo>
                    <a:pt x="671" y="1710"/>
                  </a:lnTo>
                  <a:lnTo>
                    <a:pt x="763" y="1723"/>
                  </a:lnTo>
                  <a:lnTo>
                    <a:pt x="947" y="1723"/>
                  </a:lnTo>
                  <a:lnTo>
                    <a:pt x="1053" y="1697"/>
                  </a:lnTo>
                  <a:lnTo>
                    <a:pt x="1145" y="1684"/>
                  </a:lnTo>
                  <a:lnTo>
                    <a:pt x="1237" y="1644"/>
                  </a:lnTo>
                  <a:lnTo>
                    <a:pt x="1316" y="1592"/>
                  </a:lnTo>
                  <a:lnTo>
                    <a:pt x="1408" y="1539"/>
                  </a:lnTo>
                  <a:lnTo>
                    <a:pt x="1486" y="1460"/>
                  </a:lnTo>
                  <a:lnTo>
                    <a:pt x="1552" y="1381"/>
                  </a:lnTo>
                  <a:lnTo>
                    <a:pt x="1381" y="1237"/>
                  </a:lnTo>
                  <a:lnTo>
                    <a:pt x="1342" y="1289"/>
                  </a:lnTo>
                  <a:lnTo>
                    <a:pt x="1289" y="1342"/>
                  </a:lnTo>
                  <a:lnTo>
                    <a:pt x="1171" y="1434"/>
                  </a:lnTo>
                  <a:lnTo>
                    <a:pt x="1105" y="1474"/>
                  </a:lnTo>
                  <a:lnTo>
                    <a:pt x="1026" y="1500"/>
                  </a:lnTo>
                  <a:lnTo>
                    <a:pt x="947" y="1513"/>
                  </a:lnTo>
                  <a:lnTo>
                    <a:pt x="855" y="1526"/>
                  </a:lnTo>
                  <a:lnTo>
                    <a:pt x="724" y="1513"/>
                  </a:lnTo>
                  <a:lnTo>
                    <a:pt x="619" y="1474"/>
                  </a:lnTo>
                  <a:lnTo>
                    <a:pt x="514" y="1421"/>
                  </a:lnTo>
                  <a:lnTo>
                    <a:pt x="435" y="1342"/>
                  </a:lnTo>
                  <a:lnTo>
                    <a:pt x="356" y="1263"/>
                  </a:lnTo>
                  <a:lnTo>
                    <a:pt x="303" y="1158"/>
                  </a:lnTo>
                  <a:lnTo>
                    <a:pt x="264" y="1040"/>
                  </a:lnTo>
                  <a:lnTo>
                    <a:pt x="251" y="921"/>
                  </a:lnTo>
                  <a:lnTo>
                    <a:pt x="1618" y="921"/>
                  </a:lnTo>
                  <a:lnTo>
                    <a:pt x="1618" y="869"/>
                  </a:lnTo>
                  <a:lnTo>
                    <a:pt x="1618" y="816"/>
                  </a:lnTo>
                  <a:lnTo>
                    <a:pt x="1605" y="645"/>
                  </a:lnTo>
                  <a:lnTo>
                    <a:pt x="1565" y="501"/>
                  </a:lnTo>
                  <a:lnTo>
                    <a:pt x="1500" y="356"/>
                  </a:lnTo>
                  <a:lnTo>
                    <a:pt x="1421" y="238"/>
                  </a:lnTo>
                  <a:lnTo>
                    <a:pt x="1368" y="185"/>
                  </a:lnTo>
                  <a:lnTo>
                    <a:pt x="1302" y="146"/>
                  </a:lnTo>
                  <a:lnTo>
                    <a:pt x="1237" y="106"/>
                  </a:lnTo>
                  <a:lnTo>
                    <a:pt x="1171" y="67"/>
                  </a:lnTo>
                  <a:lnTo>
                    <a:pt x="1092" y="40"/>
                  </a:lnTo>
                  <a:lnTo>
                    <a:pt x="1013" y="14"/>
                  </a:lnTo>
                  <a:lnTo>
                    <a:pt x="92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6" name="Google Shape;1039;p28">
              <a:extLst>
                <a:ext uri="{FF2B5EF4-FFF2-40B4-BE49-F238E27FC236}">
                  <a16:creationId xmlns:a16="http://schemas.microsoft.com/office/drawing/2014/main" id="{77AB5E91-CD44-01D7-2601-0F11578E2520}"/>
                </a:ext>
              </a:extLst>
            </p:cNvPr>
            <p:cNvSpPr/>
            <p:nvPr/>
          </p:nvSpPr>
          <p:spPr>
            <a:xfrm>
              <a:off x="6107568" y="2686751"/>
              <a:ext cx="497800" cy="18477"/>
            </a:xfrm>
            <a:custGeom>
              <a:avLst/>
              <a:gdLst/>
              <a:ahLst/>
              <a:cxnLst/>
              <a:rect l="l" t="t" r="r" b="b"/>
              <a:pathLst>
                <a:path w="10992" h="408" extrusionOk="0">
                  <a:moveTo>
                    <a:pt x="0" y="0"/>
                  </a:moveTo>
                  <a:lnTo>
                    <a:pt x="0" y="408"/>
                  </a:lnTo>
                  <a:lnTo>
                    <a:pt x="10992" y="408"/>
                  </a:lnTo>
                  <a:lnTo>
                    <a:pt x="109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7" name="Google Shape;1040;p28">
              <a:extLst>
                <a:ext uri="{FF2B5EF4-FFF2-40B4-BE49-F238E27FC236}">
                  <a16:creationId xmlns:a16="http://schemas.microsoft.com/office/drawing/2014/main" id="{24995CEA-6528-B81D-EAF2-2435264E7476}"/>
                </a:ext>
              </a:extLst>
            </p:cNvPr>
            <p:cNvSpPr/>
            <p:nvPr/>
          </p:nvSpPr>
          <p:spPr>
            <a:xfrm>
              <a:off x="6107568" y="2821300"/>
              <a:ext cx="497800" cy="17934"/>
            </a:xfrm>
            <a:custGeom>
              <a:avLst/>
              <a:gdLst/>
              <a:ahLst/>
              <a:cxnLst/>
              <a:rect l="l" t="t" r="r" b="b"/>
              <a:pathLst>
                <a:path w="10992" h="396" extrusionOk="0">
                  <a:moveTo>
                    <a:pt x="0" y="1"/>
                  </a:moveTo>
                  <a:lnTo>
                    <a:pt x="0" y="395"/>
                  </a:lnTo>
                  <a:lnTo>
                    <a:pt x="10992" y="395"/>
                  </a:lnTo>
                  <a:lnTo>
                    <a:pt x="109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8" name="Google Shape;1041;p28">
              <a:extLst>
                <a:ext uri="{FF2B5EF4-FFF2-40B4-BE49-F238E27FC236}">
                  <a16:creationId xmlns:a16="http://schemas.microsoft.com/office/drawing/2014/main" id="{AE5D7A2A-4BD7-8B16-A41A-DE454C216DB0}"/>
                </a:ext>
              </a:extLst>
            </p:cNvPr>
            <p:cNvSpPr/>
            <p:nvPr/>
          </p:nvSpPr>
          <p:spPr>
            <a:xfrm>
              <a:off x="6107568" y="2982071"/>
              <a:ext cx="497800" cy="18523"/>
            </a:xfrm>
            <a:custGeom>
              <a:avLst/>
              <a:gdLst/>
              <a:ahLst/>
              <a:cxnLst/>
              <a:rect l="l" t="t" r="r" b="b"/>
              <a:pathLst>
                <a:path w="10992" h="409" extrusionOk="0">
                  <a:moveTo>
                    <a:pt x="0" y="0"/>
                  </a:moveTo>
                  <a:lnTo>
                    <a:pt x="0" y="408"/>
                  </a:lnTo>
                  <a:lnTo>
                    <a:pt x="10992" y="408"/>
                  </a:lnTo>
                  <a:lnTo>
                    <a:pt x="109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9" name="Google Shape;1042;p28">
              <a:extLst>
                <a:ext uri="{FF2B5EF4-FFF2-40B4-BE49-F238E27FC236}">
                  <a16:creationId xmlns:a16="http://schemas.microsoft.com/office/drawing/2014/main" id="{31B3EE7A-C23A-184D-BCEA-D224398FEA3D}"/>
                </a:ext>
              </a:extLst>
            </p:cNvPr>
            <p:cNvSpPr/>
            <p:nvPr/>
          </p:nvSpPr>
          <p:spPr>
            <a:xfrm>
              <a:off x="6357057" y="3052311"/>
              <a:ext cx="41121" cy="53077"/>
            </a:xfrm>
            <a:custGeom>
              <a:avLst/>
              <a:gdLst/>
              <a:ahLst/>
              <a:cxnLst/>
              <a:rect l="l" t="t" r="r" b="b"/>
              <a:pathLst>
                <a:path w="908" h="1172" extrusionOk="0">
                  <a:moveTo>
                    <a:pt x="566" y="1"/>
                  </a:moveTo>
                  <a:lnTo>
                    <a:pt x="513" y="27"/>
                  </a:lnTo>
                  <a:lnTo>
                    <a:pt x="474" y="54"/>
                  </a:lnTo>
                  <a:lnTo>
                    <a:pt x="434" y="93"/>
                  </a:lnTo>
                  <a:lnTo>
                    <a:pt x="395" y="132"/>
                  </a:lnTo>
                  <a:lnTo>
                    <a:pt x="40" y="764"/>
                  </a:lnTo>
                  <a:lnTo>
                    <a:pt x="13" y="816"/>
                  </a:lnTo>
                  <a:lnTo>
                    <a:pt x="0" y="869"/>
                  </a:lnTo>
                  <a:lnTo>
                    <a:pt x="0" y="921"/>
                  </a:lnTo>
                  <a:lnTo>
                    <a:pt x="13" y="974"/>
                  </a:lnTo>
                  <a:lnTo>
                    <a:pt x="27" y="1026"/>
                  </a:lnTo>
                  <a:lnTo>
                    <a:pt x="53" y="1066"/>
                  </a:lnTo>
                  <a:lnTo>
                    <a:pt x="92" y="1105"/>
                  </a:lnTo>
                  <a:lnTo>
                    <a:pt x="132" y="1145"/>
                  </a:lnTo>
                  <a:lnTo>
                    <a:pt x="184" y="1158"/>
                  </a:lnTo>
                  <a:lnTo>
                    <a:pt x="237" y="1171"/>
                  </a:lnTo>
                  <a:lnTo>
                    <a:pt x="342" y="1171"/>
                  </a:lnTo>
                  <a:lnTo>
                    <a:pt x="395" y="1145"/>
                  </a:lnTo>
                  <a:lnTo>
                    <a:pt x="434" y="1119"/>
                  </a:lnTo>
                  <a:lnTo>
                    <a:pt x="474" y="1079"/>
                  </a:lnTo>
                  <a:lnTo>
                    <a:pt x="513" y="1040"/>
                  </a:lnTo>
                  <a:lnTo>
                    <a:pt x="868" y="409"/>
                  </a:lnTo>
                  <a:lnTo>
                    <a:pt x="894" y="356"/>
                  </a:lnTo>
                  <a:lnTo>
                    <a:pt x="907" y="303"/>
                  </a:lnTo>
                  <a:lnTo>
                    <a:pt x="907" y="251"/>
                  </a:lnTo>
                  <a:lnTo>
                    <a:pt x="894" y="198"/>
                  </a:lnTo>
                  <a:lnTo>
                    <a:pt x="881" y="146"/>
                  </a:lnTo>
                  <a:lnTo>
                    <a:pt x="855" y="106"/>
                  </a:lnTo>
                  <a:lnTo>
                    <a:pt x="815" y="67"/>
                  </a:lnTo>
                  <a:lnTo>
                    <a:pt x="776" y="27"/>
                  </a:lnTo>
                  <a:lnTo>
                    <a:pt x="723" y="14"/>
                  </a:lnTo>
                  <a:lnTo>
                    <a:pt x="67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0" name="Google Shape;1043;p28">
              <a:extLst>
                <a:ext uri="{FF2B5EF4-FFF2-40B4-BE49-F238E27FC236}">
                  <a16:creationId xmlns:a16="http://schemas.microsoft.com/office/drawing/2014/main" id="{59150A94-CA63-A170-55EE-7814F534E335}"/>
                </a:ext>
              </a:extLst>
            </p:cNvPr>
            <p:cNvSpPr/>
            <p:nvPr/>
          </p:nvSpPr>
          <p:spPr>
            <a:xfrm>
              <a:off x="6361812" y="2595044"/>
              <a:ext cx="306687" cy="488879"/>
            </a:xfrm>
            <a:custGeom>
              <a:avLst/>
              <a:gdLst/>
              <a:ahLst/>
              <a:cxnLst/>
              <a:rect l="l" t="t" r="r" b="b"/>
              <a:pathLst>
                <a:path w="6772" h="10795" extrusionOk="0">
                  <a:moveTo>
                    <a:pt x="6022" y="0"/>
                  </a:moveTo>
                  <a:lnTo>
                    <a:pt x="5917" y="14"/>
                  </a:lnTo>
                  <a:lnTo>
                    <a:pt x="5812" y="53"/>
                  </a:lnTo>
                  <a:lnTo>
                    <a:pt x="5720" y="119"/>
                  </a:lnTo>
                  <a:lnTo>
                    <a:pt x="5628" y="198"/>
                  </a:lnTo>
                  <a:lnTo>
                    <a:pt x="5562" y="290"/>
                  </a:lnTo>
                  <a:lnTo>
                    <a:pt x="66" y="9848"/>
                  </a:lnTo>
                  <a:lnTo>
                    <a:pt x="27" y="9953"/>
                  </a:lnTo>
                  <a:lnTo>
                    <a:pt x="0" y="10072"/>
                  </a:lnTo>
                  <a:lnTo>
                    <a:pt x="0" y="10177"/>
                  </a:lnTo>
                  <a:lnTo>
                    <a:pt x="14" y="10295"/>
                  </a:lnTo>
                  <a:lnTo>
                    <a:pt x="53" y="10400"/>
                  </a:lnTo>
                  <a:lnTo>
                    <a:pt x="106" y="10492"/>
                  </a:lnTo>
                  <a:lnTo>
                    <a:pt x="184" y="10571"/>
                  </a:lnTo>
                  <a:lnTo>
                    <a:pt x="290" y="10650"/>
                  </a:lnTo>
                  <a:lnTo>
                    <a:pt x="408" y="10716"/>
                  </a:lnTo>
                  <a:lnTo>
                    <a:pt x="526" y="10768"/>
                  </a:lnTo>
                  <a:lnTo>
                    <a:pt x="632" y="10795"/>
                  </a:lnTo>
                  <a:lnTo>
                    <a:pt x="750" y="10795"/>
                  </a:lnTo>
                  <a:lnTo>
                    <a:pt x="855" y="10782"/>
                  </a:lnTo>
                  <a:lnTo>
                    <a:pt x="960" y="10742"/>
                  </a:lnTo>
                  <a:lnTo>
                    <a:pt x="1052" y="10676"/>
                  </a:lnTo>
                  <a:lnTo>
                    <a:pt x="1144" y="10598"/>
                  </a:lnTo>
                  <a:lnTo>
                    <a:pt x="1210" y="10506"/>
                  </a:lnTo>
                  <a:lnTo>
                    <a:pt x="6706" y="947"/>
                  </a:lnTo>
                  <a:lnTo>
                    <a:pt x="6745" y="842"/>
                  </a:lnTo>
                  <a:lnTo>
                    <a:pt x="6772" y="724"/>
                  </a:lnTo>
                  <a:lnTo>
                    <a:pt x="6772" y="618"/>
                  </a:lnTo>
                  <a:lnTo>
                    <a:pt x="6758" y="500"/>
                  </a:lnTo>
                  <a:lnTo>
                    <a:pt x="6719" y="395"/>
                  </a:lnTo>
                  <a:lnTo>
                    <a:pt x="6653" y="303"/>
                  </a:lnTo>
                  <a:lnTo>
                    <a:pt x="6574" y="224"/>
                  </a:lnTo>
                  <a:lnTo>
                    <a:pt x="6482" y="145"/>
                  </a:lnTo>
                  <a:lnTo>
                    <a:pt x="6364" y="79"/>
                  </a:lnTo>
                  <a:lnTo>
                    <a:pt x="6246" y="27"/>
                  </a:lnTo>
                  <a:lnTo>
                    <a:pt x="614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1" name="Google Shape;1044;p28">
              <a:extLst>
                <a:ext uri="{FF2B5EF4-FFF2-40B4-BE49-F238E27FC236}">
                  <a16:creationId xmlns:a16="http://schemas.microsoft.com/office/drawing/2014/main" id="{533376D5-E1D0-D9B3-46ED-BD6200F8ACFA}"/>
                </a:ext>
              </a:extLst>
            </p:cNvPr>
            <p:cNvSpPr/>
            <p:nvPr/>
          </p:nvSpPr>
          <p:spPr>
            <a:xfrm>
              <a:off x="5956897" y="3052311"/>
              <a:ext cx="301343" cy="301343"/>
            </a:xfrm>
            <a:custGeom>
              <a:avLst/>
              <a:gdLst/>
              <a:ahLst/>
              <a:cxnLst/>
              <a:rect l="l" t="t" r="r" b="b"/>
              <a:pathLst>
                <a:path w="6654" h="6654" extrusionOk="0">
                  <a:moveTo>
                    <a:pt x="3156" y="1"/>
                  </a:moveTo>
                  <a:lnTo>
                    <a:pt x="2985" y="14"/>
                  </a:lnTo>
                  <a:lnTo>
                    <a:pt x="2815" y="40"/>
                  </a:lnTo>
                  <a:lnTo>
                    <a:pt x="2657" y="67"/>
                  </a:lnTo>
                  <a:lnTo>
                    <a:pt x="2499" y="106"/>
                  </a:lnTo>
                  <a:lnTo>
                    <a:pt x="2341" y="146"/>
                  </a:lnTo>
                  <a:lnTo>
                    <a:pt x="2183" y="198"/>
                  </a:lnTo>
                  <a:lnTo>
                    <a:pt x="2026" y="251"/>
                  </a:lnTo>
                  <a:lnTo>
                    <a:pt x="1881" y="330"/>
                  </a:lnTo>
                  <a:lnTo>
                    <a:pt x="1736" y="395"/>
                  </a:lnTo>
                  <a:lnTo>
                    <a:pt x="1460" y="566"/>
                  </a:lnTo>
                  <a:lnTo>
                    <a:pt x="1210" y="750"/>
                  </a:lnTo>
                  <a:lnTo>
                    <a:pt x="974" y="974"/>
                  </a:lnTo>
                  <a:lnTo>
                    <a:pt x="763" y="1211"/>
                  </a:lnTo>
                  <a:lnTo>
                    <a:pt x="566" y="1460"/>
                  </a:lnTo>
                  <a:lnTo>
                    <a:pt x="395" y="1736"/>
                  </a:lnTo>
                  <a:lnTo>
                    <a:pt x="330" y="1881"/>
                  </a:lnTo>
                  <a:lnTo>
                    <a:pt x="264" y="2026"/>
                  </a:lnTo>
                  <a:lnTo>
                    <a:pt x="198" y="2183"/>
                  </a:lnTo>
                  <a:lnTo>
                    <a:pt x="146" y="2341"/>
                  </a:lnTo>
                  <a:lnTo>
                    <a:pt x="106" y="2499"/>
                  </a:lnTo>
                  <a:lnTo>
                    <a:pt x="67" y="2657"/>
                  </a:lnTo>
                  <a:lnTo>
                    <a:pt x="40" y="2815"/>
                  </a:lnTo>
                  <a:lnTo>
                    <a:pt x="14" y="2985"/>
                  </a:lnTo>
                  <a:lnTo>
                    <a:pt x="1" y="3156"/>
                  </a:lnTo>
                  <a:lnTo>
                    <a:pt x="1" y="3327"/>
                  </a:lnTo>
                  <a:lnTo>
                    <a:pt x="1" y="3498"/>
                  </a:lnTo>
                  <a:lnTo>
                    <a:pt x="14" y="3669"/>
                  </a:lnTo>
                  <a:lnTo>
                    <a:pt x="40" y="3827"/>
                  </a:lnTo>
                  <a:lnTo>
                    <a:pt x="67" y="3998"/>
                  </a:lnTo>
                  <a:lnTo>
                    <a:pt x="106" y="4156"/>
                  </a:lnTo>
                  <a:lnTo>
                    <a:pt x="146" y="4313"/>
                  </a:lnTo>
                  <a:lnTo>
                    <a:pt x="198" y="4471"/>
                  </a:lnTo>
                  <a:lnTo>
                    <a:pt x="264" y="4616"/>
                  </a:lnTo>
                  <a:lnTo>
                    <a:pt x="330" y="4774"/>
                  </a:lnTo>
                  <a:lnTo>
                    <a:pt x="395" y="4918"/>
                  </a:lnTo>
                  <a:lnTo>
                    <a:pt x="566" y="5181"/>
                  </a:lnTo>
                  <a:lnTo>
                    <a:pt x="763" y="5444"/>
                  </a:lnTo>
                  <a:lnTo>
                    <a:pt x="974" y="5681"/>
                  </a:lnTo>
                  <a:lnTo>
                    <a:pt x="1210" y="5891"/>
                  </a:lnTo>
                  <a:lnTo>
                    <a:pt x="1460" y="6088"/>
                  </a:lnTo>
                  <a:lnTo>
                    <a:pt x="1736" y="6246"/>
                  </a:lnTo>
                  <a:lnTo>
                    <a:pt x="1881" y="6325"/>
                  </a:lnTo>
                  <a:lnTo>
                    <a:pt x="2026" y="6391"/>
                  </a:lnTo>
                  <a:lnTo>
                    <a:pt x="2183" y="6457"/>
                  </a:lnTo>
                  <a:lnTo>
                    <a:pt x="2341" y="6509"/>
                  </a:lnTo>
                  <a:lnTo>
                    <a:pt x="2499" y="6549"/>
                  </a:lnTo>
                  <a:lnTo>
                    <a:pt x="2657" y="6588"/>
                  </a:lnTo>
                  <a:lnTo>
                    <a:pt x="2815" y="6614"/>
                  </a:lnTo>
                  <a:lnTo>
                    <a:pt x="2985" y="6641"/>
                  </a:lnTo>
                  <a:lnTo>
                    <a:pt x="3156" y="6654"/>
                  </a:lnTo>
                  <a:lnTo>
                    <a:pt x="3498" y="6654"/>
                  </a:lnTo>
                  <a:lnTo>
                    <a:pt x="3669" y="6641"/>
                  </a:lnTo>
                  <a:lnTo>
                    <a:pt x="3840" y="6614"/>
                  </a:lnTo>
                  <a:lnTo>
                    <a:pt x="3998" y="6588"/>
                  </a:lnTo>
                  <a:lnTo>
                    <a:pt x="4156" y="6549"/>
                  </a:lnTo>
                  <a:lnTo>
                    <a:pt x="4313" y="6509"/>
                  </a:lnTo>
                  <a:lnTo>
                    <a:pt x="4471" y="6457"/>
                  </a:lnTo>
                  <a:lnTo>
                    <a:pt x="4629" y="6391"/>
                  </a:lnTo>
                  <a:lnTo>
                    <a:pt x="4774" y="6325"/>
                  </a:lnTo>
                  <a:lnTo>
                    <a:pt x="4918" y="6246"/>
                  </a:lnTo>
                  <a:lnTo>
                    <a:pt x="5194" y="6088"/>
                  </a:lnTo>
                  <a:lnTo>
                    <a:pt x="5444" y="5891"/>
                  </a:lnTo>
                  <a:lnTo>
                    <a:pt x="5681" y="5681"/>
                  </a:lnTo>
                  <a:lnTo>
                    <a:pt x="5891" y="5444"/>
                  </a:lnTo>
                  <a:lnTo>
                    <a:pt x="6088" y="5181"/>
                  </a:lnTo>
                  <a:lnTo>
                    <a:pt x="6259" y="4918"/>
                  </a:lnTo>
                  <a:lnTo>
                    <a:pt x="6325" y="4774"/>
                  </a:lnTo>
                  <a:lnTo>
                    <a:pt x="6391" y="4616"/>
                  </a:lnTo>
                  <a:lnTo>
                    <a:pt x="6456" y="4471"/>
                  </a:lnTo>
                  <a:lnTo>
                    <a:pt x="6509" y="4313"/>
                  </a:lnTo>
                  <a:lnTo>
                    <a:pt x="6549" y="4156"/>
                  </a:lnTo>
                  <a:lnTo>
                    <a:pt x="6588" y="3998"/>
                  </a:lnTo>
                  <a:lnTo>
                    <a:pt x="6614" y="3827"/>
                  </a:lnTo>
                  <a:lnTo>
                    <a:pt x="6641" y="3669"/>
                  </a:lnTo>
                  <a:lnTo>
                    <a:pt x="6654" y="3498"/>
                  </a:lnTo>
                  <a:lnTo>
                    <a:pt x="6654" y="3327"/>
                  </a:lnTo>
                  <a:lnTo>
                    <a:pt x="6654" y="3156"/>
                  </a:lnTo>
                  <a:lnTo>
                    <a:pt x="6641" y="2985"/>
                  </a:lnTo>
                  <a:lnTo>
                    <a:pt x="6614" y="2815"/>
                  </a:lnTo>
                  <a:lnTo>
                    <a:pt x="6588" y="2657"/>
                  </a:lnTo>
                  <a:lnTo>
                    <a:pt x="6549" y="2499"/>
                  </a:lnTo>
                  <a:lnTo>
                    <a:pt x="6509" y="2341"/>
                  </a:lnTo>
                  <a:lnTo>
                    <a:pt x="6456" y="2183"/>
                  </a:lnTo>
                  <a:lnTo>
                    <a:pt x="6391" y="2026"/>
                  </a:lnTo>
                  <a:lnTo>
                    <a:pt x="6325" y="1881"/>
                  </a:lnTo>
                  <a:lnTo>
                    <a:pt x="6259" y="1736"/>
                  </a:lnTo>
                  <a:lnTo>
                    <a:pt x="6088" y="1460"/>
                  </a:lnTo>
                  <a:lnTo>
                    <a:pt x="5891" y="1211"/>
                  </a:lnTo>
                  <a:lnTo>
                    <a:pt x="5681" y="974"/>
                  </a:lnTo>
                  <a:lnTo>
                    <a:pt x="5444" y="750"/>
                  </a:lnTo>
                  <a:lnTo>
                    <a:pt x="5194" y="566"/>
                  </a:lnTo>
                  <a:lnTo>
                    <a:pt x="4918" y="395"/>
                  </a:lnTo>
                  <a:lnTo>
                    <a:pt x="4774" y="330"/>
                  </a:lnTo>
                  <a:lnTo>
                    <a:pt x="4629" y="251"/>
                  </a:lnTo>
                  <a:lnTo>
                    <a:pt x="4471" y="198"/>
                  </a:lnTo>
                  <a:lnTo>
                    <a:pt x="4313" y="146"/>
                  </a:lnTo>
                  <a:lnTo>
                    <a:pt x="4156" y="106"/>
                  </a:lnTo>
                  <a:lnTo>
                    <a:pt x="3998" y="67"/>
                  </a:lnTo>
                  <a:lnTo>
                    <a:pt x="3840" y="40"/>
                  </a:lnTo>
                  <a:lnTo>
                    <a:pt x="3669" y="14"/>
                  </a:lnTo>
                  <a:lnTo>
                    <a:pt x="349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2" name="Google Shape;1045;p28">
              <a:extLst>
                <a:ext uri="{FF2B5EF4-FFF2-40B4-BE49-F238E27FC236}">
                  <a16:creationId xmlns:a16="http://schemas.microsoft.com/office/drawing/2014/main" id="{387FA8ED-6571-8B53-918B-7232D6ED0C60}"/>
                </a:ext>
              </a:extLst>
            </p:cNvPr>
            <p:cNvSpPr/>
            <p:nvPr/>
          </p:nvSpPr>
          <p:spPr>
            <a:xfrm>
              <a:off x="6083158" y="3117842"/>
              <a:ext cx="48865" cy="169738"/>
            </a:xfrm>
            <a:custGeom>
              <a:avLst/>
              <a:gdLst/>
              <a:ahLst/>
              <a:cxnLst/>
              <a:rect l="l" t="t" r="r" b="b"/>
              <a:pathLst>
                <a:path w="1079" h="3748" extrusionOk="0">
                  <a:moveTo>
                    <a:pt x="539" y="0"/>
                  </a:moveTo>
                  <a:lnTo>
                    <a:pt x="434" y="13"/>
                  </a:lnTo>
                  <a:lnTo>
                    <a:pt x="329" y="53"/>
                  </a:lnTo>
                  <a:lnTo>
                    <a:pt x="237" y="92"/>
                  </a:lnTo>
                  <a:lnTo>
                    <a:pt x="158" y="158"/>
                  </a:lnTo>
                  <a:lnTo>
                    <a:pt x="92" y="237"/>
                  </a:lnTo>
                  <a:lnTo>
                    <a:pt x="40" y="329"/>
                  </a:lnTo>
                  <a:lnTo>
                    <a:pt x="13" y="434"/>
                  </a:lnTo>
                  <a:lnTo>
                    <a:pt x="0" y="539"/>
                  </a:lnTo>
                  <a:lnTo>
                    <a:pt x="0" y="3221"/>
                  </a:lnTo>
                  <a:lnTo>
                    <a:pt x="13" y="3327"/>
                  </a:lnTo>
                  <a:lnTo>
                    <a:pt x="40" y="3419"/>
                  </a:lnTo>
                  <a:lnTo>
                    <a:pt x="92" y="3511"/>
                  </a:lnTo>
                  <a:lnTo>
                    <a:pt x="158" y="3590"/>
                  </a:lnTo>
                  <a:lnTo>
                    <a:pt x="237" y="3655"/>
                  </a:lnTo>
                  <a:lnTo>
                    <a:pt x="329" y="3708"/>
                  </a:lnTo>
                  <a:lnTo>
                    <a:pt x="434" y="3747"/>
                  </a:lnTo>
                  <a:lnTo>
                    <a:pt x="644" y="3747"/>
                  </a:lnTo>
                  <a:lnTo>
                    <a:pt x="750" y="3708"/>
                  </a:lnTo>
                  <a:lnTo>
                    <a:pt x="842" y="3655"/>
                  </a:lnTo>
                  <a:lnTo>
                    <a:pt x="921" y="3590"/>
                  </a:lnTo>
                  <a:lnTo>
                    <a:pt x="986" y="3511"/>
                  </a:lnTo>
                  <a:lnTo>
                    <a:pt x="1026" y="3419"/>
                  </a:lnTo>
                  <a:lnTo>
                    <a:pt x="1065" y="3327"/>
                  </a:lnTo>
                  <a:lnTo>
                    <a:pt x="1078" y="3221"/>
                  </a:lnTo>
                  <a:lnTo>
                    <a:pt x="1078" y="539"/>
                  </a:lnTo>
                  <a:lnTo>
                    <a:pt x="1065" y="434"/>
                  </a:lnTo>
                  <a:lnTo>
                    <a:pt x="1026" y="329"/>
                  </a:lnTo>
                  <a:lnTo>
                    <a:pt x="986" y="237"/>
                  </a:lnTo>
                  <a:lnTo>
                    <a:pt x="921" y="158"/>
                  </a:lnTo>
                  <a:lnTo>
                    <a:pt x="842" y="92"/>
                  </a:lnTo>
                  <a:lnTo>
                    <a:pt x="750" y="53"/>
                  </a:lnTo>
                  <a:lnTo>
                    <a:pt x="644" y="13"/>
                  </a:lnTo>
                  <a:lnTo>
                    <a:pt x="5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3" name="Google Shape;1046;p28">
              <a:extLst>
                <a:ext uri="{FF2B5EF4-FFF2-40B4-BE49-F238E27FC236}">
                  <a16:creationId xmlns:a16="http://schemas.microsoft.com/office/drawing/2014/main" id="{F3D4AEF4-D47F-3BBD-070F-62802A9503F7}"/>
                </a:ext>
              </a:extLst>
            </p:cNvPr>
            <p:cNvSpPr/>
            <p:nvPr/>
          </p:nvSpPr>
          <p:spPr>
            <a:xfrm>
              <a:off x="6022428" y="3178573"/>
              <a:ext cx="169738" cy="48865"/>
            </a:xfrm>
            <a:custGeom>
              <a:avLst/>
              <a:gdLst/>
              <a:ahLst/>
              <a:cxnLst/>
              <a:rect l="l" t="t" r="r" b="b"/>
              <a:pathLst>
                <a:path w="3748" h="1079" extrusionOk="0">
                  <a:moveTo>
                    <a:pt x="539" y="0"/>
                  </a:moveTo>
                  <a:lnTo>
                    <a:pt x="434" y="13"/>
                  </a:lnTo>
                  <a:lnTo>
                    <a:pt x="329" y="40"/>
                  </a:lnTo>
                  <a:lnTo>
                    <a:pt x="237" y="92"/>
                  </a:lnTo>
                  <a:lnTo>
                    <a:pt x="158" y="158"/>
                  </a:lnTo>
                  <a:lnTo>
                    <a:pt x="92" y="237"/>
                  </a:lnTo>
                  <a:lnTo>
                    <a:pt x="53" y="329"/>
                  </a:lnTo>
                  <a:lnTo>
                    <a:pt x="13" y="434"/>
                  </a:lnTo>
                  <a:lnTo>
                    <a:pt x="0" y="539"/>
                  </a:lnTo>
                  <a:lnTo>
                    <a:pt x="13" y="645"/>
                  </a:lnTo>
                  <a:lnTo>
                    <a:pt x="53" y="750"/>
                  </a:lnTo>
                  <a:lnTo>
                    <a:pt x="92" y="842"/>
                  </a:lnTo>
                  <a:lnTo>
                    <a:pt x="158" y="921"/>
                  </a:lnTo>
                  <a:lnTo>
                    <a:pt x="237" y="986"/>
                  </a:lnTo>
                  <a:lnTo>
                    <a:pt x="329" y="1026"/>
                  </a:lnTo>
                  <a:lnTo>
                    <a:pt x="434" y="1065"/>
                  </a:lnTo>
                  <a:lnTo>
                    <a:pt x="539" y="1078"/>
                  </a:lnTo>
                  <a:lnTo>
                    <a:pt x="3221" y="1078"/>
                  </a:lnTo>
                  <a:lnTo>
                    <a:pt x="3327" y="1065"/>
                  </a:lnTo>
                  <a:lnTo>
                    <a:pt x="3432" y="1026"/>
                  </a:lnTo>
                  <a:lnTo>
                    <a:pt x="3511" y="986"/>
                  </a:lnTo>
                  <a:lnTo>
                    <a:pt x="3603" y="921"/>
                  </a:lnTo>
                  <a:lnTo>
                    <a:pt x="3655" y="842"/>
                  </a:lnTo>
                  <a:lnTo>
                    <a:pt x="3708" y="750"/>
                  </a:lnTo>
                  <a:lnTo>
                    <a:pt x="3747" y="645"/>
                  </a:lnTo>
                  <a:lnTo>
                    <a:pt x="3747" y="539"/>
                  </a:lnTo>
                  <a:lnTo>
                    <a:pt x="3747" y="434"/>
                  </a:lnTo>
                  <a:lnTo>
                    <a:pt x="3708" y="329"/>
                  </a:lnTo>
                  <a:lnTo>
                    <a:pt x="3655" y="237"/>
                  </a:lnTo>
                  <a:lnTo>
                    <a:pt x="3603" y="158"/>
                  </a:lnTo>
                  <a:lnTo>
                    <a:pt x="3511" y="92"/>
                  </a:lnTo>
                  <a:lnTo>
                    <a:pt x="3432" y="40"/>
                  </a:lnTo>
                  <a:lnTo>
                    <a:pt x="3327" y="13"/>
                  </a:lnTo>
                  <a:lnTo>
                    <a:pt x="322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26" name="Picture 2" descr="Time - Free education icons">
            <a:extLst>
              <a:ext uri="{FF2B5EF4-FFF2-40B4-BE49-F238E27FC236}">
                <a16:creationId xmlns:a16="http://schemas.microsoft.com/office/drawing/2014/main" id="{A58CE620-C970-8EF2-14E5-0DF6D35589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0048" y="886616"/>
            <a:ext cx="876831" cy="876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60" name="Google Shape;2723;p40">
            <a:extLst>
              <a:ext uri="{FF2B5EF4-FFF2-40B4-BE49-F238E27FC236}">
                <a16:creationId xmlns:a16="http://schemas.microsoft.com/office/drawing/2014/main" id="{82F8FEB8-4375-09A7-365A-308FF3B9C200}"/>
              </a:ext>
            </a:extLst>
          </p:cNvPr>
          <p:cNvSpPr/>
          <p:nvPr/>
        </p:nvSpPr>
        <p:spPr>
          <a:xfrm>
            <a:off x="524793" y="2821526"/>
            <a:ext cx="627300" cy="6273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B</a:t>
            </a:r>
            <a:endParaRPr sz="1800" b="1" dirty="0">
              <a:solidFill>
                <a:srgbClr val="FFFF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1061" name="Google Shape;785;p24">
            <a:extLst>
              <a:ext uri="{FF2B5EF4-FFF2-40B4-BE49-F238E27FC236}">
                <a16:creationId xmlns:a16="http://schemas.microsoft.com/office/drawing/2014/main" id="{858C6F01-4B5A-8359-3711-3E9946434FD6}"/>
              </a:ext>
            </a:extLst>
          </p:cNvPr>
          <p:cNvGrpSpPr/>
          <p:nvPr/>
        </p:nvGrpSpPr>
        <p:grpSpPr>
          <a:xfrm>
            <a:off x="258424" y="3499182"/>
            <a:ext cx="989687" cy="1063067"/>
            <a:chOff x="457200" y="1175600"/>
            <a:chExt cx="3156231" cy="3967919"/>
          </a:xfrm>
        </p:grpSpPr>
        <p:sp>
          <p:nvSpPr>
            <p:cNvPr id="1062" name="Google Shape;786;p24">
              <a:extLst>
                <a:ext uri="{FF2B5EF4-FFF2-40B4-BE49-F238E27FC236}">
                  <a16:creationId xmlns:a16="http://schemas.microsoft.com/office/drawing/2014/main" id="{34ACD102-CD8A-CDED-84EB-D73CB85E1669}"/>
                </a:ext>
              </a:extLst>
            </p:cNvPr>
            <p:cNvSpPr/>
            <p:nvPr/>
          </p:nvSpPr>
          <p:spPr>
            <a:xfrm>
              <a:off x="804886" y="2740682"/>
              <a:ext cx="2577561" cy="2400115"/>
            </a:xfrm>
            <a:custGeom>
              <a:avLst/>
              <a:gdLst/>
              <a:ahLst/>
              <a:cxnLst/>
              <a:rect l="l" t="t" r="r" b="b"/>
              <a:pathLst>
                <a:path w="58946" h="54888" extrusionOk="0">
                  <a:moveTo>
                    <a:pt x="28682" y="0"/>
                  </a:moveTo>
                  <a:lnTo>
                    <a:pt x="28086" y="10"/>
                  </a:lnTo>
                  <a:lnTo>
                    <a:pt x="27470" y="31"/>
                  </a:lnTo>
                  <a:lnTo>
                    <a:pt x="26853" y="72"/>
                  </a:lnTo>
                  <a:lnTo>
                    <a:pt x="26227" y="123"/>
                  </a:lnTo>
                  <a:lnTo>
                    <a:pt x="25600" y="195"/>
                  </a:lnTo>
                  <a:lnTo>
                    <a:pt x="24974" y="267"/>
                  </a:lnTo>
                  <a:lnTo>
                    <a:pt x="24367" y="349"/>
                  </a:lnTo>
                  <a:lnTo>
                    <a:pt x="23772" y="431"/>
                  </a:lnTo>
                  <a:lnTo>
                    <a:pt x="22631" y="616"/>
                  </a:lnTo>
                  <a:lnTo>
                    <a:pt x="21604" y="801"/>
                  </a:lnTo>
                  <a:lnTo>
                    <a:pt x="20012" y="1099"/>
                  </a:lnTo>
                  <a:lnTo>
                    <a:pt x="19847" y="1140"/>
                  </a:lnTo>
                  <a:lnTo>
                    <a:pt x="19642" y="1192"/>
                  </a:lnTo>
                  <a:lnTo>
                    <a:pt x="19416" y="1274"/>
                  </a:lnTo>
                  <a:lnTo>
                    <a:pt x="19159" y="1366"/>
                  </a:lnTo>
                  <a:lnTo>
                    <a:pt x="18553" y="1603"/>
                  </a:lnTo>
                  <a:lnTo>
                    <a:pt x="17865" y="1890"/>
                  </a:lnTo>
                  <a:lnTo>
                    <a:pt x="17105" y="2229"/>
                  </a:lnTo>
                  <a:lnTo>
                    <a:pt x="16283" y="2599"/>
                  </a:lnTo>
                  <a:lnTo>
                    <a:pt x="15420" y="3000"/>
                  </a:lnTo>
                  <a:lnTo>
                    <a:pt x="14536" y="3421"/>
                  </a:lnTo>
                  <a:lnTo>
                    <a:pt x="12749" y="4294"/>
                  </a:lnTo>
                  <a:lnTo>
                    <a:pt x="11054" y="5136"/>
                  </a:lnTo>
                  <a:lnTo>
                    <a:pt x="9595" y="5886"/>
                  </a:lnTo>
                  <a:lnTo>
                    <a:pt x="8486" y="6462"/>
                  </a:lnTo>
                  <a:lnTo>
                    <a:pt x="7448" y="6996"/>
                  </a:lnTo>
                  <a:lnTo>
                    <a:pt x="6195" y="7622"/>
                  </a:lnTo>
                  <a:lnTo>
                    <a:pt x="4818" y="8300"/>
                  </a:lnTo>
                  <a:lnTo>
                    <a:pt x="3442" y="8968"/>
                  </a:lnTo>
                  <a:lnTo>
                    <a:pt x="1130" y="10067"/>
                  </a:lnTo>
                  <a:lnTo>
                    <a:pt x="165" y="10519"/>
                  </a:lnTo>
                  <a:lnTo>
                    <a:pt x="144" y="11197"/>
                  </a:lnTo>
                  <a:lnTo>
                    <a:pt x="93" y="12944"/>
                  </a:lnTo>
                  <a:lnTo>
                    <a:pt x="62" y="14105"/>
                  </a:lnTo>
                  <a:lnTo>
                    <a:pt x="52" y="15389"/>
                  </a:lnTo>
                  <a:lnTo>
                    <a:pt x="52" y="16745"/>
                  </a:lnTo>
                  <a:lnTo>
                    <a:pt x="62" y="18121"/>
                  </a:lnTo>
                  <a:lnTo>
                    <a:pt x="82" y="19590"/>
                  </a:lnTo>
                  <a:lnTo>
                    <a:pt x="93" y="21213"/>
                  </a:lnTo>
                  <a:lnTo>
                    <a:pt x="93" y="23001"/>
                  </a:lnTo>
                  <a:lnTo>
                    <a:pt x="82" y="24963"/>
                  </a:lnTo>
                  <a:lnTo>
                    <a:pt x="41" y="29411"/>
                  </a:lnTo>
                  <a:lnTo>
                    <a:pt x="0" y="34568"/>
                  </a:lnTo>
                  <a:lnTo>
                    <a:pt x="0" y="36006"/>
                  </a:lnTo>
                  <a:lnTo>
                    <a:pt x="21" y="37547"/>
                  </a:lnTo>
                  <a:lnTo>
                    <a:pt x="62" y="39170"/>
                  </a:lnTo>
                  <a:lnTo>
                    <a:pt x="113" y="40845"/>
                  </a:lnTo>
                  <a:lnTo>
                    <a:pt x="185" y="42540"/>
                  </a:lnTo>
                  <a:lnTo>
                    <a:pt x="267" y="44225"/>
                  </a:lnTo>
                  <a:lnTo>
                    <a:pt x="349" y="45889"/>
                  </a:lnTo>
                  <a:lnTo>
                    <a:pt x="442" y="47481"/>
                  </a:lnTo>
                  <a:lnTo>
                    <a:pt x="617" y="50399"/>
                  </a:lnTo>
                  <a:lnTo>
                    <a:pt x="781" y="52741"/>
                  </a:lnTo>
                  <a:lnTo>
                    <a:pt x="935" y="54888"/>
                  </a:lnTo>
                  <a:lnTo>
                    <a:pt x="58946" y="54888"/>
                  </a:lnTo>
                  <a:lnTo>
                    <a:pt x="58895" y="53860"/>
                  </a:lnTo>
                  <a:lnTo>
                    <a:pt x="58761" y="51323"/>
                  </a:lnTo>
                  <a:lnTo>
                    <a:pt x="58607" y="48056"/>
                  </a:lnTo>
                  <a:lnTo>
                    <a:pt x="58535" y="46402"/>
                  </a:lnTo>
                  <a:lnTo>
                    <a:pt x="58473" y="44861"/>
                  </a:lnTo>
                  <a:lnTo>
                    <a:pt x="58401" y="42920"/>
                  </a:lnTo>
                  <a:lnTo>
                    <a:pt x="58278" y="40167"/>
                  </a:lnTo>
                  <a:lnTo>
                    <a:pt x="58145" y="36900"/>
                  </a:lnTo>
                  <a:lnTo>
                    <a:pt x="58001" y="33366"/>
                  </a:lnTo>
                  <a:lnTo>
                    <a:pt x="57939" y="31589"/>
                  </a:lnTo>
                  <a:lnTo>
                    <a:pt x="57888" y="29843"/>
                  </a:lnTo>
                  <a:lnTo>
                    <a:pt x="57836" y="28178"/>
                  </a:lnTo>
                  <a:lnTo>
                    <a:pt x="57806" y="26607"/>
                  </a:lnTo>
                  <a:lnTo>
                    <a:pt x="57795" y="25179"/>
                  </a:lnTo>
                  <a:lnTo>
                    <a:pt x="57806" y="23925"/>
                  </a:lnTo>
                  <a:lnTo>
                    <a:pt x="57816" y="23371"/>
                  </a:lnTo>
                  <a:lnTo>
                    <a:pt x="57826" y="22878"/>
                  </a:lnTo>
                  <a:lnTo>
                    <a:pt x="57847" y="22436"/>
                  </a:lnTo>
                  <a:lnTo>
                    <a:pt x="57878" y="22066"/>
                  </a:lnTo>
                  <a:lnTo>
                    <a:pt x="57929" y="21368"/>
                  </a:lnTo>
                  <a:lnTo>
                    <a:pt x="57980" y="20638"/>
                  </a:lnTo>
                  <a:lnTo>
                    <a:pt x="58021" y="19888"/>
                  </a:lnTo>
                  <a:lnTo>
                    <a:pt x="58042" y="19118"/>
                  </a:lnTo>
                  <a:lnTo>
                    <a:pt x="58062" y="18347"/>
                  </a:lnTo>
                  <a:lnTo>
                    <a:pt x="58083" y="17587"/>
                  </a:lnTo>
                  <a:lnTo>
                    <a:pt x="58093" y="16149"/>
                  </a:lnTo>
                  <a:lnTo>
                    <a:pt x="58093" y="14865"/>
                  </a:lnTo>
                  <a:lnTo>
                    <a:pt x="58083" y="13848"/>
                  </a:lnTo>
                  <a:lnTo>
                    <a:pt x="58062" y="12934"/>
                  </a:lnTo>
                  <a:lnTo>
                    <a:pt x="57898" y="12779"/>
                  </a:lnTo>
                  <a:lnTo>
                    <a:pt x="57415" y="12348"/>
                  </a:lnTo>
                  <a:lnTo>
                    <a:pt x="56645" y="11680"/>
                  </a:lnTo>
                  <a:lnTo>
                    <a:pt x="56152" y="11269"/>
                  </a:lnTo>
                  <a:lnTo>
                    <a:pt x="55607" y="10828"/>
                  </a:lnTo>
                  <a:lnTo>
                    <a:pt x="55299" y="10591"/>
                  </a:lnTo>
                  <a:lnTo>
                    <a:pt x="54970" y="10355"/>
                  </a:lnTo>
                  <a:lnTo>
                    <a:pt x="54621" y="10119"/>
                  </a:lnTo>
                  <a:lnTo>
                    <a:pt x="54261" y="9882"/>
                  </a:lnTo>
                  <a:lnTo>
                    <a:pt x="53871" y="9646"/>
                  </a:lnTo>
                  <a:lnTo>
                    <a:pt x="53470" y="9410"/>
                  </a:lnTo>
                  <a:lnTo>
                    <a:pt x="53049" y="9174"/>
                  </a:lnTo>
                  <a:lnTo>
                    <a:pt x="52618" y="8937"/>
                  </a:lnTo>
                  <a:lnTo>
                    <a:pt x="51724" y="8465"/>
                  </a:lnTo>
                  <a:lnTo>
                    <a:pt x="50800" y="7982"/>
                  </a:lnTo>
                  <a:lnTo>
                    <a:pt x="48889" y="7016"/>
                  </a:lnTo>
                  <a:lnTo>
                    <a:pt x="47851" y="6492"/>
                  </a:lnTo>
                  <a:lnTo>
                    <a:pt x="46670" y="5927"/>
                  </a:lnTo>
                  <a:lnTo>
                    <a:pt x="44040" y="4664"/>
                  </a:lnTo>
                  <a:lnTo>
                    <a:pt x="42653" y="3986"/>
                  </a:lnTo>
                  <a:lnTo>
                    <a:pt x="41277" y="3298"/>
                  </a:lnTo>
                  <a:lnTo>
                    <a:pt x="40599" y="2948"/>
                  </a:lnTo>
                  <a:lnTo>
                    <a:pt x="39931" y="2599"/>
                  </a:lnTo>
                  <a:lnTo>
                    <a:pt x="39284" y="2250"/>
                  </a:lnTo>
                  <a:lnTo>
                    <a:pt x="38657" y="1900"/>
                  </a:lnTo>
                  <a:lnTo>
                    <a:pt x="38359" y="1736"/>
                  </a:lnTo>
                  <a:lnTo>
                    <a:pt x="38051" y="1572"/>
                  </a:lnTo>
                  <a:lnTo>
                    <a:pt x="37732" y="1428"/>
                  </a:lnTo>
                  <a:lnTo>
                    <a:pt x="37424" y="1284"/>
                  </a:lnTo>
                  <a:lnTo>
                    <a:pt x="37116" y="1161"/>
                  </a:lnTo>
                  <a:lnTo>
                    <a:pt x="36798" y="1038"/>
                  </a:lnTo>
                  <a:lnTo>
                    <a:pt x="36489" y="925"/>
                  </a:lnTo>
                  <a:lnTo>
                    <a:pt x="36171" y="822"/>
                  </a:lnTo>
                  <a:lnTo>
                    <a:pt x="35852" y="729"/>
                  </a:lnTo>
                  <a:lnTo>
                    <a:pt x="35544" y="637"/>
                  </a:lnTo>
                  <a:lnTo>
                    <a:pt x="35226" y="555"/>
                  </a:lnTo>
                  <a:lnTo>
                    <a:pt x="34907" y="483"/>
                  </a:lnTo>
                  <a:lnTo>
                    <a:pt x="34589" y="421"/>
                  </a:lnTo>
                  <a:lnTo>
                    <a:pt x="34270" y="360"/>
                  </a:lnTo>
                  <a:lnTo>
                    <a:pt x="33634" y="257"/>
                  </a:lnTo>
                  <a:lnTo>
                    <a:pt x="33007" y="175"/>
                  </a:lnTo>
                  <a:lnTo>
                    <a:pt x="32370" y="113"/>
                  </a:lnTo>
                  <a:lnTo>
                    <a:pt x="31743" y="62"/>
                  </a:lnTo>
                  <a:lnTo>
                    <a:pt x="31117" y="31"/>
                  </a:lnTo>
                  <a:lnTo>
                    <a:pt x="30500" y="10"/>
                  </a:lnTo>
                  <a:lnTo>
                    <a:pt x="2988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787;p24">
              <a:extLst>
                <a:ext uri="{FF2B5EF4-FFF2-40B4-BE49-F238E27FC236}">
                  <a16:creationId xmlns:a16="http://schemas.microsoft.com/office/drawing/2014/main" id="{8D61AD20-F4B2-3BE6-1E2F-23DA9D6817D4}"/>
                </a:ext>
              </a:extLst>
            </p:cNvPr>
            <p:cNvSpPr/>
            <p:nvPr/>
          </p:nvSpPr>
          <p:spPr>
            <a:xfrm>
              <a:off x="457200" y="3194364"/>
              <a:ext cx="388606" cy="1946442"/>
            </a:xfrm>
            <a:custGeom>
              <a:avLst/>
              <a:gdLst/>
              <a:ahLst/>
              <a:cxnLst/>
              <a:rect l="l" t="t" r="r" b="b"/>
              <a:pathLst>
                <a:path w="8887" h="44513" extrusionOk="0">
                  <a:moveTo>
                    <a:pt x="8485" y="1"/>
                  </a:moveTo>
                  <a:lnTo>
                    <a:pt x="8321" y="52"/>
                  </a:lnTo>
                  <a:lnTo>
                    <a:pt x="8136" y="103"/>
                  </a:lnTo>
                  <a:lnTo>
                    <a:pt x="7920" y="185"/>
                  </a:lnTo>
                  <a:lnTo>
                    <a:pt x="7684" y="298"/>
                  </a:lnTo>
                  <a:lnTo>
                    <a:pt x="7438" y="422"/>
                  </a:lnTo>
                  <a:lnTo>
                    <a:pt x="7325" y="494"/>
                  </a:lnTo>
                  <a:lnTo>
                    <a:pt x="7212" y="566"/>
                  </a:lnTo>
                  <a:lnTo>
                    <a:pt x="7109" y="648"/>
                  </a:lnTo>
                  <a:lnTo>
                    <a:pt x="7016" y="730"/>
                  </a:lnTo>
                  <a:lnTo>
                    <a:pt x="6955" y="812"/>
                  </a:lnTo>
                  <a:lnTo>
                    <a:pt x="6893" y="935"/>
                  </a:lnTo>
                  <a:lnTo>
                    <a:pt x="6801" y="1131"/>
                  </a:lnTo>
                  <a:lnTo>
                    <a:pt x="6698" y="1367"/>
                  </a:lnTo>
                  <a:lnTo>
                    <a:pt x="6462" y="1993"/>
                  </a:lnTo>
                  <a:lnTo>
                    <a:pt x="6164" y="2795"/>
                  </a:lnTo>
                  <a:lnTo>
                    <a:pt x="5835" y="3750"/>
                  </a:lnTo>
                  <a:lnTo>
                    <a:pt x="5475" y="4819"/>
                  </a:lnTo>
                  <a:lnTo>
                    <a:pt x="5095" y="6000"/>
                  </a:lnTo>
                  <a:lnTo>
                    <a:pt x="4695" y="7243"/>
                  </a:lnTo>
                  <a:lnTo>
                    <a:pt x="4304" y="8537"/>
                  </a:lnTo>
                  <a:lnTo>
                    <a:pt x="3904" y="9852"/>
                  </a:lnTo>
                  <a:lnTo>
                    <a:pt x="3524" y="11177"/>
                  </a:lnTo>
                  <a:lnTo>
                    <a:pt x="3164" y="12472"/>
                  </a:lnTo>
                  <a:lnTo>
                    <a:pt x="2846" y="13715"/>
                  </a:lnTo>
                  <a:lnTo>
                    <a:pt x="2558" y="14886"/>
                  </a:lnTo>
                  <a:lnTo>
                    <a:pt x="2424" y="15441"/>
                  </a:lnTo>
                  <a:lnTo>
                    <a:pt x="2311" y="15965"/>
                  </a:lnTo>
                  <a:lnTo>
                    <a:pt x="2219" y="16447"/>
                  </a:lnTo>
                  <a:lnTo>
                    <a:pt x="2137" y="16910"/>
                  </a:lnTo>
                  <a:lnTo>
                    <a:pt x="2055" y="17372"/>
                  </a:lnTo>
                  <a:lnTo>
                    <a:pt x="1983" y="17875"/>
                  </a:lnTo>
                  <a:lnTo>
                    <a:pt x="1839" y="19005"/>
                  </a:lnTo>
                  <a:lnTo>
                    <a:pt x="1685" y="20269"/>
                  </a:lnTo>
                  <a:lnTo>
                    <a:pt x="1541" y="21656"/>
                  </a:lnTo>
                  <a:lnTo>
                    <a:pt x="1397" y="23125"/>
                  </a:lnTo>
                  <a:lnTo>
                    <a:pt x="1264" y="24655"/>
                  </a:lnTo>
                  <a:lnTo>
                    <a:pt x="1130" y="26227"/>
                  </a:lnTo>
                  <a:lnTo>
                    <a:pt x="1007" y="27809"/>
                  </a:lnTo>
                  <a:lnTo>
                    <a:pt x="781" y="30922"/>
                  </a:lnTo>
                  <a:lnTo>
                    <a:pt x="586" y="33778"/>
                  </a:lnTo>
                  <a:lnTo>
                    <a:pt x="431" y="36192"/>
                  </a:lnTo>
                  <a:lnTo>
                    <a:pt x="329" y="37959"/>
                  </a:lnTo>
                  <a:lnTo>
                    <a:pt x="195" y="40537"/>
                  </a:lnTo>
                  <a:lnTo>
                    <a:pt x="82" y="42612"/>
                  </a:lnTo>
                  <a:lnTo>
                    <a:pt x="0" y="44513"/>
                  </a:lnTo>
                  <a:lnTo>
                    <a:pt x="8886" y="44513"/>
                  </a:lnTo>
                  <a:lnTo>
                    <a:pt x="8485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788;p24">
              <a:extLst>
                <a:ext uri="{FF2B5EF4-FFF2-40B4-BE49-F238E27FC236}">
                  <a16:creationId xmlns:a16="http://schemas.microsoft.com/office/drawing/2014/main" id="{1D73B735-E369-9B38-D6CE-D0AFA1FD939D}"/>
                </a:ext>
              </a:extLst>
            </p:cNvPr>
            <p:cNvSpPr/>
            <p:nvPr/>
          </p:nvSpPr>
          <p:spPr>
            <a:xfrm>
              <a:off x="3326797" y="3306221"/>
              <a:ext cx="286634" cy="1837298"/>
            </a:xfrm>
            <a:custGeom>
              <a:avLst/>
              <a:gdLst/>
              <a:ahLst/>
              <a:cxnLst/>
              <a:rect l="l" t="t" r="r" b="b"/>
              <a:pathLst>
                <a:path w="6555" h="42017" extrusionOk="0">
                  <a:moveTo>
                    <a:pt x="390" y="1"/>
                  </a:moveTo>
                  <a:lnTo>
                    <a:pt x="298" y="2836"/>
                  </a:lnTo>
                  <a:lnTo>
                    <a:pt x="216" y="5938"/>
                  </a:lnTo>
                  <a:lnTo>
                    <a:pt x="134" y="9749"/>
                  </a:lnTo>
                  <a:lnTo>
                    <a:pt x="93" y="11835"/>
                  </a:lnTo>
                  <a:lnTo>
                    <a:pt x="51" y="13982"/>
                  </a:lnTo>
                  <a:lnTo>
                    <a:pt x="31" y="16160"/>
                  </a:lnTo>
                  <a:lnTo>
                    <a:pt x="10" y="18317"/>
                  </a:lnTo>
                  <a:lnTo>
                    <a:pt x="0" y="20433"/>
                  </a:lnTo>
                  <a:lnTo>
                    <a:pt x="10" y="22467"/>
                  </a:lnTo>
                  <a:lnTo>
                    <a:pt x="31" y="24368"/>
                  </a:lnTo>
                  <a:lnTo>
                    <a:pt x="72" y="26114"/>
                  </a:lnTo>
                  <a:lnTo>
                    <a:pt x="103" y="27028"/>
                  </a:lnTo>
                  <a:lnTo>
                    <a:pt x="164" y="28076"/>
                  </a:lnTo>
                  <a:lnTo>
                    <a:pt x="236" y="29247"/>
                  </a:lnTo>
                  <a:lnTo>
                    <a:pt x="319" y="30490"/>
                  </a:lnTo>
                  <a:lnTo>
                    <a:pt x="514" y="33110"/>
                  </a:lnTo>
                  <a:lnTo>
                    <a:pt x="719" y="35740"/>
                  </a:lnTo>
                  <a:lnTo>
                    <a:pt x="925" y="38164"/>
                  </a:lnTo>
                  <a:lnTo>
                    <a:pt x="1110" y="40167"/>
                  </a:lnTo>
                  <a:lnTo>
                    <a:pt x="1274" y="42016"/>
                  </a:lnTo>
                  <a:lnTo>
                    <a:pt x="6554" y="42016"/>
                  </a:lnTo>
                  <a:lnTo>
                    <a:pt x="6338" y="40352"/>
                  </a:lnTo>
                  <a:lnTo>
                    <a:pt x="5845" y="36418"/>
                  </a:lnTo>
                  <a:lnTo>
                    <a:pt x="5558" y="34106"/>
                  </a:lnTo>
                  <a:lnTo>
                    <a:pt x="5280" y="31815"/>
                  </a:lnTo>
                  <a:lnTo>
                    <a:pt x="5054" y="29751"/>
                  </a:lnTo>
                  <a:lnTo>
                    <a:pt x="4952" y="28867"/>
                  </a:lnTo>
                  <a:lnTo>
                    <a:pt x="4880" y="28117"/>
                  </a:lnTo>
                  <a:lnTo>
                    <a:pt x="4787" y="27213"/>
                  </a:lnTo>
                  <a:lnTo>
                    <a:pt x="4623" y="25898"/>
                  </a:lnTo>
                  <a:lnTo>
                    <a:pt x="4397" y="24234"/>
                  </a:lnTo>
                  <a:lnTo>
                    <a:pt x="4140" y="22293"/>
                  </a:lnTo>
                  <a:lnTo>
                    <a:pt x="3513" y="17814"/>
                  </a:lnTo>
                  <a:lnTo>
                    <a:pt x="2815" y="12996"/>
                  </a:lnTo>
                  <a:lnTo>
                    <a:pt x="2147" y="8342"/>
                  </a:lnTo>
                  <a:lnTo>
                    <a:pt x="1562" y="4377"/>
                  </a:lnTo>
                  <a:lnTo>
                    <a:pt x="1007" y="586"/>
                  </a:lnTo>
                  <a:lnTo>
                    <a:pt x="390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789;p24">
              <a:extLst>
                <a:ext uri="{FF2B5EF4-FFF2-40B4-BE49-F238E27FC236}">
                  <a16:creationId xmlns:a16="http://schemas.microsoft.com/office/drawing/2014/main" id="{BE864EC4-6B66-E6B2-7C63-B5AA7A7F730C}"/>
                </a:ext>
              </a:extLst>
            </p:cNvPr>
            <p:cNvSpPr/>
            <p:nvPr/>
          </p:nvSpPr>
          <p:spPr>
            <a:xfrm>
              <a:off x="2028541" y="2740682"/>
              <a:ext cx="1353935" cy="2400115"/>
            </a:xfrm>
            <a:custGeom>
              <a:avLst/>
              <a:gdLst/>
              <a:ahLst/>
              <a:cxnLst/>
              <a:rect l="l" t="t" r="r" b="b"/>
              <a:pathLst>
                <a:path w="30963" h="54888" extrusionOk="0">
                  <a:moveTo>
                    <a:pt x="350" y="0"/>
                  </a:moveTo>
                  <a:lnTo>
                    <a:pt x="257" y="1294"/>
                  </a:lnTo>
                  <a:lnTo>
                    <a:pt x="165" y="2589"/>
                  </a:lnTo>
                  <a:lnTo>
                    <a:pt x="103" y="3883"/>
                  </a:lnTo>
                  <a:lnTo>
                    <a:pt x="52" y="5188"/>
                  </a:lnTo>
                  <a:lnTo>
                    <a:pt x="21" y="6482"/>
                  </a:lnTo>
                  <a:lnTo>
                    <a:pt x="0" y="7787"/>
                  </a:lnTo>
                  <a:lnTo>
                    <a:pt x="0" y="9091"/>
                  </a:lnTo>
                  <a:lnTo>
                    <a:pt x="0" y="10396"/>
                  </a:lnTo>
                  <a:lnTo>
                    <a:pt x="21" y="11701"/>
                  </a:lnTo>
                  <a:lnTo>
                    <a:pt x="52" y="13005"/>
                  </a:lnTo>
                  <a:lnTo>
                    <a:pt x="83" y="14310"/>
                  </a:lnTo>
                  <a:lnTo>
                    <a:pt x="124" y="15615"/>
                  </a:lnTo>
                  <a:lnTo>
                    <a:pt x="226" y="18224"/>
                  </a:lnTo>
                  <a:lnTo>
                    <a:pt x="350" y="20844"/>
                  </a:lnTo>
                  <a:lnTo>
                    <a:pt x="617" y="26062"/>
                  </a:lnTo>
                  <a:lnTo>
                    <a:pt x="750" y="28671"/>
                  </a:lnTo>
                  <a:lnTo>
                    <a:pt x="853" y="31281"/>
                  </a:lnTo>
                  <a:lnTo>
                    <a:pt x="904" y="32585"/>
                  </a:lnTo>
                  <a:lnTo>
                    <a:pt x="935" y="33880"/>
                  </a:lnTo>
                  <a:lnTo>
                    <a:pt x="966" y="35184"/>
                  </a:lnTo>
                  <a:lnTo>
                    <a:pt x="987" y="36479"/>
                  </a:lnTo>
                  <a:lnTo>
                    <a:pt x="997" y="37773"/>
                  </a:lnTo>
                  <a:lnTo>
                    <a:pt x="997" y="39068"/>
                  </a:lnTo>
                  <a:lnTo>
                    <a:pt x="987" y="40362"/>
                  </a:lnTo>
                  <a:lnTo>
                    <a:pt x="956" y="41656"/>
                  </a:lnTo>
                  <a:lnTo>
                    <a:pt x="966" y="43269"/>
                  </a:lnTo>
                  <a:lnTo>
                    <a:pt x="987" y="44913"/>
                  </a:lnTo>
                  <a:lnTo>
                    <a:pt x="1017" y="46567"/>
                  </a:lnTo>
                  <a:lnTo>
                    <a:pt x="1048" y="48231"/>
                  </a:lnTo>
                  <a:lnTo>
                    <a:pt x="1048" y="49905"/>
                  </a:lnTo>
                  <a:lnTo>
                    <a:pt x="1048" y="50738"/>
                  </a:lnTo>
                  <a:lnTo>
                    <a:pt x="1038" y="51570"/>
                  </a:lnTo>
                  <a:lnTo>
                    <a:pt x="1007" y="52402"/>
                  </a:lnTo>
                  <a:lnTo>
                    <a:pt x="976" y="53234"/>
                  </a:lnTo>
                  <a:lnTo>
                    <a:pt x="935" y="54056"/>
                  </a:lnTo>
                  <a:lnTo>
                    <a:pt x="874" y="54888"/>
                  </a:lnTo>
                  <a:lnTo>
                    <a:pt x="30963" y="54888"/>
                  </a:lnTo>
                  <a:lnTo>
                    <a:pt x="30912" y="53860"/>
                  </a:lnTo>
                  <a:lnTo>
                    <a:pt x="30778" y="51323"/>
                  </a:lnTo>
                  <a:lnTo>
                    <a:pt x="30624" y="48056"/>
                  </a:lnTo>
                  <a:lnTo>
                    <a:pt x="30552" y="46402"/>
                  </a:lnTo>
                  <a:lnTo>
                    <a:pt x="30490" y="44861"/>
                  </a:lnTo>
                  <a:lnTo>
                    <a:pt x="30418" y="42920"/>
                  </a:lnTo>
                  <a:lnTo>
                    <a:pt x="30295" y="40167"/>
                  </a:lnTo>
                  <a:lnTo>
                    <a:pt x="30162" y="36900"/>
                  </a:lnTo>
                  <a:lnTo>
                    <a:pt x="30018" y="33366"/>
                  </a:lnTo>
                  <a:lnTo>
                    <a:pt x="29956" y="31589"/>
                  </a:lnTo>
                  <a:lnTo>
                    <a:pt x="29905" y="29843"/>
                  </a:lnTo>
                  <a:lnTo>
                    <a:pt x="29853" y="28178"/>
                  </a:lnTo>
                  <a:lnTo>
                    <a:pt x="29823" y="26607"/>
                  </a:lnTo>
                  <a:lnTo>
                    <a:pt x="29812" y="25179"/>
                  </a:lnTo>
                  <a:lnTo>
                    <a:pt x="29823" y="23925"/>
                  </a:lnTo>
                  <a:lnTo>
                    <a:pt x="29833" y="23371"/>
                  </a:lnTo>
                  <a:lnTo>
                    <a:pt x="29843" y="22878"/>
                  </a:lnTo>
                  <a:lnTo>
                    <a:pt x="29864" y="22436"/>
                  </a:lnTo>
                  <a:lnTo>
                    <a:pt x="29895" y="22066"/>
                  </a:lnTo>
                  <a:lnTo>
                    <a:pt x="29946" y="21368"/>
                  </a:lnTo>
                  <a:lnTo>
                    <a:pt x="29997" y="20638"/>
                  </a:lnTo>
                  <a:lnTo>
                    <a:pt x="30038" y="19888"/>
                  </a:lnTo>
                  <a:lnTo>
                    <a:pt x="30059" y="19118"/>
                  </a:lnTo>
                  <a:lnTo>
                    <a:pt x="30079" y="18347"/>
                  </a:lnTo>
                  <a:lnTo>
                    <a:pt x="30100" y="17587"/>
                  </a:lnTo>
                  <a:lnTo>
                    <a:pt x="30110" y="16149"/>
                  </a:lnTo>
                  <a:lnTo>
                    <a:pt x="30110" y="14865"/>
                  </a:lnTo>
                  <a:lnTo>
                    <a:pt x="30100" y="13848"/>
                  </a:lnTo>
                  <a:lnTo>
                    <a:pt x="30079" y="12934"/>
                  </a:lnTo>
                  <a:lnTo>
                    <a:pt x="29915" y="12779"/>
                  </a:lnTo>
                  <a:lnTo>
                    <a:pt x="29432" y="12348"/>
                  </a:lnTo>
                  <a:lnTo>
                    <a:pt x="28662" y="11680"/>
                  </a:lnTo>
                  <a:lnTo>
                    <a:pt x="28169" y="11269"/>
                  </a:lnTo>
                  <a:lnTo>
                    <a:pt x="27624" y="10828"/>
                  </a:lnTo>
                  <a:lnTo>
                    <a:pt x="27316" y="10591"/>
                  </a:lnTo>
                  <a:lnTo>
                    <a:pt x="26987" y="10355"/>
                  </a:lnTo>
                  <a:lnTo>
                    <a:pt x="26638" y="10119"/>
                  </a:lnTo>
                  <a:lnTo>
                    <a:pt x="26278" y="9882"/>
                  </a:lnTo>
                  <a:lnTo>
                    <a:pt x="25888" y="9646"/>
                  </a:lnTo>
                  <a:lnTo>
                    <a:pt x="25487" y="9410"/>
                  </a:lnTo>
                  <a:lnTo>
                    <a:pt x="25066" y="9174"/>
                  </a:lnTo>
                  <a:lnTo>
                    <a:pt x="24635" y="8937"/>
                  </a:lnTo>
                  <a:lnTo>
                    <a:pt x="23741" y="8465"/>
                  </a:lnTo>
                  <a:lnTo>
                    <a:pt x="22817" y="7982"/>
                  </a:lnTo>
                  <a:lnTo>
                    <a:pt x="20906" y="7016"/>
                  </a:lnTo>
                  <a:lnTo>
                    <a:pt x="19868" y="6492"/>
                  </a:lnTo>
                  <a:lnTo>
                    <a:pt x="18687" y="5927"/>
                  </a:lnTo>
                  <a:lnTo>
                    <a:pt x="16057" y="4664"/>
                  </a:lnTo>
                  <a:lnTo>
                    <a:pt x="14670" y="3986"/>
                  </a:lnTo>
                  <a:lnTo>
                    <a:pt x="13294" y="3298"/>
                  </a:lnTo>
                  <a:lnTo>
                    <a:pt x="12616" y="2948"/>
                  </a:lnTo>
                  <a:lnTo>
                    <a:pt x="11948" y="2599"/>
                  </a:lnTo>
                  <a:lnTo>
                    <a:pt x="11301" y="2250"/>
                  </a:lnTo>
                  <a:lnTo>
                    <a:pt x="10674" y="1900"/>
                  </a:lnTo>
                  <a:lnTo>
                    <a:pt x="10376" y="1736"/>
                  </a:lnTo>
                  <a:lnTo>
                    <a:pt x="10068" y="1572"/>
                  </a:lnTo>
                  <a:lnTo>
                    <a:pt x="9749" y="1428"/>
                  </a:lnTo>
                  <a:lnTo>
                    <a:pt x="9441" y="1284"/>
                  </a:lnTo>
                  <a:lnTo>
                    <a:pt x="9133" y="1161"/>
                  </a:lnTo>
                  <a:lnTo>
                    <a:pt x="8815" y="1038"/>
                  </a:lnTo>
                  <a:lnTo>
                    <a:pt x="8506" y="925"/>
                  </a:lnTo>
                  <a:lnTo>
                    <a:pt x="8188" y="822"/>
                  </a:lnTo>
                  <a:lnTo>
                    <a:pt x="7869" y="729"/>
                  </a:lnTo>
                  <a:lnTo>
                    <a:pt x="7561" y="637"/>
                  </a:lnTo>
                  <a:lnTo>
                    <a:pt x="7243" y="555"/>
                  </a:lnTo>
                  <a:lnTo>
                    <a:pt x="6924" y="483"/>
                  </a:lnTo>
                  <a:lnTo>
                    <a:pt x="6606" y="421"/>
                  </a:lnTo>
                  <a:lnTo>
                    <a:pt x="6287" y="360"/>
                  </a:lnTo>
                  <a:lnTo>
                    <a:pt x="5651" y="257"/>
                  </a:lnTo>
                  <a:lnTo>
                    <a:pt x="5024" y="175"/>
                  </a:lnTo>
                  <a:lnTo>
                    <a:pt x="4387" y="113"/>
                  </a:lnTo>
                  <a:lnTo>
                    <a:pt x="3760" y="62"/>
                  </a:lnTo>
                  <a:lnTo>
                    <a:pt x="3134" y="31"/>
                  </a:lnTo>
                  <a:lnTo>
                    <a:pt x="2517" y="10"/>
                  </a:lnTo>
                  <a:lnTo>
                    <a:pt x="1901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790;p24">
              <a:extLst>
                <a:ext uri="{FF2B5EF4-FFF2-40B4-BE49-F238E27FC236}">
                  <a16:creationId xmlns:a16="http://schemas.microsoft.com/office/drawing/2014/main" id="{D7D7682B-A580-7FCC-BF1E-121D5D267480}"/>
                </a:ext>
              </a:extLst>
            </p:cNvPr>
            <p:cNvSpPr/>
            <p:nvPr/>
          </p:nvSpPr>
          <p:spPr>
            <a:xfrm>
              <a:off x="1626501" y="2740682"/>
              <a:ext cx="937999" cy="1242517"/>
            </a:xfrm>
            <a:custGeom>
              <a:avLst/>
              <a:gdLst/>
              <a:ahLst/>
              <a:cxnLst/>
              <a:rect l="l" t="t" r="r" b="b"/>
              <a:pathLst>
                <a:path w="21451" h="28415" extrusionOk="0">
                  <a:moveTo>
                    <a:pt x="9328" y="0"/>
                  </a:moveTo>
                  <a:lnTo>
                    <a:pt x="8753" y="31"/>
                  </a:lnTo>
                  <a:lnTo>
                    <a:pt x="8157" y="62"/>
                  </a:lnTo>
                  <a:lnTo>
                    <a:pt x="7571" y="113"/>
                  </a:lnTo>
                  <a:lnTo>
                    <a:pt x="6976" y="175"/>
                  </a:lnTo>
                  <a:lnTo>
                    <a:pt x="6380" y="247"/>
                  </a:lnTo>
                  <a:lnTo>
                    <a:pt x="5804" y="318"/>
                  </a:lnTo>
                  <a:lnTo>
                    <a:pt x="5229" y="401"/>
                  </a:lnTo>
                  <a:lnTo>
                    <a:pt x="4130" y="565"/>
                  </a:lnTo>
                  <a:lnTo>
                    <a:pt x="3123" y="740"/>
                  </a:lnTo>
                  <a:lnTo>
                    <a:pt x="2240" y="904"/>
                  </a:lnTo>
                  <a:lnTo>
                    <a:pt x="1500" y="1048"/>
                  </a:lnTo>
                  <a:lnTo>
                    <a:pt x="1254" y="1479"/>
                  </a:lnTo>
                  <a:lnTo>
                    <a:pt x="1038" y="1911"/>
                  </a:lnTo>
                  <a:lnTo>
                    <a:pt x="843" y="2342"/>
                  </a:lnTo>
                  <a:lnTo>
                    <a:pt x="668" y="2784"/>
                  </a:lnTo>
                  <a:lnTo>
                    <a:pt x="514" y="3215"/>
                  </a:lnTo>
                  <a:lnTo>
                    <a:pt x="380" y="3647"/>
                  </a:lnTo>
                  <a:lnTo>
                    <a:pt x="267" y="4089"/>
                  </a:lnTo>
                  <a:lnTo>
                    <a:pt x="175" y="4520"/>
                  </a:lnTo>
                  <a:lnTo>
                    <a:pt x="103" y="4962"/>
                  </a:lnTo>
                  <a:lnTo>
                    <a:pt x="52" y="5393"/>
                  </a:lnTo>
                  <a:lnTo>
                    <a:pt x="11" y="5835"/>
                  </a:lnTo>
                  <a:lnTo>
                    <a:pt x="0" y="6277"/>
                  </a:lnTo>
                  <a:lnTo>
                    <a:pt x="0" y="6708"/>
                  </a:lnTo>
                  <a:lnTo>
                    <a:pt x="11" y="7150"/>
                  </a:lnTo>
                  <a:lnTo>
                    <a:pt x="41" y="7592"/>
                  </a:lnTo>
                  <a:lnTo>
                    <a:pt x="93" y="8033"/>
                  </a:lnTo>
                  <a:lnTo>
                    <a:pt x="154" y="8465"/>
                  </a:lnTo>
                  <a:lnTo>
                    <a:pt x="226" y="8907"/>
                  </a:lnTo>
                  <a:lnTo>
                    <a:pt x="319" y="9348"/>
                  </a:lnTo>
                  <a:lnTo>
                    <a:pt x="421" y="9790"/>
                  </a:lnTo>
                  <a:lnTo>
                    <a:pt x="534" y="10221"/>
                  </a:lnTo>
                  <a:lnTo>
                    <a:pt x="668" y="10663"/>
                  </a:lnTo>
                  <a:lnTo>
                    <a:pt x="812" y="11105"/>
                  </a:lnTo>
                  <a:lnTo>
                    <a:pt x="956" y="11547"/>
                  </a:lnTo>
                  <a:lnTo>
                    <a:pt x="1120" y="11988"/>
                  </a:lnTo>
                  <a:lnTo>
                    <a:pt x="1295" y="12420"/>
                  </a:lnTo>
                  <a:lnTo>
                    <a:pt x="1480" y="12862"/>
                  </a:lnTo>
                  <a:lnTo>
                    <a:pt x="1664" y="13303"/>
                  </a:lnTo>
                  <a:lnTo>
                    <a:pt x="1870" y="13735"/>
                  </a:lnTo>
                  <a:lnTo>
                    <a:pt x="2075" y="14177"/>
                  </a:lnTo>
                  <a:lnTo>
                    <a:pt x="2291" y="14608"/>
                  </a:lnTo>
                  <a:lnTo>
                    <a:pt x="2517" y="15050"/>
                  </a:lnTo>
                  <a:lnTo>
                    <a:pt x="2979" y="15913"/>
                  </a:lnTo>
                  <a:lnTo>
                    <a:pt x="3462" y="16786"/>
                  </a:lnTo>
                  <a:lnTo>
                    <a:pt x="3966" y="17649"/>
                  </a:lnTo>
                  <a:lnTo>
                    <a:pt x="4479" y="18512"/>
                  </a:lnTo>
                  <a:lnTo>
                    <a:pt x="5003" y="19364"/>
                  </a:lnTo>
                  <a:lnTo>
                    <a:pt x="5537" y="20217"/>
                  </a:lnTo>
                  <a:lnTo>
                    <a:pt x="6595" y="21902"/>
                  </a:lnTo>
                  <a:lnTo>
                    <a:pt x="7109" y="22744"/>
                  </a:lnTo>
                  <a:lnTo>
                    <a:pt x="7612" y="23576"/>
                  </a:lnTo>
                  <a:lnTo>
                    <a:pt x="8106" y="24398"/>
                  </a:lnTo>
                  <a:lnTo>
                    <a:pt x="8568" y="25220"/>
                  </a:lnTo>
                  <a:lnTo>
                    <a:pt x="9010" y="26031"/>
                  </a:lnTo>
                  <a:lnTo>
                    <a:pt x="9225" y="26432"/>
                  </a:lnTo>
                  <a:lnTo>
                    <a:pt x="9431" y="26833"/>
                  </a:lnTo>
                  <a:lnTo>
                    <a:pt x="9626" y="27233"/>
                  </a:lnTo>
                  <a:lnTo>
                    <a:pt x="9811" y="27634"/>
                  </a:lnTo>
                  <a:lnTo>
                    <a:pt x="9985" y="28024"/>
                  </a:lnTo>
                  <a:lnTo>
                    <a:pt x="10150" y="28415"/>
                  </a:lnTo>
                  <a:lnTo>
                    <a:pt x="10746" y="27767"/>
                  </a:lnTo>
                  <a:lnTo>
                    <a:pt x="11342" y="27110"/>
                  </a:lnTo>
                  <a:lnTo>
                    <a:pt x="11917" y="26432"/>
                  </a:lnTo>
                  <a:lnTo>
                    <a:pt x="12482" y="25733"/>
                  </a:lnTo>
                  <a:lnTo>
                    <a:pt x="13037" y="25035"/>
                  </a:lnTo>
                  <a:lnTo>
                    <a:pt x="13571" y="24316"/>
                  </a:lnTo>
                  <a:lnTo>
                    <a:pt x="14095" y="23586"/>
                  </a:lnTo>
                  <a:lnTo>
                    <a:pt x="14608" y="22847"/>
                  </a:lnTo>
                  <a:lnTo>
                    <a:pt x="15101" y="22097"/>
                  </a:lnTo>
                  <a:lnTo>
                    <a:pt x="15584" y="21326"/>
                  </a:lnTo>
                  <a:lnTo>
                    <a:pt x="16046" y="20556"/>
                  </a:lnTo>
                  <a:lnTo>
                    <a:pt x="16498" y="19775"/>
                  </a:lnTo>
                  <a:lnTo>
                    <a:pt x="16930" y="18984"/>
                  </a:lnTo>
                  <a:lnTo>
                    <a:pt x="17341" y="18173"/>
                  </a:lnTo>
                  <a:lnTo>
                    <a:pt x="17742" y="17371"/>
                  </a:lnTo>
                  <a:lnTo>
                    <a:pt x="18122" y="16550"/>
                  </a:lnTo>
                  <a:lnTo>
                    <a:pt x="18481" y="15728"/>
                  </a:lnTo>
                  <a:lnTo>
                    <a:pt x="18830" y="14885"/>
                  </a:lnTo>
                  <a:lnTo>
                    <a:pt x="19149" y="14053"/>
                  </a:lnTo>
                  <a:lnTo>
                    <a:pt x="19457" y="13201"/>
                  </a:lnTo>
                  <a:lnTo>
                    <a:pt x="19745" y="12358"/>
                  </a:lnTo>
                  <a:lnTo>
                    <a:pt x="20002" y="11495"/>
                  </a:lnTo>
                  <a:lnTo>
                    <a:pt x="20248" y="10632"/>
                  </a:lnTo>
                  <a:lnTo>
                    <a:pt x="20474" y="9769"/>
                  </a:lnTo>
                  <a:lnTo>
                    <a:pt x="20669" y="8907"/>
                  </a:lnTo>
                  <a:lnTo>
                    <a:pt x="20854" y="8033"/>
                  </a:lnTo>
                  <a:lnTo>
                    <a:pt x="21008" y="7160"/>
                  </a:lnTo>
                  <a:lnTo>
                    <a:pt x="21142" y="6277"/>
                  </a:lnTo>
                  <a:lnTo>
                    <a:pt x="21255" y="5404"/>
                  </a:lnTo>
                  <a:lnTo>
                    <a:pt x="21347" y="4520"/>
                  </a:lnTo>
                  <a:lnTo>
                    <a:pt x="21409" y="3637"/>
                  </a:lnTo>
                  <a:lnTo>
                    <a:pt x="21429" y="3205"/>
                  </a:lnTo>
                  <a:lnTo>
                    <a:pt x="21450" y="2763"/>
                  </a:lnTo>
                  <a:lnTo>
                    <a:pt x="20638" y="2332"/>
                  </a:lnTo>
                  <a:lnTo>
                    <a:pt x="19868" y="1900"/>
                  </a:lnTo>
                  <a:lnTo>
                    <a:pt x="19570" y="1736"/>
                  </a:lnTo>
                  <a:lnTo>
                    <a:pt x="19262" y="1572"/>
                  </a:lnTo>
                  <a:lnTo>
                    <a:pt x="18943" y="1428"/>
                  </a:lnTo>
                  <a:lnTo>
                    <a:pt x="18635" y="1284"/>
                  </a:lnTo>
                  <a:lnTo>
                    <a:pt x="18327" y="1161"/>
                  </a:lnTo>
                  <a:lnTo>
                    <a:pt x="18009" y="1038"/>
                  </a:lnTo>
                  <a:lnTo>
                    <a:pt x="17700" y="925"/>
                  </a:lnTo>
                  <a:lnTo>
                    <a:pt x="17382" y="822"/>
                  </a:lnTo>
                  <a:lnTo>
                    <a:pt x="17063" y="729"/>
                  </a:lnTo>
                  <a:lnTo>
                    <a:pt x="16755" y="637"/>
                  </a:lnTo>
                  <a:lnTo>
                    <a:pt x="16437" y="555"/>
                  </a:lnTo>
                  <a:lnTo>
                    <a:pt x="16118" y="483"/>
                  </a:lnTo>
                  <a:lnTo>
                    <a:pt x="15800" y="421"/>
                  </a:lnTo>
                  <a:lnTo>
                    <a:pt x="15481" y="360"/>
                  </a:lnTo>
                  <a:lnTo>
                    <a:pt x="14845" y="257"/>
                  </a:lnTo>
                  <a:lnTo>
                    <a:pt x="14218" y="175"/>
                  </a:lnTo>
                  <a:lnTo>
                    <a:pt x="13581" y="113"/>
                  </a:lnTo>
                  <a:lnTo>
                    <a:pt x="12954" y="62"/>
                  </a:lnTo>
                  <a:lnTo>
                    <a:pt x="12328" y="31"/>
                  </a:lnTo>
                  <a:lnTo>
                    <a:pt x="11711" y="10"/>
                  </a:lnTo>
                  <a:lnTo>
                    <a:pt x="11095" y="0"/>
                  </a:lnTo>
                  <a:close/>
                </a:path>
              </a:pathLst>
            </a:custGeom>
            <a:solidFill>
              <a:srgbClr val="00D5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791;p24">
              <a:extLst>
                <a:ext uri="{FF2B5EF4-FFF2-40B4-BE49-F238E27FC236}">
                  <a16:creationId xmlns:a16="http://schemas.microsoft.com/office/drawing/2014/main" id="{FFF56435-1381-6384-B9D8-076793AFFAAF}"/>
                </a:ext>
              </a:extLst>
            </p:cNvPr>
            <p:cNvSpPr/>
            <p:nvPr/>
          </p:nvSpPr>
          <p:spPr>
            <a:xfrm>
              <a:off x="1613470" y="2771204"/>
              <a:ext cx="373345" cy="580876"/>
            </a:xfrm>
            <a:custGeom>
              <a:avLst/>
              <a:gdLst/>
              <a:ahLst/>
              <a:cxnLst/>
              <a:rect l="l" t="t" r="r" b="b"/>
              <a:pathLst>
                <a:path w="8538" h="13284" extrusionOk="0">
                  <a:moveTo>
                    <a:pt x="2928" y="1"/>
                  </a:moveTo>
                  <a:lnTo>
                    <a:pt x="2692" y="114"/>
                  </a:lnTo>
                  <a:lnTo>
                    <a:pt x="2476" y="227"/>
                  </a:lnTo>
                  <a:lnTo>
                    <a:pt x="2271" y="340"/>
                  </a:lnTo>
                  <a:lnTo>
                    <a:pt x="2075" y="473"/>
                  </a:lnTo>
                  <a:lnTo>
                    <a:pt x="1891" y="617"/>
                  </a:lnTo>
                  <a:lnTo>
                    <a:pt x="1695" y="792"/>
                  </a:lnTo>
                  <a:lnTo>
                    <a:pt x="1490" y="987"/>
                  </a:lnTo>
                  <a:lnTo>
                    <a:pt x="1264" y="1223"/>
                  </a:lnTo>
                  <a:lnTo>
                    <a:pt x="1171" y="1346"/>
                  </a:lnTo>
                  <a:lnTo>
                    <a:pt x="1069" y="1459"/>
                  </a:lnTo>
                  <a:lnTo>
                    <a:pt x="976" y="1593"/>
                  </a:lnTo>
                  <a:lnTo>
                    <a:pt x="894" y="1716"/>
                  </a:lnTo>
                  <a:lnTo>
                    <a:pt x="740" y="1983"/>
                  </a:lnTo>
                  <a:lnTo>
                    <a:pt x="596" y="2261"/>
                  </a:lnTo>
                  <a:lnTo>
                    <a:pt x="473" y="2548"/>
                  </a:lnTo>
                  <a:lnTo>
                    <a:pt x="360" y="2846"/>
                  </a:lnTo>
                  <a:lnTo>
                    <a:pt x="267" y="3144"/>
                  </a:lnTo>
                  <a:lnTo>
                    <a:pt x="185" y="3442"/>
                  </a:lnTo>
                  <a:lnTo>
                    <a:pt x="113" y="3740"/>
                  </a:lnTo>
                  <a:lnTo>
                    <a:pt x="62" y="4038"/>
                  </a:lnTo>
                  <a:lnTo>
                    <a:pt x="21" y="4346"/>
                  </a:lnTo>
                  <a:lnTo>
                    <a:pt x="11" y="4644"/>
                  </a:lnTo>
                  <a:lnTo>
                    <a:pt x="0" y="4952"/>
                  </a:lnTo>
                  <a:lnTo>
                    <a:pt x="21" y="5260"/>
                  </a:lnTo>
                  <a:lnTo>
                    <a:pt x="41" y="5568"/>
                  </a:lnTo>
                  <a:lnTo>
                    <a:pt x="83" y="5866"/>
                  </a:lnTo>
                  <a:lnTo>
                    <a:pt x="134" y="6175"/>
                  </a:lnTo>
                  <a:lnTo>
                    <a:pt x="196" y="6483"/>
                  </a:lnTo>
                  <a:lnTo>
                    <a:pt x="267" y="6791"/>
                  </a:lnTo>
                  <a:lnTo>
                    <a:pt x="339" y="7089"/>
                  </a:lnTo>
                  <a:lnTo>
                    <a:pt x="422" y="7387"/>
                  </a:lnTo>
                  <a:lnTo>
                    <a:pt x="514" y="7685"/>
                  </a:lnTo>
                  <a:lnTo>
                    <a:pt x="709" y="8280"/>
                  </a:lnTo>
                  <a:lnTo>
                    <a:pt x="832" y="8650"/>
                  </a:lnTo>
                  <a:lnTo>
                    <a:pt x="966" y="9000"/>
                  </a:lnTo>
                  <a:lnTo>
                    <a:pt x="1100" y="9328"/>
                  </a:lnTo>
                  <a:lnTo>
                    <a:pt x="1243" y="9657"/>
                  </a:lnTo>
                  <a:lnTo>
                    <a:pt x="1397" y="9975"/>
                  </a:lnTo>
                  <a:lnTo>
                    <a:pt x="1552" y="10273"/>
                  </a:lnTo>
                  <a:lnTo>
                    <a:pt x="1706" y="10571"/>
                  </a:lnTo>
                  <a:lnTo>
                    <a:pt x="1870" y="10869"/>
                  </a:lnTo>
                  <a:lnTo>
                    <a:pt x="2045" y="11167"/>
                  </a:lnTo>
                  <a:lnTo>
                    <a:pt x="2230" y="11455"/>
                  </a:lnTo>
                  <a:lnTo>
                    <a:pt x="2610" y="12040"/>
                  </a:lnTo>
                  <a:lnTo>
                    <a:pt x="3031" y="12646"/>
                  </a:lnTo>
                  <a:lnTo>
                    <a:pt x="3483" y="13283"/>
                  </a:lnTo>
                  <a:lnTo>
                    <a:pt x="3729" y="12718"/>
                  </a:lnTo>
                  <a:lnTo>
                    <a:pt x="3966" y="12215"/>
                  </a:lnTo>
                  <a:lnTo>
                    <a:pt x="4202" y="11763"/>
                  </a:lnTo>
                  <a:lnTo>
                    <a:pt x="4428" y="11331"/>
                  </a:lnTo>
                  <a:lnTo>
                    <a:pt x="4890" y="10448"/>
                  </a:lnTo>
                  <a:lnTo>
                    <a:pt x="5435" y="9421"/>
                  </a:lnTo>
                  <a:lnTo>
                    <a:pt x="5722" y="8876"/>
                  </a:lnTo>
                  <a:lnTo>
                    <a:pt x="6031" y="8332"/>
                  </a:lnTo>
                  <a:lnTo>
                    <a:pt x="6195" y="8065"/>
                  </a:lnTo>
                  <a:lnTo>
                    <a:pt x="6359" y="7798"/>
                  </a:lnTo>
                  <a:lnTo>
                    <a:pt x="6534" y="7551"/>
                  </a:lnTo>
                  <a:lnTo>
                    <a:pt x="6719" y="7305"/>
                  </a:lnTo>
                  <a:lnTo>
                    <a:pt x="6914" y="7058"/>
                  </a:lnTo>
                  <a:lnTo>
                    <a:pt x="7109" y="6832"/>
                  </a:lnTo>
                  <a:lnTo>
                    <a:pt x="7315" y="6616"/>
                  </a:lnTo>
                  <a:lnTo>
                    <a:pt x="7541" y="6411"/>
                  </a:lnTo>
                  <a:lnTo>
                    <a:pt x="7767" y="6216"/>
                  </a:lnTo>
                  <a:lnTo>
                    <a:pt x="8013" y="6031"/>
                  </a:lnTo>
                  <a:lnTo>
                    <a:pt x="8270" y="5866"/>
                  </a:lnTo>
                  <a:lnTo>
                    <a:pt x="8537" y="5712"/>
                  </a:lnTo>
                  <a:lnTo>
                    <a:pt x="8013" y="5527"/>
                  </a:lnTo>
                  <a:lnTo>
                    <a:pt x="7489" y="5332"/>
                  </a:lnTo>
                  <a:lnTo>
                    <a:pt x="6965" y="5116"/>
                  </a:lnTo>
                  <a:lnTo>
                    <a:pt x="6452" y="4890"/>
                  </a:lnTo>
                  <a:lnTo>
                    <a:pt x="6195" y="4767"/>
                  </a:lnTo>
                  <a:lnTo>
                    <a:pt x="5948" y="4644"/>
                  </a:lnTo>
                  <a:lnTo>
                    <a:pt x="5702" y="4500"/>
                  </a:lnTo>
                  <a:lnTo>
                    <a:pt x="5466" y="4367"/>
                  </a:lnTo>
                  <a:lnTo>
                    <a:pt x="5229" y="4212"/>
                  </a:lnTo>
                  <a:lnTo>
                    <a:pt x="5003" y="4058"/>
                  </a:lnTo>
                  <a:lnTo>
                    <a:pt x="4788" y="3884"/>
                  </a:lnTo>
                  <a:lnTo>
                    <a:pt x="4582" y="3709"/>
                  </a:lnTo>
                  <a:lnTo>
                    <a:pt x="4253" y="3421"/>
                  </a:lnTo>
                  <a:lnTo>
                    <a:pt x="3955" y="3165"/>
                  </a:lnTo>
                  <a:lnTo>
                    <a:pt x="3678" y="2918"/>
                  </a:lnTo>
                  <a:lnTo>
                    <a:pt x="3544" y="2785"/>
                  </a:lnTo>
                  <a:lnTo>
                    <a:pt x="3431" y="2661"/>
                  </a:lnTo>
                  <a:lnTo>
                    <a:pt x="3318" y="2528"/>
                  </a:lnTo>
                  <a:lnTo>
                    <a:pt x="3205" y="2394"/>
                  </a:lnTo>
                  <a:lnTo>
                    <a:pt x="3113" y="2250"/>
                  </a:lnTo>
                  <a:lnTo>
                    <a:pt x="3031" y="2096"/>
                  </a:lnTo>
                  <a:lnTo>
                    <a:pt x="2949" y="1932"/>
                  </a:lnTo>
                  <a:lnTo>
                    <a:pt x="2887" y="1747"/>
                  </a:lnTo>
                  <a:lnTo>
                    <a:pt x="2825" y="1562"/>
                  </a:lnTo>
                  <a:lnTo>
                    <a:pt x="2774" y="1357"/>
                  </a:lnTo>
                  <a:lnTo>
                    <a:pt x="2764" y="1254"/>
                  </a:lnTo>
                  <a:lnTo>
                    <a:pt x="2753" y="1151"/>
                  </a:lnTo>
                  <a:lnTo>
                    <a:pt x="2753" y="935"/>
                  </a:lnTo>
                  <a:lnTo>
                    <a:pt x="2784" y="709"/>
                  </a:lnTo>
                  <a:lnTo>
                    <a:pt x="2815" y="494"/>
                  </a:lnTo>
                  <a:lnTo>
                    <a:pt x="2856" y="298"/>
                  </a:lnTo>
                  <a:lnTo>
                    <a:pt x="2887" y="144"/>
                  </a:lnTo>
                  <a:lnTo>
                    <a:pt x="2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792;p24">
              <a:extLst>
                <a:ext uri="{FF2B5EF4-FFF2-40B4-BE49-F238E27FC236}">
                  <a16:creationId xmlns:a16="http://schemas.microsoft.com/office/drawing/2014/main" id="{BD040C7D-ADDD-CA97-DA89-BE90B2D7AFD4}"/>
                </a:ext>
              </a:extLst>
            </p:cNvPr>
            <p:cNvSpPr/>
            <p:nvPr/>
          </p:nvSpPr>
          <p:spPr>
            <a:xfrm>
              <a:off x="2112106" y="2720917"/>
              <a:ext cx="365256" cy="589359"/>
            </a:xfrm>
            <a:custGeom>
              <a:avLst/>
              <a:gdLst/>
              <a:ahLst/>
              <a:cxnLst/>
              <a:rect l="l" t="t" r="r" b="b"/>
              <a:pathLst>
                <a:path w="8353" h="13478" extrusionOk="0">
                  <a:moveTo>
                    <a:pt x="5712" y="0"/>
                  </a:moveTo>
                  <a:lnTo>
                    <a:pt x="5774" y="185"/>
                  </a:lnTo>
                  <a:lnTo>
                    <a:pt x="5835" y="380"/>
                  </a:lnTo>
                  <a:lnTo>
                    <a:pt x="5897" y="627"/>
                  </a:lnTo>
                  <a:lnTo>
                    <a:pt x="5958" y="904"/>
                  </a:lnTo>
                  <a:lnTo>
                    <a:pt x="6010" y="1181"/>
                  </a:lnTo>
                  <a:lnTo>
                    <a:pt x="6020" y="1325"/>
                  </a:lnTo>
                  <a:lnTo>
                    <a:pt x="6030" y="1459"/>
                  </a:lnTo>
                  <a:lnTo>
                    <a:pt x="6020" y="1582"/>
                  </a:lnTo>
                  <a:lnTo>
                    <a:pt x="6010" y="1705"/>
                  </a:lnTo>
                  <a:lnTo>
                    <a:pt x="5969" y="1921"/>
                  </a:lnTo>
                  <a:lnTo>
                    <a:pt x="5897" y="2126"/>
                  </a:lnTo>
                  <a:lnTo>
                    <a:pt x="5825" y="2332"/>
                  </a:lnTo>
                  <a:lnTo>
                    <a:pt x="5732" y="2537"/>
                  </a:lnTo>
                  <a:lnTo>
                    <a:pt x="5630" y="2733"/>
                  </a:lnTo>
                  <a:lnTo>
                    <a:pt x="5506" y="2928"/>
                  </a:lnTo>
                  <a:lnTo>
                    <a:pt x="5383" y="3123"/>
                  </a:lnTo>
                  <a:lnTo>
                    <a:pt x="5239" y="3308"/>
                  </a:lnTo>
                  <a:lnTo>
                    <a:pt x="5096" y="3482"/>
                  </a:lnTo>
                  <a:lnTo>
                    <a:pt x="4941" y="3667"/>
                  </a:lnTo>
                  <a:lnTo>
                    <a:pt x="4777" y="3832"/>
                  </a:lnTo>
                  <a:lnTo>
                    <a:pt x="4602" y="3996"/>
                  </a:lnTo>
                  <a:lnTo>
                    <a:pt x="4438" y="4161"/>
                  </a:lnTo>
                  <a:lnTo>
                    <a:pt x="4263" y="4315"/>
                  </a:lnTo>
                  <a:lnTo>
                    <a:pt x="3904" y="4613"/>
                  </a:lnTo>
                  <a:lnTo>
                    <a:pt x="3627" y="4818"/>
                  </a:lnTo>
                  <a:lnTo>
                    <a:pt x="3329" y="5034"/>
                  </a:lnTo>
                  <a:lnTo>
                    <a:pt x="3020" y="5249"/>
                  </a:lnTo>
                  <a:lnTo>
                    <a:pt x="2692" y="5455"/>
                  </a:lnTo>
                  <a:lnTo>
                    <a:pt x="2045" y="5866"/>
                  </a:lnTo>
                  <a:lnTo>
                    <a:pt x="1418" y="6236"/>
                  </a:lnTo>
                  <a:lnTo>
                    <a:pt x="863" y="6554"/>
                  </a:lnTo>
                  <a:lnTo>
                    <a:pt x="411" y="6801"/>
                  </a:lnTo>
                  <a:lnTo>
                    <a:pt x="0" y="7016"/>
                  </a:lnTo>
                  <a:lnTo>
                    <a:pt x="113" y="7047"/>
                  </a:lnTo>
                  <a:lnTo>
                    <a:pt x="257" y="7088"/>
                  </a:lnTo>
                  <a:lnTo>
                    <a:pt x="432" y="7170"/>
                  </a:lnTo>
                  <a:lnTo>
                    <a:pt x="647" y="7283"/>
                  </a:lnTo>
                  <a:lnTo>
                    <a:pt x="760" y="7355"/>
                  </a:lnTo>
                  <a:lnTo>
                    <a:pt x="884" y="7438"/>
                  </a:lnTo>
                  <a:lnTo>
                    <a:pt x="1007" y="7540"/>
                  </a:lnTo>
                  <a:lnTo>
                    <a:pt x="1141" y="7653"/>
                  </a:lnTo>
                  <a:lnTo>
                    <a:pt x="1264" y="7777"/>
                  </a:lnTo>
                  <a:lnTo>
                    <a:pt x="1397" y="7920"/>
                  </a:lnTo>
                  <a:lnTo>
                    <a:pt x="1551" y="8116"/>
                  </a:lnTo>
                  <a:lnTo>
                    <a:pt x="1736" y="8383"/>
                  </a:lnTo>
                  <a:lnTo>
                    <a:pt x="1952" y="8732"/>
                  </a:lnTo>
                  <a:lnTo>
                    <a:pt x="2199" y="9122"/>
                  </a:lnTo>
                  <a:lnTo>
                    <a:pt x="2723" y="10026"/>
                  </a:lnTo>
                  <a:lnTo>
                    <a:pt x="3267" y="11002"/>
                  </a:lnTo>
                  <a:lnTo>
                    <a:pt x="3781" y="11937"/>
                  </a:lnTo>
                  <a:lnTo>
                    <a:pt x="4202" y="12728"/>
                  </a:lnTo>
                  <a:lnTo>
                    <a:pt x="4602" y="13478"/>
                  </a:lnTo>
                  <a:lnTo>
                    <a:pt x="4726" y="13293"/>
                  </a:lnTo>
                  <a:lnTo>
                    <a:pt x="5054" y="12769"/>
                  </a:lnTo>
                  <a:lnTo>
                    <a:pt x="5527" y="11988"/>
                  </a:lnTo>
                  <a:lnTo>
                    <a:pt x="5794" y="11526"/>
                  </a:lnTo>
                  <a:lnTo>
                    <a:pt x="6082" y="11033"/>
                  </a:lnTo>
                  <a:lnTo>
                    <a:pt x="6380" y="10509"/>
                  </a:lnTo>
                  <a:lnTo>
                    <a:pt x="6678" y="9965"/>
                  </a:lnTo>
                  <a:lnTo>
                    <a:pt x="6955" y="9410"/>
                  </a:lnTo>
                  <a:lnTo>
                    <a:pt x="7232" y="8855"/>
                  </a:lnTo>
                  <a:lnTo>
                    <a:pt x="7479" y="8300"/>
                  </a:lnTo>
                  <a:lnTo>
                    <a:pt x="7695" y="7777"/>
                  </a:lnTo>
                  <a:lnTo>
                    <a:pt x="7787" y="7520"/>
                  </a:lnTo>
                  <a:lnTo>
                    <a:pt x="7880" y="7273"/>
                  </a:lnTo>
                  <a:lnTo>
                    <a:pt x="7951" y="7037"/>
                  </a:lnTo>
                  <a:lnTo>
                    <a:pt x="8013" y="6811"/>
                  </a:lnTo>
                  <a:lnTo>
                    <a:pt x="8106" y="6431"/>
                  </a:lnTo>
                  <a:lnTo>
                    <a:pt x="8188" y="6040"/>
                  </a:lnTo>
                  <a:lnTo>
                    <a:pt x="8249" y="5650"/>
                  </a:lnTo>
                  <a:lnTo>
                    <a:pt x="8290" y="5270"/>
                  </a:lnTo>
                  <a:lnTo>
                    <a:pt x="8321" y="4900"/>
                  </a:lnTo>
                  <a:lnTo>
                    <a:pt x="8342" y="4541"/>
                  </a:lnTo>
                  <a:lnTo>
                    <a:pt x="8352" y="4181"/>
                  </a:lnTo>
                  <a:lnTo>
                    <a:pt x="8342" y="3842"/>
                  </a:lnTo>
                  <a:lnTo>
                    <a:pt x="8321" y="3503"/>
                  </a:lnTo>
                  <a:lnTo>
                    <a:pt x="8280" y="3195"/>
                  </a:lnTo>
                  <a:lnTo>
                    <a:pt x="8239" y="2897"/>
                  </a:lnTo>
                  <a:lnTo>
                    <a:pt x="8177" y="2609"/>
                  </a:lnTo>
                  <a:lnTo>
                    <a:pt x="8106" y="2352"/>
                  </a:lnTo>
                  <a:lnTo>
                    <a:pt x="8013" y="2106"/>
                  </a:lnTo>
                  <a:lnTo>
                    <a:pt x="7921" y="1890"/>
                  </a:lnTo>
                  <a:lnTo>
                    <a:pt x="7818" y="1705"/>
                  </a:lnTo>
                  <a:lnTo>
                    <a:pt x="7695" y="1531"/>
                  </a:lnTo>
                  <a:lnTo>
                    <a:pt x="7551" y="1356"/>
                  </a:lnTo>
                  <a:lnTo>
                    <a:pt x="7397" y="1192"/>
                  </a:lnTo>
                  <a:lnTo>
                    <a:pt x="7232" y="1038"/>
                  </a:lnTo>
                  <a:lnTo>
                    <a:pt x="7058" y="883"/>
                  </a:lnTo>
                  <a:lnTo>
                    <a:pt x="6883" y="740"/>
                  </a:lnTo>
                  <a:lnTo>
                    <a:pt x="6708" y="616"/>
                  </a:lnTo>
                  <a:lnTo>
                    <a:pt x="6534" y="493"/>
                  </a:lnTo>
                  <a:lnTo>
                    <a:pt x="6215" y="288"/>
                  </a:lnTo>
                  <a:lnTo>
                    <a:pt x="5958" y="134"/>
                  </a:lnTo>
                  <a:lnTo>
                    <a:pt x="571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793;p24">
              <a:extLst>
                <a:ext uri="{FF2B5EF4-FFF2-40B4-BE49-F238E27FC236}">
                  <a16:creationId xmlns:a16="http://schemas.microsoft.com/office/drawing/2014/main" id="{7640E050-78B5-CFCC-2BA8-A37FA7DF0962}"/>
                </a:ext>
              </a:extLst>
            </p:cNvPr>
            <p:cNvSpPr/>
            <p:nvPr/>
          </p:nvSpPr>
          <p:spPr>
            <a:xfrm>
              <a:off x="2148926" y="5032573"/>
              <a:ext cx="93927" cy="93446"/>
            </a:xfrm>
            <a:custGeom>
              <a:avLst/>
              <a:gdLst/>
              <a:ahLst/>
              <a:cxnLst/>
              <a:rect l="l" t="t" r="r" b="b"/>
              <a:pathLst>
                <a:path w="2148" h="2137" extrusionOk="0">
                  <a:moveTo>
                    <a:pt x="1079" y="0"/>
                  </a:moveTo>
                  <a:lnTo>
                    <a:pt x="966" y="10"/>
                  </a:lnTo>
                  <a:lnTo>
                    <a:pt x="864" y="21"/>
                  </a:lnTo>
                  <a:lnTo>
                    <a:pt x="761" y="51"/>
                  </a:lnTo>
                  <a:lnTo>
                    <a:pt x="658" y="82"/>
                  </a:lnTo>
                  <a:lnTo>
                    <a:pt x="566" y="134"/>
                  </a:lnTo>
                  <a:lnTo>
                    <a:pt x="473" y="185"/>
                  </a:lnTo>
                  <a:lnTo>
                    <a:pt x="391" y="247"/>
                  </a:lnTo>
                  <a:lnTo>
                    <a:pt x="319" y="308"/>
                  </a:lnTo>
                  <a:lnTo>
                    <a:pt x="247" y="390"/>
                  </a:lnTo>
                  <a:lnTo>
                    <a:pt x="186" y="473"/>
                  </a:lnTo>
                  <a:lnTo>
                    <a:pt x="134" y="555"/>
                  </a:lnTo>
                  <a:lnTo>
                    <a:pt x="93" y="657"/>
                  </a:lnTo>
                  <a:lnTo>
                    <a:pt x="52" y="750"/>
                  </a:lnTo>
                  <a:lnTo>
                    <a:pt x="31" y="853"/>
                  </a:lnTo>
                  <a:lnTo>
                    <a:pt x="11" y="955"/>
                  </a:lnTo>
                  <a:lnTo>
                    <a:pt x="1" y="1068"/>
                  </a:lnTo>
                  <a:lnTo>
                    <a:pt x="11" y="1181"/>
                  </a:lnTo>
                  <a:lnTo>
                    <a:pt x="31" y="1284"/>
                  </a:lnTo>
                  <a:lnTo>
                    <a:pt x="52" y="1387"/>
                  </a:lnTo>
                  <a:lnTo>
                    <a:pt x="93" y="1490"/>
                  </a:lnTo>
                  <a:lnTo>
                    <a:pt x="134" y="1582"/>
                  </a:lnTo>
                  <a:lnTo>
                    <a:pt x="186" y="1664"/>
                  </a:lnTo>
                  <a:lnTo>
                    <a:pt x="247" y="1746"/>
                  </a:lnTo>
                  <a:lnTo>
                    <a:pt x="319" y="1829"/>
                  </a:lnTo>
                  <a:lnTo>
                    <a:pt x="391" y="1890"/>
                  </a:lnTo>
                  <a:lnTo>
                    <a:pt x="473" y="1952"/>
                  </a:lnTo>
                  <a:lnTo>
                    <a:pt x="566" y="2013"/>
                  </a:lnTo>
                  <a:lnTo>
                    <a:pt x="658" y="2055"/>
                  </a:lnTo>
                  <a:lnTo>
                    <a:pt x="761" y="2096"/>
                  </a:lnTo>
                  <a:lnTo>
                    <a:pt x="864" y="2116"/>
                  </a:lnTo>
                  <a:lnTo>
                    <a:pt x="966" y="2137"/>
                  </a:lnTo>
                  <a:lnTo>
                    <a:pt x="1182" y="2137"/>
                  </a:lnTo>
                  <a:lnTo>
                    <a:pt x="1295" y="2116"/>
                  </a:lnTo>
                  <a:lnTo>
                    <a:pt x="1398" y="2096"/>
                  </a:lnTo>
                  <a:lnTo>
                    <a:pt x="1490" y="2055"/>
                  </a:lnTo>
                  <a:lnTo>
                    <a:pt x="1583" y="2013"/>
                  </a:lnTo>
                  <a:lnTo>
                    <a:pt x="1675" y="1952"/>
                  </a:lnTo>
                  <a:lnTo>
                    <a:pt x="1757" y="1890"/>
                  </a:lnTo>
                  <a:lnTo>
                    <a:pt x="1829" y="1829"/>
                  </a:lnTo>
                  <a:lnTo>
                    <a:pt x="1901" y="1746"/>
                  </a:lnTo>
                  <a:lnTo>
                    <a:pt x="1963" y="1664"/>
                  </a:lnTo>
                  <a:lnTo>
                    <a:pt x="2014" y="1582"/>
                  </a:lnTo>
                  <a:lnTo>
                    <a:pt x="2055" y="1490"/>
                  </a:lnTo>
                  <a:lnTo>
                    <a:pt x="2096" y="1387"/>
                  </a:lnTo>
                  <a:lnTo>
                    <a:pt x="2127" y="1284"/>
                  </a:lnTo>
                  <a:lnTo>
                    <a:pt x="2137" y="1181"/>
                  </a:lnTo>
                  <a:lnTo>
                    <a:pt x="2148" y="1068"/>
                  </a:lnTo>
                  <a:lnTo>
                    <a:pt x="2137" y="955"/>
                  </a:lnTo>
                  <a:lnTo>
                    <a:pt x="2127" y="853"/>
                  </a:lnTo>
                  <a:lnTo>
                    <a:pt x="2096" y="750"/>
                  </a:lnTo>
                  <a:lnTo>
                    <a:pt x="2055" y="657"/>
                  </a:lnTo>
                  <a:lnTo>
                    <a:pt x="2014" y="555"/>
                  </a:lnTo>
                  <a:lnTo>
                    <a:pt x="1963" y="473"/>
                  </a:lnTo>
                  <a:lnTo>
                    <a:pt x="1901" y="390"/>
                  </a:lnTo>
                  <a:lnTo>
                    <a:pt x="1829" y="308"/>
                  </a:lnTo>
                  <a:lnTo>
                    <a:pt x="1757" y="247"/>
                  </a:lnTo>
                  <a:lnTo>
                    <a:pt x="1675" y="185"/>
                  </a:lnTo>
                  <a:lnTo>
                    <a:pt x="1583" y="134"/>
                  </a:lnTo>
                  <a:lnTo>
                    <a:pt x="1490" y="82"/>
                  </a:lnTo>
                  <a:lnTo>
                    <a:pt x="1398" y="51"/>
                  </a:lnTo>
                  <a:lnTo>
                    <a:pt x="1295" y="21"/>
                  </a:lnTo>
                  <a:lnTo>
                    <a:pt x="1182" y="10"/>
                  </a:lnTo>
                  <a:lnTo>
                    <a:pt x="107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794;p24">
              <a:extLst>
                <a:ext uri="{FF2B5EF4-FFF2-40B4-BE49-F238E27FC236}">
                  <a16:creationId xmlns:a16="http://schemas.microsoft.com/office/drawing/2014/main" id="{6D943542-E336-06E7-B316-8C2186329381}"/>
                </a:ext>
              </a:extLst>
            </p:cNvPr>
            <p:cNvSpPr/>
            <p:nvPr/>
          </p:nvSpPr>
          <p:spPr>
            <a:xfrm>
              <a:off x="2148926" y="4568047"/>
              <a:ext cx="93927" cy="93489"/>
            </a:xfrm>
            <a:custGeom>
              <a:avLst/>
              <a:gdLst/>
              <a:ahLst/>
              <a:cxnLst/>
              <a:rect l="l" t="t" r="r" b="b"/>
              <a:pathLst>
                <a:path w="2148" h="2138" extrusionOk="0">
                  <a:moveTo>
                    <a:pt x="966" y="1"/>
                  </a:moveTo>
                  <a:lnTo>
                    <a:pt x="864" y="21"/>
                  </a:lnTo>
                  <a:lnTo>
                    <a:pt x="761" y="42"/>
                  </a:lnTo>
                  <a:lnTo>
                    <a:pt x="658" y="83"/>
                  </a:lnTo>
                  <a:lnTo>
                    <a:pt x="566" y="124"/>
                  </a:lnTo>
                  <a:lnTo>
                    <a:pt x="473" y="176"/>
                  </a:lnTo>
                  <a:lnTo>
                    <a:pt x="391" y="237"/>
                  </a:lnTo>
                  <a:lnTo>
                    <a:pt x="319" y="309"/>
                  </a:lnTo>
                  <a:lnTo>
                    <a:pt x="247" y="381"/>
                  </a:lnTo>
                  <a:lnTo>
                    <a:pt x="186" y="463"/>
                  </a:lnTo>
                  <a:lnTo>
                    <a:pt x="134" y="556"/>
                  </a:lnTo>
                  <a:lnTo>
                    <a:pt x="93" y="648"/>
                  </a:lnTo>
                  <a:lnTo>
                    <a:pt x="52" y="751"/>
                  </a:lnTo>
                  <a:lnTo>
                    <a:pt x="31" y="854"/>
                  </a:lnTo>
                  <a:lnTo>
                    <a:pt x="11" y="956"/>
                  </a:lnTo>
                  <a:lnTo>
                    <a:pt x="1" y="1069"/>
                  </a:lnTo>
                  <a:lnTo>
                    <a:pt x="11" y="1172"/>
                  </a:lnTo>
                  <a:lnTo>
                    <a:pt x="31" y="1285"/>
                  </a:lnTo>
                  <a:lnTo>
                    <a:pt x="52" y="1388"/>
                  </a:lnTo>
                  <a:lnTo>
                    <a:pt x="93" y="1480"/>
                  </a:lnTo>
                  <a:lnTo>
                    <a:pt x="134" y="1573"/>
                  </a:lnTo>
                  <a:lnTo>
                    <a:pt x="186" y="1665"/>
                  </a:lnTo>
                  <a:lnTo>
                    <a:pt x="247" y="1747"/>
                  </a:lnTo>
                  <a:lnTo>
                    <a:pt x="319" y="1819"/>
                  </a:lnTo>
                  <a:lnTo>
                    <a:pt x="391" y="1891"/>
                  </a:lnTo>
                  <a:lnTo>
                    <a:pt x="473" y="1953"/>
                  </a:lnTo>
                  <a:lnTo>
                    <a:pt x="566" y="2004"/>
                  </a:lnTo>
                  <a:lnTo>
                    <a:pt x="658" y="2055"/>
                  </a:lnTo>
                  <a:lnTo>
                    <a:pt x="761" y="2086"/>
                  </a:lnTo>
                  <a:lnTo>
                    <a:pt x="864" y="2117"/>
                  </a:lnTo>
                  <a:lnTo>
                    <a:pt x="966" y="2127"/>
                  </a:lnTo>
                  <a:lnTo>
                    <a:pt x="1079" y="2138"/>
                  </a:lnTo>
                  <a:lnTo>
                    <a:pt x="1182" y="2127"/>
                  </a:lnTo>
                  <a:lnTo>
                    <a:pt x="1295" y="2117"/>
                  </a:lnTo>
                  <a:lnTo>
                    <a:pt x="1398" y="2086"/>
                  </a:lnTo>
                  <a:lnTo>
                    <a:pt x="1490" y="2055"/>
                  </a:lnTo>
                  <a:lnTo>
                    <a:pt x="1583" y="2004"/>
                  </a:lnTo>
                  <a:lnTo>
                    <a:pt x="1675" y="1953"/>
                  </a:lnTo>
                  <a:lnTo>
                    <a:pt x="1757" y="1891"/>
                  </a:lnTo>
                  <a:lnTo>
                    <a:pt x="1829" y="1819"/>
                  </a:lnTo>
                  <a:lnTo>
                    <a:pt x="1901" y="1747"/>
                  </a:lnTo>
                  <a:lnTo>
                    <a:pt x="1963" y="1665"/>
                  </a:lnTo>
                  <a:lnTo>
                    <a:pt x="2014" y="1573"/>
                  </a:lnTo>
                  <a:lnTo>
                    <a:pt x="2055" y="1480"/>
                  </a:lnTo>
                  <a:lnTo>
                    <a:pt x="2096" y="1388"/>
                  </a:lnTo>
                  <a:lnTo>
                    <a:pt x="2127" y="1285"/>
                  </a:lnTo>
                  <a:lnTo>
                    <a:pt x="2137" y="1172"/>
                  </a:lnTo>
                  <a:lnTo>
                    <a:pt x="2148" y="1069"/>
                  </a:lnTo>
                  <a:lnTo>
                    <a:pt x="2137" y="956"/>
                  </a:lnTo>
                  <a:lnTo>
                    <a:pt x="2127" y="854"/>
                  </a:lnTo>
                  <a:lnTo>
                    <a:pt x="2096" y="751"/>
                  </a:lnTo>
                  <a:lnTo>
                    <a:pt x="2055" y="648"/>
                  </a:lnTo>
                  <a:lnTo>
                    <a:pt x="2014" y="556"/>
                  </a:lnTo>
                  <a:lnTo>
                    <a:pt x="1963" y="463"/>
                  </a:lnTo>
                  <a:lnTo>
                    <a:pt x="1901" y="381"/>
                  </a:lnTo>
                  <a:lnTo>
                    <a:pt x="1829" y="309"/>
                  </a:lnTo>
                  <a:lnTo>
                    <a:pt x="1757" y="237"/>
                  </a:lnTo>
                  <a:lnTo>
                    <a:pt x="1675" y="176"/>
                  </a:lnTo>
                  <a:lnTo>
                    <a:pt x="1583" y="124"/>
                  </a:lnTo>
                  <a:lnTo>
                    <a:pt x="1490" y="83"/>
                  </a:lnTo>
                  <a:lnTo>
                    <a:pt x="1398" y="42"/>
                  </a:lnTo>
                  <a:lnTo>
                    <a:pt x="1295" y="21"/>
                  </a:lnTo>
                  <a:lnTo>
                    <a:pt x="118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795;p24">
              <a:extLst>
                <a:ext uri="{FF2B5EF4-FFF2-40B4-BE49-F238E27FC236}">
                  <a16:creationId xmlns:a16="http://schemas.microsoft.com/office/drawing/2014/main" id="{C61FA8FE-9F45-8D24-04EF-08923F7A51A3}"/>
                </a:ext>
              </a:extLst>
            </p:cNvPr>
            <p:cNvSpPr/>
            <p:nvPr/>
          </p:nvSpPr>
          <p:spPr>
            <a:xfrm>
              <a:off x="2148926" y="4135486"/>
              <a:ext cx="93927" cy="93446"/>
            </a:xfrm>
            <a:custGeom>
              <a:avLst/>
              <a:gdLst/>
              <a:ahLst/>
              <a:cxnLst/>
              <a:rect l="l" t="t" r="r" b="b"/>
              <a:pathLst>
                <a:path w="2148" h="2137" extrusionOk="0">
                  <a:moveTo>
                    <a:pt x="966" y="0"/>
                  </a:moveTo>
                  <a:lnTo>
                    <a:pt x="864" y="21"/>
                  </a:lnTo>
                  <a:lnTo>
                    <a:pt x="761" y="41"/>
                  </a:lnTo>
                  <a:lnTo>
                    <a:pt x="658" y="82"/>
                  </a:lnTo>
                  <a:lnTo>
                    <a:pt x="566" y="123"/>
                  </a:lnTo>
                  <a:lnTo>
                    <a:pt x="473" y="175"/>
                  </a:lnTo>
                  <a:lnTo>
                    <a:pt x="391" y="236"/>
                  </a:lnTo>
                  <a:lnTo>
                    <a:pt x="319" y="308"/>
                  </a:lnTo>
                  <a:lnTo>
                    <a:pt x="247" y="391"/>
                  </a:lnTo>
                  <a:lnTo>
                    <a:pt x="186" y="473"/>
                  </a:lnTo>
                  <a:lnTo>
                    <a:pt x="134" y="555"/>
                  </a:lnTo>
                  <a:lnTo>
                    <a:pt x="93" y="647"/>
                  </a:lnTo>
                  <a:lnTo>
                    <a:pt x="52" y="750"/>
                  </a:lnTo>
                  <a:lnTo>
                    <a:pt x="31" y="853"/>
                  </a:lnTo>
                  <a:lnTo>
                    <a:pt x="11" y="956"/>
                  </a:lnTo>
                  <a:lnTo>
                    <a:pt x="1" y="1069"/>
                  </a:lnTo>
                  <a:lnTo>
                    <a:pt x="11" y="1171"/>
                  </a:lnTo>
                  <a:lnTo>
                    <a:pt x="31" y="1284"/>
                  </a:lnTo>
                  <a:lnTo>
                    <a:pt x="52" y="1387"/>
                  </a:lnTo>
                  <a:lnTo>
                    <a:pt x="93" y="1479"/>
                  </a:lnTo>
                  <a:lnTo>
                    <a:pt x="134" y="1572"/>
                  </a:lnTo>
                  <a:lnTo>
                    <a:pt x="186" y="1664"/>
                  </a:lnTo>
                  <a:lnTo>
                    <a:pt x="247" y="1747"/>
                  </a:lnTo>
                  <a:lnTo>
                    <a:pt x="319" y="1818"/>
                  </a:lnTo>
                  <a:lnTo>
                    <a:pt x="391" y="1890"/>
                  </a:lnTo>
                  <a:lnTo>
                    <a:pt x="473" y="1952"/>
                  </a:lnTo>
                  <a:lnTo>
                    <a:pt x="566" y="2003"/>
                  </a:lnTo>
                  <a:lnTo>
                    <a:pt x="658" y="2055"/>
                  </a:lnTo>
                  <a:lnTo>
                    <a:pt x="761" y="2086"/>
                  </a:lnTo>
                  <a:lnTo>
                    <a:pt x="864" y="2116"/>
                  </a:lnTo>
                  <a:lnTo>
                    <a:pt x="966" y="2127"/>
                  </a:lnTo>
                  <a:lnTo>
                    <a:pt x="1079" y="2137"/>
                  </a:lnTo>
                  <a:lnTo>
                    <a:pt x="1182" y="2127"/>
                  </a:lnTo>
                  <a:lnTo>
                    <a:pt x="1295" y="2116"/>
                  </a:lnTo>
                  <a:lnTo>
                    <a:pt x="1398" y="2086"/>
                  </a:lnTo>
                  <a:lnTo>
                    <a:pt x="1490" y="2055"/>
                  </a:lnTo>
                  <a:lnTo>
                    <a:pt x="1583" y="2003"/>
                  </a:lnTo>
                  <a:lnTo>
                    <a:pt x="1675" y="1952"/>
                  </a:lnTo>
                  <a:lnTo>
                    <a:pt x="1757" y="1890"/>
                  </a:lnTo>
                  <a:lnTo>
                    <a:pt x="1829" y="1818"/>
                  </a:lnTo>
                  <a:lnTo>
                    <a:pt x="1901" y="1747"/>
                  </a:lnTo>
                  <a:lnTo>
                    <a:pt x="1963" y="1664"/>
                  </a:lnTo>
                  <a:lnTo>
                    <a:pt x="2014" y="1572"/>
                  </a:lnTo>
                  <a:lnTo>
                    <a:pt x="2055" y="1479"/>
                  </a:lnTo>
                  <a:lnTo>
                    <a:pt x="2096" y="1387"/>
                  </a:lnTo>
                  <a:lnTo>
                    <a:pt x="2127" y="1284"/>
                  </a:lnTo>
                  <a:lnTo>
                    <a:pt x="2137" y="1171"/>
                  </a:lnTo>
                  <a:lnTo>
                    <a:pt x="2148" y="1069"/>
                  </a:lnTo>
                  <a:lnTo>
                    <a:pt x="2137" y="956"/>
                  </a:lnTo>
                  <a:lnTo>
                    <a:pt x="2127" y="853"/>
                  </a:lnTo>
                  <a:lnTo>
                    <a:pt x="2096" y="750"/>
                  </a:lnTo>
                  <a:lnTo>
                    <a:pt x="2055" y="647"/>
                  </a:lnTo>
                  <a:lnTo>
                    <a:pt x="2014" y="555"/>
                  </a:lnTo>
                  <a:lnTo>
                    <a:pt x="1963" y="473"/>
                  </a:lnTo>
                  <a:lnTo>
                    <a:pt x="1901" y="391"/>
                  </a:lnTo>
                  <a:lnTo>
                    <a:pt x="1829" y="308"/>
                  </a:lnTo>
                  <a:lnTo>
                    <a:pt x="1757" y="236"/>
                  </a:lnTo>
                  <a:lnTo>
                    <a:pt x="1675" y="175"/>
                  </a:lnTo>
                  <a:lnTo>
                    <a:pt x="1583" y="123"/>
                  </a:lnTo>
                  <a:lnTo>
                    <a:pt x="1490" y="82"/>
                  </a:lnTo>
                  <a:lnTo>
                    <a:pt x="1398" y="41"/>
                  </a:lnTo>
                  <a:lnTo>
                    <a:pt x="1295" y="21"/>
                  </a:lnTo>
                  <a:lnTo>
                    <a:pt x="118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796;p24">
              <a:extLst>
                <a:ext uri="{FF2B5EF4-FFF2-40B4-BE49-F238E27FC236}">
                  <a16:creationId xmlns:a16="http://schemas.microsoft.com/office/drawing/2014/main" id="{979F7434-DFDD-2AC7-7CDB-495A2CA57277}"/>
                </a:ext>
              </a:extLst>
            </p:cNvPr>
            <p:cNvSpPr/>
            <p:nvPr/>
          </p:nvSpPr>
          <p:spPr>
            <a:xfrm>
              <a:off x="1904090" y="3313874"/>
              <a:ext cx="338757" cy="710222"/>
            </a:xfrm>
            <a:custGeom>
              <a:avLst/>
              <a:gdLst/>
              <a:ahLst/>
              <a:cxnLst/>
              <a:rect l="l" t="t" r="r" b="b"/>
              <a:pathLst>
                <a:path w="7747" h="16242" extrusionOk="0">
                  <a:moveTo>
                    <a:pt x="3802" y="0"/>
                  </a:moveTo>
                  <a:lnTo>
                    <a:pt x="3627" y="10"/>
                  </a:lnTo>
                  <a:lnTo>
                    <a:pt x="3453" y="31"/>
                  </a:lnTo>
                  <a:lnTo>
                    <a:pt x="3288" y="62"/>
                  </a:lnTo>
                  <a:lnTo>
                    <a:pt x="3124" y="103"/>
                  </a:lnTo>
                  <a:lnTo>
                    <a:pt x="2970" y="144"/>
                  </a:lnTo>
                  <a:lnTo>
                    <a:pt x="2816" y="195"/>
                  </a:lnTo>
                  <a:lnTo>
                    <a:pt x="2549" y="308"/>
                  </a:lnTo>
                  <a:lnTo>
                    <a:pt x="2323" y="421"/>
                  </a:lnTo>
                  <a:lnTo>
                    <a:pt x="2148" y="514"/>
                  </a:lnTo>
                  <a:lnTo>
                    <a:pt x="1994" y="606"/>
                  </a:lnTo>
                  <a:lnTo>
                    <a:pt x="1953" y="853"/>
                  </a:lnTo>
                  <a:lnTo>
                    <a:pt x="1819" y="1479"/>
                  </a:lnTo>
                  <a:lnTo>
                    <a:pt x="1727" y="1890"/>
                  </a:lnTo>
                  <a:lnTo>
                    <a:pt x="1624" y="2322"/>
                  </a:lnTo>
                  <a:lnTo>
                    <a:pt x="1511" y="2774"/>
                  </a:lnTo>
                  <a:lnTo>
                    <a:pt x="1398" y="3216"/>
                  </a:lnTo>
                  <a:lnTo>
                    <a:pt x="1264" y="3657"/>
                  </a:lnTo>
                  <a:lnTo>
                    <a:pt x="1110" y="4130"/>
                  </a:lnTo>
                  <a:lnTo>
                    <a:pt x="782" y="5116"/>
                  </a:lnTo>
                  <a:lnTo>
                    <a:pt x="443" y="6112"/>
                  </a:lnTo>
                  <a:lnTo>
                    <a:pt x="124" y="7027"/>
                  </a:lnTo>
                  <a:lnTo>
                    <a:pt x="93" y="7140"/>
                  </a:lnTo>
                  <a:lnTo>
                    <a:pt x="63" y="7263"/>
                  </a:lnTo>
                  <a:lnTo>
                    <a:pt x="42" y="7397"/>
                  </a:lnTo>
                  <a:lnTo>
                    <a:pt x="21" y="7540"/>
                  </a:lnTo>
                  <a:lnTo>
                    <a:pt x="1" y="7849"/>
                  </a:lnTo>
                  <a:lnTo>
                    <a:pt x="11" y="8198"/>
                  </a:lnTo>
                  <a:lnTo>
                    <a:pt x="32" y="8568"/>
                  </a:lnTo>
                  <a:lnTo>
                    <a:pt x="83" y="8958"/>
                  </a:lnTo>
                  <a:lnTo>
                    <a:pt x="145" y="9359"/>
                  </a:lnTo>
                  <a:lnTo>
                    <a:pt x="227" y="9780"/>
                  </a:lnTo>
                  <a:lnTo>
                    <a:pt x="319" y="10201"/>
                  </a:lnTo>
                  <a:lnTo>
                    <a:pt x="432" y="10622"/>
                  </a:lnTo>
                  <a:lnTo>
                    <a:pt x="556" y="11033"/>
                  </a:lnTo>
                  <a:lnTo>
                    <a:pt x="689" y="11444"/>
                  </a:lnTo>
                  <a:lnTo>
                    <a:pt x="833" y="11824"/>
                  </a:lnTo>
                  <a:lnTo>
                    <a:pt x="987" y="12194"/>
                  </a:lnTo>
                  <a:lnTo>
                    <a:pt x="1151" y="12533"/>
                  </a:lnTo>
                  <a:lnTo>
                    <a:pt x="1326" y="12841"/>
                  </a:lnTo>
                  <a:lnTo>
                    <a:pt x="1511" y="13129"/>
                  </a:lnTo>
                  <a:lnTo>
                    <a:pt x="1706" y="13427"/>
                  </a:lnTo>
                  <a:lnTo>
                    <a:pt x="2107" y="14023"/>
                  </a:lnTo>
                  <a:lnTo>
                    <a:pt x="2518" y="14588"/>
                  </a:lnTo>
                  <a:lnTo>
                    <a:pt x="2918" y="15122"/>
                  </a:lnTo>
                  <a:lnTo>
                    <a:pt x="3268" y="15574"/>
                  </a:lnTo>
                  <a:lnTo>
                    <a:pt x="3545" y="15933"/>
                  </a:lnTo>
                  <a:lnTo>
                    <a:pt x="3802" y="16241"/>
                  </a:lnTo>
                  <a:lnTo>
                    <a:pt x="4439" y="15461"/>
                  </a:lnTo>
                  <a:lnTo>
                    <a:pt x="5045" y="14721"/>
                  </a:lnTo>
                  <a:lnTo>
                    <a:pt x="5672" y="13971"/>
                  </a:lnTo>
                  <a:lnTo>
                    <a:pt x="5743" y="13879"/>
                  </a:lnTo>
                  <a:lnTo>
                    <a:pt x="5826" y="13766"/>
                  </a:lnTo>
                  <a:lnTo>
                    <a:pt x="5990" y="13519"/>
                  </a:lnTo>
                  <a:lnTo>
                    <a:pt x="6165" y="13221"/>
                  </a:lnTo>
                  <a:lnTo>
                    <a:pt x="6329" y="12903"/>
                  </a:lnTo>
                  <a:lnTo>
                    <a:pt x="6504" y="12554"/>
                  </a:lnTo>
                  <a:lnTo>
                    <a:pt x="6678" y="12184"/>
                  </a:lnTo>
                  <a:lnTo>
                    <a:pt x="7007" y="11454"/>
                  </a:lnTo>
                  <a:lnTo>
                    <a:pt x="7295" y="10756"/>
                  </a:lnTo>
                  <a:lnTo>
                    <a:pt x="7531" y="10181"/>
                  </a:lnTo>
                  <a:lnTo>
                    <a:pt x="7747" y="9626"/>
                  </a:lnTo>
                  <a:lnTo>
                    <a:pt x="7675" y="9246"/>
                  </a:lnTo>
                  <a:lnTo>
                    <a:pt x="7510" y="8342"/>
                  </a:lnTo>
                  <a:lnTo>
                    <a:pt x="7408" y="7797"/>
                  </a:lnTo>
                  <a:lnTo>
                    <a:pt x="7295" y="7263"/>
                  </a:lnTo>
                  <a:lnTo>
                    <a:pt x="7182" y="6760"/>
                  </a:lnTo>
                  <a:lnTo>
                    <a:pt x="7079" y="6359"/>
                  </a:lnTo>
                  <a:lnTo>
                    <a:pt x="6956" y="5969"/>
                  </a:lnTo>
                  <a:lnTo>
                    <a:pt x="6812" y="5527"/>
                  </a:lnTo>
                  <a:lnTo>
                    <a:pt x="6473" y="4520"/>
                  </a:lnTo>
                  <a:lnTo>
                    <a:pt x="6298" y="3986"/>
                  </a:lnTo>
                  <a:lnTo>
                    <a:pt x="6134" y="3462"/>
                  </a:lnTo>
                  <a:lnTo>
                    <a:pt x="5990" y="2948"/>
                  </a:lnTo>
                  <a:lnTo>
                    <a:pt x="5867" y="2476"/>
                  </a:lnTo>
                  <a:lnTo>
                    <a:pt x="5682" y="1664"/>
                  </a:lnTo>
                  <a:lnTo>
                    <a:pt x="5538" y="1058"/>
                  </a:lnTo>
                  <a:lnTo>
                    <a:pt x="5404" y="545"/>
                  </a:lnTo>
                  <a:lnTo>
                    <a:pt x="5281" y="452"/>
                  </a:lnTo>
                  <a:lnTo>
                    <a:pt x="5148" y="370"/>
                  </a:lnTo>
                  <a:lnTo>
                    <a:pt x="4952" y="278"/>
                  </a:lnTo>
                  <a:lnTo>
                    <a:pt x="4716" y="175"/>
                  </a:lnTo>
                  <a:lnTo>
                    <a:pt x="4583" y="134"/>
                  </a:lnTo>
                  <a:lnTo>
                    <a:pt x="4449" y="93"/>
                  </a:lnTo>
                  <a:lnTo>
                    <a:pt x="4295" y="52"/>
                  </a:lnTo>
                  <a:lnTo>
                    <a:pt x="4141" y="31"/>
                  </a:lnTo>
                  <a:lnTo>
                    <a:pt x="3976" y="10"/>
                  </a:lnTo>
                  <a:lnTo>
                    <a:pt x="380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797;p24">
              <a:extLst>
                <a:ext uri="{FF2B5EF4-FFF2-40B4-BE49-F238E27FC236}">
                  <a16:creationId xmlns:a16="http://schemas.microsoft.com/office/drawing/2014/main" id="{F29073AD-8439-067C-C681-E9B0942BDC7F}"/>
                </a:ext>
              </a:extLst>
            </p:cNvPr>
            <p:cNvSpPr/>
            <p:nvPr/>
          </p:nvSpPr>
          <p:spPr>
            <a:xfrm>
              <a:off x="1899148" y="3009743"/>
              <a:ext cx="312258" cy="376494"/>
            </a:xfrm>
            <a:custGeom>
              <a:avLst/>
              <a:gdLst/>
              <a:ahLst/>
              <a:cxnLst/>
              <a:rect l="l" t="t" r="r" b="b"/>
              <a:pathLst>
                <a:path w="7141" h="8610" extrusionOk="0">
                  <a:moveTo>
                    <a:pt x="3576" y="0"/>
                  </a:moveTo>
                  <a:lnTo>
                    <a:pt x="3381" y="11"/>
                  </a:lnTo>
                  <a:lnTo>
                    <a:pt x="2179" y="83"/>
                  </a:lnTo>
                  <a:lnTo>
                    <a:pt x="1377" y="144"/>
                  </a:lnTo>
                  <a:lnTo>
                    <a:pt x="1182" y="514"/>
                  </a:lnTo>
                  <a:lnTo>
                    <a:pt x="1008" y="894"/>
                  </a:lnTo>
                  <a:lnTo>
                    <a:pt x="854" y="1285"/>
                  </a:lnTo>
                  <a:lnTo>
                    <a:pt x="720" y="1675"/>
                  </a:lnTo>
                  <a:lnTo>
                    <a:pt x="597" y="2065"/>
                  </a:lnTo>
                  <a:lnTo>
                    <a:pt x="484" y="2445"/>
                  </a:lnTo>
                  <a:lnTo>
                    <a:pt x="391" y="2825"/>
                  </a:lnTo>
                  <a:lnTo>
                    <a:pt x="309" y="3195"/>
                  </a:lnTo>
                  <a:lnTo>
                    <a:pt x="247" y="3555"/>
                  </a:lnTo>
                  <a:lnTo>
                    <a:pt x="186" y="3904"/>
                  </a:lnTo>
                  <a:lnTo>
                    <a:pt x="93" y="4531"/>
                  </a:lnTo>
                  <a:lnTo>
                    <a:pt x="42" y="5055"/>
                  </a:lnTo>
                  <a:lnTo>
                    <a:pt x="1" y="5445"/>
                  </a:lnTo>
                  <a:lnTo>
                    <a:pt x="1" y="5609"/>
                  </a:lnTo>
                  <a:lnTo>
                    <a:pt x="1" y="5774"/>
                  </a:lnTo>
                  <a:lnTo>
                    <a:pt x="11" y="5938"/>
                  </a:lnTo>
                  <a:lnTo>
                    <a:pt x="42" y="6102"/>
                  </a:lnTo>
                  <a:lnTo>
                    <a:pt x="73" y="6267"/>
                  </a:lnTo>
                  <a:lnTo>
                    <a:pt x="114" y="6421"/>
                  </a:lnTo>
                  <a:lnTo>
                    <a:pt x="165" y="6585"/>
                  </a:lnTo>
                  <a:lnTo>
                    <a:pt x="217" y="6739"/>
                  </a:lnTo>
                  <a:lnTo>
                    <a:pt x="278" y="6894"/>
                  </a:lnTo>
                  <a:lnTo>
                    <a:pt x="350" y="7037"/>
                  </a:lnTo>
                  <a:lnTo>
                    <a:pt x="504" y="7325"/>
                  </a:lnTo>
                  <a:lnTo>
                    <a:pt x="669" y="7592"/>
                  </a:lnTo>
                  <a:lnTo>
                    <a:pt x="843" y="7828"/>
                  </a:lnTo>
                  <a:lnTo>
                    <a:pt x="925" y="7931"/>
                  </a:lnTo>
                  <a:lnTo>
                    <a:pt x="1018" y="8034"/>
                  </a:lnTo>
                  <a:lnTo>
                    <a:pt x="1110" y="8116"/>
                  </a:lnTo>
                  <a:lnTo>
                    <a:pt x="1203" y="8188"/>
                  </a:lnTo>
                  <a:lnTo>
                    <a:pt x="1295" y="8250"/>
                  </a:lnTo>
                  <a:lnTo>
                    <a:pt x="1377" y="8301"/>
                  </a:lnTo>
                  <a:lnTo>
                    <a:pt x="1552" y="8393"/>
                  </a:lnTo>
                  <a:lnTo>
                    <a:pt x="1696" y="8445"/>
                  </a:lnTo>
                  <a:lnTo>
                    <a:pt x="1809" y="8476"/>
                  </a:lnTo>
                  <a:lnTo>
                    <a:pt x="1912" y="8496"/>
                  </a:lnTo>
                  <a:lnTo>
                    <a:pt x="2055" y="8424"/>
                  </a:lnTo>
                  <a:lnTo>
                    <a:pt x="2240" y="8352"/>
                  </a:lnTo>
                  <a:lnTo>
                    <a:pt x="2466" y="8260"/>
                  </a:lnTo>
                  <a:lnTo>
                    <a:pt x="2744" y="8178"/>
                  </a:lnTo>
                  <a:lnTo>
                    <a:pt x="2898" y="8137"/>
                  </a:lnTo>
                  <a:lnTo>
                    <a:pt x="3062" y="8106"/>
                  </a:lnTo>
                  <a:lnTo>
                    <a:pt x="3237" y="8075"/>
                  </a:lnTo>
                  <a:lnTo>
                    <a:pt x="3411" y="8054"/>
                  </a:lnTo>
                  <a:lnTo>
                    <a:pt x="3596" y="8034"/>
                  </a:lnTo>
                  <a:lnTo>
                    <a:pt x="3966" y="8034"/>
                  </a:lnTo>
                  <a:lnTo>
                    <a:pt x="4151" y="8054"/>
                  </a:lnTo>
                  <a:lnTo>
                    <a:pt x="4336" y="8085"/>
                  </a:lnTo>
                  <a:lnTo>
                    <a:pt x="4521" y="8116"/>
                  </a:lnTo>
                  <a:lnTo>
                    <a:pt x="4685" y="8167"/>
                  </a:lnTo>
                  <a:lnTo>
                    <a:pt x="4860" y="8208"/>
                  </a:lnTo>
                  <a:lnTo>
                    <a:pt x="5158" y="8321"/>
                  </a:lnTo>
                  <a:lnTo>
                    <a:pt x="5415" y="8424"/>
                  </a:lnTo>
                  <a:lnTo>
                    <a:pt x="5620" y="8517"/>
                  </a:lnTo>
                  <a:lnTo>
                    <a:pt x="5795" y="8609"/>
                  </a:lnTo>
                  <a:lnTo>
                    <a:pt x="5918" y="8496"/>
                  </a:lnTo>
                  <a:lnTo>
                    <a:pt x="6062" y="8383"/>
                  </a:lnTo>
                  <a:lnTo>
                    <a:pt x="6226" y="8219"/>
                  </a:lnTo>
                  <a:lnTo>
                    <a:pt x="6401" y="8024"/>
                  </a:lnTo>
                  <a:lnTo>
                    <a:pt x="6493" y="7911"/>
                  </a:lnTo>
                  <a:lnTo>
                    <a:pt x="6576" y="7798"/>
                  </a:lnTo>
                  <a:lnTo>
                    <a:pt x="6658" y="7674"/>
                  </a:lnTo>
                  <a:lnTo>
                    <a:pt x="6730" y="7551"/>
                  </a:lnTo>
                  <a:lnTo>
                    <a:pt x="6802" y="7428"/>
                  </a:lnTo>
                  <a:lnTo>
                    <a:pt x="6853" y="7294"/>
                  </a:lnTo>
                  <a:lnTo>
                    <a:pt x="6904" y="7171"/>
                  </a:lnTo>
                  <a:lnTo>
                    <a:pt x="6966" y="7017"/>
                  </a:lnTo>
                  <a:lnTo>
                    <a:pt x="7028" y="6801"/>
                  </a:lnTo>
                  <a:lnTo>
                    <a:pt x="7058" y="6678"/>
                  </a:lnTo>
                  <a:lnTo>
                    <a:pt x="7089" y="6534"/>
                  </a:lnTo>
                  <a:lnTo>
                    <a:pt x="7110" y="6370"/>
                  </a:lnTo>
                  <a:lnTo>
                    <a:pt x="7130" y="6185"/>
                  </a:lnTo>
                  <a:lnTo>
                    <a:pt x="7141" y="5979"/>
                  </a:lnTo>
                  <a:lnTo>
                    <a:pt x="7141" y="5763"/>
                  </a:lnTo>
                  <a:lnTo>
                    <a:pt x="7141" y="5517"/>
                  </a:lnTo>
                  <a:lnTo>
                    <a:pt x="7120" y="5240"/>
                  </a:lnTo>
                  <a:lnTo>
                    <a:pt x="7089" y="4942"/>
                  </a:lnTo>
                  <a:lnTo>
                    <a:pt x="7048" y="4623"/>
                  </a:lnTo>
                  <a:lnTo>
                    <a:pt x="6986" y="4274"/>
                  </a:lnTo>
                  <a:lnTo>
                    <a:pt x="6904" y="3914"/>
                  </a:lnTo>
                  <a:lnTo>
                    <a:pt x="6812" y="3545"/>
                  </a:lnTo>
                  <a:lnTo>
                    <a:pt x="6709" y="3175"/>
                  </a:lnTo>
                  <a:lnTo>
                    <a:pt x="6606" y="2805"/>
                  </a:lnTo>
                  <a:lnTo>
                    <a:pt x="6483" y="2445"/>
                  </a:lnTo>
                  <a:lnTo>
                    <a:pt x="6247" y="1767"/>
                  </a:lnTo>
                  <a:lnTo>
                    <a:pt x="6021" y="1161"/>
                  </a:lnTo>
                  <a:lnTo>
                    <a:pt x="5826" y="689"/>
                  </a:lnTo>
                  <a:lnTo>
                    <a:pt x="5641" y="257"/>
                  </a:lnTo>
                  <a:lnTo>
                    <a:pt x="5435" y="216"/>
                  </a:lnTo>
                  <a:lnTo>
                    <a:pt x="5199" y="165"/>
                  </a:lnTo>
                  <a:lnTo>
                    <a:pt x="4901" y="113"/>
                  </a:lnTo>
                  <a:lnTo>
                    <a:pt x="4552" y="62"/>
                  </a:lnTo>
                  <a:lnTo>
                    <a:pt x="4172" y="31"/>
                  </a:lnTo>
                  <a:lnTo>
                    <a:pt x="3771" y="11"/>
                  </a:lnTo>
                  <a:lnTo>
                    <a:pt x="357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798;p24">
              <a:extLst>
                <a:ext uri="{FF2B5EF4-FFF2-40B4-BE49-F238E27FC236}">
                  <a16:creationId xmlns:a16="http://schemas.microsoft.com/office/drawing/2014/main" id="{F98CF2B8-FA3F-E911-AC27-2919B5CB20FB}"/>
                </a:ext>
              </a:extLst>
            </p:cNvPr>
            <p:cNvSpPr/>
            <p:nvPr/>
          </p:nvSpPr>
          <p:spPr>
            <a:xfrm>
              <a:off x="1423907" y="2781087"/>
              <a:ext cx="646424" cy="1242998"/>
            </a:xfrm>
            <a:custGeom>
              <a:avLst/>
              <a:gdLst/>
              <a:ahLst/>
              <a:cxnLst/>
              <a:rect l="l" t="t" r="r" b="b"/>
              <a:pathLst>
                <a:path w="14783" h="28426" extrusionOk="0">
                  <a:moveTo>
                    <a:pt x="6801" y="1"/>
                  </a:moveTo>
                  <a:lnTo>
                    <a:pt x="5856" y="175"/>
                  </a:lnTo>
                  <a:lnTo>
                    <a:pt x="5743" y="206"/>
                  </a:lnTo>
                  <a:lnTo>
                    <a:pt x="5609" y="237"/>
                  </a:lnTo>
                  <a:lnTo>
                    <a:pt x="5465" y="288"/>
                  </a:lnTo>
                  <a:lnTo>
                    <a:pt x="5311" y="350"/>
                  </a:lnTo>
                  <a:lnTo>
                    <a:pt x="4962" y="504"/>
                  </a:lnTo>
                  <a:lnTo>
                    <a:pt x="4582" y="709"/>
                  </a:lnTo>
                  <a:lnTo>
                    <a:pt x="4376" y="822"/>
                  </a:lnTo>
                  <a:lnTo>
                    <a:pt x="4171" y="946"/>
                  </a:lnTo>
                  <a:lnTo>
                    <a:pt x="3966" y="1079"/>
                  </a:lnTo>
                  <a:lnTo>
                    <a:pt x="3750" y="1233"/>
                  </a:lnTo>
                  <a:lnTo>
                    <a:pt x="3524" y="1387"/>
                  </a:lnTo>
                  <a:lnTo>
                    <a:pt x="3308" y="1552"/>
                  </a:lnTo>
                  <a:lnTo>
                    <a:pt x="3092" y="1726"/>
                  </a:lnTo>
                  <a:lnTo>
                    <a:pt x="2866" y="1911"/>
                  </a:lnTo>
                  <a:lnTo>
                    <a:pt x="2651" y="2106"/>
                  </a:lnTo>
                  <a:lnTo>
                    <a:pt x="2435" y="2312"/>
                  </a:lnTo>
                  <a:lnTo>
                    <a:pt x="2219" y="2528"/>
                  </a:lnTo>
                  <a:lnTo>
                    <a:pt x="2014" y="2754"/>
                  </a:lnTo>
                  <a:lnTo>
                    <a:pt x="1808" y="2990"/>
                  </a:lnTo>
                  <a:lnTo>
                    <a:pt x="1613" y="3226"/>
                  </a:lnTo>
                  <a:lnTo>
                    <a:pt x="1418" y="3483"/>
                  </a:lnTo>
                  <a:lnTo>
                    <a:pt x="1243" y="3740"/>
                  </a:lnTo>
                  <a:lnTo>
                    <a:pt x="1069" y="4007"/>
                  </a:lnTo>
                  <a:lnTo>
                    <a:pt x="904" y="4284"/>
                  </a:lnTo>
                  <a:lnTo>
                    <a:pt x="750" y="4562"/>
                  </a:lnTo>
                  <a:lnTo>
                    <a:pt x="617" y="4860"/>
                  </a:lnTo>
                  <a:lnTo>
                    <a:pt x="493" y="5158"/>
                  </a:lnTo>
                  <a:lnTo>
                    <a:pt x="380" y="5466"/>
                  </a:lnTo>
                  <a:lnTo>
                    <a:pt x="288" y="5784"/>
                  </a:lnTo>
                  <a:lnTo>
                    <a:pt x="206" y="6103"/>
                  </a:lnTo>
                  <a:lnTo>
                    <a:pt x="165" y="6349"/>
                  </a:lnTo>
                  <a:lnTo>
                    <a:pt x="123" y="6596"/>
                  </a:lnTo>
                  <a:lnTo>
                    <a:pt x="93" y="6842"/>
                  </a:lnTo>
                  <a:lnTo>
                    <a:pt x="62" y="7089"/>
                  </a:lnTo>
                  <a:lnTo>
                    <a:pt x="21" y="7592"/>
                  </a:lnTo>
                  <a:lnTo>
                    <a:pt x="0" y="8096"/>
                  </a:lnTo>
                  <a:lnTo>
                    <a:pt x="0" y="8599"/>
                  </a:lnTo>
                  <a:lnTo>
                    <a:pt x="21" y="9082"/>
                  </a:lnTo>
                  <a:lnTo>
                    <a:pt x="41" y="9554"/>
                  </a:lnTo>
                  <a:lnTo>
                    <a:pt x="72" y="9996"/>
                  </a:lnTo>
                  <a:lnTo>
                    <a:pt x="113" y="10417"/>
                  </a:lnTo>
                  <a:lnTo>
                    <a:pt x="165" y="10797"/>
                  </a:lnTo>
                  <a:lnTo>
                    <a:pt x="247" y="11424"/>
                  </a:lnTo>
                  <a:lnTo>
                    <a:pt x="319" y="11835"/>
                  </a:lnTo>
                  <a:lnTo>
                    <a:pt x="349" y="11989"/>
                  </a:lnTo>
                  <a:lnTo>
                    <a:pt x="534" y="12010"/>
                  </a:lnTo>
                  <a:lnTo>
                    <a:pt x="1079" y="12051"/>
                  </a:lnTo>
                  <a:lnTo>
                    <a:pt x="1469" y="12081"/>
                  </a:lnTo>
                  <a:lnTo>
                    <a:pt x="1921" y="12102"/>
                  </a:lnTo>
                  <a:lnTo>
                    <a:pt x="2445" y="12112"/>
                  </a:lnTo>
                  <a:lnTo>
                    <a:pt x="3020" y="12123"/>
                  </a:lnTo>
                  <a:lnTo>
                    <a:pt x="3298" y="12133"/>
                  </a:lnTo>
                  <a:lnTo>
                    <a:pt x="3575" y="12164"/>
                  </a:lnTo>
                  <a:lnTo>
                    <a:pt x="3863" y="12205"/>
                  </a:lnTo>
                  <a:lnTo>
                    <a:pt x="4140" y="12266"/>
                  </a:lnTo>
                  <a:lnTo>
                    <a:pt x="4418" y="12338"/>
                  </a:lnTo>
                  <a:lnTo>
                    <a:pt x="4674" y="12420"/>
                  </a:lnTo>
                  <a:lnTo>
                    <a:pt x="4931" y="12503"/>
                  </a:lnTo>
                  <a:lnTo>
                    <a:pt x="5178" y="12595"/>
                  </a:lnTo>
                  <a:lnTo>
                    <a:pt x="5599" y="12759"/>
                  </a:lnTo>
                  <a:lnTo>
                    <a:pt x="5928" y="12914"/>
                  </a:lnTo>
                  <a:lnTo>
                    <a:pt x="6226" y="13057"/>
                  </a:lnTo>
                  <a:lnTo>
                    <a:pt x="6154" y="13078"/>
                  </a:lnTo>
                  <a:lnTo>
                    <a:pt x="6061" y="13088"/>
                  </a:lnTo>
                  <a:lnTo>
                    <a:pt x="5804" y="13098"/>
                  </a:lnTo>
                  <a:lnTo>
                    <a:pt x="5137" y="13109"/>
                  </a:lnTo>
                  <a:lnTo>
                    <a:pt x="4736" y="13109"/>
                  </a:lnTo>
                  <a:lnTo>
                    <a:pt x="4335" y="13119"/>
                  </a:lnTo>
                  <a:lnTo>
                    <a:pt x="3935" y="13150"/>
                  </a:lnTo>
                  <a:lnTo>
                    <a:pt x="3740" y="13170"/>
                  </a:lnTo>
                  <a:lnTo>
                    <a:pt x="3555" y="13191"/>
                  </a:lnTo>
                  <a:lnTo>
                    <a:pt x="3288" y="13232"/>
                  </a:lnTo>
                  <a:lnTo>
                    <a:pt x="3041" y="13283"/>
                  </a:lnTo>
                  <a:lnTo>
                    <a:pt x="2579" y="13386"/>
                  </a:lnTo>
                  <a:lnTo>
                    <a:pt x="2168" y="13499"/>
                  </a:lnTo>
                  <a:lnTo>
                    <a:pt x="1819" y="13602"/>
                  </a:lnTo>
                  <a:lnTo>
                    <a:pt x="1531" y="13705"/>
                  </a:lnTo>
                  <a:lnTo>
                    <a:pt x="1325" y="13787"/>
                  </a:lnTo>
                  <a:lnTo>
                    <a:pt x="1151" y="13859"/>
                  </a:lnTo>
                  <a:lnTo>
                    <a:pt x="1192" y="13972"/>
                  </a:lnTo>
                  <a:lnTo>
                    <a:pt x="1346" y="14290"/>
                  </a:lnTo>
                  <a:lnTo>
                    <a:pt x="1593" y="14773"/>
                  </a:lnTo>
                  <a:lnTo>
                    <a:pt x="1747" y="15071"/>
                  </a:lnTo>
                  <a:lnTo>
                    <a:pt x="1932" y="15400"/>
                  </a:lnTo>
                  <a:lnTo>
                    <a:pt x="2137" y="15749"/>
                  </a:lnTo>
                  <a:lnTo>
                    <a:pt x="2363" y="16119"/>
                  </a:lnTo>
                  <a:lnTo>
                    <a:pt x="2620" y="16509"/>
                  </a:lnTo>
                  <a:lnTo>
                    <a:pt x="2897" y="16910"/>
                  </a:lnTo>
                  <a:lnTo>
                    <a:pt x="3195" y="17310"/>
                  </a:lnTo>
                  <a:lnTo>
                    <a:pt x="3514" y="17721"/>
                  </a:lnTo>
                  <a:lnTo>
                    <a:pt x="3853" y="18132"/>
                  </a:lnTo>
                  <a:lnTo>
                    <a:pt x="4222" y="18543"/>
                  </a:lnTo>
                  <a:lnTo>
                    <a:pt x="4952" y="19313"/>
                  </a:lnTo>
                  <a:lnTo>
                    <a:pt x="5712" y="20094"/>
                  </a:lnTo>
                  <a:lnTo>
                    <a:pt x="6482" y="20875"/>
                  </a:lnTo>
                  <a:lnTo>
                    <a:pt x="7243" y="21625"/>
                  </a:lnTo>
                  <a:lnTo>
                    <a:pt x="7972" y="22313"/>
                  </a:lnTo>
                  <a:lnTo>
                    <a:pt x="8321" y="22642"/>
                  </a:lnTo>
                  <a:lnTo>
                    <a:pt x="8660" y="22940"/>
                  </a:lnTo>
                  <a:lnTo>
                    <a:pt x="8979" y="23217"/>
                  </a:lnTo>
                  <a:lnTo>
                    <a:pt x="9287" y="23474"/>
                  </a:lnTo>
                  <a:lnTo>
                    <a:pt x="9575" y="23690"/>
                  </a:lnTo>
                  <a:lnTo>
                    <a:pt x="9831" y="23885"/>
                  </a:lnTo>
                  <a:lnTo>
                    <a:pt x="10109" y="24090"/>
                  </a:lnTo>
                  <a:lnTo>
                    <a:pt x="10427" y="24347"/>
                  </a:lnTo>
                  <a:lnTo>
                    <a:pt x="10787" y="24655"/>
                  </a:lnTo>
                  <a:lnTo>
                    <a:pt x="11167" y="24994"/>
                  </a:lnTo>
                  <a:lnTo>
                    <a:pt x="11989" y="25734"/>
                  </a:lnTo>
                  <a:lnTo>
                    <a:pt x="12810" y="26504"/>
                  </a:lnTo>
                  <a:lnTo>
                    <a:pt x="13571" y="27234"/>
                  </a:lnTo>
                  <a:lnTo>
                    <a:pt x="14197" y="27850"/>
                  </a:lnTo>
                  <a:lnTo>
                    <a:pt x="14783" y="28425"/>
                  </a:lnTo>
                  <a:lnTo>
                    <a:pt x="14259" y="27162"/>
                  </a:lnTo>
                  <a:lnTo>
                    <a:pt x="13694" y="25826"/>
                  </a:lnTo>
                  <a:lnTo>
                    <a:pt x="13026" y="24244"/>
                  </a:lnTo>
                  <a:lnTo>
                    <a:pt x="12317" y="22580"/>
                  </a:lnTo>
                  <a:lnTo>
                    <a:pt x="11619" y="21019"/>
                  </a:lnTo>
                  <a:lnTo>
                    <a:pt x="11311" y="20310"/>
                  </a:lnTo>
                  <a:lnTo>
                    <a:pt x="11023" y="19704"/>
                  </a:lnTo>
                  <a:lnTo>
                    <a:pt x="10776" y="19190"/>
                  </a:lnTo>
                  <a:lnTo>
                    <a:pt x="10571" y="18810"/>
                  </a:lnTo>
                  <a:lnTo>
                    <a:pt x="10068" y="17875"/>
                  </a:lnTo>
                  <a:lnTo>
                    <a:pt x="9318" y="16447"/>
                  </a:lnTo>
                  <a:lnTo>
                    <a:pt x="8424" y="14680"/>
                  </a:lnTo>
                  <a:lnTo>
                    <a:pt x="7941" y="13715"/>
                  </a:lnTo>
                  <a:lnTo>
                    <a:pt x="7458" y="12729"/>
                  </a:lnTo>
                  <a:lnTo>
                    <a:pt x="6975" y="11742"/>
                  </a:lnTo>
                  <a:lnTo>
                    <a:pt x="6513" y="10766"/>
                  </a:lnTo>
                  <a:lnTo>
                    <a:pt x="6071" y="9821"/>
                  </a:lnTo>
                  <a:lnTo>
                    <a:pt x="5671" y="8928"/>
                  </a:lnTo>
                  <a:lnTo>
                    <a:pt x="5322" y="8116"/>
                  </a:lnTo>
                  <a:lnTo>
                    <a:pt x="5034" y="7387"/>
                  </a:lnTo>
                  <a:lnTo>
                    <a:pt x="4921" y="7068"/>
                  </a:lnTo>
                  <a:lnTo>
                    <a:pt x="4818" y="6781"/>
                  </a:lnTo>
                  <a:lnTo>
                    <a:pt x="4746" y="6524"/>
                  </a:lnTo>
                  <a:lnTo>
                    <a:pt x="4685" y="6308"/>
                  </a:lnTo>
                  <a:lnTo>
                    <a:pt x="4654" y="6103"/>
                  </a:lnTo>
                  <a:lnTo>
                    <a:pt x="4623" y="5897"/>
                  </a:lnTo>
                  <a:lnTo>
                    <a:pt x="4592" y="5692"/>
                  </a:lnTo>
                  <a:lnTo>
                    <a:pt x="4582" y="5486"/>
                  </a:lnTo>
                  <a:lnTo>
                    <a:pt x="4572" y="5271"/>
                  </a:lnTo>
                  <a:lnTo>
                    <a:pt x="4582" y="5065"/>
                  </a:lnTo>
                  <a:lnTo>
                    <a:pt x="4582" y="4849"/>
                  </a:lnTo>
                  <a:lnTo>
                    <a:pt x="4602" y="4644"/>
                  </a:lnTo>
                  <a:lnTo>
                    <a:pt x="4623" y="4428"/>
                  </a:lnTo>
                  <a:lnTo>
                    <a:pt x="4654" y="4212"/>
                  </a:lnTo>
                  <a:lnTo>
                    <a:pt x="4726" y="3802"/>
                  </a:lnTo>
                  <a:lnTo>
                    <a:pt x="4818" y="3391"/>
                  </a:lnTo>
                  <a:lnTo>
                    <a:pt x="4941" y="2990"/>
                  </a:lnTo>
                  <a:lnTo>
                    <a:pt x="5075" y="2610"/>
                  </a:lnTo>
                  <a:lnTo>
                    <a:pt x="5219" y="2240"/>
                  </a:lnTo>
                  <a:lnTo>
                    <a:pt x="5383" y="1901"/>
                  </a:lnTo>
                  <a:lnTo>
                    <a:pt x="5558" y="1583"/>
                  </a:lnTo>
                  <a:lnTo>
                    <a:pt x="5732" y="1295"/>
                  </a:lnTo>
                  <a:lnTo>
                    <a:pt x="5917" y="1028"/>
                  </a:lnTo>
                  <a:lnTo>
                    <a:pt x="6010" y="915"/>
                  </a:lnTo>
                  <a:lnTo>
                    <a:pt x="6102" y="812"/>
                  </a:lnTo>
                  <a:lnTo>
                    <a:pt x="6195" y="709"/>
                  </a:lnTo>
                  <a:lnTo>
                    <a:pt x="6297" y="627"/>
                  </a:lnTo>
                  <a:lnTo>
                    <a:pt x="6452" y="473"/>
                  </a:lnTo>
                  <a:lnTo>
                    <a:pt x="6595" y="319"/>
                  </a:lnTo>
                  <a:lnTo>
                    <a:pt x="6708" y="155"/>
                  </a:lnTo>
                  <a:lnTo>
                    <a:pt x="6801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799;p24">
              <a:extLst>
                <a:ext uri="{FF2B5EF4-FFF2-40B4-BE49-F238E27FC236}">
                  <a16:creationId xmlns:a16="http://schemas.microsoft.com/office/drawing/2014/main" id="{4F0B8741-E10B-8ABE-C42B-8C168DCD75D8}"/>
                </a:ext>
              </a:extLst>
            </p:cNvPr>
            <p:cNvSpPr/>
            <p:nvPr/>
          </p:nvSpPr>
          <p:spPr>
            <a:xfrm>
              <a:off x="2070302" y="2799497"/>
              <a:ext cx="612797" cy="1224589"/>
            </a:xfrm>
            <a:custGeom>
              <a:avLst/>
              <a:gdLst/>
              <a:ahLst/>
              <a:cxnLst/>
              <a:rect l="l" t="t" r="r" b="b"/>
              <a:pathLst>
                <a:path w="14014" h="28005" extrusionOk="0">
                  <a:moveTo>
                    <a:pt x="9123" y="1"/>
                  </a:moveTo>
                  <a:lnTo>
                    <a:pt x="9144" y="114"/>
                  </a:lnTo>
                  <a:lnTo>
                    <a:pt x="9154" y="237"/>
                  </a:lnTo>
                  <a:lnTo>
                    <a:pt x="9175" y="453"/>
                  </a:lnTo>
                  <a:lnTo>
                    <a:pt x="9205" y="843"/>
                  </a:lnTo>
                  <a:lnTo>
                    <a:pt x="9236" y="1295"/>
                  </a:lnTo>
                  <a:lnTo>
                    <a:pt x="9267" y="1788"/>
                  </a:lnTo>
                  <a:lnTo>
                    <a:pt x="9277" y="2312"/>
                  </a:lnTo>
                  <a:lnTo>
                    <a:pt x="9277" y="2857"/>
                  </a:lnTo>
                  <a:lnTo>
                    <a:pt x="9257" y="3391"/>
                  </a:lnTo>
                  <a:lnTo>
                    <a:pt x="9216" y="3925"/>
                  </a:lnTo>
                  <a:lnTo>
                    <a:pt x="9185" y="4172"/>
                  </a:lnTo>
                  <a:lnTo>
                    <a:pt x="9154" y="4418"/>
                  </a:lnTo>
                  <a:lnTo>
                    <a:pt x="9041" y="5055"/>
                  </a:lnTo>
                  <a:lnTo>
                    <a:pt x="8866" y="6010"/>
                  </a:lnTo>
                  <a:lnTo>
                    <a:pt x="8743" y="6586"/>
                  </a:lnTo>
                  <a:lnTo>
                    <a:pt x="8610" y="7223"/>
                  </a:lnTo>
                  <a:lnTo>
                    <a:pt x="8445" y="7921"/>
                  </a:lnTo>
                  <a:lnTo>
                    <a:pt x="8271" y="8661"/>
                  </a:lnTo>
                  <a:lnTo>
                    <a:pt x="8065" y="9452"/>
                  </a:lnTo>
                  <a:lnTo>
                    <a:pt x="7839" y="10284"/>
                  </a:lnTo>
                  <a:lnTo>
                    <a:pt x="7603" y="11157"/>
                  </a:lnTo>
                  <a:lnTo>
                    <a:pt x="7325" y="12051"/>
                  </a:lnTo>
                  <a:lnTo>
                    <a:pt x="7038" y="12975"/>
                  </a:lnTo>
                  <a:lnTo>
                    <a:pt x="6719" y="13920"/>
                  </a:lnTo>
                  <a:lnTo>
                    <a:pt x="6380" y="14876"/>
                  </a:lnTo>
                  <a:lnTo>
                    <a:pt x="6010" y="15841"/>
                  </a:lnTo>
                  <a:lnTo>
                    <a:pt x="5805" y="16365"/>
                  </a:lnTo>
                  <a:lnTo>
                    <a:pt x="5589" y="16889"/>
                  </a:lnTo>
                  <a:lnTo>
                    <a:pt x="5137" y="17937"/>
                  </a:lnTo>
                  <a:lnTo>
                    <a:pt x="4665" y="19005"/>
                  </a:lnTo>
                  <a:lnTo>
                    <a:pt x="4172" y="20053"/>
                  </a:lnTo>
                  <a:lnTo>
                    <a:pt x="3668" y="21091"/>
                  </a:lnTo>
                  <a:lnTo>
                    <a:pt x="3175" y="22098"/>
                  </a:lnTo>
                  <a:lnTo>
                    <a:pt x="2682" y="23074"/>
                  </a:lnTo>
                  <a:lnTo>
                    <a:pt x="2199" y="23978"/>
                  </a:lnTo>
                  <a:lnTo>
                    <a:pt x="1758" y="24830"/>
                  </a:lnTo>
                  <a:lnTo>
                    <a:pt x="1336" y="25601"/>
                  </a:lnTo>
                  <a:lnTo>
                    <a:pt x="638" y="26874"/>
                  </a:lnTo>
                  <a:lnTo>
                    <a:pt x="165" y="27707"/>
                  </a:lnTo>
                  <a:lnTo>
                    <a:pt x="1" y="28004"/>
                  </a:lnTo>
                  <a:lnTo>
                    <a:pt x="278" y="27789"/>
                  </a:lnTo>
                  <a:lnTo>
                    <a:pt x="956" y="27234"/>
                  </a:lnTo>
                  <a:lnTo>
                    <a:pt x="1367" y="26895"/>
                  </a:lnTo>
                  <a:lnTo>
                    <a:pt x="1778" y="26535"/>
                  </a:lnTo>
                  <a:lnTo>
                    <a:pt x="2168" y="26186"/>
                  </a:lnTo>
                  <a:lnTo>
                    <a:pt x="2507" y="25868"/>
                  </a:lnTo>
                  <a:lnTo>
                    <a:pt x="2744" y="25631"/>
                  </a:lnTo>
                  <a:lnTo>
                    <a:pt x="3021" y="25385"/>
                  </a:lnTo>
                  <a:lnTo>
                    <a:pt x="3637" y="24830"/>
                  </a:lnTo>
                  <a:lnTo>
                    <a:pt x="5148" y="23505"/>
                  </a:lnTo>
                  <a:lnTo>
                    <a:pt x="6000" y="22745"/>
                  </a:lnTo>
                  <a:lnTo>
                    <a:pt x="6432" y="22334"/>
                  </a:lnTo>
                  <a:lnTo>
                    <a:pt x="6884" y="21913"/>
                  </a:lnTo>
                  <a:lnTo>
                    <a:pt x="7346" y="21471"/>
                  </a:lnTo>
                  <a:lnTo>
                    <a:pt x="7798" y="21019"/>
                  </a:lnTo>
                  <a:lnTo>
                    <a:pt x="8260" y="20546"/>
                  </a:lnTo>
                  <a:lnTo>
                    <a:pt x="8723" y="20053"/>
                  </a:lnTo>
                  <a:lnTo>
                    <a:pt x="9185" y="19540"/>
                  </a:lnTo>
                  <a:lnTo>
                    <a:pt x="9647" y="19016"/>
                  </a:lnTo>
                  <a:lnTo>
                    <a:pt x="10109" y="18482"/>
                  </a:lnTo>
                  <a:lnTo>
                    <a:pt x="10541" y="17958"/>
                  </a:lnTo>
                  <a:lnTo>
                    <a:pt x="10972" y="17434"/>
                  </a:lnTo>
                  <a:lnTo>
                    <a:pt x="11373" y="16930"/>
                  </a:lnTo>
                  <a:lnTo>
                    <a:pt x="12113" y="15985"/>
                  </a:lnTo>
                  <a:lnTo>
                    <a:pt x="12739" y="15163"/>
                  </a:lnTo>
                  <a:lnTo>
                    <a:pt x="13222" y="14516"/>
                  </a:lnTo>
                  <a:lnTo>
                    <a:pt x="13633" y="13941"/>
                  </a:lnTo>
                  <a:lnTo>
                    <a:pt x="13479" y="13869"/>
                  </a:lnTo>
                  <a:lnTo>
                    <a:pt x="13078" y="13684"/>
                  </a:lnTo>
                  <a:lnTo>
                    <a:pt x="12801" y="13561"/>
                  </a:lnTo>
                  <a:lnTo>
                    <a:pt x="12482" y="13448"/>
                  </a:lnTo>
                  <a:lnTo>
                    <a:pt x="12133" y="13325"/>
                  </a:lnTo>
                  <a:lnTo>
                    <a:pt x="11753" y="13212"/>
                  </a:lnTo>
                  <a:lnTo>
                    <a:pt x="11003" y="13016"/>
                  </a:lnTo>
                  <a:lnTo>
                    <a:pt x="10366" y="12842"/>
                  </a:lnTo>
                  <a:lnTo>
                    <a:pt x="10079" y="12760"/>
                  </a:lnTo>
                  <a:lnTo>
                    <a:pt x="9801" y="12667"/>
                  </a:lnTo>
                  <a:lnTo>
                    <a:pt x="9555" y="12564"/>
                  </a:lnTo>
                  <a:lnTo>
                    <a:pt x="9318" y="12462"/>
                  </a:lnTo>
                  <a:lnTo>
                    <a:pt x="9349" y="12451"/>
                  </a:lnTo>
                  <a:lnTo>
                    <a:pt x="9442" y="12421"/>
                  </a:lnTo>
                  <a:lnTo>
                    <a:pt x="9596" y="12380"/>
                  </a:lnTo>
                  <a:lnTo>
                    <a:pt x="9822" y="12328"/>
                  </a:lnTo>
                  <a:lnTo>
                    <a:pt x="10120" y="12297"/>
                  </a:lnTo>
                  <a:lnTo>
                    <a:pt x="10305" y="12287"/>
                  </a:lnTo>
                  <a:lnTo>
                    <a:pt x="10510" y="12277"/>
                  </a:lnTo>
                  <a:lnTo>
                    <a:pt x="10726" y="12277"/>
                  </a:lnTo>
                  <a:lnTo>
                    <a:pt x="10972" y="12287"/>
                  </a:lnTo>
                  <a:lnTo>
                    <a:pt x="11239" y="12308"/>
                  </a:lnTo>
                  <a:lnTo>
                    <a:pt x="11527" y="12338"/>
                  </a:lnTo>
                  <a:lnTo>
                    <a:pt x="11887" y="12380"/>
                  </a:lnTo>
                  <a:lnTo>
                    <a:pt x="12287" y="12441"/>
                  </a:lnTo>
                  <a:lnTo>
                    <a:pt x="13068" y="12575"/>
                  </a:lnTo>
                  <a:lnTo>
                    <a:pt x="13684" y="12688"/>
                  </a:lnTo>
                  <a:lnTo>
                    <a:pt x="13931" y="12739"/>
                  </a:lnTo>
                  <a:lnTo>
                    <a:pt x="13951" y="12564"/>
                  </a:lnTo>
                  <a:lnTo>
                    <a:pt x="13982" y="12082"/>
                  </a:lnTo>
                  <a:lnTo>
                    <a:pt x="14003" y="11743"/>
                  </a:lnTo>
                  <a:lnTo>
                    <a:pt x="14013" y="11342"/>
                  </a:lnTo>
                  <a:lnTo>
                    <a:pt x="14013" y="10900"/>
                  </a:lnTo>
                  <a:lnTo>
                    <a:pt x="14013" y="10417"/>
                  </a:lnTo>
                  <a:lnTo>
                    <a:pt x="13993" y="9904"/>
                  </a:lnTo>
                  <a:lnTo>
                    <a:pt x="13972" y="9370"/>
                  </a:lnTo>
                  <a:lnTo>
                    <a:pt x="13921" y="8815"/>
                  </a:lnTo>
                  <a:lnTo>
                    <a:pt x="13849" y="8240"/>
                  </a:lnTo>
                  <a:lnTo>
                    <a:pt x="13766" y="7675"/>
                  </a:lnTo>
                  <a:lnTo>
                    <a:pt x="13705" y="7387"/>
                  </a:lnTo>
                  <a:lnTo>
                    <a:pt x="13653" y="7110"/>
                  </a:lnTo>
                  <a:lnTo>
                    <a:pt x="13582" y="6832"/>
                  </a:lnTo>
                  <a:lnTo>
                    <a:pt x="13510" y="6555"/>
                  </a:lnTo>
                  <a:lnTo>
                    <a:pt x="13427" y="6288"/>
                  </a:lnTo>
                  <a:lnTo>
                    <a:pt x="13335" y="6021"/>
                  </a:lnTo>
                  <a:lnTo>
                    <a:pt x="12955" y="4993"/>
                  </a:lnTo>
                  <a:lnTo>
                    <a:pt x="12626" y="4110"/>
                  </a:lnTo>
                  <a:lnTo>
                    <a:pt x="12472" y="3709"/>
                  </a:lnTo>
                  <a:lnTo>
                    <a:pt x="12318" y="3350"/>
                  </a:lnTo>
                  <a:lnTo>
                    <a:pt x="12164" y="3011"/>
                  </a:lnTo>
                  <a:lnTo>
                    <a:pt x="12020" y="2703"/>
                  </a:lnTo>
                  <a:lnTo>
                    <a:pt x="11866" y="2415"/>
                  </a:lnTo>
                  <a:lnTo>
                    <a:pt x="11702" y="2148"/>
                  </a:lnTo>
                  <a:lnTo>
                    <a:pt x="11537" y="1901"/>
                  </a:lnTo>
                  <a:lnTo>
                    <a:pt x="11363" y="1675"/>
                  </a:lnTo>
                  <a:lnTo>
                    <a:pt x="11178" y="1459"/>
                  </a:lnTo>
                  <a:lnTo>
                    <a:pt x="10972" y="1264"/>
                  </a:lnTo>
                  <a:lnTo>
                    <a:pt x="10757" y="1079"/>
                  </a:lnTo>
                  <a:lnTo>
                    <a:pt x="10520" y="905"/>
                  </a:lnTo>
                  <a:lnTo>
                    <a:pt x="10212" y="689"/>
                  </a:lnTo>
                  <a:lnTo>
                    <a:pt x="9832" y="432"/>
                  </a:lnTo>
                  <a:lnTo>
                    <a:pt x="9442" y="186"/>
                  </a:lnTo>
                  <a:lnTo>
                    <a:pt x="9267" y="83"/>
                  </a:lnTo>
                  <a:lnTo>
                    <a:pt x="9123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800;p24">
              <a:extLst>
                <a:ext uri="{FF2B5EF4-FFF2-40B4-BE49-F238E27FC236}">
                  <a16:creationId xmlns:a16="http://schemas.microsoft.com/office/drawing/2014/main" id="{54014FA3-78F5-2D28-DA19-151EBE084D3D}"/>
                </a:ext>
              </a:extLst>
            </p:cNvPr>
            <p:cNvSpPr/>
            <p:nvPr/>
          </p:nvSpPr>
          <p:spPr>
            <a:xfrm>
              <a:off x="1649415" y="2646754"/>
              <a:ext cx="823433" cy="817180"/>
            </a:xfrm>
            <a:custGeom>
              <a:avLst/>
              <a:gdLst/>
              <a:ahLst/>
              <a:cxnLst/>
              <a:rect l="l" t="t" r="r" b="b"/>
              <a:pathLst>
                <a:path w="18831" h="18688" fill="none" extrusionOk="0">
                  <a:moveTo>
                    <a:pt x="935" y="422"/>
                  </a:moveTo>
                  <a:lnTo>
                    <a:pt x="935" y="422"/>
                  </a:lnTo>
                  <a:lnTo>
                    <a:pt x="812" y="525"/>
                  </a:lnTo>
                  <a:lnTo>
                    <a:pt x="688" y="648"/>
                  </a:lnTo>
                  <a:lnTo>
                    <a:pt x="545" y="823"/>
                  </a:lnTo>
                  <a:lnTo>
                    <a:pt x="401" y="1028"/>
                  </a:lnTo>
                  <a:lnTo>
                    <a:pt x="401" y="1028"/>
                  </a:lnTo>
                  <a:lnTo>
                    <a:pt x="329" y="1152"/>
                  </a:lnTo>
                  <a:lnTo>
                    <a:pt x="267" y="1316"/>
                  </a:lnTo>
                  <a:lnTo>
                    <a:pt x="206" y="1501"/>
                  </a:lnTo>
                  <a:lnTo>
                    <a:pt x="154" y="1717"/>
                  </a:lnTo>
                  <a:lnTo>
                    <a:pt x="113" y="1963"/>
                  </a:lnTo>
                  <a:lnTo>
                    <a:pt x="72" y="2230"/>
                  </a:lnTo>
                  <a:lnTo>
                    <a:pt x="52" y="2518"/>
                  </a:lnTo>
                  <a:lnTo>
                    <a:pt x="31" y="2826"/>
                  </a:lnTo>
                  <a:lnTo>
                    <a:pt x="10" y="3155"/>
                  </a:lnTo>
                  <a:lnTo>
                    <a:pt x="0" y="3504"/>
                  </a:lnTo>
                  <a:lnTo>
                    <a:pt x="10" y="3874"/>
                  </a:lnTo>
                  <a:lnTo>
                    <a:pt x="10" y="4254"/>
                  </a:lnTo>
                  <a:lnTo>
                    <a:pt x="31" y="4644"/>
                  </a:lnTo>
                  <a:lnTo>
                    <a:pt x="52" y="5055"/>
                  </a:lnTo>
                  <a:lnTo>
                    <a:pt x="82" y="5476"/>
                  </a:lnTo>
                  <a:lnTo>
                    <a:pt x="113" y="5908"/>
                  </a:lnTo>
                  <a:lnTo>
                    <a:pt x="165" y="6339"/>
                  </a:lnTo>
                  <a:lnTo>
                    <a:pt x="216" y="6781"/>
                  </a:lnTo>
                  <a:lnTo>
                    <a:pt x="267" y="7233"/>
                  </a:lnTo>
                  <a:lnTo>
                    <a:pt x="339" y="7685"/>
                  </a:lnTo>
                  <a:lnTo>
                    <a:pt x="411" y="8137"/>
                  </a:lnTo>
                  <a:lnTo>
                    <a:pt x="493" y="8589"/>
                  </a:lnTo>
                  <a:lnTo>
                    <a:pt x="586" y="9031"/>
                  </a:lnTo>
                  <a:lnTo>
                    <a:pt x="678" y="9483"/>
                  </a:lnTo>
                  <a:lnTo>
                    <a:pt x="791" y="9925"/>
                  </a:lnTo>
                  <a:lnTo>
                    <a:pt x="904" y="10366"/>
                  </a:lnTo>
                  <a:lnTo>
                    <a:pt x="1017" y="10798"/>
                  </a:lnTo>
                  <a:lnTo>
                    <a:pt x="1151" y="11219"/>
                  </a:lnTo>
                  <a:lnTo>
                    <a:pt x="1284" y="11630"/>
                  </a:lnTo>
                  <a:lnTo>
                    <a:pt x="1428" y="12030"/>
                  </a:lnTo>
                  <a:lnTo>
                    <a:pt x="1582" y="12421"/>
                  </a:lnTo>
                  <a:lnTo>
                    <a:pt x="1736" y="12791"/>
                  </a:lnTo>
                  <a:lnTo>
                    <a:pt x="1736" y="12791"/>
                  </a:lnTo>
                  <a:lnTo>
                    <a:pt x="1880" y="13089"/>
                  </a:lnTo>
                  <a:lnTo>
                    <a:pt x="2024" y="13376"/>
                  </a:lnTo>
                  <a:lnTo>
                    <a:pt x="2178" y="13674"/>
                  </a:lnTo>
                  <a:lnTo>
                    <a:pt x="2342" y="13962"/>
                  </a:lnTo>
                  <a:lnTo>
                    <a:pt x="2517" y="14249"/>
                  </a:lnTo>
                  <a:lnTo>
                    <a:pt x="2702" y="14527"/>
                  </a:lnTo>
                  <a:lnTo>
                    <a:pt x="2887" y="14814"/>
                  </a:lnTo>
                  <a:lnTo>
                    <a:pt x="3082" y="15082"/>
                  </a:lnTo>
                  <a:lnTo>
                    <a:pt x="3288" y="15349"/>
                  </a:lnTo>
                  <a:lnTo>
                    <a:pt x="3503" y="15616"/>
                  </a:lnTo>
                  <a:lnTo>
                    <a:pt x="3729" y="15862"/>
                  </a:lnTo>
                  <a:lnTo>
                    <a:pt x="3955" y="16109"/>
                  </a:lnTo>
                  <a:lnTo>
                    <a:pt x="4192" y="16355"/>
                  </a:lnTo>
                  <a:lnTo>
                    <a:pt x="4438" y="16581"/>
                  </a:lnTo>
                  <a:lnTo>
                    <a:pt x="4685" y="16807"/>
                  </a:lnTo>
                  <a:lnTo>
                    <a:pt x="4941" y="17023"/>
                  </a:lnTo>
                  <a:lnTo>
                    <a:pt x="5209" y="17218"/>
                  </a:lnTo>
                  <a:lnTo>
                    <a:pt x="5476" y="17413"/>
                  </a:lnTo>
                  <a:lnTo>
                    <a:pt x="5753" y="17598"/>
                  </a:lnTo>
                  <a:lnTo>
                    <a:pt x="6041" y="17763"/>
                  </a:lnTo>
                  <a:lnTo>
                    <a:pt x="6328" y="17917"/>
                  </a:lnTo>
                  <a:lnTo>
                    <a:pt x="6626" y="18061"/>
                  </a:lnTo>
                  <a:lnTo>
                    <a:pt x="6934" y="18194"/>
                  </a:lnTo>
                  <a:lnTo>
                    <a:pt x="7243" y="18307"/>
                  </a:lnTo>
                  <a:lnTo>
                    <a:pt x="7551" y="18410"/>
                  </a:lnTo>
                  <a:lnTo>
                    <a:pt x="7869" y="18502"/>
                  </a:lnTo>
                  <a:lnTo>
                    <a:pt x="8198" y="18564"/>
                  </a:lnTo>
                  <a:lnTo>
                    <a:pt x="8527" y="18626"/>
                  </a:lnTo>
                  <a:lnTo>
                    <a:pt x="8855" y="18667"/>
                  </a:lnTo>
                  <a:lnTo>
                    <a:pt x="9194" y="18687"/>
                  </a:lnTo>
                  <a:lnTo>
                    <a:pt x="9544" y="18687"/>
                  </a:lnTo>
                  <a:lnTo>
                    <a:pt x="9893" y="18667"/>
                  </a:lnTo>
                  <a:lnTo>
                    <a:pt x="9893" y="18667"/>
                  </a:lnTo>
                  <a:lnTo>
                    <a:pt x="10242" y="18636"/>
                  </a:lnTo>
                  <a:lnTo>
                    <a:pt x="10581" y="18585"/>
                  </a:lnTo>
                  <a:lnTo>
                    <a:pt x="10931" y="18523"/>
                  </a:lnTo>
                  <a:lnTo>
                    <a:pt x="11270" y="18441"/>
                  </a:lnTo>
                  <a:lnTo>
                    <a:pt x="11598" y="18348"/>
                  </a:lnTo>
                  <a:lnTo>
                    <a:pt x="11927" y="18246"/>
                  </a:lnTo>
                  <a:lnTo>
                    <a:pt x="12256" y="18122"/>
                  </a:lnTo>
                  <a:lnTo>
                    <a:pt x="12574" y="17999"/>
                  </a:lnTo>
                  <a:lnTo>
                    <a:pt x="12882" y="17855"/>
                  </a:lnTo>
                  <a:lnTo>
                    <a:pt x="13191" y="17701"/>
                  </a:lnTo>
                  <a:lnTo>
                    <a:pt x="13488" y="17537"/>
                  </a:lnTo>
                  <a:lnTo>
                    <a:pt x="13786" y="17362"/>
                  </a:lnTo>
                  <a:lnTo>
                    <a:pt x="14074" y="17177"/>
                  </a:lnTo>
                  <a:lnTo>
                    <a:pt x="14351" y="16982"/>
                  </a:lnTo>
                  <a:lnTo>
                    <a:pt x="14618" y="16787"/>
                  </a:lnTo>
                  <a:lnTo>
                    <a:pt x="14886" y="16581"/>
                  </a:lnTo>
                  <a:lnTo>
                    <a:pt x="15142" y="16366"/>
                  </a:lnTo>
                  <a:lnTo>
                    <a:pt x="15389" y="16150"/>
                  </a:lnTo>
                  <a:lnTo>
                    <a:pt x="15625" y="15924"/>
                  </a:lnTo>
                  <a:lnTo>
                    <a:pt x="15861" y="15698"/>
                  </a:lnTo>
                  <a:lnTo>
                    <a:pt x="16077" y="15462"/>
                  </a:lnTo>
                  <a:lnTo>
                    <a:pt x="16283" y="15225"/>
                  </a:lnTo>
                  <a:lnTo>
                    <a:pt x="16488" y="14979"/>
                  </a:lnTo>
                  <a:lnTo>
                    <a:pt x="16673" y="14743"/>
                  </a:lnTo>
                  <a:lnTo>
                    <a:pt x="16858" y="14496"/>
                  </a:lnTo>
                  <a:lnTo>
                    <a:pt x="17022" y="14249"/>
                  </a:lnTo>
                  <a:lnTo>
                    <a:pt x="17176" y="14003"/>
                  </a:lnTo>
                  <a:lnTo>
                    <a:pt x="17320" y="13756"/>
                  </a:lnTo>
                  <a:lnTo>
                    <a:pt x="17454" y="13510"/>
                  </a:lnTo>
                  <a:lnTo>
                    <a:pt x="17577" y="13273"/>
                  </a:lnTo>
                  <a:lnTo>
                    <a:pt x="17680" y="13027"/>
                  </a:lnTo>
                  <a:lnTo>
                    <a:pt x="17783" y="12791"/>
                  </a:lnTo>
                  <a:lnTo>
                    <a:pt x="17783" y="12791"/>
                  </a:lnTo>
                  <a:lnTo>
                    <a:pt x="17865" y="12534"/>
                  </a:lnTo>
                  <a:lnTo>
                    <a:pt x="17947" y="12246"/>
                  </a:lnTo>
                  <a:lnTo>
                    <a:pt x="18029" y="11928"/>
                  </a:lnTo>
                  <a:lnTo>
                    <a:pt x="18111" y="11578"/>
                  </a:lnTo>
                  <a:lnTo>
                    <a:pt x="18183" y="11209"/>
                  </a:lnTo>
                  <a:lnTo>
                    <a:pt x="18255" y="10808"/>
                  </a:lnTo>
                  <a:lnTo>
                    <a:pt x="18327" y="10397"/>
                  </a:lnTo>
                  <a:lnTo>
                    <a:pt x="18389" y="9966"/>
                  </a:lnTo>
                  <a:lnTo>
                    <a:pt x="18512" y="9051"/>
                  </a:lnTo>
                  <a:lnTo>
                    <a:pt x="18615" y="8096"/>
                  </a:lnTo>
                  <a:lnTo>
                    <a:pt x="18697" y="7110"/>
                  </a:lnTo>
                  <a:lnTo>
                    <a:pt x="18758" y="6124"/>
                  </a:lnTo>
                  <a:lnTo>
                    <a:pt x="18810" y="5148"/>
                  </a:lnTo>
                  <a:lnTo>
                    <a:pt x="18830" y="4213"/>
                  </a:lnTo>
                  <a:lnTo>
                    <a:pt x="18830" y="3319"/>
                  </a:lnTo>
                  <a:lnTo>
                    <a:pt x="18830" y="2908"/>
                  </a:lnTo>
                  <a:lnTo>
                    <a:pt x="18810" y="2508"/>
                  </a:lnTo>
                  <a:lnTo>
                    <a:pt x="18789" y="2127"/>
                  </a:lnTo>
                  <a:lnTo>
                    <a:pt x="18758" y="1778"/>
                  </a:lnTo>
                  <a:lnTo>
                    <a:pt x="18728" y="1460"/>
                  </a:lnTo>
                  <a:lnTo>
                    <a:pt x="18687" y="1172"/>
                  </a:lnTo>
                  <a:lnTo>
                    <a:pt x="18635" y="915"/>
                  </a:lnTo>
                  <a:lnTo>
                    <a:pt x="18584" y="689"/>
                  </a:lnTo>
                  <a:lnTo>
                    <a:pt x="18522" y="504"/>
                  </a:lnTo>
                  <a:lnTo>
                    <a:pt x="18481" y="422"/>
                  </a:lnTo>
                  <a:lnTo>
                    <a:pt x="18450" y="361"/>
                  </a:lnTo>
                  <a:lnTo>
                    <a:pt x="18450" y="361"/>
                  </a:lnTo>
                  <a:lnTo>
                    <a:pt x="18409" y="309"/>
                  </a:lnTo>
                  <a:lnTo>
                    <a:pt x="18368" y="258"/>
                  </a:lnTo>
                  <a:lnTo>
                    <a:pt x="18255" y="165"/>
                  </a:lnTo>
                  <a:lnTo>
                    <a:pt x="18111" y="83"/>
                  </a:lnTo>
                  <a:lnTo>
                    <a:pt x="17947" y="1"/>
                  </a:lnTo>
                </a:path>
              </a:pathLst>
            </a:custGeom>
            <a:noFill/>
            <a:ln w="200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801;p24">
              <a:extLst>
                <a:ext uri="{FF2B5EF4-FFF2-40B4-BE49-F238E27FC236}">
                  <a16:creationId xmlns:a16="http://schemas.microsoft.com/office/drawing/2014/main" id="{BACCEFA4-83A0-2D6F-B938-4262FC8D4C1F}"/>
                </a:ext>
              </a:extLst>
            </p:cNvPr>
            <p:cNvSpPr/>
            <p:nvPr/>
          </p:nvSpPr>
          <p:spPr>
            <a:xfrm>
              <a:off x="2383879" y="2639582"/>
              <a:ext cx="50330" cy="7215"/>
            </a:xfrm>
            <a:custGeom>
              <a:avLst/>
              <a:gdLst/>
              <a:ahLst/>
              <a:cxnLst/>
              <a:rect l="l" t="t" r="r" b="b"/>
              <a:pathLst>
                <a:path w="1151" h="165" fill="none" extrusionOk="0">
                  <a:moveTo>
                    <a:pt x="1151" y="165"/>
                  </a:moveTo>
                  <a:lnTo>
                    <a:pt x="1151" y="165"/>
                  </a:lnTo>
                  <a:lnTo>
                    <a:pt x="997" y="103"/>
                  </a:lnTo>
                  <a:lnTo>
                    <a:pt x="832" y="62"/>
                  </a:lnTo>
                  <a:lnTo>
                    <a:pt x="668" y="21"/>
                  </a:lnTo>
                  <a:lnTo>
                    <a:pt x="504" y="1"/>
                  </a:lnTo>
                  <a:lnTo>
                    <a:pt x="350" y="1"/>
                  </a:lnTo>
                  <a:lnTo>
                    <a:pt x="216" y="11"/>
                  </a:lnTo>
                  <a:lnTo>
                    <a:pt x="154" y="31"/>
                  </a:lnTo>
                  <a:lnTo>
                    <a:pt x="93" y="42"/>
                  </a:lnTo>
                  <a:lnTo>
                    <a:pt x="41" y="73"/>
                  </a:lnTo>
                  <a:lnTo>
                    <a:pt x="0" y="103"/>
                  </a:lnTo>
                </a:path>
              </a:pathLst>
            </a:custGeom>
            <a:noFill/>
            <a:ln w="30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802;p24">
              <a:extLst>
                <a:ext uri="{FF2B5EF4-FFF2-40B4-BE49-F238E27FC236}">
                  <a16:creationId xmlns:a16="http://schemas.microsoft.com/office/drawing/2014/main" id="{9D4E547B-DF4E-BEAE-8B12-E130B681B461}"/>
                </a:ext>
              </a:extLst>
            </p:cNvPr>
            <p:cNvSpPr/>
            <p:nvPr/>
          </p:nvSpPr>
          <p:spPr>
            <a:xfrm>
              <a:off x="1690301" y="2657992"/>
              <a:ext cx="31484" cy="7259"/>
            </a:xfrm>
            <a:custGeom>
              <a:avLst/>
              <a:gdLst/>
              <a:ahLst/>
              <a:cxnLst/>
              <a:rect l="l" t="t" r="r" b="b"/>
              <a:pathLst>
                <a:path w="720" h="166" fill="none" extrusionOk="0">
                  <a:moveTo>
                    <a:pt x="719" y="134"/>
                  </a:moveTo>
                  <a:lnTo>
                    <a:pt x="719" y="134"/>
                  </a:lnTo>
                  <a:lnTo>
                    <a:pt x="668" y="93"/>
                  </a:lnTo>
                  <a:lnTo>
                    <a:pt x="616" y="52"/>
                  </a:lnTo>
                  <a:lnTo>
                    <a:pt x="534" y="21"/>
                  </a:lnTo>
                  <a:lnTo>
                    <a:pt x="483" y="1"/>
                  </a:lnTo>
                  <a:lnTo>
                    <a:pt x="431" y="1"/>
                  </a:lnTo>
                  <a:lnTo>
                    <a:pt x="370" y="1"/>
                  </a:lnTo>
                  <a:lnTo>
                    <a:pt x="308" y="11"/>
                  </a:lnTo>
                  <a:lnTo>
                    <a:pt x="236" y="32"/>
                  </a:lnTo>
                  <a:lnTo>
                    <a:pt x="164" y="62"/>
                  </a:lnTo>
                  <a:lnTo>
                    <a:pt x="82" y="104"/>
                  </a:lnTo>
                  <a:lnTo>
                    <a:pt x="0" y="165"/>
                  </a:lnTo>
                </a:path>
              </a:pathLst>
            </a:custGeom>
            <a:noFill/>
            <a:ln w="30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803;p24">
              <a:extLst>
                <a:ext uri="{FF2B5EF4-FFF2-40B4-BE49-F238E27FC236}">
                  <a16:creationId xmlns:a16="http://schemas.microsoft.com/office/drawing/2014/main" id="{6729A2E9-0F19-C739-2352-1176ACC6C41C}"/>
                </a:ext>
              </a:extLst>
            </p:cNvPr>
            <p:cNvSpPr/>
            <p:nvPr/>
          </p:nvSpPr>
          <p:spPr>
            <a:xfrm>
              <a:off x="2045158" y="3457171"/>
              <a:ext cx="808172" cy="573661"/>
            </a:xfrm>
            <a:custGeom>
              <a:avLst/>
              <a:gdLst/>
              <a:ahLst/>
              <a:cxnLst/>
              <a:rect l="l" t="t" r="r" b="b"/>
              <a:pathLst>
                <a:path w="18482" h="13119" fill="none" extrusionOk="0">
                  <a:moveTo>
                    <a:pt x="175" y="0"/>
                  </a:moveTo>
                  <a:lnTo>
                    <a:pt x="175" y="0"/>
                  </a:lnTo>
                  <a:lnTo>
                    <a:pt x="155" y="144"/>
                  </a:lnTo>
                  <a:lnTo>
                    <a:pt x="103" y="565"/>
                  </a:lnTo>
                  <a:lnTo>
                    <a:pt x="72" y="873"/>
                  </a:lnTo>
                  <a:lnTo>
                    <a:pt x="42" y="1233"/>
                  </a:lnTo>
                  <a:lnTo>
                    <a:pt x="21" y="1644"/>
                  </a:lnTo>
                  <a:lnTo>
                    <a:pt x="1" y="2106"/>
                  </a:lnTo>
                  <a:lnTo>
                    <a:pt x="1" y="2620"/>
                  </a:lnTo>
                  <a:lnTo>
                    <a:pt x="1" y="3174"/>
                  </a:lnTo>
                  <a:lnTo>
                    <a:pt x="21" y="3770"/>
                  </a:lnTo>
                  <a:lnTo>
                    <a:pt x="62" y="4397"/>
                  </a:lnTo>
                  <a:lnTo>
                    <a:pt x="114" y="5065"/>
                  </a:lnTo>
                  <a:lnTo>
                    <a:pt x="196" y="5763"/>
                  </a:lnTo>
                  <a:lnTo>
                    <a:pt x="309" y="6482"/>
                  </a:lnTo>
                  <a:lnTo>
                    <a:pt x="370" y="6852"/>
                  </a:lnTo>
                  <a:lnTo>
                    <a:pt x="442" y="7222"/>
                  </a:lnTo>
                  <a:lnTo>
                    <a:pt x="442" y="7222"/>
                  </a:lnTo>
                  <a:lnTo>
                    <a:pt x="596" y="7941"/>
                  </a:lnTo>
                  <a:lnTo>
                    <a:pt x="750" y="8619"/>
                  </a:lnTo>
                  <a:lnTo>
                    <a:pt x="925" y="9225"/>
                  </a:lnTo>
                  <a:lnTo>
                    <a:pt x="1018" y="9523"/>
                  </a:lnTo>
                  <a:lnTo>
                    <a:pt x="1110" y="9790"/>
                  </a:lnTo>
                  <a:lnTo>
                    <a:pt x="1203" y="10057"/>
                  </a:lnTo>
                  <a:lnTo>
                    <a:pt x="1295" y="10304"/>
                  </a:lnTo>
                  <a:lnTo>
                    <a:pt x="1398" y="10550"/>
                  </a:lnTo>
                  <a:lnTo>
                    <a:pt x="1500" y="10776"/>
                  </a:lnTo>
                  <a:lnTo>
                    <a:pt x="1613" y="10992"/>
                  </a:lnTo>
                  <a:lnTo>
                    <a:pt x="1726" y="11187"/>
                  </a:lnTo>
                  <a:lnTo>
                    <a:pt x="1839" y="11382"/>
                  </a:lnTo>
                  <a:lnTo>
                    <a:pt x="1963" y="11567"/>
                  </a:lnTo>
                  <a:lnTo>
                    <a:pt x="2086" y="11732"/>
                  </a:lnTo>
                  <a:lnTo>
                    <a:pt x="2209" y="11896"/>
                  </a:lnTo>
                  <a:lnTo>
                    <a:pt x="2343" y="12040"/>
                  </a:lnTo>
                  <a:lnTo>
                    <a:pt x="2487" y="12184"/>
                  </a:lnTo>
                  <a:lnTo>
                    <a:pt x="2630" y="12307"/>
                  </a:lnTo>
                  <a:lnTo>
                    <a:pt x="2774" y="12430"/>
                  </a:lnTo>
                  <a:lnTo>
                    <a:pt x="2928" y="12533"/>
                  </a:lnTo>
                  <a:lnTo>
                    <a:pt x="3093" y="12636"/>
                  </a:lnTo>
                  <a:lnTo>
                    <a:pt x="3257" y="12728"/>
                  </a:lnTo>
                  <a:lnTo>
                    <a:pt x="3421" y="12800"/>
                  </a:lnTo>
                  <a:lnTo>
                    <a:pt x="3606" y="12872"/>
                  </a:lnTo>
                  <a:lnTo>
                    <a:pt x="3791" y="12934"/>
                  </a:lnTo>
                  <a:lnTo>
                    <a:pt x="3976" y="12995"/>
                  </a:lnTo>
                  <a:lnTo>
                    <a:pt x="4171" y="13036"/>
                  </a:lnTo>
                  <a:lnTo>
                    <a:pt x="4377" y="13077"/>
                  </a:lnTo>
                  <a:lnTo>
                    <a:pt x="4582" y="13098"/>
                  </a:lnTo>
                  <a:lnTo>
                    <a:pt x="4582" y="13098"/>
                  </a:lnTo>
                  <a:lnTo>
                    <a:pt x="4798" y="13119"/>
                  </a:lnTo>
                  <a:lnTo>
                    <a:pt x="5003" y="13119"/>
                  </a:lnTo>
                  <a:lnTo>
                    <a:pt x="5199" y="13088"/>
                  </a:lnTo>
                  <a:lnTo>
                    <a:pt x="5404" y="13057"/>
                  </a:lnTo>
                  <a:lnTo>
                    <a:pt x="5589" y="12995"/>
                  </a:lnTo>
                  <a:lnTo>
                    <a:pt x="5784" y="12923"/>
                  </a:lnTo>
                  <a:lnTo>
                    <a:pt x="5969" y="12841"/>
                  </a:lnTo>
                  <a:lnTo>
                    <a:pt x="6144" y="12728"/>
                  </a:lnTo>
                  <a:lnTo>
                    <a:pt x="6318" y="12615"/>
                  </a:lnTo>
                  <a:lnTo>
                    <a:pt x="6493" y="12482"/>
                  </a:lnTo>
                  <a:lnTo>
                    <a:pt x="6668" y="12338"/>
                  </a:lnTo>
                  <a:lnTo>
                    <a:pt x="6832" y="12184"/>
                  </a:lnTo>
                  <a:lnTo>
                    <a:pt x="6996" y="12019"/>
                  </a:lnTo>
                  <a:lnTo>
                    <a:pt x="7150" y="11834"/>
                  </a:lnTo>
                  <a:lnTo>
                    <a:pt x="7305" y="11650"/>
                  </a:lnTo>
                  <a:lnTo>
                    <a:pt x="7459" y="11444"/>
                  </a:lnTo>
                  <a:lnTo>
                    <a:pt x="7602" y="11239"/>
                  </a:lnTo>
                  <a:lnTo>
                    <a:pt x="7757" y="11023"/>
                  </a:lnTo>
                  <a:lnTo>
                    <a:pt x="7890" y="10797"/>
                  </a:lnTo>
                  <a:lnTo>
                    <a:pt x="8034" y="10571"/>
                  </a:lnTo>
                  <a:lnTo>
                    <a:pt x="8311" y="10088"/>
                  </a:lnTo>
                  <a:lnTo>
                    <a:pt x="8568" y="9585"/>
                  </a:lnTo>
                  <a:lnTo>
                    <a:pt x="8825" y="9071"/>
                  </a:lnTo>
                  <a:lnTo>
                    <a:pt x="9061" y="8547"/>
                  </a:lnTo>
                  <a:lnTo>
                    <a:pt x="9298" y="8013"/>
                  </a:lnTo>
                  <a:lnTo>
                    <a:pt x="9534" y="7489"/>
                  </a:lnTo>
                  <a:lnTo>
                    <a:pt x="9534" y="7489"/>
                  </a:lnTo>
                  <a:lnTo>
                    <a:pt x="9647" y="7232"/>
                  </a:lnTo>
                  <a:lnTo>
                    <a:pt x="9780" y="6996"/>
                  </a:lnTo>
                  <a:lnTo>
                    <a:pt x="9924" y="6760"/>
                  </a:lnTo>
                  <a:lnTo>
                    <a:pt x="10078" y="6544"/>
                  </a:lnTo>
                  <a:lnTo>
                    <a:pt x="10253" y="6328"/>
                  </a:lnTo>
                  <a:lnTo>
                    <a:pt x="10438" y="6123"/>
                  </a:lnTo>
                  <a:lnTo>
                    <a:pt x="10623" y="5938"/>
                  </a:lnTo>
                  <a:lnTo>
                    <a:pt x="10828" y="5753"/>
                  </a:lnTo>
                  <a:lnTo>
                    <a:pt x="11034" y="5578"/>
                  </a:lnTo>
                  <a:lnTo>
                    <a:pt x="11260" y="5414"/>
                  </a:lnTo>
                  <a:lnTo>
                    <a:pt x="11486" y="5270"/>
                  </a:lnTo>
                  <a:lnTo>
                    <a:pt x="11712" y="5126"/>
                  </a:lnTo>
                  <a:lnTo>
                    <a:pt x="11948" y="4993"/>
                  </a:lnTo>
                  <a:lnTo>
                    <a:pt x="12194" y="4880"/>
                  </a:lnTo>
                  <a:lnTo>
                    <a:pt x="12441" y="4777"/>
                  </a:lnTo>
                  <a:lnTo>
                    <a:pt x="12688" y="4674"/>
                  </a:lnTo>
                  <a:lnTo>
                    <a:pt x="12944" y="4592"/>
                  </a:lnTo>
                  <a:lnTo>
                    <a:pt x="13201" y="4520"/>
                  </a:lnTo>
                  <a:lnTo>
                    <a:pt x="13458" y="4459"/>
                  </a:lnTo>
                  <a:lnTo>
                    <a:pt x="13705" y="4417"/>
                  </a:lnTo>
                  <a:lnTo>
                    <a:pt x="13961" y="4376"/>
                  </a:lnTo>
                  <a:lnTo>
                    <a:pt x="14218" y="4356"/>
                  </a:lnTo>
                  <a:lnTo>
                    <a:pt x="14465" y="4346"/>
                  </a:lnTo>
                  <a:lnTo>
                    <a:pt x="14711" y="4346"/>
                  </a:lnTo>
                  <a:lnTo>
                    <a:pt x="14958" y="4356"/>
                  </a:lnTo>
                  <a:lnTo>
                    <a:pt x="15194" y="4376"/>
                  </a:lnTo>
                  <a:lnTo>
                    <a:pt x="15430" y="4417"/>
                  </a:lnTo>
                  <a:lnTo>
                    <a:pt x="15656" y="4469"/>
                  </a:lnTo>
                  <a:lnTo>
                    <a:pt x="15872" y="4541"/>
                  </a:lnTo>
                  <a:lnTo>
                    <a:pt x="16088" y="4613"/>
                  </a:lnTo>
                  <a:lnTo>
                    <a:pt x="16283" y="4705"/>
                  </a:lnTo>
                  <a:lnTo>
                    <a:pt x="16478" y="4818"/>
                  </a:lnTo>
                  <a:lnTo>
                    <a:pt x="16478" y="4818"/>
                  </a:lnTo>
                  <a:lnTo>
                    <a:pt x="16663" y="4931"/>
                  </a:lnTo>
                  <a:lnTo>
                    <a:pt x="16838" y="5065"/>
                  </a:lnTo>
                  <a:lnTo>
                    <a:pt x="16992" y="5198"/>
                  </a:lnTo>
                  <a:lnTo>
                    <a:pt x="17146" y="5342"/>
                  </a:lnTo>
                  <a:lnTo>
                    <a:pt x="17280" y="5486"/>
                  </a:lnTo>
                  <a:lnTo>
                    <a:pt x="17413" y="5640"/>
                  </a:lnTo>
                  <a:lnTo>
                    <a:pt x="17526" y="5804"/>
                  </a:lnTo>
                  <a:lnTo>
                    <a:pt x="17639" y="5969"/>
                  </a:lnTo>
                  <a:lnTo>
                    <a:pt x="17742" y="6143"/>
                  </a:lnTo>
                  <a:lnTo>
                    <a:pt x="17834" y="6308"/>
                  </a:lnTo>
                  <a:lnTo>
                    <a:pt x="17916" y="6482"/>
                  </a:lnTo>
                  <a:lnTo>
                    <a:pt x="17999" y="6657"/>
                  </a:lnTo>
                  <a:lnTo>
                    <a:pt x="18071" y="6832"/>
                  </a:lnTo>
                  <a:lnTo>
                    <a:pt x="18132" y="6996"/>
                  </a:lnTo>
                  <a:lnTo>
                    <a:pt x="18235" y="7335"/>
                  </a:lnTo>
                  <a:lnTo>
                    <a:pt x="18317" y="7664"/>
                  </a:lnTo>
                  <a:lnTo>
                    <a:pt x="18379" y="7962"/>
                  </a:lnTo>
                  <a:lnTo>
                    <a:pt x="18420" y="8239"/>
                  </a:lnTo>
                  <a:lnTo>
                    <a:pt x="18451" y="8486"/>
                  </a:lnTo>
                  <a:lnTo>
                    <a:pt x="18481" y="8835"/>
                  </a:lnTo>
                  <a:lnTo>
                    <a:pt x="18481" y="8958"/>
                  </a:lnTo>
                </a:path>
              </a:pathLst>
            </a:custGeom>
            <a:noFill/>
            <a:ln w="200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804;p24">
              <a:extLst>
                <a:ext uri="{FF2B5EF4-FFF2-40B4-BE49-F238E27FC236}">
                  <a16:creationId xmlns:a16="http://schemas.microsoft.com/office/drawing/2014/main" id="{E6164A2D-2E6D-58A3-E39D-30FFB2811BC9}"/>
                </a:ext>
              </a:extLst>
            </p:cNvPr>
            <p:cNvSpPr/>
            <p:nvPr/>
          </p:nvSpPr>
          <p:spPr>
            <a:xfrm>
              <a:off x="1976898" y="3451312"/>
              <a:ext cx="169357" cy="14867"/>
            </a:xfrm>
            <a:custGeom>
              <a:avLst/>
              <a:gdLst/>
              <a:ahLst/>
              <a:cxnLst/>
              <a:rect l="l" t="t" r="r" b="b"/>
              <a:pathLst>
                <a:path w="3873" h="340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82" y="31"/>
                  </a:lnTo>
                  <a:lnTo>
                    <a:pt x="319" y="103"/>
                  </a:lnTo>
                  <a:lnTo>
                    <a:pt x="699" y="186"/>
                  </a:lnTo>
                  <a:lnTo>
                    <a:pt x="925" y="227"/>
                  </a:lnTo>
                  <a:lnTo>
                    <a:pt x="1181" y="268"/>
                  </a:lnTo>
                  <a:lnTo>
                    <a:pt x="1459" y="309"/>
                  </a:lnTo>
                  <a:lnTo>
                    <a:pt x="1767" y="329"/>
                  </a:lnTo>
                  <a:lnTo>
                    <a:pt x="2085" y="340"/>
                  </a:lnTo>
                  <a:lnTo>
                    <a:pt x="2424" y="340"/>
                  </a:lnTo>
                  <a:lnTo>
                    <a:pt x="2774" y="319"/>
                  </a:lnTo>
                  <a:lnTo>
                    <a:pt x="3133" y="288"/>
                  </a:lnTo>
                  <a:lnTo>
                    <a:pt x="3503" y="227"/>
                  </a:lnTo>
                  <a:lnTo>
                    <a:pt x="3688" y="186"/>
                  </a:lnTo>
                  <a:lnTo>
                    <a:pt x="3873" y="134"/>
                  </a:lnTo>
                </a:path>
              </a:pathLst>
            </a:custGeom>
            <a:noFill/>
            <a:ln w="30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805;p24">
              <a:extLst>
                <a:ext uri="{FF2B5EF4-FFF2-40B4-BE49-F238E27FC236}">
                  <a16:creationId xmlns:a16="http://schemas.microsoft.com/office/drawing/2014/main" id="{7837612F-C4E8-6E5E-70AD-E489EC82C77D}"/>
                </a:ext>
              </a:extLst>
            </p:cNvPr>
            <p:cNvSpPr/>
            <p:nvPr/>
          </p:nvSpPr>
          <p:spPr>
            <a:xfrm>
              <a:off x="2046951" y="3480522"/>
              <a:ext cx="44" cy="99742"/>
            </a:xfrm>
            <a:custGeom>
              <a:avLst/>
              <a:gdLst/>
              <a:ahLst/>
              <a:cxnLst/>
              <a:rect l="l" t="t" r="r" b="b"/>
              <a:pathLst>
                <a:path w="1" h="2281" fill="none" extrusionOk="0">
                  <a:moveTo>
                    <a:pt x="1" y="2281"/>
                  </a:moveTo>
                  <a:lnTo>
                    <a:pt x="1" y="2281"/>
                  </a:lnTo>
                  <a:lnTo>
                    <a:pt x="1" y="0"/>
                  </a:lnTo>
                </a:path>
              </a:pathLst>
            </a:custGeom>
            <a:noFill/>
            <a:ln w="30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806;p24">
              <a:extLst>
                <a:ext uri="{FF2B5EF4-FFF2-40B4-BE49-F238E27FC236}">
                  <a16:creationId xmlns:a16="http://schemas.microsoft.com/office/drawing/2014/main" id="{A04066BB-0EE9-5ACD-5239-2EA02D3A2AC8}"/>
                </a:ext>
              </a:extLst>
            </p:cNvPr>
            <p:cNvSpPr/>
            <p:nvPr/>
          </p:nvSpPr>
          <p:spPr>
            <a:xfrm>
              <a:off x="1418965" y="1226806"/>
              <a:ext cx="1214706" cy="1791035"/>
            </a:xfrm>
            <a:custGeom>
              <a:avLst/>
              <a:gdLst/>
              <a:ahLst/>
              <a:cxnLst/>
              <a:rect l="l" t="t" r="r" b="b"/>
              <a:pathLst>
                <a:path w="27779" h="40959" extrusionOk="0">
                  <a:moveTo>
                    <a:pt x="14444" y="1"/>
                  </a:moveTo>
                  <a:lnTo>
                    <a:pt x="13992" y="21"/>
                  </a:lnTo>
                  <a:lnTo>
                    <a:pt x="13745" y="31"/>
                  </a:lnTo>
                  <a:lnTo>
                    <a:pt x="13478" y="52"/>
                  </a:lnTo>
                  <a:lnTo>
                    <a:pt x="13191" y="93"/>
                  </a:lnTo>
                  <a:lnTo>
                    <a:pt x="12893" y="134"/>
                  </a:lnTo>
                  <a:lnTo>
                    <a:pt x="12574" y="185"/>
                  </a:lnTo>
                  <a:lnTo>
                    <a:pt x="12235" y="247"/>
                  </a:lnTo>
                  <a:lnTo>
                    <a:pt x="11886" y="319"/>
                  </a:lnTo>
                  <a:lnTo>
                    <a:pt x="11516" y="411"/>
                  </a:lnTo>
                  <a:lnTo>
                    <a:pt x="11136" y="514"/>
                  </a:lnTo>
                  <a:lnTo>
                    <a:pt x="10746" y="637"/>
                  </a:lnTo>
                  <a:lnTo>
                    <a:pt x="10335" y="771"/>
                  </a:lnTo>
                  <a:lnTo>
                    <a:pt x="9914" y="925"/>
                  </a:lnTo>
                  <a:lnTo>
                    <a:pt x="9472" y="1100"/>
                  </a:lnTo>
                  <a:lnTo>
                    <a:pt x="9030" y="1285"/>
                  </a:lnTo>
                  <a:lnTo>
                    <a:pt x="8568" y="1500"/>
                  </a:lnTo>
                  <a:lnTo>
                    <a:pt x="8085" y="1726"/>
                  </a:lnTo>
                  <a:lnTo>
                    <a:pt x="7602" y="1983"/>
                  </a:lnTo>
                  <a:lnTo>
                    <a:pt x="7099" y="2261"/>
                  </a:lnTo>
                  <a:lnTo>
                    <a:pt x="6595" y="2559"/>
                  </a:lnTo>
                  <a:lnTo>
                    <a:pt x="6071" y="2887"/>
                  </a:lnTo>
                  <a:lnTo>
                    <a:pt x="5815" y="3062"/>
                  </a:lnTo>
                  <a:lnTo>
                    <a:pt x="5568" y="3247"/>
                  </a:lnTo>
                  <a:lnTo>
                    <a:pt x="5332" y="3442"/>
                  </a:lnTo>
                  <a:lnTo>
                    <a:pt x="5116" y="3637"/>
                  </a:lnTo>
                  <a:lnTo>
                    <a:pt x="4900" y="3853"/>
                  </a:lnTo>
                  <a:lnTo>
                    <a:pt x="4705" y="4069"/>
                  </a:lnTo>
                  <a:lnTo>
                    <a:pt x="4510" y="4295"/>
                  </a:lnTo>
                  <a:lnTo>
                    <a:pt x="4335" y="4531"/>
                  </a:lnTo>
                  <a:lnTo>
                    <a:pt x="4161" y="4767"/>
                  </a:lnTo>
                  <a:lnTo>
                    <a:pt x="3996" y="5024"/>
                  </a:lnTo>
                  <a:lnTo>
                    <a:pt x="3853" y="5271"/>
                  </a:lnTo>
                  <a:lnTo>
                    <a:pt x="3709" y="5527"/>
                  </a:lnTo>
                  <a:lnTo>
                    <a:pt x="3575" y="5794"/>
                  </a:lnTo>
                  <a:lnTo>
                    <a:pt x="3452" y="6062"/>
                  </a:lnTo>
                  <a:lnTo>
                    <a:pt x="3339" y="6339"/>
                  </a:lnTo>
                  <a:lnTo>
                    <a:pt x="3236" y="6616"/>
                  </a:lnTo>
                  <a:lnTo>
                    <a:pt x="3133" y="6904"/>
                  </a:lnTo>
                  <a:lnTo>
                    <a:pt x="3041" y="7181"/>
                  </a:lnTo>
                  <a:lnTo>
                    <a:pt x="2959" y="7469"/>
                  </a:lnTo>
                  <a:lnTo>
                    <a:pt x="2887" y="7767"/>
                  </a:lnTo>
                  <a:lnTo>
                    <a:pt x="2815" y="8054"/>
                  </a:lnTo>
                  <a:lnTo>
                    <a:pt x="2753" y="8352"/>
                  </a:lnTo>
                  <a:lnTo>
                    <a:pt x="2702" y="8650"/>
                  </a:lnTo>
                  <a:lnTo>
                    <a:pt x="2651" y="8948"/>
                  </a:lnTo>
                  <a:lnTo>
                    <a:pt x="2579" y="9544"/>
                  </a:lnTo>
                  <a:lnTo>
                    <a:pt x="2517" y="10140"/>
                  </a:lnTo>
                  <a:lnTo>
                    <a:pt x="2476" y="10725"/>
                  </a:lnTo>
                  <a:lnTo>
                    <a:pt x="2466" y="11311"/>
                  </a:lnTo>
                  <a:lnTo>
                    <a:pt x="2466" y="11876"/>
                  </a:lnTo>
                  <a:lnTo>
                    <a:pt x="2476" y="12441"/>
                  </a:lnTo>
                  <a:lnTo>
                    <a:pt x="2497" y="12975"/>
                  </a:lnTo>
                  <a:lnTo>
                    <a:pt x="2538" y="13499"/>
                  </a:lnTo>
                  <a:lnTo>
                    <a:pt x="2579" y="14002"/>
                  </a:lnTo>
                  <a:lnTo>
                    <a:pt x="2630" y="14475"/>
                  </a:lnTo>
                  <a:lnTo>
                    <a:pt x="2681" y="14917"/>
                  </a:lnTo>
                  <a:lnTo>
                    <a:pt x="2743" y="15317"/>
                  </a:lnTo>
                  <a:lnTo>
                    <a:pt x="2856" y="16026"/>
                  </a:lnTo>
                  <a:lnTo>
                    <a:pt x="2959" y="16560"/>
                  </a:lnTo>
                  <a:lnTo>
                    <a:pt x="3041" y="16899"/>
                  </a:lnTo>
                  <a:lnTo>
                    <a:pt x="3062" y="17023"/>
                  </a:lnTo>
                  <a:lnTo>
                    <a:pt x="3031" y="16982"/>
                  </a:lnTo>
                  <a:lnTo>
                    <a:pt x="2928" y="16879"/>
                  </a:lnTo>
                  <a:lnTo>
                    <a:pt x="2753" y="16745"/>
                  </a:lnTo>
                  <a:lnTo>
                    <a:pt x="2651" y="16663"/>
                  </a:lnTo>
                  <a:lnTo>
                    <a:pt x="2538" y="16591"/>
                  </a:lnTo>
                  <a:lnTo>
                    <a:pt x="2414" y="16509"/>
                  </a:lnTo>
                  <a:lnTo>
                    <a:pt x="2271" y="16447"/>
                  </a:lnTo>
                  <a:lnTo>
                    <a:pt x="2127" y="16375"/>
                  </a:lnTo>
                  <a:lnTo>
                    <a:pt x="1962" y="16324"/>
                  </a:lnTo>
                  <a:lnTo>
                    <a:pt x="1798" y="16283"/>
                  </a:lnTo>
                  <a:lnTo>
                    <a:pt x="1623" y="16262"/>
                  </a:lnTo>
                  <a:lnTo>
                    <a:pt x="1449" y="16252"/>
                  </a:lnTo>
                  <a:lnTo>
                    <a:pt x="1264" y="16273"/>
                  </a:lnTo>
                  <a:lnTo>
                    <a:pt x="1171" y="16293"/>
                  </a:lnTo>
                  <a:lnTo>
                    <a:pt x="1079" y="16324"/>
                  </a:lnTo>
                  <a:lnTo>
                    <a:pt x="986" y="16365"/>
                  </a:lnTo>
                  <a:lnTo>
                    <a:pt x="904" y="16417"/>
                  </a:lnTo>
                  <a:lnTo>
                    <a:pt x="822" y="16478"/>
                  </a:lnTo>
                  <a:lnTo>
                    <a:pt x="740" y="16550"/>
                  </a:lnTo>
                  <a:lnTo>
                    <a:pt x="658" y="16632"/>
                  </a:lnTo>
                  <a:lnTo>
                    <a:pt x="586" y="16725"/>
                  </a:lnTo>
                  <a:lnTo>
                    <a:pt x="514" y="16827"/>
                  </a:lnTo>
                  <a:lnTo>
                    <a:pt x="442" y="16940"/>
                  </a:lnTo>
                  <a:lnTo>
                    <a:pt x="380" y="17053"/>
                  </a:lnTo>
                  <a:lnTo>
                    <a:pt x="319" y="17177"/>
                  </a:lnTo>
                  <a:lnTo>
                    <a:pt x="267" y="17300"/>
                  </a:lnTo>
                  <a:lnTo>
                    <a:pt x="216" y="17444"/>
                  </a:lnTo>
                  <a:lnTo>
                    <a:pt x="175" y="17577"/>
                  </a:lnTo>
                  <a:lnTo>
                    <a:pt x="134" y="17731"/>
                  </a:lnTo>
                  <a:lnTo>
                    <a:pt x="93" y="17886"/>
                  </a:lnTo>
                  <a:lnTo>
                    <a:pt x="62" y="18040"/>
                  </a:lnTo>
                  <a:lnTo>
                    <a:pt x="41" y="18204"/>
                  </a:lnTo>
                  <a:lnTo>
                    <a:pt x="21" y="18368"/>
                  </a:lnTo>
                  <a:lnTo>
                    <a:pt x="10" y="18533"/>
                  </a:lnTo>
                  <a:lnTo>
                    <a:pt x="0" y="18707"/>
                  </a:lnTo>
                  <a:lnTo>
                    <a:pt x="10" y="18882"/>
                  </a:lnTo>
                  <a:lnTo>
                    <a:pt x="10" y="19057"/>
                  </a:lnTo>
                  <a:lnTo>
                    <a:pt x="31" y="19231"/>
                  </a:lnTo>
                  <a:lnTo>
                    <a:pt x="52" y="19406"/>
                  </a:lnTo>
                  <a:lnTo>
                    <a:pt x="82" y="19591"/>
                  </a:lnTo>
                  <a:lnTo>
                    <a:pt x="123" y="19765"/>
                  </a:lnTo>
                  <a:lnTo>
                    <a:pt x="165" y="19950"/>
                  </a:lnTo>
                  <a:lnTo>
                    <a:pt x="226" y="20125"/>
                  </a:lnTo>
                  <a:lnTo>
                    <a:pt x="288" y="20300"/>
                  </a:lnTo>
                  <a:lnTo>
                    <a:pt x="360" y="20485"/>
                  </a:lnTo>
                  <a:lnTo>
                    <a:pt x="514" y="20834"/>
                  </a:lnTo>
                  <a:lnTo>
                    <a:pt x="678" y="21163"/>
                  </a:lnTo>
                  <a:lnTo>
                    <a:pt x="843" y="21461"/>
                  </a:lnTo>
                  <a:lnTo>
                    <a:pt x="997" y="21748"/>
                  </a:lnTo>
                  <a:lnTo>
                    <a:pt x="1161" y="21995"/>
                  </a:lnTo>
                  <a:lnTo>
                    <a:pt x="1325" y="22231"/>
                  </a:lnTo>
                  <a:lnTo>
                    <a:pt x="1479" y="22447"/>
                  </a:lnTo>
                  <a:lnTo>
                    <a:pt x="1644" y="22642"/>
                  </a:lnTo>
                  <a:lnTo>
                    <a:pt x="1798" y="22817"/>
                  </a:lnTo>
                  <a:lnTo>
                    <a:pt x="1952" y="22971"/>
                  </a:lnTo>
                  <a:lnTo>
                    <a:pt x="2096" y="23104"/>
                  </a:lnTo>
                  <a:lnTo>
                    <a:pt x="2250" y="23227"/>
                  </a:lnTo>
                  <a:lnTo>
                    <a:pt x="2394" y="23340"/>
                  </a:lnTo>
                  <a:lnTo>
                    <a:pt x="2538" y="23433"/>
                  </a:lnTo>
                  <a:lnTo>
                    <a:pt x="2671" y="23505"/>
                  </a:lnTo>
                  <a:lnTo>
                    <a:pt x="2805" y="23577"/>
                  </a:lnTo>
                  <a:lnTo>
                    <a:pt x="2928" y="23628"/>
                  </a:lnTo>
                  <a:lnTo>
                    <a:pt x="3051" y="23679"/>
                  </a:lnTo>
                  <a:lnTo>
                    <a:pt x="3164" y="23710"/>
                  </a:lnTo>
                  <a:lnTo>
                    <a:pt x="3277" y="23741"/>
                  </a:lnTo>
                  <a:lnTo>
                    <a:pt x="3472" y="23772"/>
                  </a:lnTo>
                  <a:lnTo>
                    <a:pt x="3647" y="23782"/>
                  </a:lnTo>
                  <a:lnTo>
                    <a:pt x="3781" y="23772"/>
                  </a:lnTo>
                  <a:lnTo>
                    <a:pt x="3883" y="23762"/>
                  </a:lnTo>
                  <a:lnTo>
                    <a:pt x="3966" y="23741"/>
                  </a:lnTo>
                  <a:lnTo>
                    <a:pt x="3966" y="23782"/>
                  </a:lnTo>
                  <a:lnTo>
                    <a:pt x="3955" y="23926"/>
                  </a:lnTo>
                  <a:lnTo>
                    <a:pt x="3955" y="24162"/>
                  </a:lnTo>
                  <a:lnTo>
                    <a:pt x="3976" y="24522"/>
                  </a:lnTo>
                  <a:lnTo>
                    <a:pt x="4027" y="25005"/>
                  </a:lnTo>
                  <a:lnTo>
                    <a:pt x="4068" y="25303"/>
                  </a:lnTo>
                  <a:lnTo>
                    <a:pt x="4120" y="25621"/>
                  </a:lnTo>
                  <a:lnTo>
                    <a:pt x="4181" y="25981"/>
                  </a:lnTo>
                  <a:lnTo>
                    <a:pt x="4263" y="26381"/>
                  </a:lnTo>
                  <a:lnTo>
                    <a:pt x="4356" y="26823"/>
                  </a:lnTo>
                  <a:lnTo>
                    <a:pt x="4469" y="27295"/>
                  </a:lnTo>
                  <a:lnTo>
                    <a:pt x="4623" y="27902"/>
                  </a:lnTo>
                  <a:lnTo>
                    <a:pt x="4787" y="28477"/>
                  </a:lnTo>
                  <a:lnTo>
                    <a:pt x="4972" y="29011"/>
                  </a:lnTo>
                  <a:lnTo>
                    <a:pt x="5147" y="29514"/>
                  </a:lnTo>
                  <a:lnTo>
                    <a:pt x="5342" y="29977"/>
                  </a:lnTo>
                  <a:lnTo>
                    <a:pt x="5527" y="30408"/>
                  </a:lnTo>
                  <a:lnTo>
                    <a:pt x="5712" y="30809"/>
                  </a:lnTo>
                  <a:lnTo>
                    <a:pt x="5897" y="31168"/>
                  </a:lnTo>
                  <a:lnTo>
                    <a:pt x="6071" y="31497"/>
                  </a:lnTo>
                  <a:lnTo>
                    <a:pt x="6236" y="31785"/>
                  </a:lnTo>
                  <a:lnTo>
                    <a:pt x="6390" y="32052"/>
                  </a:lnTo>
                  <a:lnTo>
                    <a:pt x="6534" y="32278"/>
                  </a:lnTo>
                  <a:lnTo>
                    <a:pt x="6770" y="32637"/>
                  </a:lnTo>
                  <a:lnTo>
                    <a:pt x="6924" y="32863"/>
                  </a:lnTo>
                  <a:lnTo>
                    <a:pt x="7181" y="33285"/>
                  </a:lnTo>
                  <a:lnTo>
                    <a:pt x="7243" y="33408"/>
                  </a:lnTo>
                  <a:lnTo>
                    <a:pt x="7273" y="33469"/>
                  </a:lnTo>
                  <a:lnTo>
                    <a:pt x="7294" y="33511"/>
                  </a:lnTo>
                  <a:lnTo>
                    <a:pt x="7284" y="33521"/>
                  </a:lnTo>
                  <a:lnTo>
                    <a:pt x="7273" y="33511"/>
                  </a:lnTo>
                  <a:lnTo>
                    <a:pt x="7294" y="33552"/>
                  </a:lnTo>
                  <a:lnTo>
                    <a:pt x="7345" y="33675"/>
                  </a:lnTo>
                  <a:lnTo>
                    <a:pt x="7417" y="33850"/>
                  </a:lnTo>
                  <a:lnTo>
                    <a:pt x="7448" y="33963"/>
                  </a:lnTo>
                  <a:lnTo>
                    <a:pt x="7479" y="34086"/>
                  </a:lnTo>
                  <a:lnTo>
                    <a:pt x="7499" y="34219"/>
                  </a:lnTo>
                  <a:lnTo>
                    <a:pt x="7510" y="34363"/>
                  </a:lnTo>
                  <a:lnTo>
                    <a:pt x="7520" y="34517"/>
                  </a:lnTo>
                  <a:lnTo>
                    <a:pt x="7510" y="34671"/>
                  </a:lnTo>
                  <a:lnTo>
                    <a:pt x="7489" y="34836"/>
                  </a:lnTo>
                  <a:lnTo>
                    <a:pt x="7448" y="35000"/>
                  </a:lnTo>
                  <a:lnTo>
                    <a:pt x="7386" y="35175"/>
                  </a:lnTo>
                  <a:lnTo>
                    <a:pt x="7314" y="35349"/>
                  </a:lnTo>
                  <a:lnTo>
                    <a:pt x="7376" y="35319"/>
                  </a:lnTo>
                  <a:lnTo>
                    <a:pt x="7335" y="35462"/>
                  </a:lnTo>
                  <a:lnTo>
                    <a:pt x="7304" y="35616"/>
                  </a:lnTo>
                  <a:lnTo>
                    <a:pt x="7263" y="35812"/>
                  </a:lnTo>
                  <a:lnTo>
                    <a:pt x="7232" y="36027"/>
                  </a:lnTo>
                  <a:lnTo>
                    <a:pt x="7201" y="36253"/>
                  </a:lnTo>
                  <a:lnTo>
                    <a:pt x="7201" y="36469"/>
                  </a:lnTo>
                  <a:lnTo>
                    <a:pt x="7212" y="36572"/>
                  </a:lnTo>
                  <a:lnTo>
                    <a:pt x="7222" y="36675"/>
                  </a:lnTo>
                  <a:lnTo>
                    <a:pt x="7273" y="36880"/>
                  </a:lnTo>
                  <a:lnTo>
                    <a:pt x="7335" y="37065"/>
                  </a:lnTo>
                  <a:lnTo>
                    <a:pt x="7397" y="37250"/>
                  </a:lnTo>
                  <a:lnTo>
                    <a:pt x="7479" y="37414"/>
                  </a:lnTo>
                  <a:lnTo>
                    <a:pt x="7561" y="37568"/>
                  </a:lnTo>
                  <a:lnTo>
                    <a:pt x="7653" y="37712"/>
                  </a:lnTo>
                  <a:lnTo>
                    <a:pt x="7766" y="37846"/>
                  </a:lnTo>
                  <a:lnTo>
                    <a:pt x="7879" y="37979"/>
                  </a:lnTo>
                  <a:lnTo>
                    <a:pt x="7992" y="38103"/>
                  </a:lnTo>
                  <a:lnTo>
                    <a:pt x="8126" y="38236"/>
                  </a:lnTo>
                  <a:lnTo>
                    <a:pt x="8403" y="38483"/>
                  </a:lnTo>
                  <a:lnTo>
                    <a:pt x="8701" y="38739"/>
                  </a:lnTo>
                  <a:lnTo>
                    <a:pt x="9030" y="39027"/>
                  </a:lnTo>
                  <a:lnTo>
                    <a:pt x="9215" y="39191"/>
                  </a:lnTo>
                  <a:lnTo>
                    <a:pt x="9410" y="39346"/>
                  </a:lnTo>
                  <a:lnTo>
                    <a:pt x="9616" y="39489"/>
                  </a:lnTo>
                  <a:lnTo>
                    <a:pt x="9821" y="39623"/>
                  </a:lnTo>
                  <a:lnTo>
                    <a:pt x="10037" y="39756"/>
                  </a:lnTo>
                  <a:lnTo>
                    <a:pt x="10263" y="39880"/>
                  </a:lnTo>
                  <a:lnTo>
                    <a:pt x="10479" y="40003"/>
                  </a:lnTo>
                  <a:lnTo>
                    <a:pt x="10715" y="40116"/>
                  </a:lnTo>
                  <a:lnTo>
                    <a:pt x="11177" y="40332"/>
                  </a:lnTo>
                  <a:lnTo>
                    <a:pt x="11650" y="40537"/>
                  </a:lnTo>
                  <a:lnTo>
                    <a:pt x="12122" y="40722"/>
                  </a:lnTo>
                  <a:lnTo>
                    <a:pt x="12605" y="40897"/>
                  </a:lnTo>
                  <a:lnTo>
                    <a:pt x="13499" y="40825"/>
                  </a:lnTo>
                  <a:lnTo>
                    <a:pt x="13982" y="40794"/>
                  </a:lnTo>
                  <a:lnTo>
                    <a:pt x="14362" y="40784"/>
                  </a:lnTo>
                  <a:lnTo>
                    <a:pt x="14721" y="40794"/>
                  </a:lnTo>
                  <a:lnTo>
                    <a:pt x="15204" y="40835"/>
                  </a:lnTo>
                  <a:lnTo>
                    <a:pt x="15728" y="40886"/>
                  </a:lnTo>
                  <a:lnTo>
                    <a:pt x="15975" y="40917"/>
                  </a:lnTo>
                  <a:lnTo>
                    <a:pt x="16201" y="40958"/>
                  </a:lnTo>
                  <a:lnTo>
                    <a:pt x="16889" y="40589"/>
                  </a:lnTo>
                  <a:lnTo>
                    <a:pt x="17331" y="40342"/>
                  </a:lnTo>
                  <a:lnTo>
                    <a:pt x="17813" y="40065"/>
                  </a:lnTo>
                  <a:lnTo>
                    <a:pt x="18317" y="39756"/>
                  </a:lnTo>
                  <a:lnTo>
                    <a:pt x="18820" y="39438"/>
                  </a:lnTo>
                  <a:lnTo>
                    <a:pt x="19313" y="39109"/>
                  </a:lnTo>
                  <a:lnTo>
                    <a:pt x="19539" y="38945"/>
                  </a:lnTo>
                  <a:lnTo>
                    <a:pt x="19755" y="38781"/>
                  </a:lnTo>
                  <a:lnTo>
                    <a:pt x="20114" y="38483"/>
                  </a:lnTo>
                  <a:lnTo>
                    <a:pt x="20289" y="38329"/>
                  </a:lnTo>
                  <a:lnTo>
                    <a:pt x="20453" y="38164"/>
                  </a:lnTo>
                  <a:lnTo>
                    <a:pt x="20628" y="38000"/>
                  </a:lnTo>
                  <a:lnTo>
                    <a:pt x="20792" y="37835"/>
                  </a:lnTo>
                  <a:lnTo>
                    <a:pt x="20947" y="37650"/>
                  </a:lnTo>
                  <a:lnTo>
                    <a:pt x="21090" y="37476"/>
                  </a:lnTo>
                  <a:lnTo>
                    <a:pt x="21234" y="37291"/>
                  </a:lnTo>
                  <a:lnTo>
                    <a:pt x="21357" y="37096"/>
                  </a:lnTo>
                  <a:lnTo>
                    <a:pt x="21481" y="36901"/>
                  </a:lnTo>
                  <a:lnTo>
                    <a:pt x="21583" y="36705"/>
                  </a:lnTo>
                  <a:lnTo>
                    <a:pt x="21676" y="36500"/>
                  </a:lnTo>
                  <a:lnTo>
                    <a:pt x="21748" y="36294"/>
                  </a:lnTo>
                  <a:lnTo>
                    <a:pt x="21820" y="36089"/>
                  </a:lnTo>
                  <a:lnTo>
                    <a:pt x="21861" y="35873"/>
                  </a:lnTo>
                  <a:lnTo>
                    <a:pt x="21871" y="35750"/>
                  </a:lnTo>
                  <a:lnTo>
                    <a:pt x="21881" y="35627"/>
                  </a:lnTo>
                  <a:lnTo>
                    <a:pt x="21871" y="35493"/>
                  </a:lnTo>
                  <a:lnTo>
                    <a:pt x="21861" y="35349"/>
                  </a:lnTo>
                  <a:lnTo>
                    <a:pt x="21809" y="35072"/>
                  </a:lnTo>
                  <a:lnTo>
                    <a:pt x="21748" y="34795"/>
                  </a:lnTo>
                  <a:lnTo>
                    <a:pt x="21686" y="34548"/>
                  </a:lnTo>
                  <a:lnTo>
                    <a:pt x="21625" y="34353"/>
                  </a:lnTo>
                  <a:lnTo>
                    <a:pt x="21563" y="34168"/>
                  </a:lnTo>
                  <a:lnTo>
                    <a:pt x="21707" y="34250"/>
                  </a:lnTo>
                  <a:lnTo>
                    <a:pt x="21676" y="33973"/>
                  </a:lnTo>
                  <a:lnTo>
                    <a:pt x="21655" y="33747"/>
                  </a:lnTo>
                  <a:lnTo>
                    <a:pt x="21645" y="33531"/>
                  </a:lnTo>
                  <a:lnTo>
                    <a:pt x="21676" y="33398"/>
                  </a:lnTo>
                  <a:lnTo>
                    <a:pt x="21768" y="33059"/>
                  </a:lnTo>
                  <a:lnTo>
                    <a:pt x="21830" y="32874"/>
                  </a:lnTo>
                  <a:lnTo>
                    <a:pt x="21902" y="32689"/>
                  </a:lnTo>
                  <a:lnTo>
                    <a:pt x="21984" y="32524"/>
                  </a:lnTo>
                  <a:lnTo>
                    <a:pt x="22025" y="32463"/>
                  </a:lnTo>
                  <a:lnTo>
                    <a:pt x="22066" y="32411"/>
                  </a:lnTo>
                  <a:lnTo>
                    <a:pt x="22159" y="32309"/>
                  </a:lnTo>
                  <a:lnTo>
                    <a:pt x="22241" y="32196"/>
                  </a:lnTo>
                  <a:lnTo>
                    <a:pt x="22416" y="31949"/>
                  </a:lnTo>
                  <a:lnTo>
                    <a:pt x="22580" y="31672"/>
                  </a:lnTo>
                  <a:lnTo>
                    <a:pt x="22744" y="31374"/>
                  </a:lnTo>
                  <a:lnTo>
                    <a:pt x="23094" y="30696"/>
                  </a:lnTo>
                  <a:lnTo>
                    <a:pt x="23289" y="30316"/>
                  </a:lnTo>
                  <a:lnTo>
                    <a:pt x="23515" y="29905"/>
                  </a:lnTo>
                  <a:lnTo>
                    <a:pt x="23638" y="29669"/>
                  </a:lnTo>
                  <a:lnTo>
                    <a:pt x="23761" y="29422"/>
                  </a:lnTo>
                  <a:lnTo>
                    <a:pt x="23864" y="29175"/>
                  </a:lnTo>
                  <a:lnTo>
                    <a:pt x="23957" y="28929"/>
                  </a:lnTo>
                  <a:lnTo>
                    <a:pt x="24039" y="28672"/>
                  </a:lnTo>
                  <a:lnTo>
                    <a:pt x="24111" y="28425"/>
                  </a:lnTo>
                  <a:lnTo>
                    <a:pt x="24183" y="28179"/>
                  </a:lnTo>
                  <a:lnTo>
                    <a:pt x="24244" y="27922"/>
                  </a:lnTo>
                  <a:lnTo>
                    <a:pt x="24296" y="27676"/>
                  </a:lnTo>
                  <a:lnTo>
                    <a:pt x="24337" y="27429"/>
                  </a:lnTo>
                  <a:lnTo>
                    <a:pt x="24398" y="26946"/>
                  </a:lnTo>
                  <a:lnTo>
                    <a:pt x="24450" y="26484"/>
                  </a:lnTo>
                  <a:lnTo>
                    <a:pt x="24470" y="26042"/>
                  </a:lnTo>
                  <a:lnTo>
                    <a:pt x="24470" y="25631"/>
                  </a:lnTo>
                  <a:lnTo>
                    <a:pt x="24470" y="25261"/>
                  </a:lnTo>
                  <a:lnTo>
                    <a:pt x="24450" y="24922"/>
                  </a:lnTo>
                  <a:lnTo>
                    <a:pt x="24429" y="24645"/>
                  </a:lnTo>
                  <a:lnTo>
                    <a:pt x="24388" y="24234"/>
                  </a:lnTo>
                  <a:lnTo>
                    <a:pt x="24367" y="24090"/>
                  </a:lnTo>
                  <a:lnTo>
                    <a:pt x="24419" y="24131"/>
                  </a:lnTo>
                  <a:lnTo>
                    <a:pt x="24470" y="24173"/>
                  </a:lnTo>
                  <a:lnTo>
                    <a:pt x="24552" y="24214"/>
                  </a:lnTo>
                  <a:lnTo>
                    <a:pt x="24665" y="24255"/>
                  </a:lnTo>
                  <a:lnTo>
                    <a:pt x="24789" y="24286"/>
                  </a:lnTo>
                  <a:lnTo>
                    <a:pt x="24943" y="24306"/>
                  </a:lnTo>
                  <a:lnTo>
                    <a:pt x="25025" y="24296"/>
                  </a:lnTo>
                  <a:lnTo>
                    <a:pt x="25117" y="24296"/>
                  </a:lnTo>
                  <a:lnTo>
                    <a:pt x="25261" y="24265"/>
                  </a:lnTo>
                  <a:lnTo>
                    <a:pt x="25395" y="24234"/>
                  </a:lnTo>
                  <a:lnTo>
                    <a:pt x="25528" y="24183"/>
                  </a:lnTo>
                  <a:lnTo>
                    <a:pt x="25652" y="24131"/>
                  </a:lnTo>
                  <a:lnTo>
                    <a:pt x="25775" y="24060"/>
                  </a:lnTo>
                  <a:lnTo>
                    <a:pt x="25908" y="23977"/>
                  </a:lnTo>
                  <a:lnTo>
                    <a:pt x="26032" y="23875"/>
                  </a:lnTo>
                  <a:lnTo>
                    <a:pt x="26155" y="23762"/>
                  </a:lnTo>
                  <a:lnTo>
                    <a:pt x="26278" y="23628"/>
                  </a:lnTo>
                  <a:lnTo>
                    <a:pt x="26401" y="23474"/>
                  </a:lnTo>
                  <a:lnTo>
                    <a:pt x="26535" y="23299"/>
                  </a:lnTo>
                  <a:lnTo>
                    <a:pt x="26658" y="23114"/>
                  </a:lnTo>
                  <a:lnTo>
                    <a:pt x="26802" y="22899"/>
                  </a:lnTo>
                  <a:lnTo>
                    <a:pt x="26936" y="22673"/>
                  </a:lnTo>
                  <a:lnTo>
                    <a:pt x="27079" y="22416"/>
                  </a:lnTo>
                  <a:lnTo>
                    <a:pt x="27223" y="22139"/>
                  </a:lnTo>
                  <a:lnTo>
                    <a:pt x="27347" y="21871"/>
                  </a:lnTo>
                  <a:lnTo>
                    <a:pt x="27460" y="21584"/>
                  </a:lnTo>
                  <a:lnTo>
                    <a:pt x="27552" y="21296"/>
                  </a:lnTo>
                  <a:lnTo>
                    <a:pt x="27624" y="20998"/>
                  </a:lnTo>
                  <a:lnTo>
                    <a:pt x="27686" y="20700"/>
                  </a:lnTo>
                  <a:lnTo>
                    <a:pt x="27737" y="20402"/>
                  </a:lnTo>
                  <a:lnTo>
                    <a:pt x="27757" y="20104"/>
                  </a:lnTo>
                  <a:lnTo>
                    <a:pt x="27778" y="19807"/>
                  </a:lnTo>
                  <a:lnTo>
                    <a:pt x="27778" y="19529"/>
                  </a:lnTo>
                  <a:lnTo>
                    <a:pt x="27757" y="19262"/>
                  </a:lnTo>
                  <a:lnTo>
                    <a:pt x="27727" y="19005"/>
                  </a:lnTo>
                  <a:lnTo>
                    <a:pt x="27686" y="18769"/>
                  </a:lnTo>
                  <a:lnTo>
                    <a:pt x="27624" y="18553"/>
                  </a:lnTo>
                  <a:lnTo>
                    <a:pt x="27552" y="18368"/>
                  </a:lnTo>
                  <a:lnTo>
                    <a:pt x="27511" y="18286"/>
                  </a:lnTo>
                  <a:lnTo>
                    <a:pt x="27470" y="18204"/>
                  </a:lnTo>
                  <a:lnTo>
                    <a:pt x="27429" y="18132"/>
                  </a:lnTo>
                  <a:lnTo>
                    <a:pt x="27377" y="18070"/>
                  </a:lnTo>
                  <a:lnTo>
                    <a:pt x="27264" y="17957"/>
                  </a:lnTo>
                  <a:lnTo>
                    <a:pt x="27151" y="17865"/>
                  </a:lnTo>
                  <a:lnTo>
                    <a:pt x="27038" y="17783"/>
                  </a:lnTo>
                  <a:lnTo>
                    <a:pt x="26925" y="17711"/>
                  </a:lnTo>
                  <a:lnTo>
                    <a:pt x="26823" y="17660"/>
                  </a:lnTo>
                  <a:lnTo>
                    <a:pt x="26720" y="17629"/>
                  </a:lnTo>
                  <a:lnTo>
                    <a:pt x="26617" y="17598"/>
                  </a:lnTo>
                  <a:lnTo>
                    <a:pt x="26514" y="17588"/>
                  </a:lnTo>
                  <a:lnTo>
                    <a:pt x="26412" y="17588"/>
                  </a:lnTo>
                  <a:lnTo>
                    <a:pt x="26319" y="17598"/>
                  </a:lnTo>
                  <a:lnTo>
                    <a:pt x="26217" y="17608"/>
                  </a:lnTo>
                  <a:lnTo>
                    <a:pt x="26124" y="17639"/>
                  </a:lnTo>
                  <a:lnTo>
                    <a:pt x="26042" y="17670"/>
                  </a:lnTo>
                  <a:lnTo>
                    <a:pt x="25949" y="17711"/>
                  </a:lnTo>
                  <a:lnTo>
                    <a:pt x="25795" y="17803"/>
                  </a:lnTo>
                  <a:lnTo>
                    <a:pt x="25641" y="17916"/>
                  </a:lnTo>
                  <a:lnTo>
                    <a:pt x="25518" y="18040"/>
                  </a:lnTo>
                  <a:lnTo>
                    <a:pt x="25395" y="18153"/>
                  </a:lnTo>
                  <a:lnTo>
                    <a:pt x="25302" y="18266"/>
                  </a:lnTo>
                  <a:lnTo>
                    <a:pt x="25169" y="18451"/>
                  </a:lnTo>
                  <a:lnTo>
                    <a:pt x="25117" y="18522"/>
                  </a:lnTo>
                  <a:lnTo>
                    <a:pt x="25117" y="18522"/>
                  </a:lnTo>
                  <a:lnTo>
                    <a:pt x="25241" y="17999"/>
                  </a:lnTo>
                  <a:lnTo>
                    <a:pt x="25374" y="17403"/>
                  </a:lnTo>
                  <a:lnTo>
                    <a:pt x="25518" y="16673"/>
                  </a:lnTo>
                  <a:lnTo>
                    <a:pt x="25672" y="15841"/>
                  </a:lnTo>
                  <a:lnTo>
                    <a:pt x="25734" y="15410"/>
                  </a:lnTo>
                  <a:lnTo>
                    <a:pt x="25795" y="14978"/>
                  </a:lnTo>
                  <a:lnTo>
                    <a:pt x="25847" y="14537"/>
                  </a:lnTo>
                  <a:lnTo>
                    <a:pt x="25888" y="14115"/>
                  </a:lnTo>
                  <a:lnTo>
                    <a:pt x="25908" y="13705"/>
                  </a:lnTo>
                  <a:lnTo>
                    <a:pt x="25919" y="13314"/>
                  </a:lnTo>
                  <a:lnTo>
                    <a:pt x="25908" y="12914"/>
                  </a:lnTo>
                  <a:lnTo>
                    <a:pt x="25888" y="12482"/>
                  </a:lnTo>
                  <a:lnTo>
                    <a:pt x="25836" y="12010"/>
                  </a:lnTo>
                  <a:lnTo>
                    <a:pt x="25765" y="11496"/>
                  </a:lnTo>
                  <a:lnTo>
                    <a:pt x="25672" y="10962"/>
                  </a:lnTo>
                  <a:lnTo>
                    <a:pt x="25559" y="10386"/>
                  </a:lnTo>
                  <a:lnTo>
                    <a:pt x="25426" y="9801"/>
                  </a:lnTo>
                  <a:lnTo>
                    <a:pt x="25271" y="9174"/>
                  </a:lnTo>
                  <a:lnTo>
                    <a:pt x="25087" y="8537"/>
                  </a:lnTo>
                  <a:lnTo>
                    <a:pt x="24881" y="7880"/>
                  </a:lnTo>
                  <a:lnTo>
                    <a:pt x="24655" y="7202"/>
                  </a:lnTo>
                  <a:lnTo>
                    <a:pt x="24398" y="6514"/>
                  </a:lnTo>
                  <a:lnTo>
                    <a:pt x="24121" y="5815"/>
                  </a:lnTo>
                  <a:lnTo>
                    <a:pt x="23813" y="5116"/>
                  </a:lnTo>
                  <a:lnTo>
                    <a:pt x="23474" y="4408"/>
                  </a:lnTo>
                  <a:lnTo>
                    <a:pt x="23114" y="3689"/>
                  </a:lnTo>
                  <a:lnTo>
                    <a:pt x="23022" y="3514"/>
                  </a:lnTo>
                  <a:lnTo>
                    <a:pt x="22919" y="3339"/>
                  </a:lnTo>
                  <a:lnTo>
                    <a:pt x="22806" y="3175"/>
                  </a:lnTo>
                  <a:lnTo>
                    <a:pt x="22703" y="3021"/>
                  </a:lnTo>
                  <a:lnTo>
                    <a:pt x="22580" y="2867"/>
                  </a:lnTo>
                  <a:lnTo>
                    <a:pt x="22467" y="2723"/>
                  </a:lnTo>
                  <a:lnTo>
                    <a:pt x="22344" y="2579"/>
                  </a:lnTo>
                  <a:lnTo>
                    <a:pt x="22210" y="2435"/>
                  </a:lnTo>
                  <a:lnTo>
                    <a:pt x="21943" y="2178"/>
                  </a:lnTo>
                  <a:lnTo>
                    <a:pt x="21666" y="1942"/>
                  </a:lnTo>
                  <a:lnTo>
                    <a:pt x="21378" y="1716"/>
                  </a:lnTo>
                  <a:lnTo>
                    <a:pt x="21080" y="1521"/>
                  </a:lnTo>
                  <a:lnTo>
                    <a:pt x="20772" y="1336"/>
                  </a:lnTo>
                  <a:lnTo>
                    <a:pt x="20464" y="1161"/>
                  </a:lnTo>
                  <a:lnTo>
                    <a:pt x="20145" y="1007"/>
                  </a:lnTo>
                  <a:lnTo>
                    <a:pt x="19827" y="874"/>
                  </a:lnTo>
                  <a:lnTo>
                    <a:pt x="19498" y="750"/>
                  </a:lnTo>
                  <a:lnTo>
                    <a:pt x="19180" y="637"/>
                  </a:lnTo>
                  <a:lnTo>
                    <a:pt x="18861" y="545"/>
                  </a:lnTo>
                  <a:lnTo>
                    <a:pt x="18553" y="453"/>
                  </a:lnTo>
                  <a:lnTo>
                    <a:pt x="18245" y="381"/>
                  </a:lnTo>
                  <a:lnTo>
                    <a:pt x="17947" y="319"/>
                  </a:lnTo>
                  <a:lnTo>
                    <a:pt x="17659" y="268"/>
                  </a:lnTo>
                  <a:lnTo>
                    <a:pt x="17382" y="216"/>
                  </a:lnTo>
                  <a:lnTo>
                    <a:pt x="16858" y="155"/>
                  </a:lnTo>
                  <a:lnTo>
                    <a:pt x="16406" y="103"/>
                  </a:lnTo>
                  <a:lnTo>
                    <a:pt x="16026" y="83"/>
                  </a:lnTo>
                  <a:lnTo>
                    <a:pt x="15492" y="83"/>
                  </a:lnTo>
                  <a:lnTo>
                    <a:pt x="15317" y="52"/>
                  </a:lnTo>
                  <a:lnTo>
                    <a:pt x="15112" y="31"/>
                  </a:lnTo>
                  <a:lnTo>
                    <a:pt x="14814" y="11"/>
                  </a:lnTo>
                  <a:lnTo>
                    <a:pt x="14444" y="1"/>
                  </a:lnTo>
                  <a:close/>
                </a:path>
              </a:pathLst>
            </a:custGeom>
            <a:solidFill>
              <a:srgbClr val="FBC6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807;p24">
              <a:extLst>
                <a:ext uri="{FF2B5EF4-FFF2-40B4-BE49-F238E27FC236}">
                  <a16:creationId xmlns:a16="http://schemas.microsoft.com/office/drawing/2014/main" id="{5DFB390D-E2C0-73A3-40A5-1C977451CCB0}"/>
                </a:ext>
              </a:extLst>
            </p:cNvPr>
            <p:cNvSpPr/>
            <p:nvPr/>
          </p:nvSpPr>
          <p:spPr>
            <a:xfrm>
              <a:off x="2522236" y="3834504"/>
              <a:ext cx="515285" cy="521582"/>
            </a:xfrm>
            <a:custGeom>
              <a:avLst/>
              <a:gdLst/>
              <a:ahLst/>
              <a:cxnLst/>
              <a:rect l="l" t="t" r="r" b="b"/>
              <a:pathLst>
                <a:path w="11784" h="11928" extrusionOk="0">
                  <a:moveTo>
                    <a:pt x="9862" y="0"/>
                  </a:moveTo>
                  <a:lnTo>
                    <a:pt x="8188" y="21"/>
                  </a:lnTo>
                  <a:lnTo>
                    <a:pt x="6308" y="62"/>
                  </a:lnTo>
                  <a:lnTo>
                    <a:pt x="5815" y="83"/>
                  </a:lnTo>
                  <a:lnTo>
                    <a:pt x="5311" y="103"/>
                  </a:lnTo>
                  <a:lnTo>
                    <a:pt x="4264" y="165"/>
                  </a:lnTo>
                  <a:lnTo>
                    <a:pt x="3226" y="237"/>
                  </a:lnTo>
                  <a:lnTo>
                    <a:pt x="2250" y="319"/>
                  </a:lnTo>
                  <a:lnTo>
                    <a:pt x="709" y="463"/>
                  </a:lnTo>
                  <a:lnTo>
                    <a:pt x="93" y="535"/>
                  </a:lnTo>
                  <a:lnTo>
                    <a:pt x="72" y="904"/>
                  </a:lnTo>
                  <a:lnTo>
                    <a:pt x="31" y="1860"/>
                  </a:lnTo>
                  <a:lnTo>
                    <a:pt x="11" y="2476"/>
                  </a:lnTo>
                  <a:lnTo>
                    <a:pt x="0" y="3154"/>
                  </a:lnTo>
                  <a:lnTo>
                    <a:pt x="11" y="3853"/>
                  </a:lnTo>
                  <a:lnTo>
                    <a:pt x="21" y="4541"/>
                  </a:lnTo>
                  <a:lnTo>
                    <a:pt x="52" y="5198"/>
                  </a:lnTo>
                  <a:lnTo>
                    <a:pt x="103" y="5846"/>
                  </a:lnTo>
                  <a:lnTo>
                    <a:pt x="154" y="6493"/>
                  </a:lnTo>
                  <a:lnTo>
                    <a:pt x="226" y="7119"/>
                  </a:lnTo>
                  <a:lnTo>
                    <a:pt x="298" y="7736"/>
                  </a:lnTo>
                  <a:lnTo>
                    <a:pt x="380" y="8332"/>
                  </a:lnTo>
                  <a:lnTo>
                    <a:pt x="463" y="8897"/>
                  </a:lnTo>
                  <a:lnTo>
                    <a:pt x="545" y="9421"/>
                  </a:lnTo>
                  <a:lnTo>
                    <a:pt x="699" y="10345"/>
                  </a:lnTo>
                  <a:lnTo>
                    <a:pt x="832" y="11064"/>
                  </a:lnTo>
                  <a:lnTo>
                    <a:pt x="956" y="11691"/>
                  </a:lnTo>
                  <a:lnTo>
                    <a:pt x="1336" y="11742"/>
                  </a:lnTo>
                  <a:lnTo>
                    <a:pt x="1778" y="11794"/>
                  </a:lnTo>
                  <a:lnTo>
                    <a:pt x="2384" y="11845"/>
                  </a:lnTo>
                  <a:lnTo>
                    <a:pt x="3144" y="11886"/>
                  </a:lnTo>
                  <a:lnTo>
                    <a:pt x="3575" y="11907"/>
                  </a:lnTo>
                  <a:lnTo>
                    <a:pt x="4027" y="11917"/>
                  </a:lnTo>
                  <a:lnTo>
                    <a:pt x="4520" y="11927"/>
                  </a:lnTo>
                  <a:lnTo>
                    <a:pt x="5044" y="11927"/>
                  </a:lnTo>
                  <a:lnTo>
                    <a:pt x="5599" y="11917"/>
                  </a:lnTo>
                  <a:lnTo>
                    <a:pt x="6174" y="11896"/>
                  </a:lnTo>
                  <a:lnTo>
                    <a:pt x="6791" y="11855"/>
                  </a:lnTo>
                  <a:lnTo>
                    <a:pt x="7376" y="11804"/>
                  </a:lnTo>
                  <a:lnTo>
                    <a:pt x="7931" y="11742"/>
                  </a:lnTo>
                  <a:lnTo>
                    <a:pt x="8465" y="11681"/>
                  </a:lnTo>
                  <a:lnTo>
                    <a:pt x="8958" y="11598"/>
                  </a:lnTo>
                  <a:lnTo>
                    <a:pt x="9421" y="11516"/>
                  </a:lnTo>
                  <a:lnTo>
                    <a:pt x="9842" y="11424"/>
                  </a:lnTo>
                  <a:lnTo>
                    <a:pt x="10232" y="11342"/>
                  </a:lnTo>
                  <a:lnTo>
                    <a:pt x="10581" y="11249"/>
                  </a:lnTo>
                  <a:lnTo>
                    <a:pt x="10890" y="11167"/>
                  </a:lnTo>
                  <a:lnTo>
                    <a:pt x="11383" y="11023"/>
                  </a:lnTo>
                  <a:lnTo>
                    <a:pt x="11681" y="10931"/>
                  </a:lnTo>
                  <a:lnTo>
                    <a:pt x="11783" y="10890"/>
                  </a:lnTo>
                  <a:lnTo>
                    <a:pt x="11516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808;p24">
              <a:extLst>
                <a:ext uri="{FF2B5EF4-FFF2-40B4-BE49-F238E27FC236}">
                  <a16:creationId xmlns:a16="http://schemas.microsoft.com/office/drawing/2014/main" id="{A1F737B6-9164-1399-7C19-7E033C227B0F}"/>
                </a:ext>
              </a:extLst>
            </p:cNvPr>
            <p:cNvSpPr/>
            <p:nvPr/>
          </p:nvSpPr>
          <p:spPr>
            <a:xfrm>
              <a:off x="2678128" y="3999359"/>
              <a:ext cx="213390" cy="213434"/>
            </a:xfrm>
            <a:custGeom>
              <a:avLst/>
              <a:gdLst/>
              <a:ahLst/>
              <a:cxnLst/>
              <a:rect l="l" t="t" r="r" b="b"/>
              <a:pathLst>
                <a:path w="4880" h="4881" extrusionOk="0">
                  <a:moveTo>
                    <a:pt x="3144" y="0"/>
                  </a:moveTo>
                  <a:lnTo>
                    <a:pt x="1541" y="72"/>
                  </a:lnTo>
                  <a:lnTo>
                    <a:pt x="1603" y="1675"/>
                  </a:lnTo>
                  <a:lnTo>
                    <a:pt x="0" y="1737"/>
                  </a:lnTo>
                  <a:lnTo>
                    <a:pt x="72" y="3339"/>
                  </a:lnTo>
                  <a:lnTo>
                    <a:pt x="1675" y="3278"/>
                  </a:lnTo>
                  <a:lnTo>
                    <a:pt x="1736" y="4880"/>
                  </a:lnTo>
                  <a:lnTo>
                    <a:pt x="3339" y="4818"/>
                  </a:lnTo>
                  <a:lnTo>
                    <a:pt x="3277" y="3206"/>
                  </a:lnTo>
                  <a:lnTo>
                    <a:pt x="4880" y="3144"/>
                  </a:lnTo>
                  <a:lnTo>
                    <a:pt x="4808" y="1541"/>
                  </a:lnTo>
                  <a:lnTo>
                    <a:pt x="3205" y="1603"/>
                  </a:lnTo>
                  <a:lnTo>
                    <a:pt x="314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85" name="Google Shape;809;p24">
              <a:extLst>
                <a:ext uri="{FF2B5EF4-FFF2-40B4-BE49-F238E27FC236}">
                  <a16:creationId xmlns:a16="http://schemas.microsoft.com/office/drawing/2014/main" id="{D73308DC-4CAB-9758-56E8-815B94915103}"/>
                </a:ext>
              </a:extLst>
            </p:cNvPr>
            <p:cNvGrpSpPr/>
            <p:nvPr/>
          </p:nvGrpSpPr>
          <p:grpSpPr>
            <a:xfrm>
              <a:off x="1469734" y="1175600"/>
              <a:ext cx="1221991" cy="1118950"/>
              <a:chOff x="1469734" y="1175600"/>
              <a:chExt cx="1221991" cy="1118950"/>
            </a:xfrm>
          </p:grpSpPr>
          <p:sp>
            <p:nvSpPr>
              <p:cNvPr id="1086" name="Google Shape;810;p24">
                <a:extLst>
                  <a:ext uri="{FF2B5EF4-FFF2-40B4-BE49-F238E27FC236}">
                    <a16:creationId xmlns:a16="http://schemas.microsoft.com/office/drawing/2014/main" id="{F72C4243-3851-60BB-A13D-0EB4A7D0114A}"/>
                  </a:ext>
                </a:extLst>
              </p:cNvPr>
              <p:cNvSpPr/>
              <p:nvPr/>
            </p:nvSpPr>
            <p:spPr>
              <a:xfrm>
                <a:off x="1469734" y="1175600"/>
                <a:ext cx="1160790" cy="904722"/>
              </a:xfrm>
              <a:custGeom>
                <a:avLst/>
                <a:gdLst/>
                <a:ahLst/>
                <a:cxnLst/>
                <a:rect l="l" t="t" r="r" b="b"/>
                <a:pathLst>
                  <a:path w="26546" h="20690" extrusionOk="0">
                    <a:moveTo>
                      <a:pt x="13694" y="0"/>
                    </a:moveTo>
                    <a:lnTo>
                      <a:pt x="13118" y="11"/>
                    </a:lnTo>
                    <a:lnTo>
                      <a:pt x="12553" y="52"/>
                    </a:lnTo>
                    <a:lnTo>
                      <a:pt x="11978" y="113"/>
                    </a:lnTo>
                    <a:lnTo>
                      <a:pt x="11413" y="196"/>
                    </a:lnTo>
                    <a:lnTo>
                      <a:pt x="10848" y="309"/>
                    </a:lnTo>
                    <a:lnTo>
                      <a:pt x="10293" y="442"/>
                    </a:lnTo>
                    <a:lnTo>
                      <a:pt x="10016" y="514"/>
                    </a:lnTo>
                    <a:lnTo>
                      <a:pt x="9749" y="596"/>
                    </a:lnTo>
                    <a:lnTo>
                      <a:pt x="9472" y="678"/>
                    </a:lnTo>
                    <a:lnTo>
                      <a:pt x="9205" y="771"/>
                    </a:lnTo>
                    <a:lnTo>
                      <a:pt x="8937" y="874"/>
                    </a:lnTo>
                    <a:lnTo>
                      <a:pt x="8670" y="976"/>
                    </a:lnTo>
                    <a:lnTo>
                      <a:pt x="8414" y="1089"/>
                    </a:lnTo>
                    <a:lnTo>
                      <a:pt x="8146" y="1213"/>
                    </a:lnTo>
                    <a:lnTo>
                      <a:pt x="7890" y="1326"/>
                    </a:lnTo>
                    <a:lnTo>
                      <a:pt x="7643" y="1459"/>
                    </a:lnTo>
                    <a:lnTo>
                      <a:pt x="7386" y="1593"/>
                    </a:lnTo>
                    <a:lnTo>
                      <a:pt x="7140" y="1737"/>
                    </a:lnTo>
                    <a:lnTo>
                      <a:pt x="6893" y="1880"/>
                    </a:lnTo>
                    <a:lnTo>
                      <a:pt x="6657" y="2034"/>
                    </a:lnTo>
                    <a:lnTo>
                      <a:pt x="6421" y="2199"/>
                    </a:lnTo>
                    <a:lnTo>
                      <a:pt x="6184" y="2363"/>
                    </a:lnTo>
                    <a:lnTo>
                      <a:pt x="5958" y="2528"/>
                    </a:lnTo>
                    <a:lnTo>
                      <a:pt x="5732" y="2712"/>
                    </a:lnTo>
                    <a:lnTo>
                      <a:pt x="5404" y="2969"/>
                    </a:lnTo>
                    <a:lnTo>
                      <a:pt x="5085" y="3247"/>
                    </a:lnTo>
                    <a:lnTo>
                      <a:pt x="4777" y="3514"/>
                    </a:lnTo>
                    <a:lnTo>
                      <a:pt x="4448" y="3781"/>
                    </a:lnTo>
                    <a:lnTo>
                      <a:pt x="4130" y="4038"/>
                    </a:lnTo>
                    <a:lnTo>
                      <a:pt x="3791" y="4274"/>
                    </a:lnTo>
                    <a:lnTo>
                      <a:pt x="3616" y="4387"/>
                    </a:lnTo>
                    <a:lnTo>
                      <a:pt x="3441" y="4500"/>
                    </a:lnTo>
                    <a:lnTo>
                      <a:pt x="3257" y="4603"/>
                    </a:lnTo>
                    <a:lnTo>
                      <a:pt x="3072" y="4695"/>
                    </a:lnTo>
                    <a:lnTo>
                      <a:pt x="2763" y="4829"/>
                    </a:lnTo>
                    <a:lnTo>
                      <a:pt x="2455" y="4952"/>
                    </a:lnTo>
                    <a:lnTo>
                      <a:pt x="2157" y="5096"/>
                    </a:lnTo>
                    <a:lnTo>
                      <a:pt x="2003" y="5168"/>
                    </a:lnTo>
                    <a:lnTo>
                      <a:pt x="1859" y="5260"/>
                    </a:lnTo>
                    <a:lnTo>
                      <a:pt x="1675" y="5394"/>
                    </a:lnTo>
                    <a:lnTo>
                      <a:pt x="1500" y="5548"/>
                    </a:lnTo>
                    <a:lnTo>
                      <a:pt x="1346" y="5712"/>
                    </a:lnTo>
                    <a:lnTo>
                      <a:pt x="1192" y="5887"/>
                    </a:lnTo>
                    <a:lnTo>
                      <a:pt x="1058" y="6072"/>
                    </a:lnTo>
                    <a:lnTo>
                      <a:pt x="925" y="6277"/>
                    </a:lnTo>
                    <a:lnTo>
                      <a:pt x="812" y="6472"/>
                    </a:lnTo>
                    <a:lnTo>
                      <a:pt x="709" y="6688"/>
                    </a:lnTo>
                    <a:lnTo>
                      <a:pt x="565" y="7017"/>
                    </a:lnTo>
                    <a:lnTo>
                      <a:pt x="442" y="7346"/>
                    </a:lnTo>
                    <a:lnTo>
                      <a:pt x="339" y="7685"/>
                    </a:lnTo>
                    <a:lnTo>
                      <a:pt x="247" y="8034"/>
                    </a:lnTo>
                    <a:lnTo>
                      <a:pt x="175" y="8383"/>
                    </a:lnTo>
                    <a:lnTo>
                      <a:pt x="113" y="8732"/>
                    </a:lnTo>
                    <a:lnTo>
                      <a:pt x="72" y="9092"/>
                    </a:lnTo>
                    <a:lnTo>
                      <a:pt x="31" y="9451"/>
                    </a:lnTo>
                    <a:lnTo>
                      <a:pt x="10" y="9811"/>
                    </a:lnTo>
                    <a:lnTo>
                      <a:pt x="0" y="10171"/>
                    </a:lnTo>
                    <a:lnTo>
                      <a:pt x="0" y="10540"/>
                    </a:lnTo>
                    <a:lnTo>
                      <a:pt x="0" y="10900"/>
                    </a:lnTo>
                    <a:lnTo>
                      <a:pt x="21" y="11629"/>
                    </a:lnTo>
                    <a:lnTo>
                      <a:pt x="51" y="12348"/>
                    </a:lnTo>
                    <a:lnTo>
                      <a:pt x="236" y="16427"/>
                    </a:lnTo>
                    <a:lnTo>
                      <a:pt x="257" y="16673"/>
                    </a:lnTo>
                    <a:lnTo>
                      <a:pt x="267" y="16807"/>
                    </a:lnTo>
                    <a:lnTo>
                      <a:pt x="288" y="16930"/>
                    </a:lnTo>
                    <a:lnTo>
                      <a:pt x="308" y="17053"/>
                    </a:lnTo>
                    <a:lnTo>
                      <a:pt x="349" y="17177"/>
                    </a:lnTo>
                    <a:lnTo>
                      <a:pt x="390" y="17290"/>
                    </a:lnTo>
                    <a:lnTo>
                      <a:pt x="442" y="17403"/>
                    </a:lnTo>
                    <a:lnTo>
                      <a:pt x="493" y="17475"/>
                    </a:lnTo>
                    <a:lnTo>
                      <a:pt x="555" y="17546"/>
                    </a:lnTo>
                    <a:lnTo>
                      <a:pt x="606" y="17618"/>
                    </a:lnTo>
                    <a:lnTo>
                      <a:pt x="678" y="17680"/>
                    </a:lnTo>
                    <a:lnTo>
                      <a:pt x="812" y="17793"/>
                    </a:lnTo>
                    <a:lnTo>
                      <a:pt x="966" y="17896"/>
                    </a:lnTo>
                    <a:lnTo>
                      <a:pt x="1120" y="17988"/>
                    </a:lnTo>
                    <a:lnTo>
                      <a:pt x="1284" y="18070"/>
                    </a:lnTo>
                    <a:lnTo>
                      <a:pt x="1613" y="18255"/>
                    </a:lnTo>
                    <a:lnTo>
                      <a:pt x="1777" y="18358"/>
                    </a:lnTo>
                    <a:lnTo>
                      <a:pt x="1942" y="18461"/>
                    </a:lnTo>
                    <a:lnTo>
                      <a:pt x="2096" y="18584"/>
                    </a:lnTo>
                    <a:lnTo>
                      <a:pt x="2240" y="18707"/>
                    </a:lnTo>
                    <a:lnTo>
                      <a:pt x="2383" y="18841"/>
                    </a:lnTo>
                    <a:lnTo>
                      <a:pt x="2517" y="18985"/>
                    </a:lnTo>
                    <a:lnTo>
                      <a:pt x="2640" y="19128"/>
                    </a:lnTo>
                    <a:lnTo>
                      <a:pt x="2763" y="19283"/>
                    </a:lnTo>
                    <a:lnTo>
                      <a:pt x="2876" y="19447"/>
                    </a:lnTo>
                    <a:lnTo>
                      <a:pt x="2979" y="19611"/>
                    </a:lnTo>
                    <a:lnTo>
                      <a:pt x="3072" y="19786"/>
                    </a:lnTo>
                    <a:lnTo>
                      <a:pt x="3164" y="19961"/>
                    </a:lnTo>
                    <a:lnTo>
                      <a:pt x="3236" y="20135"/>
                    </a:lnTo>
                    <a:lnTo>
                      <a:pt x="3308" y="20320"/>
                    </a:lnTo>
                    <a:lnTo>
                      <a:pt x="3370" y="20505"/>
                    </a:lnTo>
                    <a:lnTo>
                      <a:pt x="3421" y="20690"/>
                    </a:lnTo>
                    <a:lnTo>
                      <a:pt x="3328" y="18348"/>
                    </a:lnTo>
                    <a:lnTo>
                      <a:pt x="3277" y="18081"/>
                    </a:lnTo>
                    <a:lnTo>
                      <a:pt x="3236" y="17803"/>
                    </a:lnTo>
                    <a:lnTo>
                      <a:pt x="3195" y="17526"/>
                    </a:lnTo>
                    <a:lnTo>
                      <a:pt x="3164" y="17249"/>
                    </a:lnTo>
                    <a:lnTo>
                      <a:pt x="3144" y="16981"/>
                    </a:lnTo>
                    <a:lnTo>
                      <a:pt x="3123" y="16704"/>
                    </a:lnTo>
                    <a:lnTo>
                      <a:pt x="3113" y="16427"/>
                    </a:lnTo>
                    <a:lnTo>
                      <a:pt x="3102" y="16149"/>
                    </a:lnTo>
                    <a:lnTo>
                      <a:pt x="3102" y="15872"/>
                    </a:lnTo>
                    <a:lnTo>
                      <a:pt x="3113" y="15595"/>
                    </a:lnTo>
                    <a:lnTo>
                      <a:pt x="3144" y="15040"/>
                    </a:lnTo>
                    <a:lnTo>
                      <a:pt x="3205" y="14485"/>
                    </a:lnTo>
                    <a:lnTo>
                      <a:pt x="3287" y="13941"/>
                    </a:lnTo>
                    <a:lnTo>
                      <a:pt x="3390" y="13396"/>
                    </a:lnTo>
                    <a:lnTo>
                      <a:pt x="3513" y="12862"/>
                    </a:lnTo>
                    <a:lnTo>
                      <a:pt x="3667" y="12328"/>
                    </a:lnTo>
                    <a:lnTo>
                      <a:pt x="3842" y="11804"/>
                    </a:lnTo>
                    <a:lnTo>
                      <a:pt x="3935" y="11537"/>
                    </a:lnTo>
                    <a:lnTo>
                      <a:pt x="4037" y="11280"/>
                    </a:lnTo>
                    <a:lnTo>
                      <a:pt x="4150" y="11023"/>
                    </a:lnTo>
                    <a:lnTo>
                      <a:pt x="4263" y="10777"/>
                    </a:lnTo>
                    <a:lnTo>
                      <a:pt x="4387" y="10530"/>
                    </a:lnTo>
                    <a:lnTo>
                      <a:pt x="4510" y="10273"/>
                    </a:lnTo>
                    <a:lnTo>
                      <a:pt x="4643" y="10037"/>
                    </a:lnTo>
                    <a:lnTo>
                      <a:pt x="4777" y="9790"/>
                    </a:lnTo>
                    <a:lnTo>
                      <a:pt x="10119" y="13591"/>
                    </a:lnTo>
                    <a:lnTo>
                      <a:pt x="10992" y="14208"/>
                    </a:lnTo>
                    <a:lnTo>
                      <a:pt x="11434" y="14516"/>
                    </a:lnTo>
                    <a:lnTo>
                      <a:pt x="11886" y="14804"/>
                    </a:lnTo>
                    <a:lnTo>
                      <a:pt x="12338" y="15091"/>
                    </a:lnTo>
                    <a:lnTo>
                      <a:pt x="12800" y="15369"/>
                    </a:lnTo>
                    <a:lnTo>
                      <a:pt x="13262" y="15636"/>
                    </a:lnTo>
                    <a:lnTo>
                      <a:pt x="13735" y="15882"/>
                    </a:lnTo>
                    <a:lnTo>
                      <a:pt x="14207" y="16098"/>
                    </a:lnTo>
                    <a:lnTo>
                      <a:pt x="14680" y="16303"/>
                    </a:lnTo>
                    <a:lnTo>
                      <a:pt x="15173" y="16488"/>
                    </a:lnTo>
                    <a:lnTo>
                      <a:pt x="15656" y="16653"/>
                    </a:lnTo>
                    <a:lnTo>
                      <a:pt x="16159" y="16797"/>
                    </a:lnTo>
                    <a:lnTo>
                      <a:pt x="16663" y="16920"/>
                    </a:lnTo>
                    <a:lnTo>
                      <a:pt x="17166" y="17033"/>
                    </a:lnTo>
                    <a:lnTo>
                      <a:pt x="17680" y="17115"/>
                    </a:lnTo>
                    <a:lnTo>
                      <a:pt x="18193" y="17187"/>
                    </a:lnTo>
                    <a:lnTo>
                      <a:pt x="18707" y="17238"/>
                    </a:lnTo>
                    <a:lnTo>
                      <a:pt x="19221" y="17269"/>
                    </a:lnTo>
                    <a:lnTo>
                      <a:pt x="19744" y="17279"/>
                    </a:lnTo>
                    <a:lnTo>
                      <a:pt x="20258" y="17269"/>
                    </a:lnTo>
                    <a:lnTo>
                      <a:pt x="20782" y="17238"/>
                    </a:lnTo>
                    <a:lnTo>
                      <a:pt x="21296" y="17187"/>
                    </a:lnTo>
                    <a:lnTo>
                      <a:pt x="21809" y="17115"/>
                    </a:lnTo>
                    <a:lnTo>
                      <a:pt x="21830" y="16889"/>
                    </a:lnTo>
                    <a:lnTo>
                      <a:pt x="21840" y="16653"/>
                    </a:lnTo>
                    <a:lnTo>
                      <a:pt x="21840" y="16416"/>
                    </a:lnTo>
                    <a:lnTo>
                      <a:pt x="21840" y="16190"/>
                    </a:lnTo>
                    <a:lnTo>
                      <a:pt x="21830" y="15954"/>
                    </a:lnTo>
                    <a:lnTo>
                      <a:pt x="21820" y="15728"/>
                    </a:lnTo>
                    <a:lnTo>
                      <a:pt x="21799" y="15492"/>
                    </a:lnTo>
                    <a:lnTo>
                      <a:pt x="21768" y="15266"/>
                    </a:lnTo>
                    <a:lnTo>
                      <a:pt x="21727" y="15040"/>
                    </a:lnTo>
                    <a:lnTo>
                      <a:pt x="21686" y="14814"/>
                    </a:lnTo>
                    <a:lnTo>
                      <a:pt x="21635" y="14588"/>
                    </a:lnTo>
                    <a:lnTo>
                      <a:pt x="21573" y="14362"/>
                    </a:lnTo>
                    <a:lnTo>
                      <a:pt x="21511" y="14136"/>
                    </a:lnTo>
                    <a:lnTo>
                      <a:pt x="21440" y="13920"/>
                    </a:lnTo>
                    <a:lnTo>
                      <a:pt x="21368" y="13694"/>
                    </a:lnTo>
                    <a:lnTo>
                      <a:pt x="21275" y="13478"/>
                    </a:lnTo>
                    <a:lnTo>
                      <a:pt x="21275" y="13478"/>
                    </a:lnTo>
                    <a:lnTo>
                      <a:pt x="21594" y="13828"/>
                    </a:lnTo>
                    <a:lnTo>
                      <a:pt x="21892" y="14187"/>
                    </a:lnTo>
                    <a:lnTo>
                      <a:pt x="22169" y="14557"/>
                    </a:lnTo>
                    <a:lnTo>
                      <a:pt x="22436" y="14937"/>
                    </a:lnTo>
                    <a:lnTo>
                      <a:pt x="22683" y="15317"/>
                    </a:lnTo>
                    <a:lnTo>
                      <a:pt x="22919" y="15718"/>
                    </a:lnTo>
                    <a:lnTo>
                      <a:pt x="23145" y="16129"/>
                    </a:lnTo>
                    <a:lnTo>
                      <a:pt x="23350" y="16550"/>
                    </a:lnTo>
                    <a:lnTo>
                      <a:pt x="23535" y="16971"/>
                    </a:lnTo>
                    <a:lnTo>
                      <a:pt x="23710" y="17403"/>
                    </a:lnTo>
                    <a:lnTo>
                      <a:pt x="23864" y="17844"/>
                    </a:lnTo>
                    <a:lnTo>
                      <a:pt x="23997" y="18286"/>
                    </a:lnTo>
                    <a:lnTo>
                      <a:pt x="24110" y="18738"/>
                    </a:lnTo>
                    <a:lnTo>
                      <a:pt x="24213" y="19190"/>
                    </a:lnTo>
                    <a:lnTo>
                      <a:pt x="24295" y="19642"/>
                    </a:lnTo>
                    <a:lnTo>
                      <a:pt x="24357" y="20104"/>
                    </a:lnTo>
                    <a:lnTo>
                      <a:pt x="24521" y="19868"/>
                    </a:lnTo>
                    <a:lnTo>
                      <a:pt x="24675" y="19632"/>
                    </a:lnTo>
                    <a:lnTo>
                      <a:pt x="24830" y="19385"/>
                    </a:lnTo>
                    <a:lnTo>
                      <a:pt x="24973" y="19139"/>
                    </a:lnTo>
                    <a:lnTo>
                      <a:pt x="25107" y="18882"/>
                    </a:lnTo>
                    <a:lnTo>
                      <a:pt x="25230" y="18625"/>
                    </a:lnTo>
                    <a:lnTo>
                      <a:pt x="25353" y="18368"/>
                    </a:lnTo>
                    <a:lnTo>
                      <a:pt x="25477" y="18111"/>
                    </a:lnTo>
                    <a:lnTo>
                      <a:pt x="25590" y="17855"/>
                    </a:lnTo>
                    <a:lnTo>
                      <a:pt x="25692" y="17588"/>
                    </a:lnTo>
                    <a:lnTo>
                      <a:pt x="25795" y="17320"/>
                    </a:lnTo>
                    <a:lnTo>
                      <a:pt x="25888" y="17053"/>
                    </a:lnTo>
                    <a:lnTo>
                      <a:pt x="25970" y="16776"/>
                    </a:lnTo>
                    <a:lnTo>
                      <a:pt x="26052" y="16499"/>
                    </a:lnTo>
                    <a:lnTo>
                      <a:pt x="26124" y="16232"/>
                    </a:lnTo>
                    <a:lnTo>
                      <a:pt x="26196" y="15954"/>
                    </a:lnTo>
                    <a:lnTo>
                      <a:pt x="26257" y="15677"/>
                    </a:lnTo>
                    <a:lnTo>
                      <a:pt x="26309" y="15389"/>
                    </a:lnTo>
                    <a:lnTo>
                      <a:pt x="26401" y="14824"/>
                    </a:lnTo>
                    <a:lnTo>
                      <a:pt x="26473" y="14259"/>
                    </a:lnTo>
                    <a:lnTo>
                      <a:pt x="26525" y="13694"/>
                    </a:lnTo>
                    <a:lnTo>
                      <a:pt x="26545" y="13119"/>
                    </a:lnTo>
                    <a:lnTo>
                      <a:pt x="26545" y="12544"/>
                    </a:lnTo>
                    <a:lnTo>
                      <a:pt x="26514" y="11968"/>
                    </a:lnTo>
                    <a:lnTo>
                      <a:pt x="26473" y="11403"/>
                    </a:lnTo>
                    <a:lnTo>
                      <a:pt x="26401" y="10828"/>
                    </a:lnTo>
                    <a:lnTo>
                      <a:pt x="26299" y="10263"/>
                    </a:lnTo>
                    <a:lnTo>
                      <a:pt x="26186" y="9708"/>
                    </a:lnTo>
                    <a:lnTo>
                      <a:pt x="26042" y="9154"/>
                    </a:lnTo>
                    <a:lnTo>
                      <a:pt x="25877" y="8599"/>
                    </a:lnTo>
                    <a:lnTo>
                      <a:pt x="25692" y="8065"/>
                    </a:lnTo>
                    <a:lnTo>
                      <a:pt x="25477" y="7530"/>
                    </a:lnTo>
                    <a:lnTo>
                      <a:pt x="25364" y="7263"/>
                    </a:lnTo>
                    <a:lnTo>
                      <a:pt x="25251" y="7007"/>
                    </a:lnTo>
                    <a:lnTo>
                      <a:pt x="25127" y="6750"/>
                    </a:lnTo>
                    <a:lnTo>
                      <a:pt x="24994" y="6503"/>
                    </a:lnTo>
                    <a:lnTo>
                      <a:pt x="24860" y="6246"/>
                    </a:lnTo>
                    <a:lnTo>
                      <a:pt x="24717" y="6000"/>
                    </a:lnTo>
                    <a:lnTo>
                      <a:pt x="24562" y="5753"/>
                    </a:lnTo>
                    <a:lnTo>
                      <a:pt x="24419" y="5517"/>
                    </a:lnTo>
                    <a:lnTo>
                      <a:pt x="24254" y="5281"/>
                    </a:lnTo>
                    <a:lnTo>
                      <a:pt x="24090" y="5044"/>
                    </a:lnTo>
                    <a:lnTo>
                      <a:pt x="23926" y="4818"/>
                    </a:lnTo>
                    <a:lnTo>
                      <a:pt x="23751" y="4592"/>
                    </a:lnTo>
                    <a:lnTo>
                      <a:pt x="23566" y="4366"/>
                    </a:lnTo>
                    <a:lnTo>
                      <a:pt x="23381" y="4151"/>
                    </a:lnTo>
                    <a:lnTo>
                      <a:pt x="23196" y="3935"/>
                    </a:lnTo>
                    <a:lnTo>
                      <a:pt x="22991" y="3730"/>
                    </a:lnTo>
                    <a:lnTo>
                      <a:pt x="22796" y="3524"/>
                    </a:lnTo>
                    <a:lnTo>
                      <a:pt x="22590" y="3329"/>
                    </a:lnTo>
                    <a:lnTo>
                      <a:pt x="22374" y="3134"/>
                    </a:lnTo>
                    <a:lnTo>
                      <a:pt x="22159" y="2949"/>
                    </a:lnTo>
                    <a:lnTo>
                      <a:pt x="21933" y="2764"/>
                    </a:lnTo>
                    <a:lnTo>
                      <a:pt x="21707" y="2589"/>
                    </a:lnTo>
                    <a:lnTo>
                      <a:pt x="21481" y="2425"/>
                    </a:lnTo>
                    <a:lnTo>
                      <a:pt x="21244" y="2260"/>
                    </a:lnTo>
                    <a:lnTo>
                      <a:pt x="21008" y="2096"/>
                    </a:lnTo>
                    <a:lnTo>
                      <a:pt x="20772" y="1942"/>
                    </a:lnTo>
                    <a:lnTo>
                      <a:pt x="20525" y="1798"/>
                    </a:lnTo>
                    <a:lnTo>
                      <a:pt x="20279" y="1654"/>
                    </a:lnTo>
                    <a:lnTo>
                      <a:pt x="20032" y="1521"/>
                    </a:lnTo>
                    <a:lnTo>
                      <a:pt x="19775" y="1387"/>
                    </a:lnTo>
                    <a:lnTo>
                      <a:pt x="19518" y="1264"/>
                    </a:lnTo>
                    <a:lnTo>
                      <a:pt x="19262" y="1151"/>
                    </a:lnTo>
                    <a:lnTo>
                      <a:pt x="18995" y="1038"/>
                    </a:lnTo>
                    <a:lnTo>
                      <a:pt x="18738" y="925"/>
                    </a:lnTo>
                    <a:lnTo>
                      <a:pt x="18471" y="822"/>
                    </a:lnTo>
                    <a:lnTo>
                      <a:pt x="18193" y="730"/>
                    </a:lnTo>
                    <a:lnTo>
                      <a:pt x="17649" y="555"/>
                    </a:lnTo>
                    <a:lnTo>
                      <a:pt x="17104" y="411"/>
                    </a:lnTo>
                    <a:lnTo>
                      <a:pt x="16539" y="278"/>
                    </a:lnTo>
                    <a:lnTo>
                      <a:pt x="15974" y="175"/>
                    </a:lnTo>
                    <a:lnTo>
                      <a:pt x="15409" y="93"/>
                    </a:lnTo>
                    <a:lnTo>
                      <a:pt x="14844" y="42"/>
                    </a:lnTo>
                    <a:lnTo>
                      <a:pt x="14269" y="11"/>
                    </a:lnTo>
                    <a:lnTo>
                      <a:pt x="1369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7" name="Google Shape;811;p24">
                <a:extLst>
                  <a:ext uri="{FF2B5EF4-FFF2-40B4-BE49-F238E27FC236}">
                    <a16:creationId xmlns:a16="http://schemas.microsoft.com/office/drawing/2014/main" id="{33FC7B41-170E-3892-4295-88869F40CC87}"/>
                  </a:ext>
                </a:extLst>
              </p:cNvPr>
              <p:cNvSpPr/>
              <p:nvPr/>
            </p:nvSpPr>
            <p:spPr>
              <a:xfrm>
                <a:off x="2522225" y="2125050"/>
                <a:ext cx="169500" cy="169500"/>
              </a:xfrm>
              <a:prstGeom prst="ellipse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aphicFrame>
        <p:nvGraphicFramePr>
          <p:cNvPr id="2496" name="Tabla 2495">
            <a:extLst>
              <a:ext uri="{FF2B5EF4-FFF2-40B4-BE49-F238E27FC236}">
                <a16:creationId xmlns:a16="http://schemas.microsoft.com/office/drawing/2014/main" id="{48BEA48B-F5A4-A210-3B81-73B7E9D6A9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086334"/>
              </p:ext>
            </p:extLst>
          </p:nvPr>
        </p:nvGraphicFramePr>
        <p:xfrm>
          <a:off x="1668613" y="1002872"/>
          <a:ext cx="1278506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8506">
                  <a:extLst>
                    <a:ext uri="{9D8B030D-6E8A-4147-A177-3AD203B41FA5}">
                      <a16:colId xmlns:a16="http://schemas.microsoft.com/office/drawing/2014/main" val="8982470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Martes</a:t>
                      </a:r>
                      <a:endParaRPr lang="es-P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87866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>
                          <a:solidFill>
                            <a:srgbClr val="FF0000"/>
                          </a:solidFill>
                        </a:rPr>
                        <a:t>10:00 10:15</a:t>
                      </a:r>
                      <a:endParaRPr lang="es-PE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20170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ES" dirty="0"/>
                        <a:t>10:15 10:30</a:t>
                      </a:r>
                      <a:endParaRPr lang="es-P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32158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ES" dirty="0"/>
                        <a:t>10:30 10:45</a:t>
                      </a:r>
                      <a:endParaRPr lang="es-P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45060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ES" dirty="0"/>
                        <a:t>10:45 11:00</a:t>
                      </a:r>
                      <a:endParaRPr lang="es-P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603118"/>
                  </a:ext>
                </a:extLst>
              </a:tr>
            </a:tbl>
          </a:graphicData>
        </a:graphic>
      </p:graphicFrame>
      <p:graphicFrame>
        <p:nvGraphicFramePr>
          <p:cNvPr id="2498" name="Tabla 2497">
            <a:extLst>
              <a:ext uri="{FF2B5EF4-FFF2-40B4-BE49-F238E27FC236}">
                <a16:creationId xmlns:a16="http://schemas.microsoft.com/office/drawing/2014/main" id="{F985C4F2-A2C7-E6B6-4B13-B7C86C5796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9404498"/>
              </p:ext>
            </p:extLst>
          </p:nvPr>
        </p:nvGraphicFramePr>
        <p:xfrm>
          <a:off x="4364792" y="3165646"/>
          <a:ext cx="3092057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92057">
                  <a:extLst>
                    <a:ext uri="{9D8B030D-6E8A-4147-A177-3AD203B41FA5}">
                      <a16:colId xmlns:a16="http://schemas.microsoft.com/office/drawing/2014/main" val="4879213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Martes 10 de octubre a las 10 AM</a:t>
                      </a:r>
                      <a:endParaRPr lang="es-P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4264289"/>
                  </a:ext>
                </a:extLst>
              </a:tr>
            </a:tbl>
          </a:graphicData>
        </a:graphic>
      </p:graphicFrame>
      <p:graphicFrame>
        <p:nvGraphicFramePr>
          <p:cNvPr id="2499" name="Tabla 2498">
            <a:extLst>
              <a:ext uri="{FF2B5EF4-FFF2-40B4-BE49-F238E27FC236}">
                <a16:creationId xmlns:a16="http://schemas.microsoft.com/office/drawing/2014/main" id="{C46C2740-CA01-73D0-CDE2-472C1357BA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42643"/>
              </p:ext>
            </p:extLst>
          </p:nvPr>
        </p:nvGraphicFramePr>
        <p:xfrm>
          <a:off x="3517053" y="3895475"/>
          <a:ext cx="4497117" cy="10624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69464">
                  <a:extLst>
                    <a:ext uri="{9D8B030D-6E8A-4147-A177-3AD203B41FA5}">
                      <a16:colId xmlns:a16="http://schemas.microsoft.com/office/drawing/2014/main" val="4269169262"/>
                    </a:ext>
                  </a:extLst>
                </a:gridCol>
                <a:gridCol w="1508426">
                  <a:extLst>
                    <a:ext uri="{9D8B030D-6E8A-4147-A177-3AD203B41FA5}">
                      <a16:colId xmlns:a16="http://schemas.microsoft.com/office/drawing/2014/main" val="2128518859"/>
                    </a:ext>
                  </a:extLst>
                </a:gridCol>
                <a:gridCol w="919227">
                  <a:extLst>
                    <a:ext uri="{9D8B030D-6E8A-4147-A177-3AD203B41FA5}">
                      <a16:colId xmlns:a16="http://schemas.microsoft.com/office/drawing/2014/main" val="3634490783"/>
                    </a:ext>
                  </a:extLst>
                </a:gridCol>
              </a:tblGrid>
              <a:tr h="354158">
                <a:tc>
                  <a:txBody>
                    <a:bodyPr/>
                    <a:lstStyle/>
                    <a:p>
                      <a:r>
                        <a:rPr lang="es-ES" dirty="0"/>
                        <a:t>Doctor</a:t>
                      </a:r>
                      <a:endParaRPr lang="es-P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Disponibilidad</a:t>
                      </a:r>
                      <a:endParaRPr lang="es-P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P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7169796"/>
                  </a:ext>
                </a:extLst>
              </a:tr>
              <a:tr h="354158">
                <a:tc>
                  <a:txBody>
                    <a:bodyPr/>
                    <a:lstStyle/>
                    <a:p>
                      <a:r>
                        <a:rPr lang="es-ES" dirty="0"/>
                        <a:t>Doctor A</a:t>
                      </a:r>
                      <a:endParaRPr lang="es-P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3</a:t>
                      </a:r>
                      <a:endParaRPr lang="es-P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+</a:t>
                      </a:r>
                      <a:endParaRPr lang="es-P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0665235"/>
                  </a:ext>
                </a:extLst>
              </a:tr>
              <a:tr h="354158">
                <a:tc>
                  <a:txBody>
                    <a:bodyPr/>
                    <a:lstStyle/>
                    <a:p>
                      <a:r>
                        <a:rPr lang="es-ES" dirty="0"/>
                        <a:t>Doctor B</a:t>
                      </a:r>
                      <a:endParaRPr lang="es-P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2</a:t>
                      </a:r>
                      <a:endParaRPr lang="es-P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+</a:t>
                      </a:r>
                      <a:endParaRPr lang="es-P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8795460"/>
                  </a:ext>
                </a:extLst>
              </a:tr>
            </a:tbl>
          </a:graphicData>
        </a:graphic>
      </p:graphicFrame>
      <p:graphicFrame>
        <p:nvGraphicFramePr>
          <p:cNvPr id="2500" name="Tabla 2499">
            <a:extLst>
              <a:ext uri="{FF2B5EF4-FFF2-40B4-BE49-F238E27FC236}">
                <a16:creationId xmlns:a16="http://schemas.microsoft.com/office/drawing/2014/main" id="{824032FF-1178-930D-C7BE-0095D5C44A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3269261"/>
              </p:ext>
            </p:extLst>
          </p:nvPr>
        </p:nvGraphicFramePr>
        <p:xfrm>
          <a:off x="1670758" y="3135197"/>
          <a:ext cx="1262871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2871">
                  <a:extLst>
                    <a:ext uri="{9D8B030D-6E8A-4147-A177-3AD203B41FA5}">
                      <a16:colId xmlns:a16="http://schemas.microsoft.com/office/drawing/2014/main" val="8982470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Martes</a:t>
                      </a:r>
                      <a:endParaRPr lang="es-P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87866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>
                          <a:solidFill>
                            <a:srgbClr val="FF0000"/>
                          </a:solidFill>
                        </a:rPr>
                        <a:t>10:00 10:15</a:t>
                      </a:r>
                      <a:endParaRPr lang="es-PE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20170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ES" dirty="0"/>
                        <a:t>10:15 10:30</a:t>
                      </a:r>
                      <a:endParaRPr lang="es-P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32158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ES" dirty="0">
                          <a:solidFill>
                            <a:srgbClr val="FF0000"/>
                          </a:solidFill>
                        </a:rPr>
                        <a:t>10:30 10:45</a:t>
                      </a:r>
                      <a:endParaRPr lang="es-PE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45060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ES" dirty="0"/>
                        <a:t>10:45 11:00</a:t>
                      </a:r>
                      <a:endParaRPr lang="es-P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603118"/>
                  </a:ext>
                </a:extLst>
              </a:tr>
            </a:tbl>
          </a:graphicData>
        </a:graphic>
      </p:graphicFrame>
      <p:grpSp>
        <p:nvGrpSpPr>
          <p:cNvPr id="29" name="Grupo 28">
            <a:extLst>
              <a:ext uri="{FF2B5EF4-FFF2-40B4-BE49-F238E27FC236}">
                <a16:creationId xmlns:a16="http://schemas.microsoft.com/office/drawing/2014/main" id="{2D31BBA5-C624-9C73-9F38-98C500018028}"/>
              </a:ext>
            </a:extLst>
          </p:cNvPr>
          <p:cNvGrpSpPr/>
          <p:nvPr/>
        </p:nvGrpSpPr>
        <p:grpSpPr>
          <a:xfrm>
            <a:off x="7007134" y="366022"/>
            <a:ext cx="1388110" cy="514606"/>
            <a:chOff x="6550478" y="202264"/>
            <a:chExt cx="1388110" cy="514606"/>
          </a:xfrm>
        </p:grpSpPr>
        <p:pic>
          <p:nvPicPr>
            <p:cNvPr id="33" name="Imagen 32">
              <a:extLst>
                <a:ext uri="{FF2B5EF4-FFF2-40B4-BE49-F238E27FC236}">
                  <a16:creationId xmlns:a16="http://schemas.microsoft.com/office/drawing/2014/main" id="{E4440AC1-F153-FA2E-85DF-6AF1E05FEB6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50478" y="202264"/>
              <a:ext cx="1318778" cy="350259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  <p:sp>
          <p:nvSpPr>
            <p:cNvPr id="35" name="Rectángulo 34">
              <a:extLst>
                <a:ext uri="{FF2B5EF4-FFF2-40B4-BE49-F238E27FC236}">
                  <a16:creationId xmlns:a16="http://schemas.microsoft.com/office/drawing/2014/main" id="{4A06C16D-FE07-D494-854A-237F55E69DF7}"/>
                </a:ext>
              </a:extLst>
            </p:cNvPr>
            <p:cNvSpPr/>
            <p:nvPr/>
          </p:nvSpPr>
          <p:spPr>
            <a:xfrm>
              <a:off x="6685368" y="572225"/>
              <a:ext cx="1253220" cy="126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800" dirty="0">
                  <a:solidFill>
                    <a:srgbClr val="000000"/>
                  </a:solidFill>
                </a:rPr>
                <a:t>laravest.com</a:t>
              </a:r>
              <a:endParaRPr lang="es-PE" sz="800" dirty="0">
                <a:solidFill>
                  <a:srgbClr val="000000"/>
                </a:solidFill>
              </a:endParaRPr>
            </a:p>
          </p:txBody>
        </p:sp>
        <p:grpSp>
          <p:nvGrpSpPr>
            <p:cNvPr id="37" name="Google Shape;9198;p51">
              <a:extLst>
                <a:ext uri="{FF2B5EF4-FFF2-40B4-BE49-F238E27FC236}">
                  <a16:creationId xmlns:a16="http://schemas.microsoft.com/office/drawing/2014/main" id="{3F3E64ED-F6EB-4F36-9B52-ED2644E94CAA}"/>
                </a:ext>
              </a:extLst>
            </p:cNvPr>
            <p:cNvGrpSpPr/>
            <p:nvPr/>
          </p:nvGrpSpPr>
          <p:grpSpPr>
            <a:xfrm>
              <a:off x="6807462" y="553579"/>
              <a:ext cx="147520" cy="163291"/>
              <a:chOff x="3122257" y="1508594"/>
              <a:chExt cx="294850" cy="349434"/>
            </a:xfrm>
          </p:grpSpPr>
          <p:sp>
            <p:nvSpPr>
              <p:cNvPr id="38" name="Google Shape;9199;p51">
                <a:extLst>
                  <a:ext uri="{FF2B5EF4-FFF2-40B4-BE49-F238E27FC236}">
                    <a16:creationId xmlns:a16="http://schemas.microsoft.com/office/drawing/2014/main" id="{DB22DDE2-4186-A811-58EB-825CF0599DFE}"/>
                  </a:ext>
                </a:extLst>
              </p:cNvPr>
              <p:cNvSpPr/>
              <p:nvPr/>
            </p:nvSpPr>
            <p:spPr>
              <a:xfrm>
                <a:off x="3226110" y="1659042"/>
                <a:ext cx="87557" cy="29568"/>
              </a:xfrm>
              <a:custGeom>
                <a:avLst/>
                <a:gdLst/>
                <a:ahLst/>
                <a:cxnLst/>
                <a:rect l="l" t="t" r="r" b="b"/>
                <a:pathLst>
                  <a:path w="2751" h="929" extrusionOk="0">
                    <a:moveTo>
                      <a:pt x="1099" y="0"/>
                    </a:moveTo>
                    <a:cubicBezTo>
                      <a:pt x="771" y="0"/>
                      <a:pt x="476" y="33"/>
                      <a:pt x="286" y="60"/>
                    </a:cubicBezTo>
                    <a:cubicBezTo>
                      <a:pt x="119" y="96"/>
                      <a:pt x="0" y="227"/>
                      <a:pt x="0" y="393"/>
                    </a:cubicBezTo>
                    <a:lnTo>
                      <a:pt x="0" y="762"/>
                    </a:lnTo>
                    <a:cubicBezTo>
                      <a:pt x="0" y="846"/>
                      <a:pt x="72" y="929"/>
                      <a:pt x="167" y="929"/>
                    </a:cubicBezTo>
                    <a:cubicBezTo>
                      <a:pt x="250" y="929"/>
                      <a:pt x="322" y="846"/>
                      <a:pt x="322" y="762"/>
                    </a:cubicBezTo>
                    <a:lnTo>
                      <a:pt x="322" y="393"/>
                    </a:lnTo>
                    <a:cubicBezTo>
                      <a:pt x="322" y="393"/>
                      <a:pt x="322" y="369"/>
                      <a:pt x="345" y="369"/>
                    </a:cubicBezTo>
                    <a:cubicBezTo>
                      <a:pt x="509" y="350"/>
                      <a:pt x="813" y="315"/>
                      <a:pt x="1144" y="315"/>
                    </a:cubicBezTo>
                    <a:cubicBezTo>
                      <a:pt x="1222" y="315"/>
                      <a:pt x="1302" y="317"/>
                      <a:pt x="1381" y="322"/>
                    </a:cubicBezTo>
                    <a:cubicBezTo>
                      <a:pt x="1893" y="358"/>
                      <a:pt x="2250" y="488"/>
                      <a:pt x="2465" y="703"/>
                    </a:cubicBezTo>
                    <a:cubicBezTo>
                      <a:pt x="2494" y="733"/>
                      <a:pt x="2536" y="747"/>
                      <a:pt x="2578" y="747"/>
                    </a:cubicBezTo>
                    <a:cubicBezTo>
                      <a:pt x="2619" y="747"/>
                      <a:pt x="2661" y="733"/>
                      <a:pt x="2691" y="703"/>
                    </a:cubicBezTo>
                    <a:cubicBezTo>
                      <a:pt x="2750" y="643"/>
                      <a:pt x="2750" y="536"/>
                      <a:pt x="2679" y="477"/>
                    </a:cubicBezTo>
                    <a:cubicBezTo>
                      <a:pt x="2297" y="95"/>
                      <a:pt x="1652" y="0"/>
                      <a:pt x="1099" y="0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solidFill>
                  <a:srgbClr val="000000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9200;p51">
                <a:extLst>
                  <a:ext uri="{FF2B5EF4-FFF2-40B4-BE49-F238E27FC236}">
                    <a16:creationId xmlns:a16="http://schemas.microsoft.com/office/drawing/2014/main" id="{4429FDDC-9643-146B-93E9-D405E20B340D}"/>
                  </a:ext>
                </a:extLst>
              </p:cNvPr>
              <p:cNvSpPr/>
              <p:nvPr/>
            </p:nvSpPr>
            <p:spPr>
              <a:xfrm>
                <a:off x="3171144" y="1612033"/>
                <a:ext cx="196694" cy="245613"/>
              </a:xfrm>
              <a:custGeom>
                <a:avLst/>
                <a:gdLst/>
                <a:ahLst/>
                <a:cxnLst/>
                <a:rect l="l" t="t" r="r" b="b"/>
                <a:pathLst>
                  <a:path w="6180" h="7717" extrusionOk="0">
                    <a:moveTo>
                      <a:pt x="4835" y="334"/>
                    </a:moveTo>
                    <a:lnTo>
                      <a:pt x="4835" y="1894"/>
                    </a:lnTo>
                    <a:cubicBezTo>
                      <a:pt x="4835" y="2132"/>
                      <a:pt x="4775" y="2358"/>
                      <a:pt x="4692" y="2561"/>
                    </a:cubicBezTo>
                    <a:cubicBezTo>
                      <a:pt x="4668" y="2585"/>
                      <a:pt x="4668" y="2608"/>
                      <a:pt x="4668" y="2644"/>
                    </a:cubicBezTo>
                    <a:lnTo>
                      <a:pt x="4668" y="3097"/>
                    </a:lnTo>
                    <a:cubicBezTo>
                      <a:pt x="4668" y="3537"/>
                      <a:pt x="4489" y="3930"/>
                      <a:pt x="4180" y="4228"/>
                    </a:cubicBezTo>
                    <a:cubicBezTo>
                      <a:pt x="3900" y="4497"/>
                      <a:pt x="3532" y="4649"/>
                      <a:pt x="3129" y="4649"/>
                    </a:cubicBezTo>
                    <a:cubicBezTo>
                      <a:pt x="3087" y="4649"/>
                      <a:pt x="3044" y="4648"/>
                      <a:pt x="3001" y="4644"/>
                    </a:cubicBezTo>
                    <a:cubicBezTo>
                      <a:pt x="2168" y="4597"/>
                      <a:pt x="1537" y="3894"/>
                      <a:pt x="1537" y="3037"/>
                    </a:cubicBezTo>
                    <a:lnTo>
                      <a:pt x="1537" y="2644"/>
                    </a:lnTo>
                    <a:cubicBezTo>
                      <a:pt x="1537" y="2608"/>
                      <a:pt x="1537" y="2597"/>
                      <a:pt x="1513" y="2561"/>
                    </a:cubicBezTo>
                    <a:cubicBezTo>
                      <a:pt x="1418" y="2358"/>
                      <a:pt x="1370" y="2120"/>
                      <a:pt x="1370" y="1894"/>
                    </a:cubicBezTo>
                    <a:lnTo>
                      <a:pt x="1370" y="1549"/>
                    </a:lnTo>
                    <a:cubicBezTo>
                      <a:pt x="1370" y="882"/>
                      <a:pt x="1918" y="334"/>
                      <a:pt x="2584" y="334"/>
                    </a:cubicBezTo>
                    <a:close/>
                    <a:moveTo>
                      <a:pt x="3954" y="4763"/>
                    </a:moveTo>
                    <a:lnTo>
                      <a:pt x="3954" y="5061"/>
                    </a:lnTo>
                    <a:lnTo>
                      <a:pt x="3096" y="5656"/>
                    </a:lnTo>
                    <a:lnTo>
                      <a:pt x="2215" y="5061"/>
                    </a:lnTo>
                    <a:lnTo>
                      <a:pt x="2215" y="4763"/>
                    </a:lnTo>
                    <a:cubicBezTo>
                      <a:pt x="2441" y="4883"/>
                      <a:pt x="2691" y="4966"/>
                      <a:pt x="2965" y="4978"/>
                    </a:cubicBezTo>
                    <a:lnTo>
                      <a:pt x="3096" y="4978"/>
                    </a:lnTo>
                    <a:cubicBezTo>
                      <a:pt x="3406" y="4978"/>
                      <a:pt x="3704" y="4894"/>
                      <a:pt x="3954" y="4763"/>
                    </a:cubicBezTo>
                    <a:close/>
                    <a:moveTo>
                      <a:pt x="2084" y="5359"/>
                    </a:moveTo>
                    <a:lnTo>
                      <a:pt x="2846" y="5883"/>
                    </a:lnTo>
                    <a:lnTo>
                      <a:pt x="2441" y="6276"/>
                    </a:lnTo>
                    <a:lnTo>
                      <a:pt x="2430" y="6276"/>
                    </a:lnTo>
                    <a:lnTo>
                      <a:pt x="1918" y="5525"/>
                    </a:lnTo>
                    <a:lnTo>
                      <a:pt x="2084" y="5359"/>
                    </a:lnTo>
                    <a:close/>
                    <a:moveTo>
                      <a:pt x="4108" y="5347"/>
                    </a:moveTo>
                    <a:lnTo>
                      <a:pt x="4275" y="5514"/>
                    </a:lnTo>
                    <a:lnTo>
                      <a:pt x="3763" y="6276"/>
                    </a:lnTo>
                    <a:lnTo>
                      <a:pt x="3751" y="6276"/>
                    </a:lnTo>
                    <a:lnTo>
                      <a:pt x="3346" y="5871"/>
                    </a:lnTo>
                    <a:lnTo>
                      <a:pt x="4108" y="5347"/>
                    </a:lnTo>
                    <a:close/>
                    <a:moveTo>
                      <a:pt x="2572" y="1"/>
                    </a:moveTo>
                    <a:cubicBezTo>
                      <a:pt x="1727" y="1"/>
                      <a:pt x="1037" y="692"/>
                      <a:pt x="1037" y="1537"/>
                    </a:cubicBezTo>
                    <a:lnTo>
                      <a:pt x="1037" y="1882"/>
                    </a:lnTo>
                    <a:cubicBezTo>
                      <a:pt x="1037" y="2144"/>
                      <a:pt x="1096" y="2418"/>
                      <a:pt x="1215" y="2668"/>
                    </a:cubicBezTo>
                    <a:lnTo>
                      <a:pt x="1215" y="3025"/>
                    </a:lnTo>
                    <a:cubicBezTo>
                      <a:pt x="1215" y="3620"/>
                      <a:pt x="1489" y="4168"/>
                      <a:pt x="1906" y="4525"/>
                    </a:cubicBezTo>
                    <a:lnTo>
                      <a:pt x="1906" y="5061"/>
                    </a:lnTo>
                    <a:lnTo>
                      <a:pt x="1608" y="5383"/>
                    </a:lnTo>
                    <a:cubicBezTo>
                      <a:pt x="1572" y="5406"/>
                      <a:pt x="1560" y="5454"/>
                      <a:pt x="1560" y="5502"/>
                    </a:cubicBezTo>
                    <a:lnTo>
                      <a:pt x="560" y="5859"/>
                    </a:lnTo>
                    <a:cubicBezTo>
                      <a:pt x="239" y="5978"/>
                      <a:pt x="1" y="6299"/>
                      <a:pt x="1" y="6657"/>
                    </a:cubicBezTo>
                    <a:lnTo>
                      <a:pt x="1" y="7549"/>
                    </a:lnTo>
                    <a:cubicBezTo>
                      <a:pt x="1" y="7645"/>
                      <a:pt x="72" y="7716"/>
                      <a:pt x="167" y="7716"/>
                    </a:cubicBezTo>
                    <a:cubicBezTo>
                      <a:pt x="251" y="7716"/>
                      <a:pt x="322" y="7645"/>
                      <a:pt x="322" y="7549"/>
                    </a:cubicBezTo>
                    <a:lnTo>
                      <a:pt x="322" y="6657"/>
                    </a:lnTo>
                    <a:cubicBezTo>
                      <a:pt x="322" y="6430"/>
                      <a:pt x="465" y="6240"/>
                      <a:pt x="667" y="6168"/>
                    </a:cubicBezTo>
                    <a:lnTo>
                      <a:pt x="1715" y="5775"/>
                    </a:lnTo>
                    <a:lnTo>
                      <a:pt x="2144" y="6430"/>
                    </a:lnTo>
                    <a:cubicBezTo>
                      <a:pt x="2203" y="6526"/>
                      <a:pt x="2287" y="6561"/>
                      <a:pt x="2382" y="6585"/>
                    </a:cubicBezTo>
                    <a:lnTo>
                      <a:pt x="2406" y="6585"/>
                    </a:lnTo>
                    <a:cubicBezTo>
                      <a:pt x="2501" y="6585"/>
                      <a:pt x="2584" y="6549"/>
                      <a:pt x="2644" y="6478"/>
                    </a:cubicBezTo>
                    <a:lnTo>
                      <a:pt x="2918" y="6204"/>
                    </a:lnTo>
                    <a:lnTo>
                      <a:pt x="2918" y="7549"/>
                    </a:lnTo>
                    <a:cubicBezTo>
                      <a:pt x="2918" y="7633"/>
                      <a:pt x="2989" y="7716"/>
                      <a:pt x="3084" y="7716"/>
                    </a:cubicBezTo>
                    <a:cubicBezTo>
                      <a:pt x="3168" y="7716"/>
                      <a:pt x="3239" y="7633"/>
                      <a:pt x="3239" y="7549"/>
                    </a:cubicBezTo>
                    <a:lnTo>
                      <a:pt x="3239" y="6204"/>
                    </a:lnTo>
                    <a:lnTo>
                      <a:pt x="3513" y="6478"/>
                    </a:lnTo>
                    <a:cubicBezTo>
                      <a:pt x="3573" y="6537"/>
                      <a:pt x="3656" y="6585"/>
                      <a:pt x="3751" y="6585"/>
                    </a:cubicBezTo>
                    <a:lnTo>
                      <a:pt x="3775" y="6585"/>
                    </a:lnTo>
                    <a:cubicBezTo>
                      <a:pt x="3882" y="6561"/>
                      <a:pt x="3977" y="6526"/>
                      <a:pt x="4013" y="6430"/>
                    </a:cubicBezTo>
                    <a:lnTo>
                      <a:pt x="4454" y="5775"/>
                    </a:lnTo>
                    <a:lnTo>
                      <a:pt x="5489" y="6168"/>
                    </a:lnTo>
                    <a:cubicBezTo>
                      <a:pt x="5704" y="6240"/>
                      <a:pt x="5835" y="6430"/>
                      <a:pt x="5835" y="6657"/>
                    </a:cubicBezTo>
                    <a:lnTo>
                      <a:pt x="5835" y="7549"/>
                    </a:lnTo>
                    <a:cubicBezTo>
                      <a:pt x="5835" y="7645"/>
                      <a:pt x="5906" y="7716"/>
                      <a:pt x="6001" y="7716"/>
                    </a:cubicBezTo>
                    <a:cubicBezTo>
                      <a:pt x="6085" y="7716"/>
                      <a:pt x="6156" y="7645"/>
                      <a:pt x="6156" y="7549"/>
                    </a:cubicBezTo>
                    <a:lnTo>
                      <a:pt x="6156" y="6657"/>
                    </a:lnTo>
                    <a:cubicBezTo>
                      <a:pt x="6180" y="6311"/>
                      <a:pt x="5954" y="6002"/>
                      <a:pt x="5620" y="5883"/>
                    </a:cubicBezTo>
                    <a:lnTo>
                      <a:pt x="4632" y="5525"/>
                    </a:lnTo>
                    <a:cubicBezTo>
                      <a:pt x="4632" y="5478"/>
                      <a:pt x="4608" y="5442"/>
                      <a:pt x="4585" y="5406"/>
                    </a:cubicBezTo>
                    <a:lnTo>
                      <a:pt x="4287" y="5097"/>
                    </a:lnTo>
                    <a:lnTo>
                      <a:pt x="4287" y="4549"/>
                    </a:lnTo>
                    <a:cubicBezTo>
                      <a:pt x="4311" y="4513"/>
                      <a:pt x="4346" y="4490"/>
                      <a:pt x="4370" y="4466"/>
                    </a:cubicBezTo>
                    <a:cubicBezTo>
                      <a:pt x="4751" y="4109"/>
                      <a:pt x="4966" y="3620"/>
                      <a:pt x="4966" y="3097"/>
                    </a:cubicBezTo>
                    <a:lnTo>
                      <a:pt x="4966" y="2680"/>
                    </a:lnTo>
                    <a:cubicBezTo>
                      <a:pt x="5085" y="2430"/>
                      <a:pt x="5144" y="2180"/>
                      <a:pt x="5144" y="1894"/>
                    </a:cubicBezTo>
                    <a:lnTo>
                      <a:pt x="5144" y="168"/>
                    </a:lnTo>
                    <a:cubicBezTo>
                      <a:pt x="5144" y="72"/>
                      <a:pt x="5073" y="1"/>
                      <a:pt x="4989" y="1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solidFill>
                  <a:srgbClr val="000000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9201;p51">
                <a:extLst>
                  <a:ext uri="{FF2B5EF4-FFF2-40B4-BE49-F238E27FC236}">
                    <a16:creationId xmlns:a16="http://schemas.microsoft.com/office/drawing/2014/main" id="{D88F5EC3-2663-DA55-314C-66254ACB9FFD}"/>
                  </a:ext>
                </a:extLst>
              </p:cNvPr>
              <p:cNvSpPr/>
              <p:nvPr/>
            </p:nvSpPr>
            <p:spPr>
              <a:xfrm>
                <a:off x="3204117" y="1836767"/>
                <a:ext cx="10630" cy="21261"/>
              </a:xfrm>
              <a:custGeom>
                <a:avLst/>
                <a:gdLst/>
                <a:ahLst/>
                <a:cxnLst/>
                <a:rect l="l" t="t" r="r" b="b"/>
                <a:pathLst>
                  <a:path w="334" h="668" extrusionOk="0">
                    <a:moveTo>
                      <a:pt x="167" y="0"/>
                    </a:moveTo>
                    <a:cubicBezTo>
                      <a:pt x="84" y="0"/>
                      <a:pt x="1" y="72"/>
                      <a:pt x="1" y="167"/>
                    </a:cubicBezTo>
                    <a:lnTo>
                      <a:pt x="1" y="500"/>
                    </a:lnTo>
                    <a:cubicBezTo>
                      <a:pt x="1" y="596"/>
                      <a:pt x="84" y="667"/>
                      <a:pt x="167" y="667"/>
                    </a:cubicBezTo>
                    <a:cubicBezTo>
                      <a:pt x="262" y="667"/>
                      <a:pt x="334" y="596"/>
                      <a:pt x="334" y="500"/>
                    </a:cubicBezTo>
                    <a:lnTo>
                      <a:pt x="334" y="167"/>
                    </a:lnTo>
                    <a:cubicBezTo>
                      <a:pt x="334" y="72"/>
                      <a:pt x="262" y="0"/>
                      <a:pt x="167" y="0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solidFill>
                  <a:srgbClr val="000000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9202;p51">
                <a:extLst>
                  <a:ext uri="{FF2B5EF4-FFF2-40B4-BE49-F238E27FC236}">
                    <a16:creationId xmlns:a16="http://schemas.microsoft.com/office/drawing/2014/main" id="{FCD90772-73D4-3376-43E2-4DE1631685AA}"/>
                  </a:ext>
                </a:extLst>
              </p:cNvPr>
              <p:cNvSpPr/>
              <p:nvPr/>
            </p:nvSpPr>
            <p:spPr>
              <a:xfrm>
                <a:off x="3324616" y="1836767"/>
                <a:ext cx="10280" cy="21261"/>
              </a:xfrm>
              <a:custGeom>
                <a:avLst/>
                <a:gdLst/>
                <a:ahLst/>
                <a:cxnLst/>
                <a:rect l="l" t="t" r="r" b="b"/>
                <a:pathLst>
                  <a:path w="323" h="668" extrusionOk="0">
                    <a:moveTo>
                      <a:pt x="167" y="0"/>
                    </a:moveTo>
                    <a:cubicBezTo>
                      <a:pt x="72" y="0"/>
                      <a:pt x="1" y="72"/>
                      <a:pt x="1" y="167"/>
                    </a:cubicBezTo>
                    <a:lnTo>
                      <a:pt x="1" y="500"/>
                    </a:lnTo>
                    <a:cubicBezTo>
                      <a:pt x="1" y="596"/>
                      <a:pt x="72" y="667"/>
                      <a:pt x="167" y="667"/>
                    </a:cubicBezTo>
                    <a:cubicBezTo>
                      <a:pt x="251" y="667"/>
                      <a:pt x="322" y="596"/>
                      <a:pt x="322" y="500"/>
                    </a:cubicBezTo>
                    <a:lnTo>
                      <a:pt x="322" y="167"/>
                    </a:lnTo>
                    <a:cubicBezTo>
                      <a:pt x="322" y="72"/>
                      <a:pt x="251" y="0"/>
                      <a:pt x="167" y="0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solidFill>
                  <a:srgbClr val="000000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9203;p51">
                <a:extLst>
                  <a:ext uri="{FF2B5EF4-FFF2-40B4-BE49-F238E27FC236}">
                    <a16:creationId xmlns:a16="http://schemas.microsoft.com/office/drawing/2014/main" id="{4A28CACE-16CD-F851-C4EC-CDEA93287E59}"/>
                  </a:ext>
                </a:extLst>
              </p:cNvPr>
              <p:cNvSpPr/>
              <p:nvPr/>
            </p:nvSpPr>
            <p:spPr>
              <a:xfrm>
                <a:off x="3122257" y="1508594"/>
                <a:ext cx="294850" cy="278554"/>
              </a:xfrm>
              <a:custGeom>
                <a:avLst/>
                <a:gdLst/>
                <a:ahLst/>
                <a:cxnLst/>
                <a:rect l="l" t="t" r="r" b="b"/>
                <a:pathLst>
                  <a:path w="9264" h="8752" extrusionOk="0">
                    <a:moveTo>
                      <a:pt x="3096" y="584"/>
                    </a:moveTo>
                    <a:lnTo>
                      <a:pt x="3096" y="584"/>
                    </a:lnTo>
                    <a:cubicBezTo>
                      <a:pt x="2858" y="798"/>
                      <a:pt x="2620" y="1060"/>
                      <a:pt x="2430" y="1382"/>
                    </a:cubicBezTo>
                    <a:cubicBezTo>
                      <a:pt x="2299" y="1584"/>
                      <a:pt x="2156" y="1810"/>
                      <a:pt x="2061" y="2048"/>
                    </a:cubicBezTo>
                    <a:lnTo>
                      <a:pt x="1168" y="2048"/>
                    </a:lnTo>
                    <a:cubicBezTo>
                      <a:pt x="1656" y="1394"/>
                      <a:pt x="2322" y="882"/>
                      <a:pt x="3096" y="584"/>
                    </a:cubicBezTo>
                    <a:close/>
                    <a:moveTo>
                      <a:pt x="4466" y="310"/>
                    </a:moveTo>
                    <a:lnTo>
                      <a:pt x="4466" y="2048"/>
                    </a:lnTo>
                    <a:lnTo>
                      <a:pt x="2418" y="2048"/>
                    </a:lnTo>
                    <a:cubicBezTo>
                      <a:pt x="2894" y="1048"/>
                      <a:pt x="3632" y="382"/>
                      <a:pt x="4466" y="310"/>
                    </a:cubicBezTo>
                    <a:close/>
                    <a:moveTo>
                      <a:pt x="4799" y="310"/>
                    </a:moveTo>
                    <a:cubicBezTo>
                      <a:pt x="5644" y="382"/>
                      <a:pt x="6371" y="1048"/>
                      <a:pt x="6847" y="2048"/>
                    </a:cubicBezTo>
                    <a:lnTo>
                      <a:pt x="4799" y="2048"/>
                    </a:lnTo>
                    <a:lnTo>
                      <a:pt x="4799" y="310"/>
                    </a:lnTo>
                    <a:close/>
                    <a:moveTo>
                      <a:pt x="6168" y="608"/>
                    </a:moveTo>
                    <a:cubicBezTo>
                      <a:pt x="6942" y="905"/>
                      <a:pt x="7609" y="1405"/>
                      <a:pt x="8097" y="2060"/>
                    </a:cubicBezTo>
                    <a:lnTo>
                      <a:pt x="7204" y="2060"/>
                    </a:lnTo>
                    <a:cubicBezTo>
                      <a:pt x="7097" y="1810"/>
                      <a:pt x="6966" y="1584"/>
                      <a:pt x="6835" y="1382"/>
                    </a:cubicBezTo>
                    <a:cubicBezTo>
                      <a:pt x="6621" y="1072"/>
                      <a:pt x="6406" y="810"/>
                      <a:pt x="6168" y="608"/>
                    </a:cubicBezTo>
                    <a:close/>
                    <a:moveTo>
                      <a:pt x="1941" y="2382"/>
                    </a:moveTo>
                    <a:cubicBezTo>
                      <a:pt x="1703" y="3013"/>
                      <a:pt x="1560" y="3715"/>
                      <a:pt x="1549" y="4465"/>
                    </a:cubicBezTo>
                    <a:lnTo>
                      <a:pt x="322" y="4465"/>
                    </a:lnTo>
                    <a:cubicBezTo>
                      <a:pt x="358" y="3703"/>
                      <a:pt x="584" y="2989"/>
                      <a:pt x="953" y="2382"/>
                    </a:cubicBezTo>
                    <a:close/>
                    <a:moveTo>
                      <a:pt x="8323" y="2382"/>
                    </a:moveTo>
                    <a:cubicBezTo>
                      <a:pt x="8692" y="2989"/>
                      <a:pt x="8919" y="3703"/>
                      <a:pt x="8942" y="4465"/>
                    </a:cubicBezTo>
                    <a:lnTo>
                      <a:pt x="7728" y="4465"/>
                    </a:lnTo>
                    <a:cubicBezTo>
                      <a:pt x="7692" y="3715"/>
                      <a:pt x="7561" y="3013"/>
                      <a:pt x="7335" y="2382"/>
                    </a:cubicBezTo>
                    <a:close/>
                    <a:moveTo>
                      <a:pt x="1537" y="4787"/>
                    </a:moveTo>
                    <a:cubicBezTo>
                      <a:pt x="1560" y="5466"/>
                      <a:pt x="1668" y="6132"/>
                      <a:pt x="1882" y="6739"/>
                    </a:cubicBezTo>
                    <a:lnTo>
                      <a:pt x="1918" y="6870"/>
                    </a:lnTo>
                    <a:lnTo>
                      <a:pt x="941" y="6870"/>
                    </a:lnTo>
                    <a:cubicBezTo>
                      <a:pt x="572" y="6239"/>
                      <a:pt x="346" y="5525"/>
                      <a:pt x="310" y="4787"/>
                    </a:cubicBezTo>
                    <a:close/>
                    <a:moveTo>
                      <a:pt x="8919" y="4787"/>
                    </a:moveTo>
                    <a:cubicBezTo>
                      <a:pt x="8919" y="5501"/>
                      <a:pt x="8704" y="6204"/>
                      <a:pt x="8347" y="6811"/>
                    </a:cubicBezTo>
                    <a:cubicBezTo>
                      <a:pt x="8335" y="6823"/>
                      <a:pt x="8323" y="6859"/>
                      <a:pt x="8311" y="6870"/>
                    </a:cubicBezTo>
                    <a:lnTo>
                      <a:pt x="7323" y="6870"/>
                    </a:lnTo>
                    <a:lnTo>
                      <a:pt x="7371" y="6739"/>
                    </a:lnTo>
                    <a:cubicBezTo>
                      <a:pt x="7573" y="6120"/>
                      <a:pt x="7680" y="5466"/>
                      <a:pt x="7692" y="4787"/>
                    </a:cubicBezTo>
                    <a:close/>
                    <a:moveTo>
                      <a:pt x="4632" y="1"/>
                    </a:moveTo>
                    <a:cubicBezTo>
                      <a:pt x="3394" y="1"/>
                      <a:pt x="2239" y="477"/>
                      <a:pt x="1358" y="1346"/>
                    </a:cubicBezTo>
                    <a:cubicBezTo>
                      <a:pt x="477" y="2227"/>
                      <a:pt x="1" y="3382"/>
                      <a:pt x="1" y="4620"/>
                    </a:cubicBezTo>
                    <a:cubicBezTo>
                      <a:pt x="1" y="6358"/>
                      <a:pt x="953" y="7930"/>
                      <a:pt x="2501" y="8728"/>
                    </a:cubicBezTo>
                    <a:cubicBezTo>
                      <a:pt x="2537" y="8752"/>
                      <a:pt x="2549" y="8752"/>
                      <a:pt x="2573" y="8752"/>
                    </a:cubicBezTo>
                    <a:cubicBezTo>
                      <a:pt x="2632" y="8752"/>
                      <a:pt x="2692" y="8716"/>
                      <a:pt x="2727" y="8656"/>
                    </a:cubicBezTo>
                    <a:cubicBezTo>
                      <a:pt x="2775" y="8585"/>
                      <a:pt x="2739" y="8478"/>
                      <a:pt x="2656" y="8430"/>
                    </a:cubicBezTo>
                    <a:cubicBezTo>
                      <a:pt x="2061" y="8121"/>
                      <a:pt x="1560" y="7692"/>
                      <a:pt x="1179" y="7180"/>
                    </a:cubicBezTo>
                    <a:lnTo>
                      <a:pt x="2072" y="7180"/>
                    </a:lnTo>
                    <a:cubicBezTo>
                      <a:pt x="2263" y="7632"/>
                      <a:pt x="2513" y="8013"/>
                      <a:pt x="2799" y="8335"/>
                    </a:cubicBezTo>
                    <a:cubicBezTo>
                      <a:pt x="2831" y="8368"/>
                      <a:pt x="2879" y="8386"/>
                      <a:pt x="2924" y="8386"/>
                    </a:cubicBezTo>
                    <a:cubicBezTo>
                      <a:pt x="2962" y="8386"/>
                      <a:pt x="2998" y="8374"/>
                      <a:pt x="3025" y="8347"/>
                    </a:cubicBezTo>
                    <a:cubicBezTo>
                      <a:pt x="3084" y="8287"/>
                      <a:pt x="3096" y="8180"/>
                      <a:pt x="3037" y="8121"/>
                    </a:cubicBezTo>
                    <a:cubicBezTo>
                      <a:pt x="2799" y="7859"/>
                      <a:pt x="2596" y="7537"/>
                      <a:pt x="2430" y="7180"/>
                    </a:cubicBezTo>
                    <a:cubicBezTo>
                      <a:pt x="2501" y="7168"/>
                      <a:pt x="2561" y="7109"/>
                      <a:pt x="2561" y="7025"/>
                    </a:cubicBezTo>
                    <a:cubicBezTo>
                      <a:pt x="2561" y="6930"/>
                      <a:pt x="2489" y="6859"/>
                      <a:pt x="2394" y="6859"/>
                    </a:cubicBezTo>
                    <a:lnTo>
                      <a:pt x="2275" y="6859"/>
                    </a:lnTo>
                    <a:cubicBezTo>
                      <a:pt x="2025" y="6228"/>
                      <a:pt x="1894" y="5513"/>
                      <a:pt x="1882" y="4775"/>
                    </a:cubicBezTo>
                    <a:lnTo>
                      <a:pt x="2061" y="4775"/>
                    </a:lnTo>
                    <a:cubicBezTo>
                      <a:pt x="2144" y="4775"/>
                      <a:pt x="2215" y="4704"/>
                      <a:pt x="2215" y="4608"/>
                    </a:cubicBezTo>
                    <a:cubicBezTo>
                      <a:pt x="2215" y="4513"/>
                      <a:pt x="2144" y="4442"/>
                      <a:pt x="2061" y="4442"/>
                    </a:cubicBezTo>
                    <a:lnTo>
                      <a:pt x="1882" y="4442"/>
                    </a:lnTo>
                    <a:cubicBezTo>
                      <a:pt x="1894" y="3680"/>
                      <a:pt x="2037" y="2965"/>
                      <a:pt x="2275" y="2358"/>
                    </a:cubicBezTo>
                    <a:lnTo>
                      <a:pt x="4478" y="2358"/>
                    </a:lnTo>
                    <a:lnTo>
                      <a:pt x="4478" y="2715"/>
                    </a:lnTo>
                    <a:cubicBezTo>
                      <a:pt x="4478" y="2810"/>
                      <a:pt x="4561" y="2882"/>
                      <a:pt x="4644" y="2882"/>
                    </a:cubicBezTo>
                    <a:cubicBezTo>
                      <a:pt x="4739" y="2882"/>
                      <a:pt x="4811" y="2810"/>
                      <a:pt x="4811" y="2715"/>
                    </a:cubicBezTo>
                    <a:lnTo>
                      <a:pt x="4811" y="2358"/>
                    </a:lnTo>
                    <a:lnTo>
                      <a:pt x="7014" y="2358"/>
                    </a:lnTo>
                    <a:cubicBezTo>
                      <a:pt x="7252" y="2965"/>
                      <a:pt x="7395" y="3680"/>
                      <a:pt x="7418" y="4442"/>
                    </a:cubicBezTo>
                    <a:lnTo>
                      <a:pt x="7204" y="4442"/>
                    </a:lnTo>
                    <a:cubicBezTo>
                      <a:pt x="7121" y="4442"/>
                      <a:pt x="7037" y="4513"/>
                      <a:pt x="7037" y="4608"/>
                    </a:cubicBezTo>
                    <a:cubicBezTo>
                      <a:pt x="7037" y="4704"/>
                      <a:pt x="7121" y="4775"/>
                      <a:pt x="7204" y="4775"/>
                    </a:cubicBezTo>
                    <a:lnTo>
                      <a:pt x="7383" y="4775"/>
                    </a:lnTo>
                    <a:cubicBezTo>
                      <a:pt x="7371" y="5513"/>
                      <a:pt x="7216" y="6228"/>
                      <a:pt x="6978" y="6859"/>
                    </a:cubicBezTo>
                    <a:lnTo>
                      <a:pt x="6859" y="6859"/>
                    </a:lnTo>
                    <a:cubicBezTo>
                      <a:pt x="6775" y="6859"/>
                      <a:pt x="6704" y="6930"/>
                      <a:pt x="6704" y="7025"/>
                    </a:cubicBezTo>
                    <a:cubicBezTo>
                      <a:pt x="6704" y="7109"/>
                      <a:pt x="6764" y="7168"/>
                      <a:pt x="6835" y="7180"/>
                    </a:cubicBezTo>
                    <a:cubicBezTo>
                      <a:pt x="6668" y="7537"/>
                      <a:pt x="6466" y="7859"/>
                      <a:pt x="6228" y="8121"/>
                    </a:cubicBezTo>
                    <a:cubicBezTo>
                      <a:pt x="6168" y="8180"/>
                      <a:pt x="6168" y="8287"/>
                      <a:pt x="6240" y="8347"/>
                    </a:cubicBezTo>
                    <a:cubicBezTo>
                      <a:pt x="6263" y="8371"/>
                      <a:pt x="6311" y="8394"/>
                      <a:pt x="6347" y="8394"/>
                    </a:cubicBezTo>
                    <a:cubicBezTo>
                      <a:pt x="6383" y="8394"/>
                      <a:pt x="6430" y="8371"/>
                      <a:pt x="6466" y="8335"/>
                    </a:cubicBezTo>
                    <a:cubicBezTo>
                      <a:pt x="6740" y="8013"/>
                      <a:pt x="7002" y="7621"/>
                      <a:pt x="7192" y="7180"/>
                    </a:cubicBezTo>
                    <a:lnTo>
                      <a:pt x="8085" y="7180"/>
                    </a:lnTo>
                    <a:cubicBezTo>
                      <a:pt x="7728" y="7656"/>
                      <a:pt x="7299" y="8061"/>
                      <a:pt x="6775" y="8347"/>
                    </a:cubicBezTo>
                    <a:cubicBezTo>
                      <a:pt x="6704" y="8394"/>
                      <a:pt x="6668" y="8490"/>
                      <a:pt x="6716" y="8573"/>
                    </a:cubicBezTo>
                    <a:cubicBezTo>
                      <a:pt x="6749" y="8622"/>
                      <a:pt x="6804" y="8649"/>
                      <a:pt x="6863" y="8649"/>
                    </a:cubicBezTo>
                    <a:cubicBezTo>
                      <a:pt x="6889" y="8649"/>
                      <a:pt x="6916" y="8644"/>
                      <a:pt x="6942" y="8633"/>
                    </a:cubicBezTo>
                    <a:cubicBezTo>
                      <a:pt x="7621" y="8228"/>
                      <a:pt x="8204" y="7644"/>
                      <a:pt x="8621" y="6966"/>
                    </a:cubicBezTo>
                    <a:cubicBezTo>
                      <a:pt x="9038" y="6251"/>
                      <a:pt x="9264" y="5442"/>
                      <a:pt x="9264" y="4608"/>
                    </a:cubicBezTo>
                    <a:cubicBezTo>
                      <a:pt x="9264" y="3382"/>
                      <a:pt x="8788" y="2227"/>
                      <a:pt x="7907" y="1346"/>
                    </a:cubicBezTo>
                    <a:cubicBezTo>
                      <a:pt x="7025" y="477"/>
                      <a:pt x="5871" y="1"/>
                      <a:pt x="4632" y="1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solidFill>
                  <a:srgbClr val="000000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5" name="Grupo 44">
            <a:extLst>
              <a:ext uri="{FF2B5EF4-FFF2-40B4-BE49-F238E27FC236}">
                <a16:creationId xmlns:a16="http://schemas.microsoft.com/office/drawing/2014/main" id="{88509894-F116-857A-392D-9B3BC6156900}"/>
              </a:ext>
            </a:extLst>
          </p:cNvPr>
          <p:cNvGrpSpPr/>
          <p:nvPr/>
        </p:nvGrpSpPr>
        <p:grpSpPr>
          <a:xfrm>
            <a:off x="6000844" y="1187557"/>
            <a:ext cx="2298940" cy="1554329"/>
            <a:chOff x="5157046" y="1995673"/>
            <a:chExt cx="3700176" cy="2375488"/>
          </a:xfrm>
        </p:grpSpPr>
        <p:grpSp>
          <p:nvGrpSpPr>
            <p:cNvPr id="46" name="Google Shape;1799;p35">
              <a:extLst>
                <a:ext uri="{FF2B5EF4-FFF2-40B4-BE49-F238E27FC236}">
                  <a16:creationId xmlns:a16="http://schemas.microsoft.com/office/drawing/2014/main" id="{E59B344C-D5E1-176B-0CBB-DEED9668DE02}"/>
                </a:ext>
              </a:extLst>
            </p:cNvPr>
            <p:cNvGrpSpPr/>
            <p:nvPr/>
          </p:nvGrpSpPr>
          <p:grpSpPr>
            <a:xfrm>
              <a:off x="5157046" y="1995673"/>
              <a:ext cx="3700176" cy="2375488"/>
              <a:chOff x="2339375" y="1894975"/>
              <a:chExt cx="4465260" cy="2837101"/>
            </a:xfrm>
          </p:grpSpPr>
          <p:sp>
            <p:nvSpPr>
              <p:cNvPr id="51" name="Google Shape;1800;p35">
                <a:extLst>
                  <a:ext uri="{FF2B5EF4-FFF2-40B4-BE49-F238E27FC236}">
                    <a16:creationId xmlns:a16="http://schemas.microsoft.com/office/drawing/2014/main" id="{074DCA8E-9857-92E5-BFF7-B6F48F8DDECE}"/>
                  </a:ext>
                </a:extLst>
              </p:cNvPr>
              <p:cNvSpPr/>
              <p:nvPr/>
            </p:nvSpPr>
            <p:spPr>
              <a:xfrm>
                <a:off x="2339375" y="4175156"/>
                <a:ext cx="4465260" cy="556920"/>
              </a:xfrm>
              <a:custGeom>
                <a:avLst/>
                <a:gdLst/>
                <a:ahLst/>
                <a:cxnLst/>
                <a:rect l="l" t="t" r="r" b="b"/>
                <a:pathLst>
                  <a:path w="113195" h="14118" extrusionOk="0">
                    <a:moveTo>
                      <a:pt x="100669" y="1541"/>
                    </a:moveTo>
                    <a:lnTo>
                      <a:pt x="100224" y="4193"/>
                    </a:lnTo>
                    <a:lnTo>
                      <a:pt x="99779" y="4262"/>
                    </a:lnTo>
                    <a:lnTo>
                      <a:pt x="99744" y="4758"/>
                    </a:lnTo>
                    <a:lnTo>
                      <a:pt x="99830" y="4775"/>
                    </a:lnTo>
                    <a:lnTo>
                      <a:pt x="99899" y="4792"/>
                    </a:lnTo>
                    <a:lnTo>
                      <a:pt x="100035" y="4878"/>
                    </a:lnTo>
                    <a:lnTo>
                      <a:pt x="100172" y="4980"/>
                    </a:lnTo>
                    <a:lnTo>
                      <a:pt x="100275" y="5100"/>
                    </a:lnTo>
                    <a:lnTo>
                      <a:pt x="100549" y="5374"/>
                    </a:lnTo>
                    <a:lnTo>
                      <a:pt x="100857" y="5682"/>
                    </a:lnTo>
                    <a:lnTo>
                      <a:pt x="101011" y="5853"/>
                    </a:lnTo>
                    <a:lnTo>
                      <a:pt x="101131" y="6041"/>
                    </a:lnTo>
                    <a:lnTo>
                      <a:pt x="101250" y="6230"/>
                    </a:lnTo>
                    <a:lnTo>
                      <a:pt x="101353" y="6418"/>
                    </a:lnTo>
                    <a:lnTo>
                      <a:pt x="101473" y="6709"/>
                    </a:lnTo>
                    <a:lnTo>
                      <a:pt x="101575" y="7017"/>
                    </a:lnTo>
                    <a:lnTo>
                      <a:pt x="101729" y="7616"/>
                    </a:lnTo>
                    <a:lnTo>
                      <a:pt x="101815" y="7855"/>
                    </a:lnTo>
                    <a:lnTo>
                      <a:pt x="101918" y="8060"/>
                    </a:lnTo>
                    <a:lnTo>
                      <a:pt x="102037" y="8232"/>
                    </a:lnTo>
                    <a:lnTo>
                      <a:pt x="102191" y="8437"/>
                    </a:lnTo>
                    <a:lnTo>
                      <a:pt x="102345" y="8232"/>
                    </a:lnTo>
                    <a:lnTo>
                      <a:pt x="102465" y="8060"/>
                    </a:lnTo>
                    <a:lnTo>
                      <a:pt x="102568" y="7855"/>
                    </a:lnTo>
                    <a:lnTo>
                      <a:pt x="102653" y="7616"/>
                    </a:lnTo>
                    <a:lnTo>
                      <a:pt x="102807" y="7017"/>
                    </a:lnTo>
                    <a:lnTo>
                      <a:pt x="102910" y="6709"/>
                    </a:lnTo>
                    <a:lnTo>
                      <a:pt x="103030" y="6418"/>
                    </a:lnTo>
                    <a:lnTo>
                      <a:pt x="103133" y="6230"/>
                    </a:lnTo>
                    <a:lnTo>
                      <a:pt x="103252" y="6041"/>
                    </a:lnTo>
                    <a:lnTo>
                      <a:pt x="103372" y="5853"/>
                    </a:lnTo>
                    <a:lnTo>
                      <a:pt x="103526" y="5682"/>
                    </a:lnTo>
                    <a:lnTo>
                      <a:pt x="103834" y="5374"/>
                    </a:lnTo>
                    <a:lnTo>
                      <a:pt x="104108" y="5100"/>
                    </a:lnTo>
                    <a:lnTo>
                      <a:pt x="104211" y="4980"/>
                    </a:lnTo>
                    <a:lnTo>
                      <a:pt x="104348" y="4878"/>
                    </a:lnTo>
                    <a:lnTo>
                      <a:pt x="104484" y="4792"/>
                    </a:lnTo>
                    <a:lnTo>
                      <a:pt x="104553" y="4775"/>
                    </a:lnTo>
                    <a:lnTo>
                      <a:pt x="104638" y="4758"/>
                    </a:lnTo>
                    <a:lnTo>
                      <a:pt x="104604" y="4262"/>
                    </a:lnTo>
                    <a:lnTo>
                      <a:pt x="104159" y="4193"/>
                    </a:lnTo>
                    <a:lnTo>
                      <a:pt x="103783" y="1883"/>
                    </a:lnTo>
                    <a:lnTo>
                      <a:pt x="102260" y="1712"/>
                    </a:lnTo>
                    <a:lnTo>
                      <a:pt x="100669" y="1541"/>
                    </a:lnTo>
                    <a:close/>
                    <a:moveTo>
                      <a:pt x="39734" y="5682"/>
                    </a:moveTo>
                    <a:lnTo>
                      <a:pt x="39871" y="5716"/>
                    </a:lnTo>
                    <a:lnTo>
                      <a:pt x="39990" y="5785"/>
                    </a:lnTo>
                    <a:lnTo>
                      <a:pt x="40110" y="5853"/>
                    </a:lnTo>
                    <a:lnTo>
                      <a:pt x="40213" y="5939"/>
                    </a:lnTo>
                    <a:lnTo>
                      <a:pt x="40316" y="6041"/>
                    </a:lnTo>
                    <a:lnTo>
                      <a:pt x="40401" y="6144"/>
                    </a:lnTo>
                    <a:lnTo>
                      <a:pt x="40487" y="6281"/>
                    </a:lnTo>
                    <a:lnTo>
                      <a:pt x="40641" y="6538"/>
                    </a:lnTo>
                    <a:lnTo>
                      <a:pt x="40760" y="6811"/>
                    </a:lnTo>
                    <a:lnTo>
                      <a:pt x="40949" y="7342"/>
                    </a:lnTo>
                    <a:lnTo>
                      <a:pt x="41770" y="9703"/>
                    </a:lnTo>
                    <a:lnTo>
                      <a:pt x="41873" y="10011"/>
                    </a:lnTo>
                    <a:lnTo>
                      <a:pt x="41958" y="10336"/>
                    </a:lnTo>
                    <a:lnTo>
                      <a:pt x="41975" y="10507"/>
                    </a:lnTo>
                    <a:lnTo>
                      <a:pt x="41993" y="10661"/>
                    </a:lnTo>
                    <a:lnTo>
                      <a:pt x="41975" y="10833"/>
                    </a:lnTo>
                    <a:lnTo>
                      <a:pt x="41941" y="10987"/>
                    </a:lnTo>
                    <a:lnTo>
                      <a:pt x="41907" y="11141"/>
                    </a:lnTo>
                    <a:lnTo>
                      <a:pt x="41839" y="11277"/>
                    </a:lnTo>
                    <a:lnTo>
                      <a:pt x="41787" y="11431"/>
                    </a:lnTo>
                    <a:lnTo>
                      <a:pt x="41753" y="11585"/>
                    </a:lnTo>
                    <a:lnTo>
                      <a:pt x="41753" y="11757"/>
                    </a:lnTo>
                    <a:lnTo>
                      <a:pt x="41736" y="11825"/>
                    </a:lnTo>
                    <a:lnTo>
                      <a:pt x="41685" y="11893"/>
                    </a:lnTo>
                    <a:lnTo>
                      <a:pt x="41633" y="11945"/>
                    </a:lnTo>
                    <a:lnTo>
                      <a:pt x="41565" y="11979"/>
                    </a:lnTo>
                    <a:lnTo>
                      <a:pt x="41428" y="11996"/>
                    </a:lnTo>
                    <a:lnTo>
                      <a:pt x="41394" y="11996"/>
                    </a:lnTo>
                    <a:lnTo>
                      <a:pt x="40829" y="12013"/>
                    </a:lnTo>
                    <a:lnTo>
                      <a:pt x="40247" y="12030"/>
                    </a:lnTo>
                    <a:lnTo>
                      <a:pt x="39563" y="12013"/>
                    </a:lnTo>
                    <a:lnTo>
                      <a:pt x="38878" y="11979"/>
                    </a:lnTo>
                    <a:lnTo>
                      <a:pt x="38194" y="11928"/>
                    </a:lnTo>
                    <a:lnTo>
                      <a:pt x="37509" y="11859"/>
                    </a:lnTo>
                    <a:lnTo>
                      <a:pt x="37441" y="11842"/>
                    </a:lnTo>
                    <a:lnTo>
                      <a:pt x="37407" y="11842"/>
                    </a:lnTo>
                    <a:lnTo>
                      <a:pt x="37270" y="11808"/>
                    </a:lnTo>
                    <a:lnTo>
                      <a:pt x="37201" y="11791"/>
                    </a:lnTo>
                    <a:lnTo>
                      <a:pt x="37133" y="11774"/>
                    </a:lnTo>
                    <a:lnTo>
                      <a:pt x="37047" y="11688"/>
                    </a:lnTo>
                    <a:lnTo>
                      <a:pt x="36962" y="11585"/>
                    </a:lnTo>
                    <a:lnTo>
                      <a:pt x="36910" y="11466"/>
                    </a:lnTo>
                    <a:lnTo>
                      <a:pt x="36859" y="11346"/>
                    </a:lnTo>
                    <a:lnTo>
                      <a:pt x="36705" y="10918"/>
                    </a:lnTo>
                    <a:lnTo>
                      <a:pt x="36551" y="10456"/>
                    </a:lnTo>
                    <a:lnTo>
                      <a:pt x="36500" y="10234"/>
                    </a:lnTo>
                    <a:lnTo>
                      <a:pt x="36448" y="10011"/>
                    </a:lnTo>
                    <a:lnTo>
                      <a:pt x="36414" y="9789"/>
                    </a:lnTo>
                    <a:lnTo>
                      <a:pt x="36380" y="9549"/>
                    </a:lnTo>
                    <a:lnTo>
                      <a:pt x="36380" y="9224"/>
                    </a:lnTo>
                    <a:lnTo>
                      <a:pt x="36397" y="8899"/>
                    </a:lnTo>
                    <a:lnTo>
                      <a:pt x="36431" y="8591"/>
                    </a:lnTo>
                    <a:lnTo>
                      <a:pt x="36465" y="8266"/>
                    </a:lnTo>
                    <a:lnTo>
                      <a:pt x="36534" y="7804"/>
                    </a:lnTo>
                    <a:lnTo>
                      <a:pt x="36585" y="7564"/>
                    </a:lnTo>
                    <a:lnTo>
                      <a:pt x="36637" y="7342"/>
                    </a:lnTo>
                    <a:lnTo>
                      <a:pt x="36722" y="7119"/>
                    </a:lnTo>
                    <a:lnTo>
                      <a:pt x="36825" y="6914"/>
                    </a:lnTo>
                    <a:lnTo>
                      <a:pt x="36945" y="6709"/>
                    </a:lnTo>
                    <a:lnTo>
                      <a:pt x="37099" y="6538"/>
                    </a:lnTo>
                    <a:lnTo>
                      <a:pt x="37304" y="6384"/>
                    </a:lnTo>
                    <a:lnTo>
                      <a:pt x="37389" y="6298"/>
                    </a:lnTo>
                    <a:lnTo>
                      <a:pt x="37475" y="6195"/>
                    </a:lnTo>
                    <a:lnTo>
                      <a:pt x="37578" y="6058"/>
                    </a:lnTo>
                    <a:lnTo>
                      <a:pt x="37646" y="6007"/>
                    </a:lnTo>
                    <a:lnTo>
                      <a:pt x="37698" y="5939"/>
                    </a:lnTo>
                    <a:lnTo>
                      <a:pt x="37766" y="5904"/>
                    </a:lnTo>
                    <a:lnTo>
                      <a:pt x="37817" y="5887"/>
                    </a:lnTo>
                    <a:lnTo>
                      <a:pt x="37954" y="5870"/>
                    </a:lnTo>
                    <a:lnTo>
                      <a:pt x="38108" y="5887"/>
                    </a:lnTo>
                    <a:lnTo>
                      <a:pt x="38262" y="5921"/>
                    </a:lnTo>
                    <a:lnTo>
                      <a:pt x="38433" y="5956"/>
                    </a:lnTo>
                    <a:lnTo>
                      <a:pt x="38587" y="5973"/>
                    </a:lnTo>
                    <a:lnTo>
                      <a:pt x="38656" y="5973"/>
                    </a:lnTo>
                    <a:lnTo>
                      <a:pt x="38741" y="5956"/>
                    </a:lnTo>
                    <a:lnTo>
                      <a:pt x="38827" y="5921"/>
                    </a:lnTo>
                    <a:lnTo>
                      <a:pt x="38981" y="5853"/>
                    </a:lnTo>
                    <a:lnTo>
                      <a:pt x="39152" y="5767"/>
                    </a:lnTo>
                    <a:lnTo>
                      <a:pt x="39323" y="5716"/>
                    </a:lnTo>
                    <a:lnTo>
                      <a:pt x="39460" y="5682"/>
                    </a:lnTo>
                    <a:close/>
                    <a:moveTo>
                      <a:pt x="57924" y="1"/>
                    </a:moveTo>
                    <a:lnTo>
                      <a:pt x="54433" y="35"/>
                    </a:lnTo>
                    <a:lnTo>
                      <a:pt x="51028" y="69"/>
                    </a:lnTo>
                    <a:lnTo>
                      <a:pt x="47691" y="138"/>
                    </a:lnTo>
                    <a:lnTo>
                      <a:pt x="44440" y="223"/>
                    </a:lnTo>
                    <a:lnTo>
                      <a:pt x="44440" y="4535"/>
                    </a:lnTo>
                    <a:lnTo>
                      <a:pt x="42865" y="4535"/>
                    </a:lnTo>
                    <a:lnTo>
                      <a:pt x="42865" y="275"/>
                    </a:lnTo>
                    <a:lnTo>
                      <a:pt x="40880" y="326"/>
                    </a:lnTo>
                    <a:lnTo>
                      <a:pt x="40675" y="4381"/>
                    </a:lnTo>
                    <a:lnTo>
                      <a:pt x="40230" y="4450"/>
                    </a:lnTo>
                    <a:lnTo>
                      <a:pt x="39836" y="4501"/>
                    </a:lnTo>
                    <a:lnTo>
                      <a:pt x="39477" y="4535"/>
                    </a:lnTo>
                    <a:lnTo>
                      <a:pt x="38878" y="4535"/>
                    </a:lnTo>
                    <a:lnTo>
                      <a:pt x="38622" y="4518"/>
                    </a:lnTo>
                    <a:lnTo>
                      <a:pt x="38365" y="4484"/>
                    </a:lnTo>
                    <a:lnTo>
                      <a:pt x="38091" y="4450"/>
                    </a:lnTo>
                    <a:lnTo>
                      <a:pt x="37526" y="4330"/>
                    </a:lnTo>
                    <a:lnTo>
                      <a:pt x="36876" y="4159"/>
                    </a:lnTo>
                    <a:lnTo>
                      <a:pt x="36722" y="497"/>
                    </a:lnTo>
                    <a:lnTo>
                      <a:pt x="34207" y="617"/>
                    </a:lnTo>
                    <a:lnTo>
                      <a:pt x="34207" y="4535"/>
                    </a:lnTo>
                    <a:lnTo>
                      <a:pt x="32632" y="4535"/>
                    </a:lnTo>
                    <a:lnTo>
                      <a:pt x="32632" y="702"/>
                    </a:lnTo>
                    <a:lnTo>
                      <a:pt x="30716" y="805"/>
                    </a:lnTo>
                    <a:lnTo>
                      <a:pt x="28851" y="925"/>
                    </a:lnTo>
                    <a:lnTo>
                      <a:pt x="27054" y="1062"/>
                    </a:lnTo>
                    <a:lnTo>
                      <a:pt x="25326" y="1182"/>
                    </a:lnTo>
                    <a:lnTo>
                      <a:pt x="23666" y="1318"/>
                    </a:lnTo>
                    <a:lnTo>
                      <a:pt x="22092" y="1472"/>
                    </a:lnTo>
                    <a:lnTo>
                      <a:pt x="20569" y="1609"/>
                    </a:lnTo>
                    <a:lnTo>
                      <a:pt x="19148" y="1763"/>
                    </a:lnTo>
                    <a:lnTo>
                      <a:pt x="19148" y="4535"/>
                    </a:lnTo>
                    <a:lnTo>
                      <a:pt x="17574" y="4535"/>
                    </a:lnTo>
                    <a:lnTo>
                      <a:pt x="17574" y="1952"/>
                    </a:lnTo>
                    <a:lnTo>
                      <a:pt x="16582" y="2088"/>
                    </a:lnTo>
                    <a:lnTo>
                      <a:pt x="15641" y="2225"/>
                    </a:lnTo>
                    <a:lnTo>
                      <a:pt x="14751" y="2362"/>
                    </a:lnTo>
                    <a:lnTo>
                      <a:pt x="13929" y="2499"/>
                    </a:lnTo>
                    <a:lnTo>
                      <a:pt x="13861" y="4159"/>
                    </a:lnTo>
                    <a:lnTo>
                      <a:pt x="13194" y="4330"/>
                    </a:lnTo>
                    <a:lnTo>
                      <a:pt x="12629" y="4450"/>
                    </a:lnTo>
                    <a:lnTo>
                      <a:pt x="12372" y="4484"/>
                    </a:lnTo>
                    <a:lnTo>
                      <a:pt x="12116" y="4518"/>
                    </a:lnTo>
                    <a:lnTo>
                      <a:pt x="11859" y="4535"/>
                    </a:lnTo>
                    <a:lnTo>
                      <a:pt x="11260" y="4535"/>
                    </a:lnTo>
                    <a:lnTo>
                      <a:pt x="10883" y="4501"/>
                    </a:lnTo>
                    <a:lnTo>
                      <a:pt x="10490" y="4450"/>
                    </a:lnTo>
                    <a:lnTo>
                      <a:pt x="10062" y="4381"/>
                    </a:lnTo>
                    <a:lnTo>
                      <a:pt x="10011" y="3457"/>
                    </a:lnTo>
                    <a:lnTo>
                      <a:pt x="9720" y="3577"/>
                    </a:lnTo>
                    <a:lnTo>
                      <a:pt x="9463" y="3697"/>
                    </a:lnTo>
                    <a:lnTo>
                      <a:pt x="9241" y="3817"/>
                    </a:lnTo>
                    <a:lnTo>
                      <a:pt x="9053" y="3937"/>
                    </a:lnTo>
                    <a:lnTo>
                      <a:pt x="8916" y="4056"/>
                    </a:lnTo>
                    <a:lnTo>
                      <a:pt x="8813" y="4176"/>
                    </a:lnTo>
                    <a:lnTo>
                      <a:pt x="8762" y="4296"/>
                    </a:lnTo>
                    <a:lnTo>
                      <a:pt x="8727" y="4433"/>
                    </a:lnTo>
                    <a:lnTo>
                      <a:pt x="8745" y="4518"/>
                    </a:lnTo>
                    <a:lnTo>
                      <a:pt x="8779" y="4587"/>
                    </a:lnTo>
                    <a:lnTo>
                      <a:pt x="8813" y="4672"/>
                    </a:lnTo>
                    <a:lnTo>
                      <a:pt x="8881" y="4758"/>
                    </a:lnTo>
                    <a:lnTo>
                      <a:pt x="8950" y="4843"/>
                    </a:lnTo>
                    <a:lnTo>
                      <a:pt x="9053" y="4912"/>
                    </a:lnTo>
                    <a:lnTo>
                      <a:pt x="9292" y="5083"/>
                    </a:lnTo>
                    <a:lnTo>
                      <a:pt x="9600" y="5237"/>
                    </a:lnTo>
                    <a:lnTo>
                      <a:pt x="9977" y="5391"/>
                    </a:lnTo>
                    <a:lnTo>
                      <a:pt x="10421" y="5545"/>
                    </a:lnTo>
                    <a:lnTo>
                      <a:pt x="10935" y="5699"/>
                    </a:lnTo>
                    <a:lnTo>
                      <a:pt x="11037" y="5682"/>
                    </a:lnTo>
                    <a:lnTo>
                      <a:pt x="11277" y="5682"/>
                    </a:lnTo>
                    <a:lnTo>
                      <a:pt x="11414" y="5716"/>
                    </a:lnTo>
                    <a:lnTo>
                      <a:pt x="11568" y="5767"/>
                    </a:lnTo>
                    <a:lnTo>
                      <a:pt x="11739" y="5853"/>
                    </a:lnTo>
                    <a:lnTo>
                      <a:pt x="11910" y="5921"/>
                    </a:lnTo>
                    <a:lnTo>
                      <a:pt x="11996" y="5956"/>
                    </a:lnTo>
                    <a:lnTo>
                      <a:pt x="12081" y="5973"/>
                    </a:lnTo>
                    <a:lnTo>
                      <a:pt x="12133" y="5973"/>
                    </a:lnTo>
                    <a:lnTo>
                      <a:pt x="12304" y="5956"/>
                    </a:lnTo>
                    <a:lnTo>
                      <a:pt x="12458" y="5921"/>
                    </a:lnTo>
                    <a:lnTo>
                      <a:pt x="12629" y="5887"/>
                    </a:lnTo>
                    <a:lnTo>
                      <a:pt x="12783" y="5870"/>
                    </a:lnTo>
                    <a:lnTo>
                      <a:pt x="12903" y="5887"/>
                    </a:lnTo>
                    <a:lnTo>
                      <a:pt x="12971" y="5904"/>
                    </a:lnTo>
                    <a:lnTo>
                      <a:pt x="13022" y="5939"/>
                    </a:lnTo>
                    <a:lnTo>
                      <a:pt x="13091" y="6007"/>
                    </a:lnTo>
                    <a:lnTo>
                      <a:pt x="13142" y="6058"/>
                    </a:lnTo>
                    <a:lnTo>
                      <a:pt x="13245" y="6195"/>
                    </a:lnTo>
                    <a:lnTo>
                      <a:pt x="13279" y="6247"/>
                    </a:lnTo>
                    <a:lnTo>
                      <a:pt x="14357" y="6435"/>
                    </a:lnTo>
                    <a:lnTo>
                      <a:pt x="15538" y="6623"/>
                    </a:lnTo>
                    <a:lnTo>
                      <a:pt x="13792" y="6743"/>
                    </a:lnTo>
                    <a:lnTo>
                      <a:pt x="13895" y="6897"/>
                    </a:lnTo>
                    <a:lnTo>
                      <a:pt x="13998" y="7085"/>
                    </a:lnTo>
                    <a:lnTo>
                      <a:pt x="14066" y="7273"/>
                    </a:lnTo>
                    <a:lnTo>
                      <a:pt x="14118" y="7462"/>
                    </a:lnTo>
                    <a:lnTo>
                      <a:pt x="14169" y="7667"/>
                    </a:lnTo>
                    <a:lnTo>
                      <a:pt x="14203" y="7855"/>
                    </a:lnTo>
                    <a:lnTo>
                      <a:pt x="14254" y="8266"/>
                    </a:lnTo>
                    <a:lnTo>
                      <a:pt x="14306" y="8591"/>
                    </a:lnTo>
                    <a:lnTo>
                      <a:pt x="14340" y="8899"/>
                    </a:lnTo>
                    <a:lnTo>
                      <a:pt x="14357" y="9224"/>
                    </a:lnTo>
                    <a:lnTo>
                      <a:pt x="14340" y="9549"/>
                    </a:lnTo>
                    <a:lnTo>
                      <a:pt x="14323" y="9789"/>
                    </a:lnTo>
                    <a:lnTo>
                      <a:pt x="14272" y="10011"/>
                    </a:lnTo>
                    <a:lnTo>
                      <a:pt x="14237" y="10234"/>
                    </a:lnTo>
                    <a:lnTo>
                      <a:pt x="14169" y="10456"/>
                    </a:lnTo>
                    <a:lnTo>
                      <a:pt x="14015" y="10918"/>
                    </a:lnTo>
                    <a:lnTo>
                      <a:pt x="13861" y="11346"/>
                    </a:lnTo>
                    <a:lnTo>
                      <a:pt x="13810" y="11466"/>
                    </a:lnTo>
                    <a:lnTo>
                      <a:pt x="13758" y="11585"/>
                    </a:lnTo>
                    <a:lnTo>
                      <a:pt x="13690" y="11688"/>
                    </a:lnTo>
                    <a:lnTo>
                      <a:pt x="13587" y="11774"/>
                    </a:lnTo>
                    <a:lnTo>
                      <a:pt x="13519" y="11791"/>
                    </a:lnTo>
                    <a:lnTo>
                      <a:pt x="13450" y="11808"/>
                    </a:lnTo>
                    <a:lnTo>
                      <a:pt x="13313" y="11842"/>
                    </a:lnTo>
                    <a:lnTo>
                      <a:pt x="13279" y="11842"/>
                    </a:lnTo>
                    <a:lnTo>
                      <a:pt x="13211" y="11859"/>
                    </a:lnTo>
                    <a:lnTo>
                      <a:pt x="13176" y="11859"/>
                    </a:lnTo>
                    <a:lnTo>
                      <a:pt x="12509" y="11928"/>
                    </a:lnTo>
                    <a:lnTo>
                      <a:pt x="11842" y="11979"/>
                    </a:lnTo>
                    <a:lnTo>
                      <a:pt x="11157" y="12013"/>
                    </a:lnTo>
                    <a:lnTo>
                      <a:pt x="10473" y="12030"/>
                    </a:lnTo>
                    <a:lnTo>
                      <a:pt x="9908" y="12013"/>
                    </a:lnTo>
                    <a:lnTo>
                      <a:pt x="9326" y="11996"/>
                    </a:lnTo>
                    <a:lnTo>
                      <a:pt x="9309" y="11996"/>
                    </a:lnTo>
                    <a:lnTo>
                      <a:pt x="9155" y="11979"/>
                    </a:lnTo>
                    <a:lnTo>
                      <a:pt x="9087" y="11945"/>
                    </a:lnTo>
                    <a:lnTo>
                      <a:pt x="9035" y="11893"/>
                    </a:lnTo>
                    <a:lnTo>
                      <a:pt x="9001" y="11825"/>
                    </a:lnTo>
                    <a:lnTo>
                      <a:pt x="8967" y="11757"/>
                    </a:lnTo>
                    <a:lnTo>
                      <a:pt x="8967" y="11585"/>
                    </a:lnTo>
                    <a:lnTo>
                      <a:pt x="8933" y="11431"/>
                    </a:lnTo>
                    <a:lnTo>
                      <a:pt x="8881" y="11277"/>
                    </a:lnTo>
                    <a:lnTo>
                      <a:pt x="8830" y="11141"/>
                    </a:lnTo>
                    <a:lnTo>
                      <a:pt x="8779" y="10987"/>
                    </a:lnTo>
                    <a:lnTo>
                      <a:pt x="8745" y="10833"/>
                    </a:lnTo>
                    <a:lnTo>
                      <a:pt x="8727" y="10661"/>
                    </a:lnTo>
                    <a:lnTo>
                      <a:pt x="8745" y="10507"/>
                    </a:lnTo>
                    <a:lnTo>
                      <a:pt x="8762" y="10336"/>
                    </a:lnTo>
                    <a:lnTo>
                      <a:pt x="8847" y="10011"/>
                    </a:lnTo>
                    <a:lnTo>
                      <a:pt x="8950" y="9703"/>
                    </a:lnTo>
                    <a:lnTo>
                      <a:pt x="9771" y="7342"/>
                    </a:lnTo>
                    <a:lnTo>
                      <a:pt x="9857" y="7119"/>
                    </a:lnTo>
                    <a:lnTo>
                      <a:pt x="8762" y="7256"/>
                    </a:lnTo>
                    <a:lnTo>
                      <a:pt x="7718" y="7410"/>
                    </a:lnTo>
                    <a:lnTo>
                      <a:pt x="6725" y="7564"/>
                    </a:lnTo>
                    <a:lnTo>
                      <a:pt x="5784" y="7718"/>
                    </a:lnTo>
                    <a:lnTo>
                      <a:pt x="4912" y="7906"/>
                    </a:lnTo>
                    <a:lnTo>
                      <a:pt x="4107" y="8078"/>
                    </a:lnTo>
                    <a:lnTo>
                      <a:pt x="3354" y="8266"/>
                    </a:lnTo>
                    <a:lnTo>
                      <a:pt x="2687" y="8471"/>
                    </a:lnTo>
                    <a:lnTo>
                      <a:pt x="2071" y="8659"/>
                    </a:lnTo>
                    <a:lnTo>
                      <a:pt x="1541" y="8865"/>
                    </a:lnTo>
                    <a:lnTo>
                      <a:pt x="1078" y="9087"/>
                    </a:lnTo>
                    <a:lnTo>
                      <a:pt x="873" y="9190"/>
                    </a:lnTo>
                    <a:lnTo>
                      <a:pt x="702" y="9310"/>
                    </a:lnTo>
                    <a:lnTo>
                      <a:pt x="531" y="9412"/>
                    </a:lnTo>
                    <a:lnTo>
                      <a:pt x="394" y="9532"/>
                    </a:lnTo>
                    <a:lnTo>
                      <a:pt x="274" y="9652"/>
                    </a:lnTo>
                    <a:lnTo>
                      <a:pt x="172" y="9755"/>
                    </a:lnTo>
                    <a:lnTo>
                      <a:pt x="103" y="9874"/>
                    </a:lnTo>
                    <a:lnTo>
                      <a:pt x="35" y="9994"/>
                    </a:lnTo>
                    <a:lnTo>
                      <a:pt x="0" y="10114"/>
                    </a:lnTo>
                    <a:lnTo>
                      <a:pt x="0" y="10234"/>
                    </a:lnTo>
                    <a:lnTo>
                      <a:pt x="0" y="10336"/>
                    </a:lnTo>
                    <a:lnTo>
                      <a:pt x="35" y="10422"/>
                    </a:lnTo>
                    <a:lnTo>
                      <a:pt x="69" y="10525"/>
                    </a:lnTo>
                    <a:lnTo>
                      <a:pt x="120" y="10627"/>
                    </a:lnTo>
                    <a:lnTo>
                      <a:pt x="189" y="10730"/>
                    </a:lnTo>
                    <a:lnTo>
                      <a:pt x="274" y="10815"/>
                    </a:lnTo>
                    <a:lnTo>
                      <a:pt x="377" y="10918"/>
                    </a:lnTo>
                    <a:lnTo>
                      <a:pt x="497" y="11004"/>
                    </a:lnTo>
                    <a:lnTo>
                      <a:pt x="770" y="11192"/>
                    </a:lnTo>
                    <a:lnTo>
                      <a:pt x="1113" y="11380"/>
                    </a:lnTo>
                    <a:lnTo>
                      <a:pt x="1489" y="11568"/>
                    </a:lnTo>
                    <a:lnTo>
                      <a:pt x="1934" y="11739"/>
                    </a:lnTo>
                    <a:lnTo>
                      <a:pt x="2430" y="11911"/>
                    </a:lnTo>
                    <a:lnTo>
                      <a:pt x="2978" y="12082"/>
                    </a:lnTo>
                    <a:lnTo>
                      <a:pt x="3577" y="12236"/>
                    </a:lnTo>
                    <a:lnTo>
                      <a:pt x="4210" y="12407"/>
                    </a:lnTo>
                    <a:lnTo>
                      <a:pt x="4894" y="12561"/>
                    </a:lnTo>
                    <a:lnTo>
                      <a:pt x="5630" y="12698"/>
                    </a:lnTo>
                    <a:lnTo>
                      <a:pt x="6400" y="12835"/>
                    </a:lnTo>
                    <a:lnTo>
                      <a:pt x="7222" y="12972"/>
                    </a:lnTo>
                    <a:lnTo>
                      <a:pt x="8077" y="13108"/>
                    </a:lnTo>
                    <a:lnTo>
                      <a:pt x="8967" y="13228"/>
                    </a:lnTo>
                    <a:lnTo>
                      <a:pt x="9908" y="13348"/>
                    </a:lnTo>
                    <a:lnTo>
                      <a:pt x="10866" y="13451"/>
                    </a:lnTo>
                    <a:lnTo>
                      <a:pt x="11876" y="13553"/>
                    </a:lnTo>
                    <a:lnTo>
                      <a:pt x="12903" y="13639"/>
                    </a:lnTo>
                    <a:lnTo>
                      <a:pt x="15059" y="13810"/>
                    </a:lnTo>
                    <a:lnTo>
                      <a:pt x="17335" y="13947"/>
                    </a:lnTo>
                    <a:lnTo>
                      <a:pt x="19696" y="14032"/>
                    </a:lnTo>
                    <a:lnTo>
                      <a:pt x="22143" y="14101"/>
                    </a:lnTo>
                    <a:lnTo>
                      <a:pt x="24676" y="14118"/>
                    </a:lnTo>
                    <a:lnTo>
                      <a:pt x="27191" y="14101"/>
                    </a:lnTo>
                    <a:lnTo>
                      <a:pt x="29638" y="14032"/>
                    </a:lnTo>
                    <a:lnTo>
                      <a:pt x="31999" y="13947"/>
                    </a:lnTo>
                    <a:lnTo>
                      <a:pt x="34275" y="13810"/>
                    </a:lnTo>
                    <a:lnTo>
                      <a:pt x="36431" y="13639"/>
                    </a:lnTo>
                    <a:lnTo>
                      <a:pt x="37458" y="13553"/>
                    </a:lnTo>
                    <a:lnTo>
                      <a:pt x="38468" y="13451"/>
                    </a:lnTo>
                    <a:lnTo>
                      <a:pt x="39426" y="13348"/>
                    </a:lnTo>
                    <a:lnTo>
                      <a:pt x="40367" y="13228"/>
                    </a:lnTo>
                    <a:lnTo>
                      <a:pt x="41257" y="13108"/>
                    </a:lnTo>
                    <a:lnTo>
                      <a:pt x="42112" y="12972"/>
                    </a:lnTo>
                    <a:lnTo>
                      <a:pt x="42934" y="12835"/>
                    </a:lnTo>
                    <a:lnTo>
                      <a:pt x="43704" y="12698"/>
                    </a:lnTo>
                    <a:lnTo>
                      <a:pt x="44440" y="12561"/>
                    </a:lnTo>
                    <a:lnTo>
                      <a:pt x="45124" y="12407"/>
                    </a:lnTo>
                    <a:lnTo>
                      <a:pt x="45774" y="12236"/>
                    </a:lnTo>
                    <a:lnTo>
                      <a:pt x="46356" y="12082"/>
                    </a:lnTo>
                    <a:lnTo>
                      <a:pt x="46904" y="11911"/>
                    </a:lnTo>
                    <a:lnTo>
                      <a:pt x="47400" y="11739"/>
                    </a:lnTo>
                    <a:lnTo>
                      <a:pt x="47845" y="11568"/>
                    </a:lnTo>
                    <a:lnTo>
                      <a:pt x="48221" y="11380"/>
                    </a:lnTo>
                    <a:lnTo>
                      <a:pt x="48563" y="11192"/>
                    </a:lnTo>
                    <a:lnTo>
                      <a:pt x="48837" y="11004"/>
                    </a:lnTo>
                    <a:lnTo>
                      <a:pt x="48957" y="10918"/>
                    </a:lnTo>
                    <a:lnTo>
                      <a:pt x="49060" y="10815"/>
                    </a:lnTo>
                    <a:lnTo>
                      <a:pt x="49145" y="10730"/>
                    </a:lnTo>
                    <a:lnTo>
                      <a:pt x="49214" y="10627"/>
                    </a:lnTo>
                    <a:lnTo>
                      <a:pt x="49265" y="10525"/>
                    </a:lnTo>
                    <a:lnTo>
                      <a:pt x="49299" y="10422"/>
                    </a:lnTo>
                    <a:lnTo>
                      <a:pt x="49333" y="10336"/>
                    </a:lnTo>
                    <a:lnTo>
                      <a:pt x="49333" y="10234"/>
                    </a:lnTo>
                    <a:lnTo>
                      <a:pt x="49333" y="10131"/>
                    </a:lnTo>
                    <a:lnTo>
                      <a:pt x="49299" y="10028"/>
                    </a:lnTo>
                    <a:lnTo>
                      <a:pt x="49265" y="9926"/>
                    </a:lnTo>
                    <a:lnTo>
                      <a:pt x="49214" y="9823"/>
                    </a:lnTo>
                    <a:lnTo>
                      <a:pt x="49145" y="9737"/>
                    </a:lnTo>
                    <a:lnTo>
                      <a:pt x="49060" y="9635"/>
                    </a:lnTo>
                    <a:lnTo>
                      <a:pt x="48957" y="9532"/>
                    </a:lnTo>
                    <a:lnTo>
                      <a:pt x="48837" y="9447"/>
                    </a:lnTo>
                    <a:lnTo>
                      <a:pt x="48563" y="9258"/>
                    </a:lnTo>
                    <a:lnTo>
                      <a:pt x="48221" y="9070"/>
                    </a:lnTo>
                    <a:lnTo>
                      <a:pt x="47828" y="8882"/>
                    </a:lnTo>
                    <a:lnTo>
                      <a:pt x="47383" y="8711"/>
                    </a:lnTo>
                    <a:lnTo>
                      <a:pt x="47383" y="8711"/>
                    </a:lnTo>
                    <a:lnTo>
                      <a:pt x="50685" y="8779"/>
                    </a:lnTo>
                    <a:lnTo>
                      <a:pt x="54039" y="8830"/>
                    </a:lnTo>
                    <a:lnTo>
                      <a:pt x="57479" y="8848"/>
                    </a:lnTo>
                    <a:lnTo>
                      <a:pt x="60969" y="8865"/>
                    </a:lnTo>
                    <a:lnTo>
                      <a:pt x="65025" y="8848"/>
                    </a:lnTo>
                    <a:lnTo>
                      <a:pt x="69012" y="8813"/>
                    </a:lnTo>
                    <a:lnTo>
                      <a:pt x="72879" y="8745"/>
                    </a:lnTo>
                    <a:lnTo>
                      <a:pt x="76661" y="8659"/>
                    </a:lnTo>
                    <a:lnTo>
                      <a:pt x="80306" y="8557"/>
                    </a:lnTo>
                    <a:lnTo>
                      <a:pt x="83831" y="8420"/>
                    </a:lnTo>
                    <a:lnTo>
                      <a:pt x="87219" y="8266"/>
                    </a:lnTo>
                    <a:lnTo>
                      <a:pt x="90436" y="8095"/>
                    </a:lnTo>
                    <a:lnTo>
                      <a:pt x="90248" y="8283"/>
                    </a:lnTo>
                    <a:lnTo>
                      <a:pt x="90162" y="8368"/>
                    </a:lnTo>
                    <a:lnTo>
                      <a:pt x="90111" y="8471"/>
                    </a:lnTo>
                    <a:lnTo>
                      <a:pt x="90059" y="8574"/>
                    </a:lnTo>
                    <a:lnTo>
                      <a:pt x="90008" y="8659"/>
                    </a:lnTo>
                    <a:lnTo>
                      <a:pt x="89991" y="8762"/>
                    </a:lnTo>
                    <a:lnTo>
                      <a:pt x="89991" y="8865"/>
                    </a:lnTo>
                    <a:lnTo>
                      <a:pt x="90008" y="9002"/>
                    </a:lnTo>
                    <a:lnTo>
                      <a:pt x="90042" y="9156"/>
                    </a:lnTo>
                    <a:lnTo>
                      <a:pt x="90111" y="9293"/>
                    </a:lnTo>
                    <a:lnTo>
                      <a:pt x="90213" y="9429"/>
                    </a:lnTo>
                    <a:lnTo>
                      <a:pt x="90350" y="9566"/>
                    </a:lnTo>
                    <a:lnTo>
                      <a:pt x="90504" y="9686"/>
                    </a:lnTo>
                    <a:lnTo>
                      <a:pt x="90692" y="9823"/>
                    </a:lnTo>
                    <a:lnTo>
                      <a:pt x="90898" y="9943"/>
                    </a:lnTo>
                    <a:lnTo>
                      <a:pt x="91137" y="10080"/>
                    </a:lnTo>
                    <a:lnTo>
                      <a:pt x="91394" y="10199"/>
                    </a:lnTo>
                    <a:lnTo>
                      <a:pt x="91668" y="10302"/>
                    </a:lnTo>
                    <a:lnTo>
                      <a:pt x="91976" y="10422"/>
                    </a:lnTo>
                    <a:lnTo>
                      <a:pt x="92643" y="10644"/>
                    </a:lnTo>
                    <a:lnTo>
                      <a:pt x="93379" y="10833"/>
                    </a:lnTo>
                    <a:lnTo>
                      <a:pt x="94217" y="11021"/>
                    </a:lnTo>
                    <a:lnTo>
                      <a:pt x="95107" y="11175"/>
                    </a:lnTo>
                    <a:lnTo>
                      <a:pt x="96065" y="11312"/>
                    </a:lnTo>
                    <a:lnTo>
                      <a:pt x="97075" y="11431"/>
                    </a:lnTo>
                    <a:lnTo>
                      <a:pt x="98136" y="11534"/>
                    </a:lnTo>
                    <a:lnTo>
                      <a:pt x="99248" y="11603"/>
                    </a:lnTo>
                    <a:lnTo>
                      <a:pt x="100412" y="11637"/>
                    </a:lnTo>
                    <a:lnTo>
                      <a:pt x="101593" y="11654"/>
                    </a:lnTo>
                    <a:lnTo>
                      <a:pt x="102773" y="11637"/>
                    </a:lnTo>
                    <a:lnTo>
                      <a:pt x="103937" y="11603"/>
                    </a:lnTo>
                    <a:lnTo>
                      <a:pt x="105049" y="11534"/>
                    </a:lnTo>
                    <a:lnTo>
                      <a:pt x="106110" y="11431"/>
                    </a:lnTo>
                    <a:lnTo>
                      <a:pt x="107120" y="11312"/>
                    </a:lnTo>
                    <a:lnTo>
                      <a:pt x="108078" y="11175"/>
                    </a:lnTo>
                    <a:lnTo>
                      <a:pt x="108985" y="11021"/>
                    </a:lnTo>
                    <a:lnTo>
                      <a:pt x="109806" y="10833"/>
                    </a:lnTo>
                    <a:lnTo>
                      <a:pt x="110559" y="10644"/>
                    </a:lnTo>
                    <a:lnTo>
                      <a:pt x="111226" y="10422"/>
                    </a:lnTo>
                    <a:lnTo>
                      <a:pt x="111517" y="10302"/>
                    </a:lnTo>
                    <a:lnTo>
                      <a:pt x="111808" y="10199"/>
                    </a:lnTo>
                    <a:lnTo>
                      <a:pt x="112065" y="10080"/>
                    </a:lnTo>
                    <a:lnTo>
                      <a:pt x="112287" y="9943"/>
                    </a:lnTo>
                    <a:lnTo>
                      <a:pt x="112493" y="9823"/>
                    </a:lnTo>
                    <a:lnTo>
                      <a:pt x="112681" y="9686"/>
                    </a:lnTo>
                    <a:lnTo>
                      <a:pt x="112835" y="9566"/>
                    </a:lnTo>
                    <a:lnTo>
                      <a:pt x="112972" y="9429"/>
                    </a:lnTo>
                    <a:lnTo>
                      <a:pt x="113075" y="9293"/>
                    </a:lnTo>
                    <a:lnTo>
                      <a:pt x="113143" y="9156"/>
                    </a:lnTo>
                    <a:lnTo>
                      <a:pt x="113194" y="9002"/>
                    </a:lnTo>
                    <a:lnTo>
                      <a:pt x="113194" y="8865"/>
                    </a:lnTo>
                    <a:lnTo>
                      <a:pt x="113194" y="8762"/>
                    </a:lnTo>
                    <a:lnTo>
                      <a:pt x="113177" y="8676"/>
                    </a:lnTo>
                    <a:lnTo>
                      <a:pt x="113143" y="8574"/>
                    </a:lnTo>
                    <a:lnTo>
                      <a:pt x="113092" y="8488"/>
                    </a:lnTo>
                    <a:lnTo>
                      <a:pt x="113040" y="8386"/>
                    </a:lnTo>
                    <a:lnTo>
                      <a:pt x="112972" y="8300"/>
                    </a:lnTo>
                    <a:lnTo>
                      <a:pt x="112784" y="8129"/>
                    </a:lnTo>
                    <a:lnTo>
                      <a:pt x="112561" y="7941"/>
                    </a:lnTo>
                    <a:lnTo>
                      <a:pt x="112287" y="7770"/>
                    </a:lnTo>
                    <a:lnTo>
                      <a:pt x="111979" y="7616"/>
                    </a:lnTo>
                    <a:lnTo>
                      <a:pt x="111620" y="7462"/>
                    </a:lnTo>
                    <a:lnTo>
                      <a:pt x="111209" y="7308"/>
                    </a:lnTo>
                    <a:lnTo>
                      <a:pt x="110782" y="7154"/>
                    </a:lnTo>
                    <a:lnTo>
                      <a:pt x="110302" y="7017"/>
                    </a:lnTo>
                    <a:lnTo>
                      <a:pt x="109789" y="6897"/>
                    </a:lnTo>
                    <a:lnTo>
                      <a:pt x="109259" y="6760"/>
                    </a:lnTo>
                    <a:lnTo>
                      <a:pt x="108677" y="6657"/>
                    </a:lnTo>
                    <a:lnTo>
                      <a:pt x="108078" y="6555"/>
                    </a:lnTo>
                    <a:lnTo>
                      <a:pt x="107445" y="6452"/>
                    </a:lnTo>
                    <a:lnTo>
                      <a:pt x="108745" y="6230"/>
                    </a:lnTo>
                    <a:lnTo>
                      <a:pt x="109892" y="5990"/>
                    </a:lnTo>
                    <a:lnTo>
                      <a:pt x="110405" y="5870"/>
                    </a:lnTo>
                    <a:lnTo>
                      <a:pt x="110884" y="5733"/>
                    </a:lnTo>
                    <a:lnTo>
                      <a:pt x="111312" y="5613"/>
                    </a:lnTo>
                    <a:lnTo>
                      <a:pt x="111706" y="5494"/>
                    </a:lnTo>
                    <a:lnTo>
                      <a:pt x="112048" y="5357"/>
                    </a:lnTo>
                    <a:lnTo>
                      <a:pt x="112356" y="5237"/>
                    </a:lnTo>
                    <a:lnTo>
                      <a:pt x="112612" y="5100"/>
                    </a:lnTo>
                    <a:lnTo>
                      <a:pt x="112818" y="4963"/>
                    </a:lnTo>
                    <a:lnTo>
                      <a:pt x="112989" y="4826"/>
                    </a:lnTo>
                    <a:lnTo>
                      <a:pt x="113109" y="4707"/>
                    </a:lnTo>
                    <a:lnTo>
                      <a:pt x="113143" y="4638"/>
                    </a:lnTo>
                    <a:lnTo>
                      <a:pt x="113177" y="4570"/>
                    </a:lnTo>
                    <a:lnTo>
                      <a:pt x="113194" y="4501"/>
                    </a:lnTo>
                    <a:lnTo>
                      <a:pt x="113194" y="4433"/>
                    </a:lnTo>
                    <a:lnTo>
                      <a:pt x="113177" y="4313"/>
                    </a:lnTo>
                    <a:lnTo>
                      <a:pt x="113126" y="4176"/>
                    </a:lnTo>
                    <a:lnTo>
                      <a:pt x="113023" y="4056"/>
                    </a:lnTo>
                    <a:lnTo>
                      <a:pt x="112886" y="3937"/>
                    </a:lnTo>
                    <a:lnTo>
                      <a:pt x="112715" y="3817"/>
                    </a:lnTo>
                    <a:lnTo>
                      <a:pt x="112510" y="3697"/>
                    </a:lnTo>
                    <a:lnTo>
                      <a:pt x="112270" y="3594"/>
                    </a:lnTo>
                    <a:lnTo>
                      <a:pt x="111979" y="3475"/>
                    </a:lnTo>
                    <a:lnTo>
                      <a:pt x="111671" y="3355"/>
                    </a:lnTo>
                    <a:lnTo>
                      <a:pt x="111312" y="3252"/>
                    </a:lnTo>
                    <a:lnTo>
                      <a:pt x="110936" y="3132"/>
                    </a:lnTo>
                    <a:lnTo>
                      <a:pt x="110508" y="3013"/>
                    </a:lnTo>
                    <a:lnTo>
                      <a:pt x="109584" y="2807"/>
                    </a:lnTo>
                    <a:lnTo>
                      <a:pt x="108506" y="2585"/>
                    </a:lnTo>
                    <a:lnTo>
                      <a:pt x="108506" y="4535"/>
                    </a:lnTo>
                    <a:lnTo>
                      <a:pt x="106949" y="4535"/>
                    </a:lnTo>
                    <a:lnTo>
                      <a:pt x="106949" y="2328"/>
                    </a:lnTo>
                    <a:lnTo>
                      <a:pt x="106572" y="2260"/>
                    </a:lnTo>
                    <a:lnTo>
                      <a:pt x="106572" y="2260"/>
                    </a:lnTo>
                    <a:lnTo>
                      <a:pt x="106675" y="4091"/>
                    </a:lnTo>
                    <a:lnTo>
                      <a:pt x="106384" y="4159"/>
                    </a:lnTo>
                    <a:lnTo>
                      <a:pt x="106093" y="4210"/>
                    </a:lnTo>
                    <a:lnTo>
                      <a:pt x="106127" y="4724"/>
                    </a:lnTo>
                    <a:lnTo>
                      <a:pt x="106178" y="5220"/>
                    </a:lnTo>
                    <a:lnTo>
                      <a:pt x="106264" y="5237"/>
                    </a:lnTo>
                    <a:lnTo>
                      <a:pt x="106367" y="5288"/>
                    </a:lnTo>
                    <a:lnTo>
                      <a:pt x="106435" y="5374"/>
                    </a:lnTo>
                    <a:lnTo>
                      <a:pt x="106504" y="5477"/>
                    </a:lnTo>
                    <a:lnTo>
                      <a:pt x="106538" y="5579"/>
                    </a:lnTo>
                    <a:lnTo>
                      <a:pt x="106589" y="5682"/>
                    </a:lnTo>
                    <a:lnTo>
                      <a:pt x="106675" y="5973"/>
                    </a:lnTo>
                    <a:lnTo>
                      <a:pt x="106743" y="6247"/>
                    </a:lnTo>
                    <a:lnTo>
                      <a:pt x="106812" y="6520"/>
                    </a:lnTo>
                    <a:lnTo>
                      <a:pt x="106863" y="6811"/>
                    </a:lnTo>
                    <a:lnTo>
                      <a:pt x="106897" y="7102"/>
                    </a:lnTo>
                    <a:lnTo>
                      <a:pt x="106931" y="7393"/>
                    </a:lnTo>
                    <a:lnTo>
                      <a:pt x="106949" y="7684"/>
                    </a:lnTo>
                    <a:lnTo>
                      <a:pt x="106949" y="7975"/>
                    </a:lnTo>
                    <a:lnTo>
                      <a:pt x="106949" y="8180"/>
                    </a:lnTo>
                    <a:lnTo>
                      <a:pt x="106931" y="8283"/>
                    </a:lnTo>
                    <a:lnTo>
                      <a:pt x="106897" y="8368"/>
                    </a:lnTo>
                    <a:lnTo>
                      <a:pt x="106863" y="8454"/>
                    </a:lnTo>
                    <a:lnTo>
                      <a:pt x="106812" y="8540"/>
                    </a:lnTo>
                    <a:lnTo>
                      <a:pt x="106743" y="8591"/>
                    </a:lnTo>
                    <a:lnTo>
                      <a:pt x="106675" y="8642"/>
                    </a:lnTo>
                    <a:lnTo>
                      <a:pt x="106589" y="8676"/>
                    </a:lnTo>
                    <a:lnTo>
                      <a:pt x="106504" y="8676"/>
                    </a:lnTo>
                    <a:lnTo>
                      <a:pt x="106418" y="8694"/>
                    </a:lnTo>
                    <a:lnTo>
                      <a:pt x="106332" y="8711"/>
                    </a:lnTo>
                    <a:lnTo>
                      <a:pt x="106264" y="8745"/>
                    </a:lnTo>
                    <a:lnTo>
                      <a:pt x="106213" y="8779"/>
                    </a:lnTo>
                    <a:lnTo>
                      <a:pt x="106110" y="8865"/>
                    </a:lnTo>
                    <a:lnTo>
                      <a:pt x="106024" y="8967"/>
                    </a:lnTo>
                    <a:lnTo>
                      <a:pt x="105956" y="9104"/>
                    </a:lnTo>
                    <a:lnTo>
                      <a:pt x="105836" y="9378"/>
                    </a:lnTo>
                    <a:lnTo>
                      <a:pt x="105785" y="9532"/>
                    </a:lnTo>
                    <a:lnTo>
                      <a:pt x="105716" y="9652"/>
                    </a:lnTo>
                    <a:lnTo>
                      <a:pt x="105665" y="9755"/>
                    </a:lnTo>
                    <a:lnTo>
                      <a:pt x="105597" y="9857"/>
                    </a:lnTo>
                    <a:lnTo>
                      <a:pt x="105511" y="9943"/>
                    </a:lnTo>
                    <a:lnTo>
                      <a:pt x="105426" y="10011"/>
                    </a:lnTo>
                    <a:lnTo>
                      <a:pt x="105237" y="10148"/>
                    </a:lnTo>
                    <a:lnTo>
                      <a:pt x="105032" y="10251"/>
                    </a:lnTo>
                    <a:lnTo>
                      <a:pt x="104827" y="10336"/>
                    </a:lnTo>
                    <a:lnTo>
                      <a:pt x="104587" y="10405"/>
                    </a:lnTo>
                    <a:lnTo>
                      <a:pt x="104348" y="10456"/>
                    </a:lnTo>
                    <a:lnTo>
                      <a:pt x="104108" y="10490"/>
                    </a:lnTo>
                    <a:lnTo>
                      <a:pt x="103680" y="10542"/>
                    </a:lnTo>
                    <a:lnTo>
                      <a:pt x="103235" y="10542"/>
                    </a:lnTo>
                    <a:lnTo>
                      <a:pt x="102722" y="10525"/>
                    </a:lnTo>
                    <a:lnTo>
                      <a:pt x="102191" y="10473"/>
                    </a:lnTo>
                    <a:lnTo>
                      <a:pt x="101661" y="10525"/>
                    </a:lnTo>
                    <a:lnTo>
                      <a:pt x="101148" y="10542"/>
                    </a:lnTo>
                    <a:lnTo>
                      <a:pt x="100703" y="10542"/>
                    </a:lnTo>
                    <a:lnTo>
                      <a:pt x="100275" y="10490"/>
                    </a:lnTo>
                    <a:lnTo>
                      <a:pt x="100035" y="10456"/>
                    </a:lnTo>
                    <a:lnTo>
                      <a:pt x="99796" y="10405"/>
                    </a:lnTo>
                    <a:lnTo>
                      <a:pt x="99573" y="10336"/>
                    </a:lnTo>
                    <a:lnTo>
                      <a:pt x="99351" y="10251"/>
                    </a:lnTo>
                    <a:lnTo>
                      <a:pt x="99146" y="10148"/>
                    </a:lnTo>
                    <a:lnTo>
                      <a:pt x="98957" y="10011"/>
                    </a:lnTo>
                    <a:lnTo>
                      <a:pt x="98872" y="9943"/>
                    </a:lnTo>
                    <a:lnTo>
                      <a:pt x="98786" y="9857"/>
                    </a:lnTo>
                    <a:lnTo>
                      <a:pt x="98718" y="9755"/>
                    </a:lnTo>
                    <a:lnTo>
                      <a:pt x="98666" y="9652"/>
                    </a:lnTo>
                    <a:lnTo>
                      <a:pt x="98598" y="9532"/>
                    </a:lnTo>
                    <a:lnTo>
                      <a:pt x="98547" y="9378"/>
                    </a:lnTo>
                    <a:lnTo>
                      <a:pt x="98427" y="9104"/>
                    </a:lnTo>
                    <a:lnTo>
                      <a:pt x="98358" y="8967"/>
                    </a:lnTo>
                    <a:lnTo>
                      <a:pt x="98273" y="8865"/>
                    </a:lnTo>
                    <a:lnTo>
                      <a:pt x="98170" y="8779"/>
                    </a:lnTo>
                    <a:lnTo>
                      <a:pt x="98119" y="8745"/>
                    </a:lnTo>
                    <a:lnTo>
                      <a:pt x="98050" y="8711"/>
                    </a:lnTo>
                    <a:lnTo>
                      <a:pt x="97965" y="8694"/>
                    </a:lnTo>
                    <a:lnTo>
                      <a:pt x="97879" y="8676"/>
                    </a:lnTo>
                    <a:lnTo>
                      <a:pt x="97794" y="8676"/>
                    </a:lnTo>
                    <a:lnTo>
                      <a:pt x="97708" y="8642"/>
                    </a:lnTo>
                    <a:lnTo>
                      <a:pt x="97640" y="8591"/>
                    </a:lnTo>
                    <a:lnTo>
                      <a:pt x="97571" y="8540"/>
                    </a:lnTo>
                    <a:lnTo>
                      <a:pt x="97520" y="8454"/>
                    </a:lnTo>
                    <a:lnTo>
                      <a:pt x="97486" y="8368"/>
                    </a:lnTo>
                    <a:lnTo>
                      <a:pt x="97452" y="8283"/>
                    </a:lnTo>
                    <a:lnTo>
                      <a:pt x="97434" y="8180"/>
                    </a:lnTo>
                    <a:lnTo>
                      <a:pt x="97434" y="7975"/>
                    </a:lnTo>
                    <a:lnTo>
                      <a:pt x="97434" y="7684"/>
                    </a:lnTo>
                    <a:lnTo>
                      <a:pt x="97452" y="7393"/>
                    </a:lnTo>
                    <a:lnTo>
                      <a:pt x="97486" y="7102"/>
                    </a:lnTo>
                    <a:lnTo>
                      <a:pt x="97520" y="6811"/>
                    </a:lnTo>
                    <a:lnTo>
                      <a:pt x="97571" y="6520"/>
                    </a:lnTo>
                    <a:lnTo>
                      <a:pt x="97640" y="6247"/>
                    </a:lnTo>
                    <a:lnTo>
                      <a:pt x="97708" y="5973"/>
                    </a:lnTo>
                    <a:lnTo>
                      <a:pt x="97794" y="5682"/>
                    </a:lnTo>
                    <a:lnTo>
                      <a:pt x="97845" y="5579"/>
                    </a:lnTo>
                    <a:lnTo>
                      <a:pt x="97879" y="5477"/>
                    </a:lnTo>
                    <a:lnTo>
                      <a:pt x="97948" y="5374"/>
                    </a:lnTo>
                    <a:lnTo>
                      <a:pt x="98016" y="5288"/>
                    </a:lnTo>
                    <a:lnTo>
                      <a:pt x="98119" y="5237"/>
                    </a:lnTo>
                    <a:lnTo>
                      <a:pt x="98204" y="5220"/>
                    </a:lnTo>
                    <a:lnTo>
                      <a:pt x="98256" y="4724"/>
                    </a:lnTo>
                    <a:lnTo>
                      <a:pt x="98290" y="4210"/>
                    </a:lnTo>
                    <a:lnTo>
                      <a:pt x="97999" y="4159"/>
                    </a:lnTo>
                    <a:lnTo>
                      <a:pt x="97708" y="4091"/>
                    </a:lnTo>
                    <a:lnTo>
                      <a:pt x="97862" y="1284"/>
                    </a:lnTo>
                    <a:lnTo>
                      <a:pt x="95723" y="1113"/>
                    </a:lnTo>
                    <a:lnTo>
                      <a:pt x="93447" y="959"/>
                    </a:lnTo>
                    <a:lnTo>
                      <a:pt x="93447" y="4535"/>
                    </a:lnTo>
                    <a:lnTo>
                      <a:pt x="91890" y="4535"/>
                    </a:lnTo>
                    <a:lnTo>
                      <a:pt x="91890" y="856"/>
                    </a:lnTo>
                    <a:lnTo>
                      <a:pt x="90008" y="737"/>
                    </a:lnTo>
                    <a:lnTo>
                      <a:pt x="88074" y="634"/>
                    </a:lnTo>
                    <a:lnTo>
                      <a:pt x="84053" y="446"/>
                    </a:lnTo>
                    <a:lnTo>
                      <a:pt x="84053" y="4535"/>
                    </a:lnTo>
                    <a:lnTo>
                      <a:pt x="82479" y="4535"/>
                    </a:lnTo>
                    <a:lnTo>
                      <a:pt x="82479" y="377"/>
                    </a:lnTo>
                    <a:lnTo>
                      <a:pt x="79262" y="275"/>
                    </a:lnTo>
                    <a:lnTo>
                      <a:pt x="75925" y="172"/>
                    </a:lnTo>
                    <a:lnTo>
                      <a:pt x="72503" y="104"/>
                    </a:lnTo>
                    <a:lnTo>
                      <a:pt x="68995" y="52"/>
                    </a:lnTo>
                    <a:lnTo>
                      <a:pt x="68995" y="4535"/>
                    </a:lnTo>
                    <a:lnTo>
                      <a:pt x="67421" y="4535"/>
                    </a:lnTo>
                    <a:lnTo>
                      <a:pt x="67421" y="18"/>
                    </a:lnTo>
                    <a:lnTo>
                      <a:pt x="64221" y="1"/>
                    </a:lnTo>
                    <a:lnTo>
                      <a:pt x="59481" y="1"/>
                    </a:lnTo>
                    <a:lnTo>
                      <a:pt x="59481" y="4535"/>
                    </a:lnTo>
                    <a:lnTo>
                      <a:pt x="57924" y="4535"/>
                    </a:lnTo>
                    <a:lnTo>
                      <a:pt x="57924" y="1"/>
                    </a:lnTo>
                    <a:close/>
                  </a:path>
                </a:pathLst>
              </a:custGeom>
              <a:solidFill>
                <a:srgbClr val="666666">
                  <a:alpha val="1254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1801;p35">
                <a:extLst>
                  <a:ext uri="{FF2B5EF4-FFF2-40B4-BE49-F238E27FC236}">
                    <a16:creationId xmlns:a16="http://schemas.microsoft.com/office/drawing/2014/main" id="{80EB8656-0428-5E66-09EA-7BECCA7EC2A8}"/>
                  </a:ext>
                </a:extLst>
              </p:cNvPr>
              <p:cNvSpPr/>
              <p:nvPr/>
            </p:nvSpPr>
            <p:spPr>
              <a:xfrm>
                <a:off x="6274018" y="4235905"/>
                <a:ext cx="193096" cy="272069"/>
              </a:xfrm>
              <a:custGeom>
                <a:avLst/>
                <a:gdLst/>
                <a:ahLst/>
                <a:cxnLst/>
                <a:rect l="l" t="t" r="r" b="b"/>
                <a:pathLst>
                  <a:path w="4895" h="6897" fill="none" extrusionOk="0">
                    <a:moveTo>
                      <a:pt x="925" y="1"/>
                    </a:moveTo>
                    <a:lnTo>
                      <a:pt x="925" y="1"/>
                    </a:lnTo>
                    <a:lnTo>
                      <a:pt x="480" y="2653"/>
                    </a:lnTo>
                    <a:lnTo>
                      <a:pt x="480" y="2653"/>
                    </a:lnTo>
                    <a:lnTo>
                      <a:pt x="35" y="2722"/>
                    </a:lnTo>
                    <a:lnTo>
                      <a:pt x="35" y="2722"/>
                    </a:lnTo>
                    <a:lnTo>
                      <a:pt x="0" y="3218"/>
                    </a:lnTo>
                    <a:lnTo>
                      <a:pt x="0" y="3218"/>
                    </a:lnTo>
                    <a:lnTo>
                      <a:pt x="86" y="3235"/>
                    </a:lnTo>
                    <a:lnTo>
                      <a:pt x="155" y="3252"/>
                    </a:lnTo>
                    <a:lnTo>
                      <a:pt x="291" y="3338"/>
                    </a:lnTo>
                    <a:lnTo>
                      <a:pt x="428" y="3440"/>
                    </a:lnTo>
                    <a:lnTo>
                      <a:pt x="531" y="3560"/>
                    </a:lnTo>
                    <a:lnTo>
                      <a:pt x="531" y="3560"/>
                    </a:lnTo>
                    <a:lnTo>
                      <a:pt x="805" y="3834"/>
                    </a:lnTo>
                    <a:lnTo>
                      <a:pt x="805" y="3834"/>
                    </a:lnTo>
                    <a:lnTo>
                      <a:pt x="1113" y="4142"/>
                    </a:lnTo>
                    <a:lnTo>
                      <a:pt x="1267" y="4313"/>
                    </a:lnTo>
                    <a:lnTo>
                      <a:pt x="1387" y="4501"/>
                    </a:lnTo>
                    <a:lnTo>
                      <a:pt x="1387" y="4501"/>
                    </a:lnTo>
                    <a:lnTo>
                      <a:pt x="1506" y="4690"/>
                    </a:lnTo>
                    <a:lnTo>
                      <a:pt x="1609" y="4878"/>
                    </a:lnTo>
                    <a:lnTo>
                      <a:pt x="1609" y="4878"/>
                    </a:lnTo>
                    <a:lnTo>
                      <a:pt x="1729" y="5169"/>
                    </a:lnTo>
                    <a:lnTo>
                      <a:pt x="1831" y="5477"/>
                    </a:lnTo>
                    <a:lnTo>
                      <a:pt x="1985" y="6076"/>
                    </a:lnTo>
                    <a:lnTo>
                      <a:pt x="1985" y="6076"/>
                    </a:lnTo>
                    <a:lnTo>
                      <a:pt x="2071" y="6315"/>
                    </a:lnTo>
                    <a:lnTo>
                      <a:pt x="2174" y="6520"/>
                    </a:lnTo>
                    <a:lnTo>
                      <a:pt x="2293" y="6692"/>
                    </a:lnTo>
                    <a:lnTo>
                      <a:pt x="2447" y="6897"/>
                    </a:lnTo>
                    <a:lnTo>
                      <a:pt x="2447" y="6897"/>
                    </a:lnTo>
                    <a:lnTo>
                      <a:pt x="2601" y="6692"/>
                    </a:lnTo>
                    <a:lnTo>
                      <a:pt x="2721" y="6520"/>
                    </a:lnTo>
                    <a:lnTo>
                      <a:pt x="2824" y="6315"/>
                    </a:lnTo>
                    <a:lnTo>
                      <a:pt x="2909" y="6076"/>
                    </a:lnTo>
                    <a:lnTo>
                      <a:pt x="2909" y="6076"/>
                    </a:lnTo>
                    <a:lnTo>
                      <a:pt x="3063" y="5477"/>
                    </a:lnTo>
                    <a:lnTo>
                      <a:pt x="3166" y="5169"/>
                    </a:lnTo>
                    <a:lnTo>
                      <a:pt x="3286" y="4878"/>
                    </a:lnTo>
                    <a:lnTo>
                      <a:pt x="3286" y="4878"/>
                    </a:lnTo>
                    <a:lnTo>
                      <a:pt x="3389" y="4690"/>
                    </a:lnTo>
                    <a:lnTo>
                      <a:pt x="3508" y="4501"/>
                    </a:lnTo>
                    <a:lnTo>
                      <a:pt x="3508" y="4501"/>
                    </a:lnTo>
                    <a:lnTo>
                      <a:pt x="3628" y="4313"/>
                    </a:lnTo>
                    <a:lnTo>
                      <a:pt x="3782" y="4142"/>
                    </a:lnTo>
                    <a:lnTo>
                      <a:pt x="4090" y="3834"/>
                    </a:lnTo>
                    <a:lnTo>
                      <a:pt x="4090" y="3834"/>
                    </a:lnTo>
                    <a:lnTo>
                      <a:pt x="4364" y="3560"/>
                    </a:lnTo>
                    <a:lnTo>
                      <a:pt x="4364" y="3560"/>
                    </a:lnTo>
                    <a:lnTo>
                      <a:pt x="4467" y="3440"/>
                    </a:lnTo>
                    <a:lnTo>
                      <a:pt x="4604" y="3338"/>
                    </a:lnTo>
                    <a:lnTo>
                      <a:pt x="4740" y="3252"/>
                    </a:lnTo>
                    <a:lnTo>
                      <a:pt x="4809" y="3235"/>
                    </a:lnTo>
                    <a:lnTo>
                      <a:pt x="4894" y="3218"/>
                    </a:lnTo>
                    <a:lnTo>
                      <a:pt x="4894" y="3218"/>
                    </a:lnTo>
                    <a:lnTo>
                      <a:pt x="4860" y="2722"/>
                    </a:lnTo>
                    <a:lnTo>
                      <a:pt x="4860" y="2722"/>
                    </a:lnTo>
                    <a:lnTo>
                      <a:pt x="4415" y="2653"/>
                    </a:lnTo>
                    <a:lnTo>
                      <a:pt x="4415" y="2653"/>
                    </a:lnTo>
                    <a:lnTo>
                      <a:pt x="4039" y="343"/>
                    </a:lnTo>
                    <a:lnTo>
                      <a:pt x="4039" y="343"/>
                    </a:lnTo>
                    <a:lnTo>
                      <a:pt x="2516" y="172"/>
                    </a:lnTo>
                    <a:lnTo>
                      <a:pt x="925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1802;p35">
                <a:extLst>
                  <a:ext uri="{FF2B5EF4-FFF2-40B4-BE49-F238E27FC236}">
                    <a16:creationId xmlns:a16="http://schemas.microsoft.com/office/drawing/2014/main" id="{A219EE44-2CB1-89FC-89FF-6B68FB4D4D5A}"/>
                  </a:ext>
                </a:extLst>
              </p:cNvPr>
              <p:cNvSpPr/>
              <p:nvPr/>
            </p:nvSpPr>
            <p:spPr>
              <a:xfrm>
                <a:off x="3774432" y="4399257"/>
                <a:ext cx="221458" cy="250492"/>
              </a:xfrm>
              <a:custGeom>
                <a:avLst/>
                <a:gdLst/>
                <a:ahLst/>
                <a:cxnLst/>
                <a:rect l="l" t="t" r="r" b="b"/>
                <a:pathLst>
                  <a:path w="5614" h="6350" fill="none" extrusionOk="0">
                    <a:moveTo>
                      <a:pt x="2208" y="292"/>
                    </a:moveTo>
                    <a:lnTo>
                      <a:pt x="2208" y="292"/>
                    </a:lnTo>
                    <a:lnTo>
                      <a:pt x="2277" y="292"/>
                    </a:lnTo>
                    <a:lnTo>
                      <a:pt x="2277" y="292"/>
                    </a:lnTo>
                    <a:lnTo>
                      <a:pt x="2362" y="275"/>
                    </a:lnTo>
                    <a:lnTo>
                      <a:pt x="2448" y="240"/>
                    </a:lnTo>
                    <a:lnTo>
                      <a:pt x="2602" y="172"/>
                    </a:lnTo>
                    <a:lnTo>
                      <a:pt x="2773" y="86"/>
                    </a:lnTo>
                    <a:lnTo>
                      <a:pt x="2944" y="35"/>
                    </a:lnTo>
                    <a:lnTo>
                      <a:pt x="2944" y="35"/>
                    </a:lnTo>
                    <a:lnTo>
                      <a:pt x="3081" y="1"/>
                    </a:lnTo>
                    <a:lnTo>
                      <a:pt x="3201" y="1"/>
                    </a:lnTo>
                    <a:lnTo>
                      <a:pt x="3201" y="1"/>
                    </a:lnTo>
                    <a:lnTo>
                      <a:pt x="3355" y="1"/>
                    </a:lnTo>
                    <a:lnTo>
                      <a:pt x="3492" y="35"/>
                    </a:lnTo>
                    <a:lnTo>
                      <a:pt x="3611" y="104"/>
                    </a:lnTo>
                    <a:lnTo>
                      <a:pt x="3731" y="172"/>
                    </a:lnTo>
                    <a:lnTo>
                      <a:pt x="3834" y="258"/>
                    </a:lnTo>
                    <a:lnTo>
                      <a:pt x="3937" y="360"/>
                    </a:lnTo>
                    <a:lnTo>
                      <a:pt x="4022" y="463"/>
                    </a:lnTo>
                    <a:lnTo>
                      <a:pt x="4108" y="600"/>
                    </a:lnTo>
                    <a:lnTo>
                      <a:pt x="4262" y="857"/>
                    </a:lnTo>
                    <a:lnTo>
                      <a:pt x="4381" y="1130"/>
                    </a:lnTo>
                    <a:lnTo>
                      <a:pt x="4570" y="1661"/>
                    </a:lnTo>
                    <a:lnTo>
                      <a:pt x="4570" y="1661"/>
                    </a:lnTo>
                    <a:lnTo>
                      <a:pt x="5391" y="4022"/>
                    </a:lnTo>
                    <a:lnTo>
                      <a:pt x="5391" y="4022"/>
                    </a:lnTo>
                    <a:lnTo>
                      <a:pt x="5494" y="4330"/>
                    </a:lnTo>
                    <a:lnTo>
                      <a:pt x="5579" y="4655"/>
                    </a:lnTo>
                    <a:lnTo>
                      <a:pt x="5596" y="4826"/>
                    </a:lnTo>
                    <a:lnTo>
                      <a:pt x="5614" y="4980"/>
                    </a:lnTo>
                    <a:lnTo>
                      <a:pt x="5596" y="5152"/>
                    </a:lnTo>
                    <a:lnTo>
                      <a:pt x="5562" y="5306"/>
                    </a:lnTo>
                    <a:lnTo>
                      <a:pt x="5562" y="5306"/>
                    </a:lnTo>
                    <a:lnTo>
                      <a:pt x="5528" y="5460"/>
                    </a:lnTo>
                    <a:lnTo>
                      <a:pt x="5460" y="5596"/>
                    </a:lnTo>
                    <a:lnTo>
                      <a:pt x="5408" y="5750"/>
                    </a:lnTo>
                    <a:lnTo>
                      <a:pt x="5374" y="5904"/>
                    </a:lnTo>
                    <a:lnTo>
                      <a:pt x="5374" y="5904"/>
                    </a:lnTo>
                    <a:lnTo>
                      <a:pt x="5374" y="6076"/>
                    </a:lnTo>
                    <a:lnTo>
                      <a:pt x="5357" y="6144"/>
                    </a:lnTo>
                    <a:lnTo>
                      <a:pt x="5306" y="6212"/>
                    </a:lnTo>
                    <a:lnTo>
                      <a:pt x="5306" y="6212"/>
                    </a:lnTo>
                    <a:lnTo>
                      <a:pt x="5254" y="6264"/>
                    </a:lnTo>
                    <a:lnTo>
                      <a:pt x="5186" y="6298"/>
                    </a:lnTo>
                    <a:lnTo>
                      <a:pt x="5049" y="6315"/>
                    </a:lnTo>
                    <a:lnTo>
                      <a:pt x="5049" y="6315"/>
                    </a:lnTo>
                    <a:lnTo>
                      <a:pt x="5015" y="6315"/>
                    </a:lnTo>
                    <a:lnTo>
                      <a:pt x="5015" y="6315"/>
                    </a:lnTo>
                    <a:lnTo>
                      <a:pt x="4450" y="6332"/>
                    </a:lnTo>
                    <a:lnTo>
                      <a:pt x="3868" y="6349"/>
                    </a:lnTo>
                    <a:lnTo>
                      <a:pt x="3868" y="6349"/>
                    </a:lnTo>
                    <a:lnTo>
                      <a:pt x="3868" y="6349"/>
                    </a:lnTo>
                    <a:lnTo>
                      <a:pt x="3868" y="6349"/>
                    </a:lnTo>
                    <a:lnTo>
                      <a:pt x="3868" y="6349"/>
                    </a:lnTo>
                    <a:lnTo>
                      <a:pt x="3868" y="6349"/>
                    </a:lnTo>
                    <a:lnTo>
                      <a:pt x="3868" y="6349"/>
                    </a:lnTo>
                    <a:lnTo>
                      <a:pt x="3868" y="6349"/>
                    </a:lnTo>
                    <a:lnTo>
                      <a:pt x="3184" y="6332"/>
                    </a:lnTo>
                    <a:lnTo>
                      <a:pt x="2499" y="6298"/>
                    </a:lnTo>
                    <a:lnTo>
                      <a:pt x="1815" y="6247"/>
                    </a:lnTo>
                    <a:lnTo>
                      <a:pt x="1130" y="6178"/>
                    </a:lnTo>
                    <a:lnTo>
                      <a:pt x="1130" y="6178"/>
                    </a:lnTo>
                    <a:lnTo>
                      <a:pt x="1062" y="6161"/>
                    </a:lnTo>
                    <a:lnTo>
                      <a:pt x="1062" y="6161"/>
                    </a:lnTo>
                    <a:lnTo>
                      <a:pt x="1028" y="6161"/>
                    </a:lnTo>
                    <a:lnTo>
                      <a:pt x="1028" y="6161"/>
                    </a:lnTo>
                    <a:lnTo>
                      <a:pt x="891" y="6127"/>
                    </a:lnTo>
                    <a:lnTo>
                      <a:pt x="822" y="6110"/>
                    </a:lnTo>
                    <a:lnTo>
                      <a:pt x="754" y="6093"/>
                    </a:lnTo>
                    <a:lnTo>
                      <a:pt x="754" y="6093"/>
                    </a:lnTo>
                    <a:lnTo>
                      <a:pt x="668" y="6007"/>
                    </a:lnTo>
                    <a:lnTo>
                      <a:pt x="583" y="5904"/>
                    </a:lnTo>
                    <a:lnTo>
                      <a:pt x="531" y="5785"/>
                    </a:lnTo>
                    <a:lnTo>
                      <a:pt x="480" y="5665"/>
                    </a:lnTo>
                    <a:lnTo>
                      <a:pt x="480" y="5665"/>
                    </a:lnTo>
                    <a:lnTo>
                      <a:pt x="326" y="5237"/>
                    </a:lnTo>
                    <a:lnTo>
                      <a:pt x="172" y="4775"/>
                    </a:lnTo>
                    <a:lnTo>
                      <a:pt x="121" y="4553"/>
                    </a:lnTo>
                    <a:lnTo>
                      <a:pt x="69" y="4330"/>
                    </a:lnTo>
                    <a:lnTo>
                      <a:pt x="35" y="4108"/>
                    </a:lnTo>
                    <a:lnTo>
                      <a:pt x="1" y="3868"/>
                    </a:lnTo>
                    <a:lnTo>
                      <a:pt x="1" y="3868"/>
                    </a:lnTo>
                    <a:lnTo>
                      <a:pt x="1" y="3543"/>
                    </a:lnTo>
                    <a:lnTo>
                      <a:pt x="18" y="3218"/>
                    </a:lnTo>
                    <a:lnTo>
                      <a:pt x="52" y="2910"/>
                    </a:lnTo>
                    <a:lnTo>
                      <a:pt x="86" y="2585"/>
                    </a:lnTo>
                    <a:lnTo>
                      <a:pt x="86" y="2585"/>
                    </a:lnTo>
                    <a:lnTo>
                      <a:pt x="155" y="2123"/>
                    </a:lnTo>
                    <a:lnTo>
                      <a:pt x="206" y="1883"/>
                    </a:lnTo>
                    <a:lnTo>
                      <a:pt x="258" y="1661"/>
                    </a:lnTo>
                    <a:lnTo>
                      <a:pt x="343" y="1438"/>
                    </a:lnTo>
                    <a:lnTo>
                      <a:pt x="446" y="1233"/>
                    </a:lnTo>
                    <a:lnTo>
                      <a:pt x="566" y="1028"/>
                    </a:lnTo>
                    <a:lnTo>
                      <a:pt x="720" y="857"/>
                    </a:lnTo>
                    <a:lnTo>
                      <a:pt x="720" y="857"/>
                    </a:lnTo>
                    <a:lnTo>
                      <a:pt x="925" y="703"/>
                    </a:lnTo>
                    <a:lnTo>
                      <a:pt x="1010" y="617"/>
                    </a:lnTo>
                    <a:lnTo>
                      <a:pt x="1096" y="514"/>
                    </a:lnTo>
                    <a:lnTo>
                      <a:pt x="1096" y="514"/>
                    </a:lnTo>
                    <a:lnTo>
                      <a:pt x="1199" y="377"/>
                    </a:lnTo>
                    <a:lnTo>
                      <a:pt x="1267" y="326"/>
                    </a:lnTo>
                    <a:lnTo>
                      <a:pt x="1319" y="258"/>
                    </a:lnTo>
                    <a:lnTo>
                      <a:pt x="1319" y="258"/>
                    </a:lnTo>
                    <a:lnTo>
                      <a:pt x="1387" y="223"/>
                    </a:lnTo>
                    <a:lnTo>
                      <a:pt x="1438" y="206"/>
                    </a:lnTo>
                    <a:lnTo>
                      <a:pt x="1575" y="189"/>
                    </a:lnTo>
                    <a:lnTo>
                      <a:pt x="1575" y="189"/>
                    </a:lnTo>
                    <a:lnTo>
                      <a:pt x="1729" y="206"/>
                    </a:lnTo>
                    <a:lnTo>
                      <a:pt x="1883" y="240"/>
                    </a:lnTo>
                    <a:lnTo>
                      <a:pt x="1883" y="240"/>
                    </a:lnTo>
                    <a:lnTo>
                      <a:pt x="2054" y="275"/>
                    </a:lnTo>
                    <a:lnTo>
                      <a:pt x="2208" y="292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1803;p35">
                <a:extLst>
                  <a:ext uri="{FF2B5EF4-FFF2-40B4-BE49-F238E27FC236}">
                    <a16:creationId xmlns:a16="http://schemas.microsoft.com/office/drawing/2014/main" id="{3E4FCBC2-D031-8E90-8753-AB917CAD2AD3}"/>
                  </a:ext>
                </a:extLst>
              </p:cNvPr>
              <p:cNvSpPr/>
              <p:nvPr/>
            </p:nvSpPr>
            <p:spPr>
              <a:xfrm>
                <a:off x="2339375" y="4175156"/>
                <a:ext cx="4465260" cy="556920"/>
              </a:xfrm>
              <a:custGeom>
                <a:avLst/>
                <a:gdLst/>
                <a:ahLst/>
                <a:cxnLst/>
                <a:rect l="l" t="t" r="r" b="b"/>
                <a:pathLst>
                  <a:path w="113195" h="14118" fill="none" extrusionOk="0">
                    <a:moveTo>
                      <a:pt x="60969" y="1"/>
                    </a:moveTo>
                    <a:lnTo>
                      <a:pt x="60969" y="1"/>
                    </a:lnTo>
                    <a:lnTo>
                      <a:pt x="59481" y="1"/>
                    </a:lnTo>
                    <a:lnTo>
                      <a:pt x="59481" y="4535"/>
                    </a:lnTo>
                    <a:lnTo>
                      <a:pt x="57924" y="4535"/>
                    </a:lnTo>
                    <a:lnTo>
                      <a:pt x="57924" y="1"/>
                    </a:lnTo>
                    <a:lnTo>
                      <a:pt x="57924" y="1"/>
                    </a:lnTo>
                    <a:lnTo>
                      <a:pt x="54433" y="35"/>
                    </a:lnTo>
                    <a:lnTo>
                      <a:pt x="51028" y="69"/>
                    </a:lnTo>
                    <a:lnTo>
                      <a:pt x="47691" y="138"/>
                    </a:lnTo>
                    <a:lnTo>
                      <a:pt x="44440" y="223"/>
                    </a:lnTo>
                    <a:lnTo>
                      <a:pt x="44440" y="4535"/>
                    </a:lnTo>
                    <a:lnTo>
                      <a:pt x="42865" y="4535"/>
                    </a:lnTo>
                    <a:lnTo>
                      <a:pt x="42865" y="275"/>
                    </a:lnTo>
                    <a:lnTo>
                      <a:pt x="42865" y="275"/>
                    </a:lnTo>
                    <a:lnTo>
                      <a:pt x="40880" y="326"/>
                    </a:lnTo>
                    <a:lnTo>
                      <a:pt x="40880" y="326"/>
                    </a:lnTo>
                    <a:lnTo>
                      <a:pt x="40675" y="4381"/>
                    </a:lnTo>
                    <a:lnTo>
                      <a:pt x="40675" y="4381"/>
                    </a:lnTo>
                    <a:lnTo>
                      <a:pt x="40230" y="4450"/>
                    </a:lnTo>
                    <a:lnTo>
                      <a:pt x="39836" y="4501"/>
                    </a:lnTo>
                    <a:lnTo>
                      <a:pt x="39477" y="4535"/>
                    </a:lnTo>
                    <a:lnTo>
                      <a:pt x="39135" y="4535"/>
                    </a:lnTo>
                    <a:lnTo>
                      <a:pt x="39135" y="4535"/>
                    </a:lnTo>
                    <a:lnTo>
                      <a:pt x="38878" y="4535"/>
                    </a:lnTo>
                    <a:lnTo>
                      <a:pt x="38622" y="4518"/>
                    </a:lnTo>
                    <a:lnTo>
                      <a:pt x="38365" y="4484"/>
                    </a:lnTo>
                    <a:lnTo>
                      <a:pt x="38091" y="4450"/>
                    </a:lnTo>
                    <a:lnTo>
                      <a:pt x="37526" y="4330"/>
                    </a:lnTo>
                    <a:lnTo>
                      <a:pt x="36876" y="4159"/>
                    </a:lnTo>
                    <a:lnTo>
                      <a:pt x="36876" y="4159"/>
                    </a:lnTo>
                    <a:lnTo>
                      <a:pt x="36722" y="497"/>
                    </a:lnTo>
                    <a:lnTo>
                      <a:pt x="36722" y="497"/>
                    </a:lnTo>
                    <a:lnTo>
                      <a:pt x="34207" y="617"/>
                    </a:lnTo>
                    <a:lnTo>
                      <a:pt x="34207" y="4535"/>
                    </a:lnTo>
                    <a:lnTo>
                      <a:pt x="32632" y="4535"/>
                    </a:lnTo>
                    <a:lnTo>
                      <a:pt x="32632" y="702"/>
                    </a:lnTo>
                    <a:lnTo>
                      <a:pt x="32632" y="702"/>
                    </a:lnTo>
                    <a:lnTo>
                      <a:pt x="30716" y="805"/>
                    </a:lnTo>
                    <a:lnTo>
                      <a:pt x="28851" y="925"/>
                    </a:lnTo>
                    <a:lnTo>
                      <a:pt x="27054" y="1062"/>
                    </a:lnTo>
                    <a:lnTo>
                      <a:pt x="25326" y="1182"/>
                    </a:lnTo>
                    <a:lnTo>
                      <a:pt x="23666" y="1318"/>
                    </a:lnTo>
                    <a:lnTo>
                      <a:pt x="22092" y="1472"/>
                    </a:lnTo>
                    <a:lnTo>
                      <a:pt x="20569" y="1609"/>
                    </a:lnTo>
                    <a:lnTo>
                      <a:pt x="19148" y="1763"/>
                    </a:lnTo>
                    <a:lnTo>
                      <a:pt x="19148" y="4535"/>
                    </a:lnTo>
                    <a:lnTo>
                      <a:pt x="17574" y="4535"/>
                    </a:lnTo>
                    <a:lnTo>
                      <a:pt x="17574" y="1952"/>
                    </a:lnTo>
                    <a:lnTo>
                      <a:pt x="17574" y="1952"/>
                    </a:lnTo>
                    <a:lnTo>
                      <a:pt x="16582" y="2088"/>
                    </a:lnTo>
                    <a:lnTo>
                      <a:pt x="15641" y="2225"/>
                    </a:lnTo>
                    <a:lnTo>
                      <a:pt x="14751" y="2362"/>
                    </a:lnTo>
                    <a:lnTo>
                      <a:pt x="13929" y="2499"/>
                    </a:lnTo>
                    <a:lnTo>
                      <a:pt x="13929" y="2499"/>
                    </a:lnTo>
                    <a:lnTo>
                      <a:pt x="13861" y="4159"/>
                    </a:lnTo>
                    <a:lnTo>
                      <a:pt x="13861" y="4159"/>
                    </a:lnTo>
                    <a:lnTo>
                      <a:pt x="13194" y="4330"/>
                    </a:lnTo>
                    <a:lnTo>
                      <a:pt x="12629" y="4450"/>
                    </a:lnTo>
                    <a:lnTo>
                      <a:pt x="12372" y="4484"/>
                    </a:lnTo>
                    <a:lnTo>
                      <a:pt x="12116" y="4518"/>
                    </a:lnTo>
                    <a:lnTo>
                      <a:pt x="11859" y="4535"/>
                    </a:lnTo>
                    <a:lnTo>
                      <a:pt x="11602" y="4535"/>
                    </a:lnTo>
                    <a:lnTo>
                      <a:pt x="11602" y="4535"/>
                    </a:lnTo>
                    <a:lnTo>
                      <a:pt x="11260" y="4535"/>
                    </a:lnTo>
                    <a:lnTo>
                      <a:pt x="10883" y="4501"/>
                    </a:lnTo>
                    <a:lnTo>
                      <a:pt x="10490" y="4450"/>
                    </a:lnTo>
                    <a:lnTo>
                      <a:pt x="10062" y="4381"/>
                    </a:lnTo>
                    <a:lnTo>
                      <a:pt x="10062" y="4381"/>
                    </a:lnTo>
                    <a:lnTo>
                      <a:pt x="10011" y="3457"/>
                    </a:lnTo>
                    <a:lnTo>
                      <a:pt x="10011" y="3457"/>
                    </a:lnTo>
                    <a:lnTo>
                      <a:pt x="9720" y="3577"/>
                    </a:lnTo>
                    <a:lnTo>
                      <a:pt x="9463" y="3697"/>
                    </a:lnTo>
                    <a:lnTo>
                      <a:pt x="9241" y="3817"/>
                    </a:lnTo>
                    <a:lnTo>
                      <a:pt x="9053" y="3937"/>
                    </a:lnTo>
                    <a:lnTo>
                      <a:pt x="8916" y="4056"/>
                    </a:lnTo>
                    <a:lnTo>
                      <a:pt x="8813" y="4176"/>
                    </a:lnTo>
                    <a:lnTo>
                      <a:pt x="8762" y="4296"/>
                    </a:lnTo>
                    <a:lnTo>
                      <a:pt x="8727" y="4433"/>
                    </a:lnTo>
                    <a:lnTo>
                      <a:pt x="8727" y="4433"/>
                    </a:lnTo>
                    <a:lnTo>
                      <a:pt x="8745" y="4518"/>
                    </a:lnTo>
                    <a:lnTo>
                      <a:pt x="8779" y="4587"/>
                    </a:lnTo>
                    <a:lnTo>
                      <a:pt x="8813" y="4672"/>
                    </a:lnTo>
                    <a:lnTo>
                      <a:pt x="8881" y="4758"/>
                    </a:lnTo>
                    <a:lnTo>
                      <a:pt x="8950" y="4843"/>
                    </a:lnTo>
                    <a:lnTo>
                      <a:pt x="9053" y="4912"/>
                    </a:lnTo>
                    <a:lnTo>
                      <a:pt x="9292" y="5083"/>
                    </a:lnTo>
                    <a:lnTo>
                      <a:pt x="9600" y="5237"/>
                    </a:lnTo>
                    <a:lnTo>
                      <a:pt x="9977" y="5391"/>
                    </a:lnTo>
                    <a:lnTo>
                      <a:pt x="10421" y="5545"/>
                    </a:lnTo>
                    <a:lnTo>
                      <a:pt x="10935" y="5699"/>
                    </a:lnTo>
                    <a:lnTo>
                      <a:pt x="10935" y="5699"/>
                    </a:lnTo>
                    <a:lnTo>
                      <a:pt x="11037" y="5682"/>
                    </a:lnTo>
                    <a:lnTo>
                      <a:pt x="11140" y="5682"/>
                    </a:lnTo>
                    <a:lnTo>
                      <a:pt x="11140" y="5682"/>
                    </a:lnTo>
                    <a:lnTo>
                      <a:pt x="11277" y="5682"/>
                    </a:lnTo>
                    <a:lnTo>
                      <a:pt x="11414" y="5716"/>
                    </a:lnTo>
                    <a:lnTo>
                      <a:pt x="11414" y="5716"/>
                    </a:lnTo>
                    <a:lnTo>
                      <a:pt x="11568" y="5767"/>
                    </a:lnTo>
                    <a:lnTo>
                      <a:pt x="11739" y="5853"/>
                    </a:lnTo>
                    <a:lnTo>
                      <a:pt x="11910" y="5921"/>
                    </a:lnTo>
                    <a:lnTo>
                      <a:pt x="11996" y="5956"/>
                    </a:lnTo>
                    <a:lnTo>
                      <a:pt x="12081" y="5973"/>
                    </a:lnTo>
                    <a:lnTo>
                      <a:pt x="12081" y="5973"/>
                    </a:lnTo>
                    <a:lnTo>
                      <a:pt x="12133" y="5973"/>
                    </a:lnTo>
                    <a:lnTo>
                      <a:pt x="12133" y="5973"/>
                    </a:lnTo>
                    <a:lnTo>
                      <a:pt x="12304" y="5956"/>
                    </a:lnTo>
                    <a:lnTo>
                      <a:pt x="12458" y="5921"/>
                    </a:lnTo>
                    <a:lnTo>
                      <a:pt x="12458" y="5921"/>
                    </a:lnTo>
                    <a:lnTo>
                      <a:pt x="12629" y="5887"/>
                    </a:lnTo>
                    <a:lnTo>
                      <a:pt x="12783" y="5870"/>
                    </a:lnTo>
                    <a:lnTo>
                      <a:pt x="12783" y="5870"/>
                    </a:lnTo>
                    <a:lnTo>
                      <a:pt x="12903" y="5887"/>
                    </a:lnTo>
                    <a:lnTo>
                      <a:pt x="12971" y="5904"/>
                    </a:lnTo>
                    <a:lnTo>
                      <a:pt x="13022" y="5939"/>
                    </a:lnTo>
                    <a:lnTo>
                      <a:pt x="13022" y="5939"/>
                    </a:lnTo>
                    <a:lnTo>
                      <a:pt x="13091" y="6007"/>
                    </a:lnTo>
                    <a:lnTo>
                      <a:pt x="13142" y="6058"/>
                    </a:lnTo>
                    <a:lnTo>
                      <a:pt x="13245" y="6195"/>
                    </a:lnTo>
                    <a:lnTo>
                      <a:pt x="13245" y="6195"/>
                    </a:lnTo>
                    <a:lnTo>
                      <a:pt x="13279" y="6247"/>
                    </a:lnTo>
                    <a:lnTo>
                      <a:pt x="13279" y="6247"/>
                    </a:lnTo>
                    <a:lnTo>
                      <a:pt x="14357" y="6435"/>
                    </a:lnTo>
                    <a:lnTo>
                      <a:pt x="15538" y="6623"/>
                    </a:lnTo>
                    <a:lnTo>
                      <a:pt x="15538" y="6623"/>
                    </a:lnTo>
                    <a:lnTo>
                      <a:pt x="13792" y="6743"/>
                    </a:lnTo>
                    <a:lnTo>
                      <a:pt x="13792" y="6743"/>
                    </a:lnTo>
                    <a:lnTo>
                      <a:pt x="13895" y="6897"/>
                    </a:lnTo>
                    <a:lnTo>
                      <a:pt x="13998" y="7085"/>
                    </a:lnTo>
                    <a:lnTo>
                      <a:pt x="14066" y="7273"/>
                    </a:lnTo>
                    <a:lnTo>
                      <a:pt x="14118" y="7462"/>
                    </a:lnTo>
                    <a:lnTo>
                      <a:pt x="14169" y="7667"/>
                    </a:lnTo>
                    <a:lnTo>
                      <a:pt x="14203" y="7855"/>
                    </a:lnTo>
                    <a:lnTo>
                      <a:pt x="14254" y="8266"/>
                    </a:lnTo>
                    <a:lnTo>
                      <a:pt x="14254" y="8266"/>
                    </a:lnTo>
                    <a:lnTo>
                      <a:pt x="14306" y="8591"/>
                    </a:lnTo>
                    <a:lnTo>
                      <a:pt x="14340" y="8899"/>
                    </a:lnTo>
                    <a:lnTo>
                      <a:pt x="14357" y="9224"/>
                    </a:lnTo>
                    <a:lnTo>
                      <a:pt x="14340" y="9549"/>
                    </a:lnTo>
                    <a:lnTo>
                      <a:pt x="14340" y="9549"/>
                    </a:lnTo>
                    <a:lnTo>
                      <a:pt x="14323" y="9789"/>
                    </a:lnTo>
                    <a:lnTo>
                      <a:pt x="14272" y="10011"/>
                    </a:lnTo>
                    <a:lnTo>
                      <a:pt x="14237" y="10234"/>
                    </a:lnTo>
                    <a:lnTo>
                      <a:pt x="14169" y="10456"/>
                    </a:lnTo>
                    <a:lnTo>
                      <a:pt x="14015" y="10918"/>
                    </a:lnTo>
                    <a:lnTo>
                      <a:pt x="13861" y="11346"/>
                    </a:lnTo>
                    <a:lnTo>
                      <a:pt x="13861" y="11346"/>
                    </a:lnTo>
                    <a:lnTo>
                      <a:pt x="13810" y="11466"/>
                    </a:lnTo>
                    <a:lnTo>
                      <a:pt x="13758" y="11585"/>
                    </a:lnTo>
                    <a:lnTo>
                      <a:pt x="13690" y="11688"/>
                    </a:lnTo>
                    <a:lnTo>
                      <a:pt x="13587" y="11774"/>
                    </a:lnTo>
                    <a:lnTo>
                      <a:pt x="13587" y="11774"/>
                    </a:lnTo>
                    <a:lnTo>
                      <a:pt x="13519" y="11791"/>
                    </a:lnTo>
                    <a:lnTo>
                      <a:pt x="13450" y="11808"/>
                    </a:lnTo>
                    <a:lnTo>
                      <a:pt x="13313" y="11842"/>
                    </a:lnTo>
                    <a:lnTo>
                      <a:pt x="13313" y="11842"/>
                    </a:lnTo>
                    <a:lnTo>
                      <a:pt x="13279" y="11842"/>
                    </a:lnTo>
                    <a:lnTo>
                      <a:pt x="13279" y="11842"/>
                    </a:lnTo>
                    <a:lnTo>
                      <a:pt x="13211" y="11859"/>
                    </a:lnTo>
                    <a:lnTo>
                      <a:pt x="13211" y="11859"/>
                    </a:lnTo>
                    <a:lnTo>
                      <a:pt x="13211" y="11859"/>
                    </a:lnTo>
                    <a:lnTo>
                      <a:pt x="13211" y="11859"/>
                    </a:lnTo>
                    <a:lnTo>
                      <a:pt x="13176" y="11859"/>
                    </a:lnTo>
                    <a:lnTo>
                      <a:pt x="13176" y="11859"/>
                    </a:lnTo>
                    <a:lnTo>
                      <a:pt x="12509" y="11928"/>
                    </a:lnTo>
                    <a:lnTo>
                      <a:pt x="11842" y="11979"/>
                    </a:lnTo>
                    <a:lnTo>
                      <a:pt x="11157" y="12013"/>
                    </a:lnTo>
                    <a:lnTo>
                      <a:pt x="10473" y="12030"/>
                    </a:lnTo>
                    <a:lnTo>
                      <a:pt x="10473" y="12030"/>
                    </a:lnTo>
                    <a:lnTo>
                      <a:pt x="10473" y="12030"/>
                    </a:lnTo>
                    <a:lnTo>
                      <a:pt x="10473" y="12030"/>
                    </a:lnTo>
                    <a:lnTo>
                      <a:pt x="10473" y="12030"/>
                    </a:lnTo>
                    <a:lnTo>
                      <a:pt x="10473" y="12030"/>
                    </a:lnTo>
                    <a:lnTo>
                      <a:pt x="10473" y="12030"/>
                    </a:lnTo>
                    <a:lnTo>
                      <a:pt x="10473" y="12030"/>
                    </a:lnTo>
                    <a:lnTo>
                      <a:pt x="9908" y="12013"/>
                    </a:lnTo>
                    <a:lnTo>
                      <a:pt x="9326" y="11996"/>
                    </a:lnTo>
                    <a:lnTo>
                      <a:pt x="9326" y="11996"/>
                    </a:lnTo>
                    <a:lnTo>
                      <a:pt x="9309" y="11996"/>
                    </a:lnTo>
                    <a:lnTo>
                      <a:pt x="9309" y="11996"/>
                    </a:lnTo>
                    <a:lnTo>
                      <a:pt x="9155" y="11979"/>
                    </a:lnTo>
                    <a:lnTo>
                      <a:pt x="9087" y="11945"/>
                    </a:lnTo>
                    <a:lnTo>
                      <a:pt x="9035" y="11893"/>
                    </a:lnTo>
                    <a:lnTo>
                      <a:pt x="9035" y="11893"/>
                    </a:lnTo>
                    <a:lnTo>
                      <a:pt x="9001" y="11825"/>
                    </a:lnTo>
                    <a:lnTo>
                      <a:pt x="8967" y="11757"/>
                    </a:lnTo>
                    <a:lnTo>
                      <a:pt x="8967" y="11585"/>
                    </a:lnTo>
                    <a:lnTo>
                      <a:pt x="8967" y="11585"/>
                    </a:lnTo>
                    <a:lnTo>
                      <a:pt x="8933" y="11431"/>
                    </a:lnTo>
                    <a:lnTo>
                      <a:pt x="8881" y="11277"/>
                    </a:lnTo>
                    <a:lnTo>
                      <a:pt x="8830" y="11141"/>
                    </a:lnTo>
                    <a:lnTo>
                      <a:pt x="8779" y="10987"/>
                    </a:lnTo>
                    <a:lnTo>
                      <a:pt x="8779" y="10987"/>
                    </a:lnTo>
                    <a:lnTo>
                      <a:pt x="8745" y="10833"/>
                    </a:lnTo>
                    <a:lnTo>
                      <a:pt x="8727" y="10661"/>
                    </a:lnTo>
                    <a:lnTo>
                      <a:pt x="8745" y="10507"/>
                    </a:lnTo>
                    <a:lnTo>
                      <a:pt x="8762" y="10336"/>
                    </a:lnTo>
                    <a:lnTo>
                      <a:pt x="8847" y="10011"/>
                    </a:lnTo>
                    <a:lnTo>
                      <a:pt x="8950" y="9703"/>
                    </a:lnTo>
                    <a:lnTo>
                      <a:pt x="8950" y="9703"/>
                    </a:lnTo>
                    <a:lnTo>
                      <a:pt x="9771" y="7342"/>
                    </a:lnTo>
                    <a:lnTo>
                      <a:pt x="9771" y="7342"/>
                    </a:lnTo>
                    <a:lnTo>
                      <a:pt x="9857" y="7119"/>
                    </a:lnTo>
                    <a:lnTo>
                      <a:pt x="9857" y="7119"/>
                    </a:lnTo>
                    <a:lnTo>
                      <a:pt x="8762" y="7256"/>
                    </a:lnTo>
                    <a:lnTo>
                      <a:pt x="7718" y="7410"/>
                    </a:lnTo>
                    <a:lnTo>
                      <a:pt x="6725" y="7564"/>
                    </a:lnTo>
                    <a:lnTo>
                      <a:pt x="5784" y="7718"/>
                    </a:lnTo>
                    <a:lnTo>
                      <a:pt x="4912" y="7906"/>
                    </a:lnTo>
                    <a:lnTo>
                      <a:pt x="4107" y="8078"/>
                    </a:lnTo>
                    <a:lnTo>
                      <a:pt x="3354" y="8266"/>
                    </a:lnTo>
                    <a:lnTo>
                      <a:pt x="2687" y="8471"/>
                    </a:lnTo>
                    <a:lnTo>
                      <a:pt x="2071" y="8659"/>
                    </a:lnTo>
                    <a:lnTo>
                      <a:pt x="1541" y="8865"/>
                    </a:lnTo>
                    <a:lnTo>
                      <a:pt x="1078" y="9087"/>
                    </a:lnTo>
                    <a:lnTo>
                      <a:pt x="873" y="9190"/>
                    </a:lnTo>
                    <a:lnTo>
                      <a:pt x="702" y="9310"/>
                    </a:lnTo>
                    <a:lnTo>
                      <a:pt x="531" y="9412"/>
                    </a:lnTo>
                    <a:lnTo>
                      <a:pt x="394" y="9532"/>
                    </a:lnTo>
                    <a:lnTo>
                      <a:pt x="274" y="9652"/>
                    </a:lnTo>
                    <a:lnTo>
                      <a:pt x="172" y="9755"/>
                    </a:lnTo>
                    <a:lnTo>
                      <a:pt x="103" y="9874"/>
                    </a:lnTo>
                    <a:lnTo>
                      <a:pt x="35" y="9994"/>
                    </a:lnTo>
                    <a:lnTo>
                      <a:pt x="0" y="10114"/>
                    </a:lnTo>
                    <a:lnTo>
                      <a:pt x="0" y="10234"/>
                    </a:lnTo>
                    <a:lnTo>
                      <a:pt x="0" y="10234"/>
                    </a:lnTo>
                    <a:lnTo>
                      <a:pt x="0" y="10336"/>
                    </a:lnTo>
                    <a:lnTo>
                      <a:pt x="35" y="10422"/>
                    </a:lnTo>
                    <a:lnTo>
                      <a:pt x="69" y="10525"/>
                    </a:lnTo>
                    <a:lnTo>
                      <a:pt x="120" y="10627"/>
                    </a:lnTo>
                    <a:lnTo>
                      <a:pt x="189" y="10730"/>
                    </a:lnTo>
                    <a:lnTo>
                      <a:pt x="274" y="10815"/>
                    </a:lnTo>
                    <a:lnTo>
                      <a:pt x="377" y="10918"/>
                    </a:lnTo>
                    <a:lnTo>
                      <a:pt x="497" y="11004"/>
                    </a:lnTo>
                    <a:lnTo>
                      <a:pt x="770" y="11192"/>
                    </a:lnTo>
                    <a:lnTo>
                      <a:pt x="1113" y="11380"/>
                    </a:lnTo>
                    <a:lnTo>
                      <a:pt x="1489" y="11568"/>
                    </a:lnTo>
                    <a:lnTo>
                      <a:pt x="1934" y="11739"/>
                    </a:lnTo>
                    <a:lnTo>
                      <a:pt x="2430" y="11911"/>
                    </a:lnTo>
                    <a:lnTo>
                      <a:pt x="2978" y="12082"/>
                    </a:lnTo>
                    <a:lnTo>
                      <a:pt x="3577" y="12236"/>
                    </a:lnTo>
                    <a:lnTo>
                      <a:pt x="4210" y="12407"/>
                    </a:lnTo>
                    <a:lnTo>
                      <a:pt x="4894" y="12561"/>
                    </a:lnTo>
                    <a:lnTo>
                      <a:pt x="5630" y="12698"/>
                    </a:lnTo>
                    <a:lnTo>
                      <a:pt x="6400" y="12835"/>
                    </a:lnTo>
                    <a:lnTo>
                      <a:pt x="7222" y="12972"/>
                    </a:lnTo>
                    <a:lnTo>
                      <a:pt x="8077" y="13108"/>
                    </a:lnTo>
                    <a:lnTo>
                      <a:pt x="8967" y="13228"/>
                    </a:lnTo>
                    <a:lnTo>
                      <a:pt x="9908" y="13348"/>
                    </a:lnTo>
                    <a:lnTo>
                      <a:pt x="10866" y="13451"/>
                    </a:lnTo>
                    <a:lnTo>
                      <a:pt x="11876" y="13553"/>
                    </a:lnTo>
                    <a:lnTo>
                      <a:pt x="12903" y="13639"/>
                    </a:lnTo>
                    <a:lnTo>
                      <a:pt x="15059" y="13810"/>
                    </a:lnTo>
                    <a:lnTo>
                      <a:pt x="17335" y="13947"/>
                    </a:lnTo>
                    <a:lnTo>
                      <a:pt x="19696" y="14032"/>
                    </a:lnTo>
                    <a:lnTo>
                      <a:pt x="22143" y="14101"/>
                    </a:lnTo>
                    <a:lnTo>
                      <a:pt x="24676" y="14118"/>
                    </a:lnTo>
                    <a:lnTo>
                      <a:pt x="24676" y="14118"/>
                    </a:lnTo>
                    <a:lnTo>
                      <a:pt x="27191" y="14101"/>
                    </a:lnTo>
                    <a:lnTo>
                      <a:pt x="29638" y="14032"/>
                    </a:lnTo>
                    <a:lnTo>
                      <a:pt x="31999" y="13947"/>
                    </a:lnTo>
                    <a:lnTo>
                      <a:pt x="34275" y="13810"/>
                    </a:lnTo>
                    <a:lnTo>
                      <a:pt x="36431" y="13639"/>
                    </a:lnTo>
                    <a:lnTo>
                      <a:pt x="37458" y="13553"/>
                    </a:lnTo>
                    <a:lnTo>
                      <a:pt x="38468" y="13451"/>
                    </a:lnTo>
                    <a:lnTo>
                      <a:pt x="39426" y="13348"/>
                    </a:lnTo>
                    <a:lnTo>
                      <a:pt x="40367" y="13228"/>
                    </a:lnTo>
                    <a:lnTo>
                      <a:pt x="41257" y="13108"/>
                    </a:lnTo>
                    <a:lnTo>
                      <a:pt x="42112" y="12972"/>
                    </a:lnTo>
                    <a:lnTo>
                      <a:pt x="42934" y="12835"/>
                    </a:lnTo>
                    <a:lnTo>
                      <a:pt x="43704" y="12698"/>
                    </a:lnTo>
                    <a:lnTo>
                      <a:pt x="44440" y="12561"/>
                    </a:lnTo>
                    <a:lnTo>
                      <a:pt x="45124" y="12407"/>
                    </a:lnTo>
                    <a:lnTo>
                      <a:pt x="45774" y="12236"/>
                    </a:lnTo>
                    <a:lnTo>
                      <a:pt x="46356" y="12082"/>
                    </a:lnTo>
                    <a:lnTo>
                      <a:pt x="46904" y="11911"/>
                    </a:lnTo>
                    <a:lnTo>
                      <a:pt x="47400" y="11739"/>
                    </a:lnTo>
                    <a:lnTo>
                      <a:pt x="47845" y="11568"/>
                    </a:lnTo>
                    <a:lnTo>
                      <a:pt x="48221" y="11380"/>
                    </a:lnTo>
                    <a:lnTo>
                      <a:pt x="48563" y="11192"/>
                    </a:lnTo>
                    <a:lnTo>
                      <a:pt x="48837" y="11004"/>
                    </a:lnTo>
                    <a:lnTo>
                      <a:pt x="48957" y="10918"/>
                    </a:lnTo>
                    <a:lnTo>
                      <a:pt x="49060" y="10815"/>
                    </a:lnTo>
                    <a:lnTo>
                      <a:pt x="49145" y="10730"/>
                    </a:lnTo>
                    <a:lnTo>
                      <a:pt x="49214" y="10627"/>
                    </a:lnTo>
                    <a:lnTo>
                      <a:pt x="49265" y="10525"/>
                    </a:lnTo>
                    <a:lnTo>
                      <a:pt x="49299" y="10422"/>
                    </a:lnTo>
                    <a:lnTo>
                      <a:pt x="49333" y="10336"/>
                    </a:lnTo>
                    <a:lnTo>
                      <a:pt x="49333" y="10234"/>
                    </a:lnTo>
                    <a:lnTo>
                      <a:pt x="49333" y="10234"/>
                    </a:lnTo>
                    <a:lnTo>
                      <a:pt x="49333" y="10131"/>
                    </a:lnTo>
                    <a:lnTo>
                      <a:pt x="49299" y="10028"/>
                    </a:lnTo>
                    <a:lnTo>
                      <a:pt x="49265" y="9926"/>
                    </a:lnTo>
                    <a:lnTo>
                      <a:pt x="49214" y="9823"/>
                    </a:lnTo>
                    <a:lnTo>
                      <a:pt x="49145" y="9737"/>
                    </a:lnTo>
                    <a:lnTo>
                      <a:pt x="49060" y="9635"/>
                    </a:lnTo>
                    <a:lnTo>
                      <a:pt x="48957" y="9532"/>
                    </a:lnTo>
                    <a:lnTo>
                      <a:pt x="48837" y="9447"/>
                    </a:lnTo>
                    <a:lnTo>
                      <a:pt x="48563" y="9258"/>
                    </a:lnTo>
                    <a:lnTo>
                      <a:pt x="48221" y="9070"/>
                    </a:lnTo>
                    <a:lnTo>
                      <a:pt x="47828" y="8882"/>
                    </a:lnTo>
                    <a:lnTo>
                      <a:pt x="47383" y="8711"/>
                    </a:lnTo>
                    <a:lnTo>
                      <a:pt x="47383" y="8711"/>
                    </a:lnTo>
                    <a:lnTo>
                      <a:pt x="50685" y="8779"/>
                    </a:lnTo>
                    <a:lnTo>
                      <a:pt x="54039" y="8830"/>
                    </a:lnTo>
                    <a:lnTo>
                      <a:pt x="57479" y="8848"/>
                    </a:lnTo>
                    <a:lnTo>
                      <a:pt x="60969" y="8865"/>
                    </a:lnTo>
                    <a:lnTo>
                      <a:pt x="60969" y="8865"/>
                    </a:lnTo>
                    <a:lnTo>
                      <a:pt x="65025" y="8848"/>
                    </a:lnTo>
                    <a:lnTo>
                      <a:pt x="69012" y="8813"/>
                    </a:lnTo>
                    <a:lnTo>
                      <a:pt x="72879" y="8745"/>
                    </a:lnTo>
                    <a:lnTo>
                      <a:pt x="76661" y="8659"/>
                    </a:lnTo>
                    <a:lnTo>
                      <a:pt x="80306" y="8557"/>
                    </a:lnTo>
                    <a:lnTo>
                      <a:pt x="83831" y="8420"/>
                    </a:lnTo>
                    <a:lnTo>
                      <a:pt x="87219" y="8266"/>
                    </a:lnTo>
                    <a:lnTo>
                      <a:pt x="90436" y="8095"/>
                    </a:lnTo>
                    <a:lnTo>
                      <a:pt x="90436" y="8095"/>
                    </a:lnTo>
                    <a:lnTo>
                      <a:pt x="90248" y="8283"/>
                    </a:lnTo>
                    <a:lnTo>
                      <a:pt x="90162" y="8368"/>
                    </a:lnTo>
                    <a:lnTo>
                      <a:pt x="90111" y="8471"/>
                    </a:lnTo>
                    <a:lnTo>
                      <a:pt x="90059" y="8574"/>
                    </a:lnTo>
                    <a:lnTo>
                      <a:pt x="90008" y="8659"/>
                    </a:lnTo>
                    <a:lnTo>
                      <a:pt x="89991" y="8762"/>
                    </a:lnTo>
                    <a:lnTo>
                      <a:pt x="89991" y="8865"/>
                    </a:lnTo>
                    <a:lnTo>
                      <a:pt x="89991" y="8865"/>
                    </a:lnTo>
                    <a:lnTo>
                      <a:pt x="90008" y="9002"/>
                    </a:lnTo>
                    <a:lnTo>
                      <a:pt x="90042" y="9156"/>
                    </a:lnTo>
                    <a:lnTo>
                      <a:pt x="90111" y="9293"/>
                    </a:lnTo>
                    <a:lnTo>
                      <a:pt x="90213" y="9429"/>
                    </a:lnTo>
                    <a:lnTo>
                      <a:pt x="90350" y="9566"/>
                    </a:lnTo>
                    <a:lnTo>
                      <a:pt x="90504" y="9686"/>
                    </a:lnTo>
                    <a:lnTo>
                      <a:pt x="90692" y="9823"/>
                    </a:lnTo>
                    <a:lnTo>
                      <a:pt x="90898" y="9943"/>
                    </a:lnTo>
                    <a:lnTo>
                      <a:pt x="91137" y="10080"/>
                    </a:lnTo>
                    <a:lnTo>
                      <a:pt x="91394" y="10199"/>
                    </a:lnTo>
                    <a:lnTo>
                      <a:pt x="91668" y="10302"/>
                    </a:lnTo>
                    <a:lnTo>
                      <a:pt x="91976" y="10422"/>
                    </a:lnTo>
                    <a:lnTo>
                      <a:pt x="92643" y="10644"/>
                    </a:lnTo>
                    <a:lnTo>
                      <a:pt x="93379" y="10833"/>
                    </a:lnTo>
                    <a:lnTo>
                      <a:pt x="94217" y="11021"/>
                    </a:lnTo>
                    <a:lnTo>
                      <a:pt x="95107" y="11175"/>
                    </a:lnTo>
                    <a:lnTo>
                      <a:pt x="96065" y="11312"/>
                    </a:lnTo>
                    <a:lnTo>
                      <a:pt x="97075" y="11431"/>
                    </a:lnTo>
                    <a:lnTo>
                      <a:pt x="98136" y="11534"/>
                    </a:lnTo>
                    <a:lnTo>
                      <a:pt x="99248" y="11603"/>
                    </a:lnTo>
                    <a:lnTo>
                      <a:pt x="100412" y="11637"/>
                    </a:lnTo>
                    <a:lnTo>
                      <a:pt x="101593" y="11654"/>
                    </a:lnTo>
                    <a:lnTo>
                      <a:pt x="101593" y="11654"/>
                    </a:lnTo>
                    <a:lnTo>
                      <a:pt x="102773" y="11637"/>
                    </a:lnTo>
                    <a:lnTo>
                      <a:pt x="103937" y="11603"/>
                    </a:lnTo>
                    <a:lnTo>
                      <a:pt x="105049" y="11534"/>
                    </a:lnTo>
                    <a:lnTo>
                      <a:pt x="106110" y="11431"/>
                    </a:lnTo>
                    <a:lnTo>
                      <a:pt x="107120" y="11312"/>
                    </a:lnTo>
                    <a:lnTo>
                      <a:pt x="108078" y="11175"/>
                    </a:lnTo>
                    <a:lnTo>
                      <a:pt x="108985" y="11021"/>
                    </a:lnTo>
                    <a:lnTo>
                      <a:pt x="109806" y="10833"/>
                    </a:lnTo>
                    <a:lnTo>
                      <a:pt x="110559" y="10644"/>
                    </a:lnTo>
                    <a:lnTo>
                      <a:pt x="111226" y="10422"/>
                    </a:lnTo>
                    <a:lnTo>
                      <a:pt x="111517" y="10302"/>
                    </a:lnTo>
                    <a:lnTo>
                      <a:pt x="111808" y="10199"/>
                    </a:lnTo>
                    <a:lnTo>
                      <a:pt x="112065" y="10080"/>
                    </a:lnTo>
                    <a:lnTo>
                      <a:pt x="112287" y="9943"/>
                    </a:lnTo>
                    <a:lnTo>
                      <a:pt x="112493" y="9823"/>
                    </a:lnTo>
                    <a:lnTo>
                      <a:pt x="112681" y="9686"/>
                    </a:lnTo>
                    <a:lnTo>
                      <a:pt x="112835" y="9566"/>
                    </a:lnTo>
                    <a:lnTo>
                      <a:pt x="112972" y="9429"/>
                    </a:lnTo>
                    <a:lnTo>
                      <a:pt x="113075" y="9293"/>
                    </a:lnTo>
                    <a:lnTo>
                      <a:pt x="113143" y="9156"/>
                    </a:lnTo>
                    <a:lnTo>
                      <a:pt x="113194" y="9002"/>
                    </a:lnTo>
                    <a:lnTo>
                      <a:pt x="113194" y="8865"/>
                    </a:lnTo>
                    <a:lnTo>
                      <a:pt x="113194" y="8865"/>
                    </a:lnTo>
                    <a:lnTo>
                      <a:pt x="113194" y="8762"/>
                    </a:lnTo>
                    <a:lnTo>
                      <a:pt x="113177" y="8676"/>
                    </a:lnTo>
                    <a:lnTo>
                      <a:pt x="113143" y="8574"/>
                    </a:lnTo>
                    <a:lnTo>
                      <a:pt x="113092" y="8488"/>
                    </a:lnTo>
                    <a:lnTo>
                      <a:pt x="113040" y="8386"/>
                    </a:lnTo>
                    <a:lnTo>
                      <a:pt x="112972" y="8300"/>
                    </a:lnTo>
                    <a:lnTo>
                      <a:pt x="112784" y="8129"/>
                    </a:lnTo>
                    <a:lnTo>
                      <a:pt x="112561" y="7941"/>
                    </a:lnTo>
                    <a:lnTo>
                      <a:pt x="112287" y="7770"/>
                    </a:lnTo>
                    <a:lnTo>
                      <a:pt x="111979" y="7616"/>
                    </a:lnTo>
                    <a:lnTo>
                      <a:pt x="111620" y="7462"/>
                    </a:lnTo>
                    <a:lnTo>
                      <a:pt x="111209" y="7308"/>
                    </a:lnTo>
                    <a:lnTo>
                      <a:pt x="110782" y="7154"/>
                    </a:lnTo>
                    <a:lnTo>
                      <a:pt x="110302" y="7017"/>
                    </a:lnTo>
                    <a:lnTo>
                      <a:pt x="109789" y="6897"/>
                    </a:lnTo>
                    <a:lnTo>
                      <a:pt x="109259" y="6760"/>
                    </a:lnTo>
                    <a:lnTo>
                      <a:pt x="108677" y="6657"/>
                    </a:lnTo>
                    <a:lnTo>
                      <a:pt x="108078" y="6555"/>
                    </a:lnTo>
                    <a:lnTo>
                      <a:pt x="107445" y="6452"/>
                    </a:lnTo>
                    <a:lnTo>
                      <a:pt x="107445" y="6452"/>
                    </a:lnTo>
                    <a:lnTo>
                      <a:pt x="108745" y="6230"/>
                    </a:lnTo>
                    <a:lnTo>
                      <a:pt x="109892" y="5990"/>
                    </a:lnTo>
                    <a:lnTo>
                      <a:pt x="110405" y="5870"/>
                    </a:lnTo>
                    <a:lnTo>
                      <a:pt x="110884" y="5733"/>
                    </a:lnTo>
                    <a:lnTo>
                      <a:pt x="111312" y="5613"/>
                    </a:lnTo>
                    <a:lnTo>
                      <a:pt x="111706" y="5494"/>
                    </a:lnTo>
                    <a:lnTo>
                      <a:pt x="112048" y="5357"/>
                    </a:lnTo>
                    <a:lnTo>
                      <a:pt x="112356" y="5237"/>
                    </a:lnTo>
                    <a:lnTo>
                      <a:pt x="112612" y="5100"/>
                    </a:lnTo>
                    <a:lnTo>
                      <a:pt x="112818" y="4963"/>
                    </a:lnTo>
                    <a:lnTo>
                      <a:pt x="112989" y="4826"/>
                    </a:lnTo>
                    <a:lnTo>
                      <a:pt x="113109" y="4707"/>
                    </a:lnTo>
                    <a:lnTo>
                      <a:pt x="113143" y="4638"/>
                    </a:lnTo>
                    <a:lnTo>
                      <a:pt x="113177" y="4570"/>
                    </a:lnTo>
                    <a:lnTo>
                      <a:pt x="113194" y="4501"/>
                    </a:lnTo>
                    <a:lnTo>
                      <a:pt x="113194" y="4433"/>
                    </a:lnTo>
                    <a:lnTo>
                      <a:pt x="113194" y="4433"/>
                    </a:lnTo>
                    <a:lnTo>
                      <a:pt x="113177" y="4313"/>
                    </a:lnTo>
                    <a:lnTo>
                      <a:pt x="113126" y="4176"/>
                    </a:lnTo>
                    <a:lnTo>
                      <a:pt x="113023" y="4056"/>
                    </a:lnTo>
                    <a:lnTo>
                      <a:pt x="112886" y="3937"/>
                    </a:lnTo>
                    <a:lnTo>
                      <a:pt x="112715" y="3817"/>
                    </a:lnTo>
                    <a:lnTo>
                      <a:pt x="112510" y="3697"/>
                    </a:lnTo>
                    <a:lnTo>
                      <a:pt x="112270" y="3594"/>
                    </a:lnTo>
                    <a:lnTo>
                      <a:pt x="111979" y="3475"/>
                    </a:lnTo>
                    <a:lnTo>
                      <a:pt x="111671" y="3355"/>
                    </a:lnTo>
                    <a:lnTo>
                      <a:pt x="111312" y="3252"/>
                    </a:lnTo>
                    <a:lnTo>
                      <a:pt x="110936" y="3132"/>
                    </a:lnTo>
                    <a:lnTo>
                      <a:pt x="110508" y="3013"/>
                    </a:lnTo>
                    <a:lnTo>
                      <a:pt x="109584" y="2807"/>
                    </a:lnTo>
                    <a:lnTo>
                      <a:pt x="108506" y="2585"/>
                    </a:lnTo>
                    <a:lnTo>
                      <a:pt x="108506" y="4535"/>
                    </a:lnTo>
                    <a:lnTo>
                      <a:pt x="106949" y="4535"/>
                    </a:lnTo>
                    <a:lnTo>
                      <a:pt x="106949" y="2328"/>
                    </a:lnTo>
                    <a:lnTo>
                      <a:pt x="106949" y="2328"/>
                    </a:lnTo>
                    <a:lnTo>
                      <a:pt x="106572" y="2260"/>
                    </a:lnTo>
                    <a:lnTo>
                      <a:pt x="106572" y="2260"/>
                    </a:lnTo>
                    <a:lnTo>
                      <a:pt x="106675" y="4091"/>
                    </a:lnTo>
                    <a:lnTo>
                      <a:pt x="106675" y="4091"/>
                    </a:lnTo>
                    <a:lnTo>
                      <a:pt x="106384" y="4159"/>
                    </a:lnTo>
                    <a:lnTo>
                      <a:pt x="106093" y="4210"/>
                    </a:lnTo>
                    <a:lnTo>
                      <a:pt x="106093" y="4210"/>
                    </a:lnTo>
                    <a:lnTo>
                      <a:pt x="106127" y="4724"/>
                    </a:lnTo>
                    <a:lnTo>
                      <a:pt x="106178" y="5220"/>
                    </a:lnTo>
                    <a:lnTo>
                      <a:pt x="106178" y="5220"/>
                    </a:lnTo>
                    <a:lnTo>
                      <a:pt x="106264" y="5237"/>
                    </a:lnTo>
                    <a:lnTo>
                      <a:pt x="106367" y="5288"/>
                    </a:lnTo>
                    <a:lnTo>
                      <a:pt x="106367" y="5288"/>
                    </a:lnTo>
                    <a:lnTo>
                      <a:pt x="106435" y="5374"/>
                    </a:lnTo>
                    <a:lnTo>
                      <a:pt x="106504" y="5477"/>
                    </a:lnTo>
                    <a:lnTo>
                      <a:pt x="106538" y="5579"/>
                    </a:lnTo>
                    <a:lnTo>
                      <a:pt x="106589" y="5682"/>
                    </a:lnTo>
                    <a:lnTo>
                      <a:pt x="106589" y="5682"/>
                    </a:lnTo>
                    <a:lnTo>
                      <a:pt x="106675" y="5973"/>
                    </a:lnTo>
                    <a:lnTo>
                      <a:pt x="106743" y="6247"/>
                    </a:lnTo>
                    <a:lnTo>
                      <a:pt x="106812" y="6520"/>
                    </a:lnTo>
                    <a:lnTo>
                      <a:pt x="106863" y="6811"/>
                    </a:lnTo>
                    <a:lnTo>
                      <a:pt x="106897" y="7102"/>
                    </a:lnTo>
                    <a:lnTo>
                      <a:pt x="106931" y="7393"/>
                    </a:lnTo>
                    <a:lnTo>
                      <a:pt x="106949" y="7684"/>
                    </a:lnTo>
                    <a:lnTo>
                      <a:pt x="106949" y="7975"/>
                    </a:lnTo>
                    <a:lnTo>
                      <a:pt x="106949" y="7975"/>
                    </a:lnTo>
                    <a:lnTo>
                      <a:pt x="106949" y="7975"/>
                    </a:lnTo>
                    <a:lnTo>
                      <a:pt x="106949" y="7975"/>
                    </a:lnTo>
                    <a:lnTo>
                      <a:pt x="106949" y="7975"/>
                    </a:lnTo>
                    <a:lnTo>
                      <a:pt x="106949" y="8180"/>
                    </a:lnTo>
                    <a:lnTo>
                      <a:pt x="106931" y="8283"/>
                    </a:lnTo>
                    <a:lnTo>
                      <a:pt x="106897" y="8368"/>
                    </a:lnTo>
                    <a:lnTo>
                      <a:pt x="106863" y="8454"/>
                    </a:lnTo>
                    <a:lnTo>
                      <a:pt x="106812" y="8540"/>
                    </a:lnTo>
                    <a:lnTo>
                      <a:pt x="106743" y="8591"/>
                    </a:lnTo>
                    <a:lnTo>
                      <a:pt x="106675" y="8642"/>
                    </a:lnTo>
                    <a:lnTo>
                      <a:pt x="106675" y="8642"/>
                    </a:lnTo>
                    <a:lnTo>
                      <a:pt x="106589" y="8676"/>
                    </a:lnTo>
                    <a:lnTo>
                      <a:pt x="106504" y="8676"/>
                    </a:lnTo>
                    <a:lnTo>
                      <a:pt x="106418" y="8694"/>
                    </a:lnTo>
                    <a:lnTo>
                      <a:pt x="106332" y="8711"/>
                    </a:lnTo>
                    <a:lnTo>
                      <a:pt x="106332" y="8711"/>
                    </a:lnTo>
                    <a:lnTo>
                      <a:pt x="106264" y="8745"/>
                    </a:lnTo>
                    <a:lnTo>
                      <a:pt x="106213" y="8779"/>
                    </a:lnTo>
                    <a:lnTo>
                      <a:pt x="106110" y="8865"/>
                    </a:lnTo>
                    <a:lnTo>
                      <a:pt x="106024" y="8967"/>
                    </a:lnTo>
                    <a:lnTo>
                      <a:pt x="105956" y="9104"/>
                    </a:lnTo>
                    <a:lnTo>
                      <a:pt x="105836" y="9378"/>
                    </a:lnTo>
                    <a:lnTo>
                      <a:pt x="105785" y="9532"/>
                    </a:lnTo>
                    <a:lnTo>
                      <a:pt x="105716" y="9652"/>
                    </a:lnTo>
                    <a:lnTo>
                      <a:pt x="105716" y="9652"/>
                    </a:lnTo>
                    <a:lnTo>
                      <a:pt x="105665" y="9755"/>
                    </a:lnTo>
                    <a:lnTo>
                      <a:pt x="105597" y="9857"/>
                    </a:lnTo>
                    <a:lnTo>
                      <a:pt x="105511" y="9943"/>
                    </a:lnTo>
                    <a:lnTo>
                      <a:pt x="105426" y="10011"/>
                    </a:lnTo>
                    <a:lnTo>
                      <a:pt x="105237" y="10148"/>
                    </a:lnTo>
                    <a:lnTo>
                      <a:pt x="105032" y="10251"/>
                    </a:lnTo>
                    <a:lnTo>
                      <a:pt x="104827" y="10336"/>
                    </a:lnTo>
                    <a:lnTo>
                      <a:pt x="104587" y="10405"/>
                    </a:lnTo>
                    <a:lnTo>
                      <a:pt x="104348" y="10456"/>
                    </a:lnTo>
                    <a:lnTo>
                      <a:pt x="104108" y="10490"/>
                    </a:lnTo>
                    <a:lnTo>
                      <a:pt x="104108" y="10490"/>
                    </a:lnTo>
                    <a:lnTo>
                      <a:pt x="103680" y="10542"/>
                    </a:lnTo>
                    <a:lnTo>
                      <a:pt x="103235" y="10542"/>
                    </a:lnTo>
                    <a:lnTo>
                      <a:pt x="103235" y="10542"/>
                    </a:lnTo>
                    <a:lnTo>
                      <a:pt x="102722" y="10525"/>
                    </a:lnTo>
                    <a:lnTo>
                      <a:pt x="102191" y="10473"/>
                    </a:lnTo>
                    <a:lnTo>
                      <a:pt x="102191" y="10473"/>
                    </a:lnTo>
                    <a:lnTo>
                      <a:pt x="101661" y="10525"/>
                    </a:lnTo>
                    <a:lnTo>
                      <a:pt x="101148" y="10542"/>
                    </a:lnTo>
                    <a:lnTo>
                      <a:pt x="101148" y="10542"/>
                    </a:lnTo>
                    <a:lnTo>
                      <a:pt x="100703" y="10542"/>
                    </a:lnTo>
                    <a:lnTo>
                      <a:pt x="100275" y="10490"/>
                    </a:lnTo>
                    <a:lnTo>
                      <a:pt x="100275" y="10490"/>
                    </a:lnTo>
                    <a:lnTo>
                      <a:pt x="100035" y="10456"/>
                    </a:lnTo>
                    <a:lnTo>
                      <a:pt x="99796" y="10405"/>
                    </a:lnTo>
                    <a:lnTo>
                      <a:pt x="99573" y="10336"/>
                    </a:lnTo>
                    <a:lnTo>
                      <a:pt x="99351" y="10251"/>
                    </a:lnTo>
                    <a:lnTo>
                      <a:pt x="99146" y="10148"/>
                    </a:lnTo>
                    <a:lnTo>
                      <a:pt x="98957" y="10011"/>
                    </a:lnTo>
                    <a:lnTo>
                      <a:pt x="98872" y="9943"/>
                    </a:lnTo>
                    <a:lnTo>
                      <a:pt x="98786" y="9857"/>
                    </a:lnTo>
                    <a:lnTo>
                      <a:pt x="98718" y="9755"/>
                    </a:lnTo>
                    <a:lnTo>
                      <a:pt x="98666" y="9652"/>
                    </a:lnTo>
                    <a:lnTo>
                      <a:pt x="98666" y="9652"/>
                    </a:lnTo>
                    <a:lnTo>
                      <a:pt x="98598" y="9532"/>
                    </a:lnTo>
                    <a:lnTo>
                      <a:pt x="98547" y="9378"/>
                    </a:lnTo>
                    <a:lnTo>
                      <a:pt x="98427" y="9104"/>
                    </a:lnTo>
                    <a:lnTo>
                      <a:pt x="98358" y="8967"/>
                    </a:lnTo>
                    <a:lnTo>
                      <a:pt x="98273" y="8865"/>
                    </a:lnTo>
                    <a:lnTo>
                      <a:pt x="98170" y="8779"/>
                    </a:lnTo>
                    <a:lnTo>
                      <a:pt x="98119" y="8745"/>
                    </a:lnTo>
                    <a:lnTo>
                      <a:pt x="98050" y="8711"/>
                    </a:lnTo>
                    <a:lnTo>
                      <a:pt x="98050" y="8711"/>
                    </a:lnTo>
                    <a:lnTo>
                      <a:pt x="97965" y="8694"/>
                    </a:lnTo>
                    <a:lnTo>
                      <a:pt x="97879" y="8676"/>
                    </a:lnTo>
                    <a:lnTo>
                      <a:pt x="97794" y="8676"/>
                    </a:lnTo>
                    <a:lnTo>
                      <a:pt x="97708" y="8642"/>
                    </a:lnTo>
                    <a:lnTo>
                      <a:pt x="97708" y="8642"/>
                    </a:lnTo>
                    <a:lnTo>
                      <a:pt x="97640" y="8591"/>
                    </a:lnTo>
                    <a:lnTo>
                      <a:pt x="97571" y="8540"/>
                    </a:lnTo>
                    <a:lnTo>
                      <a:pt x="97520" y="8454"/>
                    </a:lnTo>
                    <a:lnTo>
                      <a:pt x="97486" y="8368"/>
                    </a:lnTo>
                    <a:lnTo>
                      <a:pt x="97452" y="8283"/>
                    </a:lnTo>
                    <a:lnTo>
                      <a:pt x="97434" y="8180"/>
                    </a:lnTo>
                    <a:lnTo>
                      <a:pt x="97434" y="7975"/>
                    </a:lnTo>
                    <a:lnTo>
                      <a:pt x="97434" y="7975"/>
                    </a:lnTo>
                    <a:lnTo>
                      <a:pt x="97434" y="7975"/>
                    </a:lnTo>
                    <a:lnTo>
                      <a:pt x="97434" y="7975"/>
                    </a:lnTo>
                    <a:lnTo>
                      <a:pt x="97434" y="7975"/>
                    </a:lnTo>
                    <a:lnTo>
                      <a:pt x="97434" y="7684"/>
                    </a:lnTo>
                    <a:lnTo>
                      <a:pt x="97452" y="7393"/>
                    </a:lnTo>
                    <a:lnTo>
                      <a:pt x="97486" y="7102"/>
                    </a:lnTo>
                    <a:lnTo>
                      <a:pt x="97520" y="6811"/>
                    </a:lnTo>
                    <a:lnTo>
                      <a:pt x="97571" y="6520"/>
                    </a:lnTo>
                    <a:lnTo>
                      <a:pt x="97640" y="6247"/>
                    </a:lnTo>
                    <a:lnTo>
                      <a:pt x="97708" y="5973"/>
                    </a:lnTo>
                    <a:lnTo>
                      <a:pt x="97794" y="5682"/>
                    </a:lnTo>
                    <a:lnTo>
                      <a:pt x="97794" y="5682"/>
                    </a:lnTo>
                    <a:lnTo>
                      <a:pt x="97845" y="5579"/>
                    </a:lnTo>
                    <a:lnTo>
                      <a:pt x="97879" y="5477"/>
                    </a:lnTo>
                    <a:lnTo>
                      <a:pt x="97948" y="5374"/>
                    </a:lnTo>
                    <a:lnTo>
                      <a:pt x="98016" y="5288"/>
                    </a:lnTo>
                    <a:lnTo>
                      <a:pt x="98016" y="5288"/>
                    </a:lnTo>
                    <a:lnTo>
                      <a:pt x="98119" y="5237"/>
                    </a:lnTo>
                    <a:lnTo>
                      <a:pt x="98204" y="5220"/>
                    </a:lnTo>
                    <a:lnTo>
                      <a:pt x="98204" y="5220"/>
                    </a:lnTo>
                    <a:lnTo>
                      <a:pt x="98256" y="4724"/>
                    </a:lnTo>
                    <a:lnTo>
                      <a:pt x="98290" y="4210"/>
                    </a:lnTo>
                    <a:lnTo>
                      <a:pt x="98290" y="4210"/>
                    </a:lnTo>
                    <a:lnTo>
                      <a:pt x="97999" y="4159"/>
                    </a:lnTo>
                    <a:lnTo>
                      <a:pt x="97708" y="4091"/>
                    </a:lnTo>
                    <a:lnTo>
                      <a:pt x="97708" y="4091"/>
                    </a:lnTo>
                    <a:lnTo>
                      <a:pt x="97862" y="1284"/>
                    </a:lnTo>
                    <a:lnTo>
                      <a:pt x="97862" y="1284"/>
                    </a:lnTo>
                    <a:lnTo>
                      <a:pt x="95723" y="1113"/>
                    </a:lnTo>
                    <a:lnTo>
                      <a:pt x="93447" y="959"/>
                    </a:lnTo>
                    <a:lnTo>
                      <a:pt x="93447" y="4535"/>
                    </a:lnTo>
                    <a:lnTo>
                      <a:pt x="91890" y="4535"/>
                    </a:lnTo>
                    <a:lnTo>
                      <a:pt x="91890" y="856"/>
                    </a:lnTo>
                    <a:lnTo>
                      <a:pt x="91890" y="856"/>
                    </a:lnTo>
                    <a:lnTo>
                      <a:pt x="90008" y="737"/>
                    </a:lnTo>
                    <a:lnTo>
                      <a:pt x="88074" y="634"/>
                    </a:lnTo>
                    <a:lnTo>
                      <a:pt x="84053" y="446"/>
                    </a:lnTo>
                    <a:lnTo>
                      <a:pt x="84053" y="4535"/>
                    </a:lnTo>
                    <a:lnTo>
                      <a:pt x="82479" y="4535"/>
                    </a:lnTo>
                    <a:lnTo>
                      <a:pt x="82479" y="377"/>
                    </a:lnTo>
                    <a:lnTo>
                      <a:pt x="82479" y="377"/>
                    </a:lnTo>
                    <a:lnTo>
                      <a:pt x="79262" y="275"/>
                    </a:lnTo>
                    <a:lnTo>
                      <a:pt x="75925" y="172"/>
                    </a:lnTo>
                    <a:lnTo>
                      <a:pt x="72503" y="104"/>
                    </a:lnTo>
                    <a:lnTo>
                      <a:pt x="68995" y="52"/>
                    </a:lnTo>
                    <a:lnTo>
                      <a:pt x="68995" y="4535"/>
                    </a:lnTo>
                    <a:lnTo>
                      <a:pt x="67421" y="4535"/>
                    </a:lnTo>
                    <a:lnTo>
                      <a:pt x="67421" y="18"/>
                    </a:lnTo>
                    <a:lnTo>
                      <a:pt x="67421" y="18"/>
                    </a:lnTo>
                    <a:lnTo>
                      <a:pt x="64221" y="1"/>
                    </a:lnTo>
                    <a:lnTo>
                      <a:pt x="60969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1804;p35">
                <a:extLst>
                  <a:ext uri="{FF2B5EF4-FFF2-40B4-BE49-F238E27FC236}">
                    <a16:creationId xmlns:a16="http://schemas.microsoft.com/office/drawing/2014/main" id="{517E4B8B-F779-8213-C65E-E6D8CB3FF697}"/>
                  </a:ext>
                </a:extLst>
              </p:cNvPr>
              <p:cNvSpPr/>
              <p:nvPr/>
            </p:nvSpPr>
            <p:spPr>
              <a:xfrm>
                <a:off x="3032624" y="3785691"/>
                <a:ext cx="62130" cy="568399"/>
              </a:xfrm>
              <a:custGeom>
                <a:avLst/>
                <a:gdLst/>
                <a:ahLst/>
                <a:cxnLst/>
                <a:rect l="l" t="t" r="r" b="b"/>
                <a:pathLst>
                  <a:path w="1575" h="14409" extrusionOk="0">
                    <a:moveTo>
                      <a:pt x="0" y="0"/>
                    </a:moveTo>
                    <a:lnTo>
                      <a:pt x="0" y="14408"/>
                    </a:lnTo>
                    <a:lnTo>
                      <a:pt x="1574" y="14408"/>
                    </a:lnTo>
                    <a:lnTo>
                      <a:pt x="157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1805;p35">
                <a:extLst>
                  <a:ext uri="{FF2B5EF4-FFF2-40B4-BE49-F238E27FC236}">
                    <a16:creationId xmlns:a16="http://schemas.microsoft.com/office/drawing/2014/main" id="{4F76D57B-187D-C033-D525-D7A3E2ECCF61}"/>
                  </a:ext>
                </a:extLst>
              </p:cNvPr>
              <p:cNvSpPr/>
              <p:nvPr/>
            </p:nvSpPr>
            <p:spPr>
              <a:xfrm>
                <a:off x="3626623" y="3785691"/>
                <a:ext cx="62130" cy="568399"/>
              </a:xfrm>
              <a:custGeom>
                <a:avLst/>
                <a:gdLst/>
                <a:ahLst/>
                <a:cxnLst/>
                <a:rect l="l" t="t" r="r" b="b"/>
                <a:pathLst>
                  <a:path w="1575" h="14409" extrusionOk="0">
                    <a:moveTo>
                      <a:pt x="0" y="0"/>
                    </a:moveTo>
                    <a:lnTo>
                      <a:pt x="0" y="14408"/>
                    </a:lnTo>
                    <a:lnTo>
                      <a:pt x="1575" y="14408"/>
                    </a:lnTo>
                    <a:lnTo>
                      <a:pt x="157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1806;p35">
                <a:extLst>
                  <a:ext uri="{FF2B5EF4-FFF2-40B4-BE49-F238E27FC236}">
                    <a16:creationId xmlns:a16="http://schemas.microsoft.com/office/drawing/2014/main" id="{BB82951E-A33C-C184-DB46-D09FE99AE124}"/>
                  </a:ext>
                </a:extLst>
              </p:cNvPr>
              <p:cNvSpPr/>
              <p:nvPr/>
            </p:nvSpPr>
            <p:spPr>
              <a:xfrm>
                <a:off x="4030288" y="3785691"/>
                <a:ext cx="62130" cy="568399"/>
              </a:xfrm>
              <a:custGeom>
                <a:avLst/>
                <a:gdLst/>
                <a:ahLst/>
                <a:cxnLst/>
                <a:rect l="l" t="t" r="r" b="b"/>
                <a:pathLst>
                  <a:path w="1575" h="14409" extrusionOk="0">
                    <a:moveTo>
                      <a:pt x="0" y="0"/>
                    </a:moveTo>
                    <a:lnTo>
                      <a:pt x="0" y="14408"/>
                    </a:lnTo>
                    <a:lnTo>
                      <a:pt x="1575" y="14408"/>
                    </a:lnTo>
                    <a:lnTo>
                      <a:pt x="157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1807;p35">
                <a:extLst>
                  <a:ext uri="{FF2B5EF4-FFF2-40B4-BE49-F238E27FC236}">
                    <a16:creationId xmlns:a16="http://schemas.microsoft.com/office/drawing/2014/main" id="{B4DD6276-2963-B1B0-8BBD-87B0B8F521D9}"/>
                  </a:ext>
                </a:extLst>
              </p:cNvPr>
              <p:cNvSpPr/>
              <p:nvPr/>
            </p:nvSpPr>
            <p:spPr>
              <a:xfrm>
                <a:off x="4624288" y="3785691"/>
                <a:ext cx="61459" cy="568399"/>
              </a:xfrm>
              <a:custGeom>
                <a:avLst/>
                <a:gdLst/>
                <a:ahLst/>
                <a:cxnLst/>
                <a:rect l="l" t="t" r="r" b="b"/>
                <a:pathLst>
                  <a:path w="1558" h="14409" extrusionOk="0">
                    <a:moveTo>
                      <a:pt x="1" y="0"/>
                    </a:moveTo>
                    <a:lnTo>
                      <a:pt x="1" y="14408"/>
                    </a:lnTo>
                    <a:lnTo>
                      <a:pt x="1558" y="14408"/>
                    </a:lnTo>
                    <a:lnTo>
                      <a:pt x="155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1808;p35">
                <a:extLst>
                  <a:ext uri="{FF2B5EF4-FFF2-40B4-BE49-F238E27FC236}">
                    <a16:creationId xmlns:a16="http://schemas.microsoft.com/office/drawing/2014/main" id="{735C59FB-411D-1667-F9CB-6B1CDB0C469A}"/>
                  </a:ext>
                </a:extLst>
              </p:cNvPr>
              <p:cNvSpPr/>
              <p:nvPr/>
            </p:nvSpPr>
            <p:spPr>
              <a:xfrm>
                <a:off x="4998920" y="3785691"/>
                <a:ext cx="62130" cy="568399"/>
              </a:xfrm>
              <a:custGeom>
                <a:avLst/>
                <a:gdLst/>
                <a:ahLst/>
                <a:cxnLst/>
                <a:rect l="l" t="t" r="r" b="b"/>
                <a:pathLst>
                  <a:path w="1575" h="14409" extrusionOk="0">
                    <a:moveTo>
                      <a:pt x="1" y="0"/>
                    </a:moveTo>
                    <a:lnTo>
                      <a:pt x="1" y="14408"/>
                    </a:lnTo>
                    <a:lnTo>
                      <a:pt x="1575" y="14408"/>
                    </a:lnTo>
                    <a:lnTo>
                      <a:pt x="157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4" name="Google Shape;1809;p35">
                <a:extLst>
                  <a:ext uri="{FF2B5EF4-FFF2-40B4-BE49-F238E27FC236}">
                    <a16:creationId xmlns:a16="http://schemas.microsoft.com/office/drawing/2014/main" id="{63176084-69C3-0494-E033-9AAC57FE58D9}"/>
                  </a:ext>
                </a:extLst>
              </p:cNvPr>
              <p:cNvSpPr/>
              <p:nvPr/>
            </p:nvSpPr>
            <p:spPr>
              <a:xfrm>
                <a:off x="5592919" y="3785691"/>
                <a:ext cx="62169" cy="568399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4409" extrusionOk="0">
                    <a:moveTo>
                      <a:pt x="1" y="0"/>
                    </a:moveTo>
                    <a:lnTo>
                      <a:pt x="1" y="14408"/>
                    </a:lnTo>
                    <a:lnTo>
                      <a:pt x="1575" y="14408"/>
                    </a:lnTo>
                    <a:lnTo>
                      <a:pt x="157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5" name="Google Shape;1810;p35">
                <a:extLst>
                  <a:ext uri="{FF2B5EF4-FFF2-40B4-BE49-F238E27FC236}">
                    <a16:creationId xmlns:a16="http://schemas.microsoft.com/office/drawing/2014/main" id="{003BE807-7A1F-1ECE-0995-D874AFF94068}"/>
                  </a:ext>
                </a:extLst>
              </p:cNvPr>
              <p:cNvSpPr/>
              <p:nvPr/>
            </p:nvSpPr>
            <p:spPr>
              <a:xfrm>
                <a:off x="5964198" y="3785691"/>
                <a:ext cx="61459" cy="568399"/>
              </a:xfrm>
              <a:custGeom>
                <a:avLst/>
                <a:gdLst/>
                <a:ahLst/>
                <a:cxnLst/>
                <a:rect l="l" t="t" r="r" b="b"/>
                <a:pathLst>
                  <a:path w="1558" h="14409" extrusionOk="0">
                    <a:moveTo>
                      <a:pt x="0" y="0"/>
                    </a:moveTo>
                    <a:lnTo>
                      <a:pt x="0" y="14408"/>
                    </a:lnTo>
                    <a:lnTo>
                      <a:pt x="1557" y="14408"/>
                    </a:lnTo>
                    <a:lnTo>
                      <a:pt x="155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7" name="Google Shape;1811;p35">
                <a:extLst>
                  <a:ext uri="{FF2B5EF4-FFF2-40B4-BE49-F238E27FC236}">
                    <a16:creationId xmlns:a16="http://schemas.microsoft.com/office/drawing/2014/main" id="{67F5BA68-7103-45BE-2785-91428CD38D0C}"/>
                  </a:ext>
                </a:extLst>
              </p:cNvPr>
              <p:cNvSpPr/>
              <p:nvPr/>
            </p:nvSpPr>
            <p:spPr>
              <a:xfrm>
                <a:off x="6558197" y="3785691"/>
                <a:ext cx="61459" cy="568399"/>
              </a:xfrm>
              <a:custGeom>
                <a:avLst/>
                <a:gdLst/>
                <a:ahLst/>
                <a:cxnLst/>
                <a:rect l="l" t="t" r="r" b="b"/>
                <a:pathLst>
                  <a:path w="1558" h="14409" extrusionOk="0">
                    <a:moveTo>
                      <a:pt x="1" y="0"/>
                    </a:moveTo>
                    <a:lnTo>
                      <a:pt x="1" y="14408"/>
                    </a:lnTo>
                    <a:lnTo>
                      <a:pt x="1558" y="14408"/>
                    </a:lnTo>
                    <a:lnTo>
                      <a:pt x="155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8" name="Google Shape;1812;p35">
                <a:extLst>
                  <a:ext uri="{FF2B5EF4-FFF2-40B4-BE49-F238E27FC236}">
                    <a16:creationId xmlns:a16="http://schemas.microsoft.com/office/drawing/2014/main" id="{3791EE84-C69D-F720-DBE7-0C3B42D45C7B}"/>
                  </a:ext>
                </a:extLst>
              </p:cNvPr>
              <p:cNvSpPr/>
              <p:nvPr/>
            </p:nvSpPr>
            <p:spPr>
              <a:xfrm>
                <a:off x="3059606" y="3994250"/>
                <a:ext cx="594040" cy="31124"/>
              </a:xfrm>
              <a:custGeom>
                <a:avLst/>
                <a:gdLst/>
                <a:ahLst/>
                <a:cxnLst/>
                <a:rect l="l" t="t" r="r" b="b"/>
                <a:pathLst>
                  <a:path w="15059" h="789" extrusionOk="0">
                    <a:moveTo>
                      <a:pt x="1" y="1"/>
                    </a:moveTo>
                    <a:lnTo>
                      <a:pt x="1" y="788"/>
                    </a:lnTo>
                    <a:lnTo>
                      <a:pt x="15059" y="788"/>
                    </a:lnTo>
                    <a:lnTo>
                      <a:pt x="1505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9" name="Google Shape;1813;p35">
                <a:extLst>
                  <a:ext uri="{FF2B5EF4-FFF2-40B4-BE49-F238E27FC236}">
                    <a16:creationId xmlns:a16="http://schemas.microsoft.com/office/drawing/2014/main" id="{1065B1F3-F92E-D4CB-9B79-04A920A9A662}"/>
                  </a:ext>
                </a:extLst>
              </p:cNvPr>
              <p:cNvSpPr/>
              <p:nvPr/>
            </p:nvSpPr>
            <p:spPr>
              <a:xfrm>
                <a:off x="4055259" y="3994250"/>
                <a:ext cx="594040" cy="31124"/>
              </a:xfrm>
              <a:custGeom>
                <a:avLst/>
                <a:gdLst/>
                <a:ahLst/>
                <a:cxnLst/>
                <a:rect l="l" t="t" r="r" b="b"/>
                <a:pathLst>
                  <a:path w="15059" h="789" extrusionOk="0">
                    <a:moveTo>
                      <a:pt x="0" y="1"/>
                    </a:moveTo>
                    <a:lnTo>
                      <a:pt x="0" y="788"/>
                    </a:lnTo>
                    <a:lnTo>
                      <a:pt x="15059" y="788"/>
                    </a:lnTo>
                    <a:lnTo>
                      <a:pt x="1505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0" name="Google Shape;1814;p35">
                <a:extLst>
                  <a:ext uri="{FF2B5EF4-FFF2-40B4-BE49-F238E27FC236}">
                    <a16:creationId xmlns:a16="http://schemas.microsoft.com/office/drawing/2014/main" id="{825A4359-37DC-DAF1-7391-42C29D90F88D}"/>
                  </a:ext>
                </a:extLst>
              </p:cNvPr>
              <p:cNvSpPr/>
              <p:nvPr/>
            </p:nvSpPr>
            <p:spPr>
              <a:xfrm>
                <a:off x="5021878" y="3994250"/>
                <a:ext cx="594040" cy="31124"/>
              </a:xfrm>
              <a:custGeom>
                <a:avLst/>
                <a:gdLst/>
                <a:ahLst/>
                <a:cxnLst/>
                <a:rect l="l" t="t" r="r" b="b"/>
                <a:pathLst>
                  <a:path w="15059" h="789" extrusionOk="0">
                    <a:moveTo>
                      <a:pt x="0" y="1"/>
                    </a:moveTo>
                    <a:lnTo>
                      <a:pt x="0" y="788"/>
                    </a:lnTo>
                    <a:lnTo>
                      <a:pt x="15059" y="788"/>
                    </a:lnTo>
                    <a:lnTo>
                      <a:pt x="1505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1" name="Google Shape;1815;p35">
                <a:extLst>
                  <a:ext uri="{FF2B5EF4-FFF2-40B4-BE49-F238E27FC236}">
                    <a16:creationId xmlns:a16="http://schemas.microsoft.com/office/drawing/2014/main" id="{05AE616B-BF4C-4645-F0F4-8B642587ACF4}"/>
                  </a:ext>
                </a:extLst>
              </p:cNvPr>
              <p:cNvSpPr/>
              <p:nvPr/>
            </p:nvSpPr>
            <p:spPr>
              <a:xfrm>
                <a:off x="5985105" y="3994250"/>
                <a:ext cx="593369" cy="31124"/>
              </a:xfrm>
              <a:custGeom>
                <a:avLst/>
                <a:gdLst/>
                <a:ahLst/>
                <a:cxnLst/>
                <a:rect l="l" t="t" r="r" b="b"/>
                <a:pathLst>
                  <a:path w="15042" h="789" extrusionOk="0">
                    <a:moveTo>
                      <a:pt x="1" y="1"/>
                    </a:moveTo>
                    <a:lnTo>
                      <a:pt x="1" y="788"/>
                    </a:lnTo>
                    <a:lnTo>
                      <a:pt x="15042" y="788"/>
                    </a:lnTo>
                    <a:lnTo>
                      <a:pt x="1504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2" name="Google Shape;1816;p35">
                <a:extLst>
                  <a:ext uri="{FF2B5EF4-FFF2-40B4-BE49-F238E27FC236}">
                    <a16:creationId xmlns:a16="http://schemas.microsoft.com/office/drawing/2014/main" id="{3AED4866-DDDF-704E-ED85-1A87B803FB17}"/>
                  </a:ext>
                </a:extLst>
              </p:cNvPr>
              <p:cNvSpPr/>
              <p:nvPr/>
            </p:nvSpPr>
            <p:spPr>
              <a:xfrm>
                <a:off x="2942171" y="3182224"/>
                <a:ext cx="802599" cy="502246"/>
              </a:xfrm>
              <a:custGeom>
                <a:avLst/>
                <a:gdLst/>
                <a:ahLst/>
                <a:cxnLst/>
                <a:rect l="l" t="t" r="r" b="b"/>
                <a:pathLst>
                  <a:path w="20346" h="12732" extrusionOk="0">
                    <a:moveTo>
                      <a:pt x="4569" y="1"/>
                    </a:moveTo>
                    <a:lnTo>
                      <a:pt x="4329" y="35"/>
                    </a:lnTo>
                    <a:lnTo>
                      <a:pt x="4090" y="52"/>
                    </a:lnTo>
                    <a:lnTo>
                      <a:pt x="3850" y="103"/>
                    </a:lnTo>
                    <a:lnTo>
                      <a:pt x="3611" y="155"/>
                    </a:lnTo>
                    <a:lnTo>
                      <a:pt x="3388" y="223"/>
                    </a:lnTo>
                    <a:lnTo>
                      <a:pt x="3166" y="291"/>
                    </a:lnTo>
                    <a:lnTo>
                      <a:pt x="2943" y="377"/>
                    </a:lnTo>
                    <a:lnTo>
                      <a:pt x="2738" y="480"/>
                    </a:lnTo>
                    <a:lnTo>
                      <a:pt x="2516" y="582"/>
                    </a:lnTo>
                    <a:lnTo>
                      <a:pt x="2327" y="702"/>
                    </a:lnTo>
                    <a:lnTo>
                      <a:pt x="2122" y="822"/>
                    </a:lnTo>
                    <a:lnTo>
                      <a:pt x="1934" y="959"/>
                    </a:lnTo>
                    <a:lnTo>
                      <a:pt x="1763" y="1096"/>
                    </a:lnTo>
                    <a:lnTo>
                      <a:pt x="1574" y="1250"/>
                    </a:lnTo>
                    <a:lnTo>
                      <a:pt x="1420" y="1404"/>
                    </a:lnTo>
                    <a:lnTo>
                      <a:pt x="1249" y="1575"/>
                    </a:lnTo>
                    <a:lnTo>
                      <a:pt x="1095" y="1746"/>
                    </a:lnTo>
                    <a:lnTo>
                      <a:pt x="958" y="1934"/>
                    </a:lnTo>
                    <a:lnTo>
                      <a:pt x="822" y="2122"/>
                    </a:lnTo>
                    <a:lnTo>
                      <a:pt x="702" y="2328"/>
                    </a:lnTo>
                    <a:lnTo>
                      <a:pt x="582" y="2516"/>
                    </a:lnTo>
                    <a:lnTo>
                      <a:pt x="479" y="2721"/>
                    </a:lnTo>
                    <a:lnTo>
                      <a:pt x="377" y="2944"/>
                    </a:lnTo>
                    <a:lnTo>
                      <a:pt x="291" y="3166"/>
                    </a:lnTo>
                    <a:lnTo>
                      <a:pt x="223" y="3389"/>
                    </a:lnTo>
                    <a:lnTo>
                      <a:pt x="154" y="3611"/>
                    </a:lnTo>
                    <a:lnTo>
                      <a:pt x="103" y="3851"/>
                    </a:lnTo>
                    <a:lnTo>
                      <a:pt x="52" y="4090"/>
                    </a:lnTo>
                    <a:lnTo>
                      <a:pt x="34" y="4330"/>
                    </a:lnTo>
                    <a:lnTo>
                      <a:pt x="17" y="4569"/>
                    </a:lnTo>
                    <a:lnTo>
                      <a:pt x="0" y="4809"/>
                    </a:lnTo>
                    <a:lnTo>
                      <a:pt x="0" y="12732"/>
                    </a:lnTo>
                    <a:lnTo>
                      <a:pt x="20346" y="12732"/>
                    </a:lnTo>
                    <a:lnTo>
                      <a:pt x="20346" y="4809"/>
                    </a:lnTo>
                    <a:lnTo>
                      <a:pt x="20329" y="4569"/>
                    </a:lnTo>
                    <a:lnTo>
                      <a:pt x="20312" y="4330"/>
                    </a:lnTo>
                    <a:lnTo>
                      <a:pt x="20278" y="4090"/>
                    </a:lnTo>
                    <a:lnTo>
                      <a:pt x="20243" y="3851"/>
                    </a:lnTo>
                    <a:lnTo>
                      <a:pt x="20192" y="3611"/>
                    </a:lnTo>
                    <a:lnTo>
                      <a:pt x="20124" y="3389"/>
                    </a:lnTo>
                    <a:lnTo>
                      <a:pt x="20038" y="3166"/>
                    </a:lnTo>
                    <a:lnTo>
                      <a:pt x="19952" y="2944"/>
                    </a:lnTo>
                    <a:lnTo>
                      <a:pt x="19867" y="2721"/>
                    </a:lnTo>
                    <a:lnTo>
                      <a:pt x="19764" y="2516"/>
                    </a:lnTo>
                    <a:lnTo>
                      <a:pt x="19644" y="2328"/>
                    </a:lnTo>
                    <a:lnTo>
                      <a:pt x="19508" y="2122"/>
                    </a:lnTo>
                    <a:lnTo>
                      <a:pt x="19388" y="1934"/>
                    </a:lnTo>
                    <a:lnTo>
                      <a:pt x="19234" y="1746"/>
                    </a:lnTo>
                    <a:lnTo>
                      <a:pt x="19080" y="1575"/>
                    </a:lnTo>
                    <a:lnTo>
                      <a:pt x="18926" y="1404"/>
                    </a:lnTo>
                    <a:lnTo>
                      <a:pt x="18755" y="1250"/>
                    </a:lnTo>
                    <a:lnTo>
                      <a:pt x="18583" y="1096"/>
                    </a:lnTo>
                    <a:lnTo>
                      <a:pt x="18412" y="959"/>
                    </a:lnTo>
                    <a:lnTo>
                      <a:pt x="18224" y="822"/>
                    </a:lnTo>
                    <a:lnTo>
                      <a:pt x="18019" y="702"/>
                    </a:lnTo>
                    <a:lnTo>
                      <a:pt x="17813" y="582"/>
                    </a:lnTo>
                    <a:lnTo>
                      <a:pt x="17608" y="480"/>
                    </a:lnTo>
                    <a:lnTo>
                      <a:pt x="17403" y="377"/>
                    </a:lnTo>
                    <a:lnTo>
                      <a:pt x="17180" y="291"/>
                    </a:lnTo>
                    <a:lnTo>
                      <a:pt x="16958" y="223"/>
                    </a:lnTo>
                    <a:lnTo>
                      <a:pt x="16735" y="155"/>
                    </a:lnTo>
                    <a:lnTo>
                      <a:pt x="16496" y="103"/>
                    </a:lnTo>
                    <a:lnTo>
                      <a:pt x="16256" y="52"/>
                    </a:lnTo>
                    <a:lnTo>
                      <a:pt x="16017" y="35"/>
                    </a:lnTo>
                    <a:lnTo>
                      <a:pt x="15777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3" name="Google Shape;1817;p35">
                <a:extLst>
                  <a:ext uri="{FF2B5EF4-FFF2-40B4-BE49-F238E27FC236}">
                    <a16:creationId xmlns:a16="http://schemas.microsoft.com/office/drawing/2014/main" id="{D574BCA0-4C84-6067-BFC6-62335AFB3A43}"/>
                  </a:ext>
                </a:extLst>
              </p:cNvPr>
              <p:cNvSpPr/>
              <p:nvPr/>
            </p:nvSpPr>
            <p:spPr>
              <a:xfrm>
                <a:off x="2942171" y="3182224"/>
                <a:ext cx="802599" cy="502246"/>
              </a:xfrm>
              <a:custGeom>
                <a:avLst/>
                <a:gdLst/>
                <a:ahLst/>
                <a:cxnLst/>
                <a:rect l="l" t="t" r="r" b="b"/>
                <a:pathLst>
                  <a:path w="20346" h="12732" fill="none" extrusionOk="0">
                    <a:moveTo>
                      <a:pt x="15520" y="1"/>
                    </a:moveTo>
                    <a:lnTo>
                      <a:pt x="4826" y="1"/>
                    </a:lnTo>
                    <a:lnTo>
                      <a:pt x="4826" y="1"/>
                    </a:lnTo>
                    <a:lnTo>
                      <a:pt x="4569" y="1"/>
                    </a:lnTo>
                    <a:lnTo>
                      <a:pt x="4329" y="35"/>
                    </a:lnTo>
                    <a:lnTo>
                      <a:pt x="4090" y="52"/>
                    </a:lnTo>
                    <a:lnTo>
                      <a:pt x="3850" y="103"/>
                    </a:lnTo>
                    <a:lnTo>
                      <a:pt x="3611" y="155"/>
                    </a:lnTo>
                    <a:lnTo>
                      <a:pt x="3388" y="223"/>
                    </a:lnTo>
                    <a:lnTo>
                      <a:pt x="3166" y="291"/>
                    </a:lnTo>
                    <a:lnTo>
                      <a:pt x="2943" y="377"/>
                    </a:lnTo>
                    <a:lnTo>
                      <a:pt x="2738" y="480"/>
                    </a:lnTo>
                    <a:lnTo>
                      <a:pt x="2516" y="582"/>
                    </a:lnTo>
                    <a:lnTo>
                      <a:pt x="2327" y="702"/>
                    </a:lnTo>
                    <a:lnTo>
                      <a:pt x="2122" y="822"/>
                    </a:lnTo>
                    <a:lnTo>
                      <a:pt x="1934" y="959"/>
                    </a:lnTo>
                    <a:lnTo>
                      <a:pt x="1763" y="1096"/>
                    </a:lnTo>
                    <a:lnTo>
                      <a:pt x="1574" y="1250"/>
                    </a:lnTo>
                    <a:lnTo>
                      <a:pt x="1420" y="1404"/>
                    </a:lnTo>
                    <a:lnTo>
                      <a:pt x="1249" y="1575"/>
                    </a:lnTo>
                    <a:lnTo>
                      <a:pt x="1095" y="1746"/>
                    </a:lnTo>
                    <a:lnTo>
                      <a:pt x="958" y="1934"/>
                    </a:lnTo>
                    <a:lnTo>
                      <a:pt x="822" y="2122"/>
                    </a:lnTo>
                    <a:lnTo>
                      <a:pt x="702" y="2328"/>
                    </a:lnTo>
                    <a:lnTo>
                      <a:pt x="582" y="2516"/>
                    </a:lnTo>
                    <a:lnTo>
                      <a:pt x="479" y="2721"/>
                    </a:lnTo>
                    <a:lnTo>
                      <a:pt x="377" y="2944"/>
                    </a:lnTo>
                    <a:lnTo>
                      <a:pt x="291" y="3166"/>
                    </a:lnTo>
                    <a:lnTo>
                      <a:pt x="223" y="3389"/>
                    </a:lnTo>
                    <a:lnTo>
                      <a:pt x="154" y="3611"/>
                    </a:lnTo>
                    <a:lnTo>
                      <a:pt x="103" y="3851"/>
                    </a:lnTo>
                    <a:lnTo>
                      <a:pt x="52" y="4090"/>
                    </a:lnTo>
                    <a:lnTo>
                      <a:pt x="34" y="4330"/>
                    </a:lnTo>
                    <a:lnTo>
                      <a:pt x="17" y="4569"/>
                    </a:lnTo>
                    <a:lnTo>
                      <a:pt x="0" y="4809"/>
                    </a:lnTo>
                    <a:lnTo>
                      <a:pt x="0" y="12732"/>
                    </a:lnTo>
                    <a:lnTo>
                      <a:pt x="20346" y="12732"/>
                    </a:lnTo>
                    <a:lnTo>
                      <a:pt x="20346" y="4809"/>
                    </a:lnTo>
                    <a:lnTo>
                      <a:pt x="20346" y="4809"/>
                    </a:lnTo>
                    <a:lnTo>
                      <a:pt x="20329" y="4569"/>
                    </a:lnTo>
                    <a:lnTo>
                      <a:pt x="20312" y="4330"/>
                    </a:lnTo>
                    <a:lnTo>
                      <a:pt x="20278" y="4090"/>
                    </a:lnTo>
                    <a:lnTo>
                      <a:pt x="20243" y="3851"/>
                    </a:lnTo>
                    <a:lnTo>
                      <a:pt x="20192" y="3611"/>
                    </a:lnTo>
                    <a:lnTo>
                      <a:pt x="20124" y="3389"/>
                    </a:lnTo>
                    <a:lnTo>
                      <a:pt x="20038" y="3166"/>
                    </a:lnTo>
                    <a:lnTo>
                      <a:pt x="19952" y="2944"/>
                    </a:lnTo>
                    <a:lnTo>
                      <a:pt x="19867" y="2721"/>
                    </a:lnTo>
                    <a:lnTo>
                      <a:pt x="19764" y="2516"/>
                    </a:lnTo>
                    <a:lnTo>
                      <a:pt x="19644" y="2328"/>
                    </a:lnTo>
                    <a:lnTo>
                      <a:pt x="19508" y="2122"/>
                    </a:lnTo>
                    <a:lnTo>
                      <a:pt x="19388" y="1934"/>
                    </a:lnTo>
                    <a:lnTo>
                      <a:pt x="19234" y="1746"/>
                    </a:lnTo>
                    <a:lnTo>
                      <a:pt x="19080" y="1575"/>
                    </a:lnTo>
                    <a:lnTo>
                      <a:pt x="18926" y="1404"/>
                    </a:lnTo>
                    <a:lnTo>
                      <a:pt x="18755" y="1250"/>
                    </a:lnTo>
                    <a:lnTo>
                      <a:pt x="18583" y="1096"/>
                    </a:lnTo>
                    <a:lnTo>
                      <a:pt x="18412" y="959"/>
                    </a:lnTo>
                    <a:lnTo>
                      <a:pt x="18224" y="822"/>
                    </a:lnTo>
                    <a:lnTo>
                      <a:pt x="18019" y="702"/>
                    </a:lnTo>
                    <a:lnTo>
                      <a:pt x="17813" y="582"/>
                    </a:lnTo>
                    <a:lnTo>
                      <a:pt x="17608" y="480"/>
                    </a:lnTo>
                    <a:lnTo>
                      <a:pt x="17403" y="377"/>
                    </a:lnTo>
                    <a:lnTo>
                      <a:pt x="17180" y="291"/>
                    </a:lnTo>
                    <a:lnTo>
                      <a:pt x="16958" y="223"/>
                    </a:lnTo>
                    <a:lnTo>
                      <a:pt x="16735" y="155"/>
                    </a:lnTo>
                    <a:lnTo>
                      <a:pt x="16496" y="103"/>
                    </a:lnTo>
                    <a:lnTo>
                      <a:pt x="16256" y="52"/>
                    </a:lnTo>
                    <a:lnTo>
                      <a:pt x="16017" y="35"/>
                    </a:lnTo>
                    <a:lnTo>
                      <a:pt x="15777" y="1"/>
                    </a:lnTo>
                    <a:lnTo>
                      <a:pt x="15520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4" name="Google Shape;1818;p35">
                <a:extLst>
                  <a:ext uri="{FF2B5EF4-FFF2-40B4-BE49-F238E27FC236}">
                    <a16:creationId xmlns:a16="http://schemas.microsoft.com/office/drawing/2014/main" id="{6899418D-9EE0-6ACA-77C7-D2EEB0B01653}"/>
                  </a:ext>
                </a:extLst>
              </p:cNvPr>
              <p:cNvSpPr/>
              <p:nvPr/>
            </p:nvSpPr>
            <p:spPr>
              <a:xfrm>
                <a:off x="3924293" y="3182224"/>
                <a:ext cx="802638" cy="502246"/>
              </a:xfrm>
              <a:custGeom>
                <a:avLst/>
                <a:gdLst/>
                <a:ahLst/>
                <a:cxnLst/>
                <a:rect l="l" t="t" r="r" b="b"/>
                <a:pathLst>
                  <a:path w="20347" h="12732" extrusionOk="0">
                    <a:moveTo>
                      <a:pt x="4570" y="1"/>
                    </a:moveTo>
                    <a:lnTo>
                      <a:pt x="4330" y="35"/>
                    </a:lnTo>
                    <a:lnTo>
                      <a:pt x="4090" y="52"/>
                    </a:lnTo>
                    <a:lnTo>
                      <a:pt x="3851" y="103"/>
                    </a:lnTo>
                    <a:lnTo>
                      <a:pt x="3611" y="155"/>
                    </a:lnTo>
                    <a:lnTo>
                      <a:pt x="3389" y="223"/>
                    </a:lnTo>
                    <a:lnTo>
                      <a:pt x="3166" y="291"/>
                    </a:lnTo>
                    <a:lnTo>
                      <a:pt x="2944" y="377"/>
                    </a:lnTo>
                    <a:lnTo>
                      <a:pt x="2739" y="480"/>
                    </a:lnTo>
                    <a:lnTo>
                      <a:pt x="2533" y="582"/>
                    </a:lnTo>
                    <a:lnTo>
                      <a:pt x="2328" y="702"/>
                    </a:lnTo>
                    <a:lnTo>
                      <a:pt x="2123" y="822"/>
                    </a:lnTo>
                    <a:lnTo>
                      <a:pt x="1934" y="959"/>
                    </a:lnTo>
                    <a:lnTo>
                      <a:pt x="1763" y="1096"/>
                    </a:lnTo>
                    <a:lnTo>
                      <a:pt x="1592" y="1250"/>
                    </a:lnTo>
                    <a:lnTo>
                      <a:pt x="1421" y="1404"/>
                    </a:lnTo>
                    <a:lnTo>
                      <a:pt x="1250" y="1575"/>
                    </a:lnTo>
                    <a:lnTo>
                      <a:pt x="1113" y="1746"/>
                    </a:lnTo>
                    <a:lnTo>
                      <a:pt x="959" y="1934"/>
                    </a:lnTo>
                    <a:lnTo>
                      <a:pt x="822" y="2122"/>
                    </a:lnTo>
                    <a:lnTo>
                      <a:pt x="702" y="2328"/>
                    </a:lnTo>
                    <a:lnTo>
                      <a:pt x="582" y="2516"/>
                    </a:lnTo>
                    <a:lnTo>
                      <a:pt x="480" y="2721"/>
                    </a:lnTo>
                    <a:lnTo>
                      <a:pt x="377" y="2944"/>
                    </a:lnTo>
                    <a:lnTo>
                      <a:pt x="292" y="3166"/>
                    </a:lnTo>
                    <a:lnTo>
                      <a:pt x="223" y="3389"/>
                    </a:lnTo>
                    <a:lnTo>
                      <a:pt x="155" y="3611"/>
                    </a:lnTo>
                    <a:lnTo>
                      <a:pt x="103" y="3851"/>
                    </a:lnTo>
                    <a:lnTo>
                      <a:pt x="69" y="4090"/>
                    </a:lnTo>
                    <a:lnTo>
                      <a:pt x="35" y="4330"/>
                    </a:lnTo>
                    <a:lnTo>
                      <a:pt x="18" y="4569"/>
                    </a:lnTo>
                    <a:lnTo>
                      <a:pt x="1" y="4809"/>
                    </a:lnTo>
                    <a:lnTo>
                      <a:pt x="1" y="12732"/>
                    </a:lnTo>
                    <a:lnTo>
                      <a:pt x="20347" y="12732"/>
                    </a:lnTo>
                    <a:lnTo>
                      <a:pt x="20347" y="4809"/>
                    </a:lnTo>
                    <a:lnTo>
                      <a:pt x="20329" y="4569"/>
                    </a:lnTo>
                    <a:lnTo>
                      <a:pt x="20312" y="4330"/>
                    </a:lnTo>
                    <a:lnTo>
                      <a:pt x="20278" y="4090"/>
                    </a:lnTo>
                    <a:lnTo>
                      <a:pt x="20244" y="3851"/>
                    </a:lnTo>
                    <a:lnTo>
                      <a:pt x="20192" y="3611"/>
                    </a:lnTo>
                    <a:lnTo>
                      <a:pt x="20124" y="3389"/>
                    </a:lnTo>
                    <a:lnTo>
                      <a:pt x="20056" y="3166"/>
                    </a:lnTo>
                    <a:lnTo>
                      <a:pt x="19970" y="2944"/>
                    </a:lnTo>
                    <a:lnTo>
                      <a:pt x="19867" y="2721"/>
                    </a:lnTo>
                    <a:lnTo>
                      <a:pt x="19765" y="2516"/>
                    </a:lnTo>
                    <a:lnTo>
                      <a:pt x="19645" y="2328"/>
                    </a:lnTo>
                    <a:lnTo>
                      <a:pt x="19525" y="2122"/>
                    </a:lnTo>
                    <a:lnTo>
                      <a:pt x="19388" y="1934"/>
                    </a:lnTo>
                    <a:lnTo>
                      <a:pt x="19234" y="1746"/>
                    </a:lnTo>
                    <a:lnTo>
                      <a:pt x="19097" y="1575"/>
                    </a:lnTo>
                    <a:lnTo>
                      <a:pt x="18926" y="1404"/>
                    </a:lnTo>
                    <a:lnTo>
                      <a:pt x="18772" y="1250"/>
                    </a:lnTo>
                    <a:lnTo>
                      <a:pt x="18584" y="1096"/>
                    </a:lnTo>
                    <a:lnTo>
                      <a:pt x="18413" y="959"/>
                    </a:lnTo>
                    <a:lnTo>
                      <a:pt x="18225" y="822"/>
                    </a:lnTo>
                    <a:lnTo>
                      <a:pt x="18019" y="702"/>
                    </a:lnTo>
                    <a:lnTo>
                      <a:pt x="17814" y="582"/>
                    </a:lnTo>
                    <a:lnTo>
                      <a:pt x="17609" y="480"/>
                    </a:lnTo>
                    <a:lnTo>
                      <a:pt x="17403" y="377"/>
                    </a:lnTo>
                    <a:lnTo>
                      <a:pt x="17181" y="291"/>
                    </a:lnTo>
                    <a:lnTo>
                      <a:pt x="16958" y="223"/>
                    </a:lnTo>
                    <a:lnTo>
                      <a:pt x="16736" y="155"/>
                    </a:lnTo>
                    <a:lnTo>
                      <a:pt x="16496" y="103"/>
                    </a:lnTo>
                    <a:lnTo>
                      <a:pt x="16257" y="52"/>
                    </a:lnTo>
                    <a:lnTo>
                      <a:pt x="16017" y="35"/>
                    </a:lnTo>
                    <a:lnTo>
                      <a:pt x="1577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5" name="Google Shape;1819;p35">
                <a:extLst>
                  <a:ext uri="{FF2B5EF4-FFF2-40B4-BE49-F238E27FC236}">
                    <a16:creationId xmlns:a16="http://schemas.microsoft.com/office/drawing/2014/main" id="{D6FBF053-6E84-82D1-33AE-88FA22949F76}"/>
                  </a:ext>
                </a:extLst>
              </p:cNvPr>
              <p:cNvSpPr/>
              <p:nvPr/>
            </p:nvSpPr>
            <p:spPr>
              <a:xfrm>
                <a:off x="3924293" y="3182224"/>
                <a:ext cx="802638" cy="502246"/>
              </a:xfrm>
              <a:custGeom>
                <a:avLst/>
                <a:gdLst/>
                <a:ahLst/>
                <a:cxnLst/>
                <a:rect l="l" t="t" r="r" b="b"/>
                <a:pathLst>
                  <a:path w="20347" h="12732" fill="none" extrusionOk="0">
                    <a:moveTo>
                      <a:pt x="15521" y="1"/>
                    </a:moveTo>
                    <a:lnTo>
                      <a:pt x="4826" y="1"/>
                    </a:lnTo>
                    <a:lnTo>
                      <a:pt x="4826" y="1"/>
                    </a:lnTo>
                    <a:lnTo>
                      <a:pt x="4570" y="1"/>
                    </a:lnTo>
                    <a:lnTo>
                      <a:pt x="4330" y="35"/>
                    </a:lnTo>
                    <a:lnTo>
                      <a:pt x="4090" y="52"/>
                    </a:lnTo>
                    <a:lnTo>
                      <a:pt x="3851" y="103"/>
                    </a:lnTo>
                    <a:lnTo>
                      <a:pt x="3611" y="155"/>
                    </a:lnTo>
                    <a:lnTo>
                      <a:pt x="3389" y="223"/>
                    </a:lnTo>
                    <a:lnTo>
                      <a:pt x="3166" y="291"/>
                    </a:lnTo>
                    <a:lnTo>
                      <a:pt x="2944" y="377"/>
                    </a:lnTo>
                    <a:lnTo>
                      <a:pt x="2739" y="480"/>
                    </a:lnTo>
                    <a:lnTo>
                      <a:pt x="2533" y="582"/>
                    </a:lnTo>
                    <a:lnTo>
                      <a:pt x="2328" y="702"/>
                    </a:lnTo>
                    <a:lnTo>
                      <a:pt x="2123" y="822"/>
                    </a:lnTo>
                    <a:lnTo>
                      <a:pt x="1934" y="959"/>
                    </a:lnTo>
                    <a:lnTo>
                      <a:pt x="1763" y="1096"/>
                    </a:lnTo>
                    <a:lnTo>
                      <a:pt x="1592" y="1250"/>
                    </a:lnTo>
                    <a:lnTo>
                      <a:pt x="1421" y="1404"/>
                    </a:lnTo>
                    <a:lnTo>
                      <a:pt x="1250" y="1575"/>
                    </a:lnTo>
                    <a:lnTo>
                      <a:pt x="1113" y="1746"/>
                    </a:lnTo>
                    <a:lnTo>
                      <a:pt x="959" y="1934"/>
                    </a:lnTo>
                    <a:lnTo>
                      <a:pt x="822" y="2122"/>
                    </a:lnTo>
                    <a:lnTo>
                      <a:pt x="702" y="2328"/>
                    </a:lnTo>
                    <a:lnTo>
                      <a:pt x="582" y="2516"/>
                    </a:lnTo>
                    <a:lnTo>
                      <a:pt x="480" y="2721"/>
                    </a:lnTo>
                    <a:lnTo>
                      <a:pt x="377" y="2944"/>
                    </a:lnTo>
                    <a:lnTo>
                      <a:pt x="292" y="3166"/>
                    </a:lnTo>
                    <a:lnTo>
                      <a:pt x="223" y="3389"/>
                    </a:lnTo>
                    <a:lnTo>
                      <a:pt x="155" y="3611"/>
                    </a:lnTo>
                    <a:lnTo>
                      <a:pt x="103" y="3851"/>
                    </a:lnTo>
                    <a:lnTo>
                      <a:pt x="69" y="4090"/>
                    </a:lnTo>
                    <a:lnTo>
                      <a:pt x="35" y="4330"/>
                    </a:lnTo>
                    <a:lnTo>
                      <a:pt x="18" y="4569"/>
                    </a:lnTo>
                    <a:lnTo>
                      <a:pt x="1" y="4809"/>
                    </a:lnTo>
                    <a:lnTo>
                      <a:pt x="1" y="12732"/>
                    </a:lnTo>
                    <a:lnTo>
                      <a:pt x="20347" y="12732"/>
                    </a:lnTo>
                    <a:lnTo>
                      <a:pt x="20347" y="4809"/>
                    </a:lnTo>
                    <a:lnTo>
                      <a:pt x="20347" y="4809"/>
                    </a:lnTo>
                    <a:lnTo>
                      <a:pt x="20329" y="4569"/>
                    </a:lnTo>
                    <a:lnTo>
                      <a:pt x="20312" y="4330"/>
                    </a:lnTo>
                    <a:lnTo>
                      <a:pt x="20278" y="4090"/>
                    </a:lnTo>
                    <a:lnTo>
                      <a:pt x="20244" y="3851"/>
                    </a:lnTo>
                    <a:lnTo>
                      <a:pt x="20192" y="3611"/>
                    </a:lnTo>
                    <a:lnTo>
                      <a:pt x="20124" y="3389"/>
                    </a:lnTo>
                    <a:lnTo>
                      <a:pt x="20056" y="3166"/>
                    </a:lnTo>
                    <a:lnTo>
                      <a:pt x="19970" y="2944"/>
                    </a:lnTo>
                    <a:lnTo>
                      <a:pt x="19867" y="2721"/>
                    </a:lnTo>
                    <a:lnTo>
                      <a:pt x="19765" y="2516"/>
                    </a:lnTo>
                    <a:lnTo>
                      <a:pt x="19645" y="2328"/>
                    </a:lnTo>
                    <a:lnTo>
                      <a:pt x="19525" y="2122"/>
                    </a:lnTo>
                    <a:lnTo>
                      <a:pt x="19388" y="1934"/>
                    </a:lnTo>
                    <a:lnTo>
                      <a:pt x="19234" y="1746"/>
                    </a:lnTo>
                    <a:lnTo>
                      <a:pt x="19097" y="1575"/>
                    </a:lnTo>
                    <a:lnTo>
                      <a:pt x="18926" y="1404"/>
                    </a:lnTo>
                    <a:lnTo>
                      <a:pt x="18772" y="1250"/>
                    </a:lnTo>
                    <a:lnTo>
                      <a:pt x="18584" y="1096"/>
                    </a:lnTo>
                    <a:lnTo>
                      <a:pt x="18413" y="959"/>
                    </a:lnTo>
                    <a:lnTo>
                      <a:pt x="18225" y="822"/>
                    </a:lnTo>
                    <a:lnTo>
                      <a:pt x="18019" y="702"/>
                    </a:lnTo>
                    <a:lnTo>
                      <a:pt x="17814" y="582"/>
                    </a:lnTo>
                    <a:lnTo>
                      <a:pt x="17609" y="480"/>
                    </a:lnTo>
                    <a:lnTo>
                      <a:pt x="17403" y="377"/>
                    </a:lnTo>
                    <a:lnTo>
                      <a:pt x="17181" y="291"/>
                    </a:lnTo>
                    <a:lnTo>
                      <a:pt x="16958" y="223"/>
                    </a:lnTo>
                    <a:lnTo>
                      <a:pt x="16736" y="155"/>
                    </a:lnTo>
                    <a:lnTo>
                      <a:pt x="16496" y="103"/>
                    </a:lnTo>
                    <a:lnTo>
                      <a:pt x="16257" y="52"/>
                    </a:lnTo>
                    <a:lnTo>
                      <a:pt x="16017" y="35"/>
                    </a:lnTo>
                    <a:lnTo>
                      <a:pt x="15778" y="1"/>
                    </a:lnTo>
                    <a:lnTo>
                      <a:pt x="15521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6" name="Google Shape;1820;p35">
                <a:extLst>
                  <a:ext uri="{FF2B5EF4-FFF2-40B4-BE49-F238E27FC236}">
                    <a16:creationId xmlns:a16="http://schemas.microsoft.com/office/drawing/2014/main" id="{EBFA0987-4D3F-DEA2-1ABE-6AA9B0DCC00D}"/>
                  </a:ext>
                </a:extLst>
              </p:cNvPr>
              <p:cNvSpPr/>
              <p:nvPr/>
            </p:nvSpPr>
            <p:spPr>
              <a:xfrm>
                <a:off x="3982360" y="3597369"/>
                <a:ext cx="700035" cy="26351"/>
              </a:xfrm>
              <a:custGeom>
                <a:avLst/>
                <a:gdLst/>
                <a:ahLst/>
                <a:cxnLst/>
                <a:rect l="l" t="t" r="r" b="b"/>
                <a:pathLst>
                  <a:path w="17746" h="668" extrusionOk="0">
                    <a:moveTo>
                      <a:pt x="7581" y="0"/>
                    </a:moveTo>
                    <a:lnTo>
                      <a:pt x="6486" y="34"/>
                    </a:lnTo>
                    <a:lnTo>
                      <a:pt x="5373" y="69"/>
                    </a:lnTo>
                    <a:lnTo>
                      <a:pt x="4261" y="137"/>
                    </a:lnTo>
                    <a:lnTo>
                      <a:pt x="3183" y="206"/>
                    </a:lnTo>
                    <a:lnTo>
                      <a:pt x="2122" y="308"/>
                    </a:lnTo>
                    <a:lnTo>
                      <a:pt x="1061" y="428"/>
                    </a:lnTo>
                    <a:lnTo>
                      <a:pt x="0" y="599"/>
                    </a:lnTo>
                    <a:lnTo>
                      <a:pt x="0" y="668"/>
                    </a:lnTo>
                    <a:lnTo>
                      <a:pt x="17745" y="668"/>
                    </a:lnTo>
                    <a:lnTo>
                      <a:pt x="17745" y="633"/>
                    </a:lnTo>
                    <a:lnTo>
                      <a:pt x="17180" y="548"/>
                    </a:lnTo>
                    <a:lnTo>
                      <a:pt x="16633" y="462"/>
                    </a:lnTo>
                    <a:lnTo>
                      <a:pt x="15503" y="325"/>
                    </a:lnTo>
                    <a:lnTo>
                      <a:pt x="14374" y="223"/>
                    </a:lnTo>
                    <a:lnTo>
                      <a:pt x="13245" y="137"/>
                    </a:lnTo>
                    <a:lnTo>
                      <a:pt x="12132" y="69"/>
                    </a:lnTo>
                    <a:lnTo>
                      <a:pt x="11003" y="34"/>
                    </a:lnTo>
                    <a:lnTo>
                      <a:pt x="9874" y="0"/>
                    </a:lnTo>
                    <a:close/>
                  </a:path>
                </a:pathLst>
              </a:custGeom>
              <a:solidFill>
                <a:srgbClr val="00C9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7" name="Google Shape;1821;p35">
                <a:extLst>
                  <a:ext uri="{FF2B5EF4-FFF2-40B4-BE49-F238E27FC236}">
                    <a16:creationId xmlns:a16="http://schemas.microsoft.com/office/drawing/2014/main" id="{7878617E-D59A-6754-5E18-7E791B87833A}"/>
                  </a:ext>
                </a:extLst>
              </p:cNvPr>
              <p:cNvSpPr/>
              <p:nvPr/>
            </p:nvSpPr>
            <p:spPr>
              <a:xfrm>
                <a:off x="4907126" y="3182224"/>
                <a:ext cx="801928" cy="502246"/>
              </a:xfrm>
              <a:custGeom>
                <a:avLst/>
                <a:gdLst/>
                <a:ahLst/>
                <a:cxnLst/>
                <a:rect l="l" t="t" r="r" b="b"/>
                <a:pathLst>
                  <a:path w="20329" h="12732" extrusionOk="0">
                    <a:moveTo>
                      <a:pt x="4552" y="1"/>
                    </a:moveTo>
                    <a:lnTo>
                      <a:pt x="4312" y="35"/>
                    </a:lnTo>
                    <a:lnTo>
                      <a:pt x="4073" y="52"/>
                    </a:lnTo>
                    <a:lnTo>
                      <a:pt x="3833" y="103"/>
                    </a:lnTo>
                    <a:lnTo>
                      <a:pt x="3611" y="155"/>
                    </a:lnTo>
                    <a:lnTo>
                      <a:pt x="3371" y="223"/>
                    </a:lnTo>
                    <a:lnTo>
                      <a:pt x="3149" y="291"/>
                    </a:lnTo>
                    <a:lnTo>
                      <a:pt x="2926" y="377"/>
                    </a:lnTo>
                    <a:lnTo>
                      <a:pt x="2721" y="480"/>
                    </a:lnTo>
                    <a:lnTo>
                      <a:pt x="2516" y="582"/>
                    </a:lnTo>
                    <a:lnTo>
                      <a:pt x="2310" y="702"/>
                    </a:lnTo>
                    <a:lnTo>
                      <a:pt x="2122" y="822"/>
                    </a:lnTo>
                    <a:lnTo>
                      <a:pt x="1934" y="959"/>
                    </a:lnTo>
                    <a:lnTo>
                      <a:pt x="1746" y="1096"/>
                    </a:lnTo>
                    <a:lnTo>
                      <a:pt x="1575" y="1250"/>
                    </a:lnTo>
                    <a:lnTo>
                      <a:pt x="1403" y="1404"/>
                    </a:lnTo>
                    <a:lnTo>
                      <a:pt x="1249" y="1575"/>
                    </a:lnTo>
                    <a:lnTo>
                      <a:pt x="1095" y="1746"/>
                    </a:lnTo>
                    <a:lnTo>
                      <a:pt x="941" y="1934"/>
                    </a:lnTo>
                    <a:lnTo>
                      <a:pt x="822" y="2122"/>
                    </a:lnTo>
                    <a:lnTo>
                      <a:pt x="685" y="2328"/>
                    </a:lnTo>
                    <a:lnTo>
                      <a:pt x="565" y="2516"/>
                    </a:lnTo>
                    <a:lnTo>
                      <a:pt x="462" y="2721"/>
                    </a:lnTo>
                    <a:lnTo>
                      <a:pt x="377" y="2944"/>
                    </a:lnTo>
                    <a:lnTo>
                      <a:pt x="291" y="3166"/>
                    </a:lnTo>
                    <a:lnTo>
                      <a:pt x="206" y="3389"/>
                    </a:lnTo>
                    <a:lnTo>
                      <a:pt x="137" y="3611"/>
                    </a:lnTo>
                    <a:lnTo>
                      <a:pt x="86" y="3851"/>
                    </a:lnTo>
                    <a:lnTo>
                      <a:pt x="52" y="4090"/>
                    </a:lnTo>
                    <a:lnTo>
                      <a:pt x="17" y="4330"/>
                    </a:lnTo>
                    <a:lnTo>
                      <a:pt x="0" y="4569"/>
                    </a:lnTo>
                    <a:lnTo>
                      <a:pt x="0" y="4809"/>
                    </a:lnTo>
                    <a:lnTo>
                      <a:pt x="0" y="12732"/>
                    </a:lnTo>
                    <a:lnTo>
                      <a:pt x="20329" y="12732"/>
                    </a:lnTo>
                    <a:lnTo>
                      <a:pt x="20329" y="4809"/>
                    </a:lnTo>
                    <a:lnTo>
                      <a:pt x="20312" y="4569"/>
                    </a:lnTo>
                    <a:lnTo>
                      <a:pt x="20295" y="4330"/>
                    </a:lnTo>
                    <a:lnTo>
                      <a:pt x="20278" y="4090"/>
                    </a:lnTo>
                    <a:lnTo>
                      <a:pt x="20226" y="3851"/>
                    </a:lnTo>
                    <a:lnTo>
                      <a:pt x="20175" y="3611"/>
                    </a:lnTo>
                    <a:lnTo>
                      <a:pt x="20107" y="3389"/>
                    </a:lnTo>
                    <a:lnTo>
                      <a:pt x="20038" y="3166"/>
                    </a:lnTo>
                    <a:lnTo>
                      <a:pt x="19953" y="2944"/>
                    </a:lnTo>
                    <a:lnTo>
                      <a:pt x="19850" y="2721"/>
                    </a:lnTo>
                    <a:lnTo>
                      <a:pt x="19747" y="2516"/>
                    </a:lnTo>
                    <a:lnTo>
                      <a:pt x="19627" y="2328"/>
                    </a:lnTo>
                    <a:lnTo>
                      <a:pt x="19508" y="2122"/>
                    </a:lnTo>
                    <a:lnTo>
                      <a:pt x="19371" y="1934"/>
                    </a:lnTo>
                    <a:lnTo>
                      <a:pt x="19234" y="1746"/>
                    </a:lnTo>
                    <a:lnTo>
                      <a:pt x="19080" y="1575"/>
                    </a:lnTo>
                    <a:lnTo>
                      <a:pt x="18909" y="1404"/>
                    </a:lnTo>
                    <a:lnTo>
                      <a:pt x="18755" y="1250"/>
                    </a:lnTo>
                    <a:lnTo>
                      <a:pt x="18567" y="1096"/>
                    </a:lnTo>
                    <a:lnTo>
                      <a:pt x="18395" y="959"/>
                    </a:lnTo>
                    <a:lnTo>
                      <a:pt x="18207" y="822"/>
                    </a:lnTo>
                    <a:lnTo>
                      <a:pt x="18002" y="702"/>
                    </a:lnTo>
                    <a:lnTo>
                      <a:pt x="17814" y="582"/>
                    </a:lnTo>
                    <a:lnTo>
                      <a:pt x="17591" y="480"/>
                    </a:lnTo>
                    <a:lnTo>
                      <a:pt x="17386" y="377"/>
                    </a:lnTo>
                    <a:lnTo>
                      <a:pt x="17163" y="291"/>
                    </a:lnTo>
                    <a:lnTo>
                      <a:pt x="16941" y="223"/>
                    </a:lnTo>
                    <a:lnTo>
                      <a:pt x="16718" y="155"/>
                    </a:lnTo>
                    <a:lnTo>
                      <a:pt x="16479" y="103"/>
                    </a:lnTo>
                    <a:lnTo>
                      <a:pt x="16239" y="52"/>
                    </a:lnTo>
                    <a:lnTo>
                      <a:pt x="16000" y="35"/>
                    </a:lnTo>
                    <a:lnTo>
                      <a:pt x="1576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8" name="Google Shape;1822;p35">
                <a:extLst>
                  <a:ext uri="{FF2B5EF4-FFF2-40B4-BE49-F238E27FC236}">
                    <a16:creationId xmlns:a16="http://schemas.microsoft.com/office/drawing/2014/main" id="{3F14C88D-31DA-198D-55A3-7B2E838363B9}"/>
                  </a:ext>
                </a:extLst>
              </p:cNvPr>
              <p:cNvSpPr/>
              <p:nvPr/>
            </p:nvSpPr>
            <p:spPr>
              <a:xfrm>
                <a:off x="4907126" y="3182224"/>
                <a:ext cx="801928" cy="502246"/>
              </a:xfrm>
              <a:custGeom>
                <a:avLst/>
                <a:gdLst/>
                <a:ahLst/>
                <a:cxnLst/>
                <a:rect l="l" t="t" r="r" b="b"/>
                <a:pathLst>
                  <a:path w="20329" h="12732" fill="none" extrusionOk="0">
                    <a:moveTo>
                      <a:pt x="15504" y="1"/>
                    </a:moveTo>
                    <a:lnTo>
                      <a:pt x="4809" y="1"/>
                    </a:lnTo>
                    <a:lnTo>
                      <a:pt x="4809" y="1"/>
                    </a:lnTo>
                    <a:lnTo>
                      <a:pt x="4552" y="1"/>
                    </a:lnTo>
                    <a:lnTo>
                      <a:pt x="4312" y="35"/>
                    </a:lnTo>
                    <a:lnTo>
                      <a:pt x="4073" y="52"/>
                    </a:lnTo>
                    <a:lnTo>
                      <a:pt x="3833" y="103"/>
                    </a:lnTo>
                    <a:lnTo>
                      <a:pt x="3611" y="155"/>
                    </a:lnTo>
                    <a:lnTo>
                      <a:pt x="3371" y="223"/>
                    </a:lnTo>
                    <a:lnTo>
                      <a:pt x="3149" y="291"/>
                    </a:lnTo>
                    <a:lnTo>
                      <a:pt x="2926" y="377"/>
                    </a:lnTo>
                    <a:lnTo>
                      <a:pt x="2721" y="480"/>
                    </a:lnTo>
                    <a:lnTo>
                      <a:pt x="2516" y="582"/>
                    </a:lnTo>
                    <a:lnTo>
                      <a:pt x="2310" y="702"/>
                    </a:lnTo>
                    <a:lnTo>
                      <a:pt x="2122" y="822"/>
                    </a:lnTo>
                    <a:lnTo>
                      <a:pt x="1934" y="959"/>
                    </a:lnTo>
                    <a:lnTo>
                      <a:pt x="1746" y="1096"/>
                    </a:lnTo>
                    <a:lnTo>
                      <a:pt x="1575" y="1250"/>
                    </a:lnTo>
                    <a:lnTo>
                      <a:pt x="1403" y="1404"/>
                    </a:lnTo>
                    <a:lnTo>
                      <a:pt x="1249" y="1575"/>
                    </a:lnTo>
                    <a:lnTo>
                      <a:pt x="1095" y="1746"/>
                    </a:lnTo>
                    <a:lnTo>
                      <a:pt x="941" y="1934"/>
                    </a:lnTo>
                    <a:lnTo>
                      <a:pt x="822" y="2122"/>
                    </a:lnTo>
                    <a:lnTo>
                      <a:pt x="685" y="2328"/>
                    </a:lnTo>
                    <a:lnTo>
                      <a:pt x="565" y="2516"/>
                    </a:lnTo>
                    <a:lnTo>
                      <a:pt x="462" y="2721"/>
                    </a:lnTo>
                    <a:lnTo>
                      <a:pt x="377" y="2944"/>
                    </a:lnTo>
                    <a:lnTo>
                      <a:pt x="291" y="3166"/>
                    </a:lnTo>
                    <a:lnTo>
                      <a:pt x="206" y="3389"/>
                    </a:lnTo>
                    <a:lnTo>
                      <a:pt x="137" y="3611"/>
                    </a:lnTo>
                    <a:lnTo>
                      <a:pt x="86" y="3851"/>
                    </a:lnTo>
                    <a:lnTo>
                      <a:pt x="52" y="4090"/>
                    </a:lnTo>
                    <a:lnTo>
                      <a:pt x="17" y="4330"/>
                    </a:lnTo>
                    <a:lnTo>
                      <a:pt x="0" y="4569"/>
                    </a:lnTo>
                    <a:lnTo>
                      <a:pt x="0" y="4809"/>
                    </a:lnTo>
                    <a:lnTo>
                      <a:pt x="0" y="12732"/>
                    </a:lnTo>
                    <a:lnTo>
                      <a:pt x="20329" y="12732"/>
                    </a:lnTo>
                    <a:lnTo>
                      <a:pt x="20329" y="4809"/>
                    </a:lnTo>
                    <a:lnTo>
                      <a:pt x="20329" y="4809"/>
                    </a:lnTo>
                    <a:lnTo>
                      <a:pt x="20312" y="4569"/>
                    </a:lnTo>
                    <a:lnTo>
                      <a:pt x="20295" y="4330"/>
                    </a:lnTo>
                    <a:lnTo>
                      <a:pt x="20278" y="4090"/>
                    </a:lnTo>
                    <a:lnTo>
                      <a:pt x="20226" y="3851"/>
                    </a:lnTo>
                    <a:lnTo>
                      <a:pt x="20175" y="3611"/>
                    </a:lnTo>
                    <a:lnTo>
                      <a:pt x="20107" y="3389"/>
                    </a:lnTo>
                    <a:lnTo>
                      <a:pt x="20038" y="3166"/>
                    </a:lnTo>
                    <a:lnTo>
                      <a:pt x="19953" y="2944"/>
                    </a:lnTo>
                    <a:lnTo>
                      <a:pt x="19850" y="2721"/>
                    </a:lnTo>
                    <a:lnTo>
                      <a:pt x="19747" y="2516"/>
                    </a:lnTo>
                    <a:lnTo>
                      <a:pt x="19627" y="2328"/>
                    </a:lnTo>
                    <a:lnTo>
                      <a:pt x="19508" y="2122"/>
                    </a:lnTo>
                    <a:lnTo>
                      <a:pt x="19371" y="1934"/>
                    </a:lnTo>
                    <a:lnTo>
                      <a:pt x="19234" y="1746"/>
                    </a:lnTo>
                    <a:lnTo>
                      <a:pt x="19080" y="1575"/>
                    </a:lnTo>
                    <a:lnTo>
                      <a:pt x="18909" y="1404"/>
                    </a:lnTo>
                    <a:lnTo>
                      <a:pt x="18755" y="1250"/>
                    </a:lnTo>
                    <a:lnTo>
                      <a:pt x="18567" y="1096"/>
                    </a:lnTo>
                    <a:lnTo>
                      <a:pt x="18395" y="959"/>
                    </a:lnTo>
                    <a:lnTo>
                      <a:pt x="18207" y="822"/>
                    </a:lnTo>
                    <a:lnTo>
                      <a:pt x="18002" y="702"/>
                    </a:lnTo>
                    <a:lnTo>
                      <a:pt x="17814" y="582"/>
                    </a:lnTo>
                    <a:lnTo>
                      <a:pt x="17591" y="480"/>
                    </a:lnTo>
                    <a:lnTo>
                      <a:pt x="17386" y="377"/>
                    </a:lnTo>
                    <a:lnTo>
                      <a:pt x="17163" y="291"/>
                    </a:lnTo>
                    <a:lnTo>
                      <a:pt x="16941" y="223"/>
                    </a:lnTo>
                    <a:lnTo>
                      <a:pt x="16718" y="155"/>
                    </a:lnTo>
                    <a:lnTo>
                      <a:pt x="16479" y="103"/>
                    </a:lnTo>
                    <a:lnTo>
                      <a:pt x="16239" y="52"/>
                    </a:lnTo>
                    <a:lnTo>
                      <a:pt x="16000" y="35"/>
                    </a:lnTo>
                    <a:lnTo>
                      <a:pt x="15760" y="1"/>
                    </a:lnTo>
                    <a:lnTo>
                      <a:pt x="15504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9" name="Google Shape;1823;p35">
                <a:extLst>
                  <a:ext uri="{FF2B5EF4-FFF2-40B4-BE49-F238E27FC236}">
                    <a16:creationId xmlns:a16="http://schemas.microsoft.com/office/drawing/2014/main" id="{B6570A76-E4DC-6AD3-D1B5-4BF640202C40}"/>
                  </a:ext>
                </a:extLst>
              </p:cNvPr>
              <p:cNvSpPr/>
              <p:nvPr/>
            </p:nvSpPr>
            <p:spPr>
              <a:xfrm>
                <a:off x="4955054" y="3597369"/>
                <a:ext cx="709463" cy="26351"/>
              </a:xfrm>
              <a:custGeom>
                <a:avLst/>
                <a:gdLst/>
                <a:ahLst/>
                <a:cxnLst/>
                <a:rect l="l" t="t" r="r" b="b"/>
                <a:pathLst>
                  <a:path w="17985" h="668" extrusionOk="0">
                    <a:moveTo>
                      <a:pt x="7837" y="0"/>
                    </a:moveTo>
                    <a:lnTo>
                      <a:pt x="6725" y="34"/>
                    </a:lnTo>
                    <a:lnTo>
                      <a:pt x="5613" y="69"/>
                    </a:lnTo>
                    <a:lnTo>
                      <a:pt x="4501" y="137"/>
                    </a:lnTo>
                    <a:lnTo>
                      <a:pt x="3371" y="223"/>
                    </a:lnTo>
                    <a:lnTo>
                      <a:pt x="2242" y="325"/>
                    </a:lnTo>
                    <a:lnTo>
                      <a:pt x="1130" y="462"/>
                    </a:lnTo>
                    <a:lnTo>
                      <a:pt x="565" y="548"/>
                    </a:lnTo>
                    <a:lnTo>
                      <a:pt x="0" y="633"/>
                    </a:lnTo>
                    <a:lnTo>
                      <a:pt x="0" y="668"/>
                    </a:lnTo>
                    <a:lnTo>
                      <a:pt x="17985" y="668"/>
                    </a:lnTo>
                    <a:lnTo>
                      <a:pt x="17985" y="633"/>
                    </a:lnTo>
                    <a:lnTo>
                      <a:pt x="17437" y="548"/>
                    </a:lnTo>
                    <a:lnTo>
                      <a:pt x="16872" y="462"/>
                    </a:lnTo>
                    <a:lnTo>
                      <a:pt x="15743" y="325"/>
                    </a:lnTo>
                    <a:lnTo>
                      <a:pt x="14614" y="223"/>
                    </a:lnTo>
                    <a:lnTo>
                      <a:pt x="13501" y="137"/>
                    </a:lnTo>
                    <a:lnTo>
                      <a:pt x="12372" y="69"/>
                    </a:lnTo>
                    <a:lnTo>
                      <a:pt x="11243" y="34"/>
                    </a:lnTo>
                    <a:lnTo>
                      <a:pt x="10113" y="0"/>
                    </a:lnTo>
                    <a:close/>
                  </a:path>
                </a:pathLst>
              </a:custGeom>
              <a:solidFill>
                <a:srgbClr val="00C9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0" name="Google Shape;1824;p35">
                <a:extLst>
                  <a:ext uri="{FF2B5EF4-FFF2-40B4-BE49-F238E27FC236}">
                    <a16:creationId xmlns:a16="http://schemas.microsoft.com/office/drawing/2014/main" id="{23301E78-6483-CF7B-1B5E-5BE626FE0DE3}"/>
                  </a:ext>
                </a:extLst>
              </p:cNvPr>
              <p:cNvSpPr/>
              <p:nvPr/>
            </p:nvSpPr>
            <p:spPr>
              <a:xfrm>
                <a:off x="5889248" y="3182224"/>
                <a:ext cx="801968" cy="502246"/>
              </a:xfrm>
              <a:custGeom>
                <a:avLst/>
                <a:gdLst/>
                <a:ahLst/>
                <a:cxnLst/>
                <a:rect l="l" t="t" r="r" b="b"/>
                <a:pathLst>
                  <a:path w="20330" h="12732" extrusionOk="0">
                    <a:moveTo>
                      <a:pt x="4570" y="1"/>
                    </a:moveTo>
                    <a:lnTo>
                      <a:pt x="4313" y="35"/>
                    </a:lnTo>
                    <a:lnTo>
                      <a:pt x="4073" y="52"/>
                    </a:lnTo>
                    <a:lnTo>
                      <a:pt x="3834" y="103"/>
                    </a:lnTo>
                    <a:lnTo>
                      <a:pt x="3611" y="155"/>
                    </a:lnTo>
                    <a:lnTo>
                      <a:pt x="3372" y="223"/>
                    </a:lnTo>
                    <a:lnTo>
                      <a:pt x="3149" y="291"/>
                    </a:lnTo>
                    <a:lnTo>
                      <a:pt x="2944" y="377"/>
                    </a:lnTo>
                    <a:lnTo>
                      <a:pt x="2722" y="480"/>
                    </a:lnTo>
                    <a:lnTo>
                      <a:pt x="2516" y="582"/>
                    </a:lnTo>
                    <a:lnTo>
                      <a:pt x="2311" y="702"/>
                    </a:lnTo>
                    <a:lnTo>
                      <a:pt x="2123" y="822"/>
                    </a:lnTo>
                    <a:lnTo>
                      <a:pt x="1934" y="959"/>
                    </a:lnTo>
                    <a:lnTo>
                      <a:pt x="1746" y="1096"/>
                    </a:lnTo>
                    <a:lnTo>
                      <a:pt x="1575" y="1250"/>
                    </a:lnTo>
                    <a:lnTo>
                      <a:pt x="1404" y="1404"/>
                    </a:lnTo>
                    <a:lnTo>
                      <a:pt x="1250" y="1575"/>
                    </a:lnTo>
                    <a:lnTo>
                      <a:pt x="1096" y="1746"/>
                    </a:lnTo>
                    <a:lnTo>
                      <a:pt x="959" y="1934"/>
                    </a:lnTo>
                    <a:lnTo>
                      <a:pt x="822" y="2122"/>
                    </a:lnTo>
                    <a:lnTo>
                      <a:pt x="685" y="2328"/>
                    </a:lnTo>
                    <a:lnTo>
                      <a:pt x="583" y="2516"/>
                    </a:lnTo>
                    <a:lnTo>
                      <a:pt x="463" y="2721"/>
                    </a:lnTo>
                    <a:lnTo>
                      <a:pt x="377" y="2944"/>
                    </a:lnTo>
                    <a:lnTo>
                      <a:pt x="292" y="3166"/>
                    </a:lnTo>
                    <a:lnTo>
                      <a:pt x="206" y="3389"/>
                    </a:lnTo>
                    <a:lnTo>
                      <a:pt x="155" y="3611"/>
                    </a:lnTo>
                    <a:lnTo>
                      <a:pt x="86" y="3851"/>
                    </a:lnTo>
                    <a:lnTo>
                      <a:pt x="52" y="4090"/>
                    </a:lnTo>
                    <a:lnTo>
                      <a:pt x="18" y="4330"/>
                    </a:lnTo>
                    <a:lnTo>
                      <a:pt x="1" y="4569"/>
                    </a:lnTo>
                    <a:lnTo>
                      <a:pt x="1" y="4809"/>
                    </a:lnTo>
                    <a:lnTo>
                      <a:pt x="1" y="12732"/>
                    </a:lnTo>
                    <a:lnTo>
                      <a:pt x="20330" y="12732"/>
                    </a:lnTo>
                    <a:lnTo>
                      <a:pt x="20330" y="4809"/>
                    </a:lnTo>
                    <a:lnTo>
                      <a:pt x="20330" y="4569"/>
                    </a:lnTo>
                    <a:lnTo>
                      <a:pt x="20312" y="4330"/>
                    </a:lnTo>
                    <a:lnTo>
                      <a:pt x="20278" y="4090"/>
                    </a:lnTo>
                    <a:lnTo>
                      <a:pt x="20227" y="3851"/>
                    </a:lnTo>
                    <a:lnTo>
                      <a:pt x="20176" y="3611"/>
                    </a:lnTo>
                    <a:lnTo>
                      <a:pt x="20107" y="3389"/>
                    </a:lnTo>
                    <a:lnTo>
                      <a:pt x="20039" y="3166"/>
                    </a:lnTo>
                    <a:lnTo>
                      <a:pt x="19953" y="2944"/>
                    </a:lnTo>
                    <a:lnTo>
                      <a:pt x="19850" y="2721"/>
                    </a:lnTo>
                    <a:lnTo>
                      <a:pt x="19748" y="2516"/>
                    </a:lnTo>
                    <a:lnTo>
                      <a:pt x="19628" y="2328"/>
                    </a:lnTo>
                    <a:lnTo>
                      <a:pt x="19508" y="2122"/>
                    </a:lnTo>
                    <a:lnTo>
                      <a:pt x="19371" y="1934"/>
                    </a:lnTo>
                    <a:lnTo>
                      <a:pt x="19234" y="1746"/>
                    </a:lnTo>
                    <a:lnTo>
                      <a:pt x="19080" y="1575"/>
                    </a:lnTo>
                    <a:lnTo>
                      <a:pt x="18926" y="1404"/>
                    </a:lnTo>
                    <a:lnTo>
                      <a:pt x="18755" y="1250"/>
                    </a:lnTo>
                    <a:lnTo>
                      <a:pt x="18584" y="1096"/>
                    </a:lnTo>
                    <a:lnTo>
                      <a:pt x="18396" y="959"/>
                    </a:lnTo>
                    <a:lnTo>
                      <a:pt x="18208" y="822"/>
                    </a:lnTo>
                    <a:lnTo>
                      <a:pt x="18019" y="702"/>
                    </a:lnTo>
                    <a:lnTo>
                      <a:pt x="17814" y="582"/>
                    </a:lnTo>
                    <a:lnTo>
                      <a:pt x="17609" y="480"/>
                    </a:lnTo>
                    <a:lnTo>
                      <a:pt x="17386" y="377"/>
                    </a:lnTo>
                    <a:lnTo>
                      <a:pt x="17164" y="291"/>
                    </a:lnTo>
                    <a:lnTo>
                      <a:pt x="16941" y="223"/>
                    </a:lnTo>
                    <a:lnTo>
                      <a:pt x="16719" y="155"/>
                    </a:lnTo>
                    <a:lnTo>
                      <a:pt x="16479" y="103"/>
                    </a:lnTo>
                    <a:lnTo>
                      <a:pt x="16240" y="52"/>
                    </a:lnTo>
                    <a:lnTo>
                      <a:pt x="16000" y="35"/>
                    </a:lnTo>
                    <a:lnTo>
                      <a:pt x="1576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1" name="Google Shape;1825;p35">
                <a:extLst>
                  <a:ext uri="{FF2B5EF4-FFF2-40B4-BE49-F238E27FC236}">
                    <a16:creationId xmlns:a16="http://schemas.microsoft.com/office/drawing/2014/main" id="{71800B8A-BF1E-0137-4E05-635856204D24}"/>
                  </a:ext>
                </a:extLst>
              </p:cNvPr>
              <p:cNvSpPr/>
              <p:nvPr/>
            </p:nvSpPr>
            <p:spPr>
              <a:xfrm>
                <a:off x="5889248" y="3182224"/>
                <a:ext cx="801968" cy="502246"/>
              </a:xfrm>
              <a:custGeom>
                <a:avLst/>
                <a:gdLst/>
                <a:ahLst/>
                <a:cxnLst/>
                <a:rect l="l" t="t" r="r" b="b"/>
                <a:pathLst>
                  <a:path w="20330" h="12732" fill="none" extrusionOk="0">
                    <a:moveTo>
                      <a:pt x="15521" y="1"/>
                    </a:moveTo>
                    <a:lnTo>
                      <a:pt x="4809" y="1"/>
                    </a:lnTo>
                    <a:lnTo>
                      <a:pt x="4809" y="1"/>
                    </a:lnTo>
                    <a:lnTo>
                      <a:pt x="4570" y="1"/>
                    </a:lnTo>
                    <a:lnTo>
                      <a:pt x="4313" y="35"/>
                    </a:lnTo>
                    <a:lnTo>
                      <a:pt x="4073" y="52"/>
                    </a:lnTo>
                    <a:lnTo>
                      <a:pt x="3834" y="103"/>
                    </a:lnTo>
                    <a:lnTo>
                      <a:pt x="3611" y="155"/>
                    </a:lnTo>
                    <a:lnTo>
                      <a:pt x="3372" y="223"/>
                    </a:lnTo>
                    <a:lnTo>
                      <a:pt x="3149" y="291"/>
                    </a:lnTo>
                    <a:lnTo>
                      <a:pt x="2944" y="377"/>
                    </a:lnTo>
                    <a:lnTo>
                      <a:pt x="2722" y="480"/>
                    </a:lnTo>
                    <a:lnTo>
                      <a:pt x="2516" y="582"/>
                    </a:lnTo>
                    <a:lnTo>
                      <a:pt x="2311" y="702"/>
                    </a:lnTo>
                    <a:lnTo>
                      <a:pt x="2123" y="822"/>
                    </a:lnTo>
                    <a:lnTo>
                      <a:pt x="1934" y="959"/>
                    </a:lnTo>
                    <a:lnTo>
                      <a:pt x="1746" y="1096"/>
                    </a:lnTo>
                    <a:lnTo>
                      <a:pt x="1575" y="1250"/>
                    </a:lnTo>
                    <a:lnTo>
                      <a:pt x="1404" y="1404"/>
                    </a:lnTo>
                    <a:lnTo>
                      <a:pt x="1250" y="1575"/>
                    </a:lnTo>
                    <a:lnTo>
                      <a:pt x="1096" y="1746"/>
                    </a:lnTo>
                    <a:lnTo>
                      <a:pt x="959" y="1934"/>
                    </a:lnTo>
                    <a:lnTo>
                      <a:pt x="822" y="2122"/>
                    </a:lnTo>
                    <a:lnTo>
                      <a:pt x="685" y="2328"/>
                    </a:lnTo>
                    <a:lnTo>
                      <a:pt x="583" y="2516"/>
                    </a:lnTo>
                    <a:lnTo>
                      <a:pt x="463" y="2721"/>
                    </a:lnTo>
                    <a:lnTo>
                      <a:pt x="377" y="2944"/>
                    </a:lnTo>
                    <a:lnTo>
                      <a:pt x="292" y="3166"/>
                    </a:lnTo>
                    <a:lnTo>
                      <a:pt x="206" y="3389"/>
                    </a:lnTo>
                    <a:lnTo>
                      <a:pt x="155" y="3611"/>
                    </a:lnTo>
                    <a:lnTo>
                      <a:pt x="86" y="3851"/>
                    </a:lnTo>
                    <a:lnTo>
                      <a:pt x="52" y="4090"/>
                    </a:lnTo>
                    <a:lnTo>
                      <a:pt x="18" y="4330"/>
                    </a:lnTo>
                    <a:lnTo>
                      <a:pt x="1" y="4569"/>
                    </a:lnTo>
                    <a:lnTo>
                      <a:pt x="1" y="4809"/>
                    </a:lnTo>
                    <a:lnTo>
                      <a:pt x="1" y="12732"/>
                    </a:lnTo>
                    <a:lnTo>
                      <a:pt x="20330" y="12732"/>
                    </a:lnTo>
                    <a:lnTo>
                      <a:pt x="20330" y="4809"/>
                    </a:lnTo>
                    <a:lnTo>
                      <a:pt x="20330" y="4809"/>
                    </a:lnTo>
                    <a:lnTo>
                      <a:pt x="20330" y="4569"/>
                    </a:lnTo>
                    <a:lnTo>
                      <a:pt x="20312" y="4330"/>
                    </a:lnTo>
                    <a:lnTo>
                      <a:pt x="20278" y="4090"/>
                    </a:lnTo>
                    <a:lnTo>
                      <a:pt x="20227" y="3851"/>
                    </a:lnTo>
                    <a:lnTo>
                      <a:pt x="20176" y="3611"/>
                    </a:lnTo>
                    <a:lnTo>
                      <a:pt x="20107" y="3389"/>
                    </a:lnTo>
                    <a:lnTo>
                      <a:pt x="20039" y="3166"/>
                    </a:lnTo>
                    <a:lnTo>
                      <a:pt x="19953" y="2944"/>
                    </a:lnTo>
                    <a:lnTo>
                      <a:pt x="19850" y="2721"/>
                    </a:lnTo>
                    <a:lnTo>
                      <a:pt x="19748" y="2516"/>
                    </a:lnTo>
                    <a:lnTo>
                      <a:pt x="19628" y="2328"/>
                    </a:lnTo>
                    <a:lnTo>
                      <a:pt x="19508" y="2122"/>
                    </a:lnTo>
                    <a:lnTo>
                      <a:pt x="19371" y="1934"/>
                    </a:lnTo>
                    <a:lnTo>
                      <a:pt x="19234" y="1746"/>
                    </a:lnTo>
                    <a:lnTo>
                      <a:pt x="19080" y="1575"/>
                    </a:lnTo>
                    <a:lnTo>
                      <a:pt x="18926" y="1404"/>
                    </a:lnTo>
                    <a:lnTo>
                      <a:pt x="18755" y="1250"/>
                    </a:lnTo>
                    <a:lnTo>
                      <a:pt x="18584" y="1096"/>
                    </a:lnTo>
                    <a:lnTo>
                      <a:pt x="18396" y="959"/>
                    </a:lnTo>
                    <a:lnTo>
                      <a:pt x="18208" y="822"/>
                    </a:lnTo>
                    <a:lnTo>
                      <a:pt x="18019" y="702"/>
                    </a:lnTo>
                    <a:lnTo>
                      <a:pt x="17814" y="582"/>
                    </a:lnTo>
                    <a:lnTo>
                      <a:pt x="17609" y="480"/>
                    </a:lnTo>
                    <a:lnTo>
                      <a:pt x="17386" y="377"/>
                    </a:lnTo>
                    <a:lnTo>
                      <a:pt x="17164" y="291"/>
                    </a:lnTo>
                    <a:lnTo>
                      <a:pt x="16941" y="223"/>
                    </a:lnTo>
                    <a:lnTo>
                      <a:pt x="16719" y="155"/>
                    </a:lnTo>
                    <a:lnTo>
                      <a:pt x="16479" y="103"/>
                    </a:lnTo>
                    <a:lnTo>
                      <a:pt x="16240" y="52"/>
                    </a:lnTo>
                    <a:lnTo>
                      <a:pt x="16000" y="35"/>
                    </a:lnTo>
                    <a:lnTo>
                      <a:pt x="15761" y="1"/>
                    </a:lnTo>
                    <a:lnTo>
                      <a:pt x="15521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2" name="Google Shape;1826;p35">
                <a:extLst>
                  <a:ext uri="{FF2B5EF4-FFF2-40B4-BE49-F238E27FC236}">
                    <a16:creationId xmlns:a16="http://schemas.microsoft.com/office/drawing/2014/main" id="{8A2E63F4-EF47-9EC6-382A-3CBEA07110E0}"/>
                  </a:ext>
                </a:extLst>
              </p:cNvPr>
              <p:cNvSpPr/>
              <p:nvPr/>
            </p:nvSpPr>
            <p:spPr>
              <a:xfrm>
                <a:off x="2852389" y="3623681"/>
                <a:ext cx="982164" cy="209308"/>
              </a:xfrm>
              <a:custGeom>
                <a:avLst/>
                <a:gdLst/>
                <a:ahLst/>
                <a:cxnLst/>
                <a:rect l="l" t="t" r="r" b="b"/>
                <a:pathLst>
                  <a:path w="24898" h="5306" extrusionOk="0">
                    <a:moveTo>
                      <a:pt x="2653" y="1"/>
                    </a:moveTo>
                    <a:lnTo>
                      <a:pt x="2379" y="18"/>
                    </a:lnTo>
                    <a:lnTo>
                      <a:pt x="2122" y="52"/>
                    </a:lnTo>
                    <a:lnTo>
                      <a:pt x="1866" y="120"/>
                    </a:lnTo>
                    <a:lnTo>
                      <a:pt x="1626" y="206"/>
                    </a:lnTo>
                    <a:lnTo>
                      <a:pt x="1386" y="326"/>
                    </a:lnTo>
                    <a:lnTo>
                      <a:pt x="1164" y="463"/>
                    </a:lnTo>
                    <a:lnTo>
                      <a:pt x="959" y="617"/>
                    </a:lnTo>
                    <a:lnTo>
                      <a:pt x="770" y="788"/>
                    </a:lnTo>
                    <a:lnTo>
                      <a:pt x="599" y="976"/>
                    </a:lnTo>
                    <a:lnTo>
                      <a:pt x="445" y="1181"/>
                    </a:lnTo>
                    <a:lnTo>
                      <a:pt x="325" y="1404"/>
                    </a:lnTo>
                    <a:lnTo>
                      <a:pt x="206" y="1626"/>
                    </a:lnTo>
                    <a:lnTo>
                      <a:pt x="120" y="1866"/>
                    </a:lnTo>
                    <a:lnTo>
                      <a:pt x="52" y="2122"/>
                    </a:lnTo>
                    <a:lnTo>
                      <a:pt x="17" y="2379"/>
                    </a:lnTo>
                    <a:lnTo>
                      <a:pt x="0" y="2653"/>
                    </a:lnTo>
                    <a:lnTo>
                      <a:pt x="17" y="2927"/>
                    </a:lnTo>
                    <a:lnTo>
                      <a:pt x="52" y="3183"/>
                    </a:lnTo>
                    <a:lnTo>
                      <a:pt x="120" y="3440"/>
                    </a:lnTo>
                    <a:lnTo>
                      <a:pt x="206" y="3680"/>
                    </a:lnTo>
                    <a:lnTo>
                      <a:pt x="325" y="3919"/>
                    </a:lnTo>
                    <a:lnTo>
                      <a:pt x="445" y="4142"/>
                    </a:lnTo>
                    <a:lnTo>
                      <a:pt x="599" y="4347"/>
                    </a:lnTo>
                    <a:lnTo>
                      <a:pt x="770" y="4535"/>
                    </a:lnTo>
                    <a:lnTo>
                      <a:pt x="959" y="4706"/>
                    </a:lnTo>
                    <a:lnTo>
                      <a:pt x="1164" y="4860"/>
                    </a:lnTo>
                    <a:lnTo>
                      <a:pt x="1386" y="4997"/>
                    </a:lnTo>
                    <a:lnTo>
                      <a:pt x="1626" y="5100"/>
                    </a:lnTo>
                    <a:lnTo>
                      <a:pt x="1866" y="5185"/>
                    </a:lnTo>
                    <a:lnTo>
                      <a:pt x="2122" y="5254"/>
                    </a:lnTo>
                    <a:lnTo>
                      <a:pt x="2379" y="5288"/>
                    </a:lnTo>
                    <a:lnTo>
                      <a:pt x="2653" y="5305"/>
                    </a:lnTo>
                    <a:lnTo>
                      <a:pt x="22246" y="5305"/>
                    </a:lnTo>
                    <a:lnTo>
                      <a:pt x="22519" y="5288"/>
                    </a:lnTo>
                    <a:lnTo>
                      <a:pt x="22776" y="5254"/>
                    </a:lnTo>
                    <a:lnTo>
                      <a:pt x="23033" y="5185"/>
                    </a:lnTo>
                    <a:lnTo>
                      <a:pt x="23272" y="5100"/>
                    </a:lnTo>
                    <a:lnTo>
                      <a:pt x="23512" y="4997"/>
                    </a:lnTo>
                    <a:lnTo>
                      <a:pt x="23717" y="4860"/>
                    </a:lnTo>
                    <a:lnTo>
                      <a:pt x="23922" y="4706"/>
                    </a:lnTo>
                    <a:lnTo>
                      <a:pt x="24111" y="4535"/>
                    </a:lnTo>
                    <a:lnTo>
                      <a:pt x="24282" y="4347"/>
                    </a:lnTo>
                    <a:lnTo>
                      <a:pt x="24436" y="4142"/>
                    </a:lnTo>
                    <a:lnTo>
                      <a:pt x="24573" y="3919"/>
                    </a:lnTo>
                    <a:lnTo>
                      <a:pt x="24693" y="3680"/>
                    </a:lnTo>
                    <a:lnTo>
                      <a:pt x="24778" y="3440"/>
                    </a:lnTo>
                    <a:lnTo>
                      <a:pt x="24847" y="3183"/>
                    </a:lnTo>
                    <a:lnTo>
                      <a:pt x="24881" y="2927"/>
                    </a:lnTo>
                    <a:lnTo>
                      <a:pt x="24898" y="2653"/>
                    </a:lnTo>
                    <a:lnTo>
                      <a:pt x="24881" y="2379"/>
                    </a:lnTo>
                    <a:lnTo>
                      <a:pt x="24847" y="2122"/>
                    </a:lnTo>
                    <a:lnTo>
                      <a:pt x="24778" y="1866"/>
                    </a:lnTo>
                    <a:lnTo>
                      <a:pt x="24693" y="1626"/>
                    </a:lnTo>
                    <a:lnTo>
                      <a:pt x="24573" y="1404"/>
                    </a:lnTo>
                    <a:lnTo>
                      <a:pt x="24436" y="1181"/>
                    </a:lnTo>
                    <a:lnTo>
                      <a:pt x="24282" y="976"/>
                    </a:lnTo>
                    <a:lnTo>
                      <a:pt x="24111" y="788"/>
                    </a:lnTo>
                    <a:lnTo>
                      <a:pt x="23922" y="617"/>
                    </a:lnTo>
                    <a:lnTo>
                      <a:pt x="23717" y="463"/>
                    </a:lnTo>
                    <a:lnTo>
                      <a:pt x="23512" y="326"/>
                    </a:lnTo>
                    <a:lnTo>
                      <a:pt x="23272" y="206"/>
                    </a:lnTo>
                    <a:lnTo>
                      <a:pt x="23033" y="120"/>
                    </a:lnTo>
                    <a:lnTo>
                      <a:pt x="22776" y="52"/>
                    </a:lnTo>
                    <a:lnTo>
                      <a:pt x="22519" y="18"/>
                    </a:lnTo>
                    <a:lnTo>
                      <a:pt x="22246" y="1"/>
                    </a:lnTo>
                    <a:close/>
                  </a:path>
                </a:pathLst>
              </a:custGeom>
              <a:solidFill>
                <a:srgbClr val="4CB4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3" name="Google Shape;1827;p35">
                <a:extLst>
                  <a:ext uri="{FF2B5EF4-FFF2-40B4-BE49-F238E27FC236}">
                    <a16:creationId xmlns:a16="http://schemas.microsoft.com/office/drawing/2014/main" id="{101D3106-6567-8A79-9947-FAF08E1FB1E0}"/>
                  </a:ext>
                </a:extLst>
              </p:cNvPr>
              <p:cNvSpPr/>
              <p:nvPr/>
            </p:nvSpPr>
            <p:spPr>
              <a:xfrm>
                <a:off x="2852389" y="3623681"/>
                <a:ext cx="982164" cy="209308"/>
              </a:xfrm>
              <a:custGeom>
                <a:avLst/>
                <a:gdLst/>
                <a:ahLst/>
                <a:cxnLst/>
                <a:rect l="l" t="t" r="r" b="b"/>
                <a:pathLst>
                  <a:path w="24898" h="5306" fill="none" extrusionOk="0">
                    <a:moveTo>
                      <a:pt x="22246" y="5305"/>
                    </a:moveTo>
                    <a:lnTo>
                      <a:pt x="2653" y="5305"/>
                    </a:lnTo>
                    <a:lnTo>
                      <a:pt x="2653" y="5305"/>
                    </a:lnTo>
                    <a:lnTo>
                      <a:pt x="2379" y="5288"/>
                    </a:lnTo>
                    <a:lnTo>
                      <a:pt x="2122" y="5254"/>
                    </a:lnTo>
                    <a:lnTo>
                      <a:pt x="1866" y="5185"/>
                    </a:lnTo>
                    <a:lnTo>
                      <a:pt x="1626" y="5100"/>
                    </a:lnTo>
                    <a:lnTo>
                      <a:pt x="1386" y="4997"/>
                    </a:lnTo>
                    <a:lnTo>
                      <a:pt x="1164" y="4860"/>
                    </a:lnTo>
                    <a:lnTo>
                      <a:pt x="959" y="4706"/>
                    </a:lnTo>
                    <a:lnTo>
                      <a:pt x="770" y="4535"/>
                    </a:lnTo>
                    <a:lnTo>
                      <a:pt x="599" y="4347"/>
                    </a:lnTo>
                    <a:lnTo>
                      <a:pt x="445" y="4142"/>
                    </a:lnTo>
                    <a:lnTo>
                      <a:pt x="325" y="3919"/>
                    </a:lnTo>
                    <a:lnTo>
                      <a:pt x="206" y="3680"/>
                    </a:lnTo>
                    <a:lnTo>
                      <a:pt x="120" y="3440"/>
                    </a:lnTo>
                    <a:lnTo>
                      <a:pt x="52" y="3183"/>
                    </a:lnTo>
                    <a:lnTo>
                      <a:pt x="17" y="2927"/>
                    </a:lnTo>
                    <a:lnTo>
                      <a:pt x="0" y="2653"/>
                    </a:lnTo>
                    <a:lnTo>
                      <a:pt x="0" y="2653"/>
                    </a:lnTo>
                    <a:lnTo>
                      <a:pt x="17" y="2379"/>
                    </a:lnTo>
                    <a:lnTo>
                      <a:pt x="52" y="2122"/>
                    </a:lnTo>
                    <a:lnTo>
                      <a:pt x="120" y="1866"/>
                    </a:lnTo>
                    <a:lnTo>
                      <a:pt x="206" y="1626"/>
                    </a:lnTo>
                    <a:lnTo>
                      <a:pt x="325" y="1404"/>
                    </a:lnTo>
                    <a:lnTo>
                      <a:pt x="445" y="1181"/>
                    </a:lnTo>
                    <a:lnTo>
                      <a:pt x="599" y="976"/>
                    </a:lnTo>
                    <a:lnTo>
                      <a:pt x="770" y="788"/>
                    </a:lnTo>
                    <a:lnTo>
                      <a:pt x="959" y="617"/>
                    </a:lnTo>
                    <a:lnTo>
                      <a:pt x="1164" y="463"/>
                    </a:lnTo>
                    <a:lnTo>
                      <a:pt x="1386" y="326"/>
                    </a:lnTo>
                    <a:lnTo>
                      <a:pt x="1626" y="206"/>
                    </a:lnTo>
                    <a:lnTo>
                      <a:pt x="1866" y="120"/>
                    </a:lnTo>
                    <a:lnTo>
                      <a:pt x="2122" y="52"/>
                    </a:lnTo>
                    <a:lnTo>
                      <a:pt x="2379" y="18"/>
                    </a:lnTo>
                    <a:lnTo>
                      <a:pt x="2653" y="1"/>
                    </a:lnTo>
                    <a:lnTo>
                      <a:pt x="22246" y="1"/>
                    </a:lnTo>
                    <a:lnTo>
                      <a:pt x="22246" y="1"/>
                    </a:lnTo>
                    <a:lnTo>
                      <a:pt x="22519" y="18"/>
                    </a:lnTo>
                    <a:lnTo>
                      <a:pt x="22776" y="52"/>
                    </a:lnTo>
                    <a:lnTo>
                      <a:pt x="23033" y="120"/>
                    </a:lnTo>
                    <a:lnTo>
                      <a:pt x="23272" y="206"/>
                    </a:lnTo>
                    <a:lnTo>
                      <a:pt x="23512" y="326"/>
                    </a:lnTo>
                    <a:lnTo>
                      <a:pt x="23717" y="463"/>
                    </a:lnTo>
                    <a:lnTo>
                      <a:pt x="23922" y="617"/>
                    </a:lnTo>
                    <a:lnTo>
                      <a:pt x="24111" y="788"/>
                    </a:lnTo>
                    <a:lnTo>
                      <a:pt x="24282" y="976"/>
                    </a:lnTo>
                    <a:lnTo>
                      <a:pt x="24436" y="1181"/>
                    </a:lnTo>
                    <a:lnTo>
                      <a:pt x="24573" y="1404"/>
                    </a:lnTo>
                    <a:lnTo>
                      <a:pt x="24693" y="1626"/>
                    </a:lnTo>
                    <a:lnTo>
                      <a:pt x="24778" y="1866"/>
                    </a:lnTo>
                    <a:lnTo>
                      <a:pt x="24847" y="2122"/>
                    </a:lnTo>
                    <a:lnTo>
                      <a:pt x="24881" y="2379"/>
                    </a:lnTo>
                    <a:lnTo>
                      <a:pt x="24898" y="2653"/>
                    </a:lnTo>
                    <a:lnTo>
                      <a:pt x="24898" y="2653"/>
                    </a:lnTo>
                    <a:lnTo>
                      <a:pt x="24881" y="2927"/>
                    </a:lnTo>
                    <a:lnTo>
                      <a:pt x="24847" y="3183"/>
                    </a:lnTo>
                    <a:lnTo>
                      <a:pt x="24778" y="3440"/>
                    </a:lnTo>
                    <a:lnTo>
                      <a:pt x="24693" y="3680"/>
                    </a:lnTo>
                    <a:lnTo>
                      <a:pt x="24573" y="3919"/>
                    </a:lnTo>
                    <a:lnTo>
                      <a:pt x="24436" y="4142"/>
                    </a:lnTo>
                    <a:lnTo>
                      <a:pt x="24282" y="4347"/>
                    </a:lnTo>
                    <a:lnTo>
                      <a:pt x="24111" y="4535"/>
                    </a:lnTo>
                    <a:lnTo>
                      <a:pt x="23922" y="4706"/>
                    </a:lnTo>
                    <a:lnTo>
                      <a:pt x="23717" y="4860"/>
                    </a:lnTo>
                    <a:lnTo>
                      <a:pt x="23512" y="4997"/>
                    </a:lnTo>
                    <a:lnTo>
                      <a:pt x="23272" y="5100"/>
                    </a:lnTo>
                    <a:lnTo>
                      <a:pt x="23033" y="5185"/>
                    </a:lnTo>
                    <a:lnTo>
                      <a:pt x="22776" y="5254"/>
                    </a:lnTo>
                    <a:lnTo>
                      <a:pt x="22519" y="5288"/>
                    </a:lnTo>
                    <a:lnTo>
                      <a:pt x="22246" y="5305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4" name="Google Shape;1828;p35">
                <a:extLst>
                  <a:ext uri="{FF2B5EF4-FFF2-40B4-BE49-F238E27FC236}">
                    <a16:creationId xmlns:a16="http://schemas.microsoft.com/office/drawing/2014/main" id="{2F22B3C5-818C-5F76-B89D-2272D1CD267E}"/>
                  </a:ext>
                </a:extLst>
              </p:cNvPr>
              <p:cNvSpPr/>
              <p:nvPr/>
            </p:nvSpPr>
            <p:spPr>
              <a:xfrm>
                <a:off x="3834511" y="3623681"/>
                <a:ext cx="982203" cy="209308"/>
              </a:xfrm>
              <a:custGeom>
                <a:avLst/>
                <a:gdLst/>
                <a:ahLst/>
                <a:cxnLst/>
                <a:rect l="l" t="t" r="r" b="b"/>
                <a:pathLst>
                  <a:path w="24899" h="5306" extrusionOk="0">
                    <a:moveTo>
                      <a:pt x="2653" y="1"/>
                    </a:moveTo>
                    <a:lnTo>
                      <a:pt x="2379" y="18"/>
                    </a:lnTo>
                    <a:lnTo>
                      <a:pt x="2123" y="52"/>
                    </a:lnTo>
                    <a:lnTo>
                      <a:pt x="1866" y="120"/>
                    </a:lnTo>
                    <a:lnTo>
                      <a:pt x="1626" y="206"/>
                    </a:lnTo>
                    <a:lnTo>
                      <a:pt x="1387" y="326"/>
                    </a:lnTo>
                    <a:lnTo>
                      <a:pt x="1164" y="463"/>
                    </a:lnTo>
                    <a:lnTo>
                      <a:pt x="976" y="617"/>
                    </a:lnTo>
                    <a:lnTo>
                      <a:pt x="788" y="788"/>
                    </a:lnTo>
                    <a:lnTo>
                      <a:pt x="600" y="976"/>
                    </a:lnTo>
                    <a:lnTo>
                      <a:pt x="463" y="1181"/>
                    </a:lnTo>
                    <a:lnTo>
                      <a:pt x="326" y="1404"/>
                    </a:lnTo>
                    <a:lnTo>
                      <a:pt x="206" y="1626"/>
                    </a:lnTo>
                    <a:lnTo>
                      <a:pt x="121" y="1866"/>
                    </a:lnTo>
                    <a:lnTo>
                      <a:pt x="52" y="2122"/>
                    </a:lnTo>
                    <a:lnTo>
                      <a:pt x="18" y="2379"/>
                    </a:lnTo>
                    <a:lnTo>
                      <a:pt x="1" y="2653"/>
                    </a:lnTo>
                    <a:lnTo>
                      <a:pt x="18" y="2927"/>
                    </a:lnTo>
                    <a:lnTo>
                      <a:pt x="52" y="3183"/>
                    </a:lnTo>
                    <a:lnTo>
                      <a:pt x="121" y="3440"/>
                    </a:lnTo>
                    <a:lnTo>
                      <a:pt x="206" y="3680"/>
                    </a:lnTo>
                    <a:lnTo>
                      <a:pt x="326" y="3919"/>
                    </a:lnTo>
                    <a:lnTo>
                      <a:pt x="463" y="4142"/>
                    </a:lnTo>
                    <a:lnTo>
                      <a:pt x="600" y="4347"/>
                    </a:lnTo>
                    <a:lnTo>
                      <a:pt x="788" y="4535"/>
                    </a:lnTo>
                    <a:lnTo>
                      <a:pt x="976" y="4706"/>
                    </a:lnTo>
                    <a:lnTo>
                      <a:pt x="1164" y="4860"/>
                    </a:lnTo>
                    <a:lnTo>
                      <a:pt x="1387" y="4997"/>
                    </a:lnTo>
                    <a:lnTo>
                      <a:pt x="1626" y="5100"/>
                    </a:lnTo>
                    <a:lnTo>
                      <a:pt x="1866" y="5185"/>
                    </a:lnTo>
                    <a:lnTo>
                      <a:pt x="2123" y="5254"/>
                    </a:lnTo>
                    <a:lnTo>
                      <a:pt x="2379" y="5288"/>
                    </a:lnTo>
                    <a:lnTo>
                      <a:pt x="2653" y="5305"/>
                    </a:lnTo>
                    <a:lnTo>
                      <a:pt x="22246" y="5305"/>
                    </a:lnTo>
                    <a:lnTo>
                      <a:pt x="22520" y="5288"/>
                    </a:lnTo>
                    <a:lnTo>
                      <a:pt x="22777" y="5254"/>
                    </a:lnTo>
                    <a:lnTo>
                      <a:pt x="23033" y="5185"/>
                    </a:lnTo>
                    <a:lnTo>
                      <a:pt x="23273" y="5100"/>
                    </a:lnTo>
                    <a:lnTo>
                      <a:pt x="23512" y="4997"/>
                    </a:lnTo>
                    <a:lnTo>
                      <a:pt x="23735" y="4860"/>
                    </a:lnTo>
                    <a:lnTo>
                      <a:pt x="23940" y="4706"/>
                    </a:lnTo>
                    <a:lnTo>
                      <a:pt x="24128" y="4535"/>
                    </a:lnTo>
                    <a:lnTo>
                      <a:pt x="24299" y="4347"/>
                    </a:lnTo>
                    <a:lnTo>
                      <a:pt x="24453" y="4142"/>
                    </a:lnTo>
                    <a:lnTo>
                      <a:pt x="24573" y="3919"/>
                    </a:lnTo>
                    <a:lnTo>
                      <a:pt x="24693" y="3680"/>
                    </a:lnTo>
                    <a:lnTo>
                      <a:pt x="24779" y="3440"/>
                    </a:lnTo>
                    <a:lnTo>
                      <a:pt x="24847" y="3183"/>
                    </a:lnTo>
                    <a:lnTo>
                      <a:pt x="24881" y="2927"/>
                    </a:lnTo>
                    <a:lnTo>
                      <a:pt x="24898" y="2653"/>
                    </a:lnTo>
                    <a:lnTo>
                      <a:pt x="24881" y="2379"/>
                    </a:lnTo>
                    <a:lnTo>
                      <a:pt x="24847" y="2122"/>
                    </a:lnTo>
                    <a:lnTo>
                      <a:pt x="24779" y="1866"/>
                    </a:lnTo>
                    <a:lnTo>
                      <a:pt x="24693" y="1626"/>
                    </a:lnTo>
                    <a:lnTo>
                      <a:pt x="24573" y="1404"/>
                    </a:lnTo>
                    <a:lnTo>
                      <a:pt x="24453" y="1181"/>
                    </a:lnTo>
                    <a:lnTo>
                      <a:pt x="24299" y="976"/>
                    </a:lnTo>
                    <a:lnTo>
                      <a:pt x="24128" y="788"/>
                    </a:lnTo>
                    <a:lnTo>
                      <a:pt x="23940" y="617"/>
                    </a:lnTo>
                    <a:lnTo>
                      <a:pt x="23735" y="463"/>
                    </a:lnTo>
                    <a:lnTo>
                      <a:pt x="23512" y="326"/>
                    </a:lnTo>
                    <a:lnTo>
                      <a:pt x="23273" y="206"/>
                    </a:lnTo>
                    <a:lnTo>
                      <a:pt x="23033" y="120"/>
                    </a:lnTo>
                    <a:lnTo>
                      <a:pt x="22777" y="52"/>
                    </a:lnTo>
                    <a:lnTo>
                      <a:pt x="22520" y="18"/>
                    </a:lnTo>
                    <a:lnTo>
                      <a:pt x="22246" y="1"/>
                    </a:lnTo>
                    <a:close/>
                  </a:path>
                </a:pathLst>
              </a:custGeom>
              <a:solidFill>
                <a:srgbClr val="4CB4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5" name="Google Shape;1829;p35">
                <a:extLst>
                  <a:ext uri="{FF2B5EF4-FFF2-40B4-BE49-F238E27FC236}">
                    <a16:creationId xmlns:a16="http://schemas.microsoft.com/office/drawing/2014/main" id="{6ABF5129-0C2A-7E63-67E7-AB1533C87D21}"/>
                  </a:ext>
                </a:extLst>
              </p:cNvPr>
              <p:cNvSpPr/>
              <p:nvPr/>
            </p:nvSpPr>
            <p:spPr>
              <a:xfrm>
                <a:off x="3834511" y="3623681"/>
                <a:ext cx="982203" cy="209308"/>
              </a:xfrm>
              <a:custGeom>
                <a:avLst/>
                <a:gdLst/>
                <a:ahLst/>
                <a:cxnLst/>
                <a:rect l="l" t="t" r="r" b="b"/>
                <a:pathLst>
                  <a:path w="24899" h="5306" fill="none" extrusionOk="0">
                    <a:moveTo>
                      <a:pt x="22246" y="5305"/>
                    </a:moveTo>
                    <a:lnTo>
                      <a:pt x="2653" y="5305"/>
                    </a:lnTo>
                    <a:lnTo>
                      <a:pt x="2653" y="5305"/>
                    </a:lnTo>
                    <a:lnTo>
                      <a:pt x="2379" y="5288"/>
                    </a:lnTo>
                    <a:lnTo>
                      <a:pt x="2123" y="5254"/>
                    </a:lnTo>
                    <a:lnTo>
                      <a:pt x="1866" y="5185"/>
                    </a:lnTo>
                    <a:lnTo>
                      <a:pt x="1626" y="5100"/>
                    </a:lnTo>
                    <a:lnTo>
                      <a:pt x="1387" y="4997"/>
                    </a:lnTo>
                    <a:lnTo>
                      <a:pt x="1164" y="4860"/>
                    </a:lnTo>
                    <a:lnTo>
                      <a:pt x="976" y="4706"/>
                    </a:lnTo>
                    <a:lnTo>
                      <a:pt x="788" y="4535"/>
                    </a:lnTo>
                    <a:lnTo>
                      <a:pt x="600" y="4347"/>
                    </a:lnTo>
                    <a:lnTo>
                      <a:pt x="463" y="4142"/>
                    </a:lnTo>
                    <a:lnTo>
                      <a:pt x="326" y="3919"/>
                    </a:lnTo>
                    <a:lnTo>
                      <a:pt x="206" y="3680"/>
                    </a:lnTo>
                    <a:lnTo>
                      <a:pt x="121" y="3440"/>
                    </a:lnTo>
                    <a:lnTo>
                      <a:pt x="52" y="3183"/>
                    </a:lnTo>
                    <a:lnTo>
                      <a:pt x="18" y="2927"/>
                    </a:lnTo>
                    <a:lnTo>
                      <a:pt x="1" y="2653"/>
                    </a:lnTo>
                    <a:lnTo>
                      <a:pt x="1" y="2653"/>
                    </a:lnTo>
                    <a:lnTo>
                      <a:pt x="18" y="2379"/>
                    </a:lnTo>
                    <a:lnTo>
                      <a:pt x="52" y="2122"/>
                    </a:lnTo>
                    <a:lnTo>
                      <a:pt x="121" y="1866"/>
                    </a:lnTo>
                    <a:lnTo>
                      <a:pt x="206" y="1626"/>
                    </a:lnTo>
                    <a:lnTo>
                      <a:pt x="326" y="1404"/>
                    </a:lnTo>
                    <a:lnTo>
                      <a:pt x="463" y="1181"/>
                    </a:lnTo>
                    <a:lnTo>
                      <a:pt x="600" y="976"/>
                    </a:lnTo>
                    <a:lnTo>
                      <a:pt x="788" y="788"/>
                    </a:lnTo>
                    <a:lnTo>
                      <a:pt x="976" y="617"/>
                    </a:lnTo>
                    <a:lnTo>
                      <a:pt x="1164" y="463"/>
                    </a:lnTo>
                    <a:lnTo>
                      <a:pt x="1387" y="326"/>
                    </a:lnTo>
                    <a:lnTo>
                      <a:pt x="1626" y="206"/>
                    </a:lnTo>
                    <a:lnTo>
                      <a:pt x="1866" y="120"/>
                    </a:lnTo>
                    <a:lnTo>
                      <a:pt x="2123" y="52"/>
                    </a:lnTo>
                    <a:lnTo>
                      <a:pt x="2379" y="18"/>
                    </a:lnTo>
                    <a:lnTo>
                      <a:pt x="2653" y="1"/>
                    </a:lnTo>
                    <a:lnTo>
                      <a:pt x="22246" y="1"/>
                    </a:lnTo>
                    <a:lnTo>
                      <a:pt x="22246" y="1"/>
                    </a:lnTo>
                    <a:lnTo>
                      <a:pt x="22520" y="18"/>
                    </a:lnTo>
                    <a:lnTo>
                      <a:pt x="22777" y="52"/>
                    </a:lnTo>
                    <a:lnTo>
                      <a:pt x="23033" y="120"/>
                    </a:lnTo>
                    <a:lnTo>
                      <a:pt x="23273" y="206"/>
                    </a:lnTo>
                    <a:lnTo>
                      <a:pt x="23512" y="326"/>
                    </a:lnTo>
                    <a:lnTo>
                      <a:pt x="23735" y="463"/>
                    </a:lnTo>
                    <a:lnTo>
                      <a:pt x="23940" y="617"/>
                    </a:lnTo>
                    <a:lnTo>
                      <a:pt x="24128" y="788"/>
                    </a:lnTo>
                    <a:lnTo>
                      <a:pt x="24299" y="976"/>
                    </a:lnTo>
                    <a:lnTo>
                      <a:pt x="24453" y="1181"/>
                    </a:lnTo>
                    <a:lnTo>
                      <a:pt x="24573" y="1404"/>
                    </a:lnTo>
                    <a:lnTo>
                      <a:pt x="24693" y="1626"/>
                    </a:lnTo>
                    <a:lnTo>
                      <a:pt x="24779" y="1866"/>
                    </a:lnTo>
                    <a:lnTo>
                      <a:pt x="24847" y="2122"/>
                    </a:lnTo>
                    <a:lnTo>
                      <a:pt x="24881" y="2379"/>
                    </a:lnTo>
                    <a:lnTo>
                      <a:pt x="24898" y="2653"/>
                    </a:lnTo>
                    <a:lnTo>
                      <a:pt x="24898" y="2653"/>
                    </a:lnTo>
                    <a:lnTo>
                      <a:pt x="24881" y="2927"/>
                    </a:lnTo>
                    <a:lnTo>
                      <a:pt x="24847" y="3183"/>
                    </a:lnTo>
                    <a:lnTo>
                      <a:pt x="24779" y="3440"/>
                    </a:lnTo>
                    <a:lnTo>
                      <a:pt x="24693" y="3680"/>
                    </a:lnTo>
                    <a:lnTo>
                      <a:pt x="24573" y="3919"/>
                    </a:lnTo>
                    <a:lnTo>
                      <a:pt x="24453" y="4142"/>
                    </a:lnTo>
                    <a:lnTo>
                      <a:pt x="24299" y="4347"/>
                    </a:lnTo>
                    <a:lnTo>
                      <a:pt x="24128" y="4535"/>
                    </a:lnTo>
                    <a:lnTo>
                      <a:pt x="23940" y="4706"/>
                    </a:lnTo>
                    <a:lnTo>
                      <a:pt x="23735" y="4860"/>
                    </a:lnTo>
                    <a:lnTo>
                      <a:pt x="23512" y="4997"/>
                    </a:lnTo>
                    <a:lnTo>
                      <a:pt x="23273" y="5100"/>
                    </a:lnTo>
                    <a:lnTo>
                      <a:pt x="23033" y="5185"/>
                    </a:lnTo>
                    <a:lnTo>
                      <a:pt x="22777" y="5254"/>
                    </a:lnTo>
                    <a:lnTo>
                      <a:pt x="22520" y="5288"/>
                    </a:lnTo>
                    <a:lnTo>
                      <a:pt x="22246" y="5305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6" name="Google Shape;1830;p35">
                <a:extLst>
                  <a:ext uri="{FF2B5EF4-FFF2-40B4-BE49-F238E27FC236}">
                    <a16:creationId xmlns:a16="http://schemas.microsoft.com/office/drawing/2014/main" id="{825F087A-F20F-658A-60CD-95054FCB25BF}"/>
                  </a:ext>
                </a:extLst>
              </p:cNvPr>
              <p:cNvSpPr/>
              <p:nvPr/>
            </p:nvSpPr>
            <p:spPr>
              <a:xfrm>
                <a:off x="4816673" y="3623681"/>
                <a:ext cx="982164" cy="209308"/>
              </a:xfrm>
              <a:custGeom>
                <a:avLst/>
                <a:gdLst/>
                <a:ahLst/>
                <a:cxnLst/>
                <a:rect l="l" t="t" r="r" b="b"/>
                <a:pathLst>
                  <a:path w="24898" h="5306" extrusionOk="0">
                    <a:moveTo>
                      <a:pt x="2653" y="1"/>
                    </a:moveTo>
                    <a:lnTo>
                      <a:pt x="2379" y="18"/>
                    </a:lnTo>
                    <a:lnTo>
                      <a:pt x="2122" y="52"/>
                    </a:lnTo>
                    <a:lnTo>
                      <a:pt x="1866" y="120"/>
                    </a:lnTo>
                    <a:lnTo>
                      <a:pt x="1626" y="206"/>
                    </a:lnTo>
                    <a:lnTo>
                      <a:pt x="1386" y="326"/>
                    </a:lnTo>
                    <a:lnTo>
                      <a:pt x="1181" y="463"/>
                    </a:lnTo>
                    <a:lnTo>
                      <a:pt x="976" y="617"/>
                    </a:lnTo>
                    <a:lnTo>
                      <a:pt x="787" y="788"/>
                    </a:lnTo>
                    <a:lnTo>
                      <a:pt x="616" y="976"/>
                    </a:lnTo>
                    <a:lnTo>
                      <a:pt x="462" y="1181"/>
                    </a:lnTo>
                    <a:lnTo>
                      <a:pt x="325" y="1404"/>
                    </a:lnTo>
                    <a:lnTo>
                      <a:pt x="206" y="1626"/>
                    </a:lnTo>
                    <a:lnTo>
                      <a:pt x="120" y="1866"/>
                    </a:lnTo>
                    <a:lnTo>
                      <a:pt x="52" y="2122"/>
                    </a:lnTo>
                    <a:lnTo>
                      <a:pt x="17" y="2379"/>
                    </a:lnTo>
                    <a:lnTo>
                      <a:pt x="0" y="2653"/>
                    </a:lnTo>
                    <a:lnTo>
                      <a:pt x="17" y="2927"/>
                    </a:lnTo>
                    <a:lnTo>
                      <a:pt x="52" y="3183"/>
                    </a:lnTo>
                    <a:lnTo>
                      <a:pt x="120" y="3440"/>
                    </a:lnTo>
                    <a:lnTo>
                      <a:pt x="206" y="3680"/>
                    </a:lnTo>
                    <a:lnTo>
                      <a:pt x="325" y="3919"/>
                    </a:lnTo>
                    <a:lnTo>
                      <a:pt x="462" y="4142"/>
                    </a:lnTo>
                    <a:lnTo>
                      <a:pt x="616" y="4347"/>
                    </a:lnTo>
                    <a:lnTo>
                      <a:pt x="787" y="4535"/>
                    </a:lnTo>
                    <a:lnTo>
                      <a:pt x="976" y="4706"/>
                    </a:lnTo>
                    <a:lnTo>
                      <a:pt x="1181" y="4860"/>
                    </a:lnTo>
                    <a:lnTo>
                      <a:pt x="1386" y="4997"/>
                    </a:lnTo>
                    <a:lnTo>
                      <a:pt x="1626" y="5100"/>
                    </a:lnTo>
                    <a:lnTo>
                      <a:pt x="1866" y="5185"/>
                    </a:lnTo>
                    <a:lnTo>
                      <a:pt x="2122" y="5254"/>
                    </a:lnTo>
                    <a:lnTo>
                      <a:pt x="2379" y="5288"/>
                    </a:lnTo>
                    <a:lnTo>
                      <a:pt x="2653" y="5305"/>
                    </a:lnTo>
                    <a:lnTo>
                      <a:pt x="22246" y="5305"/>
                    </a:lnTo>
                    <a:lnTo>
                      <a:pt x="22519" y="5288"/>
                    </a:lnTo>
                    <a:lnTo>
                      <a:pt x="22776" y="5254"/>
                    </a:lnTo>
                    <a:lnTo>
                      <a:pt x="23033" y="5185"/>
                    </a:lnTo>
                    <a:lnTo>
                      <a:pt x="23272" y="5100"/>
                    </a:lnTo>
                    <a:lnTo>
                      <a:pt x="23512" y="4997"/>
                    </a:lnTo>
                    <a:lnTo>
                      <a:pt x="23734" y="4860"/>
                    </a:lnTo>
                    <a:lnTo>
                      <a:pt x="23940" y="4706"/>
                    </a:lnTo>
                    <a:lnTo>
                      <a:pt x="24128" y="4535"/>
                    </a:lnTo>
                    <a:lnTo>
                      <a:pt x="24299" y="4347"/>
                    </a:lnTo>
                    <a:lnTo>
                      <a:pt x="24453" y="4142"/>
                    </a:lnTo>
                    <a:lnTo>
                      <a:pt x="24573" y="3919"/>
                    </a:lnTo>
                    <a:lnTo>
                      <a:pt x="24693" y="3680"/>
                    </a:lnTo>
                    <a:lnTo>
                      <a:pt x="24778" y="3440"/>
                    </a:lnTo>
                    <a:lnTo>
                      <a:pt x="24847" y="3183"/>
                    </a:lnTo>
                    <a:lnTo>
                      <a:pt x="24881" y="2927"/>
                    </a:lnTo>
                    <a:lnTo>
                      <a:pt x="24898" y="2653"/>
                    </a:lnTo>
                    <a:lnTo>
                      <a:pt x="24881" y="2379"/>
                    </a:lnTo>
                    <a:lnTo>
                      <a:pt x="24847" y="2122"/>
                    </a:lnTo>
                    <a:lnTo>
                      <a:pt x="24778" y="1866"/>
                    </a:lnTo>
                    <a:lnTo>
                      <a:pt x="24693" y="1626"/>
                    </a:lnTo>
                    <a:lnTo>
                      <a:pt x="24573" y="1404"/>
                    </a:lnTo>
                    <a:lnTo>
                      <a:pt x="24453" y="1181"/>
                    </a:lnTo>
                    <a:lnTo>
                      <a:pt x="24299" y="976"/>
                    </a:lnTo>
                    <a:lnTo>
                      <a:pt x="24128" y="788"/>
                    </a:lnTo>
                    <a:lnTo>
                      <a:pt x="23940" y="617"/>
                    </a:lnTo>
                    <a:lnTo>
                      <a:pt x="23734" y="463"/>
                    </a:lnTo>
                    <a:lnTo>
                      <a:pt x="23512" y="326"/>
                    </a:lnTo>
                    <a:lnTo>
                      <a:pt x="23272" y="206"/>
                    </a:lnTo>
                    <a:lnTo>
                      <a:pt x="23033" y="120"/>
                    </a:lnTo>
                    <a:lnTo>
                      <a:pt x="22776" y="52"/>
                    </a:lnTo>
                    <a:lnTo>
                      <a:pt x="22519" y="18"/>
                    </a:lnTo>
                    <a:lnTo>
                      <a:pt x="22246" y="1"/>
                    </a:lnTo>
                    <a:close/>
                  </a:path>
                </a:pathLst>
              </a:custGeom>
              <a:solidFill>
                <a:srgbClr val="4CB4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7" name="Google Shape;1831;p35">
                <a:extLst>
                  <a:ext uri="{FF2B5EF4-FFF2-40B4-BE49-F238E27FC236}">
                    <a16:creationId xmlns:a16="http://schemas.microsoft.com/office/drawing/2014/main" id="{70CE0112-988F-E55D-A7FF-50BB2E4239E2}"/>
                  </a:ext>
                </a:extLst>
              </p:cNvPr>
              <p:cNvSpPr/>
              <p:nvPr/>
            </p:nvSpPr>
            <p:spPr>
              <a:xfrm>
                <a:off x="4816673" y="3623681"/>
                <a:ext cx="982164" cy="209308"/>
              </a:xfrm>
              <a:custGeom>
                <a:avLst/>
                <a:gdLst/>
                <a:ahLst/>
                <a:cxnLst/>
                <a:rect l="l" t="t" r="r" b="b"/>
                <a:pathLst>
                  <a:path w="24898" h="5306" fill="none" extrusionOk="0">
                    <a:moveTo>
                      <a:pt x="22246" y="5305"/>
                    </a:moveTo>
                    <a:lnTo>
                      <a:pt x="2653" y="5305"/>
                    </a:lnTo>
                    <a:lnTo>
                      <a:pt x="2653" y="5305"/>
                    </a:lnTo>
                    <a:lnTo>
                      <a:pt x="2379" y="5288"/>
                    </a:lnTo>
                    <a:lnTo>
                      <a:pt x="2122" y="5254"/>
                    </a:lnTo>
                    <a:lnTo>
                      <a:pt x="1866" y="5185"/>
                    </a:lnTo>
                    <a:lnTo>
                      <a:pt x="1626" y="5100"/>
                    </a:lnTo>
                    <a:lnTo>
                      <a:pt x="1386" y="4997"/>
                    </a:lnTo>
                    <a:lnTo>
                      <a:pt x="1181" y="4860"/>
                    </a:lnTo>
                    <a:lnTo>
                      <a:pt x="976" y="4706"/>
                    </a:lnTo>
                    <a:lnTo>
                      <a:pt x="787" y="4535"/>
                    </a:lnTo>
                    <a:lnTo>
                      <a:pt x="616" y="4347"/>
                    </a:lnTo>
                    <a:lnTo>
                      <a:pt x="462" y="4142"/>
                    </a:lnTo>
                    <a:lnTo>
                      <a:pt x="325" y="3919"/>
                    </a:lnTo>
                    <a:lnTo>
                      <a:pt x="206" y="3680"/>
                    </a:lnTo>
                    <a:lnTo>
                      <a:pt x="120" y="3440"/>
                    </a:lnTo>
                    <a:lnTo>
                      <a:pt x="52" y="3183"/>
                    </a:lnTo>
                    <a:lnTo>
                      <a:pt x="17" y="2927"/>
                    </a:lnTo>
                    <a:lnTo>
                      <a:pt x="0" y="2653"/>
                    </a:lnTo>
                    <a:lnTo>
                      <a:pt x="0" y="2653"/>
                    </a:lnTo>
                    <a:lnTo>
                      <a:pt x="17" y="2379"/>
                    </a:lnTo>
                    <a:lnTo>
                      <a:pt x="52" y="2122"/>
                    </a:lnTo>
                    <a:lnTo>
                      <a:pt x="120" y="1866"/>
                    </a:lnTo>
                    <a:lnTo>
                      <a:pt x="206" y="1626"/>
                    </a:lnTo>
                    <a:lnTo>
                      <a:pt x="325" y="1404"/>
                    </a:lnTo>
                    <a:lnTo>
                      <a:pt x="462" y="1181"/>
                    </a:lnTo>
                    <a:lnTo>
                      <a:pt x="616" y="976"/>
                    </a:lnTo>
                    <a:lnTo>
                      <a:pt x="787" y="788"/>
                    </a:lnTo>
                    <a:lnTo>
                      <a:pt x="976" y="617"/>
                    </a:lnTo>
                    <a:lnTo>
                      <a:pt x="1181" y="463"/>
                    </a:lnTo>
                    <a:lnTo>
                      <a:pt x="1386" y="326"/>
                    </a:lnTo>
                    <a:lnTo>
                      <a:pt x="1626" y="206"/>
                    </a:lnTo>
                    <a:lnTo>
                      <a:pt x="1866" y="120"/>
                    </a:lnTo>
                    <a:lnTo>
                      <a:pt x="2122" y="52"/>
                    </a:lnTo>
                    <a:lnTo>
                      <a:pt x="2379" y="18"/>
                    </a:lnTo>
                    <a:lnTo>
                      <a:pt x="2653" y="1"/>
                    </a:lnTo>
                    <a:lnTo>
                      <a:pt x="22246" y="1"/>
                    </a:lnTo>
                    <a:lnTo>
                      <a:pt x="22246" y="1"/>
                    </a:lnTo>
                    <a:lnTo>
                      <a:pt x="22519" y="18"/>
                    </a:lnTo>
                    <a:lnTo>
                      <a:pt x="22776" y="52"/>
                    </a:lnTo>
                    <a:lnTo>
                      <a:pt x="23033" y="120"/>
                    </a:lnTo>
                    <a:lnTo>
                      <a:pt x="23272" y="206"/>
                    </a:lnTo>
                    <a:lnTo>
                      <a:pt x="23512" y="326"/>
                    </a:lnTo>
                    <a:lnTo>
                      <a:pt x="23734" y="463"/>
                    </a:lnTo>
                    <a:lnTo>
                      <a:pt x="23940" y="617"/>
                    </a:lnTo>
                    <a:lnTo>
                      <a:pt x="24128" y="788"/>
                    </a:lnTo>
                    <a:lnTo>
                      <a:pt x="24299" y="976"/>
                    </a:lnTo>
                    <a:lnTo>
                      <a:pt x="24453" y="1181"/>
                    </a:lnTo>
                    <a:lnTo>
                      <a:pt x="24573" y="1404"/>
                    </a:lnTo>
                    <a:lnTo>
                      <a:pt x="24693" y="1626"/>
                    </a:lnTo>
                    <a:lnTo>
                      <a:pt x="24778" y="1866"/>
                    </a:lnTo>
                    <a:lnTo>
                      <a:pt x="24847" y="2122"/>
                    </a:lnTo>
                    <a:lnTo>
                      <a:pt x="24881" y="2379"/>
                    </a:lnTo>
                    <a:lnTo>
                      <a:pt x="24898" y="2653"/>
                    </a:lnTo>
                    <a:lnTo>
                      <a:pt x="24898" y="2653"/>
                    </a:lnTo>
                    <a:lnTo>
                      <a:pt x="24881" y="2927"/>
                    </a:lnTo>
                    <a:lnTo>
                      <a:pt x="24847" y="3183"/>
                    </a:lnTo>
                    <a:lnTo>
                      <a:pt x="24778" y="3440"/>
                    </a:lnTo>
                    <a:lnTo>
                      <a:pt x="24693" y="3680"/>
                    </a:lnTo>
                    <a:lnTo>
                      <a:pt x="24573" y="3919"/>
                    </a:lnTo>
                    <a:lnTo>
                      <a:pt x="24453" y="4142"/>
                    </a:lnTo>
                    <a:lnTo>
                      <a:pt x="24299" y="4347"/>
                    </a:lnTo>
                    <a:lnTo>
                      <a:pt x="24128" y="4535"/>
                    </a:lnTo>
                    <a:lnTo>
                      <a:pt x="23940" y="4706"/>
                    </a:lnTo>
                    <a:lnTo>
                      <a:pt x="23734" y="4860"/>
                    </a:lnTo>
                    <a:lnTo>
                      <a:pt x="23512" y="4997"/>
                    </a:lnTo>
                    <a:lnTo>
                      <a:pt x="23272" y="5100"/>
                    </a:lnTo>
                    <a:lnTo>
                      <a:pt x="23033" y="5185"/>
                    </a:lnTo>
                    <a:lnTo>
                      <a:pt x="22776" y="5254"/>
                    </a:lnTo>
                    <a:lnTo>
                      <a:pt x="22519" y="5288"/>
                    </a:lnTo>
                    <a:lnTo>
                      <a:pt x="22246" y="5305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" name="Google Shape;1832;p35">
                <a:extLst>
                  <a:ext uri="{FF2B5EF4-FFF2-40B4-BE49-F238E27FC236}">
                    <a16:creationId xmlns:a16="http://schemas.microsoft.com/office/drawing/2014/main" id="{BE05146B-8928-449B-839E-1280977250CB}"/>
                  </a:ext>
                </a:extLst>
              </p:cNvPr>
              <p:cNvSpPr/>
              <p:nvPr/>
            </p:nvSpPr>
            <p:spPr>
              <a:xfrm>
                <a:off x="5798795" y="3623681"/>
                <a:ext cx="982203" cy="209308"/>
              </a:xfrm>
              <a:custGeom>
                <a:avLst/>
                <a:gdLst/>
                <a:ahLst/>
                <a:cxnLst/>
                <a:rect l="l" t="t" r="r" b="b"/>
                <a:pathLst>
                  <a:path w="24899" h="5306" extrusionOk="0">
                    <a:moveTo>
                      <a:pt x="2653" y="1"/>
                    </a:moveTo>
                    <a:lnTo>
                      <a:pt x="2397" y="18"/>
                    </a:lnTo>
                    <a:lnTo>
                      <a:pt x="2123" y="52"/>
                    </a:lnTo>
                    <a:lnTo>
                      <a:pt x="1866" y="120"/>
                    </a:lnTo>
                    <a:lnTo>
                      <a:pt x="1626" y="206"/>
                    </a:lnTo>
                    <a:lnTo>
                      <a:pt x="1404" y="326"/>
                    </a:lnTo>
                    <a:lnTo>
                      <a:pt x="1182" y="463"/>
                    </a:lnTo>
                    <a:lnTo>
                      <a:pt x="976" y="617"/>
                    </a:lnTo>
                    <a:lnTo>
                      <a:pt x="788" y="788"/>
                    </a:lnTo>
                    <a:lnTo>
                      <a:pt x="617" y="976"/>
                    </a:lnTo>
                    <a:lnTo>
                      <a:pt x="463" y="1181"/>
                    </a:lnTo>
                    <a:lnTo>
                      <a:pt x="326" y="1404"/>
                    </a:lnTo>
                    <a:lnTo>
                      <a:pt x="206" y="1626"/>
                    </a:lnTo>
                    <a:lnTo>
                      <a:pt x="121" y="1866"/>
                    </a:lnTo>
                    <a:lnTo>
                      <a:pt x="52" y="2122"/>
                    </a:lnTo>
                    <a:lnTo>
                      <a:pt x="18" y="2379"/>
                    </a:lnTo>
                    <a:lnTo>
                      <a:pt x="1" y="2653"/>
                    </a:lnTo>
                    <a:lnTo>
                      <a:pt x="18" y="2927"/>
                    </a:lnTo>
                    <a:lnTo>
                      <a:pt x="52" y="3183"/>
                    </a:lnTo>
                    <a:lnTo>
                      <a:pt x="121" y="3440"/>
                    </a:lnTo>
                    <a:lnTo>
                      <a:pt x="206" y="3680"/>
                    </a:lnTo>
                    <a:lnTo>
                      <a:pt x="326" y="3919"/>
                    </a:lnTo>
                    <a:lnTo>
                      <a:pt x="463" y="4142"/>
                    </a:lnTo>
                    <a:lnTo>
                      <a:pt x="617" y="4347"/>
                    </a:lnTo>
                    <a:lnTo>
                      <a:pt x="788" y="4535"/>
                    </a:lnTo>
                    <a:lnTo>
                      <a:pt x="976" y="4706"/>
                    </a:lnTo>
                    <a:lnTo>
                      <a:pt x="1182" y="4860"/>
                    </a:lnTo>
                    <a:lnTo>
                      <a:pt x="1404" y="4997"/>
                    </a:lnTo>
                    <a:lnTo>
                      <a:pt x="1626" y="5100"/>
                    </a:lnTo>
                    <a:lnTo>
                      <a:pt x="1866" y="5185"/>
                    </a:lnTo>
                    <a:lnTo>
                      <a:pt x="2123" y="5254"/>
                    </a:lnTo>
                    <a:lnTo>
                      <a:pt x="2397" y="5288"/>
                    </a:lnTo>
                    <a:lnTo>
                      <a:pt x="2653" y="5305"/>
                    </a:lnTo>
                    <a:lnTo>
                      <a:pt x="22246" y="5305"/>
                    </a:lnTo>
                    <a:lnTo>
                      <a:pt x="22520" y="5288"/>
                    </a:lnTo>
                    <a:lnTo>
                      <a:pt x="22794" y="5254"/>
                    </a:lnTo>
                    <a:lnTo>
                      <a:pt x="23033" y="5185"/>
                    </a:lnTo>
                    <a:lnTo>
                      <a:pt x="23290" y="5100"/>
                    </a:lnTo>
                    <a:lnTo>
                      <a:pt x="23512" y="4997"/>
                    </a:lnTo>
                    <a:lnTo>
                      <a:pt x="23735" y="4860"/>
                    </a:lnTo>
                    <a:lnTo>
                      <a:pt x="23940" y="4706"/>
                    </a:lnTo>
                    <a:lnTo>
                      <a:pt x="24128" y="4535"/>
                    </a:lnTo>
                    <a:lnTo>
                      <a:pt x="24299" y="4347"/>
                    </a:lnTo>
                    <a:lnTo>
                      <a:pt x="24453" y="4142"/>
                    </a:lnTo>
                    <a:lnTo>
                      <a:pt x="24590" y="3919"/>
                    </a:lnTo>
                    <a:lnTo>
                      <a:pt x="24693" y="3680"/>
                    </a:lnTo>
                    <a:lnTo>
                      <a:pt x="24779" y="3440"/>
                    </a:lnTo>
                    <a:lnTo>
                      <a:pt x="24847" y="3183"/>
                    </a:lnTo>
                    <a:lnTo>
                      <a:pt x="24898" y="2927"/>
                    </a:lnTo>
                    <a:lnTo>
                      <a:pt x="24898" y="2653"/>
                    </a:lnTo>
                    <a:lnTo>
                      <a:pt x="24898" y="2379"/>
                    </a:lnTo>
                    <a:lnTo>
                      <a:pt x="24847" y="2122"/>
                    </a:lnTo>
                    <a:lnTo>
                      <a:pt x="24779" y="1866"/>
                    </a:lnTo>
                    <a:lnTo>
                      <a:pt x="24693" y="1626"/>
                    </a:lnTo>
                    <a:lnTo>
                      <a:pt x="24590" y="1404"/>
                    </a:lnTo>
                    <a:lnTo>
                      <a:pt x="24453" y="1181"/>
                    </a:lnTo>
                    <a:lnTo>
                      <a:pt x="24299" y="976"/>
                    </a:lnTo>
                    <a:lnTo>
                      <a:pt x="24128" y="788"/>
                    </a:lnTo>
                    <a:lnTo>
                      <a:pt x="23940" y="617"/>
                    </a:lnTo>
                    <a:lnTo>
                      <a:pt x="23735" y="463"/>
                    </a:lnTo>
                    <a:lnTo>
                      <a:pt x="23512" y="326"/>
                    </a:lnTo>
                    <a:lnTo>
                      <a:pt x="23290" y="206"/>
                    </a:lnTo>
                    <a:lnTo>
                      <a:pt x="23033" y="120"/>
                    </a:lnTo>
                    <a:lnTo>
                      <a:pt x="22794" y="52"/>
                    </a:lnTo>
                    <a:lnTo>
                      <a:pt x="22520" y="18"/>
                    </a:lnTo>
                    <a:lnTo>
                      <a:pt x="22246" y="1"/>
                    </a:lnTo>
                    <a:close/>
                  </a:path>
                </a:pathLst>
              </a:custGeom>
              <a:solidFill>
                <a:srgbClr val="4CB4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" name="Google Shape;1833;p35">
                <a:extLst>
                  <a:ext uri="{FF2B5EF4-FFF2-40B4-BE49-F238E27FC236}">
                    <a16:creationId xmlns:a16="http://schemas.microsoft.com/office/drawing/2014/main" id="{3F4008BE-FC0A-ED3E-9C3F-36EBFEF405BA}"/>
                  </a:ext>
                </a:extLst>
              </p:cNvPr>
              <p:cNvSpPr/>
              <p:nvPr/>
            </p:nvSpPr>
            <p:spPr>
              <a:xfrm>
                <a:off x="5798795" y="3623681"/>
                <a:ext cx="982203" cy="209308"/>
              </a:xfrm>
              <a:custGeom>
                <a:avLst/>
                <a:gdLst/>
                <a:ahLst/>
                <a:cxnLst/>
                <a:rect l="l" t="t" r="r" b="b"/>
                <a:pathLst>
                  <a:path w="24899" h="5306" fill="none" extrusionOk="0">
                    <a:moveTo>
                      <a:pt x="22246" y="5305"/>
                    </a:moveTo>
                    <a:lnTo>
                      <a:pt x="2653" y="5305"/>
                    </a:lnTo>
                    <a:lnTo>
                      <a:pt x="2653" y="5305"/>
                    </a:lnTo>
                    <a:lnTo>
                      <a:pt x="2397" y="5288"/>
                    </a:lnTo>
                    <a:lnTo>
                      <a:pt x="2123" y="5254"/>
                    </a:lnTo>
                    <a:lnTo>
                      <a:pt x="1866" y="5185"/>
                    </a:lnTo>
                    <a:lnTo>
                      <a:pt x="1626" y="5100"/>
                    </a:lnTo>
                    <a:lnTo>
                      <a:pt x="1404" y="4997"/>
                    </a:lnTo>
                    <a:lnTo>
                      <a:pt x="1182" y="4860"/>
                    </a:lnTo>
                    <a:lnTo>
                      <a:pt x="976" y="4706"/>
                    </a:lnTo>
                    <a:lnTo>
                      <a:pt x="788" y="4535"/>
                    </a:lnTo>
                    <a:lnTo>
                      <a:pt x="617" y="4347"/>
                    </a:lnTo>
                    <a:lnTo>
                      <a:pt x="463" y="4142"/>
                    </a:lnTo>
                    <a:lnTo>
                      <a:pt x="326" y="3919"/>
                    </a:lnTo>
                    <a:lnTo>
                      <a:pt x="206" y="3680"/>
                    </a:lnTo>
                    <a:lnTo>
                      <a:pt x="121" y="3440"/>
                    </a:lnTo>
                    <a:lnTo>
                      <a:pt x="52" y="3183"/>
                    </a:lnTo>
                    <a:lnTo>
                      <a:pt x="18" y="2927"/>
                    </a:lnTo>
                    <a:lnTo>
                      <a:pt x="1" y="2653"/>
                    </a:lnTo>
                    <a:lnTo>
                      <a:pt x="1" y="2653"/>
                    </a:lnTo>
                    <a:lnTo>
                      <a:pt x="18" y="2379"/>
                    </a:lnTo>
                    <a:lnTo>
                      <a:pt x="52" y="2122"/>
                    </a:lnTo>
                    <a:lnTo>
                      <a:pt x="121" y="1866"/>
                    </a:lnTo>
                    <a:lnTo>
                      <a:pt x="206" y="1626"/>
                    </a:lnTo>
                    <a:lnTo>
                      <a:pt x="326" y="1404"/>
                    </a:lnTo>
                    <a:lnTo>
                      <a:pt x="463" y="1181"/>
                    </a:lnTo>
                    <a:lnTo>
                      <a:pt x="617" y="976"/>
                    </a:lnTo>
                    <a:lnTo>
                      <a:pt x="788" y="788"/>
                    </a:lnTo>
                    <a:lnTo>
                      <a:pt x="976" y="617"/>
                    </a:lnTo>
                    <a:lnTo>
                      <a:pt x="1182" y="463"/>
                    </a:lnTo>
                    <a:lnTo>
                      <a:pt x="1404" y="326"/>
                    </a:lnTo>
                    <a:lnTo>
                      <a:pt x="1626" y="206"/>
                    </a:lnTo>
                    <a:lnTo>
                      <a:pt x="1866" y="120"/>
                    </a:lnTo>
                    <a:lnTo>
                      <a:pt x="2123" y="52"/>
                    </a:lnTo>
                    <a:lnTo>
                      <a:pt x="2397" y="18"/>
                    </a:lnTo>
                    <a:lnTo>
                      <a:pt x="2653" y="1"/>
                    </a:lnTo>
                    <a:lnTo>
                      <a:pt x="22246" y="1"/>
                    </a:lnTo>
                    <a:lnTo>
                      <a:pt x="22246" y="1"/>
                    </a:lnTo>
                    <a:lnTo>
                      <a:pt x="22520" y="18"/>
                    </a:lnTo>
                    <a:lnTo>
                      <a:pt x="22794" y="52"/>
                    </a:lnTo>
                    <a:lnTo>
                      <a:pt x="23033" y="120"/>
                    </a:lnTo>
                    <a:lnTo>
                      <a:pt x="23290" y="206"/>
                    </a:lnTo>
                    <a:lnTo>
                      <a:pt x="23512" y="326"/>
                    </a:lnTo>
                    <a:lnTo>
                      <a:pt x="23735" y="463"/>
                    </a:lnTo>
                    <a:lnTo>
                      <a:pt x="23940" y="617"/>
                    </a:lnTo>
                    <a:lnTo>
                      <a:pt x="24128" y="788"/>
                    </a:lnTo>
                    <a:lnTo>
                      <a:pt x="24299" y="976"/>
                    </a:lnTo>
                    <a:lnTo>
                      <a:pt x="24453" y="1181"/>
                    </a:lnTo>
                    <a:lnTo>
                      <a:pt x="24590" y="1404"/>
                    </a:lnTo>
                    <a:lnTo>
                      <a:pt x="24693" y="1626"/>
                    </a:lnTo>
                    <a:lnTo>
                      <a:pt x="24779" y="1866"/>
                    </a:lnTo>
                    <a:lnTo>
                      <a:pt x="24847" y="2122"/>
                    </a:lnTo>
                    <a:lnTo>
                      <a:pt x="24898" y="2379"/>
                    </a:lnTo>
                    <a:lnTo>
                      <a:pt x="24898" y="2653"/>
                    </a:lnTo>
                    <a:lnTo>
                      <a:pt x="24898" y="2653"/>
                    </a:lnTo>
                    <a:lnTo>
                      <a:pt x="24898" y="2927"/>
                    </a:lnTo>
                    <a:lnTo>
                      <a:pt x="24847" y="3183"/>
                    </a:lnTo>
                    <a:lnTo>
                      <a:pt x="24779" y="3440"/>
                    </a:lnTo>
                    <a:lnTo>
                      <a:pt x="24693" y="3680"/>
                    </a:lnTo>
                    <a:lnTo>
                      <a:pt x="24590" y="3919"/>
                    </a:lnTo>
                    <a:lnTo>
                      <a:pt x="24453" y="4142"/>
                    </a:lnTo>
                    <a:lnTo>
                      <a:pt x="24299" y="4347"/>
                    </a:lnTo>
                    <a:lnTo>
                      <a:pt x="24128" y="4535"/>
                    </a:lnTo>
                    <a:lnTo>
                      <a:pt x="23940" y="4706"/>
                    </a:lnTo>
                    <a:lnTo>
                      <a:pt x="23735" y="4860"/>
                    </a:lnTo>
                    <a:lnTo>
                      <a:pt x="23512" y="4997"/>
                    </a:lnTo>
                    <a:lnTo>
                      <a:pt x="23290" y="5100"/>
                    </a:lnTo>
                    <a:lnTo>
                      <a:pt x="23033" y="5185"/>
                    </a:lnTo>
                    <a:lnTo>
                      <a:pt x="22794" y="5254"/>
                    </a:lnTo>
                    <a:lnTo>
                      <a:pt x="22520" y="5288"/>
                    </a:lnTo>
                    <a:lnTo>
                      <a:pt x="22246" y="5305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" name="Google Shape;1834;p35">
                <a:extLst>
                  <a:ext uri="{FF2B5EF4-FFF2-40B4-BE49-F238E27FC236}">
                    <a16:creationId xmlns:a16="http://schemas.microsoft.com/office/drawing/2014/main" id="{B378AA40-A0CF-7B32-1FC1-4425EDDC3D42}"/>
                  </a:ext>
                </a:extLst>
              </p:cNvPr>
              <p:cNvSpPr/>
              <p:nvPr/>
            </p:nvSpPr>
            <p:spPr>
              <a:xfrm>
                <a:off x="2899647" y="3654055"/>
                <a:ext cx="880232" cy="178934"/>
              </a:xfrm>
              <a:custGeom>
                <a:avLst/>
                <a:gdLst/>
                <a:ahLst/>
                <a:cxnLst/>
                <a:rect l="l" t="t" r="r" b="b"/>
                <a:pathLst>
                  <a:path w="22314" h="4536" extrusionOk="0">
                    <a:moveTo>
                      <a:pt x="9429" y="1"/>
                    </a:moveTo>
                    <a:lnTo>
                      <a:pt x="8197" y="86"/>
                    </a:lnTo>
                    <a:lnTo>
                      <a:pt x="6930" y="172"/>
                    </a:lnTo>
                    <a:lnTo>
                      <a:pt x="5664" y="223"/>
                    </a:lnTo>
                    <a:lnTo>
                      <a:pt x="4381" y="292"/>
                    </a:lnTo>
                    <a:lnTo>
                      <a:pt x="2122" y="360"/>
                    </a:lnTo>
                    <a:lnTo>
                      <a:pt x="17" y="377"/>
                    </a:lnTo>
                    <a:lnTo>
                      <a:pt x="0" y="4107"/>
                    </a:lnTo>
                    <a:lnTo>
                      <a:pt x="171" y="4210"/>
                    </a:lnTo>
                    <a:lnTo>
                      <a:pt x="325" y="4296"/>
                    </a:lnTo>
                    <a:lnTo>
                      <a:pt x="514" y="4364"/>
                    </a:lnTo>
                    <a:lnTo>
                      <a:pt x="685" y="4433"/>
                    </a:lnTo>
                    <a:lnTo>
                      <a:pt x="873" y="4484"/>
                    </a:lnTo>
                    <a:lnTo>
                      <a:pt x="1061" y="4518"/>
                    </a:lnTo>
                    <a:lnTo>
                      <a:pt x="1249" y="4535"/>
                    </a:lnTo>
                    <a:lnTo>
                      <a:pt x="21219" y="4535"/>
                    </a:lnTo>
                    <a:lnTo>
                      <a:pt x="21390" y="4518"/>
                    </a:lnTo>
                    <a:lnTo>
                      <a:pt x="21544" y="4484"/>
                    </a:lnTo>
                    <a:lnTo>
                      <a:pt x="21715" y="4450"/>
                    </a:lnTo>
                    <a:lnTo>
                      <a:pt x="21869" y="4415"/>
                    </a:lnTo>
                    <a:lnTo>
                      <a:pt x="22023" y="4347"/>
                    </a:lnTo>
                    <a:lnTo>
                      <a:pt x="22314" y="4210"/>
                    </a:lnTo>
                    <a:lnTo>
                      <a:pt x="22297" y="377"/>
                    </a:lnTo>
                    <a:lnTo>
                      <a:pt x="20192" y="360"/>
                    </a:lnTo>
                    <a:lnTo>
                      <a:pt x="17950" y="292"/>
                    </a:lnTo>
                    <a:lnTo>
                      <a:pt x="16667" y="223"/>
                    </a:lnTo>
                    <a:lnTo>
                      <a:pt x="15401" y="172"/>
                    </a:lnTo>
                    <a:lnTo>
                      <a:pt x="14152" y="86"/>
                    </a:lnTo>
                    <a:lnTo>
                      <a:pt x="12919" y="1"/>
                    </a:lnTo>
                    <a:lnTo>
                      <a:pt x="13091" y="480"/>
                    </a:lnTo>
                    <a:lnTo>
                      <a:pt x="13296" y="942"/>
                    </a:lnTo>
                    <a:lnTo>
                      <a:pt x="13347" y="1044"/>
                    </a:lnTo>
                    <a:lnTo>
                      <a:pt x="13364" y="1113"/>
                    </a:lnTo>
                    <a:lnTo>
                      <a:pt x="13364" y="1164"/>
                    </a:lnTo>
                    <a:lnTo>
                      <a:pt x="13364" y="1181"/>
                    </a:lnTo>
                    <a:lnTo>
                      <a:pt x="13364" y="1233"/>
                    </a:lnTo>
                    <a:lnTo>
                      <a:pt x="13347" y="1284"/>
                    </a:lnTo>
                    <a:lnTo>
                      <a:pt x="13313" y="1301"/>
                    </a:lnTo>
                    <a:lnTo>
                      <a:pt x="13279" y="1318"/>
                    </a:lnTo>
                    <a:lnTo>
                      <a:pt x="13227" y="1301"/>
                    </a:lnTo>
                    <a:lnTo>
                      <a:pt x="13176" y="1284"/>
                    </a:lnTo>
                    <a:lnTo>
                      <a:pt x="13073" y="1233"/>
                    </a:lnTo>
                    <a:lnTo>
                      <a:pt x="12902" y="1096"/>
                    </a:lnTo>
                    <a:lnTo>
                      <a:pt x="12902" y="1096"/>
                    </a:lnTo>
                    <a:lnTo>
                      <a:pt x="13176" y="1832"/>
                    </a:lnTo>
                    <a:lnTo>
                      <a:pt x="13210" y="2003"/>
                    </a:lnTo>
                    <a:lnTo>
                      <a:pt x="13227" y="2071"/>
                    </a:lnTo>
                    <a:lnTo>
                      <a:pt x="13245" y="2157"/>
                    </a:lnTo>
                    <a:lnTo>
                      <a:pt x="13227" y="2242"/>
                    </a:lnTo>
                    <a:lnTo>
                      <a:pt x="13193" y="2328"/>
                    </a:lnTo>
                    <a:lnTo>
                      <a:pt x="13176" y="2362"/>
                    </a:lnTo>
                    <a:lnTo>
                      <a:pt x="13159" y="2379"/>
                    </a:lnTo>
                    <a:lnTo>
                      <a:pt x="13142" y="2379"/>
                    </a:lnTo>
                    <a:lnTo>
                      <a:pt x="13108" y="2362"/>
                    </a:lnTo>
                    <a:lnTo>
                      <a:pt x="13091" y="2345"/>
                    </a:lnTo>
                    <a:lnTo>
                      <a:pt x="12954" y="2225"/>
                    </a:lnTo>
                    <a:lnTo>
                      <a:pt x="12834" y="2105"/>
                    </a:lnTo>
                    <a:lnTo>
                      <a:pt x="12714" y="1951"/>
                    </a:lnTo>
                    <a:lnTo>
                      <a:pt x="12611" y="1814"/>
                    </a:lnTo>
                    <a:lnTo>
                      <a:pt x="12611" y="1814"/>
                    </a:lnTo>
                    <a:lnTo>
                      <a:pt x="12714" y="2430"/>
                    </a:lnTo>
                    <a:lnTo>
                      <a:pt x="12714" y="2533"/>
                    </a:lnTo>
                    <a:lnTo>
                      <a:pt x="12714" y="2584"/>
                    </a:lnTo>
                    <a:lnTo>
                      <a:pt x="12680" y="2653"/>
                    </a:lnTo>
                    <a:lnTo>
                      <a:pt x="12646" y="2670"/>
                    </a:lnTo>
                    <a:lnTo>
                      <a:pt x="12577" y="2670"/>
                    </a:lnTo>
                    <a:lnTo>
                      <a:pt x="12560" y="2653"/>
                    </a:lnTo>
                    <a:lnTo>
                      <a:pt x="12509" y="2602"/>
                    </a:lnTo>
                    <a:lnTo>
                      <a:pt x="12457" y="2533"/>
                    </a:lnTo>
                    <a:lnTo>
                      <a:pt x="12423" y="2499"/>
                    </a:lnTo>
                    <a:lnTo>
                      <a:pt x="12252" y="2259"/>
                    </a:lnTo>
                    <a:lnTo>
                      <a:pt x="12081" y="2003"/>
                    </a:lnTo>
                    <a:lnTo>
                      <a:pt x="11773" y="1438"/>
                    </a:lnTo>
                    <a:lnTo>
                      <a:pt x="11482" y="856"/>
                    </a:lnTo>
                    <a:lnTo>
                      <a:pt x="11345" y="565"/>
                    </a:lnTo>
                    <a:lnTo>
                      <a:pt x="11260" y="257"/>
                    </a:lnTo>
                    <a:lnTo>
                      <a:pt x="10986" y="736"/>
                    </a:lnTo>
                    <a:lnTo>
                      <a:pt x="10695" y="1198"/>
                    </a:lnTo>
                    <a:lnTo>
                      <a:pt x="10507" y="1455"/>
                    </a:lnTo>
                    <a:lnTo>
                      <a:pt x="10319" y="1712"/>
                    </a:lnTo>
                    <a:lnTo>
                      <a:pt x="10267" y="1746"/>
                    </a:lnTo>
                    <a:lnTo>
                      <a:pt x="10216" y="1814"/>
                    </a:lnTo>
                    <a:lnTo>
                      <a:pt x="10164" y="1866"/>
                    </a:lnTo>
                    <a:lnTo>
                      <a:pt x="10147" y="1866"/>
                    </a:lnTo>
                    <a:lnTo>
                      <a:pt x="10113" y="1883"/>
                    </a:lnTo>
                    <a:lnTo>
                      <a:pt x="10096" y="1883"/>
                    </a:lnTo>
                    <a:lnTo>
                      <a:pt x="10062" y="1866"/>
                    </a:lnTo>
                    <a:lnTo>
                      <a:pt x="10045" y="1849"/>
                    </a:lnTo>
                    <a:lnTo>
                      <a:pt x="10010" y="1814"/>
                    </a:lnTo>
                    <a:lnTo>
                      <a:pt x="9993" y="1780"/>
                    </a:lnTo>
                    <a:lnTo>
                      <a:pt x="9993" y="1729"/>
                    </a:lnTo>
                    <a:lnTo>
                      <a:pt x="10010" y="1626"/>
                    </a:lnTo>
                    <a:lnTo>
                      <a:pt x="10113" y="1010"/>
                    </a:lnTo>
                    <a:lnTo>
                      <a:pt x="9993" y="1164"/>
                    </a:lnTo>
                    <a:lnTo>
                      <a:pt x="9874" y="1301"/>
                    </a:lnTo>
                    <a:lnTo>
                      <a:pt x="9737" y="1438"/>
                    </a:lnTo>
                    <a:lnTo>
                      <a:pt x="9583" y="1558"/>
                    </a:lnTo>
                    <a:lnTo>
                      <a:pt x="9566" y="1575"/>
                    </a:lnTo>
                    <a:lnTo>
                      <a:pt x="9514" y="1575"/>
                    </a:lnTo>
                    <a:lnTo>
                      <a:pt x="9480" y="1558"/>
                    </a:lnTo>
                    <a:lnTo>
                      <a:pt x="9463" y="1541"/>
                    </a:lnTo>
                    <a:lnTo>
                      <a:pt x="9429" y="1455"/>
                    </a:lnTo>
                    <a:lnTo>
                      <a:pt x="9429" y="1370"/>
                    </a:lnTo>
                    <a:lnTo>
                      <a:pt x="9429" y="1284"/>
                    </a:lnTo>
                    <a:lnTo>
                      <a:pt x="9446" y="1198"/>
                    </a:lnTo>
                    <a:lnTo>
                      <a:pt x="9497" y="1044"/>
                    </a:lnTo>
                    <a:lnTo>
                      <a:pt x="9788" y="309"/>
                    </a:lnTo>
                    <a:lnTo>
                      <a:pt x="9600" y="428"/>
                    </a:lnTo>
                    <a:lnTo>
                      <a:pt x="9497" y="497"/>
                    </a:lnTo>
                    <a:lnTo>
                      <a:pt x="9446" y="514"/>
                    </a:lnTo>
                    <a:lnTo>
                      <a:pt x="9343" y="514"/>
                    </a:lnTo>
                    <a:lnTo>
                      <a:pt x="9309" y="480"/>
                    </a:lnTo>
                    <a:lnTo>
                      <a:pt x="9292" y="446"/>
                    </a:lnTo>
                    <a:lnTo>
                      <a:pt x="9275" y="377"/>
                    </a:lnTo>
                    <a:lnTo>
                      <a:pt x="9292" y="309"/>
                    </a:lnTo>
                    <a:lnTo>
                      <a:pt x="9309" y="257"/>
                    </a:lnTo>
                    <a:lnTo>
                      <a:pt x="9360" y="138"/>
                    </a:lnTo>
                    <a:lnTo>
                      <a:pt x="942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1" name="Google Shape;1835;p35">
                <a:extLst>
                  <a:ext uri="{FF2B5EF4-FFF2-40B4-BE49-F238E27FC236}">
                    <a16:creationId xmlns:a16="http://schemas.microsoft.com/office/drawing/2014/main" id="{4F04BE74-FD5D-5623-627A-64F91FCE5151}"/>
                  </a:ext>
                </a:extLst>
              </p:cNvPr>
              <p:cNvSpPr/>
              <p:nvPr/>
            </p:nvSpPr>
            <p:spPr>
              <a:xfrm>
                <a:off x="2899647" y="3654055"/>
                <a:ext cx="880232" cy="178934"/>
              </a:xfrm>
              <a:custGeom>
                <a:avLst/>
                <a:gdLst/>
                <a:ahLst/>
                <a:cxnLst/>
                <a:rect l="l" t="t" r="r" b="b"/>
                <a:pathLst>
                  <a:path w="22314" h="4536" fill="none" extrusionOk="0">
                    <a:moveTo>
                      <a:pt x="9429" y="1"/>
                    </a:moveTo>
                    <a:lnTo>
                      <a:pt x="9429" y="1"/>
                    </a:lnTo>
                    <a:lnTo>
                      <a:pt x="8197" y="86"/>
                    </a:lnTo>
                    <a:lnTo>
                      <a:pt x="6930" y="172"/>
                    </a:lnTo>
                    <a:lnTo>
                      <a:pt x="5664" y="223"/>
                    </a:lnTo>
                    <a:lnTo>
                      <a:pt x="4381" y="292"/>
                    </a:lnTo>
                    <a:lnTo>
                      <a:pt x="4381" y="292"/>
                    </a:lnTo>
                    <a:lnTo>
                      <a:pt x="2122" y="360"/>
                    </a:lnTo>
                    <a:lnTo>
                      <a:pt x="17" y="377"/>
                    </a:lnTo>
                    <a:lnTo>
                      <a:pt x="17" y="377"/>
                    </a:lnTo>
                    <a:lnTo>
                      <a:pt x="0" y="4107"/>
                    </a:lnTo>
                    <a:lnTo>
                      <a:pt x="0" y="4107"/>
                    </a:lnTo>
                    <a:lnTo>
                      <a:pt x="171" y="4210"/>
                    </a:lnTo>
                    <a:lnTo>
                      <a:pt x="325" y="4296"/>
                    </a:lnTo>
                    <a:lnTo>
                      <a:pt x="514" y="4364"/>
                    </a:lnTo>
                    <a:lnTo>
                      <a:pt x="685" y="4433"/>
                    </a:lnTo>
                    <a:lnTo>
                      <a:pt x="873" y="4484"/>
                    </a:lnTo>
                    <a:lnTo>
                      <a:pt x="1061" y="4518"/>
                    </a:lnTo>
                    <a:lnTo>
                      <a:pt x="1249" y="4535"/>
                    </a:lnTo>
                    <a:lnTo>
                      <a:pt x="1455" y="4535"/>
                    </a:lnTo>
                    <a:lnTo>
                      <a:pt x="21048" y="4535"/>
                    </a:lnTo>
                    <a:lnTo>
                      <a:pt x="21048" y="4535"/>
                    </a:lnTo>
                    <a:lnTo>
                      <a:pt x="21219" y="4535"/>
                    </a:lnTo>
                    <a:lnTo>
                      <a:pt x="21390" y="4518"/>
                    </a:lnTo>
                    <a:lnTo>
                      <a:pt x="21544" y="4484"/>
                    </a:lnTo>
                    <a:lnTo>
                      <a:pt x="21715" y="4450"/>
                    </a:lnTo>
                    <a:lnTo>
                      <a:pt x="21869" y="4415"/>
                    </a:lnTo>
                    <a:lnTo>
                      <a:pt x="22023" y="4347"/>
                    </a:lnTo>
                    <a:lnTo>
                      <a:pt x="22314" y="4210"/>
                    </a:lnTo>
                    <a:lnTo>
                      <a:pt x="22314" y="4210"/>
                    </a:lnTo>
                    <a:lnTo>
                      <a:pt x="22297" y="377"/>
                    </a:lnTo>
                    <a:lnTo>
                      <a:pt x="22297" y="377"/>
                    </a:lnTo>
                    <a:lnTo>
                      <a:pt x="20192" y="360"/>
                    </a:lnTo>
                    <a:lnTo>
                      <a:pt x="17950" y="292"/>
                    </a:lnTo>
                    <a:lnTo>
                      <a:pt x="17950" y="292"/>
                    </a:lnTo>
                    <a:lnTo>
                      <a:pt x="16667" y="223"/>
                    </a:lnTo>
                    <a:lnTo>
                      <a:pt x="15401" y="172"/>
                    </a:lnTo>
                    <a:lnTo>
                      <a:pt x="14152" y="86"/>
                    </a:lnTo>
                    <a:lnTo>
                      <a:pt x="12919" y="1"/>
                    </a:lnTo>
                    <a:lnTo>
                      <a:pt x="12919" y="1"/>
                    </a:lnTo>
                    <a:lnTo>
                      <a:pt x="13091" y="480"/>
                    </a:lnTo>
                    <a:lnTo>
                      <a:pt x="13296" y="942"/>
                    </a:lnTo>
                    <a:lnTo>
                      <a:pt x="13296" y="942"/>
                    </a:lnTo>
                    <a:lnTo>
                      <a:pt x="13347" y="1044"/>
                    </a:lnTo>
                    <a:lnTo>
                      <a:pt x="13364" y="1113"/>
                    </a:lnTo>
                    <a:lnTo>
                      <a:pt x="13364" y="1164"/>
                    </a:lnTo>
                    <a:lnTo>
                      <a:pt x="13364" y="1164"/>
                    </a:lnTo>
                    <a:lnTo>
                      <a:pt x="13364" y="1181"/>
                    </a:lnTo>
                    <a:lnTo>
                      <a:pt x="13364" y="1181"/>
                    </a:lnTo>
                    <a:lnTo>
                      <a:pt x="13364" y="1233"/>
                    </a:lnTo>
                    <a:lnTo>
                      <a:pt x="13347" y="1284"/>
                    </a:lnTo>
                    <a:lnTo>
                      <a:pt x="13313" y="1301"/>
                    </a:lnTo>
                    <a:lnTo>
                      <a:pt x="13279" y="1318"/>
                    </a:lnTo>
                    <a:lnTo>
                      <a:pt x="13279" y="1318"/>
                    </a:lnTo>
                    <a:lnTo>
                      <a:pt x="13227" y="1301"/>
                    </a:lnTo>
                    <a:lnTo>
                      <a:pt x="13176" y="1284"/>
                    </a:lnTo>
                    <a:lnTo>
                      <a:pt x="13073" y="1233"/>
                    </a:lnTo>
                    <a:lnTo>
                      <a:pt x="12902" y="1096"/>
                    </a:lnTo>
                    <a:lnTo>
                      <a:pt x="12902" y="1096"/>
                    </a:lnTo>
                    <a:lnTo>
                      <a:pt x="13176" y="1832"/>
                    </a:lnTo>
                    <a:lnTo>
                      <a:pt x="13176" y="1832"/>
                    </a:lnTo>
                    <a:lnTo>
                      <a:pt x="13210" y="2003"/>
                    </a:lnTo>
                    <a:lnTo>
                      <a:pt x="13227" y="2071"/>
                    </a:lnTo>
                    <a:lnTo>
                      <a:pt x="13245" y="2157"/>
                    </a:lnTo>
                    <a:lnTo>
                      <a:pt x="13245" y="2157"/>
                    </a:lnTo>
                    <a:lnTo>
                      <a:pt x="13227" y="2242"/>
                    </a:lnTo>
                    <a:lnTo>
                      <a:pt x="13193" y="2328"/>
                    </a:lnTo>
                    <a:lnTo>
                      <a:pt x="13193" y="2328"/>
                    </a:lnTo>
                    <a:lnTo>
                      <a:pt x="13176" y="2362"/>
                    </a:lnTo>
                    <a:lnTo>
                      <a:pt x="13159" y="2379"/>
                    </a:lnTo>
                    <a:lnTo>
                      <a:pt x="13159" y="2379"/>
                    </a:lnTo>
                    <a:lnTo>
                      <a:pt x="13142" y="2379"/>
                    </a:lnTo>
                    <a:lnTo>
                      <a:pt x="13142" y="2379"/>
                    </a:lnTo>
                    <a:lnTo>
                      <a:pt x="13108" y="2362"/>
                    </a:lnTo>
                    <a:lnTo>
                      <a:pt x="13091" y="2345"/>
                    </a:lnTo>
                    <a:lnTo>
                      <a:pt x="13091" y="2345"/>
                    </a:lnTo>
                    <a:lnTo>
                      <a:pt x="12954" y="2225"/>
                    </a:lnTo>
                    <a:lnTo>
                      <a:pt x="12834" y="2105"/>
                    </a:lnTo>
                    <a:lnTo>
                      <a:pt x="12714" y="1951"/>
                    </a:lnTo>
                    <a:lnTo>
                      <a:pt x="12611" y="1814"/>
                    </a:lnTo>
                    <a:lnTo>
                      <a:pt x="12611" y="1814"/>
                    </a:lnTo>
                    <a:lnTo>
                      <a:pt x="12714" y="2430"/>
                    </a:lnTo>
                    <a:lnTo>
                      <a:pt x="12714" y="2430"/>
                    </a:lnTo>
                    <a:lnTo>
                      <a:pt x="12714" y="2533"/>
                    </a:lnTo>
                    <a:lnTo>
                      <a:pt x="12714" y="2533"/>
                    </a:lnTo>
                    <a:lnTo>
                      <a:pt x="12714" y="2584"/>
                    </a:lnTo>
                    <a:lnTo>
                      <a:pt x="12714" y="2584"/>
                    </a:lnTo>
                    <a:lnTo>
                      <a:pt x="12680" y="2653"/>
                    </a:lnTo>
                    <a:lnTo>
                      <a:pt x="12646" y="2670"/>
                    </a:lnTo>
                    <a:lnTo>
                      <a:pt x="12611" y="2670"/>
                    </a:lnTo>
                    <a:lnTo>
                      <a:pt x="12611" y="2670"/>
                    </a:lnTo>
                    <a:lnTo>
                      <a:pt x="12611" y="2670"/>
                    </a:lnTo>
                    <a:lnTo>
                      <a:pt x="12611" y="2670"/>
                    </a:lnTo>
                    <a:lnTo>
                      <a:pt x="12577" y="2670"/>
                    </a:lnTo>
                    <a:lnTo>
                      <a:pt x="12560" y="2653"/>
                    </a:lnTo>
                    <a:lnTo>
                      <a:pt x="12509" y="2602"/>
                    </a:lnTo>
                    <a:lnTo>
                      <a:pt x="12509" y="2602"/>
                    </a:lnTo>
                    <a:lnTo>
                      <a:pt x="12457" y="2533"/>
                    </a:lnTo>
                    <a:lnTo>
                      <a:pt x="12457" y="2533"/>
                    </a:lnTo>
                    <a:lnTo>
                      <a:pt x="12423" y="2499"/>
                    </a:lnTo>
                    <a:lnTo>
                      <a:pt x="12423" y="2499"/>
                    </a:lnTo>
                    <a:lnTo>
                      <a:pt x="12252" y="2259"/>
                    </a:lnTo>
                    <a:lnTo>
                      <a:pt x="12081" y="2003"/>
                    </a:lnTo>
                    <a:lnTo>
                      <a:pt x="12081" y="2003"/>
                    </a:lnTo>
                    <a:lnTo>
                      <a:pt x="11773" y="1438"/>
                    </a:lnTo>
                    <a:lnTo>
                      <a:pt x="11482" y="856"/>
                    </a:lnTo>
                    <a:lnTo>
                      <a:pt x="11482" y="856"/>
                    </a:lnTo>
                    <a:lnTo>
                      <a:pt x="11345" y="565"/>
                    </a:lnTo>
                    <a:lnTo>
                      <a:pt x="11260" y="257"/>
                    </a:lnTo>
                    <a:lnTo>
                      <a:pt x="11260" y="257"/>
                    </a:lnTo>
                    <a:lnTo>
                      <a:pt x="10986" y="736"/>
                    </a:lnTo>
                    <a:lnTo>
                      <a:pt x="10695" y="1198"/>
                    </a:lnTo>
                    <a:lnTo>
                      <a:pt x="10695" y="1198"/>
                    </a:lnTo>
                    <a:lnTo>
                      <a:pt x="10507" y="1455"/>
                    </a:lnTo>
                    <a:lnTo>
                      <a:pt x="10319" y="1712"/>
                    </a:lnTo>
                    <a:lnTo>
                      <a:pt x="10319" y="1712"/>
                    </a:lnTo>
                    <a:lnTo>
                      <a:pt x="10267" y="1746"/>
                    </a:lnTo>
                    <a:lnTo>
                      <a:pt x="10267" y="1746"/>
                    </a:lnTo>
                    <a:lnTo>
                      <a:pt x="10216" y="1814"/>
                    </a:lnTo>
                    <a:lnTo>
                      <a:pt x="10216" y="1814"/>
                    </a:lnTo>
                    <a:lnTo>
                      <a:pt x="10164" y="1866"/>
                    </a:lnTo>
                    <a:lnTo>
                      <a:pt x="10147" y="1866"/>
                    </a:lnTo>
                    <a:lnTo>
                      <a:pt x="10113" y="1883"/>
                    </a:lnTo>
                    <a:lnTo>
                      <a:pt x="10113" y="1883"/>
                    </a:lnTo>
                    <a:lnTo>
                      <a:pt x="10096" y="1883"/>
                    </a:lnTo>
                    <a:lnTo>
                      <a:pt x="10096" y="1883"/>
                    </a:lnTo>
                    <a:lnTo>
                      <a:pt x="10062" y="1866"/>
                    </a:lnTo>
                    <a:lnTo>
                      <a:pt x="10045" y="1849"/>
                    </a:lnTo>
                    <a:lnTo>
                      <a:pt x="10010" y="1814"/>
                    </a:lnTo>
                    <a:lnTo>
                      <a:pt x="9993" y="1780"/>
                    </a:lnTo>
                    <a:lnTo>
                      <a:pt x="9993" y="1780"/>
                    </a:lnTo>
                    <a:lnTo>
                      <a:pt x="9993" y="1729"/>
                    </a:lnTo>
                    <a:lnTo>
                      <a:pt x="9993" y="1729"/>
                    </a:lnTo>
                    <a:lnTo>
                      <a:pt x="10010" y="1626"/>
                    </a:lnTo>
                    <a:lnTo>
                      <a:pt x="10010" y="1626"/>
                    </a:lnTo>
                    <a:lnTo>
                      <a:pt x="10113" y="1010"/>
                    </a:lnTo>
                    <a:lnTo>
                      <a:pt x="10113" y="1010"/>
                    </a:lnTo>
                    <a:lnTo>
                      <a:pt x="9993" y="1164"/>
                    </a:lnTo>
                    <a:lnTo>
                      <a:pt x="9874" y="1301"/>
                    </a:lnTo>
                    <a:lnTo>
                      <a:pt x="9737" y="1438"/>
                    </a:lnTo>
                    <a:lnTo>
                      <a:pt x="9583" y="1558"/>
                    </a:lnTo>
                    <a:lnTo>
                      <a:pt x="9583" y="1558"/>
                    </a:lnTo>
                    <a:lnTo>
                      <a:pt x="9566" y="1575"/>
                    </a:lnTo>
                    <a:lnTo>
                      <a:pt x="9531" y="1575"/>
                    </a:lnTo>
                    <a:lnTo>
                      <a:pt x="9531" y="1575"/>
                    </a:lnTo>
                    <a:lnTo>
                      <a:pt x="9514" y="1575"/>
                    </a:lnTo>
                    <a:lnTo>
                      <a:pt x="9514" y="1575"/>
                    </a:lnTo>
                    <a:lnTo>
                      <a:pt x="9480" y="1558"/>
                    </a:lnTo>
                    <a:lnTo>
                      <a:pt x="9463" y="1541"/>
                    </a:lnTo>
                    <a:lnTo>
                      <a:pt x="9463" y="1541"/>
                    </a:lnTo>
                    <a:lnTo>
                      <a:pt x="9429" y="1455"/>
                    </a:lnTo>
                    <a:lnTo>
                      <a:pt x="9429" y="1370"/>
                    </a:lnTo>
                    <a:lnTo>
                      <a:pt x="9429" y="1370"/>
                    </a:lnTo>
                    <a:lnTo>
                      <a:pt x="9429" y="1284"/>
                    </a:lnTo>
                    <a:lnTo>
                      <a:pt x="9446" y="1198"/>
                    </a:lnTo>
                    <a:lnTo>
                      <a:pt x="9497" y="1044"/>
                    </a:lnTo>
                    <a:lnTo>
                      <a:pt x="9497" y="1044"/>
                    </a:lnTo>
                    <a:lnTo>
                      <a:pt x="9788" y="309"/>
                    </a:lnTo>
                    <a:lnTo>
                      <a:pt x="9788" y="309"/>
                    </a:lnTo>
                    <a:lnTo>
                      <a:pt x="9600" y="428"/>
                    </a:lnTo>
                    <a:lnTo>
                      <a:pt x="9497" y="497"/>
                    </a:lnTo>
                    <a:lnTo>
                      <a:pt x="9446" y="514"/>
                    </a:lnTo>
                    <a:lnTo>
                      <a:pt x="9394" y="514"/>
                    </a:lnTo>
                    <a:lnTo>
                      <a:pt x="9394" y="514"/>
                    </a:lnTo>
                    <a:lnTo>
                      <a:pt x="9343" y="514"/>
                    </a:lnTo>
                    <a:lnTo>
                      <a:pt x="9309" y="480"/>
                    </a:lnTo>
                    <a:lnTo>
                      <a:pt x="9292" y="446"/>
                    </a:lnTo>
                    <a:lnTo>
                      <a:pt x="9275" y="377"/>
                    </a:lnTo>
                    <a:lnTo>
                      <a:pt x="9275" y="377"/>
                    </a:lnTo>
                    <a:lnTo>
                      <a:pt x="9275" y="377"/>
                    </a:lnTo>
                    <a:lnTo>
                      <a:pt x="9275" y="377"/>
                    </a:lnTo>
                    <a:lnTo>
                      <a:pt x="9292" y="309"/>
                    </a:lnTo>
                    <a:lnTo>
                      <a:pt x="9309" y="257"/>
                    </a:lnTo>
                    <a:lnTo>
                      <a:pt x="9360" y="138"/>
                    </a:lnTo>
                    <a:lnTo>
                      <a:pt x="9360" y="138"/>
                    </a:lnTo>
                    <a:lnTo>
                      <a:pt x="9429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2" name="Google Shape;1836;p35">
                <a:extLst>
                  <a:ext uri="{FF2B5EF4-FFF2-40B4-BE49-F238E27FC236}">
                    <a16:creationId xmlns:a16="http://schemas.microsoft.com/office/drawing/2014/main" id="{44472B80-D16F-F2DA-5566-051ED8A16DB4}"/>
                  </a:ext>
                </a:extLst>
              </p:cNvPr>
              <p:cNvSpPr/>
              <p:nvPr/>
            </p:nvSpPr>
            <p:spPr>
              <a:xfrm>
                <a:off x="3970210" y="3623681"/>
                <a:ext cx="846504" cy="209308"/>
              </a:xfrm>
              <a:custGeom>
                <a:avLst/>
                <a:gdLst/>
                <a:ahLst/>
                <a:cxnLst/>
                <a:rect l="l" t="t" r="r" b="b"/>
                <a:pathLst>
                  <a:path w="21459" h="5306" extrusionOk="0">
                    <a:moveTo>
                      <a:pt x="308" y="1"/>
                    </a:moveTo>
                    <a:lnTo>
                      <a:pt x="240" y="822"/>
                    </a:lnTo>
                    <a:lnTo>
                      <a:pt x="0" y="5305"/>
                    </a:lnTo>
                    <a:lnTo>
                      <a:pt x="18806" y="5305"/>
                    </a:lnTo>
                    <a:lnTo>
                      <a:pt x="19080" y="5288"/>
                    </a:lnTo>
                    <a:lnTo>
                      <a:pt x="19337" y="5254"/>
                    </a:lnTo>
                    <a:lnTo>
                      <a:pt x="19593" y="5185"/>
                    </a:lnTo>
                    <a:lnTo>
                      <a:pt x="19833" y="5100"/>
                    </a:lnTo>
                    <a:lnTo>
                      <a:pt x="20072" y="4997"/>
                    </a:lnTo>
                    <a:lnTo>
                      <a:pt x="20295" y="4860"/>
                    </a:lnTo>
                    <a:lnTo>
                      <a:pt x="20500" y="4706"/>
                    </a:lnTo>
                    <a:lnTo>
                      <a:pt x="20688" y="4535"/>
                    </a:lnTo>
                    <a:lnTo>
                      <a:pt x="20859" y="4347"/>
                    </a:lnTo>
                    <a:lnTo>
                      <a:pt x="21013" y="4142"/>
                    </a:lnTo>
                    <a:lnTo>
                      <a:pt x="21133" y="3919"/>
                    </a:lnTo>
                    <a:lnTo>
                      <a:pt x="21253" y="3680"/>
                    </a:lnTo>
                    <a:lnTo>
                      <a:pt x="21339" y="3440"/>
                    </a:lnTo>
                    <a:lnTo>
                      <a:pt x="21407" y="3183"/>
                    </a:lnTo>
                    <a:lnTo>
                      <a:pt x="21441" y="2927"/>
                    </a:lnTo>
                    <a:lnTo>
                      <a:pt x="21458" y="2653"/>
                    </a:lnTo>
                    <a:lnTo>
                      <a:pt x="21441" y="2379"/>
                    </a:lnTo>
                    <a:lnTo>
                      <a:pt x="21407" y="2122"/>
                    </a:lnTo>
                    <a:lnTo>
                      <a:pt x="21339" y="1866"/>
                    </a:lnTo>
                    <a:lnTo>
                      <a:pt x="21253" y="1626"/>
                    </a:lnTo>
                    <a:lnTo>
                      <a:pt x="21133" y="1404"/>
                    </a:lnTo>
                    <a:lnTo>
                      <a:pt x="21013" y="1181"/>
                    </a:lnTo>
                    <a:lnTo>
                      <a:pt x="20859" y="976"/>
                    </a:lnTo>
                    <a:lnTo>
                      <a:pt x="20688" y="788"/>
                    </a:lnTo>
                    <a:lnTo>
                      <a:pt x="20500" y="617"/>
                    </a:lnTo>
                    <a:lnTo>
                      <a:pt x="20295" y="463"/>
                    </a:lnTo>
                    <a:lnTo>
                      <a:pt x="20072" y="326"/>
                    </a:lnTo>
                    <a:lnTo>
                      <a:pt x="19833" y="206"/>
                    </a:lnTo>
                    <a:lnTo>
                      <a:pt x="19593" y="120"/>
                    </a:lnTo>
                    <a:lnTo>
                      <a:pt x="19337" y="52"/>
                    </a:lnTo>
                    <a:lnTo>
                      <a:pt x="19080" y="18"/>
                    </a:lnTo>
                    <a:lnTo>
                      <a:pt x="1880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3" name="Google Shape;1837;p35">
                <a:extLst>
                  <a:ext uri="{FF2B5EF4-FFF2-40B4-BE49-F238E27FC236}">
                    <a16:creationId xmlns:a16="http://schemas.microsoft.com/office/drawing/2014/main" id="{609D4873-06BC-1E6E-C64D-CA5139CE72C5}"/>
                  </a:ext>
                </a:extLst>
              </p:cNvPr>
              <p:cNvSpPr/>
              <p:nvPr/>
            </p:nvSpPr>
            <p:spPr>
              <a:xfrm>
                <a:off x="3970210" y="3623681"/>
                <a:ext cx="846504" cy="209308"/>
              </a:xfrm>
              <a:custGeom>
                <a:avLst/>
                <a:gdLst/>
                <a:ahLst/>
                <a:cxnLst/>
                <a:rect l="l" t="t" r="r" b="b"/>
                <a:pathLst>
                  <a:path w="21459" h="5306" fill="none" extrusionOk="0">
                    <a:moveTo>
                      <a:pt x="18806" y="1"/>
                    </a:moveTo>
                    <a:lnTo>
                      <a:pt x="18053" y="1"/>
                    </a:lnTo>
                    <a:lnTo>
                      <a:pt x="308" y="1"/>
                    </a:lnTo>
                    <a:lnTo>
                      <a:pt x="308" y="1"/>
                    </a:lnTo>
                    <a:lnTo>
                      <a:pt x="240" y="822"/>
                    </a:lnTo>
                    <a:lnTo>
                      <a:pt x="240" y="822"/>
                    </a:lnTo>
                    <a:lnTo>
                      <a:pt x="0" y="5305"/>
                    </a:lnTo>
                    <a:lnTo>
                      <a:pt x="18806" y="5305"/>
                    </a:lnTo>
                    <a:lnTo>
                      <a:pt x="18806" y="5305"/>
                    </a:lnTo>
                    <a:lnTo>
                      <a:pt x="19080" y="5288"/>
                    </a:lnTo>
                    <a:lnTo>
                      <a:pt x="19337" y="5254"/>
                    </a:lnTo>
                    <a:lnTo>
                      <a:pt x="19593" y="5185"/>
                    </a:lnTo>
                    <a:lnTo>
                      <a:pt x="19833" y="5100"/>
                    </a:lnTo>
                    <a:lnTo>
                      <a:pt x="20072" y="4997"/>
                    </a:lnTo>
                    <a:lnTo>
                      <a:pt x="20295" y="4860"/>
                    </a:lnTo>
                    <a:lnTo>
                      <a:pt x="20500" y="4706"/>
                    </a:lnTo>
                    <a:lnTo>
                      <a:pt x="20688" y="4535"/>
                    </a:lnTo>
                    <a:lnTo>
                      <a:pt x="20859" y="4347"/>
                    </a:lnTo>
                    <a:lnTo>
                      <a:pt x="21013" y="4142"/>
                    </a:lnTo>
                    <a:lnTo>
                      <a:pt x="21133" y="3919"/>
                    </a:lnTo>
                    <a:lnTo>
                      <a:pt x="21253" y="3680"/>
                    </a:lnTo>
                    <a:lnTo>
                      <a:pt x="21339" y="3440"/>
                    </a:lnTo>
                    <a:lnTo>
                      <a:pt x="21407" y="3183"/>
                    </a:lnTo>
                    <a:lnTo>
                      <a:pt x="21441" y="2927"/>
                    </a:lnTo>
                    <a:lnTo>
                      <a:pt x="21458" y="2653"/>
                    </a:lnTo>
                    <a:lnTo>
                      <a:pt x="21458" y="2653"/>
                    </a:lnTo>
                    <a:lnTo>
                      <a:pt x="21441" y="2379"/>
                    </a:lnTo>
                    <a:lnTo>
                      <a:pt x="21407" y="2122"/>
                    </a:lnTo>
                    <a:lnTo>
                      <a:pt x="21339" y="1866"/>
                    </a:lnTo>
                    <a:lnTo>
                      <a:pt x="21253" y="1626"/>
                    </a:lnTo>
                    <a:lnTo>
                      <a:pt x="21133" y="1404"/>
                    </a:lnTo>
                    <a:lnTo>
                      <a:pt x="21013" y="1181"/>
                    </a:lnTo>
                    <a:lnTo>
                      <a:pt x="20859" y="976"/>
                    </a:lnTo>
                    <a:lnTo>
                      <a:pt x="20688" y="788"/>
                    </a:lnTo>
                    <a:lnTo>
                      <a:pt x="20500" y="617"/>
                    </a:lnTo>
                    <a:lnTo>
                      <a:pt x="20295" y="463"/>
                    </a:lnTo>
                    <a:lnTo>
                      <a:pt x="20072" y="326"/>
                    </a:lnTo>
                    <a:lnTo>
                      <a:pt x="19833" y="206"/>
                    </a:lnTo>
                    <a:lnTo>
                      <a:pt x="19593" y="120"/>
                    </a:lnTo>
                    <a:lnTo>
                      <a:pt x="19337" y="52"/>
                    </a:lnTo>
                    <a:lnTo>
                      <a:pt x="19080" y="18"/>
                    </a:lnTo>
                    <a:lnTo>
                      <a:pt x="18806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4" name="Google Shape;1838;p35">
                <a:extLst>
                  <a:ext uri="{FF2B5EF4-FFF2-40B4-BE49-F238E27FC236}">
                    <a16:creationId xmlns:a16="http://schemas.microsoft.com/office/drawing/2014/main" id="{2C913C5F-BB24-DA42-F555-7D9B5C19333C}"/>
                  </a:ext>
                </a:extLst>
              </p:cNvPr>
              <p:cNvSpPr/>
              <p:nvPr/>
            </p:nvSpPr>
            <p:spPr>
              <a:xfrm>
                <a:off x="4816673" y="3623681"/>
                <a:ext cx="982164" cy="209308"/>
              </a:xfrm>
              <a:custGeom>
                <a:avLst/>
                <a:gdLst/>
                <a:ahLst/>
                <a:cxnLst/>
                <a:rect l="l" t="t" r="r" b="b"/>
                <a:pathLst>
                  <a:path w="24898" h="5306" extrusionOk="0">
                    <a:moveTo>
                      <a:pt x="2653" y="1"/>
                    </a:moveTo>
                    <a:lnTo>
                      <a:pt x="2379" y="18"/>
                    </a:lnTo>
                    <a:lnTo>
                      <a:pt x="2122" y="52"/>
                    </a:lnTo>
                    <a:lnTo>
                      <a:pt x="1866" y="120"/>
                    </a:lnTo>
                    <a:lnTo>
                      <a:pt x="1626" y="206"/>
                    </a:lnTo>
                    <a:lnTo>
                      <a:pt x="1386" y="326"/>
                    </a:lnTo>
                    <a:lnTo>
                      <a:pt x="1181" y="463"/>
                    </a:lnTo>
                    <a:lnTo>
                      <a:pt x="976" y="617"/>
                    </a:lnTo>
                    <a:lnTo>
                      <a:pt x="787" y="788"/>
                    </a:lnTo>
                    <a:lnTo>
                      <a:pt x="616" y="976"/>
                    </a:lnTo>
                    <a:lnTo>
                      <a:pt x="462" y="1181"/>
                    </a:lnTo>
                    <a:lnTo>
                      <a:pt x="325" y="1404"/>
                    </a:lnTo>
                    <a:lnTo>
                      <a:pt x="206" y="1626"/>
                    </a:lnTo>
                    <a:lnTo>
                      <a:pt x="120" y="1866"/>
                    </a:lnTo>
                    <a:lnTo>
                      <a:pt x="52" y="2122"/>
                    </a:lnTo>
                    <a:lnTo>
                      <a:pt x="17" y="2379"/>
                    </a:lnTo>
                    <a:lnTo>
                      <a:pt x="0" y="2653"/>
                    </a:lnTo>
                    <a:lnTo>
                      <a:pt x="17" y="2927"/>
                    </a:lnTo>
                    <a:lnTo>
                      <a:pt x="52" y="3183"/>
                    </a:lnTo>
                    <a:lnTo>
                      <a:pt x="120" y="3440"/>
                    </a:lnTo>
                    <a:lnTo>
                      <a:pt x="206" y="3680"/>
                    </a:lnTo>
                    <a:lnTo>
                      <a:pt x="325" y="3919"/>
                    </a:lnTo>
                    <a:lnTo>
                      <a:pt x="462" y="4142"/>
                    </a:lnTo>
                    <a:lnTo>
                      <a:pt x="616" y="4347"/>
                    </a:lnTo>
                    <a:lnTo>
                      <a:pt x="787" y="4535"/>
                    </a:lnTo>
                    <a:lnTo>
                      <a:pt x="976" y="4706"/>
                    </a:lnTo>
                    <a:lnTo>
                      <a:pt x="1181" y="4860"/>
                    </a:lnTo>
                    <a:lnTo>
                      <a:pt x="1386" y="4997"/>
                    </a:lnTo>
                    <a:lnTo>
                      <a:pt x="1626" y="5100"/>
                    </a:lnTo>
                    <a:lnTo>
                      <a:pt x="1866" y="5185"/>
                    </a:lnTo>
                    <a:lnTo>
                      <a:pt x="2122" y="5254"/>
                    </a:lnTo>
                    <a:lnTo>
                      <a:pt x="2379" y="5288"/>
                    </a:lnTo>
                    <a:lnTo>
                      <a:pt x="2653" y="5305"/>
                    </a:lnTo>
                    <a:lnTo>
                      <a:pt x="22246" y="5305"/>
                    </a:lnTo>
                    <a:lnTo>
                      <a:pt x="22519" y="5288"/>
                    </a:lnTo>
                    <a:lnTo>
                      <a:pt x="22776" y="5254"/>
                    </a:lnTo>
                    <a:lnTo>
                      <a:pt x="23033" y="5185"/>
                    </a:lnTo>
                    <a:lnTo>
                      <a:pt x="23272" y="5100"/>
                    </a:lnTo>
                    <a:lnTo>
                      <a:pt x="23512" y="4997"/>
                    </a:lnTo>
                    <a:lnTo>
                      <a:pt x="23734" y="4860"/>
                    </a:lnTo>
                    <a:lnTo>
                      <a:pt x="23940" y="4706"/>
                    </a:lnTo>
                    <a:lnTo>
                      <a:pt x="24128" y="4535"/>
                    </a:lnTo>
                    <a:lnTo>
                      <a:pt x="24299" y="4347"/>
                    </a:lnTo>
                    <a:lnTo>
                      <a:pt x="24453" y="4142"/>
                    </a:lnTo>
                    <a:lnTo>
                      <a:pt x="24573" y="3919"/>
                    </a:lnTo>
                    <a:lnTo>
                      <a:pt x="24693" y="3680"/>
                    </a:lnTo>
                    <a:lnTo>
                      <a:pt x="24778" y="3440"/>
                    </a:lnTo>
                    <a:lnTo>
                      <a:pt x="24847" y="3183"/>
                    </a:lnTo>
                    <a:lnTo>
                      <a:pt x="24881" y="2927"/>
                    </a:lnTo>
                    <a:lnTo>
                      <a:pt x="24898" y="2653"/>
                    </a:lnTo>
                    <a:lnTo>
                      <a:pt x="24881" y="2379"/>
                    </a:lnTo>
                    <a:lnTo>
                      <a:pt x="24847" y="2122"/>
                    </a:lnTo>
                    <a:lnTo>
                      <a:pt x="24778" y="1866"/>
                    </a:lnTo>
                    <a:lnTo>
                      <a:pt x="24693" y="1626"/>
                    </a:lnTo>
                    <a:lnTo>
                      <a:pt x="24573" y="1404"/>
                    </a:lnTo>
                    <a:lnTo>
                      <a:pt x="24453" y="1181"/>
                    </a:lnTo>
                    <a:lnTo>
                      <a:pt x="24299" y="976"/>
                    </a:lnTo>
                    <a:lnTo>
                      <a:pt x="24128" y="788"/>
                    </a:lnTo>
                    <a:lnTo>
                      <a:pt x="23940" y="617"/>
                    </a:lnTo>
                    <a:lnTo>
                      <a:pt x="23734" y="463"/>
                    </a:lnTo>
                    <a:lnTo>
                      <a:pt x="23512" y="326"/>
                    </a:lnTo>
                    <a:lnTo>
                      <a:pt x="23272" y="206"/>
                    </a:lnTo>
                    <a:lnTo>
                      <a:pt x="23033" y="120"/>
                    </a:lnTo>
                    <a:lnTo>
                      <a:pt x="22776" y="52"/>
                    </a:lnTo>
                    <a:lnTo>
                      <a:pt x="22519" y="18"/>
                    </a:lnTo>
                    <a:lnTo>
                      <a:pt x="2224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5" name="Google Shape;1839;p35">
                <a:extLst>
                  <a:ext uri="{FF2B5EF4-FFF2-40B4-BE49-F238E27FC236}">
                    <a16:creationId xmlns:a16="http://schemas.microsoft.com/office/drawing/2014/main" id="{B32744BC-A377-8B92-D1D8-837EDAD4A232}"/>
                  </a:ext>
                </a:extLst>
              </p:cNvPr>
              <p:cNvSpPr/>
              <p:nvPr/>
            </p:nvSpPr>
            <p:spPr>
              <a:xfrm>
                <a:off x="4816673" y="3623681"/>
                <a:ext cx="982164" cy="209308"/>
              </a:xfrm>
              <a:custGeom>
                <a:avLst/>
                <a:gdLst/>
                <a:ahLst/>
                <a:cxnLst/>
                <a:rect l="l" t="t" r="r" b="b"/>
                <a:pathLst>
                  <a:path w="24898" h="5306" fill="none" extrusionOk="0">
                    <a:moveTo>
                      <a:pt x="22246" y="1"/>
                    </a:moveTo>
                    <a:lnTo>
                      <a:pt x="21493" y="1"/>
                    </a:lnTo>
                    <a:lnTo>
                      <a:pt x="3508" y="1"/>
                    </a:lnTo>
                    <a:lnTo>
                      <a:pt x="2653" y="1"/>
                    </a:lnTo>
                    <a:lnTo>
                      <a:pt x="2653" y="1"/>
                    </a:lnTo>
                    <a:lnTo>
                      <a:pt x="2379" y="18"/>
                    </a:lnTo>
                    <a:lnTo>
                      <a:pt x="2122" y="52"/>
                    </a:lnTo>
                    <a:lnTo>
                      <a:pt x="1866" y="120"/>
                    </a:lnTo>
                    <a:lnTo>
                      <a:pt x="1626" y="206"/>
                    </a:lnTo>
                    <a:lnTo>
                      <a:pt x="1386" y="326"/>
                    </a:lnTo>
                    <a:lnTo>
                      <a:pt x="1181" y="463"/>
                    </a:lnTo>
                    <a:lnTo>
                      <a:pt x="976" y="617"/>
                    </a:lnTo>
                    <a:lnTo>
                      <a:pt x="787" y="788"/>
                    </a:lnTo>
                    <a:lnTo>
                      <a:pt x="616" y="976"/>
                    </a:lnTo>
                    <a:lnTo>
                      <a:pt x="462" y="1181"/>
                    </a:lnTo>
                    <a:lnTo>
                      <a:pt x="325" y="1404"/>
                    </a:lnTo>
                    <a:lnTo>
                      <a:pt x="206" y="1626"/>
                    </a:lnTo>
                    <a:lnTo>
                      <a:pt x="120" y="1866"/>
                    </a:lnTo>
                    <a:lnTo>
                      <a:pt x="52" y="2122"/>
                    </a:lnTo>
                    <a:lnTo>
                      <a:pt x="17" y="2379"/>
                    </a:lnTo>
                    <a:lnTo>
                      <a:pt x="0" y="2653"/>
                    </a:lnTo>
                    <a:lnTo>
                      <a:pt x="0" y="2653"/>
                    </a:lnTo>
                    <a:lnTo>
                      <a:pt x="17" y="2927"/>
                    </a:lnTo>
                    <a:lnTo>
                      <a:pt x="52" y="3183"/>
                    </a:lnTo>
                    <a:lnTo>
                      <a:pt x="120" y="3440"/>
                    </a:lnTo>
                    <a:lnTo>
                      <a:pt x="206" y="3680"/>
                    </a:lnTo>
                    <a:lnTo>
                      <a:pt x="325" y="3919"/>
                    </a:lnTo>
                    <a:lnTo>
                      <a:pt x="462" y="4142"/>
                    </a:lnTo>
                    <a:lnTo>
                      <a:pt x="616" y="4347"/>
                    </a:lnTo>
                    <a:lnTo>
                      <a:pt x="787" y="4535"/>
                    </a:lnTo>
                    <a:lnTo>
                      <a:pt x="976" y="4706"/>
                    </a:lnTo>
                    <a:lnTo>
                      <a:pt x="1181" y="4860"/>
                    </a:lnTo>
                    <a:lnTo>
                      <a:pt x="1386" y="4997"/>
                    </a:lnTo>
                    <a:lnTo>
                      <a:pt x="1626" y="5100"/>
                    </a:lnTo>
                    <a:lnTo>
                      <a:pt x="1866" y="5185"/>
                    </a:lnTo>
                    <a:lnTo>
                      <a:pt x="2122" y="5254"/>
                    </a:lnTo>
                    <a:lnTo>
                      <a:pt x="2379" y="5288"/>
                    </a:lnTo>
                    <a:lnTo>
                      <a:pt x="2653" y="5305"/>
                    </a:lnTo>
                    <a:lnTo>
                      <a:pt x="22246" y="5305"/>
                    </a:lnTo>
                    <a:lnTo>
                      <a:pt x="22246" y="5305"/>
                    </a:lnTo>
                    <a:lnTo>
                      <a:pt x="22519" y="5288"/>
                    </a:lnTo>
                    <a:lnTo>
                      <a:pt x="22776" y="5254"/>
                    </a:lnTo>
                    <a:lnTo>
                      <a:pt x="23033" y="5185"/>
                    </a:lnTo>
                    <a:lnTo>
                      <a:pt x="23272" y="5100"/>
                    </a:lnTo>
                    <a:lnTo>
                      <a:pt x="23512" y="4997"/>
                    </a:lnTo>
                    <a:lnTo>
                      <a:pt x="23734" y="4860"/>
                    </a:lnTo>
                    <a:lnTo>
                      <a:pt x="23940" y="4706"/>
                    </a:lnTo>
                    <a:lnTo>
                      <a:pt x="24128" y="4535"/>
                    </a:lnTo>
                    <a:lnTo>
                      <a:pt x="24299" y="4347"/>
                    </a:lnTo>
                    <a:lnTo>
                      <a:pt x="24453" y="4142"/>
                    </a:lnTo>
                    <a:lnTo>
                      <a:pt x="24573" y="3919"/>
                    </a:lnTo>
                    <a:lnTo>
                      <a:pt x="24693" y="3680"/>
                    </a:lnTo>
                    <a:lnTo>
                      <a:pt x="24778" y="3440"/>
                    </a:lnTo>
                    <a:lnTo>
                      <a:pt x="24847" y="3183"/>
                    </a:lnTo>
                    <a:lnTo>
                      <a:pt x="24881" y="2927"/>
                    </a:lnTo>
                    <a:lnTo>
                      <a:pt x="24898" y="2653"/>
                    </a:lnTo>
                    <a:lnTo>
                      <a:pt x="24898" y="2653"/>
                    </a:lnTo>
                    <a:lnTo>
                      <a:pt x="24881" y="2379"/>
                    </a:lnTo>
                    <a:lnTo>
                      <a:pt x="24847" y="2122"/>
                    </a:lnTo>
                    <a:lnTo>
                      <a:pt x="24778" y="1866"/>
                    </a:lnTo>
                    <a:lnTo>
                      <a:pt x="24693" y="1626"/>
                    </a:lnTo>
                    <a:lnTo>
                      <a:pt x="24573" y="1404"/>
                    </a:lnTo>
                    <a:lnTo>
                      <a:pt x="24453" y="1181"/>
                    </a:lnTo>
                    <a:lnTo>
                      <a:pt x="24299" y="976"/>
                    </a:lnTo>
                    <a:lnTo>
                      <a:pt x="24128" y="788"/>
                    </a:lnTo>
                    <a:lnTo>
                      <a:pt x="23940" y="617"/>
                    </a:lnTo>
                    <a:lnTo>
                      <a:pt x="23734" y="463"/>
                    </a:lnTo>
                    <a:lnTo>
                      <a:pt x="23512" y="326"/>
                    </a:lnTo>
                    <a:lnTo>
                      <a:pt x="23272" y="206"/>
                    </a:lnTo>
                    <a:lnTo>
                      <a:pt x="23033" y="120"/>
                    </a:lnTo>
                    <a:lnTo>
                      <a:pt x="22776" y="52"/>
                    </a:lnTo>
                    <a:lnTo>
                      <a:pt x="22519" y="18"/>
                    </a:lnTo>
                    <a:lnTo>
                      <a:pt x="22246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6" name="Google Shape;1840;p35">
                <a:extLst>
                  <a:ext uri="{FF2B5EF4-FFF2-40B4-BE49-F238E27FC236}">
                    <a16:creationId xmlns:a16="http://schemas.microsoft.com/office/drawing/2014/main" id="{B210F2A1-B1CC-B254-2FB0-2CAEDB20FA8F}"/>
                  </a:ext>
                </a:extLst>
              </p:cNvPr>
              <p:cNvSpPr/>
              <p:nvPr/>
            </p:nvSpPr>
            <p:spPr>
              <a:xfrm>
                <a:off x="5798795" y="3623681"/>
                <a:ext cx="982203" cy="209308"/>
              </a:xfrm>
              <a:custGeom>
                <a:avLst/>
                <a:gdLst/>
                <a:ahLst/>
                <a:cxnLst/>
                <a:rect l="l" t="t" r="r" b="b"/>
                <a:pathLst>
                  <a:path w="24899" h="5306" extrusionOk="0">
                    <a:moveTo>
                      <a:pt x="2653" y="1"/>
                    </a:moveTo>
                    <a:lnTo>
                      <a:pt x="2397" y="18"/>
                    </a:lnTo>
                    <a:lnTo>
                      <a:pt x="2123" y="52"/>
                    </a:lnTo>
                    <a:lnTo>
                      <a:pt x="1866" y="120"/>
                    </a:lnTo>
                    <a:lnTo>
                      <a:pt x="1626" y="206"/>
                    </a:lnTo>
                    <a:lnTo>
                      <a:pt x="1404" y="326"/>
                    </a:lnTo>
                    <a:lnTo>
                      <a:pt x="1182" y="463"/>
                    </a:lnTo>
                    <a:lnTo>
                      <a:pt x="976" y="617"/>
                    </a:lnTo>
                    <a:lnTo>
                      <a:pt x="788" y="788"/>
                    </a:lnTo>
                    <a:lnTo>
                      <a:pt x="617" y="976"/>
                    </a:lnTo>
                    <a:lnTo>
                      <a:pt x="463" y="1181"/>
                    </a:lnTo>
                    <a:lnTo>
                      <a:pt x="326" y="1404"/>
                    </a:lnTo>
                    <a:lnTo>
                      <a:pt x="206" y="1626"/>
                    </a:lnTo>
                    <a:lnTo>
                      <a:pt x="121" y="1866"/>
                    </a:lnTo>
                    <a:lnTo>
                      <a:pt x="52" y="2122"/>
                    </a:lnTo>
                    <a:lnTo>
                      <a:pt x="18" y="2379"/>
                    </a:lnTo>
                    <a:lnTo>
                      <a:pt x="1" y="2653"/>
                    </a:lnTo>
                    <a:lnTo>
                      <a:pt x="18" y="2927"/>
                    </a:lnTo>
                    <a:lnTo>
                      <a:pt x="52" y="3183"/>
                    </a:lnTo>
                    <a:lnTo>
                      <a:pt x="121" y="3440"/>
                    </a:lnTo>
                    <a:lnTo>
                      <a:pt x="206" y="3680"/>
                    </a:lnTo>
                    <a:lnTo>
                      <a:pt x="326" y="3919"/>
                    </a:lnTo>
                    <a:lnTo>
                      <a:pt x="463" y="4142"/>
                    </a:lnTo>
                    <a:lnTo>
                      <a:pt x="617" y="4347"/>
                    </a:lnTo>
                    <a:lnTo>
                      <a:pt x="788" y="4535"/>
                    </a:lnTo>
                    <a:lnTo>
                      <a:pt x="976" y="4706"/>
                    </a:lnTo>
                    <a:lnTo>
                      <a:pt x="1182" y="4860"/>
                    </a:lnTo>
                    <a:lnTo>
                      <a:pt x="1404" y="4997"/>
                    </a:lnTo>
                    <a:lnTo>
                      <a:pt x="1626" y="5100"/>
                    </a:lnTo>
                    <a:lnTo>
                      <a:pt x="1866" y="5185"/>
                    </a:lnTo>
                    <a:lnTo>
                      <a:pt x="2123" y="5254"/>
                    </a:lnTo>
                    <a:lnTo>
                      <a:pt x="2397" y="5288"/>
                    </a:lnTo>
                    <a:lnTo>
                      <a:pt x="2653" y="5305"/>
                    </a:lnTo>
                    <a:lnTo>
                      <a:pt x="10388" y="5305"/>
                    </a:lnTo>
                    <a:lnTo>
                      <a:pt x="10336" y="4176"/>
                    </a:lnTo>
                    <a:lnTo>
                      <a:pt x="10268" y="3029"/>
                    </a:lnTo>
                    <a:lnTo>
                      <a:pt x="10045" y="2978"/>
                    </a:lnTo>
                    <a:lnTo>
                      <a:pt x="10028" y="2961"/>
                    </a:lnTo>
                    <a:lnTo>
                      <a:pt x="9532" y="2807"/>
                    </a:lnTo>
                    <a:lnTo>
                      <a:pt x="9053" y="2602"/>
                    </a:lnTo>
                    <a:lnTo>
                      <a:pt x="8813" y="2482"/>
                    </a:lnTo>
                    <a:lnTo>
                      <a:pt x="8591" y="2362"/>
                    </a:lnTo>
                    <a:lnTo>
                      <a:pt x="8368" y="2225"/>
                    </a:lnTo>
                    <a:lnTo>
                      <a:pt x="8146" y="2088"/>
                    </a:lnTo>
                    <a:lnTo>
                      <a:pt x="7941" y="1934"/>
                    </a:lnTo>
                    <a:lnTo>
                      <a:pt x="7735" y="1763"/>
                    </a:lnTo>
                    <a:lnTo>
                      <a:pt x="7547" y="1592"/>
                    </a:lnTo>
                    <a:lnTo>
                      <a:pt x="7359" y="1421"/>
                    </a:lnTo>
                    <a:lnTo>
                      <a:pt x="7188" y="1216"/>
                    </a:lnTo>
                    <a:lnTo>
                      <a:pt x="7034" y="1027"/>
                    </a:lnTo>
                    <a:lnTo>
                      <a:pt x="6897" y="805"/>
                    </a:lnTo>
                    <a:lnTo>
                      <a:pt x="6760" y="582"/>
                    </a:lnTo>
                    <a:lnTo>
                      <a:pt x="6623" y="617"/>
                    </a:lnTo>
                    <a:lnTo>
                      <a:pt x="6281" y="634"/>
                    </a:lnTo>
                    <a:lnTo>
                      <a:pt x="5939" y="651"/>
                    </a:lnTo>
                    <a:lnTo>
                      <a:pt x="5614" y="634"/>
                    </a:lnTo>
                    <a:lnTo>
                      <a:pt x="5288" y="617"/>
                    </a:lnTo>
                    <a:lnTo>
                      <a:pt x="4980" y="582"/>
                    </a:lnTo>
                    <a:lnTo>
                      <a:pt x="4655" y="514"/>
                    </a:lnTo>
                    <a:lnTo>
                      <a:pt x="4347" y="445"/>
                    </a:lnTo>
                    <a:lnTo>
                      <a:pt x="4039" y="360"/>
                    </a:lnTo>
                    <a:lnTo>
                      <a:pt x="3731" y="257"/>
                    </a:lnTo>
                    <a:lnTo>
                      <a:pt x="3423" y="155"/>
                    </a:lnTo>
                    <a:lnTo>
                      <a:pt x="3286" y="86"/>
                    </a:lnTo>
                    <a:lnTo>
                      <a:pt x="3167" y="1"/>
                    </a:lnTo>
                    <a:close/>
                    <a:moveTo>
                      <a:pt x="14494" y="2875"/>
                    </a:moveTo>
                    <a:lnTo>
                      <a:pt x="14409" y="4090"/>
                    </a:lnTo>
                    <a:lnTo>
                      <a:pt x="14323" y="5305"/>
                    </a:lnTo>
                    <a:lnTo>
                      <a:pt x="14666" y="5305"/>
                    </a:lnTo>
                    <a:lnTo>
                      <a:pt x="14580" y="4090"/>
                    </a:lnTo>
                    <a:lnTo>
                      <a:pt x="14494" y="2875"/>
                    </a:lnTo>
                    <a:close/>
                    <a:moveTo>
                      <a:pt x="22469" y="18"/>
                    </a:moveTo>
                    <a:lnTo>
                      <a:pt x="22383" y="240"/>
                    </a:lnTo>
                    <a:lnTo>
                      <a:pt x="22280" y="463"/>
                    </a:lnTo>
                    <a:lnTo>
                      <a:pt x="22143" y="719"/>
                    </a:lnTo>
                    <a:lnTo>
                      <a:pt x="22007" y="959"/>
                    </a:lnTo>
                    <a:lnTo>
                      <a:pt x="21835" y="1181"/>
                    </a:lnTo>
                    <a:lnTo>
                      <a:pt x="21647" y="1387"/>
                    </a:lnTo>
                    <a:lnTo>
                      <a:pt x="21459" y="1592"/>
                    </a:lnTo>
                    <a:lnTo>
                      <a:pt x="21254" y="1780"/>
                    </a:lnTo>
                    <a:lnTo>
                      <a:pt x="21031" y="1951"/>
                    </a:lnTo>
                    <a:lnTo>
                      <a:pt x="20792" y="2122"/>
                    </a:lnTo>
                    <a:lnTo>
                      <a:pt x="20552" y="2276"/>
                    </a:lnTo>
                    <a:lnTo>
                      <a:pt x="20312" y="2413"/>
                    </a:lnTo>
                    <a:lnTo>
                      <a:pt x="20056" y="2550"/>
                    </a:lnTo>
                    <a:lnTo>
                      <a:pt x="19799" y="2670"/>
                    </a:lnTo>
                    <a:lnTo>
                      <a:pt x="19525" y="2773"/>
                    </a:lnTo>
                    <a:lnTo>
                      <a:pt x="19269" y="2875"/>
                    </a:lnTo>
                    <a:lnTo>
                      <a:pt x="18995" y="2961"/>
                    </a:lnTo>
                    <a:lnTo>
                      <a:pt x="18721" y="3029"/>
                    </a:lnTo>
                    <a:lnTo>
                      <a:pt x="18653" y="4176"/>
                    </a:lnTo>
                    <a:lnTo>
                      <a:pt x="18601" y="5305"/>
                    </a:lnTo>
                    <a:lnTo>
                      <a:pt x="22246" y="5305"/>
                    </a:lnTo>
                    <a:lnTo>
                      <a:pt x="22520" y="5288"/>
                    </a:lnTo>
                    <a:lnTo>
                      <a:pt x="22794" y="5254"/>
                    </a:lnTo>
                    <a:lnTo>
                      <a:pt x="23033" y="5185"/>
                    </a:lnTo>
                    <a:lnTo>
                      <a:pt x="23290" y="5100"/>
                    </a:lnTo>
                    <a:lnTo>
                      <a:pt x="23512" y="4997"/>
                    </a:lnTo>
                    <a:lnTo>
                      <a:pt x="23735" y="4860"/>
                    </a:lnTo>
                    <a:lnTo>
                      <a:pt x="23940" y="4706"/>
                    </a:lnTo>
                    <a:lnTo>
                      <a:pt x="24128" y="4535"/>
                    </a:lnTo>
                    <a:lnTo>
                      <a:pt x="24299" y="4347"/>
                    </a:lnTo>
                    <a:lnTo>
                      <a:pt x="24453" y="4142"/>
                    </a:lnTo>
                    <a:lnTo>
                      <a:pt x="24590" y="3919"/>
                    </a:lnTo>
                    <a:lnTo>
                      <a:pt x="24693" y="3680"/>
                    </a:lnTo>
                    <a:lnTo>
                      <a:pt x="24779" y="3440"/>
                    </a:lnTo>
                    <a:lnTo>
                      <a:pt x="24847" y="3183"/>
                    </a:lnTo>
                    <a:lnTo>
                      <a:pt x="24898" y="2927"/>
                    </a:lnTo>
                    <a:lnTo>
                      <a:pt x="24898" y="2653"/>
                    </a:lnTo>
                    <a:lnTo>
                      <a:pt x="24898" y="2396"/>
                    </a:lnTo>
                    <a:lnTo>
                      <a:pt x="24864" y="2157"/>
                    </a:lnTo>
                    <a:lnTo>
                      <a:pt x="24796" y="1917"/>
                    </a:lnTo>
                    <a:lnTo>
                      <a:pt x="24710" y="1678"/>
                    </a:lnTo>
                    <a:lnTo>
                      <a:pt x="24607" y="1455"/>
                    </a:lnTo>
                    <a:lnTo>
                      <a:pt x="24488" y="1250"/>
                    </a:lnTo>
                    <a:lnTo>
                      <a:pt x="24351" y="1044"/>
                    </a:lnTo>
                    <a:lnTo>
                      <a:pt x="24197" y="856"/>
                    </a:lnTo>
                    <a:lnTo>
                      <a:pt x="24026" y="685"/>
                    </a:lnTo>
                    <a:lnTo>
                      <a:pt x="23837" y="531"/>
                    </a:lnTo>
                    <a:lnTo>
                      <a:pt x="23649" y="394"/>
                    </a:lnTo>
                    <a:lnTo>
                      <a:pt x="23427" y="274"/>
                    </a:lnTo>
                    <a:lnTo>
                      <a:pt x="23204" y="189"/>
                    </a:lnTo>
                    <a:lnTo>
                      <a:pt x="22965" y="103"/>
                    </a:lnTo>
                    <a:lnTo>
                      <a:pt x="22725" y="52"/>
                    </a:lnTo>
                    <a:lnTo>
                      <a:pt x="22469" y="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7" name="Google Shape;1841;p35">
                <a:extLst>
                  <a:ext uri="{FF2B5EF4-FFF2-40B4-BE49-F238E27FC236}">
                    <a16:creationId xmlns:a16="http://schemas.microsoft.com/office/drawing/2014/main" id="{E17AABCA-0499-6A10-B9C4-B2CFBA710A1F}"/>
                  </a:ext>
                </a:extLst>
              </p:cNvPr>
              <p:cNvSpPr/>
              <p:nvPr/>
            </p:nvSpPr>
            <p:spPr>
              <a:xfrm>
                <a:off x="6363800" y="3737092"/>
                <a:ext cx="13530" cy="95897"/>
              </a:xfrm>
              <a:custGeom>
                <a:avLst/>
                <a:gdLst/>
                <a:ahLst/>
                <a:cxnLst/>
                <a:rect l="l" t="t" r="r" b="b"/>
                <a:pathLst>
                  <a:path w="343" h="2431" fill="none" extrusionOk="0">
                    <a:moveTo>
                      <a:pt x="171" y="0"/>
                    </a:moveTo>
                    <a:lnTo>
                      <a:pt x="171" y="0"/>
                    </a:lnTo>
                    <a:lnTo>
                      <a:pt x="86" y="1215"/>
                    </a:lnTo>
                    <a:lnTo>
                      <a:pt x="0" y="2430"/>
                    </a:lnTo>
                    <a:lnTo>
                      <a:pt x="343" y="2430"/>
                    </a:lnTo>
                    <a:lnTo>
                      <a:pt x="343" y="2430"/>
                    </a:lnTo>
                    <a:lnTo>
                      <a:pt x="257" y="1215"/>
                    </a:lnTo>
                    <a:lnTo>
                      <a:pt x="171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8" name="Google Shape;1842;p35">
                <a:extLst>
                  <a:ext uri="{FF2B5EF4-FFF2-40B4-BE49-F238E27FC236}">
                    <a16:creationId xmlns:a16="http://schemas.microsoft.com/office/drawing/2014/main" id="{A8B8F5FF-7999-F42D-B5FF-AD54A2103664}"/>
                  </a:ext>
                </a:extLst>
              </p:cNvPr>
              <p:cNvSpPr/>
              <p:nvPr/>
            </p:nvSpPr>
            <p:spPr>
              <a:xfrm>
                <a:off x="6532556" y="3624351"/>
                <a:ext cx="248440" cy="208638"/>
              </a:xfrm>
              <a:custGeom>
                <a:avLst/>
                <a:gdLst/>
                <a:ahLst/>
                <a:cxnLst/>
                <a:rect l="l" t="t" r="r" b="b"/>
                <a:pathLst>
                  <a:path w="6298" h="5289" fill="none" extrusionOk="0">
                    <a:moveTo>
                      <a:pt x="3868" y="1"/>
                    </a:moveTo>
                    <a:lnTo>
                      <a:pt x="3868" y="1"/>
                    </a:lnTo>
                    <a:lnTo>
                      <a:pt x="3782" y="223"/>
                    </a:lnTo>
                    <a:lnTo>
                      <a:pt x="3679" y="446"/>
                    </a:lnTo>
                    <a:lnTo>
                      <a:pt x="3679" y="446"/>
                    </a:lnTo>
                    <a:lnTo>
                      <a:pt x="3542" y="702"/>
                    </a:lnTo>
                    <a:lnTo>
                      <a:pt x="3406" y="942"/>
                    </a:lnTo>
                    <a:lnTo>
                      <a:pt x="3234" y="1164"/>
                    </a:lnTo>
                    <a:lnTo>
                      <a:pt x="3046" y="1370"/>
                    </a:lnTo>
                    <a:lnTo>
                      <a:pt x="2858" y="1575"/>
                    </a:lnTo>
                    <a:lnTo>
                      <a:pt x="2653" y="1763"/>
                    </a:lnTo>
                    <a:lnTo>
                      <a:pt x="2430" y="1934"/>
                    </a:lnTo>
                    <a:lnTo>
                      <a:pt x="2191" y="2105"/>
                    </a:lnTo>
                    <a:lnTo>
                      <a:pt x="1951" y="2259"/>
                    </a:lnTo>
                    <a:lnTo>
                      <a:pt x="1711" y="2396"/>
                    </a:lnTo>
                    <a:lnTo>
                      <a:pt x="1455" y="2533"/>
                    </a:lnTo>
                    <a:lnTo>
                      <a:pt x="1198" y="2653"/>
                    </a:lnTo>
                    <a:lnTo>
                      <a:pt x="924" y="2756"/>
                    </a:lnTo>
                    <a:lnTo>
                      <a:pt x="668" y="2858"/>
                    </a:lnTo>
                    <a:lnTo>
                      <a:pt x="394" y="2944"/>
                    </a:lnTo>
                    <a:lnTo>
                      <a:pt x="120" y="3012"/>
                    </a:lnTo>
                    <a:lnTo>
                      <a:pt x="120" y="3012"/>
                    </a:lnTo>
                    <a:lnTo>
                      <a:pt x="52" y="4159"/>
                    </a:lnTo>
                    <a:lnTo>
                      <a:pt x="0" y="5288"/>
                    </a:lnTo>
                    <a:lnTo>
                      <a:pt x="3645" y="5288"/>
                    </a:lnTo>
                    <a:lnTo>
                      <a:pt x="3645" y="5288"/>
                    </a:lnTo>
                    <a:lnTo>
                      <a:pt x="3919" y="5271"/>
                    </a:lnTo>
                    <a:lnTo>
                      <a:pt x="4193" y="5237"/>
                    </a:lnTo>
                    <a:lnTo>
                      <a:pt x="4432" y="5168"/>
                    </a:lnTo>
                    <a:lnTo>
                      <a:pt x="4689" y="5083"/>
                    </a:lnTo>
                    <a:lnTo>
                      <a:pt x="4911" y="4980"/>
                    </a:lnTo>
                    <a:lnTo>
                      <a:pt x="5134" y="4843"/>
                    </a:lnTo>
                    <a:lnTo>
                      <a:pt x="5339" y="4689"/>
                    </a:lnTo>
                    <a:lnTo>
                      <a:pt x="5527" y="4518"/>
                    </a:lnTo>
                    <a:lnTo>
                      <a:pt x="5698" y="4330"/>
                    </a:lnTo>
                    <a:lnTo>
                      <a:pt x="5852" y="4125"/>
                    </a:lnTo>
                    <a:lnTo>
                      <a:pt x="5989" y="3902"/>
                    </a:lnTo>
                    <a:lnTo>
                      <a:pt x="6092" y="3663"/>
                    </a:lnTo>
                    <a:lnTo>
                      <a:pt x="6178" y="3423"/>
                    </a:lnTo>
                    <a:lnTo>
                      <a:pt x="6246" y="3166"/>
                    </a:lnTo>
                    <a:lnTo>
                      <a:pt x="6297" y="2910"/>
                    </a:lnTo>
                    <a:lnTo>
                      <a:pt x="6297" y="2636"/>
                    </a:lnTo>
                    <a:lnTo>
                      <a:pt x="6297" y="2636"/>
                    </a:lnTo>
                    <a:lnTo>
                      <a:pt x="6297" y="2379"/>
                    </a:lnTo>
                    <a:lnTo>
                      <a:pt x="6263" y="2140"/>
                    </a:lnTo>
                    <a:lnTo>
                      <a:pt x="6195" y="1900"/>
                    </a:lnTo>
                    <a:lnTo>
                      <a:pt x="6109" y="1661"/>
                    </a:lnTo>
                    <a:lnTo>
                      <a:pt x="6006" y="1438"/>
                    </a:lnTo>
                    <a:lnTo>
                      <a:pt x="5887" y="1233"/>
                    </a:lnTo>
                    <a:lnTo>
                      <a:pt x="5750" y="1027"/>
                    </a:lnTo>
                    <a:lnTo>
                      <a:pt x="5596" y="839"/>
                    </a:lnTo>
                    <a:lnTo>
                      <a:pt x="5425" y="668"/>
                    </a:lnTo>
                    <a:lnTo>
                      <a:pt x="5236" y="514"/>
                    </a:lnTo>
                    <a:lnTo>
                      <a:pt x="5048" y="377"/>
                    </a:lnTo>
                    <a:lnTo>
                      <a:pt x="4826" y="257"/>
                    </a:lnTo>
                    <a:lnTo>
                      <a:pt x="4603" y="172"/>
                    </a:lnTo>
                    <a:lnTo>
                      <a:pt x="4364" y="86"/>
                    </a:lnTo>
                    <a:lnTo>
                      <a:pt x="4124" y="35"/>
                    </a:lnTo>
                    <a:lnTo>
                      <a:pt x="3868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9" name="Google Shape;1843;p35">
                <a:extLst>
                  <a:ext uri="{FF2B5EF4-FFF2-40B4-BE49-F238E27FC236}">
                    <a16:creationId xmlns:a16="http://schemas.microsoft.com/office/drawing/2014/main" id="{20BF5551-89D7-8E08-0238-B697F3039F90}"/>
                  </a:ext>
                </a:extLst>
              </p:cNvPr>
              <p:cNvSpPr/>
              <p:nvPr/>
            </p:nvSpPr>
            <p:spPr>
              <a:xfrm>
                <a:off x="5798795" y="3623681"/>
                <a:ext cx="409781" cy="209308"/>
              </a:xfrm>
              <a:custGeom>
                <a:avLst/>
                <a:gdLst/>
                <a:ahLst/>
                <a:cxnLst/>
                <a:rect l="l" t="t" r="r" b="b"/>
                <a:pathLst>
                  <a:path w="10388" h="5306" fill="none" extrusionOk="0">
                    <a:moveTo>
                      <a:pt x="3167" y="1"/>
                    </a:moveTo>
                    <a:lnTo>
                      <a:pt x="2653" y="1"/>
                    </a:lnTo>
                    <a:lnTo>
                      <a:pt x="2653" y="1"/>
                    </a:lnTo>
                    <a:lnTo>
                      <a:pt x="2397" y="18"/>
                    </a:lnTo>
                    <a:lnTo>
                      <a:pt x="2123" y="52"/>
                    </a:lnTo>
                    <a:lnTo>
                      <a:pt x="1866" y="120"/>
                    </a:lnTo>
                    <a:lnTo>
                      <a:pt x="1626" y="206"/>
                    </a:lnTo>
                    <a:lnTo>
                      <a:pt x="1404" y="326"/>
                    </a:lnTo>
                    <a:lnTo>
                      <a:pt x="1182" y="463"/>
                    </a:lnTo>
                    <a:lnTo>
                      <a:pt x="976" y="617"/>
                    </a:lnTo>
                    <a:lnTo>
                      <a:pt x="788" y="788"/>
                    </a:lnTo>
                    <a:lnTo>
                      <a:pt x="617" y="976"/>
                    </a:lnTo>
                    <a:lnTo>
                      <a:pt x="463" y="1181"/>
                    </a:lnTo>
                    <a:lnTo>
                      <a:pt x="326" y="1404"/>
                    </a:lnTo>
                    <a:lnTo>
                      <a:pt x="206" y="1626"/>
                    </a:lnTo>
                    <a:lnTo>
                      <a:pt x="121" y="1866"/>
                    </a:lnTo>
                    <a:lnTo>
                      <a:pt x="52" y="2122"/>
                    </a:lnTo>
                    <a:lnTo>
                      <a:pt x="18" y="2379"/>
                    </a:lnTo>
                    <a:lnTo>
                      <a:pt x="1" y="2653"/>
                    </a:lnTo>
                    <a:lnTo>
                      <a:pt x="1" y="2653"/>
                    </a:lnTo>
                    <a:lnTo>
                      <a:pt x="18" y="2927"/>
                    </a:lnTo>
                    <a:lnTo>
                      <a:pt x="52" y="3183"/>
                    </a:lnTo>
                    <a:lnTo>
                      <a:pt x="121" y="3440"/>
                    </a:lnTo>
                    <a:lnTo>
                      <a:pt x="206" y="3680"/>
                    </a:lnTo>
                    <a:lnTo>
                      <a:pt x="326" y="3919"/>
                    </a:lnTo>
                    <a:lnTo>
                      <a:pt x="463" y="4142"/>
                    </a:lnTo>
                    <a:lnTo>
                      <a:pt x="617" y="4347"/>
                    </a:lnTo>
                    <a:lnTo>
                      <a:pt x="788" y="4535"/>
                    </a:lnTo>
                    <a:lnTo>
                      <a:pt x="976" y="4706"/>
                    </a:lnTo>
                    <a:lnTo>
                      <a:pt x="1182" y="4860"/>
                    </a:lnTo>
                    <a:lnTo>
                      <a:pt x="1404" y="4997"/>
                    </a:lnTo>
                    <a:lnTo>
                      <a:pt x="1626" y="5100"/>
                    </a:lnTo>
                    <a:lnTo>
                      <a:pt x="1866" y="5185"/>
                    </a:lnTo>
                    <a:lnTo>
                      <a:pt x="2123" y="5254"/>
                    </a:lnTo>
                    <a:lnTo>
                      <a:pt x="2397" y="5288"/>
                    </a:lnTo>
                    <a:lnTo>
                      <a:pt x="2653" y="5305"/>
                    </a:lnTo>
                    <a:lnTo>
                      <a:pt x="10388" y="5305"/>
                    </a:lnTo>
                    <a:lnTo>
                      <a:pt x="10388" y="5305"/>
                    </a:lnTo>
                    <a:lnTo>
                      <a:pt x="10336" y="4176"/>
                    </a:lnTo>
                    <a:lnTo>
                      <a:pt x="10268" y="3029"/>
                    </a:lnTo>
                    <a:lnTo>
                      <a:pt x="10268" y="3029"/>
                    </a:lnTo>
                    <a:lnTo>
                      <a:pt x="10268" y="3029"/>
                    </a:lnTo>
                    <a:lnTo>
                      <a:pt x="10268" y="3029"/>
                    </a:lnTo>
                    <a:lnTo>
                      <a:pt x="10268" y="3029"/>
                    </a:lnTo>
                    <a:lnTo>
                      <a:pt x="10045" y="2978"/>
                    </a:lnTo>
                    <a:lnTo>
                      <a:pt x="10045" y="2978"/>
                    </a:lnTo>
                    <a:lnTo>
                      <a:pt x="10028" y="2961"/>
                    </a:lnTo>
                    <a:lnTo>
                      <a:pt x="10028" y="2961"/>
                    </a:lnTo>
                    <a:lnTo>
                      <a:pt x="10028" y="2961"/>
                    </a:lnTo>
                    <a:lnTo>
                      <a:pt x="10028" y="2961"/>
                    </a:lnTo>
                    <a:lnTo>
                      <a:pt x="9532" y="2807"/>
                    </a:lnTo>
                    <a:lnTo>
                      <a:pt x="9053" y="2602"/>
                    </a:lnTo>
                    <a:lnTo>
                      <a:pt x="8813" y="2482"/>
                    </a:lnTo>
                    <a:lnTo>
                      <a:pt x="8591" y="2362"/>
                    </a:lnTo>
                    <a:lnTo>
                      <a:pt x="8368" y="2225"/>
                    </a:lnTo>
                    <a:lnTo>
                      <a:pt x="8146" y="2088"/>
                    </a:lnTo>
                    <a:lnTo>
                      <a:pt x="7941" y="1934"/>
                    </a:lnTo>
                    <a:lnTo>
                      <a:pt x="7735" y="1763"/>
                    </a:lnTo>
                    <a:lnTo>
                      <a:pt x="7547" y="1592"/>
                    </a:lnTo>
                    <a:lnTo>
                      <a:pt x="7359" y="1421"/>
                    </a:lnTo>
                    <a:lnTo>
                      <a:pt x="7188" y="1216"/>
                    </a:lnTo>
                    <a:lnTo>
                      <a:pt x="7034" y="1027"/>
                    </a:lnTo>
                    <a:lnTo>
                      <a:pt x="6897" y="805"/>
                    </a:lnTo>
                    <a:lnTo>
                      <a:pt x="6760" y="582"/>
                    </a:lnTo>
                    <a:lnTo>
                      <a:pt x="6760" y="582"/>
                    </a:lnTo>
                    <a:lnTo>
                      <a:pt x="6623" y="617"/>
                    </a:lnTo>
                    <a:lnTo>
                      <a:pt x="6623" y="617"/>
                    </a:lnTo>
                    <a:lnTo>
                      <a:pt x="6281" y="634"/>
                    </a:lnTo>
                    <a:lnTo>
                      <a:pt x="5939" y="651"/>
                    </a:lnTo>
                    <a:lnTo>
                      <a:pt x="5939" y="651"/>
                    </a:lnTo>
                    <a:lnTo>
                      <a:pt x="5614" y="634"/>
                    </a:lnTo>
                    <a:lnTo>
                      <a:pt x="5288" y="617"/>
                    </a:lnTo>
                    <a:lnTo>
                      <a:pt x="4980" y="582"/>
                    </a:lnTo>
                    <a:lnTo>
                      <a:pt x="4655" y="514"/>
                    </a:lnTo>
                    <a:lnTo>
                      <a:pt x="4347" y="445"/>
                    </a:lnTo>
                    <a:lnTo>
                      <a:pt x="4039" y="360"/>
                    </a:lnTo>
                    <a:lnTo>
                      <a:pt x="3731" y="257"/>
                    </a:lnTo>
                    <a:lnTo>
                      <a:pt x="3423" y="155"/>
                    </a:lnTo>
                    <a:lnTo>
                      <a:pt x="3423" y="155"/>
                    </a:lnTo>
                    <a:lnTo>
                      <a:pt x="3286" y="86"/>
                    </a:lnTo>
                    <a:lnTo>
                      <a:pt x="3167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4" name="Google Shape;1844;p35">
                <a:extLst>
                  <a:ext uri="{FF2B5EF4-FFF2-40B4-BE49-F238E27FC236}">
                    <a16:creationId xmlns:a16="http://schemas.microsoft.com/office/drawing/2014/main" id="{437BF480-F148-C9A4-90EB-8641BC5F4001}"/>
                  </a:ext>
                </a:extLst>
              </p:cNvPr>
              <p:cNvSpPr/>
              <p:nvPr/>
            </p:nvSpPr>
            <p:spPr>
              <a:xfrm>
                <a:off x="2759214" y="4325687"/>
                <a:ext cx="86469" cy="99960"/>
              </a:xfrm>
              <a:custGeom>
                <a:avLst/>
                <a:gdLst/>
                <a:ahLst/>
                <a:cxnLst/>
                <a:rect l="l" t="t" r="r" b="b"/>
                <a:pathLst>
                  <a:path w="2192" h="2534" extrusionOk="0">
                    <a:moveTo>
                      <a:pt x="2123" y="1"/>
                    </a:moveTo>
                    <a:lnTo>
                      <a:pt x="1" y="360"/>
                    </a:lnTo>
                    <a:lnTo>
                      <a:pt x="104" y="2448"/>
                    </a:lnTo>
                    <a:lnTo>
                      <a:pt x="634" y="2516"/>
                    </a:lnTo>
                    <a:lnTo>
                      <a:pt x="1147" y="2533"/>
                    </a:lnTo>
                    <a:lnTo>
                      <a:pt x="1661" y="2516"/>
                    </a:lnTo>
                    <a:lnTo>
                      <a:pt x="2191" y="2465"/>
                    </a:lnTo>
                    <a:lnTo>
                      <a:pt x="2191" y="1849"/>
                    </a:lnTo>
                    <a:lnTo>
                      <a:pt x="2174" y="1233"/>
                    </a:lnTo>
                    <a:lnTo>
                      <a:pt x="2157" y="617"/>
                    </a:lnTo>
                    <a:lnTo>
                      <a:pt x="212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5" name="Google Shape;1845;p35">
                <a:extLst>
                  <a:ext uri="{FF2B5EF4-FFF2-40B4-BE49-F238E27FC236}">
                    <a16:creationId xmlns:a16="http://schemas.microsoft.com/office/drawing/2014/main" id="{2D9A2C5A-3E2B-2A87-274C-EE7FA7CE1129}"/>
                  </a:ext>
                </a:extLst>
              </p:cNvPr>
              <p:cNvSpPr/>
              <p:nvPr/>
            </p:nvSpPr>
            <p:spPr>
              <a:xfrm>
                <a:off x="2683633" y="4399257"/>
                <a:ext cx="222129" cy="250492"/>
              </a:xfrm>
              <a:custGeom>
                <a:avLst/>
                <a:gdLst/>
                <a:ahLst/>
                <a:cxnLst/>
                <a:rect l="l" t="t" r="r" b="b"/>
                <a:pathLst>
                  <a:path w="5631" h="6350" extrusionOk="0">
                    <a:moveTo>
                      <a:pt x="2328" y="1"/>
                    </a:moveTo>
                    <a:lnTo>
                      <a:pt x="2174" y="35"/>
                    </a:lnTo>
                    <a:lnTo>
                      <a:pt x="2037" y="86"/>
                    </a:lnTo>
                    <a:lnTo>
                      <a:pt x="1900" y="155"/>
                    </a:lnTo>
                    <a:lnTo>
                      <a:pt x="1780" y="258"/>
                    </a:lnTo>
                    <a:lnTo>
                      <a:pt x="1677" y="360"/>
                    </a:lnTo>
                    <a:lnTo>
                      <a:pt x="1575" y="497"/>
                    </a:lnTo>
                    <a:lnTo>
                      <a:pt x="1489" y="634"/>
                    </a:lnTo>
                    <a:lnTo>
                      <a:pt x="1404" y="771"/>
                    </a:lnTo>
                    <a:lnTo>
                      <a:pt x="1267" y="1079"/>
                    </a:lnTo>
                    <a:lnTo>
                      <a:pt x="1147" y="1387"/>
                    </a:lnTo>
                    <a:lnTo>
                      <a:pt x="1044" y="1661"/>
                    </a:lnTo>
                    <a:lnTo>
                      <a:pt x="223" y="4022"/>
                    </a:lnTo>
                    <a:lnTo>
                      <a:pt x="120" y="4330"/>
                    </a:lnTo>
                    <a:lnTo>
                      <a:pt x="35" y="4655"/>
                    </a:lnTo>
                    <a:lnTo>
                      <a:pt x="18" y="4826"/>
                    </a:lnTo>
                    <a:lnTo>
                      <a:pt x="0" y="4980"/>
                    </a:lnTo>
                    <a:lnTo>
                      <a:pt x="18" y="5152"/>
                    </a:lnTo>
                    <a:lnTo>
                      <a:pt x="52" y="5306"/>
                    </a:lnTo>
                    <a:lnTo>
                      <a:pt x="103" y="5460"/>
                    </a:lnTo>
                    <a:lnTo>
                      <a:pt x="154" y="5596"/>
                    </a:lnTo>
                    <a:lnTo>
                      <a:pt x="206" y="5750"/>
                    </a:lnTo>
                    <a:lnTo>
                      <a:pt x="240" y="5904"/>
                    </a:lnTo>
                    <a:lnTo>
                      <a:pt x="240" y="6076"/>
                    </a:lnTo>
                    <a:lnTo>
                      <a:pt x="274" y="6144"/>
                    </a:lnTo>
                    <a:lnTo>
                      <a:pt x="308" y="6212"/>
                    </a:lnTo>
                    <a:lnTo>
                      <a:pt x="360" y="6264"/>
                    </a:lnTo>
                    <a:lnTo>
                      <a:pt x="428" y="6298"/>
                    </a:lnTo>
                    <a:lnTo>
                      <a:pt x="582" y="6315"/>
                    </a:lnTo>
                    <a:lnTo>
                      <a:pt x="1078" y="6332"/>
                    </a:lnTo>
                    <a:lnTo>
                      <a:pt x="1592" y="6349"/>
                    </a:lnTo>
                    <a:lnTo>
                      <a:pt x="2088" y="6332"/>
                    </a:lnTo>
                    <a:lnTo>
                      <a:pt x="2584" y="6332"/>
                    </a:lnTo>
                    <a:lnTo>
                      <a:pt x="3098" y="6298"/>
                    </a:lnTo>
                    <a:lnTo>
                      <a:pt x="3594" y="6264"/>
                    </a:lnTo>
                    <a:lnTo>
                      <a:pt x="4090" y="6212"/>
                    </a:lnTo>
                    <a:lnTo>
                      <a:pt x="4586" y="6161"/>
                    </a:lnTo>
                    <a:lnTo>
                      <a:pt x="4723" y="6127"/>
                    </a:lnTo>
                    <a:lnTo>
                      <a:pt x="4792" y="6110"/>
                    </a:lnTo>
                    <a:lnTo>
                      <a:pt x="4860" y="6093"/>
                    </a:lnTo>
                    <a:lnTo>
                      <a:pt x="4963" y="6007"/>
                    </a:lnTo>
                    <a:lnTo>
                      <a:pt x="5031" y="5904"/>
                    </a:lnTo>
                    <a:lnTo>
                      <a:pt x="5083" y="5785"/>
                    </a:lnTo>
                    <a:lnTo>
                      <a:pt x="5134" y="5665"/>
                    </a:lnTo>
                    <a:lnTo>
                      <a:pt x="5288" y="5237"/>
                    </a:lnTo>
                    <a:lnTo>
                      <a:pt x="5442" y="4775"/>
                    </a:lnTo>
                    <a:lnTo>
                      <a:pt x="5510" y="4553"/>
                    </a:lnTo>
                    <a:lnTo>
                      <a:pt x="5545" y="4330"/>
                    </a:lnTo>
                    <a:lnTo>
                      <a:pt x="5596" y="4108"/>
                    </a:lnTo>
                    <a:lnTo>
                      <a:pt x="5613" y="3868"/>
                    </a:lnTo>
                    <a:lnTo>
                      <a:pt x="5630" y="3543"/>
                    </a:lnTo>
                    <a:lnTo>
                      <a:pt x="5613" y="3218"/>
                    </a:lnTo>
                    <a:lnTo>
                      <a:pt x="5579" y="2910"/>
                    </a:lnTo>
                    <a:lnTo>
                      <a:pt x="5527" y="2585"/>
                    </a:lnTo>
                    <a:lnTo>
                      <a:pt x="5459" y="2123"/>
                    </a:lnTo>
                    <a:lnTo>
                      <a:pt x="5425" y="1883"/>
                    </a:lnTo>
                    <a:lnTo>
                      <a:pt x="5356" y="1661"/>
                    </a:lnTo>
                    <a:lnTo>
                      <a:pt x="5271" y="1438"/>
                    </a:lnTo>
                    <a:lnTo>
                      <a:pt x="5185" y="1233"/>
                    </a:lnTo>
                    <a:lnTo>
                      <a:pt x="5048" y="1028"/>
                    </a:lnTo>
                    <a:lnTo>
                      <a:pt x="4894" y="857"/>
                    </a:lnTo>
                    <a:lnTo>
                      <a:pt x="4706" y="703"/>
                    </a:lnTo>
                    <a:lnTo>
                      <a:pt x="4603" y="617"/>
                    </a:lnTo>
                    <a:lnTo>
                      <a:pt x="4518" y="514"/>
                    </a:lnTo>
                    <a:lnTo>
                      <a:pt x="4415" y="377"/>
                    </a:lnTo>
                    <a:lnTo>
                      <a:pt x="4364" y="326"/>
                    </a:lnTo>
                    <a:lnTo>
                      <a:pt x="4295" y="258"/>
                    </a:lnTo>
                    <a:lnTo>
                      <a:pt x="4227" y="223"/>
                    </a:lnTo>
                    <a:lnTo>
                      <a:pt x="4159" y="206"/>
                    </a:lnTo>
                    <a:lnTo>
                      <a:pt x="4022" y="189"/>
                    </a:lnTo>
                    <a:lnTo>
                      <a:pt x="3885" y="206"/>
                    </a:lnTo>
                    <a:lnTo>
                      <a:pt x="3731" y="240"/>
                    </a:lnTo>
                    <a:lnTo>
                      <a:pt x="3543" y="275"/>
                    </a:lnTo>
                    <a:lnTo>
                      <a:pt x="3440" y="292"/>
                    </a:lnTo>
                    <a:lnTo>
                      <a:pt x="3354" y="292"/>
                    </a:lnTo>
                    <a:lnTo>
                      <a:pt x="3269" y="275"/>
                    </a:lnTo>
                    <a:lnTo>
                      <a:pt x="3183" y="240"/>
                    </a:lnTo>
                    <a:lnTo>
                      <a:pt x="3012" y="172"/>
                    </a:lnTo>
                    <a:lnTo>
                      <a:pt x="2841" y="86"/>
                    </a:lnTo>
                    <a:lnTo>
                      <a:pt x="2687" y="35"/>
                    </a:lnTo>
                    <a:lnTo>
                      <a:pt x="2499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6" name="Google Shape;1846;p35">
                <a:extLst>
                  <a:ext uri="{FF2B5EF4-FFF2-40B4-BE49-F238E27FC236}">
                    <a16:creationId xmlns:a16="http://schemas.microsoft.com/office/drawing/2014/main" id="{75A0CDB0-D0BF-5A0B-8C84-C9C44F4ED2D2}"/>
                  </a:ext>
                </a:extLst>
              </p:cNvPr>
              <p:cNvSpPr/>
              <p:nvPr/>
            </p:nvSpPr>
            <p:spPr>
              <a:xfrm>
                <a:off x="2683633" y="4399257"/>
                <a:ext cx="222129" cy="250492"/>
              </a:xfrm>
              <a:custGeom>
                <a:avLst/>
                <a:gdLst/>
                <a:ahLst/>
                <a:cxnLst/>
                <a:rect l="l" t="t" r="r" b="b"/>
                <a:pathLst>
                  <a:path w="5631" h="6350" fill="none" extrusionOk="0">
                    <a:moveTo>
                      <a:pt x="1044" y="1661"/>
                    </a:moveTo>
                    <a:lnTo>
                      <a:pt x="1044" y="1661"/>
                    </a:lnTo>
                    <a:lnTo>
                      <a:pt x="223" y="4022"/>
                    </a:lnTo>
                    <a:lnTo>
                      <a:pt x="223" y="4022"/>
                    </a:lnTo>
                    <a:lnTo>
                      <a:pt x="120" y="4330"/>
                    </a:lnTo>
                    <a:lnTo>
                      <a:pt x="35" y="4655"/>
                    </a:lnTo>
                    <a:lnTo>
                      <a:pt x="18" y="4826"/>
                    </a:lnTo>
                    <a:lnTo>
                      <a:pt x="0" y="4980"/>
                    </a:lnTo>
                    <a:lnTo>
                      <a:pt x="18" y="5152"/>
                    </a:lnTo>
                    <a:lnTo>
                      <a:pt x="52" y="5306"/>
                    </a:lnTo>
                    <a:lnTo>
                      <a:pt x="52" y="5306"/>
                    </a:lnTo>
                    <a:lnTo>
                      <a:pt x="103" y="5460"/>
                    </a:lnTo>
                    <a:lnTo>
                      <a:pt x="154" y="5596"/>
                    </a:lnTo>
                    <a:lnTo>
                      <a:pt x="206" y="5750"/>
                    </a:lnTo>
                    <a:lnTo>
                      <a:pt x="240" y="5904"/>
                    </a:lnTo>
                    <a:lnTo>
                      <a:pt x="240" y="5904"/>
                    </a:lnTo>
                    <a:lnTo>
                      <a:pt x="240" y="6076"/>
                    </a:lnTo>
                    <a:lnTo>
                      <a:pt x="274" y="6144"/>
                    </a:lnTo>
                    <a:lnTo>
                      <a:pt x="308" y="6212"/>
                    </a:lnTo>
                    <a:lnTo>
                      <a:pt x="308" y="6212"/>
                    </a:lnTo>
                    <a:lnTo>
                      <a:pt x="360" y="6264"/>
                    </a:lnTo>
                    <a:lnTo>
                      <a:pt x="428" y="6298"/>
                    </a:lnTo>
                    <a:lnTo>
                      <a:pt x="582" y="6315"/>
                    </a:lnTo>
                    <a:lnTo>
                      <a:pt x="582" y="6315"/>
                    </a:lnTo>
                    <a:lnTo>
                      <a:pt x="1078" y="6332"/>
                    </a:lnTo>
                    <a:lnTo>
                      <a:pt x="1592" y="6349"/>
                    </a:lnTo>
                    <a:lnTo>
                      <a:pt x="2088" y="6332"/>
                    </a:lnTo>
                    <a:lnTo>
                      <a:pt x="2584" y="6332"/>
                    </a:lnTo>
                    <a:lnTo>
                      <a:pt x="3098" y="6298"/>
                    </a:lnTo>
                    <a:lnTo>
                      <a:pt x="3594" y="6264"/>
                    </a:lnTo>
                    <a:lnTo>
                      <a:pt x="4090" y="6212"/>
                    </a:lnTo>
                    <a:lnTo>
                      <a:pt x="4586" y="6161"/>
                    </a:lnTo>
                    <a:lnTo>
                      <a:pt x="4586" y="6161"/>
                    </a:lnTo>
                    <a:lnTo>
                      <a:pt x="4723" y="6127"/>
                    </a:lnTo>
                    <a:lnTo>
                      <a:pt x="4792" y="6110"/>
                    </a:lnTo>
                    <a:lnTo>
                      <a:pt x="4860" y="6093"/>
                    </a:lnTo>
                    <a:lnTo>
                      <a:pt x="4860" y="6093"/>
                    </a:lnTo>
                    <a:lnTo>
                      <a:pt x="4963" y="6007"/>
                    </a:lnTo>
                    <a:lnTo>
                      <a:pt x="5031" y="5904"/>
                    </a:lnTo>
                    <a:lnTo>
                      <a:pt x="5083" y="5785"/>
                    </a:lnTo>
                    <a:lnTo>
                      <a:pt x="5134" y="5665"/>
                    </a:lnTo>
                    <a:lnTo>
                      <a:pt x="5134" y="5665"/>
                    </a:lnTo>
                    <a:lnTo>
                      <a:pt x="5288" y="5237"/>
                    </a:lnTo>
                    <a:lnTo>
                      <a:pt x="5442" y="4775"/>
                    </a:lnTo>
                    <a:lnTo>
                      <a:pt x="5510" y="4553"/>
                    </a:lnTo>
                    <a:lnTo>
                      <a:pt x="5545" y="4330"/>
                    </a:lnTo>
                    <a:lnTo>
                      <a:pt x="5596" y="4108"/>
                    </a:lnTo>
                    <a:lnTo>
                      <a:pt x="5613" y="3868"/>
                    </a:lnTo>
                    <a:lnTo>
                      <a:pt x="5613" y="3868"/>
                    </a:lnTo>
                    <a:lnTo>
                      <a:pt x="5630" y="3543"/>
                    </a:lnTo>
                    <a:lnTo>
                      <a:pt x="5613" y="3218"/>
                    </a:lnTo>
                    <a:lnTo>
                      <a:pt x="5579" y="2910"/>
                    </a:lnTo>
                    <a:lnTo>
                      <a:pt x="5527" y="2585"/>
                    </a:lnTo>
                    <a:lnTo>
                      <a:pt x="5527" y="2585"/>
                    </a:lnTo>
                    <a:lnTo>
                      <a:pt x="5459" y="2123"/>
                    </a:lnTo>
                    <a:lnTo>
                      <a:pt x="5425" y="1883"/>
                    </a:lnTo>
                    <a:lnTo>
                      <a:pt x="5356" y="1661"/>
                    </a:lnTo>
                    <a:lnTo>
                      <a:pt x="5271" y="1438"/>
                    </a:lnTo>
                    <a:lnTo>
                      <a:pt x="5185" y="1233"/>
                    </a:lnTo>
                    <a:lnTo>
                      <a:pt x="5048" y="1028"/>
                    </a:lnTo>
                    <a:lnTo>
                      <a:pt x="4894" y="857"/>
                    </a:lnTo>
                    <a:lnTo>
                      <a:pt x="4894" y="857"/>
                    </a:lnTo>
                    <a:lnTo>
                      <a:pt x="4706" y="703"/>
                    </a:lnTo>
                    <a:lnTo>
                      <a:pt x="4603" y="617"/>
                    </a:lnTo>
                    <a:lnTo>
                      <a:pt x="4518" y="514"/>
                    </a:lnTo>
                    <a:lnTo>
                      <a:pt x="4518" y="514"/>
                    </a:lnTo>
                    <a:lnTo>
                      <a:pt x="4415" y="377"/>
                    </a:lnTo>
                    <a:lnTo>
                      <a:pt x="4364" y="326"/>
                    </a:lnTo>
                    <a:lnTo>
                      <a:pt x="4295" y="258"/>
                    </a:lnTo>
                    <a:lnTo>
                      <a:pt x="4295" y="258"/>
                    </a:lnTo>
                    <a:lnTo>
                      <a:pt x="4227" y="223"/>
                    </a:lnTo>
                    <a:lnTo>
                      <a:pt x="4159" y="206"/>
                    </a:lnTo>
                    <a:lnTo>
                      <a:pt x="4022" y="189"/>
                    </a:lnTo>
                    <a:lnTo>
                      <a:pt x="3885" y="206"/>
                    </a:lnTo>
                    <a:lnTo>
                      <a:pt x="3731" y="240"/>
                    </a:lnTo>
                    <a:lnTo>
                      <a:pt x="3731" y="240"/>
                    </a:lnTo>
                    <a:lnTo>
                      <a:pt x="3543" y="275"/>
                    </a:lnTo>
                    <a:lnTo>
                      <a:pt x="3440" y="292"/>
                    </a:lnTo>
                    <a:lnTo>
                      <a:pt x="3354" y="292"/>
                    </a:lnTo>
                    <a:lnTo>
                      <a:pt x="3354" y="292"/>
                    </a:lnTo>
                    <a:lnTo>
                      <a:pt x="3269" y="275"/>
                    </a:lnTo>
                    <a:lnTo>
                      <a:pt x="3183" y="240"/>
                    </a:lnTo>
                    <a:lnTo>
                      <a:pt x="3012" y="172"/>
                    </a:lnTo>
                    <a:lnTo>
                      <a:pt x="2841" y="86"/>
                    </a:lnTo>
                    <a:lnTo>
                      <a:pt x="2687" y="35"/>
                    </a:lnTo>
                    <a:lnTo>
                      <a:pt x="2687" y="35"/>
                    </a:lnTo>
                    <a:lnTo>
                      <a:pt x="2499" y="1"/>
                    </a:lnTo>
                    <a:lnTo>
                      <a:pt x="2328" y="1"/>
                    </a:lnTo>
                    <a:lnTo>
                      <a:pt x="2174" y="35"/>
                    </a:lnTo>
                    <a:lnTo>
                      <a:pt x="2037" y="86"/>
                    </a:lnTo>
                    <a:lnTo>
                      <a:pt x="1900" y="155"/>
                    </a:lnTo>
                    <a:lnTo>
                      <a:pt x="1780" y="258"/>
                    </a:lnTo>
                    <a:lnTo>
                      <a:pt x="1677" y="360"/>
                    </a:lnTo>
                    <a:lnTo>
                      <a:pt x="1575" y="497"/>
                    </a:lnTo>
                    <a:lnTo>
                      <a:pt x="1489" y="634"/>
                    </a:lnTo>
                    <a:lnTo>
                      <a:pt x="1404" y="771"/>
                    </a:lnTo>
                    <a:lnTo>
                      <a:pt x="1267" y="1079"/>
                    </a:lnTo>
                    <a:lnTo>
                      <a:pt x="1147" y="1387"/>
                    </a:lnTo>
                    <a:lnTo>
                      <a:pt x="1044" y="166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7" name="Google Shape;1847;p35">
                <a:extLst>
                  <a:ext uri="{FF2B5EF4-FFF2-40B4-BE49-F238E27FC236}">
                    <a16:creationId xmlns:a16="http://schemas.microsoft.com/office/drawing/2014/main" id="{778D6E04-68A1-1924-67C7-17999DC9B58F}"/>
                  </a:ext>
                </a:extLst>
              </p:cNvPr>
              <p:cNvSpPr/>
              <p:nvPr/>
            </p:nvSpPr>
            <p:spPr>
              <a:xfrm>
                <a:off x="2707262" y="4642293"/>
                <a:ext cx="155975" cy="7456"/>
              </a:xfrm>
              <a:custGeom>
                <a:avLst/>
                <a:gdLst/>
                <a:ahLst/>
                <a:cxnLst/>
                <a:rect l="l" t="t" r="r" b="b"/>
                <a:pathLst>
                  <a:path w="3954" h="189" extrusionOk="0">
                    <a:moveTo>
                      <a:pt x="1147" y="188"/>
                    </a:moveTo>
                    <a:lnTo>
                      <a:pt x="1147" y="188"/>
                    </a:lnTo>
                    <a:lnTo>
                      <a:pt x="1147" y="188"/>
                    </a:lnTo>
                    <a:lnTo>
                      <a:pt x="1147" y="188"/>
                    </a:lnTo>
                    <a:lnTo>
                      <a:pt x="1147" y="188"/>
                    </a:lnTo>
                    <a:lnTo>
                      <a:pt x="1147" y="188"/>
                    </a:lnTo>
                    <a:close/>
                    <a:moveTo>
                      <a:pt x="0" y="154"/>
                    </a:moveTo>
                    <a:lnTo>
                      <a:pt x="0" y="154"/>
                    </a:lnTo>
                    <a:lnTo>
                      <a:pt x="582" y="171"/>
                    </a:lnTo>
                    <a:lnTo>
                      <a:pt x="1147" y="188"/>
                    </a:lnTo>
                    <a:lnTo>
                      <a:pt x="1147" y="188"/>
                    </a:lnTo>
                    <a:lnTo>
                      <a:pt x="582" y="171"/>
                    </a:lnTo>
                    <a:lnTo>
                      <a:pt x="0" y="154"/>
                    </a:lnTo>
                    <a:close/>
                    <a:moveTo>
                      <a:pt x="3885" y="17"/>
                    </a:moveTo>
                    <a:lnTo>
                      <a:pt x="3885" y="17"/>
                    </a:lnTo>
                    <a:lnTo>
                      <a:pt x="3850" y="17"/>
                    </a:lnTo>
                    <a:lnTo>
                      <a:pt x="3850" y="17"/>
                    </a:lnTo>
                    <a:lnTo>
                      <a:pt x="3885" y="17"/>
                    </a:lnTo>
                    <a:close/>
                    <a:moveTo>
                      <a:pt x="3953" y="0"/>
                    </a:moveTo>
                    <a:lnTo>
                      <a:pt x="3953" y="0"/>
                    </a:lnTo>
                    <a:lnTo>
                      <a:pt x="3885" y="17"/>
                    </a:lnTo>
                    <a:lnTo>
                      <a:pt x="3885" y="17"/>
                    </a:lnTo>
                    <a:lnTo>
                      <a:pt x="3953" y="0"/>
                    </a:lnTo>
                    <a:close/>
                  </a:path>
                </a:pathLst>
              </a:custGeom>
              <a:solidFill>
                <a:srgbClr val="0403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8" name="Google Shape;1848;p35">
                <a:extLst>
                  <a:ext uri="{FF2B5EF4-FFF2-40B4-BE49-F238E27FC236}">
                    <a16:creationId xmlns:a16="http://schemas.microsoft.com/office/drawing/2014/main" id="{2CED24FE-A077-F324-A083-F4D0DC3B8CAE}"/>
                  </a:ext>
                </a:extLst>
              </p:cNvPr>
              <p:cNvSpPr/>
              <p:nvPr/>
            </p:nvSpPr>
            <p:spPr>
              <a:xfrm>
                <a:off x="2752468" y="4649709"/>
                <a:ext cx="39" cy="39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9" name="Google Shape;1849;p35">
                <a:extLst>
                  <a:ext uri="{FF2B5EF4-FFF2-40B4-BE49-F238E27FC236}">
                    <a16:creationId xmlns:a16="http://schemas.microsoft.com/office/drawing/2014/main" id="{51EB805A-C8F0-DA07-D2E7-83908A41C364}"/>
                  </a:ext>
                </a:extLst>
              </p:cNvPr>
              <p:cNvSpPr/>
              <p:nvPr/>
            </p:nvSpPr>
            <p:spPr>
              <a:xfrm>
                <a:off x="2707262" y="4648368"/>
                <a:ext cx="45246" cy="1381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35" fill="none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582" y="17"/>
                    </a:lnTo>
                    <a:lnTo>
                      <a:pt x="1147" y="34"/>
                    </a:lnTo>
                    <a:lnTo>
                      <a:pt x="1147" y="34"/>
                    </a:lnTo>
                    <a:lnTo>
                      <a:pt x="582" y="17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0" name="Google Shape;1850;p35">
                <a:extLst>
                  <a:ext uri="{FF2B5EF4-FFF2-40B4-BE49-F238E27FC236}">
                    <a16:creationId xmlns:a16="http://schemas.microsoft.com/office/drawing/2014/main" id="{CE959E5D-72AB-5EE0-3EC0-DD5F74AC2C0C}"/>
                  </a:ext>
                </a:extLst>
              </p:cNvPr>
              <p:cNvSpPr/>
              <p:nvPr/>
            </p:nvSpPr>
            <p:spPr>
              <a:xfrm>
                <a:off x="2859134" y="4642963"/>
                <a:ext cx="1381" cy="39"/>
              </a:xfrm>
              <a:custGeom>
                <a:avLst/>
                <a:gdLst/>
                <a:ahLst/>
                <a:cxnLst/>
                <a:rect l="l" t="t" r="r" b="b"/>
                <a:pathLst>
                  <a:path w="35" h="1" fill="none" extrusionOk="0">
                    <a:moveTo>
                      <a:pt x="35" y="0"/>
                    </a:moveTo>
                    <a:lnTo>
                      <a:pt x="35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35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1" name="Google Shape;1851;p35">
                <a:extLst>
                  <a:ext uri="{FF2B5EF4-FFF2-40B4-BE49-F238E27FC236}">
                    <a16:creationId xmlns:a16="http://schemas.microsoft.com/office/drawing/2014/main" id="{5538B5D4-9170-C73A-4067-0C2B71DD0CA2}"/>
                  </a:ext>
                </a:extLst>
              </p:cNvPr>
              <p:cNvSpPr/>
              <p:nvPr/>
            </p:nvSpPr>
            <p:spPr>
              <a:xfrm>
                <a:off x="2860475" y="4642293"/>
                <a:ext cx="2761" cy="710"/>
              </a:xfrm>
              <a:custGeom>
                <a:avLst/>
                <a:gdLst/>
                <a:ahLst/>
                <a:cxnLst/>
                <a:rect l="l" t="t" r="r" b="b"/>
                <a:pathLst>
                  <a:path w="70" h="18" fill="none" extrusionOk="0">
                    <a:moveTo>
                      <a:pt x="69" y="0"/>
                    </a:moveTo>
                    <a:lnTo>
                      <a:pt x="69" y="0"/>
                    </a:lnTo>
                    <a:lnTo>
                      <a:pt x="1" y="17"/>
                    </a:lnTo>
                    <a:lnTo>
                      <a:pt x="1" y="17"/>
                    </a:lnTo>
                    <a:lnTo>
                      <a:pt x="69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2" name="Google Shape;1852;p35">
                <a:extLst>
                  <a:ext uri="{FF2B5EF4-FFF2-40B4-BE49-F238E27FC236}">
                    <a16:creationId xmlns:a16="http://schemas.microsoft.com/office/drawing/2014/main" id="{1076D0AF-0C84-A196-ED7F-CEE52DDD1E3E}"/>
                  </a:ext>
                </a:extLst>
              </p:cNvPr>
              <p:cNvSpPr/>
              <p:nvPr/>
            </p:nvSpPr>
            <p:spPr>
              <a:xfrm>
                <a:off x="2693061" y="4551840"/>
                <a:ext cx="212030" cy="97909"/>
              </a:xfrm>
              <a:custGeom>
                <a:avLst/>
                <a:gdLst/>
                <a:ahLst/>
                <a:cxnLst/>
                <a:rect l="l" t="t" r="r" b="b"/>
                <a:pathLst>
                  <a:path w="5375" h="2482" extrusionOk="0">
                    <a:moveTo>
                      <a:pt x="5374" y="0"/>
                    </a:moveTo>
                    <a:lnTo>
                      <a:pt x="5271" y="69"/>
                    </a:lnTo>
                    <a:lnTo>
                      <a:pt x="5152" y="154"/>
                    </a:lnTo>
                    <a:lnTo>
                      <a:pt x="5049" y="257"/>
                    </a:lnTo>
                    <a:lnTo>
                      <a:pt x="4946" y="360"/>
                    </a:lnTo>
                    <a:lnTo>
                      <a:pt x="4861" y="479"/>
                    </a:lnTo>
                    <a:lnTo>
                      <a:pt x="4792" y="599"/>
                    </a:lnTo>
                    <a:lnTo>
                      <a:pt x="4741" y="719"/>
                    </a:lnTo>
                    <a:lnTo>
                      <a:pt x="4707" y="839"/>
                    </a:lnTo>
                    <a:lnTo>
                      <a:pt x="4690" y="1061"/>
                    </a:lnTo>
                    <a:lnTo>
                      <a:pt x="4672" y="1164"/>
                    </a:lnTo>
                    <a:lnTo>
                      <a:pt x="4655" y="1266"/>
                    </a:lnTo>
                    <a:lnTo>
                      <a:pt x="4604" y="1352"/>
                    </a:lnTo>
                    <a:lnTo>
                      <a:pt x="4553" y="1438"/>
                    </a:lnTo>
                    <a:lnTo>
                      <a:pt x="4484" y="1506"/>
                    </a:lnTo>
                    <a:lnTo>
                      <a:pt x="4399" y="1574"/>
                    </a:lnTo>
                    <a:lnTo>
                      <a:pt x="4296" y="1660"/>
                    </a:lnTo>
                    <a:lnTo>
                      <a:pt x="4193" y="1728"/>
                    </a:lnTo>
                    <a:lnTo>
                      <a:pt x="3971" y="1831"/>
                    </a:lnTo>
                    <a:lnTo>
                      <a:pt x="3731" y="1917"/>
                    </a:lnTo>
                    <a:lnTo>
                      <a:pt x="3492" y="1968"/>
                    </a:lnTo>
                    <a:lnTo>
                      <a:pt x="3235" y="2019"/>
                    </a:lnTo>
                    <a:lnTo>
                      <a:pt x="2961" y="2036"/>
                    </a:lnTo>
                    <a:lnTo>
                      <a:pt x="2448" y="2054"/>
                    </a:lnTo>
                    <a:lnTo>
                      <a:pt x="2106" y="2054"/>
                    </a:lnTo>
                    <a:lnTo>
                      <a:pt x="1216" y="2036"/>
                    </a:lnTo>
                    <a:lnTo>
                      <a:pt x="1" y="2036"/>
                    </a:lnTo>
                    <a:lnTo>
                      <a:pt x="1" y="2208"/>
                    </a:lnTo>
                    <a:lnTo>
                      <a:pt x="35" y="2276"/>
                    </a:lnTo>
                    <a:lnTo>
                      <a:pt x="69" y="2344"/>
                    </a:lnTo>
                    <a:lnTo>
                      <a:pt x="121" y="2396"/>
                    </a:lnTo>
                    <a:lnTo>
                      <a:pt x="189" y="2430"/>
                    </a:lnTo>
                    <a:lnTo>
                      <a:pt x="343" y="2447"/>
                    </a:lnTo>
                    <a:lnTo>
                      <a:pt x="360" y="2447"/>
                    </a:lnTo>
                    <a:lnTo>
                      <a:pt x="942" y="2464"/>
                    </a:lnTo>
                    <a:lnTo>
                      <a:pt x="1507" y="2481"/>
                    </a:lnTo>
                    <a:lnTo>
                      <a:pt x="2191" y="2464"/>
                    </a:lnTo>
                    <a:lnTo>
                      <a:pt x="2876" y="2430"/>
                    </a:lnTo>
                    <a:lnTo>
                      <a:pt x="3543" y="2379"/>
                    </a:lnTo>
                    <a:lnTo>
                      <a:pt x="4210" y="2310"/>
                    </a:lnTo>
                    <a:lnTo>
                      <a:pt x="4245" y="2310"/>
                    </a:lnTo>
                    <a:lnTo>
                      <a:pt x="4313" y="2293"/>
                    </a:lnTo>
                    <a:lnTo>
                      <a:pt x="4347" y="2293"/>
                    </a:lnTo>
                    <a:lnTo>
                      <a:pt x="4484" y="2259"/>
                    </a:lnTo>
                    <a:lnTo>
                      <a:pt x="4553" y="2242"/>
                    </a:lnTo>
                    <a:lnTo>
                      <a:pt x="4621" y="2225"/>
                    </a:lnTo>
                    <a:lnTo>
                      <a:pt x="4724" y="2139"/>
                    </a:lnTo>
                    <a:lnTo>
                      <a:pt x="4792" y="2036"/>
                    </a:lnTo>
                    <a:lnTo>
                      <a:pt x="4844" y="1917"/>
                    </a:lnTo>
                    <a:lnTo>
                      <a:pt x="4895" y="1797"/>
                    </a:lnTo>
                    <a:lnTo>
                      <a:pt x="5049" y="1369"/>
                    </a:lnTo>
                    <a:lnTo>
                      <a:pt x="5203" y="907"/>
                    </a:lnTo>
                    <a:lnTo>
                      <a:pt x="5271" y="685"/>
                    </a:lnTo>
                    <a:lnTo>
                      <a:pt x="5306" y="462"/>
                    </a:lnTo>
                    <a:lnTo>
                      <a:pt x="5357" y="240"/>
                    </a:lnTo>
                    <a:lnTo>
                      <a:pt x="5374" y="0"/>
                    </a:lnTo>
                    <a:close/>
                  </a:path>
                </a:pathLst>
              </a:custGeom>
              <a:solidFill>
                <a:srgbClr val="06030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3" name="Google Shape;1853;p35">
                <a:extLst>
                  <a:ext uri="{FF2B5EF4-FFF2-40B4-BE49-F238E27FC236}">
                    <a16:creationId xmlns:a16="http://schemas.microsoft.com/office/drawing/2014/main" id="{08BB40E4-B2A1-6B96-0042-B3FC06421192}"/>
                  </a:ext>
                </a:extLst>
              </p:cNvPr>
              <p:cNvSpPr/>
              <p:nvPr/>
            </p:nvSpPr>
            <p:spPr>
              <a:xfrm>
                <a:off x="2693061" y="4551840"/>
                <a:ext cx="212030" cy="97909"/>
              </a:xfrm>
              <a:custGeom>
                <a:avLst/>
                <a:gdLst/>
                <a:ahLst/>
                <a:cxnLst/>
                <a:rect l="l" t="t" r="r" b="b"/>
                <a:pathLst>
                  <a:path w="5375" h="2482" fill="none" extrusionOk="0">
                    <a:moveTo>
                      <a:pt x="5374" y="0"/>
                    </a:moveTo>
                    <a:lnTo>
                      <a:pt x="5374" y="0"/>
                    </a:lnTo>
                    <a:lnTo>
                      <a:pt x="5271" y="69"/>
                    </a:lnTo>
                    <a:lnTo>
                      <a:pt x="5152" y="154"/>
                    </a:lnTo>
                    <a:lnTo>
                      <a:pt x="5049" y="257"/>
                    </a:lnTo>
                    <a:lnTo>
                      <a:pt x="4946" y="360"/>
                    </a:lnTo>
                    <a:lnTo>
                      <a:pt x="4861" y="479"/>
                    </a:lnTo>
                    <a:lnTo>
                      <a:pt x="4792" y="599"/>
                    </a:lnTo>
                    <a:lnTo>
                      <a:pt x="4741" y="719"/>
                    </a:lnTo>
                    <a:lnTo>
                      <a:pt x="4707" y="839"/>
                    </a:lnTo>
                    <a:lnTo>
                      <a:pt x="4707" y="839"/>
                    </a:lnTo>
                    <a:lnTo>
                      <a:pt x="4690" y="1061"/>
                    </a:lnTo>
                    <a:lnTo>
                      <a:pt x="4672" y="1164"/>
                    </a:lnTo>
                    <a:lnTo>
                      <a:pt x="4655" y="1266"/>
                    </a:lnTo>
                    <a:lnTo>
                      <a:pt x="4655" y="1266"/>
                    </a:lnTo>
                    <a:lnTo>
                      <a:pt x="4604" y="1352"/>
                    </a:lnTo>
                    <a:lnTo>
                      <a:pt x="4553" y="1438"/>
                    </a:lnTo>
                    <a:lnTo>
                      <a:pt x="4484" y="1506"/>
                    </a:lnTo>
                    <a:lnTo>
                      <a:pt x="4399" y="1574"/>
                    </a:lnTo>
                    <a:lnTo>
                      <a:pt x="4399" y="1574"/>
                    </a:lnTo>
                    <a:lnTo>
                      <a:pt x="4296" y="1660"/>
                    </a:lnTo>
                    <a:lnTo>
                      <a:pt x="4193" y="1728"/>
                    </a:lnTo>
                    <a:lnTo>
                      <a:pt x="3971" y="1831"/>
                    </a:lnTo>
                    <a:lnTo>
                      <a:pt x="3731" y="1917"/>
                    </a:lnTo>
                    <a:lnTo>
                      <a:pt x="3492" y="1968"/>
                    </a:lnTo>
                    <a:lnTo>
                      <a:pt x="3235" y="2019"/>
                    </a:lnTo>
                    <a:lnTo>
                      <a:pt x="2961" y="2036"/>
                    </a:lnTo>
                    <a:lnTo>
                      <a:pt x="2448" y="2054"/>
                    </a:lnTo>
                    <a:lnTo>
                      <a:pt x="2448" y="2054"/>
                    </a:lnTo>
                    <a:lnTo>
                      <a:pt x="2106" y="2054"/>
                    </a:lnTo>
                    <a:lnTo>
                      <a:pt x="2106" y="2054"/>
                    </a:lnTo>
                    <a:lnTo>
                      <a:pt x="1216" y="2036"/>
                    </a:lnTo>
                    <a:lnTo>
                      <a:pt x="1216" y="2036"/>
                    </a:lnTo>
                    <a:lnTo>
                      <a:pt x="343" y="2036"/>
                    </a:lnTo>
                    <a:lnTo>
                      <a:pt x="343" y="2036"/>
                    </a:lnTo>
                    <a:lnTo>
                      <a:pt x="1" y="2036"/>
                    </a:lnTo>
                    <a:lnTo>
                      <a:pt x="1" y="2036"/>
                    </a:lnTo>
                    <a:lnTo>
                      <a:pt x="1" y="2208"/>
                    </a:lnTo>
                    <a:lnTo>
                      <a:pt x="35" y="2276"/>
                    </a:lnTo>
                    <a:lnTo>
                      <a:pt x="69" y="2344"/>
                    </a:lnTo>
                    <a:lnTo>
                      <a:pt x="69" y="2344"/>
                    </a:lnTo>
                    <a:lnTo>
                      <a:pt x="121" y="2396"/>
                    </a:lnTo>
                    <a:lnTo>
                      <a:pt x="189" y="2430"/>
                    </a:lnTo>
                    <a:lnTo>
                      <a:pt x="343" y="2447"/>
                    </a:lnTo>
                    <a:lnTo>
                      <a:pt x="343" y="2447"/>
                    </a:lnTo>
                    <a:lnTo>
                      <a:pt x="360" y="2447"/>
                    </a:lnTo>
                    <a:lnTo>
                      <a:pt x="360" y="2447"/>
                    </a:lnTo>
                    <a:lnTo>
                      <a:pt x="942" y="2464"/>
                    </a:lnTo>
                    <a:lnTo>
                      <a:pt x="1507" y="2481"/>
                    </a:lnTo>
                    <a:lnTo>
                      <a:pt x="1507" y="2481"/>
                    </a:lnTo>
                    <a:lnTo>
                      <a:pt x="1507" y="2481"/>
                    </a:lnTo>
                    <a:lnTo>
                      <a:pt x="1507" y="2481"/>
                    </a:lnTo>
                    <a:lnTo>
                      <a:pt x="1507" y="2481"/>
                    </a:lnTo>
                    <a:lnTo>
                      <a:pt x="1507" y="2481"/>
                    </a:lnTo>
                    <a:lnTo>
                      <a:pt x="2191" y="2464"/>
                    </a:lnTo>
                    <a:lnTo>
                      <a:pt x="2876" y="2430"/>
                    </a:lnTo>
                    <a:lnTo>
                      <a:pt x="3543" y="2379"/>
                    </a:lnTo>
                    <a:lnTo>
                      <a:pt x="4210" y="2310"/>
                    </a:lnTo>
                    <a:lnTo>
                      <a:pt x="4210" y="2310"/>
                    </a:lnTo>
                    <a:lnTo>
                      <a:pt x="4245" y="2310"/>
                    </a:lnTo>
                    <a:lnTo>
                      <a:pt x="4245" y="2310"/>
                    </a:lnTo>
                    <a:lnTo>
                      <a:pt x="4245" y="2310"/>
                    </a:lnTo>
                    <a:lnTo>
                      <a:pt x="4245" y="2310"/>
                    </a:lnTo>
                    <a:lnTo>
                      <a:pt x="4313" y="2293"/>
                    </a:lnTo>
                    <a:lnTo>
                      <a:pt x="4313" y="2293"/>
                    </a:lnTo>
                    <a:lnTo>
                      <a:pt x="4347" y="2293"/>
                    </a:lnTo>
                    <a:lnTo>
                      <a:pt x="4347" y="2293"/>
                    </a:lnTo>
                    <a:lnTo>
                      <a:pt x="4484" y="2259"/>
                    </a:lnTo>
                    <a:lnTo>
                      <a:pt x="4553" y="2242"/>
                    </a:lnTo>
                    <a:lnTo>
                      <a:pt x="4621" y="2225"/>
                    </a:lnTo>
                    <a:lnTo>
                      <a:pt x="4621" y="2225"/>
                    </a:lnTo>
                    <a:lnTo>
                      <a:pt x="4724" y="2139"/>
                    </a:lnTo>
                    <a:lnTo>
                      <a:pt x="4792" y="2036"/>
                    </a:lnTo>
                    <a:lnTo>
                      <a:pt x="4844" y="1917"/>
                    </a:lnTo>
                    <a:lnTo>
                      <a:pt x="4895" y="1797"/>
                    </a:lnTo>
                    <a:lnTo>
                      <a:pt x="4895" y="1797"/>
                    </a:lnTo>
                    <a:lnTo>
                      <a:pt x="5049" y="1369"/>
                    </a:lnTo>
                    <a:lnTo>
                      <a:pt x="5203" y="907"/>
                    </a:lnTo>
                    <a:lnTo>
                      <a:pt x="5271" y="685"/>
                    </a:lnTo>
                    <a:lnTo>
                      <a:pt x="5306" y="462"/>
                    </a:lnTo>
                    <a:lnTo>
                      <a:pt x="5357" y="240"/>
                    </a:lnTo>
                    <a:lnTo>
                      <a:pt x="5374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4" name="Google Shape;1854;p35">
                <a:extLst>
                  <a:ext uri="{FF2B5EF4-FFF2-40B4-BE49-F238E27FC236}">
                    <a16:creationId xmlns:a16="http://schemas.microsoft.com/office/drawing/2014/main" id="{328D079A-70E1-AA5F-B4FC-6BFB06BFC3B1}"/>
                  </a:ext>
                </a:extLst>
              </p:cNvPr>
              <p:cNvSpPr/>
              <p:nvPr/>
            </p:nvSpPr>
            <p:spPr>
              <a:xfrm>
                <a:off x="2694441" y="3313860"/>
                <a:ext cx="650055" cy="1040231"/>
              </a:xfrm>
              <a:custGeom>
                <a:avLst/>
                <a:gdLst/>
                <a:ahLst/>
                <a:cxnLst/>
                <a:rect l="l" t="t" r="r" b="b"/>
                <a:pathLst>
                  <a:path w="16479" h="26370" extrusionOk="0">
                    <a:moveTo>
                      <a:pt x="16393" y="0"/>
                    </a:moveTo>
                    <a:lnTo>
                      <a:pt x="11054" y="35"/>
                    </a:lnTo>
                    <a:lnTo>
                      <a:pt x="10079" y="52"/>
                    </a:lnTo>
                    <a:lnTo>
                      <a:pt x="9087" y="86"/>
                    </a:lnTo>
                    <a:lnTo>
                      <a:pt x="8607" y="120"/>
                    </a:lnTo>
                    <a:lnTo>
                      <a:pt x="8111" y="154"/>
                    </a:lnTo>
                    <a:lnTo>
                      <a:pt x="7632" y="223"/>
                    </a:lnTo>
                    <a:lnTo>
                      <a:pt x="7153" y="291"/>
                    </a:lnTo>
                    <a:lnTo>
                      <a:pt x="6708" y="377"/>
                    </a:lnTo>
                    <a:lnTo>
                      <a:pt x="6280" y="479"/>
                    </a:lnTo>
                    <a:lnTo>
                      <a:pt x="5835" y="616"/>
                    </a:lnTo>
                    <a:lnTo>
                      <a:pt x="5407" y="753"/>
                    </a:lnTo>
                    <a:lnTo>
                      <a:pt x="4963" y="907"/>
                    </a:lnTo>
                    <a:lnTo>
                      <a:pt x="4535" y="1078"/>
                    </a:lnTo>
                    <a:lnTo>
                      <a:pt x="4107" y="1249"/>
                    </a:lnTo>
                    <a:lnTo>
                      <a:pt x="3679" y="1455"/>
                    </a:lnTo>
                    <a:lnTo>
                      <a:pt x="3269" y="1660"/>
                    </a:lnTo>
                    <a:lnTo>
                      <a:pt x="2875" y="1900"/>
                    </a:lnTo>
                    <a:lnTo>
                      <a:pt x="2481" y="2122"/>
                    </a:lnTo>
                    <a:lnTo>
                      <a:pt x="2122" y="2379"/>
                    </a:lnTo>
                    <a:lnTo>
                      <a:pt x="1763" y="2636"/>
                    </a:lnTo>
                    <a:lnTo>
                      <a:pt x="1438" y="2909"/>
                    </a:lnTo>
                    <a:lnTo>
                      <a:pt x="1112" y="3183"/>
                    </a:lnTo>
                    <a:lnTo>
                      <a:pt x="822" y="3474"/>
                    </a:lnTo>
                    <a:lnTo>
                      <a:pt x="719" y="3594"/>
                    </a:lnTo>
                    <a:lnTo>
                      <a:pt x="616" y="3714"/>
                    </a:lnTo>
                    <a:lnTo>
                      <a:pt x="531" y="3850"/>
                    </a:lnTo>
                    <a:lnTo>
                      <a:pt x="445" y="4004"/>
                    </a:lnTo>
                    <a:lnTo>
                      <a:pt x="308" y="4295"/>
                    </a:lnTo>
                    <a:lnTo>
                      <a:pt x="188" y="4603"/>
                    </a:lnTo>
                    <a:lnTo>
                      <a:pt x="120" y="4946"/>
                    </a:lnTo>
                    <a:lnTo>
                      <a:pt x="52" y="5271"/>
                    </a:lnTo>
                    <a:lnTo>
                      <a:pt x="17" y="5630"/>
                    </a:lnTo>
                    <a:lnTo>
                      <a:pt x="0" y="5989"/>
                    </a:lnTo>
                    <a:lnTo>
                      <a:pt x="0" y="6332"/>
                    </a:lnTo>
                    <a:lnTo>
                      <a:pt x="0" y="6691"/>
                    </a:lnTo>
                    <a:lnTo>
                      <a:pt x="52" y="7393"/>
                    </a:lnTo>
                    <a:lnTo>
                      <a:pt x="103" y="8060"/>
                    </a:lnTo>
                    <a:lnTo>
                      <a:pt x="137" y="8676"/>
                    </a:lnTo>
                    <a:lnTo>
                      <a:pt x="1061" y="26215"/>
                    </a:lnTo>
                    <a:lnTo>
                      <a:pt x="1609" y="26301"/>
                    </a:lnTo>
                    <a:lnTo>
                      <a:pt x="2105" y="26352"/>
                    </a:lnTo>
                    <a:lnTo>
                      <a:pt x="2550" y="26369"/>
                    </a:lnTo>
                    <a:lnTo>
                      <a:pt x="2978" y="26369"/>
                    </a:lnTo>
                    <a:lnTo>
                      <a:pt x="3388" y="26318"/>
                    </a:lnTo>
                    <a:lnTo>
                      <a:pt x="3833" y="26250"/>
                    </a:lnTo>
                    <a:lnTo>
                      <a:pt x="4312" y="26130"/>
                    </a:lnTo>
                    <a:lnTo>
                      <a:pt x="4860" y="25993"/>
                    </a:lnTo>
                    <a:lnTo>
                      <a:pt x="4945" y="23871"/>
                    </a:lnTo>
                    <a:lnTo>
                      <a:pt x="5014" y="21749"/>
                    </a:lnTo>
                    <a:lnTo>
                      <a:pt x="5082" y="19627"/>
                    </a:lnTo>
                    <a:lnTo>
                      <a:pt x="5134" y="17506"/>
                    </a:lnTo>
                    <a:lnTo>
                      <a:pt x="5168" y="15384"/>
                    </a:lnTo>
                    <a:lnTo>
                      <a:pt x="5202" y="13262"/>
                    </a:lnTo>
                    <a:lnTo>
                      <a:pt x="5219" y="11140"/>
                    </a:lnTo>
                    <a:lnTo>
                      <a:pt x="5219" y="9001"/>
                    </a:lnTo>
                    <a:lnTo>
                      <a:pt x="7324" y="8984"/>
                    </a:lnTo>
                    <a:lnTo>
                      <a:pt x="9583" y="8916"/>
                    </a:lnTo>
                    <a:lnTo>
                      <a:pt x="11362" y="8830"/>
                    </a:lnTo>
                    <a:lnTo>
                      <a:pt x="13142" y="8727"/>
                    </a:lnTo>
                    <a:lnTo>
                      <a:pt x="14853" y="8607"/>
                    </a:lnTo>
                    <a:lnTo>
                      <a:pt x="16479" y="8453"/>
                    </a:lnTo>
                    <a:lnTo>
                      <a:pt x="1639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5" name="Google Shape;1855;p35">
                <a:extLst>
                  <a:ext uri="{FF2B5EF4-FFF2-40B4-BE49-F238E27FC236}">
                    <a16:creationId xmlns:a16="http://schemas.microsoft.com/office/drawing/2014/main" id="{6EE9ADAC-BA03-8943-DBA7-D57A729646D1}"/>
                  </a:ext>
                </a:extLst>
              </p:cNvPr>
              <p:cNvSpPr/>
              <p:nvPr/>
            </p:nvSpPr>
            <p:spPr>
              <a:xfrm>
                <a:off x="2694441" y="3313860"/>
                <a:ext cx="650055" cy="1040231"/>
              </a:xfrm>
              <a:custGeom>
                <a:avLst/>
                <a:gdLst/>
                <a:ahLst/>
                <a:cxnLst/>
                <a:rect l="l" t="t" r="r" b="b"/>
                <a:pathLst>
                  <a:path w="16479" h="26370" fill="none" extrusionOk="0">
                    <a:moveTo>
                      <a:pt x="137" y="8676"/>
                    </a:moveTo>
                    <a:lnTo>
                      <a:pt x="137" y="8676"/>
                    </a:lnTo>
                    <a:lnTo>
                      <a:pt x="1061" y="26215"/>
                    </a:lnTo>
                    <a:lnTo>
                      <a:pt x="1061" y="26215"/>
                    </a:lnTo>
                    <a:lnTo>
                      <a:pt x="1609" y="26301"/>
                    </a:lnTo>
                    <a:lnTo>
                      <a:pt x="2105" y="26352"/>
                    </a:lnTo>
                    <a:lnTo>
                      <a:pt x="2550" y="26369"/>
                    </a:lnTo>
                    <a:lnTo>
                      <a:pt x="2978" y="26369"/>
                    </a:lnTo>
                    <a:lnTo>
                      <a:pt x="3388" y="26318"/>
                    </a:lnTo>
                    <a:lnTo>
                      <a:pt x="3833" y="26250"/>
                    </a:lnTo>
                    <a:lnTo>
                      <a:pt x="4312" y="26130"/>
                    </a:lnTo>
                    <a:lnTo>
                      <a:pt x="4860" y="25993"/>
                    </a:lnTo>
                    <a:lnTo>
                      <a:pt x="4860" y="25993"/>
                    </a:lnTo>
                    <a:lnTo>
                      <a:pt x="4945" y="23871"/>
                    </a:lnTo>
                    <a:lnTo>
                      <a:pt x="5014" y="21749"/>
                    </a:lnTo>
                    <a:lnTo>
                      <a:pt x="5082" y="19627"/>
                    </a:lnTo>
                    <a:lnTo>
                      <a:pt x="5134" y="17506"/>
                    </a:lnTo>
                    <a:lnTo>
                      <a:pt x="5168" y="15384"/>
                    </a:lnTo>
                    <a:lnTo>
                      <a:pt x="5202" y="13262"/>
                    </a:lnTo>
                    <a:lnTo>
                      <a:pt x="5219" y="11140"/>
                    </a:lnTo>
                    <a:lnTo>
                      <a:pt x="5219" y="9001"/>
                    </a:lnTo>
                    <a:lnTo>
                      <a:pt x="5219" y="9001"/>
                    </a:lnTo>
                    <a:lnTo>
                      <a:pt x="7324" y="8984"/>
                    </a:lnTo>
                    <a:lnTo>
                      <a:pt x="9583" y="8916"/>
                    </a:lnTo>
                    <a:lnTo>
                      <a:pt x="9583" y="8916"/>
                    </a:lnTo>
                    <a:lnTo>
                      <a:pt x="11362" y="8830"/>
                    </a:lnTo>
                    <a:lnTo>
                      <a:pt x="13142" y="8727"/>
                    </a:lnTo>
                    <a:lnTo>
                      <a:pt x="14853" y="8607"/>
                    </a:lnTo>
                    <a:lnTo>
                      <a:pt x="16479" y="8453"/>
                    </a:lnTo>
                    <a:lnTo>
                      <a:pt x="16479" y="8453"/>
                    </a:lnTo>
                    <a:lnTo>
                      <a:pt x="16393" y="0"/>
                    </a:lnTo>
                    <a:lnTo>
                      <a:pt x="16393" y="0"/>
                    </a:lnTo>
                    <a:lnTo>
                      <a:pt x="11054" y="35"/>
                    </a:lnTo>
                    <a:lnTo>
                      <a:pt x="11054" y="35"/>
                    </a:lnTo>
                    <a:lnTo>
                      <a:pt x="10079" y="52"/>
                    </a:lnTo>
                    <a:lnTo>
                      <a:pt x="9087" y="86"/>
                    </a:lnTo>
                    <a:lnTo>
                      <a:pt x="8607" y="120"/>
                    </a:lnTo>
                    <a:lnTo>
                      <a:pt x="8111" y="154"/>
                    </a:lnTo>
                    <a:lnTo>
                      <a:pt x="7632" y="223"/>
                    </a:lnTo>
                    <a:lnTo>
                      <a:pt x="7153" y="291"/>
                    </a:lnTo>
                    <a:lnTo>
                      <a:pt x="7153" y="291"/>
                    </a:lnTo>
                    <a:lnTo>
                      <a:pt x="6708" y="377"/>
                    </a:lnTo>
                    <a:lnTo>
                      <a:pt x="6280" y="479"/>
                    </a:lnTo>
                    <a:lnTo>
                      <a:pt x="5835" y="616"/>
                    </a:lnTo>
                    <a:lnTo>
                      <a:pt x="5407" y="753"/>
                    </a:lnTo>
                    <a:lnTo>
                      <a:pt x="4963" y="907"/>
                    </a:lnTo>
                    <a:lnTo>
                      <a:pt x="4535" y="1078"/>
                    </a:lnTo>
                    <a:lnTo>
                      <a:pt x="4107" y="1249"/>
                    </a:lnTo>
                    <a:lnTo>
                      <a:pt x="3679" y="1455"/>
                    </a:lnTo>
                    <a:lnTo>
                      <a:pt x="3269" y="1660"/>
                    </a:lnTo>
                    <a:lnTo>
                      <a:pt x="2875" y="1900"/>
                    </a:lnTo>
                    <a:lnTo>
                      <a:pt x="2481" y="2122"/>
                    </a:lnTo>
                    <a:lnTo>
                      <a:pt x="2122" y="2379"/>
                    </a:lnTo>
                    <a:lnTo>
                      <a:pt x="1763" y="2636"/>
                    </a:lnTo>
                    <a:lnTo>
                      <a:pt x="1438" y="2909"/>
                    </a:lnTo>
                    <a:lnTo>
                      <a:pt x="1112" y="3183"/>
                    </a:lnTo>
                    <a:lnTo>
                      <a:pt x="822" y="3474"/>
                    </a:lnTo>
                    <a:lnTo>
                      <a:pt x="822" y="3474"/>
                    </a:lnTo>
                    <a:lnTo>
                      <a:pt x="719" y="3594"/>
                    </a:lnTo>
                    <a:lnTo>
                      <a:pt x="616" y="3714"/>
                    </a:lnTo>
                    <a:lnTo>
                      <a:pt x="531" y="3850"/>
                    </a:lnTo>
                    <a:lnTo>
                      <a:pt x="445" y="4004"/>
                    </a:lnTo>
                    <a:lnTo>
                      <a:pt x="308" y="4295"/>
                    </a:lnTo>
                    <a:lnTo>
                      <a:pt x="188" y="4603"/>
                    </a:lnTo>
                    <a:lnTo>
                      <a:pt x="120" y="4946"/>
                    </a:lnTo>
                    <a:lnTo>
                      <a:pt x="52" y="5271"/>
                    </a:lnTo>
                    <a:lnTo>
                      <a:pt x="17" y="5630"/>
                    </a:lnTo>
                    <a:lnTo>
                      <a:pt x="0" y="5989"/>
                    </a:lnTo>
                    <a:lnTo>
                      <a:pt x="0" y="6332"/>
                    </a:lnTo>
                    <a:lnTo>
                      <a:pt x="0" y="6691"/>
                    </a:lnTo>
                    <a:lnTo>
                      <a:pt x="52" y="7393"/>
                    </a:lnTo>
                    <a:lnTo>
                      <a:pt x="103" y="8060"/>
                    </a:lnTo>
                    <a:lnTo>
                      <a:pt x="137" y="8676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6" name="Google Shape;1856;p35">
                <a:extLst>
                  <a:ext uri="{FF2B5EF4-FFF2-40B4-BE49-F238E27FC236}">
                    <a16:creationId xmlns:a16="http://schemas.microsoft.com/office/drawing/2014/main" id="{7864D067-940B-85A4-AF4B-3D1E258ECB94}"/>
                  </a:ext>
                </a:extLst>
              </p:cNvPr>
              <p:cNvSpPr/>
              <p:nvPr/>
            </p:nvSpPr>
            <p:spPr>
              <a:xfrm>
                <a:off x="2894913" y="3581156"/>
                <a:ext cx="380077" cy="87810"/>
              </a:xfrm>
              <a:custGeom>
                <a:avLst/>
                <a:gdLst/>
                <a:ahLst/>
                <a:cxnLst/>
                <a:rect l="l" t="t" r="r" b="b"/>
                <a:pathLst>
                  <a:path w="9635" h="2226" extrusionOk="0">
                    <a:moveTo>
                      <a:pt x="0" y="1"/>
                    </a:moveTo>
                    <a:lnTo>
                      <a:pt x="0" y="548"/>
                    </a:lnTo>
                    <a:lnTo>
                      <a:pt x="17" y="1113"/>
                    </a:lnTo>
                    <a:lnTo>
                      <a:pt x="69" y="1695"/>
                    </a:lnTo>
                    <a:lnTo>
                      <a:pt x="137" y="2225"/>
                    </a:lnTo>
                    <a:lnTo>
                      <a:pt x="2242" y="2208"/>
                    </a:lnTo>
                    <a:lnTo>
                      <a:pt x="4501" y="2140"/>
                    </a:lnTo>
                    <a:lnTo>
                      <a:pt x="5784" y="2071"/>
                    </a:lnTo>
                    <a:lnTo>
                      <a:pt x="7050" y="2020"/>
                    </a:lnTo>
                    <a:lnTo>
                      <a:pt x="8317" y="1934"/>
                    </a:lnTo>
                    <a:lnTo>
                      <a:pt x="9549" y="1849"/>
                    </a:lnTo>
                    <a:lnTo>
                      <a:pt x="9634" y="1660"/>
                    </a:lnTo>
                    <a:lnTo>
                      <a:pt x="9018" y="1643"/>
                    </a:lnTo>
                    <a:lnTo>
                      <a:pt x="8419" y="1592"/>
                    </a:lnTo>
                    <a:lnTo>
                      <a:pt x="7803" y="1541"/>
                    </a:lnTo>
                    <a:lnTo>
                      <a:pt x="7187" y="1489"/>
                    </a:lnTo>
                    <a:lnTo>
                      <a:pt x="6588" y="1421"/>
                    </a:lnTo>
                    <a:lnTo>
                      <a:pt x="5972" y="1335"/>
                    </a:lnTo>
                    <a:lnTo>
                      <a:pt x="4757" y="1130"/>
                    </a:lnTo>
                    <a:lnTo>
                      <a:pt x="3542" y="890"/>
                    </a:lnTo>
                    <a:lnTo>
                      <a:pt x="2345" y="634"/>
                    </a:lnTo>
                    <a:lnTo>
                      <a:pt x="1164" y="326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BBB3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7" name="Google Shape;1857;p35">
                <a:extLst>
                  <a:ext uri="{FF2B5EF4-FFF2-40B4-BE49-F238E27FC236}">
                    <a16:creationId xmlns:a16="http://schemas.microsoft.com/office/drawing/2014/main" id="{3CCF7869-377A-433A-FEA7-75797FD5649B}"/>
                  </a:ext>
                </a:extLst>
              </p:cNvPr>
              <p:cNvSpPr/>
              <p:nvPr/>
            </p:nvSpPr>
            <p:spPr>
              <a:xfrm>
                <a:off x="2724145" y="4489039"/>
                <a:ext cx="104654" cy="20315"/>
              </a:xfrm>
              <a:custGeom>
                <a:avLst/>
                <a:gdLst/>
                <a:ahLst/>
                <a:cxnLst/>
                <a:rect l="l" t="t" r="r" b="b"/>
                <a:pathLst>
                  <a:path w="2653" h="515" extrusionOk="0">
                    <a:moveTo>
                      <a:pt x="1318" y="1"/>
                    </a:moveTo>
                    <a:lnTo>
                      <a:pt x="1010" y="35"/>
                    </a:lnTo>
                    <a:lnTo>
                      <a:pt x="685" y="86"/>
                    </a:lnTo>
                    <a:lnTo>
                      <a:pt x="377" y="155"/>
                    </a:lnTo>
                    <a:lnTo>
                      <a:pt x="86" y="275"/>
                    </a:lnTo>
                    <a:lnTo>
                      <a:pt x="34" y="292"/>
                    </a:lnTo>
                    <a:lnTo>
                      <a:pt x="17" y="343"/>
                    </a:lnTo>
                    <a:lnTo>
                      <a:pt x="0" y="394"/>
                    </a:lnTo>
                    <a:lnTo>
                      <a:pt x="17" y="446"/>
                    </a:lnTo>
                    <a:lnTo>
                      <a:pt x="34" y="480"/>
                    </a:lnTo>
                    <a:lnTo>
                      <a:pt x="69" y="497"/>
                    </a:lnTo>
                    <a:lnTo>
                      <a:pt x="103" y="514"/>
                    </a:lnTo>
                    <a:lnTo>
                      <a:pt x="188" y="514"/>
                    </a:lnTo>
                    <a:lnTo>
                      <a:pt x="462" y="411"/>
                    </a:lnTo>
                    <a:lnTo>
                      <a:pt x="736" y="343"/>
                    </a:lnTo>
                    <a:lnTo>
                      <a:pt x="1027" y="292"/>
                    </a:lnTo>
                    <a:lnTo>
                      <a:pt x="1318" y="257"/>
                    </a:lnTo>
                    <a:lnTo>
                      <a:pt x="1626" y="275"/>
                    </a:lnTo>
                    <a:lnTo>
                      <a:pt x="1917" y="292"/>
                    </a:lnTo>
                    <a:lnTo>
                      <a:pt x="2208" y="360"/>
                    </a:lnTo>
                    <a:lnTo>
                      <a:pt x="2481" y="446"/>
                    </a:lnTo>
                    <a:lnTo>
                      <a:pt x="2533" y="446"/>
                    </a:lnTo>
                    <a:lnTo>
                      <a:pt x="2584" y="429"/>
                    </a:lnTo>
                    <a:lnTo>
                      <a:pt x="2618" y="411"/>
                    </a:lnTo>
                    <a:lnTo>
                      <a:pt x="2652" y="360"/>
                    </a:lnTo>
                    <a:lnTo>
                      <a:pt x="2652" y="309"/>
                    </a:lnTo>
                    <a:lnTo>
                      <a:pt x="2635" y="257"/>
                    </a:lnTo>
                    <a:lnTo>
                      <a:pt x="2618" y="223"/>
                    </a:lnTo>
                    <a:lnTo>
                      <a:pt x="2567" y="189"/>
                    </a:lnTo>
                    <a:lnTo>
                      <a:pt x="2259" y="103"/>
                    </a:lnTo>
                    <a:lnTo>
                      <a:pt x="1951" y="35"/>
                    </a:lnTo>
                    <a:lnTo>
                      <a:pt x="164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7" name="Google Shape;1858;p35">
                <a:extLst>
                  <a:ext uri="{FF2B5EF4-FFF2-40B4-BE49-F238E27FC236}">
                    <a16:creationId xmlns:a16="http://schemas.microsoft.com/office/drawing/2014/main" id="{1502B3AE-ABB8-9158-50B6-ADF0A9713BFC}"/>
                  </a:ext>
                </a:extLst>
              </p:cNvPr>
              <p:cNvSpPr/>
              <p:nvPr/>
            </p:nvSpPr>
            <p:spPr>
              <a:xfrm>
                <a:off x="2734244" y="4444503"/>
                <a:ext cx="97909" cy="18264"/>
              </a:xfrm>
              <a:custGeom>
                <a:avLst/>
                <a:gdLst/>
                <a:ahLst/>
                <a:cxnLst/>
                <a:rect l="l" t="t" r="r" b="b"/>
                <a:pathLst>
                  <a:path w="2482" h="463" extrusionOk="0">
                    <a:moveTo>
                      <a:pt x="1250" y="0"/>
                    </a:moveTo>
                    <a:lnTo>
                      <a:pt x="942" y="18"/>
                    </a:lnTo>
                    <a:lnTo>
                      <a:pt x="651" y="52"/>
                    </a:lnTo>
                    <a:lnTo>
                      <a:pt x="377" y="120"/>
                    </a:lnTo>
                    <a:lnTo>
                      <a:pt x="86" y="206"/>
                    </a:lnTo>
                    <a:lnTo>
                      <a:pt x="52" y="240"/>
                    </a:lnTo>
                    <a:lnTo>
                      <a:pt x="18" y="274"/>
                    </a:lnTo>
                    <a:lnTo>
                      <a:pt x="1" y="326"/>
                    </a:lnTo>
                    <a:lnTo>
                      <a:pt x="18" y="377"/>
                    </a:lnTo>
                    <a:lnTo>
                      <a:pt x="35" y="411"/>
                    </a:lnTo>
                    <a:lnTo>
                      <a:pt x="69" y="445"/>
                    </a:lnTo>
                    <a:lnTo>
                      <a:pt x="103" y="462"/>
                    </a:lnTo>
                    <a:lnTo>
                      <a:pt x="138" y="462"/>
                    </a:lnTo>
                    <a:lnTo>
                      <a:pt x="189" y="445"/>
                    </a:lnTo>
                    <a:lnTo>
                      <a:pt x="446" y="360"/>
                    </a:lnTo>
                    <a:lnTo>
                      <a:pt x="702" y="308"/>
                    </a:lnTo>
                    <a:lnTo>
                      <a:pt x="976" y="274"/>
                    </a:lnTo>
                    <a:lnTo>
                      <a:pt x="1250" y="257"/>
                    </a:lnTo>
                    <a:lnTo>
                      <a:pt x="1524" y="274"/>
                    </a:lnTo>
                    <a:lnTo>
                      <a:pt x="1798" y="308"/>
                    </a:lnTo>
                    <a:lnTo>
                      <a:pt x="2054" y="360"/>
                    </a:lnTo>
                    <a:lnTo>
                      <a:pt x="2311" y="445"/>
                    </a:lnTo>
                    <a:lnTo>
                      <a:pt x="2414" y="445"/>
                    </a:lnTo>
                    <a:lnTo>
                      <a:pt x="2448" y="411"/>
                    </a:lnTo>
                    <a:lnTo>
                      <a:pt x="2482" y="360"/>
                    </a:lnTo>
                    <a:lnTo>
                      <a:pt x="2482" y="308"/>
                    </a:lnTo>
                    <a:lnTo>
                      <a:pt x="2482" y="257"/>
                    </a:lnTo>
                    <a:lnTo>
                      <a:pt x="2448" y="223"/>
                    </a:lnTo>
                    <a:lnTo>
                      <a:pt x="2396" y="206"/>
                    </a:lnTo>
                    <a:lnTo>
                      <a:pt x="2123" y="103"/>
                    </a:lnTo>
                    <a:lnTo>
                      <a:pt x="1832" y="52"/>
                    </a:lnTo>
                    <a:lnTo>
                      <a:pt x="154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1" name="Google Shape;1859;p35">
                <a:extLst>
                  <a:ext uri="{FF2B5EF4-FFF2-40B4-BE49-F238E27FC236}">
                    <a16:creationId xmlns:a16="http://schemas.microsoft.com/office/drawing/2014/main" id="{A1CF62EA-E85F-CD69-D03B-F50E9D768CA6}"/>
                  </a:ext>
                </a:extLst>
              </p:cNvPr>
              <p:cNvSpPr/>
              <p:nvPr/>
            </p:nvSpPr>
            <p:spPr>
              <a:xfrm>
                <a:off x="3834511" y="4325687"/>
                <a:ext cx="85798" cy="99960"/>
              </a:xfrm>
              <a:custGeom>
                <a:avLst/>
                <a:gdLst/>
                <a:ahLst/>
                <a:cxnLst/>
                <a:rect l="l" t="t" r="r" b="b"/>
                <a:pathLst>
                  <a:path w="2175" h="2534" extrusionOk="0">
                    <a:moveTo>
                      <a:pt x="69" y="1"/>
                    </a:moveTo>
                    <a:lnTo>
                      <a:pt x="35" y="617"/>
                    </a:lnTo>
                    <a:lnTo>
                      <a:pt x="1" y="1233"/>
                    </a:lnTo>
                    <a:lnTo>
                      <a:pt x="1" y="1849"/>
                    </a:lnTo>
                    <a:lnTo>
                      <a:pt x="1" y="2465"/>
                    </a:lnTo>
                    <a:lnTo>
                      <a:pt x="514" y="2516"/>
                    </a:lnTo>
                    <a:lnTo>
                      <a:pt x="1028" y="2533"/>
                    </a:lnTo>
                    <a:lnTo>
                      <a:pt x="1558" y="2516"/>
                    </a:lnTo>
                    <a:lnTo>
                      <a:pt x="2071" y="2448"/>
                    </a:lnTo>
                    <a:lnTo>
                      <a:pt x="2174" y="360"/>
                    </a:lnTo>
                    <a:lnTo>
                      <a:pt x="6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2" name="Google Shape;1860;p35">
                <a:extLst>
                  <a:ext uri="{FF2B5EF4-FFF2-40B4-BE49-F238E27FC236}">
                    <a16:creationId xmlns:a16="http://schemas.microsoft.com/office/drawing/2014/main" id="{1F610495-6D7F-5EA3-EB8D-5EB99F1089A3}"/>
                  </a:ext>
                </a:extLst>
              </p:cNvPr>
              <p:cNvSpPr/>
              <p:nvPr/>
            </p:nvSpPr>
            <p:spPr>
              <a:xfrm>
                <a:off x="3774432" y="4399257"/>
                <a:ext cx="221458" cy="250492"/>
              </a:xfrm>
              <a:custGeom>
                <a:avLst/>
                <a:gdLst/>
                <a:ahLst/>
                <a:cxnLst/>
                <a:rect l="l" t="t" r="r" b="b"/>
                <a:pathLst>
                  <a:path w="5614" h="6350" extrusionOk="0">
                    <a:moveTo>
                      <a:pt x="3115" y="1"/>
                    </a:moveTo>
                    <a:lnTo>
                      <a:pt x="2944" y="35"/>
                    </a:lnTo>
                    <a:lnTo>
                      <a:pt x="2773" y="86"/>
                    </a:lnTo>
                    <a:lnTo>
                      <a:pt x="2602" y="172"/>
                    </a:lnTo>
                    <a:lnTo>
                      <a:pt x="2448" y="240"/>
                    </a:lnTo>
                    <a:lnTo>
                      <a:pt x="2362" y="275"/>
                    </a:lnTo>
                    <a:lnTo>
                      <a:pt x="2277" y="292"/>
                    </a:lnTo>
                    <a:lnTo>
                      <a:pt x="2174" y="292"/>
                    </a:lnTo>
                    <a:lnTo>
                      <a:pt x="2071" y="275"/>
                    </a:lnTo>
                    <a:lnTo>
                      <a:pt x="1883" y="240"/>
                    </a:lnTo>
                    <a:lnTo>
                      <a:pt x="1729" y="206"/>
                    </a:lnTo>
                    <a:lnTo>
                      <a:pt x="1592" y="189"/>
                    </a:lnTo>
                    <a:lnTo>
                      <a:pt x="1455" y="206"/>
                    </a:lnTo>
                    <a:lnTo>
                      <a:pt x="1387" y="223"/>
                    </a:lnTo>
                    <a:lnTo>
                      <a:pt x="1319" y="258"/>
                    </a:lnTo>
                    <a:lnTo>
                      <a:pt x="1267" y="326"/>
                    </a:lnTo>
                    <a:lnTo>
                      <a:pt x="1199" y="377"/>
                    </a:lnTo>
                    <a:lnTo>
                      <a:pt x="1096" y="514"/>
                    </a:lnTo>
                    <a:lnTo>
                      <a:pt x="1010" y="617"/>
                    </a:lnTo>
                    <a:lnTo>
                      <a:pt x="925" y="703"/>
                    </a:lnTo>
                    <a:lnTo>
                      <a:pt x="720" y="857"/>
                    </a:lnTo>
                    <a:lnTo>
                      <a:pt x="566" y="1028"/>
                    </a:lnTo>
                    <a:lnTo>
                      <a:pt x="446" y="1233"/>
                    </a:lnTo>
                    <a:lnTo>
                      <a:pt x="343" y="1438"/>
                    </a:lnTo>
                    <a:lnTo>
                      <a:pt x="258" y="1661"/>
                    </a:lnTo>
                    <a:lnTo>
                      <a:pt x="206" y="1883"/>
                    </a:lnTo>
                    <a:lnTo>
                      <a:pt x="155" y="2123"/>
                    </a:lnTo>
                    <a:lnTo>
                      <a:pt x="86" y="2585"/>
                    </a:lnTo>
                    <a:lnTo>
                      <a:pt x="52" y="2910"/>
                    </a:lnTo>
                    <a:lnTo>
                      <a:pt x="18" y="3218"/>
                    </a:lnTo>
                    <a:lnTo>
                      <a:pt x="1" y="3543"/>
                    </a:lnTo>
                    <a:lnTo>
                      <a:pt x="1" y="3868"/>
                    </a:lnTo>
                    <a:lnTo>
                      <a:pt x="35" y="4108"/>
                    </a:lnTo>
                    <a:lnTo>
                      <a:pt x="69" y="4330"/>
                    </a:lnTo>
                    <a:lnTo>
                      <a:pt x="121" y="4553"/>
                    </a:lnTo>
                    <a:lnTo>
                      <a:pt x="172" y="4775"/>
                    </a:lnTo>
                    <a:lnTo>
                      <a:pt x="326" y="5237"/>
                    </a:lnTo>
                    <a:lnTo>
                      <a:pt x="480" y="5665"/>
                    </a:lnTo>
                    <a:lnTo>
                      <a:pt x="531" y="5785"/>
                    </a:lnTo>
                    <a:lnTo>
                      <a:pt x="583" y="5904"/>
                    </a:lnTo>
                    <a:lnTo>
                      <a:pt x="668" y="6007"/>
                    </a:lnTo>
                    <a:lnTo>
                      <a:pt x="754" y="6093"/>
                    </a:lnTo>
                    <a:lnTo>
                      <a:pt x="822" y="6110"/>
                    </a:lnTo>
                    <a:lnTo>
                      <a:pt x="891" y="6127"/>
                    </a:lnTo>
                    <a:lnTo>
                      <a:pt x="1028" y="6161"/>
                    </a:lnTo>
                    <a:lnTo>
                      <a:pt x="1524" y="6212"/>
                    </a:lnTo>
                    <a:lnTo>
                      <a:pt x="2020" y="6264"/>
                    </a:lnTo>
                    <a:lnTo>
                      <a:pt x="2533" y="6298"/>
                    </a:lnTo>
                    <a:lnTo>
                      <a:pt x="3030" y="6332"/>
                    </a:lnTo>
                    <a:lnTo>
                      <a:pt x="3526" y="6332"/>
                    </a:lnTo>
                    <a:lnTo>
                      <a:pt x="4039" y="6349"/>
                    </a:lnTo>
                    <a:lnTo>
                      <a:pt x="4536" y="6332"/>
                    </a:lnTo>
                    <a:lnTo>
                      <a:pt x="5049" y="6315"/>
                    </a:lnTo>
                    <a:lnTo>
                      <a:pt x="5186" y="6298"/>
                    </a:lnTo>
                    <a:lnTo>
                      <a:pt x="5254" y="6264"/>
                    </a:lnTo>
                    <a:lnTo>
                      <a:pt x="5306" y="6212"/>
                    </a:lnTo>
                    <a:lnTo>
                      <a:pt x="5357" y="6144"/>
                    </a:lnTo>
                    <a:lnTo>
                      <a:pt x="5374" y="6076"/>
                    </a:lnTo>
                    <a:lnTo>
                      <a:pt x="5374" y="5904"/>
                    </a:lnTo>
                    <a:lnTo>
                      <a:pt x="5408" y="5750"/>
                    </a:lnTo>
                    <a:lnTo>
                      <a:pt x="5460" y="5596"/>
                    </a:lnTo>
                    <a:lnTo>
                      <a:pt x="5528" y="5460"/>
                    </a:lnTo>
                    <a:lnTo>
                      <a:pt x="5562" y="5306"/>
                    </a:lnTo>
                    <a:lnTo>
                      <a:pt x="5596" y="5152"/>
                    </a:lnTo>
                    <a:lnTo>
                      <a:pt x="5614" y="4980"/>
                    </a:lnTo>
                    <a:lnTo>
                      <a:pt x="5596" y="4826"/>
                    </a:lnTo>
                    <a:lnTo>
                      <a:pt x="5579" y="4655"/>
                    </a:lnTo>
                    <a:lnTo>
                      <a:pt x="5494" y="4330"/>
                    </a:lnTo>
                    <a:lnTo>
                      <a:pt x="5391" y="4022"/>
                    </a:lnTo>
                    <a:lnTo>
                      <a:pt x="4570" y="1661"/>
                    </a:lnTo>
                    <a:lnTo>
                      <a:pt x="4467" y="1387"/>
                    </a:lnTo>
                    <a:lnTo>
                      <a:pt x="4364" y="1079"/>
                    </a:lnTo>
                    <a:lnTo>
                      <a:pt x="4210" y="771"/>
                    </a:lnTo>
                    <a:lnTo>
                      <a:pt x="4125" y="634"/>
                    </a:lnTo>
                    <a:lnTo>
                      <a:pt x="4039" y="497"/>
                    </a:lnTo>
                    <a:lnTo>
                      <a:pt x="3937" y="360"/>
                    </a:lnTo>
                    <a:lnTo>
                      <a:pt x="3834" y="258"/>
                    </a:lnTo>
                    <a:lnTo>
                      <a:pt x="3714" y="155"/>
                    </a:lnTo>
                    <a:lnTo>
                      <a:pt x="3577" y="86"/>
                    </a:lnTo>
                    <a:lnTo>
                      <a:pt x="3440" y="35"/>
                    </a:lnTo>
                    <a:lnTo>
                      <a:pt x="3286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3" name="Google Shape;1861;p35">
                <a:extLst>
                  <a:ext uri="{FF2B5EF4-FFF2-40B4-BE49-F238E27FC236}">
                    <a16:creationId xmlns:a16="http://schemas.microsoft.com/office/drawing/2014/main" id="{17B11F19-B85B-07FD-F340-DC4B5CE84876}"/>
                  </a:ext>
                </a:extLst>
              </p:cNvPr>
              <p:cNvSpPr/>
              <p:nvPr/>
            </p:nvSpPr>
            <p:spPr>
              <a:xfrm>
                <a:off x="3774432" y="4399257"/>
                <a:ext cx="221458" cy="250492"/>
              </a:xfrm>
              <a:custGeom>
                <a:avLst/>
                <a:gdLst/>
                <a:ahLst/>
                <a:cxnLst/>
                <a:rect l="l" t="t" r="r" b="b"/>
                <a:pathLst>
                  <a:path w="5614" h="6350" fill="none" extrusionOk="0">
                    <a:moveTo>
                      <a:pt x="4570" y="1661"/>
                    </a:moveTo>
                    <a:lnTo>
                      <a:pt x="4570" y="1661"/>
                    </a:lnTo>
                    <a:lnTo>
                      <a:pt x="5391" y="4022"/>
                    </a:lnTo>
                    <a:lnTo>
                      <a:pt x="5391" y="4022"/>
                    </a:lnTo>
                    <a:lnTo>
                      <a:pt x="5494" y="4330"/>
                    </a:lnTo>
                    <a:lnTo>
                      <a:pt x="5579" y="4655"/>
                    </a:lnTo>
                    <a:lnTo>
                      <a:pt x="5596" y="4826"/>
                    </a:lnTo>
                    <a:lnTo>
                      <a:pt x="5614" y="4980"/>
                    </a:lnTo>
                    <a:lnTo>
                      <a:pt x="5596" y="5152"/>
                    </a:lnTo>
                    <a:lnTo>
                      <a:pt x="5562" y="5306"/>
                    </a:lnTo>
                    <a:lnTo>
                      <a:pt x="5562" y="5306"/>
                    </a:lnTo>
                    <a:lnTo>
                      <a:pt x="5528" y="5460"/>
                    </a:lnTo>
                    <a:lnTo>
                      <a:pt x="5460" y="5596"/>
                    </a:lnTo>
                    <a:lnTo>
                      <a:pt x="5408" y="5750"/>
                    </a:lnTo>
                    <a:lnTo>
                      <a:pt x="5374" y="5904"/>
                    </a:lnTo>
                    <a:lnTo>
                      <a:pt x="5374" y="5904"/>
                    </a:lnTo>
                    <a:lnTo>
                      <a:pt x="5374" y="6076"/>
                    </a:lnTo>
                    <a:lnTo>
                      <a:pt x="5357" y="6144"/>
                    </a:lnTo>
                    <a:lnTo>
                      <a:pt x="5306" y="6212"/>
                    </a:lnTo>
                    <a:lnTo>
                      <a:pt x="5306" y="6212"/>
                    </a:lnTo>
                    <a:lnTo>
                      <a:pt x="5254" y="6264"/>
                    </a:lnTo>
                    <a:lnTo>
                      <a:pt x="5186" y="6298"/>
                    </a:lnTo>
                    <a:lnTo>
                      <a:pt x="5049" y="6315"/>
                    </a:lnTo>
                    <a:lnTo>
                      <a:pt x="5049" y="6315"/>
                    </a:lnTo>
                    <a:lnTo>
                      <a:pt x="4536" y="6332"/>
                    </a:lnTo>
                    <a:lnTo>
                      <a:pt x="4039" y="6349"/>
                    </a:lnTo>
                    <a:lnTo>
                      <a:pt x="3526" y="6332"/>
                    </a:lnTo>
                    <a:lnTo>
                      <a:pt x="3030" y="6332"/>
                    </a:lnTo>
                    <a:lnTo>
                      <a:pt x="2533" y="6298"/>
                    </a:lnTo>
                    <a:lnTo>
                      <a:pt x="2020" y="6264"/>
                    </a:lnTo>
                    <a:lnTo>
                      <a:pt x="1524" y="6212"/>
                    </a:lnTo>
                    <a:lnTo>
                      <a:pt x="1028" y="6161"/>
                    </a:lnTo>
                    <a:lnTo>
                      <a:pt x="1028" y="6161"/>
                    </a:lnTo>
                    <a:lnTo>
                      <a:pt x="891" y="6127"/>
                    </a:lnTo>
                    <a:lnTo>
                      <a:pt x="822" y="6110"/>
                    </a:lnTo>
                    <a:lnTo>
                      <a:pt x="754" y="6093"/>
                    </a:lnTo>
                    <a:lnTo>
                      <a:pt x="754" y="6093"/>
                    </a:lnTo>
                    <a:lnTo>
                      <a:pt x="668" y="6007"/>
                    </a:lnTo>
                    <a:lnTo>
                      <a:pt x="583" y="5904"/>
                    </a:lnTo>
                    <a:lnTo>
                      <a:pt x="531" y="5785"/>
                    </a:lnTo>
                    <a:lnTo>
                      <a:pt x="480" y="5665"/>
                    </a:lnTo>
                    <a:lnTo>
                      <a:pt x="480" y="5665"/>
                    </a:lnTo>
                    <a:lnTo>
                      <a:pt x="326" y="5237"/>
                    </a:lnTo>
                    <a:lnTo>
                      <a:pt x="172" y="4775"/>
                    </a:lnTo>
                    <a:lnTo>
                      <a:pt x="121" y="4553"/>
                    </a:lnTo>
                    <a:lnTo>
                      <a:pt x="69" y="4330"/>
                    </a:lnTo>
                    <a:lnTo>
                      <a:pt x="35" y="4108"/>
                    </a:lnTo>
                    <a:lnTo>
                      <a:pt x="1" y="3868"/>
                    </a:lnTo>
                    <a:lnTo>
                      <a:pt x="1" y="3868"/>
                    </a:lnTo>
                    <a:lnTo>
                      <a:pt x="1" y="3543"/>
                    </a:lnTo>
                    <a:lnTo>
                      <a:pt x="18" y="3218"/>
                    </a:lnTo>
                    <a:lnTo>
                      <a:pt x="52" y="2910"/>
                    </a:lnTo>
                    <a:lnTo>
                      <a:pt x="86" y="2585"/>
                    </a:lnTo>
                    <a:lnTo>
                      <a:pt x="86" y="2585"/>
                    </a:lnTo>
                    <a:lnTo>
                      <a:pt x="155" y="2123"/>
                    </a:lnTo>
                    <a:lnTo>
                      <a:pt x="206" y="1883"/>
                    </a:lnTo>
                    <a:lnTo>
                      <a:pt x="258" y="1661"/>
                    </a:lnTo>
                    <a:lnTo>
                      <a:pt x="343" y="1438"/>
                    </a:lnTo>
                    <a:lnTo>
                      <a:pt x="446" y="1233"/>
                    </a:lnTo>
                    <a:lnTo>
                      <a:pt x="566" y="1028"/>
                    </a:lnTo>
                    <a:lnTo>
                      <a:pt x="720" y="857"/>
                    </a:lnTo>
                    <a:lnTo>
                      <a:pt x="720" y="857"/>
                    </a:lnTo>
                    <a:lnTo>
                      <a:pt x="925" y="703"/>
                    </a:lnTo>
                    <a:lnTo>
                      <a:pt x="1010" y="617"/>
                    </a:lnTo>
                    <a:lnTo>
                      <a:pt x="1096" y="514"/>
                    </a:lnTo>
                    <a:lnTo>
                      <a:pt x="1096" y="514"/>
                    </a:lnTo>
                    <a:lnTo>
                      <a:pt x="1199" y="377"/>
                    </a:lnTo>
                    <a:lnTo>
                      <a:pt x="1267" y="326"/>
                    </a:lnTo>
                    <a:lnTo>
                      <a:pt x="1319" y="258"/>
                    </a:lnTo>
                    <a:lnTo>
                      <a:pt x="1319" y="258"/>
                    </a:lnTo>
                    <a:lnTo>
                      <a:pt x="1387" y="223"/>
                    </a:lnTo>
                    <a:lnTo>
                      <a:pt x="1455" y="206"/>
                    </a:lnTo>
                    <a:lnTo>
                      <a:pt x="1592" y="189"/>
                    </a:lnTo>
                    <a:lnTo>
                      <a:pt x="1729" y="206"/>
                    </a:lnTo>
                    <a:lnTo>
                      <a:pt x="1883" y="240"/>
                    </a:lnTo>
                    <a:lnTo>
                      <a:pt x="1883" y="240"/>
                    </a:lnTo>
                    <a:lnTo>
                      <a:pt x="2071" y="275"/>
                    </a:lnTo>
                    <a:lnTo>
                      <a:pt x="2174" y="292"/>
                    </a:lnTo>
                    <a:lnTo>
                      <a:pt x="2277" y="292"/>
                    </a:lnTo>
                    <a:lnTo>
                      <a:pt x="2277" y="292"/>
                    </a:lnTo>
                    <a:lnTo>
                      <a:pt x="2362" y="275"/>
                    </a:lnTo>
                    <a:lnTo>
                      <a:pt x="2448" y="240"/>
                    </a:lnTo>
                    <a:lnTo>
                      <a:pt x="2602" y="172"/>
                    </a:lnTo>
                    <a:lnTo>
                      <a:pt x="2773" y="86"/>
                    </a:lnTo>
                    <a:lnTo>
                      <a:pt x="2944" y="35"/>
                    </a:lnTo>
                    <a:lnTo>
                      <a:pt x="2944" y="35"/>
                    </a:lnTo>
                    <a:lnTo>
                      <a:pt x="3115" y="1"/>
                    </a:lnTo>
                    <a:lnTo>
                      <a:pt x="3286" y="1"/>
                    </a:lnTo>
                    <a:lnTo>
                      <a:pt x="3440" y="35"/>
                    </a:lnTo>
                    <a:lnTo>
                      <a:pt x="3577" y="86"/>
                    </a:lnTo>
                    <a:lnTo>
                      <a:pt x="3714" y="155"/>
                    </a:lnTo>
                    <a:lnTo>
                      <a:pt x="3834" y="258"/>
                    </a:lnTo>
                    <a:lnTo>
                      <a:pt x="3937" y="360"/>
                    </a:lnTo>
                    <a:lnTo>
                      <a:pt x="4039" y="497"/>
                    </a:lnTo>
                    <a:lnTo>
                      <a:pt x="4125" y="634"/>
                    </a:lnTo>
                    <a:lnTo>
                      <a:pt x="4210" y="771"/>
                    </a:lnTo>
                    <a:lnTo>
                      <a:pt x="4364" y="1079"/>
                    </a:lnTo>
                    <a:lnTo>
                      <a:pt x="4467" y="1387"/>
                    </a:lnTo>
                    <a:lnTo>
                      <a:pt x="4570" y="166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4" name="Google Shape;1862;p35">
                <a:extLst>
                  <a:ext uri="{FF2B5EF4-FFF2-40B4-BE49-F238E27FC236}">
                    <a16:creationId xmlns:a16="http://schemas.microsoft.com/office/drawing/2014/main" id="{F481B453-3345-DA60-F7E6-3BDADB12EF17}"/>
                  </a:ext>
                </a:extLst>
              </p:cNvPr>
              <p:cNvSpPr/>
              <p:nvPr/>
            </p:nvSpPr>
            <p:spPr>
              <a:xfrm>
                <a:off x="3816286" y="4642293"/>
                <a:ext cx="155975" cy="7456"/>
              </a:xfrm>
              <a:custGeom>
                <a:avLst/>
                <a:gdLst/>
                <a:ahLst/>
                <a:cxnLst/>
                <a:rect l="l" t="t" r="r" b="b"/>
                <a:pathLst>
                  <a:path w="3954" h="189" extrusionOk="0">
                    <a:moveTo>
                      <a:pt x="2807" y="188"/>
                    </a:moveTo>
                    <a:lnTo>
                      <a:pt x="2807" y="188"/>
                    </a:lnTo>
                    <a:lnTo>
                      <a:pt x="2807" y="188"/>
                    </a:lnTo>
                    <a:lnTo>
                      <a:pt x="2807" y="188"/>
                    </a:lnTo>
                    <a:lnTo>
                      <a:pt x="2807" y="188"/>
                    </a:lnTo>
                    <a:lnTo>
                      <a:pt x="2807" y="188"/>
                    </a:lnTo>
                    <a:close/>
                    <a:moveTo>
                      <a:pt x="3954" y="154"/>
                    </a:moveTo>
                    <a:lnTo>
                      <a:pt x="3954" y="154"/>
                    </a:lnTo>
                    <a:lnTo>
                      <a:pt x="3389" y="171"/>
                    </a:lnTo>
                    <a:lnTo>
                      <a:pt x="2807" y="188"/>
                    </a:lnTo>
                    <a:lnTo>
                      <a:pt x="2807" y="188"/>
                    </a:lnTo>
                    <a:lnTo>
                      <a:pt x="3389" y="171"/>
                    </a:lnTo>
                    <a:lnTo>
                      <a:pt x="3954" y="154"/>
                    </a:lnTo>
                    <a:close/>
                    <a:moveTo>
                      <a:pt x="1" y="0"/>
                    </a:moveTo>
                    <a:lnTo>
                      <a:pt x="1" y="0"/>
                    </a:lnTo>
                    <a:lnTo>
                      <a:pt x="69" y="17"/>
                    </a:lnTo>
                    <a:lnTo>
                      <a:pt x="69" y="17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0403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5" name="Google Shape;1863;p35">
                <a:extLst>
                  <a:ext uri="{FF2B5EF4-FFF2-40B4-BE49-F238E27FC236}">
                    <a16:creationId xmlns:a16="http://schemas.microsoft.com/office/drawing/2014/main" id="{26ACAE0F-83EF-487B-BC64-51236A0ED8B8}"/>
                  </a:ext>
                </a:extLst>
              </p:cNvPr>
              <p:cNvSpPr/>
              <p:nvPr/>
            </p:nvSpPr>
            <p:spPr>
              <a:xfrm>
                <a:off x="3927015" y="4649709"/>
                <a:ext cx="39" cy="39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6" name="Google Shape;1864;p35">
                <a:extLst>
                  <a:ext uri="{FF2B5EF4-FFF2-40B4-BE49-F238E27FC236}">
                    <a16:creationId xmlns:a16="http://schemas.microsoft.com/office/drawing/2014/main" id="{CCCFD7CD-99B4-895A-92B9-BE87F1F700F1}"/>
                  </a:ext>
                </a:extLst>
              </p:cNvPr>
              <p:cNvSpPr/>
              <p:nvPr/>
            </p:nvSpPr>
            <p:spPr>
              <a:xfrm>
                <a:off x="3927015" y="4648368"/>
                <a:ext cx="45246" cy="1381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35" fill="none" extrusionOk="0">
                    <a:moveTo>
                      <a:pt x="1147" y="0"/>
                    </a:moveTo>
                    <a:lnTo>
                      <a:pt x="1147" y="0"/>
                    </a:lnTo>
                    <a:lnTo>
                      <a:pt x="582" y="17"/>
                    </a:lnTo>
                    <a:lnTo>
                      <a:pt x="0" y="34"/>
                    </a:lnTo>
                    <a:lnTo>
                      <a:pt x="0" y="34"/>
                    </a:lnTo>
                    <a:lnTo>
                      <a:pt x="582" y="17"/>
                    </a:lnTo>
                    <a:lnTo>
                      <a:pt x="1147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7" name="Google Shape;1865;p35">
                <a:extLst>
                  <a:ext uri="{FF2B5EF4-FFF2-40B4-BE49-F238E27FC236}">
                    <a16:creationId xmlns:a16="http://schemas.microsoft.com/office/drawing/2014/main" id="{8FC55D05-B3ED-ABB1-64A3-CAF5DCC9FE10}"/>
                  </a:ext>
                </a:extLst>
              </p:cNvPr>
              <p:cNvSpPr/>
              <p:nvPr/>
            </p:nvSpPr>
            <p:spPr>
              <a:xfrm>
                <a:off x="3816286" y="4642293"/>
                <a:ext cx="2761" cy="710"/>
              </a:xfrm>
              <a:custGeom>
                <a:avLst/>
                <a:gdLst/>
                <a:ahLst/>
                <a:cxnLst/>
                <a:rect l="l" t="t" r="r" b="b"/>
                <a:pathLst>
                  <a:path w="70" h="18" fill="none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69" y="17"/>
                    </a:lnTo>
                    <a:lnTo>
                      <a:pt x="69" y="17"/>
                    </a:ln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8" name="Google Shape;1866;p35">
                <a:extLst>
                  <a:ext uri="{FF2B5EF4-FFF2-40B4-BE49-F238E27FC236}">
                    <a16:creationId xmlns:a16="http://schemas.microsoft.com/office/drawing/2014/main" id="{7EBF4656-D247-3926-79F2-9C0E2FBC2C97}"/>
                  </a:ext>
                </a:extLst>
              </p:cNvPr>
              <p:cNvSpPr/>
              <p:nvPr/>
            </p:nvSpPr>
            <p:spPr>
              <a:xfrm>
                <a:off x="3774432" y="4551840"/>
                <a:ext cx="211991" cy="97909"/>
              </a:xfrm>
              <a:custGeom>
                <a:avLst/>
                <a:gdLst/>
                <a:ahLst/>
                <a:cxnLst/>
                <a:rect l="l" t="t" r="r" b="b"/>
                <a:pathLst>
                  <a:path w="5374" h="2482" extrusionOk="0">
                    <a:moveTo>
                      <a:pt x="1" y="0"/>
                    </a:moveTo>
                    <a:lnTo>
                      <a:pt x="35" y="240"/>
                    </a:lnTo>
                    <a:lnTo>
                      <a:pt x="69" y="462"/>
                    </a:lnTo>
                    <a:lnTo>
                      <a:pt x="121" y="685"/>
                    </a:lnTo>
                    <a:lnTo>
                      <a:pt x="172" y="907"/>
                    </a:lnTo>
                    <a:lnTo>
                      <a:pt x="326" y="1369"/>
                    </a:lnTo>
                    <a:lnTo>
                      <a:pt x="480" y="1797"/>
                    </a:lnTo>
                    <a:lnTo>
                      <a:pt x="531" y="1917"/>
                    </a:lnTo>
                    <a:lnTo>
                      <a:pt x="583" y="2036"/>
                    </a:lnTo>
                    <a:lnTo>
                      <a:pt x="668" y="2139"/>
                    </a:lnTo>
                    <a:lnTo>
                      <a:pt x="754" y="2225"/>
                    </a:lnTo>
                    <a:lnTo>
                      <a:pt x="822" y="2242"/>
                    </a:lnTo>
                    <a:lnTo>
                      <a:pt x="891" y="2259"/>
                    </a:lnTo>
                    <a:lnTo>
                      <a:pt x="1028" y="2293"/>
                    </a:lnTo>
                    <a:lnTo>
                      <a:pt x="1062" y="2293"/>
                    </a:lnTo>
                    <a:lnTo>
                      <a:pt x="1130" y="2310"/>
                    </a:lnTo>
                    <a:lnTo>
                      <a:pt x="1815" y="2379"/>
                    </a:lnTo>
                    <a:lnTo>
                      <a:pt x="2499" y="2430"/>
                    </a:lnTo>
                    <a:lnTo>
                      <a:pt x="3184" y="2464"/>
                    </a:lnTo>
                    <a:lnTo>
                      <a:pt x="3868" y="2481"/>
                    </a:lnTo>
                    <a:lnTo>
                      <a:pt x="4450" y="2464"/>
                    </a:lnTo>
                    <a:lnTo>
                      <a:pt x="5015" y="2447"/>
                    </a:lnTo>
                    <a:lnTo>
                      <a:pt x="5049" y="2447"/>
                    </a:lnTo>
                    <a:lnTo>
                      <a:pt x="5186" y="2430"/>
                    </a:lnTo>
                    <a:lnTo>
                      <a:pt x="5254" y="2396"/>
                    </a:lnTo>
                    <a:lnTo>
                      <a:pt x="5306" y="2344"/>
                    </a:lnTo>
                    <a:lnTo>
                      <a:pt x="5357" y="2276"/>
                    </a:lnTo>
                    <a:lnTo>
                      <a:pt x="5374" y="2208"/>
                    </a:lnTo>
                    <a:lnTo>
                      <a:pt x="5374" y="2036"/>
                    </a:lnTo>
                    <a:lnTo>
                      <a:pt x="4159" y="2036"/>
                    </a:lnTo>
                    <a:lnTo>
                      <a:pt x="3269" y="2054"/>
                    </a:lnTo>
                    <a:lnTo>
                      <a:pt x="2927" y="2054"/>
                    </a:lnTo>
                    <a:lnTo>
                      <a:pt x="2414" y="2036"/>
                    </a:lnTo>
                    <a:lnTo>
                      <a:pt x="2157" y="2019"/>
                    </a:lnTo>
                    <a:lnTo>
                      <a:pt x="1900" y="1968"/>
                    </a:lnTo>
                    <a:lnTo>
                      <a:pt x="1644" y="1917"/>
                    </a:lnTo>
                    <a:lnTo>
                      <a:pt x="1404" y="1831"/>
                    </a:lnTo>
                    <a:lnTo>
                      <a:pt x="1182" y="1728"/>
                    </a:lnTo>
                    <a:lnTo>
                      <a:pt x="1079" y="1660"/>
                    </a:lnTo>
                    <a:lnTo>
                      <a:pt x="976" y="1574"/>
                    </a:lnTo>
                    <a:lnTo>
                      <a:pt x="908" y="1506"/>
                    </a:lnTo>
                    <a:lnTo>
                      <a:pt x="822" y="1438"/>
                    </a:lnTo>
                    <a:lnTo>
                      <a:pt x="771" y="1352"/>
                    </a:lnTo>
                    <a:lnTo>
                      <a:pt x="737" y="1266"/>
                    </a:lnTo>
                    <a:lnTo>
                      <a:pt x="702" y="1164"/>
                    </a:lnTo>
                    <a:lnTo>
                      <a:pt x="685" y="1061"/>
                    </a:lnTo>
                    <a:lnTo>
                      <a:pt x="668" y="839"/>
                    </a:lnTo>
                    <a:lnTo>
                      <a:pt x="651" y="719"/>
                    </a:lnTo>
                    <a:lnTo>
                      <a:pt x="583" y="599"/>
                    </a:lnTo>
                    <a:lnTo>
                      <a:pt x="514" y="479"/>
                    </a:lnTo>
                    <a:lnTo>
                      <a:pt x="429" y="360"/>
                    </a:lnTo>
                    <a:lnTo>
                      <a:pt x="343" y="257"/>
                    </a:lnTo>
                    <a:lnTo>
                      <a:pt x="223" y="154"/>
                    </a:lnTo>
                    <a:lnTo>
                      <a:pt x="121" y="69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06030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9" name="Google Shape;1867;p35">
                <a:extLst>
                  <a:ext uri="{FF2B5EF4-FFF2-40B4-BE49-F238E27FC236}">
                    <a16:creationId xmlns:a16="http://schemas.microsoft.com/office/drawing/2014/main" id="{BEC8F393-7F34-D2A2-937A-7FFC861314DB}"/>
                  </a:ext>
                </a:extLst>
              </p:cNvPr>
              <p:cNvSpPr/>
              <p:nvPr/>
            </p:nvSpPr>
            <p:spPr>
              <a:xfrm>
                <a:off x="3774432" y="4551840"/>
                <a:ext cx="211991" cy="97909"/>
              </a:xfrm>
              <a:custGeom>
                <a:avLst/>
                <a:gdLst/>
                <a:ahLst/>
                <a:cxnLst/>
                <a:rect l="l" t="t" r="r" b="b"/>
                <a:pathLst>
                  <a:path w="5374" h="2482" fill="none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35" y="240"/>
                    </a:lnTo>
                    <a:lnTo>
                      <a:pt x="69" y="462"/>
                    </a:lnTo>
                    <a:lnTo>
                      <a:pt x="121" y="685"/>
                    </a:lnTo>
                    <a:lnTo>
                      <a:pt x="172" y="907"/>
                    </a:lnTo>
                    <a:lnTo>
                      <a:pt x="326" y="1369"/>
                    </a:lnTo>
                    <a:lnTo>
                      <a:pt x="480" y="1797"/>
                    </a:lnTo>
                    <a:lnTo>
                      <a:pt x="480" y="1797"/>
                    </a:lnTo>
                    <a:lnTo>
                      <a:pt x="531" y="1917"/>
                    </a:lnTo>
                    <a:lnTo>
                      <a:pt x="583" y="2036"/>
                    </a:lnTo>
                    <a:lnTo>
                      <a:pt x="668" y="2139"/>
                    </a:lnTo>
                    <a:lnTo>
                      <a:pt x="754" y="2225"/>
                    </a:lnTo>
                    <a:lnTo>
                      <a:pt x="754" y="2225"/>
                    </a:lnTo>
                    <a:lnTo>
                      <a:pt x="822" y="2242"/>
                    </a:lnTo>
                    <a:lnTo>
                      <a:pt x="891" y="2259"/>
                    </a:lnTo>
                    <a:lnTo>
                      <a:pt x="1028" y="2293"/>
                    </a:lnTo>
                    <a:lnTo>
                      <a:pt x="1028" y="2293"/>
                    </a:lnTo>
                    <a:lnTo>
                      <a:pt x="1062" y="2293"/>
                    </a:lnTo>
                    <a:lnTo>
                      <a:pt x="1062" y="2293"/>
                    </a:lnTo>
                    <a:lnTo>
                      <a:pt x="1130" y="2310"/>
                    </a:lnTo>
                    <a:lnTo>
                      <a:pt x="1130" y="2310"/>
                    </a:lnTo>
                    <a:lnTo>
                      <a:pt x="1815" y="2379"/>
                    </a:lnTo>
                    <a:lnTo>
                      <a:pt x="2499" y="2430"/>
                    </a:lnTo>
                    <a:lnTo>
                      <a:pt x="3184" y="2464"/>
                    </a:lnTo>
                    <a:lnTo>
                      <a:pt x="3868" y="2481"/>
                    </a:lnTo>
                    <a:lnTo>
                      <a:pt x="3868" y="2481"/>
                    </a:lnTo>
                    <a:lnTo>
                      <a:pt x="3868" y="2481"/>
                    </a:lnTo>
                    <a:lnTo>
                      <a:pt x="3868" y="2481"/>
                    </a:lnTo>
                    <a:lnTo>
                      <a:pt x="3868" y="2481"/>
                    </a:lnTo>
                    <a:lnTo>
                      <a:pt x="3868" y="2481"/>
                    </a:lnTo>
                    <a:lnTo>
                      <a:pt x="4450" y="2464"/>
                    </a:lnTo>
                    <a:lnTo>
                      <a:pt x="5015" y="2447"/>
                    </a:lnTo>
                    <a:lnTo>
                      <a:pt x="5015" y="2447"/>
                    </a:lnTo>
                    <a:lnTo>
                      <a:pt x="5049" y="2447"/>
                    </a:lnTo>
                    <a:lnTo>
                      <a:pt x="5049" y="2447"/>
                    </a:lnTo>
                    <a:lnTo>
                      <a:pt x="5186" y="2430"/>
                    </a:lnTo>
                    <a:lnTo>
                      <a:pt x="5254" y="2396"/>
                    </a:lnTo>
                    <a:lnTo>
                      <a:pt x="5306" y="2344"/>
                    </a:lnTo>
                    <a:lnTo>
                      <a:pt x="5306" y="2344"/>
                    </a:lnTo>
                    <a:lnTo>
                      <a:pt x="5357" y="2276"/>
                    </a:lnTo>
                    <a:lnTo>
                      <a:pt x="5374" y="2208"/>
                    </a:lnTo>
                    <a:lnTo>
                      <a:pt x="5374" y="2036"/>
                    </a:lnTo>
                    <a:lnTo>
                      <a:pt x="5374" y="2036"/>
                    </a:lnTo>
                    <a:lnTo>
                      <a:pt x="5049" y="2036"/>
                    </a:lnTo>
                    <a:lnTo>
                      <a:pt x="5049" y="2036"/>
                    </a:lnTo>
                    <a:lnTo>
                      <a:pt x="4159" y="2036"/>
                    </a:lnTo>
                    <a:lnTo>
                      <a:pt x="4159" y="2036"/>
                    </a:lnTo>
                    <a:lnTo>
                      <a:pt x="3269" y="2054"/>
                    </a:lnTo>
                    <a:lnTo>
                      <a:pt x="3269" y="2054"/>
                    </a:lnTo>
                    <a:lnTo>
                      <a:pt x="2927" y="2054"/>
                    </a:lnTo>
                    <a:lnTo>
                      <a:pt x="2927" y="2054"/>
                    </a:lnTo>
                    <a:lnTo>
                      <a:pt x="2414" y="2036"/>
                    </a:lnTo>
                    <a:lnTo>
                      <a:pt x="2157" y="2019"/>
                    </a:lnTo>
                    <a:lnTo>
                      <a:pt x="1900" y="1968"/>
                    </a:lnTo>
                    <a:lnTo>
                      <a:pt x="1644" y="1917"/>
                    </a:lnTo>
                    <a:lnTo>
                      <a:pt x="1404" y="1831"/>
                    </a:lnTo>
                    <a:lnTo>
                      <a:pt x="1182" y="1728"/>
                    </a:lnTo>
                    <a:lnTo>
                      <a:pt x="1079" y="1660"/>
                    </a:lnTo>
                    <a:lnTo>
                      <a:pt x="976" y="1574"/>
                    </a:lnTo>
                    <a:lnTo>
                      <a:pt x="976" y="1574"/>
                    </a:lnTo>
                    <a:lnTo>
                      <a:pt x="908" y="1506"/>
                    </a:lnTo>
                    <a:lnTo>
                      <a:pt x="822" y="1438"/>
                    </a:lnTo>
                    <a:lnTo>
                      <a:pt x="771" y="1352"/>
                    </a:lnTo>
                    <a:lnTo>
                      <a:pt x="737" y="1266"/>
                    </a:lnTo>
                    <a:lnTo>
                      <a:pt x="737" y="1266"/>
                    </a:lnTo>
                    <a:lnTo>
                      <a:pt x="702" y="1164"/>
                    </a:lnTo>
                    <a:lnTo>
                      <a:pt x="685" y="1061"/>
                    </a:lnTo>
                    <a:lnTo>
                      <a:pt x="668" y="839"/>
                    </a:lnTo>
                    <a:lnTo>
                      <a:pt x="668" y="839"/>
                    </a:lnTo>
                    <a:lnTo>
                      <a:pt x="651" y="719"/>
                    </a:lnTo>
                    <a:lnTo>
                      <a:pt x="583" y="599"/>
                    </a:lnTo>
                    <a:lnTo>
                      <a:pt x="514" y="479"/>
                    </a:lnTo>
                    <a:lnTo>
                      <a:pt x="429" y="360"/>
                    </a:lnTo>
                    <a:lnTo>
                      <a:pt x="343" y="257"/>
                    </a:lnTo>
                    <a:lnTo>
                      <a:pt x="223" y="154"/>
                    </a:lnTo>
                    <a:lnTo>
                      <a:pt x="121" y="69"/>
                    </a:ln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0" name="Google Shape;1868;p35">
                <a:extLst>
                  <a:ext uri="{FF2B5EF4-FFF2-40B4-BE49-F238E27FC236}">
                    <a16:creationId xmlns:a16="http://schemas.microsoft.com/office/drawing/2014/main" id="{508B77CE-609D-BDDA-76B6-476723E64F0F}"/>
                  </a:ext>
                </a:extLst>
              </p:cNvPr>
              <p:cNvSpPr/>
              <p:nvPr/>
            </p:nvSpPr>
            <p:spPr>
              <a:xfrm>
                <a:off x="3335028" y="3313860"/>
                <a:ext cx="650726" cy="1040231"/>
              </a:xfrm>
              <a:custGeom>
                <a:avLst/>
                <a:gdLst/>
                <a:ahLst/>
                <a:cxnLst/>
                <a:rect l="l" t="t" r="r" b="b"/>
                <a:pathLst>
                  <a:path w="16496" h="26370" extrusionOk="0">
                    <a:moveTo>
                      <a:pt x="103" y="0"/>
                    </a:moveTo>
                    <a:lnTo>
                      <a:pt x="0" y="8453"/>
                    </a:lnTo>
                    <a:lnTo>
                      <a:pt x="1626" y="8607"/>
                    </a:lnTo>
                    <a:lnTo>
                      <a:pt x="3337" y="8727"/>
                    </a:lnTo>
                    <a:lnTo>
                      <a:pt x="5117" y="8830"/>
                    </a:lnTo>
                    <a:lnTo>
                      <a:pt x="6913" y="8916"/>
                    </a:lnTo>
                    <a:lnTo>
                      <a:pt x="9155" y="8984"/>
                    </a:lnTo>
                    <a:lnTo>
                      <a:pt x="11260" y="9001"/>
                    </a:lnTo>
                    <a:lnTo>
                      <a:pt x="11277" y="11140"/>
                    </a:lnTo>
                    <a:lnTo>
                      <a:pt x="11277" y="13262"/>
                    </a:lnTo>
                    <a:lnTo>
                      <a:pt x="11311" y="15384"/>
                    </a:lnTo>
                    <a:lnTo>
                      <a:pt x="11345" y="17506"/>
                    </a:lnTo>
                    <a:lnTo>
                      <a:pt x="11397" y="19627"/>
                    </a:lnTo>
                    <a:lnTo>
                      <a:pt x="11465" y="21749"/>
                    </a:lnTo>
                    <a:lnTo>
                      <a:pt x="11551" y="23871"/>
                    </a:lnTo>
                    <a:lnTo>
                      <a:pt x="11636" y="25993"/>
                    </a:lnTo>
                    <a:lnTo>
                      <a:pt x="12167" y="26130"/>
                    </a:lnTo>
                    <a:lnTo>
                      <a:pt x="12663" y="26250"/>
                    </a:lnTo>
                    <a:lnTo>
                      <a:pt x="13091" y="26318"/>
                    </a:lnTo>
                    <a:lnTo>
                      <a:pt x="13518" y="26369"/>
                    </a:lnTo>
                    <a:lnTo>
                      <a:pt x="13946" y="26369"/>
                    </a:lnTo>
                    <a:lnTo>
                      <a:pt x="14391" y="26352"/>
                    </a:lnTo>
                    <a:lnTo>
                      <a:pt x="14870" y="26301"/>
                    </a:lnTo>
                    <a:lnTo>
                      <a:pt x="15435" y="26215"/>
                    </a:lnTo>
                    <a:lnTo>
                      <a:pt x="16342" y="8676"/>
                    </a:lnTo>
                    <a:lnTo>
                      <a:pt x="16393" y="8060"/>
                    </a:lnTo>
                    <a:lnTo>
                      <a:pt x="16445" y="7393"/>
                    </a:lnTo>
                    <a:lnTo>
                      <a:pt x="16479" y="6691"/>
                    </a:lnTo>
                    <a:lnTo>
                      <a:pt x="16496" y="6332"/>
                    </a:lnTo>
                    <a:lnTo>
                      <a:pt x="16479" y="5989"/>
                    </a:lnTo>
                    <a:lnTo>
                      <a:pt x="16462" y="5630"/>
                    </a:lnTo>
                    <a:lnTo>
                      <a:pt x="16427" y="5271"/>
                    </a:lnTo>
                    <a:lnTo>
                      <a:pt x="16376" y="4946"/>
                    </a:lnTo>
                    <a:lnTo>
                      <a:pt x="16291" y="4603"/>
                    </a:lnTo>
                    <a:lnTo>
                      <a:pt x="16171" y="4295"/>
                    </a:lnTo>
                    <a:lnTo>
                      <a:pt x="16034" y="4004"/>
                    </a:lnTo>
                    <a:lnTo>
                      <a:pt x="15965" y="3850"/>
                    </a:lnTo>
                    <a:lnTo>
                      <a:pt x="15863" y="3714"/>
                    </a:lnTo>
                    <a:lnTo>
                      <a:pt x="15760" y="3594"/>
                    </a:lnTo>
                    <a:lnTo>
                      <a:pt x="15657" y="3474"/>
                    </a:lnTo>
                    <a:lnTo>
                      <a:pt x="15366" y="3183"/>
                    </a:lnTo>
                    <a:lnTo>
                      <a:pt x="15058" y="2909"/>
                    </a:lnTo>
                    <a:lnTo>
                      <a:pt x="14716" y="2636"/>
                    </a:lnTo>
                    <a:lnTo>
                      <a:pt x="14374" y="2379"/>
                    </a:lnTo>
                    <a:lnTo>
                      <a:pt x="13998" y="2122"/>
                    </a:lnTo>
                    <a:lnTo>
                      <a:pt x="13604" y="1900"/>
                    </a:lnTo>
                    <a:lnTo>
                      <a:pt x="13210" y="1660"/>
                    </a:lnTo>
                    <a:lnTo>
                      <a:pt x="12800" y="1455"/>
                    </a:lnTo>
                    <a:lnTo>
                      <a:pt x="12372" y="1249"/>
                    </a:lnTo>
                    <a:lnTo>
                      <a:pt x="11944" y="1078"/>
                    </a:lnTo>
                    <a:lnTo>
                      <a:pt x="11516" y="907"/>
                    </a:lnTo>
                    <a:lnTo>
                      <a:pt x="11089" y="753"/>
                    </a:lnTo>
                    <a:lnTo>
                      <a:pt x="10644" y="616"/>
                    </a:lnTo>
                    <a:lnTo>
                      <a:pt x="10199" y="479"/>
                    </a:lnTo>
                    <a:lnTo>
                      <a:pt x="9771" y="377"/>
                    </a:lnTo>
                    <a:lnTo>
                      <a:pt x="9343" y="291"/>
                    </a:lnTo>
                    <a:lnTo>
                      <a:pt x="8864" y="223"/>
                    </a:lnTo>
                    <a:lnTo>
                      <a:pt x="8368" y="154"/>
                    </a:lnTo>
                    <a:lnTo>
                      <a:pt x="7889" y="120"/>
                    </a:lnTo>
                    <a:lnTo>
                      <a:pt x="7392" y="86"/>
                    </a:lnTo>
                    <a:lnTo>
                      <a:pt x="6417" y="52"/>
                    </a:lnTo>
                    <a:lnTo>
                      <a:pt x="5425" y="35"/>
                    </a:lnTo>
                    <a:lnTo>
                      <a:pt x="10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1" name="Google Shape;1869;p35">
                <a:extLst>
                  <a:ext uri="{FF2B5EF4-FFF2-40B4-BE49-F238E27FC236}">
                    <a16:creationId xmlns:a16="http://schemas.microsoft.com/office/drawing/2014/main" id="{EFC8DD60-8F69-ACCD-28C7-4ED2E7B998D7}"/>
                  </a:ext>
                </a:extLst>
              </p:cNvPr>
              <p:cNvSpPr/>
              <p:nvPr/>
            </p:nvSpPr>
            <p:spPr>
              <a:xfrm>
                <a:off x="3335028" y="3313860"/>
                <a:ext cx="650726" cy="1040231"/>
              </a:xfrm>
              <a:custGeom>
                <a:avLst/>
                <a:gdLst/>
                <a:ahLst/>
                <a:cxnLst/>
                <a:rect l="l" t="t" r="r" b="b"/>
                <a:pathLst>
                  <a:path w="16496" h="26370" fill="none" extrusionOk="0">
                    <a:moveTo>
                      <a:pt x="16342" y="8676"/>
                    </a:moveTo>
                    <a:lnTo>
                      <a:pt x="16342" y="8676"/>
                    </a:lnTo>
                    <a:lnTo>
                      <a:pt x="15435" y="26215"/>
                    </a:lnTo>
                    <a:lnTo>
                      <a:pt x="15435" y="26215"/>
                    </a:lnTo>
                    <a:lnTo>
                      <a:pt x="14870" y="26301"/>
                    </a:lnTo>
                    <a:lnTo>
                      <a:pt x="14391" y="26352"/>
                    </a:lnTo>
                    <a:lnTo>
                      <a:pt x="13946" y="26369"/>
                    </a:lnTo>
                    <a:lnTo>
                      <a:pt x="13518" y="26369"/>
                    </a:lnTo>
                    <a:lnTo>
                      <a:pt x="13091" y="26318"/>
                    </a:lnTo>
                    <a:lnTo>
                      <a:pt x="12663" y="26250"/>
                    </a:lnTo>
                    <a:lnTo>
                      <a:pt x="12167" y="26130"/>
                    </a:lnTo>
                    <a:lnTo>
                      <a:pt x="11636" y="25993"/>
                    </a:lnTo>
                    <a:lnTo>
                      <a:pt x="11636" y="25993"/>
                    </a:lnTo>
                    <a:lnTo>
                      <a:pt x="11551" y="23871"/>
                    </a:lnTo>
                    <a:lnTo>
                      <a:pt x="11465" y="21749"/>
                    </a:lnTo>
                    <a:lnTo>
                      <a:pt x="11397" y="19627"/>
                    </a:lnTo>
                    <a:lnTo>
                      <a:pt x="11345" y="17506"/>
                    </a:lnTo>
                    <a:lnTo>
                      <a:pt x="11311" y="15384"/>
                    </a:lnTo>
                    <a:lnTo>
                      <a:pt x="11277" y="13262"/>
                    </a:lnTo>
                    <a:lnTo>
                      <a:pt x="11277" y="11140"/>
                    </a:lnTo>
                    <a:lnTo>
                      <a:pt x="11260" y="9001"/>
                    </a:lnTo>
                    <a:lnTo>
                      <a:pt x="11260" y="9001"/>
                    </a:lnTo>
                    <a:lnTo>
                      <a:pt x="9155" y="8984"/>
                    </a:lnTo>
                    <a:lnTo>
                      <a:pt x="6913" y="8916"/>
                    </a:lnTo>
                    <a:lnTo>
                      <a:pt x="6913" y="8916"/>
                    </a:lnTo>
                    <a:lnTo>
                      <a:pt x="5117" y="8830"/>
                    </a:lnTo>
                    <a:lnTo>
                      <a:pt x="3337" y="8727"/>
                    </a:lnTo>
                    <a:lnTo>
                      <a:pt x="1626" y="8607"/>
                    </a:lnTo>
                    <a:lnTo>
                      <a:pt x="0" y="8453"/>
                    </a:lnTo>
                    <a:lnTo>
                      <a:pt x="0" y="8453"/>
                    </a:lnTo>
                    <a:lnTo>
                      <a:pt x="103" y="0"/>
                    </a:lnTo>
                    <a:lnTo>
                      <a:pt x="103" y="0"/>
                    </a:lnTo>
                    <a:lnTo>
                      <a:pt x="5425" y="35"/>
                    </a:lnTo>
                    <a:lnTo>
                      <a:pt x="5425" y="35"/>
                    </a:lnTo>
                    <a:lnTo>
                      <a:pt x="6417" y="52"/>
                    </a:lnTo>
                    <a:lnTo>
                      <a:pt x="7392" y="86"/>
                    </a:lnTo>
                    <a:lnTo>
                      <a:pt x="7889" y="120"/>
                    </a:lnTo>
                    <a:lnTo>
                      <a:pt x="8368" y="154"/>
                    </a:lnTo>
                    <a:lnTo>
                      <a:pt x="8864" y="223"/>
                    </a:lnTo>
                    <a:lnTo>
                      <a:pt x="9343" y="291"/>
                    </a:lnTo>
                    <a:lnTo>
                      <a:pt x="9343" y="291"/>
                    </a:lnTo>
                    <a:lnTo>
                      <a:pt x="9771" y="377"/>
                    </a:lnTo>
                    <a:lnTo>
                      <a:pt x="10199" y="479"/>
                    </a:lnTo>
                    <a:lnTo>
                      <a:pt x="10644" y="616"/>
                    </a:lnTo>
                    <a:lnTo>
                      <a:pt x="11089" y="753"/>
                    </a:lnTo>
                    <a:lnTo>
                      <a:pt x="11516" y="907"/>
                    </a:lnTo>
                    <a:lnTo>
                      <a:pt x="11944" y="1078"/>
                    </a:lnTo>
                    <a:lnTo>
                      <a:pt x="12372" y="1249"/>
                    </a:lnTo>
                    <a:lnTo>
                      <a:pt x="12800" y="1455"/>
                    </a:lnTo>
                    <a:lnTo>
                      <a:pt x="13210" y="1660"/>
                    </a:lnTo>
                    <a:lnTo>
                      <a:pt x="13604" y="1900"/>
                    </a:lnTo>
                    <a:lnTo>
                      <a:pt x="13998" y="2122"/>
                    </a:lnTo>
                    <a:lnTo>
                      <a:pt x="14374" y="2379"/>
                    </a:lnTo>
                    <a:lnTo>
                      <a:pt x="14716" y="2636"/>
                    </a:lnTo>
                    <a:lnTo>
                      <a:pt x="15058" y="2909"/>
                    </a:lnTo>
                    <a:lnTo>
                      <a:pt x="15366" y="3183"/>
                    </a:lnTo>
                    <a:lnTo>
                      <a:pt x="15657" y="3474"/>
                    </a:lnTo>
                    <a:lnTo>
                      <a:pt x="15657" y="3474"/>
                    </a:lnTo>
                    <a:lnTo>
                      <a:pt x="15760" y="3594"/>
                    </a:lnTo>
                    <a:lnTo>
                      <a:pt x="15863" y="3714"/>
                    </a:lnTo>
                    <a:lnTo>
                      <a:pt x="15965" y="3850"/>
                    </a:lnTo>
                    <a:lnTo>
                      <a:pt x="16034" y="4004"/>
                    </a:lnTo>
                    <a:lnTo>
                      <a:pt x="16171" y="4295"/>
                    </a:lnTo>
                    <a:lnTo>
                      <a:pt x="16291" y="4603"/>
                    </a:lnTo>
                    <a:lnTo>
                      <a:pt x="16376" y="4946"/>
                    </a:lnTo>
                    <a:lnTo>
                      <a:pt x="16427" y="5271"/>
                    </a:lnTo>
                    <a:lnTo>
                      <a:pt x="16462" y="5630"/>
                    </a:lnTo>
                    <a:lnTo>
                      <a:pt x="16479" y="5989"/>
                    </a:lnTo>
                    <a:lnTo>
                      <a:pt x="16496" y="6332"/>
                    </a:lnTo>
                    <a:lnTo>
                      <a:pt x="16479" y="6691"/>
                    </a:lnTo>
                    <a:lnTo>
                      <a:pt x="16445" y="7393"/>
                    </a:lnTo>
                    <a:lnTo>
                      <a:pt x="16393" y="8060"/>
                    </a:lnTo>
                    <a:lnTo>
                      <a:pt x="16342" y="8676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2" name="Google Shape;1870;p35">
                <a:extLst>
                  <a:ext uri="{FF2B5EF4-FFF2-40B4-BE49-F238E27FC236}">
                    <a16:creationId xmlns:a16="http://schemas.microsoft.com/office/drawing/2014/main" id="{1D392916-CAAA-867B-BEB6-467BDA509B1D}"/>
                  </a:ext>
                </a:extLst>
              </p:cNvPr>
              <p:cNvSpPr/>
              <p:nvPr/>
            </p:nvSpPr>
            <p:spPr>
              <a:xfrm>
                <a:off x="3407256" y="3581156"/>
                <a:ext cx="377355" cy="87810"/>
              </a:xfrm>
              <a:custGeom>
                <a:avLst/>
                <a:gdLst/>
                <a:ahLst/>
                <a:cxnLst/>
                <a:rect l="l" t="t" r="r" b="b"/>
                <a:pathLst>
                  <a:path w="9566" h="2226" extrusionOk="0">
                    <a:moveTo>
                      <a:pt x="9566" y="1"/>
                    </a:moveTo>
                    <a:lnTo>
                      <a:pt x="8419" y="326"/>
                    </a:lnTo>
                    <a:lnTo>
                      <a:pt x="7238" y="634"/>
                    </a:lnTo>
                    <a:lnTo>
                      <a:pt x="6041" y="890"/>
                    </a:lnTo>
                    <a:lnTo>
                      <a:pt x="4843" y="1130"/>
                    </a:lnTo>
                    <a:lnTo>
                      <a:pt x="3645" y="1318"/>
                    </a:lnTo>
                    <a:lnTo>
                      <a:pt x="3029" y="1404"/>
                    </a:lnTo>
                    <a:lnTo>
                      <a:pt x="2430" y="1489"/>
                    </a:lnTo>
                    <a:lnTo>
                      <a:pt x="1814" y="1541"/>
                    </a:lnTo>
                    <a:lnTo>
                      <a:pt x="1215" y="1592"/>
                    </a:lnTo>
                    <a:lnTo>
                      <a:pt x="599" y="1643"/>
                    </a:lnTo>
                    <a:lnTo>
                      <a:pt x="0" y="1660"/>
                    </a:lnTo>
                    <a:lnTo>
                      <a:pt x="51" y="1849"/>
                    </a:lnTo>
                    <a:lnTo>
                      <a:pt x="1284" y="1934"/>
                    </a:lnTo>
                    <a:lnTo>
                      <a:pt x="2533" y="2020"/>
                    </a:lnTo>
                    <a:lnTo>
                      <a:pt x="3799" y="2071"/>
                    </a:lnTo>
                    <a:lnTo>
                      <a:pt x="5082" y="2140"/>
                    </a:lnTo>
                    <a:lnTo>
                      <a:pt x="7324" y="2208"/>
                    </a:lnTo>
                    <a:lnTo>
                      <a:pt x="9429" y="2225"/>
                    </a:lnTo>
                    <a:lnTo>
                      <a:pt x="9497" y="1695"/>
                    </a:lnTo>
                    <a:lnTo>
                      <a:pt x="9548" y="1113"/>
                    </a:lnTo>
                    <a:lnTo>
                      <a:pt x="9566" y="548"/>
                    </a:lnTo>
                    <a:lnTo>
                      <a:pt x="9566" y="1"/>
                    </a:lnTo>
                    <a:close/>
                  </a:path>
                </a:pathLst>
              </a:custGeom>
              <a:solidFill>
                <a:srgbClr val="BBB3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3" name="Google Shape;1871;p35">
                <a:extLst>
                  <a:ext uri="{FF2B5EF4-FFF2-40B4-BE49-F238E27FC236}">
                    <a16:creationId xmlns:a16="http://schemas.microsoft.com/office/drawing/2014/main" id="{9589D49A-6781-2849-B55F-9B1C684DBE4D}"/>
                  </a:ext>
                </a:extLst>
              </p:cNvPr>
              <p:cNvSpPr/>
              <p:nvPr/>
            </p:nvSpPr>
            <p:spPr>
              <a:xfrm>
                <a:off x="3407256" y="3581156"/>
                <a:ext cx="377355" cy="87810"/>
              </a:xfrm>
              <a:custGeom>
                <a:avLst/>
                <a:gdLst/>
                <a:ahLst/>
                <a:cxnLst/>
                <a:rect l="l" t="t" r="r" b="b"/>
                <a:pathLst>
                  <a:path w="9566" h="2226" fill="none" extrusionOk="0">
                    <a:moveTo>
                      <a:pt x="9566" y="1"/>
                    </a:moveTo>
                    <a:lnTo>
                      <a:pt x="9566" y="1"/>
                    </a:lnTo>
                    <a:lnTo>
                      <a:pt x="8419" y="326"/>
                    </a:lnTo>
                    <a:lnTo>
                      <a:pt x="7238" y="634"/>
                    </a:lnTo>
                    <a:lnTo>
                      <a:pt x="6041" y="890"/>
                    </a:lnTo>
                    <a:lnTo>
                      <a:pt x="4843" y="1130"/>
                    </a:lnTo>
                    <a:lnTo>
                      <a:pt x="3645" y="1318"/>
                    </a:lnTo>
                    <a:lnTo>
                      <a:pt x="3029" y="1404"/>
                    </a:lnTo>
                    <a:lnTo>
                      <a:pt x="2430" y="1489"/>
                    </a:lnTo>
                    <a:lnTo>
                      <a:pt x="1814" y="1541"/>
                    </a:lnTo>
                    <a:lnTo>
                      <a:pt x="1215" y="1592"/>
                    </a:lnTo>
                    <a:lnTo>
                      <a:pt x="599" y="1643"/>
                    </a:lnTo>
                    <a:lnTo>
                      <a:pt x="0" y="1660"/>
                    </a:lnTo>
                    <a:lnTo>
                      <a:pt x="0" y="1660"/>
                    </a:lnTo>
                    <a:lnTo>
                      <a:pt x="51" y="1849"/>
                    </a:lnTo>
                    <a:lnTo>
                      <a:pt x="51" y="1849"/>
                    </a:lnTo>
                    <a:lnTo>
                      <a:pt x="1284" y="1934"/>
                    </a:lnTo>
                    <a:lnTo>
                      <a:pt x="2533" y="2020"/>
                    </a:lnTo>
                    <a:lnTo>
                      <a:pt x="3799" y="2071"/>
                    </a:lnTo>
                    <a:lnTo>
                      <a:pt x="5082" y="2140"/>
                    </a:lnTo>
                    <a:lnTo>
                      <a:pt x="5082" y="2140"/>
                    </a:lnTo>
                    <a:lnTo>
                      <a:pt x="7324" y="2208"/>
                    </a:lnTo>
                    <a:lnTo>
                      <a:pt x="9429" y="2225"/>
                    </a:lnTo>
                    <a:lnTo>
                      <a:pt x="9429" y="2225"/>
                    </a:lnTo>
                    <a:lnTo>
                      <a:pt x="9497" y="1695"/>
                    </a:lnTo>
                    <a:lnTo>
                      <a:pt x="9548" y="1113"/>
                    </a:lnTo>
                    <a:lnTo>
                      <a:pt x="9566" y="548"/>
                    </a:lnTo>
                    <a:lnTo>
                      <a:pt x="9566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4" name="Google Shape;1872;p35">
                <a:extLst>
                  <a:ext uri="{FF2B5EF4-FFF2-40B4-BE49-F238E27FC236}">
                    <a16:creationId xmlns:a16="http://schemas.microsoft.com/office/drawing/2014/main" id="{BEA14124-E051-3741-C7EE-87165FF42E66}"/>
                  </a:ext>
                </a:extLst>
              </p:cNvPr>
              <p:cNvSpPr/>
              <p:nvPr/>
            </p:nvSpPr>
            <p:spPr>
              <a:xfrm>
                <a:off x="3850724" y="4489039"/>
                <a:ext cx="104654" cy="20315"/>
              </a:xfrm>
              <a:custGeom>
                <a:avLst/>
                <a:gdLst/>
                <a:ahLst/>
                <a:cxnLst/>
                <a:rect l="l" t="t" r="r" b="b"/>
                <a:pathLst>
                  <a:path w="2653" h="515" extrusionOk="0">
                    <a:moveTo>
                      <a:pt x="1027" y="1"/>
                    </a:moveTo>
                    <a:lnTo>
                      <a:pt x="702" y="35"/>
                    </a:lnTo>
                    <a:lnTo>
                      <a:pt x="394" y="103"/>
                    </a:lnTo>
                    <a:lnTo>
                      <a:pt x="86" y="189"/>
                    </a:lnTo>
                    <a:lnTo>
                      <a:pt x="52" y="223"/>
                    </a:lnTo>
                    <a:lnTo>
                      <a:pt x="18" y="257"/>
                    </a:lnTo>
                    <a:lnTo>
                      <a:pt x="1" y="309"/>
                    </a:lnTo>
                    <a:lnTo>
                      <a:pt x="18" y="360"/>
                    </a:lnTo>
                    <a:lnTo>
                      <a:pt x="35" y="411"/>
                    </a:lnTo>
                    <a:lnTo>
                      <a:pt x="86" y="429"/>
                    </a:lnTo>
                    <a:lnTo>
                      <a:pt x="120" y="446"/>
                    </a:lnTo>
                    <a:lnTo>
                      <a:pt x="172" y="446"/>
                    </a:lnTo>
                    <a:lnTo>
                      <a:pt x="463" y="360"/>
                    </a:lnTo>
                    <a:lnTo>
                      <a:pt x="753" y="292"/>
                    </a:lnTo>
                    <a:lnTo>
                      <a:pt x="1044" y="275"/>
                    </a:lnTo>
                    <a:lnTo>
                      <a:pt x="1335" y="257"/>
                    </a:lnTo>
                    <a:lnTo>
                      <a:pt x="1626" y="292"/>
                    </a:lnTo>
                    <a:lnTo>
                      <a:pt x="1917" y="343"/>
                    </a:lnTo>
                    <a:lnTo>
                      <a:pt x="2191" y="411"/>
                    </a:lnTo>
                    <a:lnTo>
                      <a:pt x="2482" y="514"/>
                    </a:lnTo>
                    <a:lnTo>
                      <a:pt x="2567" y="514"/>
                    </a:lnTo>
                    <a:lnTo>
                      <a:pt x="2602" y="497"/>
                    </a:lnTo>
                    <a:lnTo>
                      <a:pt x="2619" y="480"/>
                    </a:lnTo>
                    <a:lnTo>
                      <a:pt x="2653" y="446"/>
                    </a:lnTo>
                    <a:lnTo>
                      <a:pt x="2653" y="394"/>
                    </a:lnTo>
                    <a:lnTo>
                      <a:pt x="2653" y="343"/>
                    </a:lnTo>
                    <a:lnTo>
                      <a:pt x="2619" y="292"/>
                    </a:lnTo>
                    <a:lnTo>
                      <a:pt x="2567" y="275"/>
                    </a:lnTo>
                    <a:lnTo>
                      <a:pt x="2276" y="155"/>
                    </a:lnTo>
                    <a:lnTo>
                      <a:pt x="1968" y="86"/>
                    </a:lnTo>
                    <a:lnTo>
                      <a:pt x="1660" y="35"/>
                    </a:lnTo>
                    <a:lnTo>
                      <a:pt x="133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5" name="Google Shape;1873;p35">
                <a:extLst>
                  <a:ext uri="{FF2B5EF4-FFF2-40B4-BE49-F238E27FC236}">
                    <a16:creationId xmlns:a16="http://schemas.microsoft.com/office/drawing/2014/main" id="{6D63402F-2C32-2D5C-CF49-337B9B0E406D}"/>
                  </a:ext>
                </a:extLst>
              </p:cNvPr>
              <p:cNvSpPr/>
              <p:nvPr/>
            </p:nvSpPr>
            <p:spPr>
              <a:xfrm>
                <a:off x="3847331" y="4444503"/>
                <a:ext cx="97948" cy="18264"/>
              </a:xfrm>
              <a:custGeom>
                <a:avLst/>
                <a:gdLst/>
                <a:ahLst/>
                <a:cxnLst/>
                <a:rect l="l" t="t" r="r" b="b"/>
                <a:pathLst>
                  <a:path w="2483" h="463" extrusionOk="0">
                    <a:moveTo>
                      <a:pt x="942" y="0"/>
                    </a:moveTo>
                    <a:lnTo>
                      <a:pt x="651" y="52"/>
                    </a:lnTo>
                    <a:lnTo>
                      <a:pt x="360" y="103"/>
                    </a:lnTo>
                    <a:lnTo>
                      <a:pt x="87" y="206"/>
                    </a:lnTo>
                    <a:lnTo>
                      <a:pt x="35" y="223"/>
                    </a:lnTo>
                    <a:lnTo>
                      <a:pt x="18" y="257"/>
                    </a:lnTo>
                    <a:lnTo>
                      <a:pt x="1" y="308"/>
                    </a:lnTo>
                    <a:lnTo>
                      <a:pt x="1" y="360"/>
                    </a:lnTo>
                    <a:lnTo>
                      <a:pt x="35" y="411"/>
                    </a:lnTo>
                    <a:lnTo>
                      <a:pt x="69" y="445"/>
                    </a:lnTo>
                    <a:lnTo>
                      <a:pt x="172" y="445"/>
                    </a:lnTo>
                    <a:lnTo>
                      <a:pt x="429" y="360"/>
                    </a:lnTo>
                    <a:lnTo>
                      <a:pt x="703" y="308"/>
                    </a:lnTo>
                    <a:lnTo>
                      <a:pt x="976" y="274"/>
                    </a:lnTo>
                    <a:lnTo>
                      <a:pt x="1250" y="257"/>
                    </a:lnTo>
                    <a:lnTo>
                      <a:pt x="1507" y="274"/>
                    </a:lnTo>
                    <a:lnTo>
                      <a:pt x="1781" y="308"/>
                    </a:lnTo>
                    <a:lnTo>
                      <a:pt x="2054" y="360"/>
                    </a:lnTo>
                    <a:lnTo>
                      <a:pt x="2311" y="445"/>
                    </a:lnTo>
                    <a:lnTo>
                      <a:pt x="2362" y="462"/>
                    </a:lnTo>
                    <a:lnTo>
                      <a:pt x="2397" y="462"/>
                    </a:lnTo>
                    <a:lnTo>
                      <a:pt x="2431" y="445"/>
                    </a:lnTo>
                    <a:lnTo>
                      <a:pt x="2448" y="411"/>
                    </a:lnTo>
                    <a:lnTo>
                      <a:pt x="2482" y="377"/>
                    </a:lnTo>
                    <a:lnTo>
                      <a:pt x="2482" y="326"/>
                    </a:lnTo>
                    <a:lnTo>
                      <a:pt x="2465" y="274"/>
                    </a:lnTo>
                    <a:lnTo>
                      <a:pt x="2448" y="240"/>
                    </a:lnTo>
                    <a:lnTo>
                      <a:pt x="2397" y="206"/>
                    </a:lnTo>
                    <a:lnTo>
                      <a:pt x="2123" y="120"/>
                    </a:lnTo>
                    <a:lnTo>
                      <a:pt x="1832" y="52"/>
                    </a:lnTo>
                    <a:lnTo>
                      <a:pt x="1541" y="18"/>
                    </a:lnTo>
                    <a:lnTo>
                      <a:pt x="125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6" name="Google Shape;1874;p35">
                <a:extLst>
                  <a:ext uri="{FF2B5EF4-FFF2-40B4-BE49-F238E27FC236}">
                    <a16:creationId xmlns:a16="http://schemas.microsoft.com/office/drawing/2014/main" id="{90C12511-516E-9B1B-47D9-88F7B775682A}"/>
                  </a:ext>
                </a:extLst>
              </p:cNvPr>
              <p:cNvSpPr/>
              <p:nvPr/>
            </p:nvSpPr>
            <p:spPr>
              <a:xfrm>
                <a:off x="3323549" y="3472478"/>
                <a:ext cx="710" cy="3432"/>
              </a:xfrm>
              <a:custGeom>
                <a:avLst/>
                <a:gdLst/>
                <a:ahLst/>
                <a:cxnLst/>
                <a:rect l="l" t="t" r="r" b="b"/>
                <a:pathLst>
                  <a:path w="18" h="87" fill="none" extrusionOk="0">
                    <a:moveTo>
                      <a:pt x="17" y="1"/>
                    </a:moveTo>
                    <a:lnTo>
                      <a:pt x="17" y="1"/>
                    </a:lnTo>
                    <a:lnTo>
                      <a:pt x="0" y="69"/>
                    </a:lnTo>
                    <a:lnTo>
                      <a:pt x="0" y="69"/>
                    </a:lnTo>
                    <a:lnTo>
                      <a:pt x="17" y="86"/>
                    </a:lnTo>
                    <a:lnTo>
                      <a:pt x="17" y="86"/>
                    </a:lnTo>
                    <a:lnTo>
                      <a:pt x="17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8" name="Google Shape;1875;p35">
                <a:extLst>
                  <a:ext uri="{FF2B5EF4-FFF2-40B4-BE49-F238E27FC236}">
                    <a16:creationId xmlns:a16="http://schemas.microsoft.com/office/drawing/2014/main" id="{C8ADC650-43AA-CCAF-A177-4183069D5429}"/>
                  </a:ext>
                </a:extLst>
              </p:cNvPr>
              <p:cNvSpPr/>
              <p:nvPr/>
            </p:nvSpPr>
            <p:spPr>
              <a:xfrm>
                <a:off x="3286429" y="3431966"/>
                <a:ext cx="22288" cy="14241"/>
              </a:xfrm>
              <a:custGeom>
                <a:avLst/>
                <a:gdLst/>
                <a:ahLst/>
                <a:cxnLst/>
                <a:rect l="l" t="t" r="r" b="b"/>
                <a:pathLst>
                  <a:path w="565" h="361" fill="none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154" y="155"/>
                    </a:lnTo>
                    <a:lnTo>
                      <a:pt x="154" y="155"/>
                    </a:lnTo>
                    <a:lnTo>
                      <a:pt x="154" y="172"/>
                    </a:lnTo>
                    <a:lnTo>
                      <a:pt x="154" y="172"/>
                    </a:lnTo>
                    <a:lnTo>
                      <a:pt x="359" y="275"/>
                    </a:lnTo>
                    <a:lnTo>
                      <a:pt x="565" y="360"/>
                    </a:lnTo>
                    <a:lnTo>
                      <a:pt x="565" y="360"/>
                    </a:lnTo>
                    <a:lnTo>
                      <a:pt x="548" y="121"/>
                    </a:lnTo>
                    <a:lnTo>
                      <a:pt x="548" y="121"/>
                    </a:lnTo>
                    <a:lnTo>
                      <a:pt x="274" y="69"/>
                    </a:lnTo>
                    <a:lnTo>
                      <a:pt x="0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3" name="Google Shape;1876;p35">
                <a:extLst>
                  <a:ext uri="{FF2B5EF4-FFF2-40B4-BE49-F238E27FC236}">
                    <a16:creationId xmlns:a16="http://schemas.microsoft.com/office/drawing/2014/main" id="{D1C46F2F-D7D2-41EA-8E0D-0D94C2C1A76C}"/>
                  </a:ext>
                </a:extLst>
              </p:cNvPr>
              <p:cNvSpPr/>
              <p:nvPr/>
            </p:nvSpPr>
            <p:spPr>
              <a:xfrm>
                <a:off x="2991441" y="2505858"/>
                <a:ext cx="766189" cy="931553"/>
              </a:xfrm>
              <a:custGeom>
                <a:avLst/>
                <a:gdLst/>
                <a:ahLst/>
                <a:cxnLst/>
                <a:rect l="l" t="t" r="r" b="b"/>
                <a:pathLst>
                  <a:path w="19423" h="23615" extrusionOk="0">
                    <a:moveTo>
                      <a:pt x="12954" y="1"/>
                    </a:moveTo>
                    <a:lnTo>
                      <a:pt x="12731" y="52"/>
                    </a:lnTo>
                    <a:lnTo>
                      <a:pt x="12526" y="120"/>
                    </a:lnTo>
                    <a:lnTo>
                      <a:pt x="12321" y="223"/>
                    </a:lnTo>
                    <a:lnTo>
                      <a:pt x="12115" y="326"/>
                    </a:lnTo>
                    <a:lnTo>
                      <a:pt x="11927" y="463"/>
                    </a:lnTo>
                    <a:lnTo>
                      <a:pt x="11722" y="599"/>
                    </a:lnTo>
                    <a:lnTo>
                      <a:pt x="11499" y="736"/>
                    </a:lnTo>
                    <a:lnTo>
                      <a:pt x="11277" y="839"/>
                    </a:lnTo>
                    <a:lnTo>
                      <a:pt x="11054" y="942"/>
                    </a:lnTo>
                    <a:lnTo>
                      <a:pt x="10695" y="873"/>
                    </a:lnTo>
                    <a:lnTo>
                      <a:pt x="10319" y="839"/>
                    </a:lnTo>
                    <a:lnTo>
                      <a:pt x="9925" y="805"/>
                    </a:lnTo>
                    <a:lnTo>
                      <a:pt x="9514" y="788"/>
                    </a:lnTo>
                    <a:lnTo>
                      <a:pt x="8710" y="771"/>
                    </a:lnTo>
                    <a:lnTo>
                      <a:pt x="7974" y="788"/>
                    </a:lnTo>
                    <a:lnTo>
                      <a:pt x="6931" y="788"/>
                    </a:lnTo>
                    <a:lnTo>
                      <a:pt x="6674" y="771"/>
                    </a:lnTo>
                    <a:lnTo>
                      <a:pt x="6417" y="788"/>
                    </a:lnTo>
                    <a:lnTo>
                      <a:pt x="6297" y="805"/>
                    </a:lnTo>
                    <a:lnTo>
                      <a:pt x="6178" y="839"/>
                    </a:lnTo>
                    <a:lnTo>
                      <a:pt x="6058" y="873"/>
                    </a:lnTo>
                    <a:lnTo>
                      <a:pt x="5938" y="925"/>
                    </a:lnTo>
                    <a:lnTo>
                      <a:pt x="5818" y="1010"/>
                    </a:lnTo>
                    <a:lnTo>
                      <a:pt x="5699" y="1113"/>
                    </a:lnTo>
                    <a:lnTo>
                      <a:pt x="5476" y="1318"/>
                    </a:lnTo>
                    <a:lnTo>
                      <a:pt x="5288" y="1455"/>
                    </a:lnTo>
                    <a:lnTo>
                      <a:pt x="5100" y="1575"/>
                    </a:lnTo>
                    <a:lnTo>
                      <a:pt x="4894" y="1678"/>
                    </a:lnTo>
                    <a:lnTo>
                      <a:pt x="4689" y="1780"/>
                    </a:lnTo>
                    <a:lnTo>
                      <a:pt x="4244" y="1951"/>
                    </a:lnTo>
                    <a:lnTo>
                      <a:pt x="3782" y="2122"/>
                    </a:lnTo>
                    <a:lnTo>
                      <a:pt x="3320" y="2276"/>
                    </a:lnTo>
                    <a:lnTo>
                      <a:pt x="2858" y="2448"/>
                    </a:lnTo>
                    <a:lnTo>
                      <a:pt x="2636" y="2550"/>
                    </a:lnTo>
                    <a:lnTo>
                      <a:pt x="2430" y="2653"/>
                    </a:lnTo>
                    <a:lnTo>
                      <a:pt x="2225" y="2756"/>
                    </a:lnTo>
                    <a:lnTo>
                      <a:pt x="2020" y="2875"/>
                    </a:lnTo>
                    <a:lnTo>
                      <a:pt x="1729" y="3098"/>
                    </a:lnTo>
                    <a:lnTo>
                      <a:pt x="1455" y="3320"/>
                    </a:lnTo>
                    <a:lnTo>
                      <a:pt x="1181" y="3577"/>
                    </a:lnTo>
                    <a:lnTo>
                      <a:pt x="941" y="3834"/>
                    </a:lnTo>
                    <a:lnTo>
                      <a:pt x="719" y="4107"/>
                    </a:lnTo>
                    <a:lnTo>
                      <a:pt x="531" y="4415"/>
                    </a:lnTo>
                    <a:lnTo>
                      <a:pt x="360" y="4723"/>
                    </a:lnTo>
                    <a:lnTo>
                      <a:pt x="223" y="5049"/>
                    </a:lnTo>
                    <a:lnTo>
                      <a:pt x="137" y="5288"/>
                    </a:lnTo>
                    <a:lnTo>
                      <a:pt x="86" y="5528"/>
                    </a:lnTo>
                    <a:lnTo>
                      <a:pt x="35" y="5767"/>
                    </a:lnTo>
                    <a:lnTo>
                      <a:pt x="17" y="6007"/>
                    </a:lnTo>
                    <a:lnTo>
                      <a:pt x="0" y="6246"/>
                    </a:lnTo>
                    <a:lnTo>
                      <a:pt x="0" y="6503"/>
                    </a:lnTo>
                    <a:lnTo>
                      <a:pt x="35" y="6999"/>
                    </a:lnTo>
                    <a:lnTo>
                      <a:pt x="86" y="7478"/>
                    </a:lnTo>
                    <a:lnTo>
                      <a:pt x="171" y="8283"/>
                    </a:lnTo>
                    <a:lnTo>
                      <a:pt x="274" y="9053"/>
                    </a:lnTo>
                    <a:lnTo>
                      <a:pt x="514" y="10473"/>
                    </a:lnTo>
                    <a:lnTo>
                      <a:pt x="736" y="11808"/>
                    </a:lnTo>
                    <a:lnTo>
                      <a:pt x="941" y="13074"/>
                    </a:lnTo>
                    <a:lnTo>
                      <a:pt x="1027" y="13724"/>
                    </a:lnTo>
                    <a:lnTo>
                      <a:pt x="1095" y="14357"/>
                    </a:lnTo>
                    <a:lnTo>
                      <a:pt x="1147" y="15025"/>
                    </a:lnTo>
                    <a:lnTo>
                      <a:pt x="1181" y="15709"/>
                    </a:lnTo>
                    <a:lnTo>
                      <a:pt x="1198" y="16411"/>
                    </a:lnTo>
                    <a:lnTo>
                      <a:pt x="1164" y="17147"/>
                    </a:lnTo>
                    <a:lnTo>
                      <a:pt x="1113" y="17917"/>
                    </a:lnTo>
                    <a:lnTo>
                      <a:pt x="1027" y="18738"/>
                    </a:lnTo>
                    <a:lnTo>
                      <a:pt x="976" y="19234"/>
                    </a:lnTo>
                    <a:lnTo>
                      <a:pt x="976" y="19491"/>
                    </a:lnTo>
                    <a:lnTo>
                      <a:pt x="976" y="19748"/>
                    </a:lnTo>
                    <a:lnTo>
                      <a:pt x="1010" y="19987"/>
                    </a:lnTo>
                    <a:lnTo>
                      <a:pt x="1078" y="20227"/>
                    </a:lnTo>
                    <a:lnTo>
                      <a:pt x="1113" y="20346"/>
                    </a:lnTo>
                    <a:lnTo>
                      <a:pt x="1164" y="20449"/>
                    </a:lnTo>
                    <a:lnTo>
                      <a:pt x="1232" y="20552"/>
                    </a:lnTo>
                    <a:lnTo>
                      <a:pt x="1318" y="20637"/>
                    </a:lnTo>
                    <a:lnTo>
                      <a:pt x="1386" y="20723"/>
                    </a:lnTo>
                    <a:lnTo>
                      <a:pt x="1472" y="20808"/>
                    </a:lnTo>
                    <a:lnTo>
                      <a:pt x="1677" y="20928"/>
                    </a:lnTo>
                    <a:lnTo>
                      <a:pt x="1883" y="21031"/>
                    </a:lnTo>
                    <a:lnTo>
                      <a:pt x="2105" y="21099"/>
                    </a:lnTo>
                    <a:lnTo>
                      <a:pt x="2345" y="21168"/>
                    </a:lnTo>
                    <a:lnTo>
                      <a:pt x="2584" y="21219"/>
                    </a:lnTo>
                    <a:lnTo>
                      <a:pt x="3063" y="21322"/>
                    </a:lnTo>
                    <a:lnTo>
                      <a:pt x="3406" y="21424"/>
                    </a:lnTo>
                    <a:lnTo>
                      <a:pt x="3748" y="21561"/>
                    </a:lnTo>
                    <a:lnTo>
                      <a:pt x="4073" y="21698"/>
                    </a:lnTo>
                    <a:lnTo>
                      <a:pt x="4398" y="21869"/>
                    </a:lnTo>
                    <a:lnTo>
                      <a:pt x="4723" y="22058"/>
                    </a:lnTo>
                    <a:lnTo>
                      <a:pt x="5048" y="22246"/>
                    </a:lnTo>
                    <a:lnTo>
                      <a:pt x="5681" y="22622"/>
                    </a:lnTo>
                    <a:lnTo>
                      <a:pt x="6007" y="22810"/>
                    </a:lnTo>
                    <a:lnTo>
                      <a:pt x="6315" y="22999"/>
                    </a:lnTo>
                    <a:lnTo>
                      <a:pt x="6640" y="23153"/>
                    </a:lnTo>
                    <a:lnTo>
                      <a:pt x="6965" y="23307"/>
                    </a:lnTo>
                    <a:lnTo>
                      <a:pt x="7307" y="23427"/>
                    </a:lnTo>
                    <a:lnTo>
                      <a:pt x="7649" y="23529"/>
                    </a:lnTo>
                    <a:lnTo>
                      <a:pt x="7992" y="23598"/>
                    </a:lnTo>
                    <a:lnTo>
                      <a:pt x="8351" y="23615"/>
                    </a:lnTo>
                    <a:lnTo>
                      <a:pt x="8642" y="23615"/>
                    </a:lnTo>
                    <a:lnTo>
                      <a:pt x="8916" y="23581"/>
                    </a:lnTo>
                    <a:lnTo>
                      <a:pt x="9206" y="23529"/>
                    </a:lnTo>
                    <a:lnTo>
                      <a:pt x="9480" y="23478"/>
                    </a:lnTo>
                    <a:lnTo>
                      <a:pt x="9737" y="23392"/>
                    </a:lnTo>
                    <a:lnTo>
                      <a:pt x="10011" y="23290"/>
                    </a:lnTo>
                    <a:lnTo>
                      <a:pt x="10541" y="23067"/>
                    </a:lnTo>
                    <a:lnTo>
                      <a:pt x="11602" y="22588"/>
                    </a:lnTo>
                    <a:lnTo>
                      <a:pt x="12150" y="22348"/>
                    </a:lnTo>
                    <a:lnTo>
                      <a:pt x="12423" y="22263"/>
                    </a:lnTo>
                    <a:lnTo>
                      <a:pt x="12697" y="22160"/>
                    </a:lnTo>
                    <a:lnTo>
                      <a:pt x="12920" y="22160"/>
                    </a:lnTo>
                    <a:lnTo>
                      <a:pt x="13142" y="22143"/>
                    </a:lnTo>
                    <a:lnTo>
                      <a:pt x="13347" y="22109"/>
                    </a:lnTo>
                    <a:lnTo>
                      <a:pt x="13570" y="22058"/>
                    </a:lnTo>
                    <a:lnTo>
                      <a:pt x="13775" y="22006"/>
                    </a:lnTo>
                    <a:lnTo>
                      <a:pt x="13981" y="21938"/>
                    </a:lnTo>
                    <a:lnTo>
                      <a:pt x="14169" y="21852"/>
                    </a:lnTo>
                    <a:lnTo>
                      <a:pt x="14357" y="21767"/>
                    </a:lnTo>
                    <a:lnTo>
                      <a:pt x="14734" y="21561"/>
                    </a:lnTo>
                    <a:lnTo>
                      <a:pt x="15093" y="21322"/>
                    </a:lnTo>
                    <a:lnTo>
                      <a:pt x="15435" y="21065"/>
                    </a:lnTo>
                    <a:lnTo>
                      <a:pt x="15760" y="20791"/>
                    </a:lnTo>
                    <a:lnTo>
                      <a:pt x="15914" y="20654"/>
                    </a:lnTo>
                    <a:lnTo>
                      <a:pt x="16051" y="20518"/>
                    </a:lnTo>
                    <a:lnTo>
                      <a:pt x="16154" y="20381"/>
                    </a:lnTo>
                    <a:lnTo>
                      <a:pt x="16256" y="20210"/>
                    </a:lnTo>
                    <a:lnTo>
                      <a:pt x="16291" y="20107"/>
                    </a:lnTo>
                    <a:lnTo>
                      <a:pt x="16308" y="20021"/>
                    </a:lnTo>
                    <a:lnTo>
                      <a:pt x="16342" y="19816"/>
                    </a:lnTo>
                    <a:lnTo>
                      <a:pt x="16342" y="19611"/>
                    </a:lnTo>
                    <a:lnTo>
                      <a:pt x="16325" y="19422"/>
                    </a:lnTo>
                    <a:lnTo>
                      <a:pt x="16325" y="18926"/>
                    </a:lnTo>
                    <a:lnTo>
                      <a:pt x="16359" y="18447"/>
                    </a:lnTo>
                    <a:lnTo>
                      <a:pt x="16410" y="17968"/>
                    </a:lnTo>
                    <a:lnTo>
                      <a:pt x="16479" y="17506"/>
                    </a:lnTo>
                    <a:lnTo>
                      <a:pt x="16564" y="17027"/>
                    </a:lnTo>
                    <a:lnTo>
                      <a:pt x="16667" y="16548"/>
                    </a:lnTo>
                    <a:lnTo>
                      <a:pt x="16787" y="16086"/>
                    </a:lnTo>
                    <a:lnTo>
                      <a:pt x="16907" y="15624"/>
                    </a:lnTo>
                    <a:lnTo>
                      <a:pt x="17198" y="14682"/>
                    </a:lnTo>
                    <a:lnTo>
                      <a:pt x="17488" y="13758"/>
                    </a:lnTo>
                    <a:lnTo>
                      <a:pt x="17779" y="12834"/>
                    </a:lnTo>
                    <a:lnTo>
                      <a:pt x="18070" y="11893"/>
                    </a:lnTo>
                    <a:lnTo>
                      <a:pt x="18190" y="11500"/>
                    </a:lnTo>
                    <a:lnTo>
                      <a:pt x="18293" y="11157"/>
                    </a:lnTo>
                    <a:lnTo>
                      <a:pt x="18413" y="10832"/>
                    </a:lnTo>
                    <a:lnTo>
                      <a:pt x="18532" y="10559"/>
                    </a:lnTo>
                    <a:lnTo>
                      <a:pt x="18772" y="10045"/>
                    </a:lnTo>
                    <a:lnTo>
                      <a:pt x="18977" y="9583"/>
                    </a:lnTo>
                    <a:lnTo>
                      <a:pt x="19080" y="9344"/>
                    </a:lnTo>
                    <a:lnTo>
                      <a:pt x="19165" y="9104"/>
                    </a:lnTo>
                    <a:lnTo>
                      <a:pt x="19234" y="8847"/>
                    </a:lnTo>
                    <a:lnTo>
                      <a:pt x="19302" y="8591"/>
                    </a:lnTo>
                    <a:lnTo>
                      <a:pt x="19354" y="8283"/>
                    </a:lnTo>
                    <a:lnTo>
                      <a:pt x="19405" y="7958"/>
                    </a:lnTo>
                    <a:lnTo>
                      <a:pt x="19422" y="7598"/>
                    </a:lnTo>
                    <a:lnTo>
                      <a:pt x="19422" y="7188"/>
                    </a:lnTo>
                    <a:lnTo>
                      <a:pt x="19422" y="6657"/>
                    </a:lnTo>
                    <a:lnTo>
                      <a:pt x="19388" y="6383"/>
                    </a:lnTo>
                    <a:lnTo>
                      <a:pt x="19371" y="6109"/>
                    </a:lnTo>
                    <a:lnTo>
                      <a:pt x="19319" y="5853"/>
                    </a:lnTo>
                    <a:lnTo>
                      <a:pt x="19268" y="5596"/>
                    </a:lnTo>
                    <a:lnTo>
                      <a:pt x="19183" y="5339"/>
                    </a:lnTo>
                    <a:lnTo>
                      <a:pt x="19080" y="5083"/>
                    </a:lnTo>
                    <a:lnTo>
                      <a:pt x="18977" y="4860"/>
                    </a:lnTo>
                    <a:lnTo>
                      <a:pt x="18840" y="4672"/>
                    </a:lnTo>
                    <a:lnTo>
                      <a:pt x="18703" y="4467"/>
                    </a:lnTo>
                    <a:lnTo>
                      <a:pt x="18549" y="4296"/>
                    </a:lnTo>
                    <a:lnTo>
                      <a:pt x="18395" y="4125"/>
                    </a:lnTo>
                    <a:lnTo>
                      <a:pt x="18224" y="3953"/>
                    </a:lnTo>
                    <a:lnTo>
                      <a:pt x="18036" y="3799"/>
                    </a:lnTo>
                    <a:lnTo>
                      <a:pt x="17848" y="3662"/>
                    </a:lnTo>
                    <a:lnTo>
                      <a:pt x="17454" y="3389"/>
                    </a:lnTo>
                    <a:lnTo>
                      <a:pt x="17044" y="3132"/>
                    </a:lnTo>
                    <a:lnTo>
                      <a:pt x="16222" y="2636"/>
                    </a:lnTo>
                    <a:lnTo>
                      <a:pt x="15812" y="2379"/>
                    </a:lnTo>
                    <a:lnTo>
                      <a:pt x="15401" y="2122"/>
                    </a:lnTo>
                    <a:lnTo>
                      <a:pt x="15213" y="1986"/>
                    </a:lnTo>
                    <a:lnTo>
                      <a:pt x="15024" y="1832"/>
                    </a:lnTo>
                    <a:lnTo>
                      <a:pt x="14836" y="1678"/>
                    </a:lnTo>
                    <a:lnTo>
                      <a:pt x="14665" y="1506"/>
                    </a:lnTo>
                    <a:lnTo>
                      <a:pt x="14511" y="1352"/>
                    </a:lnTo>
                    <a:lnTo>
                      <a:pt x="14391" y="1164"/>
                    </a:lnTo>
                    <a:lnTo>
                      <a:pt x="14152" y="771"/>
                    </a:lnTo>
                    <a:lnTo>
                      <a:pt x="14015" y="582"/>
                    </a:lnTo>
                    <a:lnTo>
                      <a:pt x="13895" y="394"/>
                    </a:lnTo>
                    <a:lnTo>
                      <a:pt x="13741" y="240"/>
                    </a:lnTo>
                    <a:lnTo>
                      <a:pt x="13655" y="172"/>
                    </a:lnTo>
                    <a:lnTo>
                      <a:pt x="13570" y="120"/>
                    </a:lnTo>
                    <a:lnTo>
                      <a:pt x="13467" y="69"/>
                    </a:lnTo>
                    <a:lnTo>
                      <a:pt x="13365" y="35"/>
                    </a:lnTo>
                    <a:lnTo>
                      <a:pt x="13262" y="18"/>
                    </a:lnTo>
                    <a:lnTo>
                      <a:pt x="13159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589" name="Google Shape;1877;p35">
                <a:extLst>
                  <a:ext uri="{FF2B5EF4-FFF2-40B4-BE49-F238E27FC236}">
                    <a16:creationId xmlns:a16="http://schemas.microsoft.com/office/drawing/2014/main" id="{758875CE-692C-4899-4E1A-B3E1ED40C38D}"/>
                  </a:ext>
                </a:extLst>
              </p:cNvPr>
              <p:cNvSpPr/>
              <p:nvPr/>
            </p:nvSpPr>
            <p:spPr>
              <a:xfrm>
                <a:off x="3230374" y="2287162"/>
                <a:ext cx="278144" cy="307848"/>
              </a:xfrm>
              <a:custGeom>
                <a:avLst/>
                <a:gdLst/>
                <a:ahLst/>
                <a:cxnLst/>
                <a:rect l="l" t="t" r="r" b="b"/>
                <a:pathLst>
                  <a:path w="7051" h="7804" extrusionOk="0">
                    <a:moveTo>
                      <a:pt x="6538" y="0"/>
                    </a:moveTo>
                    <a:lnTo>
                      <a:pt x="189" y="2790"/>
                    </a:lnTo>
                    <a:lnTo>
                      <a:pt x="223" y="3765"/>
                    </a:lnTo>
                    <a:lnTo>
                      <a:pt x="240" y="4244"/>
                    </a:lnTo>
                    <a:lnTo>
                      <a:pt x="258" y="4740"/>
                    </a:lnTo>
                    <a:lnTo>
                      <a:pt x="240" y="5219"/>
                    </a:lnTo>
                    <a:lnTo>
                      <a:pt x="206" y="5716"/>
                    </a:lnTo>
                    <a:lnTo>
                      <a:pt x="138" y="6195"/>
                    </a:lnTo>
                    <a:lnTo>
                      <a:pt x="35" y="6674"/>
                    </a:lnTo>
                    <a:lnTo>
                      <a:pt x="1" y="6777"/>
                    </a:lnTo>
                    <a:lnTo>
                      <a:pt x="1" y="6896"/>
                    </a:lnTo>
                    <a:lnTo>
                      <a:pt x="18" y="6999"/>
                    </a:lnTo>
                    <a:lnTo>
                      <a:pt x="86" y="7102"/>
                    </a:lnTo>
                    <a:lnTo>
                      <a:pt x="172" y="7170"/>
                    </a:lnTo>
                    <a:lnTo>
                      <a:pt x="258" y="7239"/>
                    </a:lnTo>
                    <a:lnTo>
                      <a:pt x="514" y="7410"/>
                    </a:lnTo>
                    <a:lnTo>
                      <a:pt x="788" y="7530"/>
                    </a:lnTo>
                    <a:lnTo>
                      <a:pt x="1062" y="7632"/>
                    </a:lnTo>
                    <a:lnTo>
                      <a:pt x="1353" y="7701"/>
                    </a:lnTo>
                    <a:lnTo>
                      <a:pt x="1661" y="7752"/>
                    </a:lnTo>
                    <a:lnTo>
                      <a:pt x="1969" y="7769"/>
                    </a:lnTo>
                    <a:lnTo>
                      <a:pt x="2260" y="7786"/>
                    </a:lnTo>
                    <a:lnTo>
                      <a:pt x="2568" y="7803"/>
                    </a:lnTo>
                    <a:lnTo>
                      <a:pt x="3132" y="7786"/>
                    </a:lnTo>
                    <a:lnTo>
                      <a:pt x="3680" y="7752"/>
                    </a:lnTo>
                    <a:lnTo>
                      <a:pt x="4227" y="7666"/>
                    </a:lnTo>
                    <a:lnTo>
                      <a:pt x="4501" y="7632"/>
                    </a:lnTo>
                    <a:lnTo>
                      <a:pt x="4775" y="7564"/>
                    </a:lnTo>
                    <a:lnTo>
                      <a:pt x="5049" y="7495"/>
                    </a:lnTo>
                    <a:lnTo>
                      <a:pt x="5306" y="7410"/>
                    </a:lnTo>
                    <a:lnTo>
                      <a:pt x="5562" y="7324"/>
                    </a:lnTo>
                    <a:lnTo>
                      <a:pt x="5819" y="7222"/>
                    </a:lnTo>
                    <a:lnTo>
                      <a:pt x="6076" y="7102"/>
                    </a:lnTo>
                    <a:lnTo>
                      <a:pt x="6315" y="6982"/>
                    </a:lnTo>
                    <a:lnTo>
                      <a:pt x="6538" y="6828"/>
                    </a:lnTo>
                    <a:lnTo>
                      <a:pt x="6777" y="6674"/>
                    </a:lnTo>
                    <a:lnTo>
                      <a:pt x="6863" y="6606"/>
                    </a:lnTo>
                    <a:lnTo>
                      <a:pt x="6948" y="6520"/>
                    </a:lnTo>
                    <a:lnTo>
                      <a:pt x="7017" y="6417"/>
                    </a:lnTo>
                    <a:lnTo>
                      <a:pt x="7051" y="6315"/>
                    </a:lnTo>
                    <a:lnTo>
                      <a:pt x="7051" y="6246"/>
                    </a:lnTo>
                    <a:lnTo>
                      <a:pt x="7034" y="6178"/>
                    </a:lnTo>
                    <a:lnTo>
                      <a:pt x="7000" y="6058"/>
                    </a:lnTo>
                    <a:lnTo>
                      <a:pt x="6880" y="5699"/>
                    </a:lnTo>
                    <a:lnTo>
                      <a:pt x="6794" y="5339"/>
                    </a:lnTo>
                    <a:lnTo>
                      <a:pt x="6709" y="4963"/>
                    </a:lnTo>
                    <a:lnTo>
                      <a:pt x="6640" y="4586"/>
                    </a:lnTo>
                    <a:lnTo>
                      <a:pt x="6572" y="4210"/>
                    </a:lnTo>
                    <a:lnTo>
                      <a:pt x="6538" y="3833"/>
                    </a:lnTo>
                    <a:lnTo>
                      <a:pt x="6503" y="3440"/>
                    </a:lnTo>
                    <a:lnTo>
                      <a:pt x="6469" y="3063"/>
                    </a:lnTo>
                    <a:lnTo>
                      <a:pt x="6452" y="2293"/>
                    </a:lnTo>
                    <a:lnTo>
                      <a:pt x="6452" y="1506"/>
                    </a:lnTo>
                    <a:lnTo>
                      <a:pt x="6486" y="753"/>
                    </a:lnTo>
                    <a:lnTo>
                      <a:pt x="6538" y="0"/>
                    </a:lnTo>
                    <a:close/>
                  </a:path>
                </a:pathLst>
              </a:custGeom>
              <a:solidFill>
                <a:srgbClr val="F7E0C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6" name="Google Shape;1878;p35">
                <a:extLst>
                  <a:ext uri="{FF2B5EF4-FFF2-40B4-BE49-F238E27FC236}">
                    <a16:creationId xmlns:a16="http://schemas.microsoft.com/office/drawing/2014/main" id="{B1EA19DC-21B7-7E1D-B20A-10EA7993C724}"/>
                  </a:ext>
                </a:extLst>
              </p:cNvPr>
              <p:cNvSpPr/>
              <p:nvPr/>
            </p:nvSpPr>
            <p:spPr>
              <a:xfrm>
                <a:off x="3230374" y="2287162"/>
                <a:ext cx="278144" cy="307848"/>
              </a:xfrm>
              <a:custGeom>
                <a:avLst/>
                <a:gdLst/>
                <a:ahLst/>
                <a:cxnLst/>
                <a:rect l="l" t="t" r="r" b="b"/>
                <a:pathLst>
                  <a:path w="7051" h="7804" fill="none" extrusionOk="0">
                    <a:moveTo>
                      <a:pt x="6538" y="0"/>
                    </a:moveTo>
                    <a:lnTo>
                      <a:pt x="6538" y="0"/>
                    </a:lnTo>
                    <a:lnTo>
                      <a:pt x="6486" y="753"/>
                    </a:lnTo>
                    <a:lnTo>
                      <a:pt x="6452" y="1506"/>
                    </a:lnTo>
                    <a:lnTo>
                      <a:pt x="6452" y="2293"/>
                    </a:lnTo>
                    <a:lnTo>
                      <a:pt x="6469" y="3063"/>
                    </a:lnTo>
                    <a:lnTo>
                      <a:pt x="6503" y="3440"/>
                    </a:lnTo>
                    <a:lnTo>
                      <a:pt x="6538" y="3833"/>
                    </a:lnTo>
                    <a:lnTo>
                      <a:pt x="6572" y="4210"/>
                    </a:lnTo>
                    <a:lnTo>
                      <a:pt x="6640" y="4586"/>
                    </a:lnTo>
                    <a:lnTo>
                      <a:pt x="6709" y="4963"/>
                    </a:lnTo>
                    <a:lnTo>
                      <a:pt x="6794" y="5339"/>
                    </a:lnTo>
                    <a:lnTo>
                      <a:pt x="6880" y="5699"/>
                    </a:lnTo>
                    <a:lnTo>
                      <a:pt x="7000" y="6058"/>
                    </a:lnTo>
                    <a:lnTo>
                      <a:pt x="7000" y="6058"/>
                    </a:lnTo>
                    <a:lnTo>
                      <a:pt x="7034" y="6178"/>
                    </a:lnTo>
                    <a:lnTo>
                      <a:pt x="7051" y="6246"/>
                    </a:lnTo>
                    <a:lnTo>
                      <a:pt x="7051" y="6315"/>
                    </a:lnTo>
                    <a:lnTo>
                      <a:pt x="7051" y="6315"/>
                    </a:lnTo>
                    <a:lnTo>
                      <a:pt x="7017" y="6417"/>
                    </a:lnTo>
                    <a:lnTo>
                      <a:pt x="6948" y="6520"/>
                    </a:lnTo>
                    <a:lnTo>
                      <a:pt x="6863" y="6606"/>
                    </a:lnTo>
                    <a:lnTo>
                      <a:pt x="6777" y="6674"/>
                    </a:lnTo>
                    <a:lnTo>
                      <a:pt x="6777" y="6674"/>
                    </a:lnTo>
                    <a:lnTo>
                      <a:pt x="6538" y="6828"/>
                    </a:lnTo>
                    <a:lnTo>
                      <a:pt x="6315" y="6982"/>
                    </a:lnTo>
                    <a:lnTo>
                      <a:pt x="6076" y="7102"/>
                    </a:lnTo>
                    <a:lnTo>
                      <a:pt x="5819" y="7222"/>
                    </a:lnTo>
                    <a:lnTo>
                      <a:pt x="5562" y="7324"/>
                    </a:lnTo>
                    <a:lnTo>
                      <a:pt x="5306" y="7410"/>
                    </a:lnTo>
                    <a:lnTo>
                      <a:pt x="5049" y="7495"/>
                    </a:lnTo>
                    <a:lnTo>
                      <a:pt x="4775" y="7564"/>
                    </a:lnTo>
                    <a:lnTo>
                      <a:pt x="4501" y="7632"/>
                    </a:lnTo>
                    <a:lnTo>
                      <a:pt x="4227" y="7666"/>
                    </a:lnTo>
                    <a:lnTo>
                      <a:pt x="3680" y="7752"/>
                    </a:lnTo>
                    <a:lnTo>
                      <a:pt x="3132" y="7786"/>
                    </a:lnTo>
                    <a:lnTo>
                      <a:pt x="2568" y="7803"/>
                    </a:lnTo>
                    <a:lnTo>
                      <a:pt x="2568" y="7803"/>
                    </a:lnTo>
                    <a:lnTo>
                      <a:pt x="2260" y="7786"/>
                    </a:lnTo>
                    <a:lnTo>
                      <a:pt x="1969" y="7769"/>
                    </a:lnTo>
                    <a:lnTo>
                      <a:pt x="1661" y="7752"/>
                    </a:lnTo>
                    <a:lnTo>
                      <a:pt x="1353" y="7701"/>
                    </a:lnTo>
                    <a:lnTo>
                      <a:pt x="1062" y="7632"/>
                    </a:lnTo>
                    <a:lnTo>
                      <a:pt x="788" y="7530"/>
                    </a:lnTo>
                    <a:lnTo>
                      <a:pt x="514" y="7410"/>
                    </a:lnTo>
                    <a:lnTo>
                      <a:pt x="258" y="7239"/>
                    </a:lnTo>
                    <a:lnTo>
                      <a:pt x="258" y="7239"/>
                    </a:lnTo>
                    <a:lnTo>
                      <a:pt x="172" y="7170"/>
                    </a:lnTo>
                    <a:lnTo>
                      <a:pt x="86" y="7102"/>
                    </a:lnTo>
                    <a:lnTo>
                      <a:pt x="18" y="6999"/>
                    </a:lnTo>
                    <a:lnTo>
                      <a:pt x="1" y="6896"/>
                    </a:lnTo>
                    <a:lnTo>
                      <a:pt x="1" y="6896"/>
                    </a:lnTo>
                    <a:lnTo>
                      <a:pt x="1" y="6777"/>
                    </a:lnTo>
                    <a:lnTo>
                      <a:pt x="35" y="6674"/>
                    </a:lnTo>
                    <a:lnTo>
                      <a:pt x="35" y="6674"/>
                    </a:lnTo>
                    <a:lnTo>
                      <a:pt x="138" y="6195"/>
                    </a:lnTo>
                    <a:lnTo>
                      <a:pt x="206" y="5716"/>
                    </a:lnTo>
                    <a:lnTo>
                      <a:pt x="240" y="5219"/>
                    </a:lnTo>
                    <a:lnTo>
                      <a:pt x="258" y="4740"/>
                    </a:lnTo>
                    <a:lnTo>
                      <a:pt x="240" y="4244"/>
                    </a:lnTo>
                    <a:lnTo>
                      <a:pt x="223" y="3765"/>
                    </a:lnTo>
                    <a:lnTo>
                      <a:pt x="189" y="2790"/>
                    </a:lnTo>
                    <a:lnTo>
                      <a:pt x="6538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7" name="Google Shape;1879;p35">
                <a:extLst>
                  <a:ext uri="{FF2B5EF4-FFF2-40B4-BE49-F238E27FC236}">
                    <a16:creationId xmlns:a16="http://schemas.microsoft.com/office/drawing/2014/main" id="{0893D46A-F067-CA45-93BF-1AB3EE5425F7}"/>
                  </a:ext>
                </a:extLst>
              </p:cNvPr>
              <p:cNvSpPr/>
              <p:nvPr/>
            </p:nvSpPr>
            <p:spPr>
              <a:xfrm>
                <a:off x="3245916" y="2439034"/>
                <a:ext cx="228204" cy="52031"/>
              </a:xfrm>
              <a:custGeom>
                <a:avLst/>
                <a:gdLst/>
                <a:ahLst/>
                <a:cxnLst/>
                <a:rect l="l" t="t" r="r" b="b"/>
                <a:pathLst>
                  <a:path w="5785" h="1319" extrusionOk="0">
                    <a:moveTo>
                      <a:pt x="5784" y="1"/>
                    </a:moveTo>
                    <a:lnTo>
                      <a:pt x="5579" y="35"/>
                    </a:lnTo>
                    <a:lnTo>
                      <a:pt x="5356" y="69"/>
                    </a:lnTo>
                    <a:lnTo>
                      <a:pt x="4946" y="103"/>
                    </a:lnTo>
                    <a:lnTo>
                      <a:pt x="4706" y="240"/>
                    </a:lnTo>
                    <a:lnTo>
                      <a:pt x="4467" y="360"/>
                    </a:lnTo>
                    <a:lnTo>
                      <a:pt x="4227" y="480"/>
                    </a:lnTo>
                    <a:lnTo>
                      <a:pt x="3970" y="565"/>
                    </a:lnTo>
                    <a:lnTo>
                      <a:pt x="3714" y="634"/>
                    </a:lnTo>
                    <a:lnTo>
                      <a:pt x="3440" y="685"/>
                    </a:lnTo>
                    <a:lnTo>
                      <a:pt x="3183" y="702"/>
                    </a:lnTo>
                    <a:lnTo>
                      <a:pt x="2909" y="719"/>
                    </a:lnTo>
                    <a:lnTo>
                      <a:pt x="2550" y="702"/>
                    </a:lnTo>
                    <a:lnTo>
                      <a:pt x="2225" y="651"/>
                    </a:lnTo>
                    <a:lnTo>
                      <a:pt x="1900" y="565"/>
                    </a:lnTo>
                    <a:lnTo>
                      <a:pt x="1575" y="445"/>
                    </a:lnTo>
                    <a:lnTo>
                      <a:pt x="1267" y="291"/>
                    </a:lnTo>
                    <a:lnTo>
                      <a:pt x="822" y="291"/>
                    </a:lnTo>
                    <a:lnTo>
                      <a:pt x="616" y="274"/>
                    </a:lnTo>
                    <a:lnTo>
                      <a:pt x="462" y="274"/>
                    </a:lnTo>
                    <a:lnTo>
                      <a:pt x="308" y="240"/>
                    </a:lnTo>
                    <a:lnTo>
                      <a:pt x="0" y="172"/>
                    </a:lnTo>
                    <a:lnTo>
                      <a:pt x="154" y="274"/>
                    </a:lnTo>
                    <a:lnTo>
                      <a:pt x="308" y="377"/>
                    </a:lnTo>
                    <a:lnTo>
                      <a:pt x="480" y="445"/>
                    </a:lnTo>
                    <a:lnTo>
                      <a:pt x="668" y="497"/>
                    </a:lnTo>
                    <a:lnTo>
                      <a:pt x="976" y="531"/>
                    </a:lnTo>
                    <a:lnTo>
                      <a:pt x="1130" y="548"/>
                    </a:lnTo>
                    <a:lnTo>
                      <a:pt x="1267" y="582"/>
                    </a:lnTo>
                    <a:lnTo>
                      <a:pt x="1386" y="634"/>
                    </a:lnTo>
                    <a:lnTo>
                      <a:pt x="1489" y="702"/>
                    </a:lnTo>
                    <a:lnTo>
                      <a:pt x="1712" y="856"/>
                    </a:lnTo>
                    <a:lnTo>
                      <a:pt x="1866" y="959"/>
                    </a:lnTo>
                    <a:lnTo>
                      <a:pt x="2020" y="1044"/>
                    </a:lnTo>
                    <a:lnTo>
                      <a:pt x="2191" y="1130"/>
                    </a:lnTo>
                    <a:lnTo>
                      <a:pt x="2362" y="1198"/>
                    </a:lnTo>
                    <a:lnTo>
                      <a:pt x="2533" y="1250"/>
                    </a:lnTo>
                    <a:lnTo>
                      <a:pt x="2704" y="1284"/>
                    </a:lnTo>
                    <a:lnTo>
                      <a:pt x="2892" y="1318"/>
                    </a:lnTo>
                    <a:lnTo>
                      <a:pt x="3269" y="1318"/>
                    </a:lnTo>
                    <a:lnTo>
                      <a:pt x="3440" y="1284"/>
                    </a:lnTo>
                    <a:lnTo>
                      <a:pt x="3628" y="1250"/>
                    </a:lnTo>
                    <a:lnTo>
                      <a:pt x="3799" y="1181"/>
                    </a:lnTo>
                    <a:lnTo>
                      <a:pt x="3953" y="1113"/>
                    </a:lnTo>
                    <a:lnTo>
                      <a:pt x="4107" y="1010"/>
                    </a:lnTo>
                    <a:lnTo>
                      <a:pt x="4261" y="907"/>
                    </a:lnTo>
                    <a:lnTo>
                      <a:pt x="4381" y="788"/>
                    </a:lnTo>
                    <a:lnTo>
                      <a:pt x="4535" y="617"/>
                    </a:lnTo>
                    <a:lnTo>
                      <a:pt x="4621" y="548"/>
                    </a:lnTo>
                    <a:lnTo>
                      <a:pt x="4706" y="497"/>
                    </a:lnTo>
                    <a:lnTo>
                      <a:pt x="4843" y="463"/>
                    </a:lnTo>
                    <a:lnTo>
                      <a:pt x="4980" y="428"/>
                    </a:lnTo>
                    <a:lnTo>
                      <a:pt x="5202" y="377"/>
                    </a:lnTo>
                    <a:lnTo>
                      <a:pt x="5408" y="291"/>
                    </a:lnTo>
                    <a:lnTo>
                      <a:pt x="5613" y="155"/>
                    </a:lnTo>
                    <a:lnTo>
                      <a:pt x="5784" y="1"/>
                    </a:lnTo>
                    <a:close/>
                  </a:path>
                </a:pathLst>
              </a:custGeom>
              <a:solidFill>
                <a:srgbClr val="F4D7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8" name="Google Shape;1880;p35">
                <a:extLst>
                  <a:ext uri="{FF2B5EF4-FFF2-40B4-BE49-F238E27FC236}">
                    <a16:creationId xmlns:a16="http://schemas.microsoft.com/office/drawing/2014/main" id="{4A564F97-902E-6EA2-1EE4-96D614E855C2}"/>
                  </a:ext>
                </a:extLst>
              </p:cNvPr>
              <p:cNvSpPr/>
              <p:nvPr/>
            </p:nvSpPr>
            <p:spPr>
              <a:xfrm>
                <a:off x="3245916" y="2439034"/>
                <a:ext cx="228204" cy="52031"/>
              </a:xfrm>
              <a:custGeom>
                <a:avLst/>
                <a:gdLst/>
                <a:ahLst/>
                <a:cxnLst/>
                <a:rect l="l" t="t" r="r" b="b"/>
                <a:pathLst>
                  <a:path w="5785" h="1319" fill="none" extrusionOk="0">
                    <a:moveTo>
                      <a:pt x="5784" y="1"/>
                    </a:moveTo>
                    <a:lnTo>
                      <a:pt x="5784" y="1"/>
                    </a:lnTo>
                    <a:lnTo>
                      <a:pt x="5579" y="35"/>
                    </a:lnTo>
                    <a:lnTo>
                      <a:pt x="5356" y="69"/>
                    </a:lnTo>
                    <a:lnTo>
                      <a:pt x="4946" y="103"/>
                    </a:lnTo>
                    <a:lnTo>
                      <a:pt x="4946" y="103"/>
                    </a:lnTo>
                    <a:lnTo>
                      <a:pt x="4706" y="240"/>
                    </a:lnTo>
                    <a:lnTo>
                      <a:pt x="4467" y="360"/>
                    </a:lnTo>
                    <a:lnTo>
                      <a:pt x="4227" y="480"/>
                    </a:lnTo>
                    <a:lnTo>
                      <a:pt x="3970" y="565"/>
                    </a:lnTo>
                    <a:lnTo>
                      <a:pt x="3714" y="634"/>
                    </a:lnTo>
                    <a:lnTo>
                      <a:pt x="3440" y="685"/>
                    </a:lnTo>
                    <a:lnTo>
                      <a:pt x="3183" y="702"/>
                    </a:lnTo>
                    <a:lnTo>
                      <a:pt x="2909" y="719"/>
                    </a:lnTo>
                    <a:lnTo>
                      <a:pt x="2909" y="719"/>
                    </a:lnTo>
                    <a:lnTo>
                      <a:pt x="2550" y="702"/>
                    </a:lnTo>
                    <a:lnTo>
                      <a:pt x="2550" y="702"/>
                    </a:lnTo>
                    <a:lnTo>
                      <a:pt x="2225" y="651"/>
                    </a:lnTo>
                    <a:lnTo>
                      <a:pt x="1900" y="565"/>
                    </a:lnTo>
                    <a:lnTo>
                      <a:pt x="1575" y="445"/>
                    </a:lnTo>
                    <a:lnTo>
                      <a:pt x="1267" y="291"/>
                    </a:lnTo>
                    <a:lnTo>
                      <a:pt x="1267" y="291"/>
                    </a:lnTo>
                    <a:lnTo>
                      <a:pt x="1078" y="291"/>
                    </a:lnTo>
                    <a:lnTo>
                      <a:pt x="1078" y="291"/>
                    </a:lnTo>
                    <a:lnTo>
                      <a:pt x="959" y="291"/>
                    </a:lnTo>
                    <a:lnTo>
                      <a:pt x="959" y="291"/>
                    </a:lnTo>
                    <a:lnTo>
                      <a:pt x="822" y="291"/>
                    </a:lnTo>
                    <a:lnTo>
                      <a:pt x="822" y="291"/>
                    </a:lnTo>
                    <a:lnTo>
                      <a:pt x="616" y="274"/>
                    </a:lnTo>
                    <a:lnTo>
                      <a:pt x="616" y="274"/>
                    </a:lnTo>
                    <a:lnTo>
                      <a:pt x="462" y="274"/>
                    </a:lnTo>
                    <a:lnTo>
                      <a:pt x="308" y="240"/>
                    </a:lnTo>
                    <a:lnTo>
                      <a:pt x="0" y="172"/>
                    </a:lnTo>
                    <a:lnTo>
                      <a:pt x="0" y="172"/>
                    </a:lnTo>
                    <a:lnTo>
                      <a:pt x="154" y="274"/>
                    </a:lnTo>
                    <a:lnTo>
                      <a:pt x="308" y="377"/>
                    </a:lnTo>
                    <a:lnTo>
                      <a:pt x="480" y="445"/>
                    </a:lnTo>
                    <a:lnTo>
                      <a:pt x="668" y="497"/>
                    </a:lnTo>
                    <a:lnTo>
                      <a:pt x="668" y="497"/>
                    </a:lnTo>
                    <a:lnTo>
                      <a:pt x="976" y="531"/>
                    </a:lnTo>
                    <a:lnTo>
                      <a:pt x="1130" y="548"/>
                    </a:lnTo>
                    <a:lnTo>
                      <a:pt x="1267" y="582"/>
                    </a:lnTo>
                    <a:lnTo>
                      <a:pt x="1267" y="582"/>
                    </a:lnTo>
                    <a:lnTo>
                      <a:pt x="1386" y="634"/>
                    </a:lnTo>
                    <a:lnTo>
                      <a:pt x="1489" y="702"/>
                    </a:lnTo>
                    <a:lnTo>
                      <a:pt x="1712" y="856"/>
                    </a:lnTo>
                    <a:lnTo>
                      <a:pt x="1712" y="856"/>
                    </a:lnTo>
                    <a:lnTo>
                      <a:pt x="1866" y="959"/>
                    </a:lnTo>
                    <a:lnTo>
                      <a:pt x="2020" y="1044"/>
                    </a:lnTo>
                    <a:lnTo>
                      <a:pt x="2191" y="1130"/>
                    </a:lnTo>
                    <a:lnTo>
                      <a:pt x="2362" y="1198"/>
                    </a:lnTo>
                    <a:lnTo>
                      <a:pt x="2533" y="1250"/>
                    </a:lnTo>
                    <a:lnTo>
                      <a:pt x="2704" y="1284"/>
                    </a:lnTo>
                    <a:lnTo>
                      <a:pt x="2892" y="1318"/>
                    </a:lnTo>
                    <a:lnTo>
                      <a:pt x="3063" y="1318"/>
                    </a:lnTo>
                    <a:lnTo>
                      <a:pt x="3063" y="1318"/>
                    </a:lnTo>
                    <a:lnTo>
                      <a:pt x="3081" y="1318"/>
                    </a:lnTo>
                    <a:lnTo>
                      <a:pt x="3081" y="1318"/>
                    </a:lnTo>
                    <a:lnTo>
                      <a:pt x="3269" y="1318"/>
                    </a:lnTo>
                    <a:lnTo>
                      <a:pt x="3440" y="1284"/>
                    </a:lnTo>
                    <a:lnTo>
                      <a:pt x="3628" y="1250"/>
                    </a:lnTo>
                    <a:lnTo>
                      <a:pt x="3799" y="1181"/>
                    </a:lnTo>
                    <a:lnTo>
                      <a:pt x="3953" y="1113"/>
                    </a:lnTo>
                    <a:lnTo>
                      <a:pt x="4107" y="1010"/>
                    </a:lnTo>
                    <a:lnTo>
                      <a:pt x="4261" y="907"/>
                    </a:lnTo>
                    <a:lnTo>
                      <a:pt x="4381" y="788"/>
                    </a:lnTo>
                    <a:lnTo>
                      <a:pt x="4381" y="788"/>
                    </a:lnTo>
                    <a:lnTo>
                      <a:pt x="4535" y="617"/>
                    </a:lnTo>
                    <a:lnTo>
                      <a:pt x="4621" y="548"/>
                    </a:lnTo>
                    <a:lnTo>
                      <a:pt x="4706" y="497"/>
                    </a:lnTo>
                    <a:lnTo>
                      <a:pt x="4706" y="497"/>
                    </a:lnTo>
                    <a:lnTo>
                      <a:pt x="4843" y="463"/>
                    </a:lnTo>
                    <a:lnTo>
                      <a:pt x="4980" y="428"/>
                    </a:lnTo>
                    <a:lnTo>
                      <a:pt x="4980" y="428"/>
                    </a:lnTo>
                    <a:lnTo>
                      <a:pt x="5202" y="377"/>
                    </a:lnTo>
                    <a:lnTo>
                      <a:pt x="5408" y="291"/>
                    </a:lnTo>
                    <a:lnTo>
                      <a:pt x="5613" y="155"/>
                    </a:lnTo>
                    <a:lnTo>
                      <a:pt x="5784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9" name="Google Shape;1881;p35">
                <a:extLst>
                  <a:ext uri="{FF2B5EF4-FFF2-40B4-BE49-F238E27FC236}">
                    <a16:creationId xmlns:a16="http://schemas.microsoft.com/office/drawing/2014/main" id="{C8DC4E5D-F8BC-EB33-A6BE-42D29C1D5120}"/>
                  </a:ext>
                </a:extLst>
              </p:cNvPr>
              <p:cNvSpPr/>
              <p:nvPr/>
            </p:nvSpPr>
            <p:spPr>
              <a:xfrm>
                <a:off x="3516604" y="2166334"/>
                <a:ext cx="55384" cy="93846"/>
              </a:xfrm>
              <a:custGeom>
                <a:avLst/>
                <a:gdLst/>
                <a:ahLst/>
                <a:cxnLst/>
                <a:rect l="l" t="t" r="r" b="b"/>
                <a:pathLst>
                  <a:path w="1404" h="2379" extrusionOk="0">
                    <a:moveTo>
                      <a:pt x="702" y="0"/>
                    </a:moveTo>
                    <a:lnTo>
                      <a:pt x="616" y="18"/>
                    </a:lnTo>
                    <a:lnTo>
                      <a:pt x="445" y="52"/>
                    </a:lnTo>
                    <a:lnTo>
                      <a:pt x="308" y="120"/>
                    </a:lnTo>
                    <a:lnTo>
                      <a:pt x="240" y="172"/>
                    </a:lnTo>
                    <a:lnTo>
                      <a:pt x="171" y="223"/>
                    </a:lnTo>
                    <a:lnTo>
                      <a:pt x="0" y="2328"/>
                    </a:lnTo>
                    <a:lnTo>
                      <a:pt x="206" y="2362"/>
                    </a:lnTo>
                    <a:lnTo>
                      <a:pt x="411" y="2379"/>
                    </a:lnTo>
                    <a:lnTo>
                      <a:pt x="599" y="2379"/>
                    </a:lnTo>
                    <a:lnTo>
                      <a:pt x="702" y="2362"/>
                    </a:lnTo>
                    <a:lnTo>
                      <a:pt x="804" y="2328"/>
                    </a:lnTo>
                    <a:lnTo>
                      <a:pt x="890" y="2276"/>
                    </a:lnTo>
                    <a:lnTo>
                      <a:pt x="958" y="2225"/>
                    </a:lnTo>
                    <a:lnTo>
                      <a:pt x="1095" y="2105"/>
                    </a:lnTo>
                    <a:lnTo>
                      <a:pt x="1198" y="1951"/>
                    </a:lnTo>
                    <a:lnTo>
                      <a:pt x="1284" y="1780"/>
                    </a:lnTo>
                    <a:lnTo>
                      <a:pt x="1335" y="1592"/>
                    </a:lnTo>
                    <a:lnTo>
                      <a:pt x="1369" y="1404"/>
                    </a:lnTo>
                    <a:lnTo>
                      <a:pt x="1386" y="1232"/>
                    </a:lnTo>
                    <a:lnTo>
                      <a:pt x="1386" y="1044"/>
                    </a:lnTo>
                    <a:lnTo>
                      <a:pt x="1403" y="873"/>
                    </a:lnTo>
                    <a:lnTo>
                      <a:pt x="1386" y="702"/>
                    </a:lnTo>
                    <a:lnTo>
                      <a:pt x="1352" y="531"/>
                    </a:lnTo>
                    <a:lnTo>
                      <a:pt x="1301" y="377"/>
                    </a:lnTo>
                    <a:lnTo>
                      <a:pt x="1249" y="308"/>
                    </a:lnTo>
                    <a:lnTo>
                      <a:pt x="1198" y="240"/>
                    </a:lnTo>
                    <a:lnTo>
                      <a:pt x="1078" y="137"/>
                    </a:lnTo>
                    <a:lnTo>
                      <a:pt x="941" y="52"/>
                    </a:lnTo>
                    <a:lnTo>
                      <a:pt x="856" y="35"/>
                    </a:lnTo>
                    <a:lnTo>
                      <a:pt x="770" y="18"/>
                    </a:lnTo>
                    <a:lnTo>
                      <a:pt x="702" y="0"/>
                    </a:lnTo>
                    <a:close/>
                  </a:path>
                </a:pathLst>
              </a:custGeom>
              <a:solidFill>
                <a:srgbClr val="F7E0C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1" name="Google Shape;1882;p35">
                <a:extLst>
                  <a:ext uri="{FF2B5EF4-FFF2-40B4-BE49-F238E27FC236}">
                    <a16:creationId xmlns:a16="http://schemas.microsoft.com/office/drawing/2014/main" id="{7F25D525-223C-0073-A60B-228284E8B32B}"/>
                  </a:ext>
                </a:extLst>
              </p:cNvPr>
              <p:cNvSpPr/>
              <p:nvPr/>
            </p:nvSpPr>
            <p:spPr>
              <a:xfrm>
                <a:off x="3516604" y="2166334"/>
                <a:ext cx="55384" cy="93846"/>
              </a:xfrm>
              <a:custGeom>
                <a:avLst/>
                <a:gdLst/>
                <a:ahLst/>
                <a:cxnLst/>
                <a:rect l="l" t="t" r="r" b="b"/>
                <a:pathLst>
                  <a:path w="1404" h="2379" fill="none" extrusionOk="0">
                    <a:moveTo>
                      <a:pt x="171" y="223"/>
                    </a:moveTo>
                    <a:lnTo>
                      <a:pt x="171" y="223"/>
                    </a:lnTo>
                    <a:lnTo>
                      <a:pt x="240" y="172"/>
                    </a:lnTo>
                    <a:lnTo>
                      <a:pt x="308" y="120"/>
                    </a:lnTo>
                    <a:lnTo>
                      <a:pt x="445" y="52"/>
                    </a:lnTo>
                    <a:lnTo>
                      <a:pt x="616" y="18"/>
                    </a:lnTo>
                    <a:lnTo>
                      <a:pt x="702" y="0"/>
                    </a:lnTo>
                    <a:lnTo>
                      <a:pt x="770" y="18"/>
                    </a:lnTo>
                    <a:lnTo>
                      <a:pt x="770" y="18"/>
                    </a:lnTo>
                    <a:lnTo>
                      <a:pt x="856" y="35"/>
                    </a:lnTo>
                    <a:lnTo>
                      <a:pt x="941" y="52"/>
                    </a:lnTo>
                    <a:lnTo>
                      <a:pt x="1078" y="137"/>
                    </a:lnTo>
                    <a:lnTo>
                      <a:pt x="1198" y="240"/>
                    </a:lnTo>
                    <a:lnTo>
                      <a:pt x="1249" y="308"/>
                    </a:lnTo>
                    <a:lnTo>
                      <a:pt x="1301" y="377"/>
                    </a:lnTo>
                    <a:lnTo>
                      <a:pt x="1301" y="377"/>
                    </a:lnTo>
                    <a:lnTo>
                      <a:pt x="1352" y="531"/>
                    </a:lnTo>
                    <a:lnTo>
                      <a:pt x="1386" y="702"/>
                    </a:lnTo>
                    <a:lnTo>
                      <a:pt x="1403" y="873"/>
                    </a:lnTo>
                    <a:lnTo>
                      <a:pt x="1386" y="1044"/>
                    </a:lnTo>
                    <a:lnTo>
                      <a:pt x="1386" y="1044"/>
                    </a:lnTo>
                    <a:lnTo>
                      <a:pt x="1386" y="1232"/>
                    </a:lnTo>
                    <a:lnTo>
                      <a:pt x="1369" y="1404"/>
                    </a:lnTo>
                    <a:lnTo>
                      <a:pt x="1335" y="1592"/>
                    </a:lnTo>
                    <a:lnTo>
                      <a:pt x="1284" y="1780"/>
                    </a:lnTo>
                    <a:lnTo>
                      <a:pt x="1284" y="1780"/>
                    </a:lnTo>
                    <a:lnTo>
                      <a:pt x="1198" y="1951"/>
                    </a:lnTo>
                    <a:lnTo>
                      <a:pt x="1095" y="2105"/>
                    </a:lnTo>
                    <a:lnTo>
                      <a:pt x="958" y="2225"/>
                    </a:lnTo>
                    <a:lnTo>
                      <a:pt x="890" y="2276"/>
                    </a:lnTo>
                    <a:lnTo>
                      <a:pt x="804" y="2328"/>
                    </a:lnTo>
                    <a:lnTo>
                      <a:pt x="804" y="2328"/>
                    </a:lnTo>
                    <a:lnTo>
                      <a:pt x="702" y="2362"/>
                    </a:lnTo>
                    <a:lnTo>
                      <a:pt x="599" y="2379"/>
                    </a:lnTo>
                    <a:lnTo>
                      <a:pt x="411" y="2379"/>
                    </a:lnTo>
                    <a:lnTo>
                      <a:pt x="206" y="2362"/>
                    </a:lnTo>
                    <a:lnTo>
                      <a:pt x="0" y="2328"/>
                    </a:lnTo>
                    <a:lnTo>
                      <a:pt x="171" y="223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2" name="Google Shape;1883;p35">
                <a:extLst>
                  <a:ext uri="{FF2B5EF4-FFF2-40B4-BE49-F238E27FC236}">
                    <a16:creationId xmlns:a16="http://schemas.microsoft.com/office/drawing/2014/main" id="{D8B2393B-4154-4226-2780-BC8B2D5C6DDD}"/>
                  </a:ext>
                </a:extLst>
              </p:cNvPr>
              <p:cNvSpPr/>
              <p:nvPr/>
            </p:nvSpPr>
            <p:spPr>
              <a:xfrm>
                <a:off x="3538182" y="2201442"/>
                <a:ext cx="10177" cy="27692"/>
              </a:xfrm>
              <a:custGeom>
                <a:avLst/>
                <a:gdLst/>
                <a:ahLst/>
                <a:cxnLst/>
                <a:rect l="l" t="t" r="r" b="b"/>
                <a:pathLst>
                  <a:path w="258" h="702" extrusionOk="0">
                    <a:moveTo>
                      <a:pt x="69" y="0"/>
                    </a:moveTo>
                    <a:lnTo>
                      <a:pt x="52" y="17"/>
                    </a:lnTo>
                    <a:lnTo>
                      <a:pt x="1" y="69"/>
                    </a:lnTo>
                    <a:lnTo>
                      <a:pt x="18" y="650"/>
                    </a:lnTo>
                    <a:lnTo>
                      <a:pt x="52" y="685"/>
                    </a:lnTo>
                    <a:lnTo>
                      <a:pt x="103" y="702"/>
                    </a:lnTo>
                    <a:lnTo>
                      <a:pt x="138" y="685"/>
                    </a:lnTo>
                    <a:lnTo>
                      <a:pt x="172" y="668"/>
                    </a:lnTo>
                    <a:lnTo>
                      <a:pt x="206" y="599"/>
                    </a:lnTo>
                    <a:lnTo>
                      <a:pt x="240" y="479"/>
                    </a:lnTo>
                    <a:lnTo>
                      <a:pt x="257" y="342"/>
                    </a:lnTo>
                    <a:lnTo>
                      <a:pt x="240" y="206"/>
                    </a:lnTo>
                    <a:lnTo>
                      <a:pt x="206" y="103"/>
                    </a:lnTo>
                    <a:lnTo>
                      <a:pt x="172" y="17"/>
                    </a:lnTo>
                    <a:lnTo>
                      <a:pt x="138" y="0"/>
                    </a:lnTo>
                    <a:close/>
                  </a:path>
                </a:pathLst>
              </a:custGeom>
              <a:solidFill>
                <a:srgbClr val="EFC5A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3" name="Google Shape;1884;p35">
                <a:extLst>
                  <a:ext uri="{FF2B5EF4-FFF2-40B4-BE49-F238E27FC236}">
                    <a16:creationId xmlns:a16="http://schemas.microsoft.com/office/drawing/2014/main" id="{9F404DFA-AAC2-2577-1D00-30378A255403}"/>
                  </a:ext>
                </a:extLst>
              </p:cNvPr>
              <p:cNvSpPr/>
              <p:nvPr/>
            </p:nvSpPr>
            <p:spPr>
              <a:xfrm>
                <a:off x="3538182" y="2201442"/>
                <a:ext cx="10177" cy="27692"/>
              </a:xfrm>
              <a:custGeom>
                <a:avLst/>
                <a:gdLst/>
                <a:ahLst/>
                <a:cxnLst/>
                <a:rect l="l" t="t" r="r" b="b"/>
                <a:pathLst>
                  <a:path w="258" h="702" fill="none" extrusionOk="0">
                    <a:moveTo>
                      <a:pt x="103" y="0"/>
                    </a:moveTo>
                    <a:lnTo>
                      <a:pt x="103" y="0"/>
                    </a:lnTo>
                    <a:lnTo>
                      <a:pt x="69" y="0"/>
                    </a:lnTo>
                    <a:lnTo>
                      <a:pt x="52" y="17"/>
                    </a:lnTo>
                    <a:lnTo>
                      <a:pt x="1" y="69"/>
                    </a:lnTo>
                    <a:lnTo>
                      <a:pt x="1" y="69"/>
                    </a:lnTo>
                    <a:lnTo>
                      <a:pt x="18" y="650"/>
                    </a:lnTo>
                    <a:lnTo>
                      <a:pt x="18" y="650"/>
                    </a:lnTo>
                    <a:lnTo>
                      <a:pt x="52" y="685"/>
                    </a:lnTo>
                    <a:lnTo>
                      <a:pt x="103" y="702"/>
                    </a:lnTo>
                    <a:lnTo>
                      <a:pt x="103" y="702"/>
                    </a:lnTo>
                    <a:lnTo>
                      <a:pt x="138" y="685"/>
                    </a:lnTo>
                    <a:lnTo>
                      <a:pt x="172" y="668"/>
                    </a:lnTo>
                    <a:lnTo>
                      <a:pt x="206" y="599"/>
                    </a:lnTo>
                    <a:lnTo>
                      <a:pt x="240" y="479"/>
                    </a:lnTo>
                    <a:lnTo>
                      <a:pt x="257" y="342"/>
                    </a:lnTo>
                    <a:lnTo>
                      <a:pt x="257" y="342"/>
                    </a:lnTo>
                    <a:lnTo>
                      <a:pt x="240" y="206"/>
                    </a:lnTo>
                    <a:lnTo>
                      <a:pt x="206" y="103"/>
                    </a:lnTo>
                    <a:lnTo>
                      <a:pt x="172" y="17"/>
                    </a:lnTo>
                    <a:lnTo>
                      <a:pt x="138" y="0"/>
                    </a:lnTo>
                    <a:lnTo>
                      <a:pt x="103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4" name="Google Shape;1885;p35">
                <a:extLst>
                  <a:ext uri="{FF2B5EF4-FFF2-40B4-BE49-F238E27FC236}">
                    <a16:creationId xmlns:a16="http://schemas.microsoft.com/office/drawing/2014/main" id="{B3144C1C-38E2-7601-2888-C3FB22B5C558}"/>
                  </a:ext>
                </a:extLst>
              </p:cNvPr>
              <p:cNvSpPr/>
              <p:nvPr/>
            </p:nvSpPr>
            <p:spPr>
              <a:xfrm>
                <a:off x="3131834" y="2166334"/>
                <a:ext cx="54714" cy="93846"/>
              </a:xfrm>
              <a:custGeom>
                <a:avLst/>
                <a:gdLst/>
                <a:ahLst/>
                <a:cxnLst/>
                <a:rect l="l" t="t" r="r" b="b"/>
                <a:pathLst>
                  <a:path w="1387" h="2379" extrusionOk="0">
                    <a:moveTo>
                      <a:pt x="702" y="0"/>
                    </a:moveTo>
                    <a:lnTo>
                      <a:pt x="617" y="18"/>
                    </a:lnTo>
                    <a:lnTo>
                      <a:pt x="531" y="35"/>
                    </a:lnTo>
                    <a:lnTo>
                      <a:pt x="445" y="52"/>
                    </a:lnTo>
                    <a:lnTo>
                      <a:pt x="309" y="137"/>
                    </a:lnTo>
                    <a:lnTo>
                      <a:pt x="189" y="240"/>
                    </a:lnTo>
                    <a:lnTo>
                      <a:pt x="137" y="308"/>
                    </a:lnTo>
                    <a:lnTo>
                      <a:pt x="86" y="377"/>
                    </a:lnTo>
                    <a:lnTo>
                      <a:pt x="35" y="531"/>
                    </a:lnTo>
                    <a:lnTo>
                      <a:pt x="1" y="702"/>
                    </a:lnTo>
                    <a:lnTo>
                      <a:pt x="1" y="873"/>
                    </a:lnTo>
                    <a:lnTo>
                      <a:pt x="1" y="1044"/>
                    </a:lnTo>
                    <a:lnTo>
                      <a:pt x="18" y="1232"/>
                    </a:lnTo>
                    <a:lnTo>
                      <a:pt x="35" y="1404"/>
                    </a:lnTo>
                    <a:lnTo>
                      <a:pt x="69" y="1592"/>
                    </a:lnTo>
                    <a:lnTo>
                      <a:pt x="120" y="1780"/>
                    </a:lnTo>
                    <a:lnTo>
                      <a:pt x="189" y="1951"/>
                    </a:lnTo>
                    <a:lnTo>
                      <a:pt x="291" y="2105"/>
                    </a:lnTo>
                    <a:lnTo>
                      <a:pt x="428" y="2225"/>
                    </a:lnTo>
                    <a:lnTo>
                      <a:pt x="514" y="2276"/>
                    </a:lnTo>
                    <a:lnTo>
                      <a:pt x="599" y="2328"/>
                    </a:lnTo>
                    <a:lnTo>
                      <a:pt x="685" y="2362"/>
                    </a:lnTo>
                    <a:lnTo>
                      <a:pt x="788" y="2379"/>
                    </a:lnTo>
                    <a:lnTo>
                      <a:pt x="993" y="2379"/>
                    </a:lnTo>
                    <a:lnTo>
                      <a:pt x="1198" y="2362"/>
                    </a:lnTo>
                    <a:lnTo>
                      <a:pt x="1387" y="2328"/>
                    </a:lnTo>
                    <a:lnTo>
                      <a:pt x="1216" y="223"/>
                    </a:lnTo>
                    <a:lnTo>
                      <a:pt x="1147" y="172"/>
                    </a:lnTo>
                    <a:lnTo>
                      <a:pt x="1096" y="120"/>
                    </a:lnTo>
                    <a:lnTo>
                      <a:pt x="942" y="52"/>
                    </a:lnTo>
                    <a:lnTo>
                      <a:pt x="771" y="18"/>
                    </a:lnTo>
                    <a:lnTo>
                      <a:pt x="702" y="0"/>
                    </a:lnTo>
                    <a:close/>
                  </a:path>
                </a:pathLst>
              </a:custGeom>
              <a:solidFill>
                <a:srgbClr val="F7E0C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5" name="Google Shape;1886;p35">
                <a:extLst>
                  <a:ext uri="{FF2B5EF4-FFF2-40B4-BE49-F238E27FC236}">
                    <a16:creationId xmlns:a16="http://schemas.microsoft.com/office/drawing/2014/main" id="{2E3AC601-E9CE-DBFB-C8AC-0F03E62BF8D1}"/>
                  </a:ext>
                </a:extLst>
              </p:cNvPr>
              <p:cNvSpPr/>
              <p:nvPr/>
            </p:nvSpPr>
            <p:spPr>
              <a:xfrm>
                <a:off x="3131834" y="2166334"/>
                <a:ext cx="54714" cy="93846"/>
              </a:xfrm>
              <a:custGeom>
                <a:avLst/>
                <a:gdLst/>
                <a:ahLst/>
                <a:cxnLst/>
                <a:rect l="l" t="t" r="r" b="b"/>
                <a:pathLst>
                  <a:path w="1387" h="2379" fill="none" extrusionOk="0">
                    <a:moveTo>
                      <a:pt x="1216" y="223"/>
                    </a:moveTo>
                    <a:lnTo>
                      <a:pt x="1216" y="223"/>
                    </a:lnTo>
                    <a:lnTo>
                      <a:pt x="1147" y="172"/>
                    </a:lnTo>
                    <a:lnTo>
                      <a:pt x="1096" y="120"/>
                    </a:lnTo>
                    <a:lnTo>
                      <a:pt x="942" y="52"/>
                    </a:lnTo>
                    <a:lnTo>
                      <a:pt x="771" y="18"/>
                    </a:lnTo>
                    <a:lnTo>
                      <a:pt x="702" y="0"/>
                    </a:lnTo>
                    <a:lnTo>
                      <a:pt x="617" y="18"/>
                    </a:lnTo>
                    <a:lnTo>
                      <a:pt x="617" y="18"/>
                    </a:lnTo>
                    <a:lnTo>
                      <a:pt x="531" y="35"/>
                    </a:lnTo>
                    <a:lnTo>
                      <a:pt x="445" y="52"/>
                    </a:lnTo>
                    <a:lnTo>
                      <a:pt x="309" y="137"/>
                    </a:lnTo>
                    <a:lnTo>
                      <a:pt x="189" y="240"/>
                    </a:lnTo>
                    <a:lnTo>
                      <a:pt x="137" y="308"/>
                    </a:lnTo>
                    <a:lnTo>
                      <a:pt x="86" y="377"/>
                    </a:lnTo>
                    <a:lnTo>
                      <a:pt x="86" y="377"/>
                    </a:lnTo>
                    <a:lnTo>
                      <a:pt x="35" y="531"/>
                    </a:lnTo>
                    <a:lnTo>
                      <a:pt x="1" y="702"/>
                    </a:lnTo>
                    <a:lnTo>
                      <a:pt x="1" y="873"/>
                    </a:lnTo>
                    <a:lnTo>
                      <a:pt x="1" y="1044"/>
                    </a:lnTo>
                    <a:lnTo>
                      <a:pt x="1" y="1044"/>
                    </a:lnTo>
                    <a:lnTo>
                      <a:pt x="18" y="1232"/>
                    </a:lnTo>
                    <a:lnTo>
                      <a:pt x="35" y="1404"/>
                    </a:lnTo>
                    <a:lnTo>
                      <a:pt x="69" y="1592"/>
                    </a:lnTo>
                    <a:lnTo>
                      <a:pt x="120" y="1780"/>
                    </a:lnTo>
                    <a:lnTo>
                      <a:pt x="120" y="1780"/>
                    </a:lnTo>
                    <a:lnTo>
                      <a:pt x="189" y="1951"/>
                    </a:lnTo>
                    <a:lnTo>
                      <a:pt x="291" y="2105"/>
                    </a:lnTo>
                    <a:lnTo>
                      <a:pt x="428" y="2225"/>
                    </a:lnTo>
                    <a:lnTo>
                      <a:pt x="514" y="2276"/>
                    </a:lnTo>
                    <a:lnTo>
                      <a:pt x="599" y="2328"/>
                    </a:lnTo>
                    <a:lnTo>
                      <a:pt x="599" y="2328"/>
                    </a:lnTo>
                    <a:lnTo>
                      <a:pt x="685" y="2362"/>
                    </a:lnTo>
                    <a:lnTo>
                      <a:pt x="788" y="2379"/>
                    </a:lnTo>
                    <a:lnTo>
                      <a:pt x="993" y="2379"/>
                    </a:lnTo>
                    <a:lnTo>
                      <a:pt x="1198" y="2362"/>
                    </a:lnTo>
                    <a:lnTo>
                      <a:pt x="1387" y="2328"/>
                    </a:lnTo>
                    <a:lnTo>
                      <a:pt x="1216" y="223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6" name="Google Shape;1887;p35">
                <a:extLst>
                  <a:ext uri="{FF2B5EF4-FFF2-40B4-BE49-F238E27FC236}">
                    <a16:creationId xmlns:a16="http://schemas.microsoft.com/office/drawing/2014/main" id="{C93A9241-C945-ABF9-F014-7F89A556472A}"/>
                  </a:ext>
                </a:extLst>
              </p:cNvPr>
              <p:cNvSpPr/>
              <p:nvPr/>
            </p:nvSpPr>
            <p:spPr>
              <a:xfrm>
                <a:off x="3154792" y="2201442"/>
                <a:ext cx="12189" cy="27692"/>
              </a:xfrm>
              <a:custGeom>
                <a:avLst/>
                <a:gdLst/>
                <a:ahLst/>
                <a:cxnLst/>
                <a:rect l="l" t="t" r="r" b="b"/>
                <a:pathLst>
                  <a:path w="309" h="702" extrusionOk="0">
                    <a:moveTo>
                      <a:pt x="120" y="0"/>
                    </a:moveTo>
                    <a:lnTo>
                      <a:pt x="103" y="17"/>
                    </a:lnTo>
                    <a:lnTo>
                      <a:pt x="52" y="103"/>
                    </a:lnTo>
                    <a:lnTo>
                      <a:pt x="17" y="206"/>
                    </a:lnTo>
                    <a:lnTo>
                      <a:pt x="0" y="342"/>
                    </a:lnTo>
                    <a:lnTo>
                      <a:pt x="17" y="479"/>
                    </a:lnTo>
                    <a:lnTo>
                      <a:pt x="52" y="599"/>
                    </a:lnTo>
                    <a:lnTo>
                      <a:pt x="103" y="668"/>
                    </a:lnTo>
                    <a:lnTo>
                      <a:pt x="120" y="685"/>
                    </a:lnTo>
                    <a:lnTo>
                      <a:pt x="154" y="702"/>
                    </a:lnTo>
                    <a:lnTo>
                      <a:pt x="189" y="685"/>
                    </a:lnTo>
                    <a:lnTo>
                      <a:pt x="223" y="668"/>
                    </a:lnTo>
                    <a:lnTo>
                      <a:pt x="274" y="599"/>
                    </a:lnTo>
                    <a:lnTo>
                      <a:pt x="308" y="479"/>
                    </a:lnTo>
                    <a:lnTo>
                      <a:pt x="308" y="342"/>
                    </a:lnTo>
                    <a:lnTo>
                      <a:pt x="308" y="206"/>
                    </a:lnTo>
                    <a:lnTo>
                      <a:pt x="274" y="103"/>
                    </a:lnTo>
                    <a:lnTo>
                      <a:pt x="223" y="17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rgbClr val="EFC5A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7" name="Google Shape;1888;p35">
                <a:extLst>
                  <a:ext uri="{FF2B5EF4-FFF2-40B4-BE49-F238E27FC236}">
                    <a16:creationId xmlns:a16="http://schemas.microsoft.com/office/drawing/2014/main" id="{E823497C-9BF0-9F6C-3E2E-B7074897DA45}"/>
                  </a:ext>
                </a:extLst>
              </p:cNvPr>
              <p:cNvSpPr/>
              <p:nvPr/>
            </p:nvSpPr>
            <p:spPr>
              <a:xfrm>
                <a:off x="3154792" y="2201442"/>
                <a:ext cx="12189" cy="27692"/>
              </a:xfrm>
              <a:custGeom>
                <a:avLst/>
                <a:gdLst/>
                <a:ahLst/>
                <a:cxnLst/>
                <a:rect l="l" t="t" r="r" b="b"/>
                <a:pathLst>
                  <a:path w="309" h="702" fill="none" extrusionOk="0">
                    <a:moveTo>
                      <a:pt x="154" y="0"/>
                    </a:moveTo>
                    <a:lnTo>
                      <a:pt x="154" y="0"/>
                    </a:lnTo>
                    <a:lnTo>
                      <a:pt x="120" y="0"/>
                    </a:lnTo>
                    <a:lnTo>
                      <a:pt x="103" y="17"/>
                    </a:lnTo>
                    <a:lnTo>
                      <a:pt x="52" y="103"/>
                    </a:lnTo>
                    <a:lnTo>
                      <a:pt x="17" y="206"/>
                    </a:lnTo>
                    <a:lnTo>
                      <a:pt x="0" y="342"/>
                    </a:lnTo>
                    <a:lnTo>
                      <a:pt x="0" y="342"/>
                    </a:lnTo>
                    <a:lnTo>
                      <a:pt x="17" y="479"/>
                    </a:lnTo>
                    <a:lnTo>
                      <a:pt x="52" y="599"/>
                    </a:lnTo>
                    <a:lnTo>
                      <a:pt x="103" y="668"/>
                    </a:lnTo>
                    <a:lnTo>
                      <a:pt x="120" y="685"/>
                    </a:lnTo>
                    <a:lnTo>
                      <a:pt x="154" y="702"/>
                    </a:lnTo>
                    <a:lnTo>
                      <a:pt x="154" y="702"/>
                    </a:lnTo>
                    <a:lnTo>
                      <a:pt x="189" y="685"/>
                    </a:lnTo>
                    <a:lnTo>
                      <a:pt x="223" y="668"/>
                    </a:lnTo>
                    <a:lnTo>
                      <a:pt x="274" y="599"/>
                    </a:lnTo>
                    <a:lnTo>
                      <a:pt x="308" y="479"/>
                    </a:lnTo>
                    <a:lnTo>
                      <a:pt x="308" y="342"/>
                    </a:lnTo>
                    <a:lnTo>
                      <a:pt x="308" y="342"/>
                    </a:lnTo>
                    <a:lnTo>
                      <a:pt x="308" y="206"/>
                    </a:lnTo>
                    <a:lnTo>
                      <a:pt x="274" y="103"/>
                    </a:lnTo>
                    <a:lnTo>
                      <a:pt x="223" y="17"/>
                    </a:lnTo>
                    <a:lnTo>
                      <a:pt x="189" y="0"/>
                    </a:lnTo>
                    <a:lnTo>
                      <a:pt x="154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8" name="Google Shape;1889;p35">
                <a:extLst>
                  <a:ext uri="{FF2B5EF4-FFF2-40B4-BE49-F238E27FC236}">
                    <a16:creationId xmlns:a16="http://schemas.microsoft.com/office/drawing/2014/main" id="{C134F92F-3A7E-744C-5111-BFE58E01A0D8}"/>
                  </a:ext>
                </a:extLst>
              </p:cNvPr>
              <p:cNvSpPr/>
              <p:nvPr/>
            </p:nvSpPr>
            <p:spPr>
              <a:xfrm>
                <a:off x="3177080" y="1965862"/>
                <a:ext cx="361142" cy="456999"/>
              </a:xfrm>
              <a:custGeom>
                <a:avLst/>
                <a:gdLst/>
                <a:ahLst/>
                <a:cxnLst/>
                <a:rect l="l" t="t" r="r" b="b"/>
                <a:pathLst>
                  <a:path w="9155" h="11585" extrusionOk="0">
                    <a:moveTo>
                      <a:pt x="5134" y="0"/>
                    </a:moveTo>
                    <a:lnTo>
                      <a:pt x="4774" y="17"/>
                    </a:lnTo>
                    <a:lnTo>
                      <a:pt x="4364" y="52"/>
                    </a:lnTo>
                    <a:lnTo>
                      <a:pt x="3936" y="103"/>
                    </a:lnTo>
                    <a:lnTo>
                      <a:pt x="3525" y="188"/>
                    </a:lnTo>
                    <a:lnTo>
                      <a:pt x="3114" y="308"/>
                    </a:lnTo>
                    <a:lnTo>
                      <a:pt x="2721" y="445"/>
                    </a:lnTo>
                    <a:lnTo>
                      <a:pt x="2344" y="616"/>
                    </a:lnTo>
                    <a:lnTo>
                      <a:pt x="1968" y="804"/>
                    </a:lnTo>
                    <a:lnTo>
                      <a:pt x="1609" y="1044"/>
                    </a:lnTo>
                    <a:lnTo>
                      <a:pt x="1420" y="1198"/>
                    </a:lnTo>
                    <a:lnTo>
                      <a:pt x="1232" y="1369"/>
                    </a:lnTo>
                    <a:lnTo>
                      <a:pt x="1061" y="1540"/>
                    </a:lnTo>
                    <a:lnTo>
                      <a:pt x="907" y="1711"/>
                    </a:lnTo>
                    <a:lnTo>
                      <a:pt x="770" y="1900"/>
                    </a:lnTo>
                    <a:lnTo>
                      <a:pt x="633" y="2088"/>
                    </a:lnTo>
                    <a:lnTo>
                      <a:pt x="531" y="2276"/>
                    </a:lnTo>
                    <a:lnTo>
                      <a:pt x="428" y="2481"/>
                    </a:lnTo>
                    <a:lnTo>
                      <a:pt x="342" y="2687"/>
                    </a:lnTo>
                    <a:lnTo>
                      <a:pt x="257" y="2892"/>
                    </a:lnTo>
                    <a:lnTo>
                      <a:pt x="205" y="3115"/>
                    </a:lnTo>
                    <a:lnTo>
                      <a:pt x="154" y="3337"/>
                    </a:lnTo>
                    <a:lnTo>
                      <a:pt x="69" y="3782"/>
                    </a:lnTo>
                    <a:lnTo>
                      <a:pt x="17" y="4244"/>
                    </a:lnTo>
                    <a:lnTo>
                      <a:pt x="0" y="4706"/>
                    </a:lnTo>
                    <a:lnTo>
                      <a:pt x="0" y="5185"/>
                    </a:lnTo>
                    <a:lnTo>
                      <a:pt x="17" y="5647"/>
                    </a:lnTo>
                    <a:lnTo>
                      <a:pt x="51" y="6126"/>
                    </a:lnTo>
                    <a:lnTo>
                      <a:pt x="137" y="7084"/>
                    </a:lnTo>
                    <a:lnTo>
                      <a:pt x="171" y="7546"/>
                    </a:lnTo>
                    <a:lnTo>
                      <a:pt x="188" y="7991"/>
                    </a:lnTo>
                    <a:lnTo>
                      <a:pt x="223" y="8659"/>
                    </a:lnTo>
                    <a:lnTo>
                      <a:pt x="274" y="9001"/>
                    </a:lnTo>
                    <a:lnTo>
                      <a:pt x="325" y="9326"/>
                    </a:lnTo>
                    <a:lnTo>
                      <a:pt x="394" y="9634"/>
                    </a:lnTo>
                    <a:lnTo>
                      <a:pt x="513" y="9942"/>
                    </a:lnTo>
                    <a:lnTo>
                      <a:pt x="565" y="10096"/>
                    </a:lnTo>
                    <a:lnTo>
                      <a:pt x="650" y="10233"/>
                    </a:lnTo>
                    <a:lnTo>
                      <a:pt x="736" y="10370"/>
                    </a:lnTo>
                    <a:lnTo>
                      <a:pt x="821" y="10507"/>
                    </a:lnTo>
                    <a:lnTo>
                      <a:pt x="975" y="10661"/>
                    </a:lnTo>
                    <a:lnTo>
                      <a:pt x="1129" y="10815"/>
                    </a:lnTo>
                    <a:lnTo>
                      <a:pt x="1283" y="10952"/>
                    </a:lnTo>
                    <a:lnTo>
                      <a:pt x="1472" y="11054"/>
                    </a:lnTo>
                    <a:lnTo>
                      <a:pt x="1643" y="11157"/>
                    </a:lnTo>
                    <a:lnTo>
                      <a:pt x="1848" y="11243"/>
                    </a:lnTo>
                    <a:lnTo>
                      <a:pt x="2036" y="11328"/>
                    </a:lnTo>
                    <a:lnTo>
                      <a:pt x="2259" y="11380"/>
                    </a:lnTo>
                    <a:lnTo>
                      <a:pt x="2464" y="11448"/>
                    </a:lnTo>
                    <a:lnTo>
                      <a:pt x="2687" y="11482"/>
                    </a:lnTo>
                    <a:lnTo>
                      <a:pt x="3114" y="11551"/>
                    </a:lnTo>
                    <a:lnTo>
                      <a:pt x="3576" y="11568"/>
                    </a:lnTo>
                    <a:lnTo>
                      <a:pt x="4004" y="11585"/>
                    </a:lnTo>
                    <a:lnTo>
                      <a:pt x="4603" y="11568"/>
                    </a:lnTo>
                    <a:lnTo>
                      <a:pt x="5202" y="11534"/>
                    </a:lnTo>
                    <a:lnTo>
                      <a:pt x="5801" y="11482"/>
                    </a:lnTo>
                    <a:lnTo>
                      <a:pt x="6400" y="11397"/>
                    </a:lnTo>
                    <a:lnTo>
                      <a:pt x="6742" y="11345"/>
                    </a:lnTo>
                    <a:lnTo>
                      <a:pt x="7084" y="11277"/>
                    </a:lnTo>
                    <a:lnTo>
                      <a:pt x="7427" y="11174"/>
                    </a:lnTo>
                    <a:lnTo>
                      <a:pt x="7752" y="11054"/>
                    </a:lnTo>
                    <a:lnTo>
                      <a:pt x="7906" y="10986"/>
                    </a:lnTo>
                    <a:lnTo>
                      <a:pt x="8043" y="10900"/>
                    </a:lnTo>
                    <a:lnTo>
                      <a:pt x="8179" y="10815"/>
                    </a:lnTo>
                    <a:lnTo>
                      <a:pt x="8316" y="10712"/>
                    </a:lnTo>
                    <a:lnTo>
                      <a:pt x="8436" y="10592"/>
                    </a:lnTo>
                    <a:lnTo>
                      <a:pt x="8556" y="10473"/>
                    </a:lnTo>
                    <a:lnTo>
                      <a:pt x="8641" y="10336"/>
                    </a:lnTo>
                    <a:lnTo>
                      <a:pt x="8727" y="10199"/>
                    </a:lnTo>
                    <a:lnTo>
                      <a:pt x="8795" y="10045"/>
                    </a:lnTo>
                    <a:lnTo>
                      <a:pt x="8864" y="9891"/>
                    </a:lnTo>
                    <a:lnTo>
                      <a:pt x="8898" y="9720"/>
                    </a:lnTo>
                    <a:lnTo>
                      <a:pt x="8932" y="9566"/>
                    </a:lnTo>
                    <a:lnTo>
                      <a:pt x="8967" y="9223"/>
                    </a:lnTo>
                    <a:lnTo>
                      <a:pt x="8984" y="8881"/>
                    </a:lnTo>
                    <a:lnTo>
                      <a:pt x="9121" y="5904"/>
                    </a:lnTo>
                    <a:lnTo>
                      <a:pt x="9155" y="5185"/>
                    </a:lnTo>
                    <a:lnTo>
                      <a:pt x="9155" y="4449"/>
                    </a:lnTo>
                    <a:lnTo>
                      <a:pt x="9138" y="4090"/>
                    </a:lnTo>
                    <a:lnTo>
                      <a:pt x="9121" y="3713"/>
                    </a:lnTo>
                    <a:lnTo>
                      <a:pt x="9069" y="3354"/>
                    </a:lnTo>
                    <a:lnTo>
                      <a:pt x="9001" y="2995"/>
                    </a:lnTo>
                    <a:lnTo>
                      <a:pt x="8915" y="2653"/>
                    </a:lnTo>
                    <a:lnTo>
                      <a:pt x="8795" y="2293"/>
                    </a:lnTo>
                    <a:lnTo>
                      <a:pt x="8659" y="1951"/>
                    </a:lnTo>
                    <a:lnTo>
                      <a:pt x="8487" y="1643"/>
                    </a:lnTo>
                    <a:lnTo>
                      <a:pt x="8282" y="1335"/>
                    </a:lnTo>
                    <a:lnTo>
                      <a:pt x="8060" y="1044"/>
                    </a:lnTo>
                    <a:lnTo>
                      <a:pt x="7940" y="924"/>
                    </a:lnTo>
                    <a:lnTo>
                      <a:pt x="7803" y="804"/>
                    </a:lnTo>
                    <a:lnTo>
                      <a:pt x="7666" y="685"/>
                    </a:lnTo>
                    <a:lnTo>
                      <a:pt x="7512" y="582"/>
                    </a:lnTo>
                    <a:lnTo>
                      <a:pt x="7358" y="479"/>
                    </a:lnTo>
                    <a:lnTo>
                      <a:pt x="7204" y="394"/>
                    </a:lnTo>
                    <a:lnTo>
                      <a:pt x="6879" y="257"/>
                    </a:lnTo>
                    <a:lnTo>
                      <a:pt x="6554" y="154"/>
                    </a:lnTo>
                    <a:lnTo>
                      <a:pt x="6212" y="69"/>
                    </a:lnTo>
                    <a:lnTo>
                      <a:pt x="5852" y="17"/>
                    </a:lnTo>
                    <a:lnTo>
                      <a:pt x="5493" y="0"/>
                    </a:lnTo>
                    <a:close/>
                  </a:path>
                </a:pathLst>
              </a:custGeom>
              <a:solidFill>
                <a:srgbClr val="F7E0C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9" name="Google Shape;1890;p35">
                <a:extLst>
                  <a:ext uri="{FF2B5EF4-FFF2-40B4-BE49-F238E27FC236}">
                    <a16:creationId xmlns:a16="http://schemas.microsoft.com/office/drawing/2014/main" id="{CEAADE16-3580-E346-3DBC-A46709381072}"/>
                  </a:ext>
                </a:extLst>
              </p:cNvPr>
              <p:cNvSpPr/>
              <p:nvPr/>
            </p:nvSpPr>
            <p:spPr>
              <a:xfrm>
                <a:off x="3177080" y="1965862"/>
                <a:ext cx="361142" cy="456999"/>
              </a:xfrm>
              <a:custGeom>
                <a:avLst/>
                <a:gdLst/>
                <a:ahLst/>
                <a:cxnLst/>
                <a:rect l="l" t="t" r="r" b="b"/>
                <a:pathLst>
                  <a:path w="9155" h="11585" fill="none" extrusionOk="0">
                    <a:moveTo>
                      <a:pt x="188" y="7991"/>
                    </a:moveTo>
                    <a:lnTo>
                      <a:pt x="188" y="7991"/>
                    </a:lnTo>
                    <a:lnTo>
                      <a:pt x="223" y="8659"/>
                    </a:lnTo>
                    <a:lnTo>
                      <a:pt x="274" y="9001"/>
                    </a:lnTo>
                    <a:lnTo>
                      <a:pt x="325" y="9326"/>
                    </a:lnTo>
                    <a:lnTo>
                      <a:pt x="394" y="9634"/>
                    </a:lnTo>
                    <a:lnTo>
                      <a:pt x="513" y="9942"/>
                    </a:lnTo>
                    <a:lnTo>
                      <a:pt x="565" y="10096"/>
                    </a:lnTo>
                    <a:lnTo>
                      <a:pt x="650" y="10233"/>
                    </a:lnTo>
                    <a:lnTo>
                      <a:pt x="736" y="10370"/>
                    </a:lnTo>
                    <a:lnTo>
                      <a:pt x="821" y="10507"/>
                    </a:lnTo>
                    <a:lnTo>
                      <a:pt x="821" y="10507"/>
                    </a:lnTo>
                    <a:lnTo>
                      <a:pt x="975" y="10661"/>
                    </a:lnTo>
                    <a:lnTo>
                      <a:pt x="1129" y="10815"/>
                    </a:lnTo>
                    <a:lnTo>
                      <a:pt x="1283" y="10952"/>
                    </a:lnTo>
                    <a:lnTo>
                      <a:pt x="1472" y="11054"/>
                    </a:lnTo>
                    <a:lnTo>
                      <a:pt x="1643" y="11157"/>
                    </a:lnTo>
                    <a:lnTo>
                      <a:pt x="1848" y="11243"/>
                    </a:lnTo>
                    <a:lnTo>
                      <a:pt x="2036" y="11328"/>
                    </a:lnTo>
                    <a:lnTo>
                      <a:pt x="2259" y="11380"/>
                    </a:lnTo>
                    <a:lnTo>
                      <a:pt x="2464" y="11448"/>
                    </a:lnTo>
                    <a:lnTo>
                      <a:pt x="2687" y="11482"/>
                    </a:lnTo>
                    <a:lnTo>
                      <a:pt x="3114" y="11551"/>
                    </a:lnTo>
                    <a:lnTo>
                      <a:pt x="3576" y="11568"/>
                    </a:lnTo>
                    <a:lnTo>
                      <a:pt x="4004" y="11585"/>
                    </a:lnTo>
                    <a:lnTo>
                      <a:pt x="4004" y="11585"/>
                    </a:lnTo>
                    <a:lnTo>
                      <a:pt x="4603" y="11568"/>
                    </a:lnTo>
                    <a:lnTo>
                      <a:pt x="5202" y="11534"/>
                    </a:lnTo>
                    <a:lnTo>
                      <a:pt x="5801" y="11482"/>
                    </a:lnTo>
                    <a:lnTo>
                      <a:pt x="6400" y="11397"/>
                    </a:lnTo>
                    <a:lnTo>
                      <a:pt x="6400" y="11397"/>
                    </a:lnTo>
                    <a:lnTo>
                      <a:pt x="6742" y="11345"/>
                    </a:lnTo>
                    <a:lnTo>
                      <a:pt x="7084" y="11277"/>
                    </a:lnTo>
                    <a:lnTo>
                      <a:pt x="7427" y="11174"/>
                    </a:lnTo>
                    <a:lnTo>
                      <a:pt x="7752" y="11054"/>
                    </a:lnTo>
                    <a:lnTo>
                      <a:pt x="7906" y="10986"/>
                    </a:lnTo>
                    <a:lnTo>
                      <a:pt x="8043" y="10900"/>
                    </a:lnTo>
                    <a:lnTo>
                      <a:pt x="8179" y="10815"/>
                    </a:lnTo>
                    <a:lnTo>
                      <a:pt x="8316" y="10712"/>
                    </a:lnTo>
                    <a:lnTo>
                      <a:pt x="8436" y="10592"/>
                    </a:lnTo>
                    <a:lnTo>
                      <a:pt x="8556" y="10473"/>
                    </a:lnTo>
                    <a:lnTo>
                      <a:pt x="8641" y="10336"/>
                    </a:lnTo>
                    <a:lnTo>
                      <a:pt x="8727" y="10199"/>
                    </a:lnTo>
                    <a:lnTo>
                      <a:pt x="8727" y="10199"/>
                    </a:lnTo>
                    <a:lnTo>
                      <a:pt x="8795" y="10045"/>
                    </a:lnTo>
                    <a:lnTo>
                      <a:pt x="8864" y="9891"/>
                    </a:lnTo>
                    <a:lnTo>
                      <a:pt x="8898" y="9720"/>
                    </a:lnTo>
                    <a:lnTo>
                      <a:pt x="8932" y="9566"/>
                    </a:lnTo>
                    <a:lnTo>
                      <a:pt x="8967" y="9223"/>
                    </a:lnTo>
                    <a:lnTo>
                      <a:pt x="8984" y="8881"/>
                    </a:lnTo>
                    <a:lnTo>
                      <a:pt x="8984" y="8881"/>
                    </a:lnTo>
                    <a:lnTo>
                      <a:pt x="9121" y="5904"/>
                    </a:lnTo>
                    <a:lnTo>
                      <a:pt x="9121" y="5904"/>
                    </a:lnTo>
                    <a:lnTo>
                      <a:pt x="9155" y="5185"/>
                    </a:lnTo>
                    <a:lnTo>
                      <a:pt x="9155" y="4449"/>
                    </a:lnTo>
                    <a:lnTo>
                      <a:pt x="9138" y="4090"/>
                    </a:lnTo>
                    <a:lnTo>
                      <a:pt x="9121" y="3713"/>
                    </a:lnTo>
                    <a:lnTo>
                      <a:pt x="9069" y="3354"/>
                    </a:lnTo>
                    <a:lnTo>
                      <a:pt x="9001" y="2995"/>
                    </a:lnTo>
                    <a:lnTo>
                      <a:pt x="9001" y="2995"/>
                    </a:lnTo>
                    <a:lnTo>
                      <a:pt x="8915" y="2653"/>
                    </a:lnTo>
                    <a:lnTo>
                      <a:pt x="8795" y="2293"/>
                    </a:lnTo>
                    <a:lnTo>
                      <a:pt x="8659" y="1951"/>
                    </a:lnTo>
                    <a:lnTo>
                      <a:pt x="8487" y="1643"/>
                    </a:lnTo>
                    <a:lnTo>
                      <a:pt x="8282" y="1335"/>
                    </a:lnTo>
                    <a:lnTo>
                      <a:pt x="8060" y="1044"/>
                    </a:lnTo>
                    <a:lnTo>
                      <a:pt x="7940" y="924"/>
                    </a:lnTo>
                    <a:lnTo>
                      <a:pt x="7803" y="804"/>
                    </a:lnTo>
                    <a:lnTo>
                      <a:pt x="7666" y="685"/>
                    </a:lnTo>
                    <a:lnTo>
                      <a:pt x="7512" y="582"/>
                    </a:lnTo>
                    <a:lnTo>
                      <a:pt x="7512" y="582"/>
                    </a:lnTo>
                    <a:lnTo>
                      <a:pt x="7358" y="479"/>
                    </a:lnTo>
                    <a:lnTo>
                      <a:pt x="7204" y="394"/>
                    </a:lnTo>
                    <a:lnTo>
                      <a:pt x="6879" y="257"/>
                    </a:lnTo>
                    <a:lnTo>
                      <a:pt x="6554" y="154"/>
                    </a:lnTo>
                    <a:lnTo>
                      <a:pt x="6212" y="69"/>
                    </a:lnTo>
                    <a:lnTo>
                      <a:pt x="5852" y="17"/>
                    </a:lnTo>
                    <a:lnTo>
                      <a:pt x="5493" y="0"/>
                    </a:lnTo>
                    <a:lnTo>
                      <a:pt x="5134" y="0"/>
                    </a:lnTo>
                    <a:lnTo>
                      <a:pt x="4774" y="17"/>
                    </a:lnTo>
                    <a:lnTo>
                      <a:pt x="4774" y="17"/>
                    </a:lnTo>
                    <a:lnTo>
                      <a:pt x="4364" y="52"/>
                    </a:lnTo>
                    <a:lnTo>
                      <a:pt x="3936" y="103"/>
                    </a:lnTo>
                    <a:lnTo>
                      <a:pt x="3525" y="188"/>
                    </a:lnTo>
                    <a:lnTo>
                      <a:pt x="3114" y="308"/>
                    </a:lnTo>
                    <a:lnTo>
                      <a:pt x="2721" y="445"/>
                    </a:lnTo>
                    <a:lnTo>
                      <a:pt x="2344" y="616"/>
                    </a:lnTo>
                    <a:lnTo>
                      <a:pt x="1968" y="804"/>
                    </a:lnTo>
                    <a:lnTo>
                      <a:pt x="1609" y="1044"/>
                    </a:lnTo>
                    <a:lnTo>
                      <a:pt x="1609" y="1044"/>
                    </a:lnTo>
                    <a:lnTo>
                      <a:pt x="1420" y="1198"/>
                    </a:lnTo>
                    <a:lnTo>
                      <a:pt x="1232" y="1369"/>
                    </a:lnTo>
                    <a:lnTo>
                      <a:pt x="1061" y="1540"/>
                    </a:lnTo>
                    <a:lnTo>
                      <a:pt x="907" y="1711"/>
                    </a:lnTo>
                    <a:lnTo>
                      <a:pt x="770" y="1900"/>
                    </a:lnTo>
                    <a:lnTo>
                      <a:pt x="633" y="2088"/>
                    </a:lnTo>
                    <a:lnTo>
                      <a:pt x="531" y="2276"/>
                    </a:lnTo>
                    <a:lnTo>
                      <a:pt x="428" y="2481"/>
                    </a:lnTo>
                    <a:lnTo>
                      <a:pt x="342" y="2687"/>
                    </a:lnTo>
                    <a:lnTo>
                      <a:pt x="257" y="2892"/>
                    </a:lnTo>
                    <a:lnTo>
                      <a:pt x="205" y="3115"/>
                    </a:lnTo>
                    <a:lnTo>
                      <a:pt x="154" y="3337"/>
                    </a:lnTo>
                    <a:lnTo>
                      <a:pt x="69" y="3782"/>
                    </a:lnTo>
                    <a:lnTo>
                      <a:pt x="17" y="4244"/>
                    </a:lnTo>
                    <a:lnTo>
                      <a:pt x="0" y="4706"/>
                    </a:lnTo>
                    <a:lnTo>
                      <a:pt x="0" y="5185"/>
                    </a:lnTo>
                    <a:lnTo>
                      <a:pt x="17" y="5647"/>
                    </a:lnTo>
                    <a:lnTo>
                      <a:pt x="51" y="6126"/>
                    </a:lnTo>
                    <a:lnTo>
                      <a:pt x="137" y="7084"/>
                    </a:lnTo>
                    <a:lnTo>
                      <a:pt x="171" y="7546"/>
                    </a:lnTo>
                    <a:lnTo>
                      <a:pt x="188" y="799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0" name="Google Shape;1891;p35">
                <a:extLst>
                  <a:ext uri="{FF2B5EF4-FFF2-40B4-BE49-F238E27FC236}">
                    <a16:creationId xmlns:a16="http://schemas.microsoft.com/office/drawing/2014/main" id="{246FEEB0-5C31-8F2B-A2C0-87EBC9577E49}"/>
                  </a:ext>
                </a:extLst>
              </p:cNvPr>
              <p:cNvSpPr/>
              <p:nvPr/>
            </p:nvSpPr>
            <p:spPr>
              <a:xfrm>
                <a:off x="3412660" y="2177813"/>
                <a:ext cx="23629" cy="39171"/>
              </a:xfrm>
              <a:custGeom>
                <a:avLst/>
                <a:gdLst/>
                <a:ahLst/>
                <a:cxnLst/>
                <a:rect l="l" t="t" r="r" b="b"/>
                <a:pathLst>
                  <a:path w="599" h="993" extrusionOk="0">
                    <a:moveTo>
                      <a:pt x="222" y="0"/>
                    </a:moveTo>
                    <a:lnTo>
                      <a:pt x="154" y="17"/>
                    </a:lnTo>
                    <a:lnTo>
                      <a:pt x="120" y="52"/>
                    </a:lnTo>
                    <a:lnTo>
                      <a:pt x="86" y="103"/>
                    </a:lnTo>
                    <a:lnTo>
                      <a:pt x="34" y="240"/>
                    </a:lnTo>
                    <a:lnTo>
                      <a:pt x="17" y="377"/>
                    </a:lnTo>
                    <a:lnTo>
                      <a:pt x="0" y="479"/>
                    </a:lnTo>
                    <a:lnTo>
                      <a:pt x="0" y="599"/>
                    </a:lnTo>
                    <a:lnTo>
                      <a:pt x="0" y="719"/>
                    </a:lnTo>
                    <a:lnTo>
                      <a:pt x="17" y="822"/>
                    </a:lnTo>
                    <a:lnTo>
                      <a:pt x="51" y="873"/>
                    </a:lnTo>
                    <a:lnTo>
                      <a:pt x="86" y="907"/>
                    </a:lnTo>
                    <a:lnTo>
                      <a:pt x="137" y="959"/>
                    </a:lnTo>
                    <a:lnTo>
                      <a:pt x="188" y="976"/>
                    </a:lnTo>
                    <a:lnTo>
                      <a:pt x="257" y="993"/>
                    </a:lnTo>
                    <a:lnTo>
                      <a:pt x="325" y="976"/>
                    </a:lnTo>
                    <a:lnTo>
                      <a:pt x="394" y="959"/>
                    </a:lnTo>
                    <a:lnTo>
                      <a:pt x="462" y="924"/>
                    </a:lnTo>
                    <a:lnTo>
                      <a:pt x="513" y="890"/>
                    </a:lnTo>
                    <a:lnTo>
                      <a:pt x="548" y="822"/>
                    </a:lnTo>
                    <a:lnTo>
                      <a:pt x="582" y="736"/>
                    </a:lnTo>
                    <a:lnTo>
                      <a:pt x="599" y="599"/>
                    </a:lnTo>
                    <a:lnTo>
                      <a:pt x="582" y="445"/>
                    </a:lnTo>
                    <a:lnTo>
                      <a:pt x="531" y="291"/>
                    </a:lnTo>
                    <a:lnTo>
                      <a:pt x="462" y="154"/>
                    </a:lnTo>
                    <a:lnTo>
                      <a:pt x="428" y="103"/>
                    </a:lnTo>
                    <a:lnTo>
                      <a:pt x="376" y="52"/>
                    </a:lnTo>
                    <a:lnTo>
                      <a:pt x="342" y="17"/>
                    </a:lnTo>
                    <a:lnTo>
                      <a:pt x="274" y="0"/>
                    </a:lnTo>
                    <a:close/>
                  </a:path>
                </a:pathLst>
              </a:custGeom>
              <a:solidFill>
                <a:srgbClr val="2827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1" name="Google Shape;1892;p35">
                <a:extLst>
                  <a:ext uri="{FF2B5EF4-FFF2-40B4-BE49-F238E27FC236}">
                    <a16:creationId xmlns:a16="http://schemas.microsoft.com/office/drawing/2014/main" id="{1767D4E9-4DC1-DC60-A02B-7130430C7BC8}"/>
                  </a:ext>
                </a:extLst>
              </p:cNvPr>
              <p:cNvSpPr/>
              <p:nvPr/>
            </p:nvSpPr>
            <p:spPr>
              <a:xfrm>
                <a:off x="3289111" y="2177143"/>
                <a:ext cx="22998" cy="38501"/>
              </a:xfrm>
              <a:custGeom>
                <a:avLst/>
                <a:gdLst/>
                <a:ahLst/>
                <a:cxnLst/>
                <a:rect l="l" t="t" r="r" b="b"/>
                <a:pathLst>
                  <a:path w="583" h="976" extrusionOk="0">
                    <a:moveTo>
                      <a:pt x="309" y="0"/>
                    </a:moveTo>
                    <a:lnTo>
                      <a:pt x="257" y="17"/>
                    </a:lnTo>
                    <a:lnTo>
                      <a:pt x="206" y="52"/>
                    </a:lnTo>
                    <a:lnTo>
                      <a:pt x="155" y="86"/>
                    </a:lnTo>
                    <a:lnTo>
                      <a:pt x="120" y="154"/>
                    </a:lnTo>
                    <a:lnTo>
                      <a:pt x="52" y="291"/>
                    </a:lnTo>
                    <a:lnTo>
                      <a:pt x="18" y="445"/>
                    </a:lnTo>
                    <a:lnTo>
                      <a:pt x="1" y="599"/>
                    </a:lnTo>
                    <a:lnTo>
                      <a:pt x="1" y="719"/>
                    </a:lnTo>
                    <a:lnTo>
                      <a:pt x="35" y="822"/>
                    </a:lnTo>
                    <a:lnTo>
                      <a:pt x="69" y="873"/>
                    </a:lnTo>
                    <a:lnTo>
                      <a:pt x="120" y="924"/>
                    </a:lnTo>
                    <a:lnTo>
                      <a:pt x="189" y="958"/>
                    </a:lnTo>
                    <a:lnTo>
                      <a:pt x="257" y="976"/>
                    </a:lnTo>
                    <a:lnTo>
                      <a:pt x="394" y="976"/>
                    </a:lnTo>
                    <a:lnTo>
                      <a:pt x="446" y="941"/>
                    </a:lnTo>
                    <a:lnTo>
                      <a:pt x="514" y="907"/>
                    </a:lnTo>
                    <a:lnTo>
                      <a:pt x="548" y="856"/>
                    </a:lnTo>
                    <a:lnTo>
                      <a:pt x="565" y="804"/>
                    </a:lnTo>
                    <a:lnTo>
                      <a:pt x="582" y="702"/>
                    </a:lnTo>
                    <a:lnTo>
                      <a:pt x="582" y="599"/>
                    </a:lnTo>
                    <a:lnTo>
                      <a:pt x="582" y="479"/>
                    </a:lnTo>
                    <a:lnTo>
                      <a:pt x="565" y="360"/>
                    </a:lnTo>
                    <a:lnTo>
                      <a:pt x="548" y="223"/>
                    </a:lnTo>
                    <a:lnTo>
                      <a:pt x="497" y="86"/>
                    </a:lnTo>
                    <a:lnTo>
                      <a:pt x="463" y="34"/>
                    </a:lnTo>
                    <a:lnTo>
                      <a:pt x="428" y="17"/>
                    </a:lnTo>
                    <a:lnTo>
                      <a:pt x="360" y="0"/>
                    </a:lnTo>
                    <a:close/>
                  </a:path>
                </a:pathLst>
              </a:custGeom>
              <a:solidFill>
                <a:srgbClr val="2827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2" name="Google Shape;1893;p35">
                <a:extLst>
                  <a:ext uri="{FF2B5EF4-FFF2-40B4-BE49-F238E27FC236}">
                    <a16:creationId xmlns:a16="http://schemas.microsoft.com/office/drawing/2014/main" id="{5B60440F-F9DD-D80E-2F2A-4763DFEC3D78}"/>
                  </a:ext>
                </a:extLst>
              </p:cNvPr>
              <p:cNvSpPr/>
              <p:nvPr/>
            </p:nvSpPr>
            <p:spPr>
              <a:xfrm>
                <a:off x="3150729" y="1894975"/>
                <a:ext cx="463784" cy="564336"/>
              </a:xfrm>
              <a:custGeom>
                <a:avLst/>
                <a:gdLst/>
                <a:ahLst/>
                <a:cxnLst/>
                <a:rect l="l" t="t" r="r" b="b"/>
                <a:pathLst>
                  <a:path w="11757" h="14306" extrusionOk="0">
                    <a:moveTo>
                      <a:pt x="1832" y="3765"/>
                    </a:moveTo>
                    <a:lnTo>
                      <a:pt x="2259" y="4073"/>
                    </a:lnTo>
                    <a:lnTo>
                      <a:pt x="2670" y="4364"/>
                    </a:lnTo>
                    <a:lnTo>
                      <a:pt x="3115" y="4638"/>
                    </a:lnTo>
                    <a:lnTo>
                      <a:pt x="3560" y="4877"/>
                    </a:lnTo>
                    <a:lnTo>
                      <a:pt x="3782" y="4997"/>
                    </a:lnTo>
                    <a:lnTo>
                      <a:pt x="4022" y="5100"/>
                    </a:lnTo>
                    <a:lnTo>
                      <a:pt x="4262" y="5185"/>
                    </a:lnTo>
                    <a:lnTo>
                      <a:pt x="4484" y="5254"/>
                    </a:lnTo>
                    <a:lnTo>
                      <a:pt x="4741" y="5322"/>
                    </a:lnTo>
                    <a:lnTo>
                      <a:pt x="4980" y="5374"/>
                    </a:lnTo>
                    <a:lnTo>
                      <a:pt x="5220" y="5408"/>
                    </a:lnTo>
                    <a:lnTo>
                      <a:pt x="5476" y="5425"/>
                    </a:lnTo>
                    <a:lnTo>
                      <a:pt x="5476" y="5425"/>
                    </a:lnTo>
                    <a:lnTo>
                      <a:pt x="5305" y="5254"/>
                    </a:lnTo>
                    <a:lnTo>
                      <a:pt x="5168" y="5066"/>
                    </a:lnTo>
                    <a:lnTo>
                      <a:pt x="5032" y="4860"/>
                    </a:lnTo>
                    <a:lnTo>
                      <a:pt x="4929" y="4655"/>
                    </a:lnTo>
                    <a:lnTo>
                      <a:pt x="5340" y="4809"/>
                    </a:lnTo>
                    <a:lnTo>
                      <a:pt x="5750" y="4946"/>
                    </a:lnTo>
                    <a:lnTo>
                      <a:pt x="6178" y="5031"/>
                    </a:lnTo>
                    <a:lnTo>
                      <a:pt x="6623" y="5083"/>
                    </a:lnTo>
                    <a:lnTo>
                      <a:pt x="7051" y="5100"/>
                    </a:lnTo>
                    <a:lnTo>
                      <a:pt x="7496" y="5083"/>
                    </a:lnTo>
                    <a:lnTo>
                      <a:pt x="7923" y="5031"/>
                    </a:lnTo>
                    <a:lnTo>
                      <a:pt x="8351" y="4929"/>
                    </a:lnTo>
                    <a:lnTo>
                      <a:pt x="8214" y="4912"/>
                    </a:lnTo>
                    <a:lnTo>
                      <a:pt x="8095" y="4860"/>
                    </a:lnTo>
                    <a:lnTo>
                      <a:pt x="7975" y="4809"/>
                    </a:lnTo>
                    <a:lnTo>
                      <a:pt x="7872" y="4723"/>
                    </a:lnTo>
                    <a:lnTo>
                      <a:pt x="8420" y="4723"/>
                    </a:lnTo>
                    <a:lnTo>
                      <a:pt x="8693" y="4689"/>
                    </a:lnTo>
                    <a:lnTo>
                      <a:pt x="8967" y="4638"/>
                    </a:lnTo>
                    <a:lnTo>
                      <a:pt x="8967" y="4792"/>
                    </a:lnTo>
                    <a:lnTo>
                      <a:pt x="8984" y="4946"/>
                    </a:lnTo>
                    <a:lnTo>
                      <a:pt x="9019" y="5100"/>
                    </a:lnTo>
                    <a:lnTo>
                      <a:pt x="9053" y="5254"/>
                    </a:lnTo>
                    <a:lnTo>
                      <a:pt x="9104" y="5391"/>
                    </a:lnTo>
                    <a:lnTo>
                      <a:pt x="9173" y="5545"/>
                    </a:lnTo>
                    <a:lnTo>
                      <a:pt x="9241" y="5682"/>
                    </a:lnTo>
                    <a:lnTo>
                      <a:pt x="9327" y="5801"/>
                    </a:lnTo>
                    <a:lnTo>
                      <a:pt x="9481" y="6007"/>
                    </a:lnTo>
                    <a:lnTo>
                      <a:pt x="9549" y="6109"/>
                    </a:lnTo>
                    <a:lnTo>
                      <a:pt x="9600" y="6229"/>
                    </a:lnTo>
                    <a:lnTo>
                      <a:pt x="9652" y="6349"/>
                    </a:lnTo>
                    <a:lnTo>
                      <a:pt x="9686" y="6503"/>
                    </a:lnTo>
                    <a:lnTo>
                      <a:pt x="9703" y="6657"/>
                    </a:lnTo>
                    <a:lnTo>
                      <a:pt x="9703" y="6828"/>
                    </a:lnTo>
                    <a:lnTo>
                      <a:pt x="9686" y="7170"/>
                    </a:lnTo>
                    <a:lnTo>
                      <a:pt x="9669" y="7461"/>
                    </a:lnTo>
                    <a:lnTo>
                      <a:pt x="9652" y="7923"/>
                    </a:lnTo>
                    <a:lnTo>
                      <a:pt x="9600" y="8385"/>
                    </a:lnTo>
                    <a:lnTo>
                      <a:pt x="9549" y="8847"/>
                    </a:lnTo>
                    <a:lnTo>
                      <a:pt x="9481" y="9309"/>
                    </a:lnTo>
                    <a:lnTo>
                      <a:pt x="9395" y="9737"/>
                    </a:lnTo>
                    <a:lnTo>
                      <a:pt x="9344" y="9942"/>
                    </a:lnTo>
                    <a:lnTo>
                      <a:pt x="9275" y="10131"/>
                    </a:lnTo>
                    <a:lnTo>
                      <a:pt x="9190" y="10336"/>
                    </a:lnTo>
                    <a:lnTo>
                      <a:pt x="9138" y="10473"/>
                    </a:lnTo>
                    <a:lnTo>
                      <a:pt x="9087" y="10593"/>
                    </a:lnTo>
                    <a:lnTo>
                      <a:pt x="9070" y="10695"/>
                    </a:lnTo>
                    <a:lnTo>
                      <a:pt x="9070" y="10730"/>
                    </a:lnTo>
                    <a:lnTo>
                      <a:pt x="9087" y="10764"/>
                    </a:lnTo>
                    <a:lnTo>
                      <a:pt x="8950" y="10593"/>
                    </a:lnTo>
                    <a:lnTo>
                      <a:pt x="8796" y="10422"/>
                    </a:lnTo>
                    <a:lnTo>
                      <a:pt x="8625" y="10285"/>
                    </a:lnTo>
                    <a:lnTo>
                      <a:pt x="8437" y="10148"/>
                    </a:lnTo>
                    <a:lnTo>
                      <a:pt x="8249" y="10045"/>
                    </a:lnTo>
                    <a:lnTo>
                      <a:pt x="8043" y="9942"/>
                    </a:lnTo>
                    <a:lnTo>
                      <a:pt x="7838" y="9857"/>
                    </a:lnTo>
                    <a:lnTo>
                      <a:pt x="7615" y="9788"/>
                    </a:lnTo>
                    <a:lnTo>
                      <a:pt x="7393" y="9737"/>
                    </a:lnTo>
                    <a:lnTo>
                      <a:pt x="7188" y="9686"/>
                    </a:lnTo>
                    <a:lnTo>
                      <a:pt x="6726" y="9634"/>
                    </a:lnTo>
                    <a:lnTo>
                      <a:pt x="6281" y="9600"/>
                    </a:lnTo>
                    <a:lnTo>
                      <a:pt x="5836" y="9600"/>
                    </a:lnTo>
                    <a:lnTo>
                      <a:pt x="5151" y="9617"/>
                    </a:lnTo>
                    <a:lnTo>
                      <a:pt x="4809" y="9617"/>
                    </a:lnTo>
                    <a:lnTo>
                      <a:pt x="4467" y="9651"/>
                    </a:lnTo>
                    <a:lnTo>
                      <a:pt x="4125" y="9686"/>
                    </a:lnTo>
                    <a:lnTo>
                      <a:pt x="3799" y="9737"/>
                    </a:lnTo>
                    <a:lnTo>
                      <a:pt x="3457" y="9806"/>
                    </a:lnTo>
                    <a:lnTo>
                      <a:pt x="3132" y="9891"/>
                    </a:lnTo>
                    <a:lnTo>
                      <a:pt x="2858" y="9960"/>
                    </a:lnTo>
                    <a:lnTo>
                      <a:pt x="2602" y="10062"/>
                    </a:lnTo>
                    <a:lnTo>
                      <a:pt x="2345" y="10182"/>
                    </a:lnTo>
                    <a:lnTo>
                      <a:pt x="2105" y="10336"/>
                    </a:lnTo>
                    <a:lnTo>
                      <a:pt x="1917" y="10473"/>
                    </a:lnTo>
                    <a:lnTo>
                      <a:pt x="1643" y="10678"/>
                    </a:lnTo>
                    <a:lnTo>
                      <a:pt x="1507" y="10815"/>
                    </a:lnTo>
                    <a:lnTo>
                      <a:pt x="1404" y="10918"/>
                    </a:lnTo>
                    <a:lnTo>
                      <a:pt x="1335" y="11020"/>
                    </a:lnTo>
                    <a:lnTo>
                      <a:pt x="1318" y="11072"/>
                    </a:lnTo>
                    <a:lnTo>
                      <a:pt x="1318" y="11106"/>
                    </a:lnTo>
                    <a:lnTo>
                      <a:pt x="1216" y="10764"/>
                    </a:lnTo>
                    <a:lnTo>
                      <a:pt x="1130" y="10422"/>
                    </a:lnTo>
                    <a:lnTo>
                      <a:pt x="1045" y="10096"/>
                    </a:lnTo>
                    <a:lnTo>
                      <a:pt x="993" y="9754"/>
                    </a:lnTo>
                    <a:lnTo>
                      <a:pt x="942" y="9412"/>
                    </a:lnTo>
                    <a:lnTo>
                      <a:pt x="925" y="9070"/>
                    </a:lnTo>
                    <a:lnTo>
                      <a:pt x="908" y="8727"/>
                    </a:lnTo>
                    <a:lnTo>
                      <a:pt x="908" y="8385"/>
                    </a:lnTo>
                    <a:lnTo>
                      <a:pt x="925" y="8043"/>
                    </a:lnTo>
                    <a:lnTo>
                      <a:pt x="942" y="7701"/>
                    </a:lnTo>
                    <a:lnTo>
                      <a:pt x="993" y="7359"/>
                    </a:lnTo>
                    <a:lnTo>
                      <a:pt x="1062" y="7016"/>
                    </a:lnTo>
                    <a:lnTo>
                      <a:pt x="1130" y="6691"/>
                    </a:lnTo>
                    <a:lnTo>
                      <a:pt x="1216" y="6349"/>
                    </a:lnTo>
                    <a:lnTo>
                      <a:pt x="1335" y="6024"/>
                    </a:lnTo>
                    <a:lnTo>
                      <a:pt x="1455" y="5699"/>
                    </a:lnTo>
                    <a:lnTo>
                      <a:pt x="1643" y="5220"/>
                    </a:lnTo>
                    <a:lnTo>
                      <a:pt x="1746" y="4980"/>
                    </a:lnTo>
                    <a:lnTo>
                      <a:pt x="1815" y="4740"/>
                    </a:lnTo>
                    <a:lnTo>
                      <a:pt x="1866" y="4501"/>
                    </a:lnTo>
                    <a:lnTo>
                      <a:pt x="1900" y="4244"/>
                    </a:lnTo>
                    <a:lnTo>
                      <a:pt x="1883" y="4005"/>
                    </a:lnTo>
                    <a:lnTo>
                      <a:pt x="1866" y="3885"/>
                    </a:lnTo>
                    <a:lnTo>
                      <a:pt x="1832" y="3765"/>
                    </a:lnTo>
                    <a:close/>
                    <a:moveTo>
                      <a:pt x="4501" y="0"/>
                    </a:moveTo>
                    <a:lnTo>
                      <a:pt x="4125" y="18"/>
                    </a:lnTo>
                    <a:lnTo>
                      <a:pt x="3748" y="69"/>
                    </a:lnTo>
                    <a:lnTo>
                      <a:pt x="3389" y="154"/>
                    </a:lnTo>
                    <a:lnTo>
                      <a:pt x="3218" y="206"/>
                    </a:lnTo>
                    <a:lnTo>
                      <a:pt x="3029" y="274"/>
                    </a:lnTo>
                    <a:lnTo>
                      <a:pt x="2841" y="360"/>
                    </a:lnTo>
                    <a:lnTo>
                      <a:pt x="2653" y="445"/>
                    </a:lnTo>
                    <a:lnTo>
                      <a:pt x="2482" y="565"/>
                    </a:lnTo>
                    <a:lnTo>
                      <a:pt x="2311" y="685"/>
                    </a:lnTo>
                    <a:lnTo>
                      <a:pt x="2140" y="805"/>
                    </a:lnTo>
                    <a:lnTo>
                      <a:pt x="1986" y="959"/>
                    </a:lnTo>
                    <a:lnTo>
                      <a:pt x="1832" y="1096"/>
                    </a:lnTo>
                    <a:lnTo>
                      <a:pt x="1695" y="1267"/>
                    </a:lnTo>
                    <a:lnTo>
                      <a:pt x="1575" y="1438"/>
                    </a:lnTo>
                    <a:lnTo>
                      <a:pt x="1455" y="1609"/>
                    </a:lnTo>
                    <a:lnTo>
                      <a:pt x="1353" y="1797"/>
                    </a:lnTo>
                    <a:lnTo>
                      <a:pt x="1267" y="1985"/>
                    </a:lnTo>
                    <a:lnTo>
                      <a:pt x="1181" y="2174"/>
                    </a:lnTo>
                    <a:lnTo>
                      <a:pt x="1113" y="2379"/>
                    </a:lnTo>
                    <a:lnTo>
                      <a:pt x="1062" y="2567"/>
                    </a:lnTo>
                    <a:lnTo>
                      <a:pt x="1027" y="2790"/>
                    </a:lnTo>
                    <a:lnTo>
                      <a:pt x="839" y="2807"/>
                    </a:lnTo>
                    <a:lnTo>
                      <a:pt x="668" y="2875"/>
                    </a:lnTo>
                    <a:lnTo>
                      <a:pt x="531" y="2961"/>
                    </a:lnTo>
                    <a:lnTo>
                      <a:pt x="377" y="3081"/>
                    </a:lnTo>
                    <a:lnTo>
                      <a:pt x="274" y="3235"/>
                    </a:lnTo>
                    <a:lnTo>
                      <a:pt x="172" y="3389"/>
                    </a:lnTo>
                    <a:lnTo>
                      <a:pt x="86" y="3560"/>
                    </a:lnTo>
                    <a:lnTo>
                      <a:pt x="35" y="3731"/>
                    </a:lnTo>
                    <a:lnTo>
                      <a:pt x="1" y="3919"/>
                    </a:lnTo>
                    <a:lnTo>
                      <a:pt x="1" y="4090"/>
                    </a:lnTo>
                    <a:lnTo>
                      <a:pt x="1" y="4278"/>
                    </a:lnTo>
                    <a:lnTo>
                      <a:pt x="18" y="4467"/>
                    </a:lnTo>
                    <a:lnTo>
                      <a:pt x="69" y="4826"/>
                    </a:lnTo>
                    <a:lnTo>
                      <a:pt x="155" y="5185"/>
                    </a:lnTo>
                    <a:lnTo>
                      <a:pt x="189" y="5408"/>
                    </a:lnTo>
                    <a:lnTo>
                      <a:pt x="223" y="5630"/>
                    </a:lnTo>
                    <a:lnTo>
                      <a:pt x="274" y="6058"/>
                    </a:lnTo>
                    <a:lnTo>
                      <a:pt x="309" y="6931"/>
                    </a:lnTo>
                    <a:lnTo>
                      <a:pt x="326" y="7153"/>
                    </a:lnTo>
                    <a:lnTo>
                      <a:pt x="343" y="7393"/>
                    </a:lnTo>
                    <a:lnTo>
                      <a:pt x="428" y="7855"/>
                    </a:lnTo>
                    <a:lnTo>
                      <a:pt x="497" y="8317"/>
                    </a:lnTo>
                    <a:lnTo>
                      <a:pt x="514" y="8556"/>
                    </a:lnTo>
                    <a:lnTo>
                      <a:pt x="514" y="8779"/>
                    </a:lnTo>
                    <a:lnTo>
                      <a:pt x="514" y="9292"/>
                    </a:lnTo>
                    <a:lnTo>
                      <a:pt x="514" y="9823"/>
                    </a:lnTo>
                    <a:lnTo>
                      <a:pt x="548" y="10849"/>
                    </a:lnTo>
                    <a:lnTo>
                      <a:pt x="548" y="11209"/>
                    </a:lnTo>
                    <a:lnTo>
                      <a:pt x="583" y="11568"/>
                    </a:lnTo>
                    <a:lnTo>
                      <a:pt x="617" y="11910"/>
                    </a:lnTo>
                    <a:lnTo>
                      <a:pt x="668" y="12081"/>
                    </a:lnTo>
                    <a:lnTo>
                      <a:pt x="702" y="12252"/>
                    </a:lnTo>
                    <a:lnTo>
                      <a:pt x="771" y="12441"/>
                    </a:lnTo>
                    <a:lnTo>
                      <a:pt x="856" y="12612"/>
                    </a:lnTo>
                    <a:lnTo>
                      <a:pt x="942" y="12783"/>
                    </a:lnTo>
                    <a:lnTo>
                      <a:pt x="1062" y="12954"/>
                    </a:lnTo>
                    <a:lnTo>
                      <a:pt x="1181" y="13108"/>
                    </a:lnTo>
                    <a:lnTo>
                      <a:pt x="1301" y="13262"/>
                    </a:lnTo>
                    <a:lnTo>
                      <a:pt x="1438" y="13399"/>
                    </a:lnTo>
                    <a:lnTo>
                      <a:pt x="1592" y="13519"/>
                    </a:lnTo>
                    <a:lnTo>
                      <a:pt x="1746" y="13639"/>
                    </a:lnTo>
                    <a:lnTo>
                      <a:pt x="1917" y="13741"/>
                    </a:lnTo>
                    <a:lnTo>
                      <a:pt x="2088" y="13827"/>
                    </a:lnTo>
                    <a:lnTo>
                      <a:pt x="2277" y="13912"/>
                    </a:lnTo>
                    <a:lnTo>
                      <a:pt x="2465" y="13964"/>
                    </a:lnTo>
                    <a:lnTo>
                      <a:pt x="2653" y="14015"/>
                    </a:lnTo>
                    <a:lnTo>
                      <a:pt x="2841" y="14049"/>
                    </a:lnTo>
                    <a:lnTo>
                      <a:pt x="3029" y="14066"/>
                    </a:lnTo>
                    <a:lnTo>
                      <a:pt x="3372" y="14083"/>
                    </a:lnTo>
                    <a:lnTo>
                      <a:pt x="3645" y="14083"/>
                    </a:lnTo>
                    <a:lnTo>
                      <a:pt x="3902" y="14101"/>
                    </a:lnTo>
                    <a:lnTo>
                      <a:pt x="4159" y="14169"/>
                    </a:lnTo>
                    <a:lnTo>
                      <a:pt x="4433" y="14237"/>
                    </a:lnTo>
                    <a:lnTo>
                      <a:pt x="4587" y="14255"/>
                    </a:lnTo>
                    <a:lnTo>
                      <a:pt x="4741" y="14289"/>
                    </a:lnTo>
                    <a:lnTo>
                      <a:pt x="5083" y="14306"/>
                    </a:lnTo>
                    <a:lnTo>
                      <a:pt x="5408" y="14289"/>
                    </a:lnTo>
                    <a:lnTo>
                      <a:pt x="5733" y="14289"/>
                    </a:lnTo>
                    <a:lnTo>
                      <a:pt x="6092" y="14255"/>
                    </a:lnTo>
                    <a:lnTo>
                      <a:pt x="6264" y="14220"/>
                    </a:lnTo>
                    <a:lnTo>
                      <a:pt x="6435" y="14186"/>
                    </a:lnTo>
                    <a:lnTo>
                      <a:pt x="6691" y="14083"/>
                    </a:lnTo>
                    <a:lnTo>
                      <a:pt x="6931" y="13981"/>
                    </a:lnTo>
                    <a:lnTo>
                      <a:pt x="7119" y="13929"/>
                    </a:lnTo>
                    <a:lnTo>
                      <a:pt x="7307" y="13895"/>
                    </a:lnTo>
                    <a:lnTo>
                      <a:pt x="7684" y="13861"/>
                    </a:lnTo>
                    <a:lnTo>
                      <a:pt x="8060" y="13827"/>
                    </a:lnTo>
                    <a:lnTo>
                      <a:pt x="8249" y="13793"/>
                    </a:lnTo>
                    <a:lnTo>
                      <a:pt x="8420" y="13741"/>
                    </a:lnTo>
                    <a:lnTo>
                      <a:pt x="8608" y="13656"/>
                    </a:lnTo>
                    <a:lnTo>
                      <a:pt x="8779" y="13553"/>
                    </a:lnTo>
                    <a:lnTo>
                      <a:pt x="8933" y="13433"/>
                    </a:lnTo>
                    <a:lnTo>
                      <a:pt x="9070" y="13296"/>
                    </a:lnTo>
                    <a:lnTo>
                      <a:pt x="9190" y="13142"/>
                    </a:lnTo>
                    <a:lnTo>
                      <a:pt x="9309" y="12971"/>
                    </a:lnTo>
                    <a:lnTo>
                      <a:pt x="9412" y="12800"/>
                    </a:lnTo>
                    <a:lnTo>
                      <a:pt x="9481" y="12612"/>
                    </a:lnTo>
                    <a:lnTo>
                      <a:pt x="9549" y="12441"/>
                    </a:lnTo>
                    <a:lnTo>
                      <a:pt x="9617" y="12235"/>
                    </a:lnTo>
                    <a:lnTo>
                      <a:pt x="9686" y="11859"/>
                    </a:lnTo>
                    <a:lnTo>
                      <a:pt x="9737" y="11465"/>
                    </a:lnTo>
                    <a:lnTo>
                      <a:pt x="9771" y="11055"/>
                    </a:lnTo>
                    <a:lnTo>
                      <a:pt x="9823" y="10250"/>
                    </a:lnTo>
                    <a:lnTo>
                      <a:pt x="9840" y="9446"/>
                    </a:lnTo>
                    <a:lnTo>
                      <a:pt x="9840" y="8625"/>
                    </a:lnTo>
                    <a:lnTo>
                      <a:pt x="9823" y="7821"/>
                    </a:lnTo>
                    <a:lnTo>
                      <a:pt x="9857" y="7752"/>
                    </a:lnTo>
                    <a:lnTo>
                      <a:pt x="9874" y="7667"/>
                    </a:lnTo>
                    <a:lnTo>
                      <a:pt x="9891" y="7530"/>
                    </a:lnTo>
                    <a:lnTo>
                      <a:pt x="9891" y="6777"/>
                    </a:lnTo>
                    <a:lnTo>
                      <a:pt x="9874" y="6041"/>
                    </a:lnTo>
                    <a:lnTo>
                      <a:pt x="9840" y="5305"/>
                    </a:lnTo>
                    <a:lnTo>
                      <a:pt x="9806" y="4569"/>
                    </a:lnTo>
                    <a:lnTo>
                      <a:pt x="9806" y="4484"/>
                    </a:lnTo>
                    <a:lnTo>
                      <a:pt x="9823" y="4398"/>
                    </a:lnTo>
                    <a:lnTo>
                      <a:pt x="9857" y="4364"/>
                    </a:lnTo>
                    <a:lnTo>
                      <a:pt x="9891" y="4330"/>
                    </a:lnTo>
                    <a:lnTo>
                      <a:pt x="9977" y="4261"/>
                    </a:lnTo>
                    <a:lnTo>
                      <a:pt x="10251" y="4090"/>
                    </a:lnTo>
                    <a:lnTo>
                      <a:pt x="10524" y="3885"/>
                    </a:lnTo>
                    <a:lnTo>
                      <a:pt x="10764" y="3662"/>
                    </a:lnTo>
                    <a:lnTo>
                      <a:pt x="11004" y="3440"/>
                    </a:lnTo>
                    <a:lnTo>
                      <a:pt x="11226" y="3183"/>
                    </a:lnTo>
                    <a:lnTo>
                      <a:pt x="11414" y="2927"/>
                    </a:lnTo>
                    <a:lnTo>
                      <a:pt x="11602" y="2653"/>
                    </a:lnTo>
                    <a:lnTo>
                      <a:pt x="11756" y="2362"/>
                    </a:lnTo>
                    <a:lnTo>
                      <a:pt x="11226" y="2396"/>
                    </a:lnTo>
                    <a:lnTo>
                      <a:pt x="10696" y="2413"/>
                    </a:lnTo>
                    <a:lnTo>
                      <a:pt x="10165" y="2396"/>
                    </a:lnTo>
                    <a:lnTo>
                      <a:pt x="9635" y="2328"/>
                    </a:lnTo>
                    <a:lnTo>
                      <a:pt x="9823" y="2208"/>
                    </a:lnTo>
                    <a:lnTo>
                      <a:pt x="10011" y="2054"/>
                    </a:lnTo>
                    <a:lnTo>
                      <a:pt x="10165" y="1900"/>
                    </a:lnTo>
                    <a:lnTo>
                      <a:pt x="10336" y="1729"/>
                    </a:lnTo>
                    <a:lnTo>
                      <a:pt x="10473" y="1558"/>
                    </a:lnTo>
                    <a:lnTo>
                      <a:pt x="10610" y="1369"/>
                    </a:lnTo>
                    <a:lnTo>
                      <a:pt x="10730" y="1181"/>
                    </a:lnTo>
                    <a:lnTo>
                      <a:pt x="10832" y="976"/>
                    </a:lnTo>
                    <a:lnTo>
                      <a:pt x="10832" y="976"/>
                    </a:lnTo>
                    <a:lnTo>
                      <a:pt x="10610" y="1061"/>
                    </a:lnTo>
                    <a:lnTo>
                      <a:pt x="10370" y="1130"/>
                    </a:lnTo>
                    <a:lnTo>
                      <a:pt x="10131" y="1198"/>
                    </a:lnTo>
                    <a:lnTo>
                      <a:pt x="9908" y="1250"/>
                    </a:lnTo>
                    <a:lnTo>
                      <a:pt x="9669" y="1284"/>
                    </a:lnTo>
                    <a:lnTo>
                      <a:pt x="9429" y="1318"/>
                    </a:lnTo>
                    <a:lnTo>
                      <a:pt x="8933" y="1318"/>
                    </a:lnTo>
                    <a:lnTo>
                      <a:pt x="9070" y="1164"/>
                    </a:lnTo>
                    <a:lnTo>
                      <a:pt x="9190" y="976"/>
                    </a:lnTo>
                    <a:lnTo>
                      <a:pt x="9275" y="771"/>
                    </a:lnTo>
                    <a:lnTo>
                      <a:pt x="9327" y="565"/>
                    </a:lnTo>
                    <a:lnTo>
                      <a:pt x="9155" y="634"/>
                    </a:lnTo>
                    <a:lnTo>
                      <a:pt x="8967" y="702"/>
                    </a:lnTo>
                    <a:lnTo>
                      <a:pt x="8779" y="736"/>
                    </a:lnTo>
                    <a:lnTo>
                      <a:pt x="8591" y="753"/>
                    </a:lnTo>
                    <a:lnTo>
                      <a:pt x="8385" y="753"/>
                    </a:lnTo>
                    <a:lnTo>
                      <a:pt x="8197" y="736"/>
                    </a:lnTo>
                    <a:lnTo>
                      <a:pt x="7992" y="719"/>
                    </a:lnTo>
                    <a:lnTo>
                      <a:pt x="7804" y="685"/>
                    </a:lnTo>
                    <a:lnTo>
                      <a:pt x="7427" y="582"/>
                    </a:lnTo>
                    <a:lnTo>
                      <a:pt x="7051" y="463"/>
                    </a:lnTo>
                    <a:lnTo>
                      <a:pt x="6674" y="343"/>
                    </a:lnTo>
                    <a:lnTo>
                      <a:pt x="6298" y="223"/>
                    </a:lnTo>
                    <a:lnTo>
                      <a:pt x="5853" y="120"/>
                    </a:lnTo>
                    <a:lnTo>
                      <a:pt x="5408" y="52"/>
                    </a:lnTo>
                    <a:lnTo>
                      <a:pt x="496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3" name="Google Shape;1894;p35">
                <a:extLst>
                  <a:ext uri="{FF2B5EF4-FFF2-40B4-BE49-F238E27FC236}">
                    <a16:creationId xmlns:a16="http://schemas.microsoft.com/office/drawing/2014/main" id="{0B9AE1FF-8082-6120-A16C-39EA619172CF}"/>
                  </a:ext>
                </a:extLst>
              </p:cNvPr>
              <p:cNvSpPr/>
              <p:nvPr/>
            </p:nvSpPr>
            <p:spPr>
              <a:xfrm>
                <a:off x="3150729" y="1894975"/>
                <a:ext cx="463784" cy="564336"/>
              </a:xfrm>
              <a:custGeom>
                <a:avLst/>
                <a:gdLst/>
                <a:ahLst/>
                <a:cxnLst/>
                <a:rect l="l" t="t" r="r" b="b"/>
                <a:pathLst>
                  <a:path w="11757" h="14306" fill="none" extrusionOk="0">
                    <a:moveTo>
                      <a:pt x="9891" y="4330"/>
                    </a:moveTo>
                    <a:lnTo>
                      <a:pt x="9891" y="4330"/>
                    </a:lnTo>
                    <a:lnTo>
                      <a:pt x="9977" y="4261"/>
                    </a:lnTo>
                    <a:lnTo>
                      <a:pt x="9977" y="4261"/>
                    </a:lnTo>
                    <a:lnTo>
                      <a:pt x="10251" y="4090"/>
                    </a:lnTo>
                    <a:lnTo>
                      <a:pt x="10524" y="3885"/>
                    </a:lnTo>
                    <a:lnTo>
                      <a:pt x="10764" y="3662"/>
                    </a:lnTo>
                    <a:lnTo>
                      <a:pt x="11004" y="3440"/>
                    </a:lnTo>
                    <a:lnTo>
                      <a:pt x="11226" y="3183"/>
                    </a:lnTo>
                    <a:lnTo>
                      <a:pt x="11414" y="2927"/>
                    </a:lnTo>
                    <a:lnTo>
                      <a:pt x="11602" y="2653"/>
                    </a:lnTo>
                    <a:lnTo>
                      <a:pt x="11756" y="2362"/>
                    </a:lnTo>
                    <a:lnTo>
                      <a:pt x="11756" y="2362"/>
                    </a:lnTo>
                    <a:lnTo>
                      <a:pt x="11226" y="2396"/>
                    </a:lnTo>
                    <a:lnTo>
                      <a:pt x="10696" y="2413"/>
                    </a:lnTo>
                    <a:lnTo>
                      <a:pt x="10165" y="2396"/>
                    </a:lnTo>
                    <a:lnTo>
                      <a:pt x="9635" y="2328"/>
                    </a:lnTo>
                    <a:lnTo>
                      <a:pt x="9635" y="2328"/>
                    </a:lnTo>
                    <a:lnTo>
                      <a:pt x="9823" y="2208"/>
                    </a:lnTo>
                    <a:lnTo>
                      <a:pt x="10011" y="2054"/>
                    </a:lnTo>
                    <a:lnTo>
                      <a:pt x="10165" y="1900"/>
                    </a:lnTo>
                    <a:lnTo>
                      <a:pt x="10336" y="1729"/>
                    </a:lnTo>
                    <a:lnTo>
                      <a:pt x="10473" y="1558"/>
                    </a:lnTo>
                    <a:lnTo>
                      <a:pt x="10610" y="1369"/>
                    </a:lnTo>
                    <a:lnTo>
                      <a:pt x="10730" y="1181"/>
                    </a:lnTo>
                    <a:lnTo>
                      <a:pt x="10832" y="976"/>
                    </a:lnTo>
                    <a:lnTo>
                      <a:pt x="10832" y="976"/>
                    </a:lnTo>
                    <a:lnTo>
                      <a:pt x="10610" y="1061"/>
                    </a:lnTo>
                    <a:lnTo>
                      <a:pt x="10370" y="1130"/>
                    </a:lnTo>
                    <a:lnTo>
                      <a:pt x="10131" y="1198"/>
                    </a:lnTo>
                    <a:lnTo>
                      <a:pt x="9908" y="1250"/>
                    </a:lnTo>
                    <a:lnTo>
                      <a:pt x="9669" y="1284"/>
                    </a:lnTo>
                    <a:lnTo>
                      <a:pt x="9429" y="1318"/>
                    </a:lnTo>
                    <a:lnTo>
                      <a:pt x="9173" y="1318"/>
                    </a:lnTo>
                    <a:lnTo>
                      <a:pt x="8933" y="1318"/>
                    </a:lnTo>
                    <a:lnTo>
                      <a:pt x="8933" y="1318"/>
                    </a:lnTo>
                    <a:lnTo>
                      <a:pt x="9070" y="1164"/>
                    </a:lnTo>
                    <a:lnTo>
                      <a:pt x="9190" y="976"/>
                    </a:lnTo>
                    <a:lnTo>
                      <a:pt x="9275" y="771"/>
                    </a:lnTo>
                    <a:lnTo>
                      <a:pt x="9327" y="565"/>
                    </a:lnTo>
                    <a:lnTo>
                      <a:pt x="9327" y="565"/>
                    </a:lnTo>
                    <a:lnTo>
                      <a:pt x="9155" y="634"/>
                    </a:lnTo>
                    <a:lnTo>
                      <a:pt x="8967" y="702"/>
                    </a:lnTo>
                    <a:lnTo>
                      <a:pt x="8779" y="736"/>
                    </a:lnTo>
                    <a:lnTo>
                      <a:pt x="8591" y="753"/>
                    </a:lnTo>
                    <a:lnTo>
                      <a:pt x="8385" y="753"/>
                    </a:lnTo>
                    <a:lnTo>
                      <a:pt x="8197" y="736"/>
                    </a:lnTo>
                    <a:lnTo>
                      <a:pt x="7992" y="719"/>
                    </a:lnTo>
                    <a:lnTo>
                      <a:pt x="7804" y="685"/>
                    </a:lnTo>
                    <a:lnTo>
                      <a:pt x="7804" y="685"/>
                    </a:lnTo>
                    <a:lnTo>
                      <a:pt x="7427" y="582"/>
                    </a:lnTo>
                    <a:lnTo>
                      <a:pt x="7051" y="463"/>
                    </a:lnTo>
                    <a:lnTo>
                      <a:pt x="6674" y="343"/>
                    </a:lnTo>
                    <a:lnTo>
                      <a:pt x="6298" y="223"/>
                    </a:lnTo>
                    <a:lnTo>
                      <a:pt x="6298" y="223"/>
                    </a:lnTo>
                    <a:lnTo>
                      <a:pt x="5853" y="120"/>
                    </a:lnTo>
                    <a:lnTo>
                      <a:pt x="5408" y="52"/>
                    </a:lnTo>
                    <a:lnTo>
                      <a:pt x="4963" y="0"/>
                    </a:lnTo>
                    <a:lnTo>
                      <a:pt x="4501" y="0"/>
                    </a:lnTo>
                    <a:lnTo>
                      <a:pt x="4501" y="0"/>
                    </a:lnTo>
                    <a:lnTo>
                      <a:pt x="4125" y="18"/>
                    </a:lnTo>
                    <a:lnTo>
                      <a:pt x="3748" y="69"/>
                    </a:lnTo>
                    <a:lnTo>
                      <a:pt x="3389" y="154"/>
                    </a:lnTo>
                    <a:lnTo>
                      <a:pt x="3218" y="206"/>
                    </a:lnTo>
                    <a:lnTo>
                      <a:pt x="3029" y="274"/>
                    </a:lnTo>
                    <a:lnTo>
                      <a:pt x="3029" y="274"/>
                    </a:lnTo>
                    <a:lnTo>
                      <a:pt x="2841" y="360"/>
                    </a:lnTo>
                    <a:lnTo>
                      <a:pt x="2653" y="445"/>
                    </a:lnTo>
                    <a:lnTo>
                      <a:pt x="2482" y="565"/>
                    </a:lnTo>
                    <a:lnTo>
                      <a:pt x="2311" y="685"/>
                    </a:lnTo>
                    <a:lnTo>
                      <a:pt x="2140" y="805"/>
                    </a:lnTo>
                    <a:lnTo>
                      <a:pt x="1986" y="959"/>
                    </a:lnTo>
                    <a:lnTo>
                      <a:pt x="1832" y="1096"/>
                    </a:lnTo>
                    <a:lnTo>
                      <a:pt x="1695" y="1267"/>
                    </a:lnTo>
                    <a:lnTo>
                      <a:pt x="1575" y="1438"/>
                    </a:lnTo>
                    <a:lnTo>
                      <a:pt x="1455" y="1609"/>
                    </a:lnTo>
                    <a:lnTo>
                      <a:pt x="1353" y="1797"/>
                    </a:lnTo>
                    <a:lnTo>
                      <a:pt x="1267" y="1985"/>
                    </a:lnTo>
                    <a:lnTo>
                      <a:pt x="1181" y="2174"/>
                    </a:lnTo>
                    <a:lnTo>
                      <a:pt x="1113" y="2379"/>
                    </a:lnTo>
                    <a:lnTo>
                      <a:pt x="1062" y="2567"/>
                    </a:lnTo>
                    <a:lnTo>
                      <a:pt x="1027" y="2790"/>
                    </a:lnTo>
                    <a:lnTo>
                      <a:pt x="1027" y="2790"/>
                    </a:lnTo>
                    <a:lnTo>
                      <a:pt x="839" y="2807"/>
                    </a:lnTo>
                    <a:lnTo>
                      <a:pt x="668" y="2875"/>
                    </a:lnTo>
                    <a:lnTo>
                      <a:pt x="531" y="2961"/>
                    </a:lnTo>
                    <a:lnTo>
                      <a:pt x="377" y="3081"/>
                    </a:lnTo>
                    <a:lnTo>
                      <a:pt x="274" y="3235"/>
                    </a:lnTo>
                    <a:lnTo>
                      <a:pt x="172" y="3389"/>
                    </a:lnTo>
                    <a:lnTo>
                      <a:pt x="86" y="3560"/>
                    </a:lnTo>
                    <a:lnTo>
                      <a:pt x="35" y="3731"/>
                    </a:lnTo>
                    <a:lnTo>
                      <a:pt x="35" y="3731"/>
                    </a:lnTo>
                    <a:lnTo>
                      <a:pt x="1" y="3919"/>
                    </a:lnTo>
                    <a:lnTo>
                      <a:pt x="1" y="4090"/>
                    </a:lnTo>
                    <a:lnTo>
                      <a:pt x="1" y="4278"/>
                    </a:lnTo>
                    <a:lnTo>
                      <a:pt x="18" y="4467"/>
                    </a:lnTo>
                    <a:lnTo>
                      <a:pt x="69" y="4826"/>
                    </a:lnTo>
                    <a:lnTo>
                      <a:pt x="155" y="5185"/>
                    </a:lnTo>
                    <a:lnTo>
                      <a:pt x="155" y="5185"/>
                    </a:lnTo>
                    <a:lnTo>
                      <a:pt x="189" y="5408"/>
                    </a:lnTo>
                    <a:lnTo>
                      <a:pt x="223" y="5630"/>
                    </a:lnTo>
                    <a:lnTo>
                      <a:pt x="274" y="6058"/>
                    </a:lnTo>
                    <a:lnTo>
                      <a:pt x="309" y="6931"/>
                    </a:lnTo>
                    <a:lnTo>
                      <a:pt x="309" y="6931"/>
                    </a:lnTo>
                    <a:lnTo>
                      <a:pt x="326" y="7153"/>
                    </a:lnTo>
                    <a:lnTo>
                      <a:pt x="343" y="7393"/>
                    </a:lnTo>
                    <a:lnTo>
                      <a:pt x="428" y="7855"/>
                    </a:lnTo>
                    <a:lnTo>
                      <a:pt x="497" y="8317"/>
                    </a:lnTo>
                    <a:lnTo>
                      <a:pt x="514" y="8556"/>
                    </a:lnTo>
                    <a:lnTo>
                      <a:pt x="514" y="8779"/>
                    </a:lnTo>
                    <a:lnTo>
                      <a:pt x="514" y="8779"/>
                    </a:lnTo>
                    <a:lnTo>
                      <a:pt x="514" y="9292"/>
                    </a:lnTo>
                    <a:lnTo>
                      <a:pt x="514" y="9823"/>
                    </a:lnTo>
                    <a:lnTo>
                      <a:pt x="548" y="10849"/>
                    </a:lnTo>
                    <a:lnTo>
                      <a:pt x="548" y="10849"/>
                    </a:lnTo>
                    <a:lnTo>
                      <a:pt x="548" y="11209"/>
                    </a:lnTo>
                    <a:lnTo>
                      <a:pt x="583" y="11568"/>
                    </a:lnTo>
                    <a:lnTo>
                      <a:pt x="617" y="11910"/>
                    </a:lnTo>
                    <a:lnTo>
                      <a:pt x="668" y="12081"/>
                    </a:lnTo>
                    <a:lnTo>
                      <a:pt x="702" y="12252"/>
                    </a:lnTo>
                    <a:lnTo>
                      <a:pt x="702" y="12252"/>
                    </a:lnTo>
                    <a:lnTo>
                      <a:pt x="771" y="12441"/>
                    </a:lnTo>
                    <a:lnTo>
                      <a:pt x="856" y="12612"/>
                    </a:lnTo>
                    <a:lnTo>
                      <a:pt x="942" y="12783"/>
                    </a:lnTo>
                    <a:lnTo>
                      <a:pt x="1062" y="12954"/>
                    </a:lnTo>
                    <a:lnTo>
                      <a:pt x="1181" y="13108"/>
                    </a:lnTo>
                    <a:lnTo>
                      <a:pt x="1301" y="13262"/>
                    </a:lnTo>
                    <a:lnTo>
                      <a:pt x="1438" y="13399"/>
                    </a:lnTo>
                    <a:lnTo>
                      <a:pt x="1592" y="13519"/>
                    </a:lnTo>
                    <a:lnTo>
                      <a:pt x="1746" y="13639"/>
                    </a:lnTo>
                    <a:lnTo>
                      <a:pt x="1917" y="13741"/>
                    </a:lnTo>
                    <a:lnTo>
                      <a:pt x="2088" y="13827"/>
                    </a:lnTo>
                    <a:lnTo>
                      <a:pt x="2277" y="13912"/>
                    </a:lnTo>
                    <a:lnTo>
                      <a:pt x="2465" y="13964"/>
                    </a:lnTo>
                    <a:lnTo>
                      <a:pt x="2653" y="14015"/>
                    </a:lnTo>
                    <a:lnTo>
                      <a:pt x="2841" y="14049"/>
                    </a:lnTo>
                    <a:lnTo>
                      <a:pt x="3029" y="14066"/>
                    </a:lnTo>
                    <a:lnTo>
                      <a:pt x="3029" y="14066"/>
                    </a:lnTo>
                    <a:lnTo>
                      <a:pt x="3372" y="14083"/>
                    </a:lnTo>
                    <a:lnTo>
                      <a:pt x="3372" y="14083"/>
                    </a:lnTo>
                    <a:lnTo>
                      <a:pt x="3645" y="14083"/>
                    </a:lnTo>
                    <a:lnTo>
                      <a:pt x="3902" y="14101"/>
                    </a:lnTo>
                    <a:lnTo>
                      <a:pt x="3902" y="14101"/>
                    </a:lnTo>
                    <a:lnTo>
                      <a:pt x="4159" y="14169"/>
                    </a:lnTo>
                    <a:lnTo>
                      <a:pt x="4433" y="14237"/>
                    </a:lnTo>
                    <a:lnTo>
                      <a:pt x="4433" y="14237"/>
                    </a:lnTo>
                    <a:lnTo>
                      <a:pt x="4587" y="14255"/>
                    </a:lnTo>
                    <a:lnTo>
                      <a:pt x="4741" y="14289"/>
                    </a:lnTo>
                    <a:lnTo>
                      <a:pt x="5083" y="14306"/>
                    </a:lnTo>
                    <a:lnTo>
                      <a:pt x="5408" y="14289"/>
                    </a:lnTo>
                    <a:lnTo>
                      <a:pt x="5733" y="14289"/>
                    </a:lnTo>
                    <a:lnTo>
                      <a:pt x="5733" y="14289"/>
                    </a:lnTo>
                    <a:lnTo>
                      <a:pt x="6092" y="14255"/>
                    </a:lnTo>
                    <a:lnTo>
                      <a:pt x="6264" y="14220"/>
                    </a:lnTo>
                    <a:lnTo>
                      <a:pt x="6435" y="14186"/>
                    </a:lnTo>
                    <a:lnTo>
                      <a:pt x="6435" y="14186"/>
                    </a:lnTo>
                    <a:lnTo>
                      <a:pt x="6691" y="14083"/>
                    </a:lnTo>
                    <a:lnTo>
                      <a:pt x="6931" y="13981"/>
                    </a:lnTo>
                    <a:lnTo>
                      <a:pt x="6931" y="13981"/>
                    </a:lnTo>
                    <a:lnTo>
                      <a:pt x="7119" y="13929"/>
                    </a:lnTo>
                    <a:lnTo>
                      <a:pt x="7307" y="13895"/>
                    </a:lnTo>
                    <a:lnTo>
                      <a:pt x="7684" y="13861"/>
                    </a:lnTo>
                    <a:lnTo>
                      <a:pt x="8060" y="13827"/>
                    </a:lnTo>
                    <a:lnTo>
                      <a:pt x="8249" y="13793"/>
                    </a:lnTo>
                    <a:lnTo>
                      <a:pt x="8420" y="13741"/>
                    </a:lnTo>
                    <a:lnTo>
                      <a:pt x="8420" y="13741"/>
                    </a:lnTo>
                    <a:lnTo>
                      <a:pt x="8608" y="13656"/>
                    </a:lnTo>
                    <a:lnTo>
                      <a:pt x="8779" y="13553"/>
                    </a:lnTo>
                    <a:lnTo>
                      <a:pt x="8933" y="13433"/>
                    </a:lnTo>
                    <a:lnTo>
                      <a:pt x="9070" y="13296"/>
                    </a:lnTo>
                    <a:lnTo>
                      <a:pt x="9190" y="13142"/>
                    </a:lnTo>
                    <a:lnTo>
                      <a:pt x="9309" y="12971"/>
                    </a:lnTo>
                    <a:lnTo>
                      <a:pt x="9412" y="12800"/>
                    </a:lnTo>
                    <a:lnTo>
                      <a:pt x="9481" y="12612"/>
                    </a:lnTo>
                    <a:lnTo>
                      <a:pt x="9481" y="12612"/>
                    </a:lnTo>
                    <a:lnTo>
                      <a:pt x="9549" y="12441"/>
                    </a:lnTo>
                    <a:lnTo>
                      <a:pt x="9617" y="12235"/>
                    </a:lnTo>
                    <a:lnTo>
                      <a:pt x="9686" y="11859"/>
                    </a:lnTo>
                    <a:lnTo>
                      <a:pt x="9737" y="11465"/>
                    </a:lnTo>
                    <a:lnTo>
                      <a:pt x="9771" y="11055"/>
                    </a:lnTo>
                    <a:lnTo>
                      <a:pt x="9771" y="11055"/>
                    </a:lnTo>
                    <a:lnTo>
                      <a:pt x="9823" y="10250"/>
                    </a:lnTo>
                    <a:lnTo>
                      <a:pt x="9840" y="9446"/>
                    </a:lnTo>
                    <a:lnTo>
                      <a:pt x="9840" y="8625"/>
                    </a:lnTo>
                    <a:lnTo>
                      <a:pt x="9823" y="7821"/>
                    </a:lnTo>
                    <a:lnTo>
                      <a:pt x="9823" y="7821"/>
                    </a:lnTo>
                    <a:lnTo>
                      <a:pt x="9857" y="7752"/>
                    </a:lnTo>
                    <a:lnTo>
                      <a:pt x="9874" y="7667"/>
                    </a:lnTo>
                    <a:lnTo>
                      <a:pt x="9891" y="7530"/>
                    </a:lnTo>
                    <a:lnTo>
                      <a:pt x="9891" y="7530"/>
                    </a:lnTo>
                    <a:lnTo>
                      <a:pt x="9891" y="6777"/>
                    </a:lnTo>
                    <a:lnTo>
                      <a:pt x="9874" y="6041"/>
                    </a:lnTo>
                    <a:lnTo>
                      <a:pt x="9840" y="5305"/>
                    </a:lnTo>
                    <a:lnTo>
                      <a:pt x="9806" y="4569"/>
                    </a:lnTo>
                    <a:lnTo>
                      <a:pt x="9806" y="4569"/>
                    </a:lnTo>
                    <a:lnTo>
                      <a:pt x="9806" y="4484"/>
                    </a:lnTo>
                    <a:lnTo>
                      <a:pt x="9823" y="4398"/>
                    </a:lnTo>
                    <a:lnTo>
                      <a:pt x="9823" y="4398"/>
                    </a:lnTo>
                    <a:lnTo>
                      <a:pt x="9857" y="4364"/>
                    </a:lnTo>
                    <a:lnTo>
                      <a:pt x="9891" y="433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4" name="Google Shape;1895;p35">
                <a:extLst>
                  <a:ext uri="{FF2B5EF4-FFF2-40B4-BE49-F238E27FC236}">
                    <a16:creationId xmlns:a16="http://schemas.microsoft.com/office/drawing/2014/main" id="{977E0F9D-6707-6CE1-36EC-FF5F80103C79}"/>
                  </a:ext>
                </a:extLst>
              </p:cNvPr>
              <p:cNvSpPr/>
              <p:nvPr/>
            </p:nvSpPr>
            <p:spPr>
              <a:xfrm>
                <a:off x="3186508" y="2043495"/>
                <a:ext cx="347020" cy="289584"/>
              </a:xfrm>
              <a:custGeom>
                <a:avLst/>
                <a:gdLst/>
                <a:ahLst/>
                <a:cxnLst/>
                <a:rect l="l" t="t" r="r" b="b"/>
                <a:pathLst>
                  <a:path w="8797" h="7341" fill="none" extrusionOk="0">
                    <a:moveTo>
                      <a:pt x="8283" y="6571"/>
                    </a:moveTo>
                    <a:lnTo>
                      <a:pt x="8283" y="6571"/>
                    </a:lnTo>
                    <a:lnTo>
                      <a:pt x="8231" y="6708"/>
                    </a:lnTo>
                    <a:lnTo>
                      <a:pt x="8180" y="6828"/>
                    </a:lnTo>
                    <a:lnTo>
                      <a:pt x="8163" y="6930"/>
                    </a:lnTo>
                    <a:lnTo>
                      <a:pt x="8163" y="6965"/>
                    </a:lnTo>
                    <a:lnTo>
                      <a:pt x="8180" y="6999"/>
                    </a:lnTo>
                    <a:lnTo>
                      <a:pt x="8180" y="6999"/>
                    </a:lnTo>
                    <a:lnTo>
                      <a:pt x="8043" y="6828"/>
                    </a:lnTo>
                    <a:lnTo>
                      <a:pt x="7889" y="6657"/>
                    </a:lnTo>
                    <a:lnTo>
                      <a:pt x="7718" y="6520"/>
                    </a:lnTo>
                    <a:lnTo>
                      <a:pt x="7530" y="6383"/>
                    </a:lnTo>
                    <a:lnTo>
                      <a:pt x="7342" y="6280"/>
                    </a:lnTo>
                    <a:lnTo>
                      <a:pt x="7136" y="6177"/>
                    </a:lnTo>
                    <a:lnTo>
                      <a:pt x="6931" y="6092"/>
                    </a:lnTo>
                    <a:lnTo>
                      <a:pt x="6708" y="6023"/>
                    </a:lnTo>
                    <a:lnTo>
                      <a:pt x="6708" y="6023"/>
                    </a:lnTo>
                    <a:lnTo>
                      <a:pt x="6486" y="5972"/>
                    </a:lnTo>
                    <a:lnTo>
                      <a:pt x="6281" y="5921"/>
                    </a:lnTo>
                    <a:lnTo>
                      <a:pt x="5819" y="5869"/>
                    </a:lnTo>
                    <a:lnTo>
                      <a:pt x="5374" y="5835"/>
                    </a:lnTo>
                    <a:lnTo>
                      <a:pt x="4929" y="5835"/>
                    </a:lnTo>
                    <a:lnTo>
                      <a:pt x="4929" y="5835"/>
                    </a:lnTo>
                    <a:lnTo>
                      <a:pt x="4244" y="5852"/>
                    </a:lnTo>
                    <a:lnTo>
                      <a:pt x="3902" y="5852"/>
                    </a:lnTo>
                    <a:lnTo>
                      <a:pt x="3560" y="5886"/>
                    </a:lnTo>
                    <a:lnTo>
                      <a:pt x="3218" y="5921"/>
                    </a:lnTo>
                    <a:lnTo>
                      <a:pt x="2892" y="5972"/>
                    </a:lnTo>
                    <a:lnTo>
                      <a:pt x="2550" y="6041"/>
                    </a:lnTo>
                    <a:lnTo>
                      <a:pt x="2225" y="6126"/>
                    </a:lnTo>
                    <a:lnTo>
                      <a:pt x="2225" y="6126"/>
                    </a:lnTo>
                    <a:lnTo>
                      <a:pt x="1951" y="6195"/>
                    </a:lnTo>
                    <a:lnTo>
                      <a:pt x="1695" y="6297"/>
                    </a:lnTo>
                    <a:lnTo>
                      <a:pt x="1438" y="6417"/>
                    </a:lnTo>
                    <a:lnTo>
                      <a:pt x="1198" y="6571"/>
                    </a:lnTo>
                    <a:lnTo>
                      <a:pt x="1198" y="6571"/>
                    </a:lnTo>
                    <a:lnTo>
                      <a:pt x="1010" y="6708"/>
                    </a:lnTo>
                    <a:lnTo>
                      <a:pt x="736" y="6913"/>
                    </a:lnTo>
                    <a:lnTo>
                      <a:pt x="600" y="7050"/>
                    </a:lnTo>
                    <a:lnTo>
                      <a:pt x="497" y="7153"/>
                    </a:lnTo>
                    <a:lnTo>
                      <a:pt x="428" y="7255"/>
                    </a:lnTo>
                    <a:lnTo>
                      <a:pt x="411" y="7307"/>
                    </a:lnTo>
                    <a:lnTo>
                      <a:pt x="411" y="7341"/>
                    </a:lnTo>
                    <a:lnTo>
                      <a:pt x="411" y="7341"/>
                    </a:lnTo>
                    <a:lnTo>
                      <a:pt x="309" y="6999"/>
                    </a:lnTo>
                    <a:lnTo>
                      <a:pt x="223" y="6657"/>
                    </a:lnTo>
                    <a:lnTo>
                      <a:pt x="138" y="6331"/>
                    </a:lnTo>
                    <a:lnTo>
                      <a:pt x="86" y="5989"/>
                    </a:lnTo>
                    <a:lnTo>
                      <a:pt x="35" y="5647"/>
                    </a:lnTo>
                    <a:lnTo>
                      <a:pt x="18" y="5305"/>
                    </a:lnTo>
                    <a:lnTo>
                      <a:pt x="1" y="4962"/>
                    </a:lnTo>
                    <a:lnTo>
                      <a:pt x="1" y="4620"/>
                    </a:lnTo>
                    <a:lnTo>
                      <a:pt x="18" y="4278"/>
                    </a:lnTo>
                    <a:lnTo>
                      <a:pt x="35" y="3936"/>
                    </a:lnTo>
                    <a:lnTo>
                      <a:pt x="86" y="3594"/>
                    </a:lnTo>
                    <a:lnTo>
                      <a:pt x="155" y="3251"/>
                    </a:lnTo>
                    <a:lnTo>
                      <a:pt x="223" y="2926"/>
                    </a:lnTo>
                    <a:lnTo>
                      <a:pt x="309" y="2584"/>
                    </a:lnTo>
                    <a:lnTo>
                      <a:pt x="428" y="2259"/>
                    </a:lnTo>
                    <a:lnTo>
                      <a:pt x="548" y="1934"/>
                    </a:lnTo>
                    <a:lnTo>
                      <a:pt x="548" y="1934"/>
                    </a:lnTo>
                    <a:lnTo>
                      <a:pt x="736" y="1455"/>
                    </a:lnTo>
                    <a:lnTo>
                      <a:pt x="839" y="1215"/>
                    </a:lnTo>
                    <a:lnTo>
                      <a:pt x="908" y="975"/>
                    </a:lnTo>
                    <a:lnTo>
                      <a:pt x="959" y="736"/>
                    </a:lnTo>
                    <a:lnTo>
                      <a:pt x="993" y="479"/>
                    </a:lnTo>
                    <a:lnTo>
                      <a:pt x="976" y="240"/>
                    </a:lnTo>
                    <a:lnTo>
                      <a:pt x="959" y="120"/>
                    </a:lnTo>
                    <a:lnTo>
                      <a:pt x="925" y="0"/>
                    </a:lnTo>
                    <a:lnTo>
                      <a:pt x="925" y="0"/>
                    </a:lnTo>
                    <a:lnTo>
                      <a:pt x="1352" y="308"/>
                    </a:lnTo>
                    <a:lnTo>
                      <a:pt x="1763" y="599"/>
                    </a:lnTo>
                    <a:lnTo>
                      <a:pt x="2208" y="873"/>
                    </a:lnTo>
                    <a:lnTo>
                      <a:pt x="2653" y="1112"/>
                    </a:lnTo>
                    <a:lnTo>
                      <a:pt x="2875" y="1232"/>
                    </a:lnTo>
                    <a:lnTo>
                      <a:pt x="3115" y="1335"/>
                    </a:lnTo>
                    <a:lnTo>
                      <a:pt x="3355" y="1420"/>
                    </a:lnTo>
                    <a:lnTo>
                      <a:pt x="3577" y="1489"/>
                    </a:lnTo>
                    <a:lnTo>
                      <a:pt x="3834" y="1557"/>
                    </a:lnTo>
                    <a:lnTo>
                      <a:pt x="4073" y="1609"/>
                    </a:lnTo>
                    <a:lnTo>
                      <a:pt x="4313" y="1643"/>
                    </a:lnTo>
                    <a:lnTo>
                      <a:pt x="4569" y="1660"/>
                    </a:lnTo>
                    <a:lnTo>
                      <a:pt x="4569" y="1660"/>
                    </a:lnTo>
                    <a:lnTo>
                      <a:pt x="4398" y="1489"/>
                    </a:lnTo>
                    <a:lnTo>
                      <a:pt x="4261" y="1301"/>
                    </a:lnTo>
                    <a:lnTo>
                      <a:pt x="4125" y="1095"/>
                    </a:lnTo>
                    <a:lnTo>
                      <a:pt x="4022" y="890"/>
                    </a:lnTo>
                    <a:lnTo>
                      <a:pt x="4022" y="890"/>
                    </a:lnTo>
                    <a:lnTo>
                      <a:pt x="4433" y="1044"/>
                    </a:lnTo>
                    <a:lnTo>
                      <a:pt x="4843" y="1181"/>
                    </a:lnTo>
                    <a:lnTo>
                      <a:pt x="5271" y="1266"/>
                    </a:lnTo>
                    <a:lnTo>
                      <a:pt x="5716" y="1318"/>
                    </a:lnTo>
                    <a:lnTo>
                      <a:pt x="6144" y="1335"/>
                    </a:lnTo>
                    <a:lnTo>
                      <a:pt x="6589" y="1318"/>
                    </a:lnTo>
                    <a:lnTo>
                      <a:pt x="7016" y="1266"/>
                    </a:lnTo>
                    <a:lnTo>
                      <a:pt x="7444" y="1164"/>
                    </a:lnTo>
                    <a:lnTo>
                      <a:pt x="7444" y="1164"/>
                    </a:lnTo>
                    <a:lnTo>
                      <a:pt x="7307" y="1147"/>
                    </a:lnTo>
                    <a:lnTo>
                      <a:pt x="7188" y="1095"/>
                    </a:lnTo>
                    <a:lnTo>
                      <a:pt x="7068" y="1044"/>
                    </a:lnTo>
                    <a:lnTo>
                      <a:pt x="6965" y="958"/>
                    </a:lnTo>
                    <a:lnTo>
                      <a:pt x="6965" y="958"/>
                    </a:lnTo>
                    <a:lnTo>
                      <a:pt x="7239" y="958"/>
                    </a:lnTo>
                    <a:lnTo>
                      <a:pt x="7513" y="958"/>
                    </a:lnTo>
                    <a:lnTo>
                      <a:pt x="7786" y="924"/>
                    </a:lnTo>
                    <a:lnTo>
                      <a:pt x="8060" y="873"/>
                    </a:lnTo>
                    <a:lnTo>
                      <a:pt x="8060" y="873"/>
                    </a:lnTo>
                    <a:lnTo>
                      <a:pt x="8060" y="1027"/>
                    </a:lnTo>
                    <a:lnTo>
                      <a:pt x="8077" y="1181"/>
                    </a:lnTo>
                    <a:lnTo>
                      <a:pt x="8112" y="1335"/>
                    </a:lnTo>
                    <a:lnTo>
                      <a:pt x="8146" y="1489"/>
                    </a:lnTo>
                    <a:lnTo>
                      <a:pt x="8197" y="1626"/>
                    </a:lnTo>
                    <a:lnTo>
                      <a:pt x="8266" y="1780"/>
                    </a:lnTo>
                    <a:lnTo>
                      <a:pt x="8334" y="1917"/>
                    </a:lnTo>
                    <a:lnTo>
                      <a:pt x="8420" y="2036"/>
                    </a:lnTo>
                    <a:lnTo>
                      <a:pt x="8420" y="2036"/>
                    </a:lnTo>
                    <a:lnTo>
                      <a:pt x="8574" y="2242"/>
                    </a:lnTo>
                    <a:lnTo>
                      <a:pt x="8642" y="2344"/>
                    </a:lnTo>
                    <a:lnTo>
                      <a:pt x="8693" y="2464"/>
                    </a:lnTo>
                    <a:lnTo>
                      <a:pt x="8693" y="2464"/>
                    </a:lnTo>
                    <a:lnTo>
                      <a:pt x="8745" y="2584"/>
                    </a:lnTo>
                    <a:lnTo>
                      <a:pt x="8779" y="2738"/>
                    </a:lnTo>
                    <a:lnTo>
                      <a:pt x="8796" y="2892"/>
                    </a:lnTo>
                    <a:lnTo>
                      <a:pt x="8796" y="3063"/>
                    </a:lnTo>
                    <a:lnTo>
                      <a:pt x="8779" y="3405"/>
                    </a:lnTo>
                    <a:lnTo>
                      <a:pt x="8762" y="3696"/>
                    </a:lnTo>
                    <a:lnTo>
                      <a:pt x="8762" y="3696"/>
                    </a:lnTo>
                    <a:lnTo>
                      <a:pt x="8745" y="4158"/>
                    </a:lnTo>
                    <a:lnTo>
                      <a:pt x="8693" y="4620"/>
                    </a:lnTo>
                    <a:lnTo>
                      <a:pt x="8642" y="5082"/>
                    </a:lnTo>
                    <a:lnTo>
                      <a:pt x="8574" y="5544"/>
                    </a:lnTo>
                    <a:lnTo>
                      <a:pt x="8574" y="5544"/>
                    </a:lnTo>
                    <a:lnTo>
                      <a:pt x="8488" y="5972"/>
                    </a:lnTo>
                    <a:lnTo>
                      <a:pt x="8437" y="6177"/>
                    </a:lnTo>
                    <a:lnTo>
                      <a:pt x="8368" y="6366"/>
                    </a:lnTo>
                    <a:lnTo>
                      <a:pt x="8368" y="6366"/>
                    </a:lnTo>
                    <a:lnTo>
                      <a:pt x="8283" y="657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5" name="Google Shape;1896;p35">
                <a:extLst>
                  <a:ext uri="{FF2B5EF4-FFF2-40B4-BE49-F238E27FC236}">
                    <a16:creationId xmlns:a16="http://schemas.microsoft.com/office/drawing/2014/main" id="{B5C657F2-2AD5-C7F4-FE46-38BF86F951B8}"/>
                  </a:ext>
                </a:extLst>
              </p:cNvPr>
              <p:cNvSpPr/>
              <p:nvPr/>
            </p:nvSpPr>
            <p:spPr>
              <a:xfrm>
                <a:off x="3246587" y="2123810"/>
                <a:ext cx="73609" cy="28402"/>
              </a:xfrm>
              <a:custGeom>
                <a:avLst/>
                <a:gdLst/>
                <a:ahLst/>
                <a:cxnLst/>
                <a:rect l="l" t="t" r="r" b="b"/>
                <a:pathLst>
                  <a:path w="1866" h="720" extrusionOk="0">
                    <a:moveTo>
                      <a:pt x="1318" y="0"/>
                    </a:moveTo>
                    <a:lnTo>
                      <a:pt x="1044" y="17"/>
                    </a:lnTo>
                    <a:lnTo>
                      <a:pt x="788" y="69"/>
                    </a:lnTo>
                    <a:lnTo>
                      <a:pt x="548" y="137"/>
                    </a:lnTo>
                    <a:lnTo>
                      <a:pt x="343" y="240"/>
                    </a:lnTo>
                    <a:lnTo>
                      <a:pt x="257" y="291"/>
                    </a:lnTo>
                    <a:lnTo>
                      <a:pt x="172" y="360"/>
                    </a:lnTo>
                    <a:lnTo>
                      <a:pt x="52" y="479"/>
                    </a:lnTo>
                    <a:lnTo>
                      <a:pt x="1" y="582"/>
                    </a:lnTo>
                    <a:lnTo>
                      <a:pt x="1" y="616"/>
                    </a:lnTo>
                    <a:lnTo>
                      <a:pt x="1" y="651"/>
                    </a:lnTo>
                    <a:lnTo>
                      <a:pt x="18" y="668"/>
                    </a:lnTo>
                    <a:lnTo>
                      <a:pt x="35" y="685"/>
                    </a:lnTo>
                    <a:lnTo>
                      <a:pt x="120" y="719"/>
                    </a:lnTo>
                    <a:lnTo>
                      <a:pt x="223" y="719"/>
                    </a:lnTo>
                    <a:lnTo>
                      <a:pt x="326" y="702"/>
                    </a:lnTo>
                    <a:lnTo>
                      <a:pt x="445" y="668"/>
                    </a:lnTo>
                    <a:lnTo>
                      <a:pt x="753" y="582"/>
                    </a:lnTo>
                    <a:lnTo>
                      <a:pt x="890" y="565"/>
                    </a:lnTo>
                    <a:lnTo>
                      <a:pt x="1044" y="548"/>
                    </a:lnTo>
                    <a:lnTo>
                      <a:pt x="1198" y="548"/>
                    </a:lnTo>
                    <a:lnTo>
                      <a:pt x="1352" y="565"/>
                    </a:lnTo>
                    <a:lnTo>
                      <a:pt x="1506" y="582"/>
                    </a:lnTo>
                    <a:lnTo>
                      <a:pt x="1660" y="616"/>
                    </a:lnTo>
                    <a:lnTo>
                      <a:pt x="1712" y="633"/>
                    </a:lnTo>
                    <a:lnTo>
                      <a:pt x="1780" y="616"/>
                    </a:lnTo>
                    <a:lnTo>
                      <a:pt x="1814" y="599"/>
                    </a:lnTo>
                    <a:lnTo>
                      <a:pt x="1849" y="548"/>
                    </a:lnTo>
                    <a:lnTo>
                      <a:pt x="1866" y="479"/>
                    </a:lnTo>
                    <a:lnTo>
                      <a:pt x="1866" y="411"/>
                    </a:lnTo>
                    <a:lnTo>
                      <a:pt x="1866" y="308"/>
                    </a:lnTo>
                    <a:lnTo>
                      <a:pt x="1849" y="206"/>
                    </a:lnTo>
                    <a:lnTo>
                      <a:pt x="1814" y="120"/>
                    </a:lnTo>
                    <a:lnTo>
                      <a:pt x="1780" y="86"/>
                    </a:lnTo>
                    <a:lnTo>
                      <a:pt x="1746" y="52"/>
                    </a:lnTo>
                    <a:lnTo>
                      <a:pt x="1660" y="17"/>
                    </a:lnTo>
                    <a:lnTo>
                      <a:pt x="1575" y="0"/>
                    </a:lnTo>
                    <a:close/>
                  </a:path>
                </a:pathLst>
              </a:custGeom>
              <a:solidFill>
                <a:srgbClr val="EEA24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6" name="Google Shape;1897;p35">
                <a:extLst>
                  <a:ext uri="{FF2B5EF4-FFF2-40B4-BE49-F238E27FC236}">
                    <a16:creationId xmlns:a16="http://schemas.microsoft.com/office/drawing/2014/main" id="{A6BB4E27-9771-18BB-EF70-9FCBC342C679}"/>
                  </a:ext>
                </a:extLst>
              </p:cNvPr>
              <p:cNvSpPr/>
              <p:nvPr/>
            </p:nvSpPr>
            <p:spPr>
              <a:xfrm>
                <a:off x="3399130" y="2123810"/>
                <a:ext cx="73609" cy="28402"/>
              </a:xfrm>
              <a:custGeom>
                <a:avLst/>
                <a:gdLst/>
                <a:ahLst/>
                <a:cxnLst/>
                <a:rect l="l" t="t" r="r" b="b"/>
                <a:pathLst>
                  <a:path w="1866" h="720" extrusionOk="0">
                    <a:moveTo>
                      <a:pt x="292" y="0"/>
                    </a:moveTo>
                    <a:lnTo>
                      <a:pt x="206" y="17"/>
                    </a:lnTo>
                    <a:lnTo>
                      <a:pt x="121" y="52"/>
                    </a:lnTo>
                    <a:lnTo>
                      <a:pt x="86" y="86"/>
                    </a:lnTo>
                    <a:lnTo>
                      <a:pt x="52" y="120"/>
                    </a:lnTo>
                    <a:lnTo>
                      <a:pt x="18" y="206"/>
                    </a:lnTo>
                    <a:lnTo>
                      <a:pt x="1" y="308"/>
                    </a:lnTo>
                    <a:lnTo>
                      <a:pt x="1" y="411"/>
                    </a:lnTo>
                    <a:lnTo>
                      <a:pt x="1" y="479"/>
                    </a:lnTo>
                    <a:lnTo>
                      <a:pt x="18" y="548"/>
                    </a:lnTo>
                    <a:lnTo>
                      <a:pt x="52" y="599"/>
                    </a:lnTo>
                    <a:lnTo>
                      <a:pt x="86" y="616"/>
                    </a:lnTo>
                    <a:lnTo>
                      <a:pt x="155" y="633"/>
                    </a:lnTo>
                    <a:lnTo>
                      <a:pt x="206" y="616"/>
                    </a:lnTo>
                    <a:lnTo>
                      <a:pt x="360" y="582"/>
                    </a:lnTo>
                    <a:lnTo>
                      <a:pt x="514" y="565"/>
                    </a:lnTo>
                    <a:lnTo>
                      <a:pt x="668" y="548"/>
                    </a:lnTo>
                    <a:lnTo>
                      <a:pt x="822" y="548"/>
                    </a:lnTo>
                    <a:lnTo>
                      <a:pt x="959" y="565"/>
                    </a:lnTo>
                    <a:lnTo>
                      <a:pt x="1113" y="582"/>
                    </a:lnTo>
                    <a:lnTo>
                      <a:pt x="1421" y="668"/>
                    </a:lnTo>
                    <a:lnTo>
                      <a:pt x="1541" y="702"/>
                    </a:lnTo>
                    <a:lnTo>
                      <a:pt x="1644" y="719"/>
                    </a:lnTo>
                    <a:lnTo>
                      <a:pt x="1746" y="719"/>
                    </a:lnTo>
                    <a:lnTo>
                      <a:pt x="1832" y="685"/>
                    </a:lnTo>
                    <a:lnTo>
                      <a:pt x="1849" y="668"/>
                    </a:lnTo>
                    <a:lnTo>
                      <a:pt x="1866" y="651"/>
                    </a:lnTo>
                    <a:lnTo>
                      <a:pt x="1866" y="616"/>
                    </a:lnTo>
                    <a:lnTo>
                      <a:pt x="1866" y="582"/>
                    </a:lnTo>
                    <a:lnTo>
                      <a:pt x="1815" y="479"/>
                    </a:lnTo>
                    <a:lnTo>
                      <a:pt x="1695" y="360"/>
                    </a:lnTo>
                    <a:lnTo>
                      <a:pt x="1609" y="291"/>
                    </a:lnTo>
                    <a:lnTo>
                      <a:pt x="1524" y="240"/>
                    </a:lnTo>
                    <a:lnTo>
                      <a:pt x="1318" y="137"/>
                    </a:lnTo>
                    <a:lnTo>
                      <a:pt x="1079" y="69"/>
                    </a:lnTo>
                    <a:lnTo>
                      <a:pt x="822" y="17"/>
                    </a:lnTo>
                    <a:lnTo>
                      <a:pt x="548" y="0"/>
                    </a:lnTo>
                    <a:close/>
                  </a:path>
                </a:pathLst>
              </a:custGeom>
              <a:solidFill>
                <a:srgbClr val="EEA24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7" name="Google Shape;1898;p35">
                <a:extLst>
                  <a:ext uri="{FF2B5EF4-FFF2-40B4-BE49-F238E27FC236}">
                    <a16:creationId xmlns:a16="http://schemas.microsoft.com/office/drawing/2014/main" id="{63FC32C1-6647-68A4-2DD3-0E49532832EC}"/>
                  </a:ext>
                </a:extLst>
              </p:cNvPr>
              <p:cNvSpPr/>
              <p:nvPr/>
            </p:nvSpPr>
            <p:spPr>
              <a:xfrm>
                <a:off x="3332976" y="2205466"/>
                <a:ext cx="39211" cy="32465"/>
              </a:xfrm>
              <a:custGeom>
                <a:avLst/>
                <a:gdLst/>
                <a:ahLst/>
                <a:cxnLst/>
                <a:rect l="l" t="t" r="r" b="b"/>
                <a:pathLst>
                  <a:path w="994" h="823" extrusionOk="0">
                    <a:moveTo>
                      <a:pt x="429" y="1"/>
                    </a:moveTo>
                    <a:lnTo>
                      <a:pt x="326" y="18"/>
                    </a:lnTo>
                    <a:lnTo>
                      <a:pt x="240" y="69"/>
                    </a:lnTo>
                    <a:lnTo>
                      <a:pt x="189" y="121"/>
                    </a:lnTo>
                    <a:lnTo>
                      <a:pt x="138" y="189"/>
                    </a:lnTo>
                    <a:lnTo>
                      <a:pt x="86" y="309"/>
                    </a:lnTo>
                    <a:lnTo>
                      <a:pt x="52" y="446"/>
                    </a:lnTo>
                    <a:lnTo>
                      <a:pt x="18" y="566"/>
                    </a:lnTo>
                    <a:lnTo>
                      <a:pt x="1" y="822"/>
                    </a:lnTo>
                    <a:lnTo>
                      <a:pt x="121" y="788"/>
                    </a:lnTo>
                    <a:lnTo>
                      <a:pt x="240" y="737"/>
                    </a:lnTo>
                    <a:lnTo>
                      <a:pt x="326" y="720"/>
                    </a:lnTo>
                    <a:lnTo>
                      <a:pt x="566" y="720"/>
                    </a:lnTo>
                    <a:lnTo>
                      <a:pt x="720" y="754"/>
                    </a:lnTo>
                    <a:lnTo>
                      <a:pt x="993" y="822"/>
                    </a:lnTo>
                    <a:lnTo>
                      <a:pt x="925" y="634"/>
                    </a:lnTo>
                    <a:lnTo>
                      <a:pt x="839" y="446"/>
                    </a:lnTo>
                    <a:lnTo>
                      <a:pt x="754" y="292"/>
                    </a:lnTo>
                    <a:lnTo>
                      <a:pt x="668" y="172"/>
                    </a:lnTo>
                    <a:lnTo>
                      <a:pt x="600" y="86"/>
                    </a:lnTo>
                    <a:lnTo>
                      <a:pt x="566" y="52"/>
                    </a:lnTo>
                    <a:lnTo>
                      <a:pt x="514" y="18"/>
                    </a:lnTo>
                    <a:lnTo>
                      <a:pt x="42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8" name="Google Shape;1899;p35">
                <a:extLst>
                  <a:ext uri="{FF2B5EF4-FFF2-40B4-BE49-F238E27FC236}">
                    <a16:creationId xmlns:a16="http://schemas.microsoft.com/office/drawing/2014/main" id="{15724BB7-13F3-1AAF-9AE1-66FF9BCB408E}"/>
                  </a:ext>
                </a:extLst>
              </p:cNvPr>
              <p:cNvSpPr/>
              <p:nvPr/>
            </p:nvSpPr>
            <p:spPr>
              <a:xfrm>
                <a:off x="3230374" y="2233829"/>
                <a:ext cx="266665" cy="233608"/>
              </a:xfrm>
              <a:custGeom>
                <a:avLst/>
                <a:gdLst/>
                <a:ahLst/>
                <a:cxnLst/>
                <a:rect l="l" t="t" r="r" b="b"/>
                <a:pathLst>
                  <a:path w="6760" h="5922" extrusionOk="0">
                    <a:moveTo>
                      <a:pt x="2978" y="1"/>
                    </a:moveTo>
                    <a:lnTo>
                      <a:pt x="2841" y="18"/>
                    </a:lnTo>
                    <a:lnTo>
                      <a:pt x="2670" y="86"/>
                    </a:lnTo>
                    <a:lnTo>
                      <a:pt x="2499" y="172"/>
                    </a:lnTo>
                    <a:lnTo>
                      <a:pt x="2328" y="257"/>
                    </a:lnTo>
                    <a:lnTo>
                      <a:pt x="2157" y="377"/>
                    </a:lnTo>
                    <a:lnTo>
                      <a:pt x="1832" y="617"/>
                    </a:lnTo>
                    <a:lnTo>
                      <a:pt x="1541" y="839"/>
                    </a:lnTo>
                    <a:lnTo>
                      <a:pt x="1250" y="1044"/>
                    </a:lnTo>
                    <a:lnTo>
                      <a:pt x="959" y="1267"/>
                    </a:lnTo>
                    <a:lnTo>
                      <a:pt x="702" y="1524"/>
                    </a:lnTo>
                    <a:lnTo>
                      <a:pt x="583" y="1660"/>
                    </a:lnTo>
                    <a:lnTo>
                      <a:pt x="463" y="1797"/>
                    </a:lnTo>
                    <a:lnTo>
                      <a:pt x="360" y="1951"/>
                    </a:lnTo>
                    <a:lnTo>
                      <a:pt x="275" y="2105"/>
                    </a:lnTo>
                    <a:lnTo>
                      <a:pt x="189" y="2259"/>
                    </a:lnTo>
                    <a:lnTo>
                      <a:pt x="121" y="2430"/>
                    </a:lnTo>
                    <a:lnTo>
                      <a:pt x="52" y="2619"/>
                    </a:lnTo>
                    <a:lnTo>
                      <a:pt x="18" y="2790"/>
                    </a:lnTo>
                    <a:lnTo>
                      <a:pt x="1" y="2978"/>
                    </a:lnTo>
                    <a:lnTo>
                      <a:pt x="1" y="3149"/>
                    </a:lnTo>
                    <a:lnTo>
                      <a:pt x="35" y="3389"/>
                    </a:lnTo>
                    <a:lnTo>
                      <a:pt x="86" y="3611"/>
                    </a:lnTo>
                    <a:lnTo>
                      <a:pt x="172" y="3834"/>
                    </a:lnTo>
                    <a:lnTo>
                      <a:pt x="258" y="4056"/>
                    </a:lnTo>
                    <a:lnTo>
                      <a:pt x="377" y="4244"/>
                    </a:lnTo>
                    <a:lnTo>
                      <a:pt x="480" y="4415"/>
                    </a:lnTo>
                    <a:lnTo>
                      <a:pt x="617" y="4587"/>
                    </a:lnTo>
                    <a:lnTo>
                      <a:pt x="754" y="4758"/>
                    </a:lnTo>
                    <a:lnTo>
                      <a:pt x="891" y="4912"/>
                    </a:lnTo>
                    <a:lnTo>
                      <a:pt x="1045" y="5066"/>
                    </a:lnTo>
                    <a:lnTo>
                      <a:pt x="1216" y="5185"/>
                    </a:lnTo>
                    <a:lnTo>
                      <a:pt x="1387" y="5322"/>
                    </a:lnTo>
                    <a:lnTo>
                      <a:pt x="1558" y="5425"/>
                    </a:lnTo>
                    <a:lnTo>
                      <a:pt x="1746" y="5528"/>
                    </a:lnTo>
                    <a:lnTo>
                      <a:pt x="1935" y="5630"/>
                    </a:lnTo>
                    <a:lnTo>
                      <a:pt x="2140" y="5716"/>
                    </a:lnTo>
                    <a:lnTo>
                      <a:pt x="2328" y="5784"/>
                    </a:lnTo>
                    <a:lnTo>
                      <a:pt x="2533" y="5836"/>
                    </a:lnTo>
                    <a:lnTo>
                      <a:pt x="2739" y="5870"/>
                    </a:lnTo>
                    <a:lnTo>
                      <a:pt x="2944" y="5904"/>
                    </a:lnTo>
                    <a:lnTo>
                      <a:pt x="3167" y="5921"/>
                    </a:lnTo>
                    <a:lnTo>
                      <a:pt x="3372" y="5921"/>
                    </a:lnTo>
                    <a:lnTo>
                      <a:pt x="3577" y="5904"/>
                    </a:lnTo>
                    <a:lnTo>
                      <a:pt x="3783" y="5887"/>
                    </a:lnTo>
                    <a:lnTo>
                      <a:pt x="3988" y="5853"/>
                    </a:lnTo>
                    <a:lnTo>
                      <a:pt x="4193" y="5801"/>
                    </a:lnTo>
                    <a:lnTo>
                      <a:pt x="4399" y="5750"/>
                    </a:lnTo>
                    <a:lnTo>
                      <a:pt x="4604" y="5682"/>
                    </a:lnTo>
                    <a:lnTo>
                      <a:pt x="4792" y="5596"/>
                    </a:lnTo>
                    <a:lnTo>
                      <a:pt x="4980" y="5511"/>
                    </a:lnTo>
                    <a:lnTo>
                      <a:pt x="5169" y="5408"/>
                    </a:lnTo>
                    <a:lnTo>
                      <a:pt x="5357" y="5288"/>
                    </a:lnTo>
                    <a:lnTo>
                      <a:pt x="5528" y="5168"/>
                    </a:lnTo>
                    <a:lnTo>
                      <a:pt x="5699" y="5031"/>
                    </a:lnTo>
                    <a:lnTo>
                      <a:pt x="5853" y="4895"/>
                    </a:lnTo>
                    <a:lnTo>
                      <a:pt x="6007" y="4741"/>
                    </a:lnTo>
                    <a:lnTo>
                      <a:pt x="6178" y="4535"/>
                    </a:lnTo>
                    <a:lnTo>
                      <a:pt x="6349" y="4313"/>
                    </a:lnTo>
                    <a:lnTo>
                      <a:pt x="6503" y="4073"/>
                    </a:lnTo>
                    <a:lnTo>
                      <a:pt x="6606" y="3816"/>
                    </a:lnTo>
                    <a:lnTo>
                      <a:pt x="6692" y="3560"/>
                    </a:lnTo>
                    <a:lnTo>
                      <a:pt x="6743" y="3286"/>
                    </a:lnTo>
                    <a:lnTo>
                      <a:pt x="6760" y="3149"/>
                    </a:lnTo>
                    <a:lnTo>
                      <a:pt x="6760" y="3012"/>
                    </a:lnTo>
                    <a:lnTo>
                      <a:pt x="6743" y="2875"/>
                    </a:lnTo>
                    <a:lnTo>
                      <a:pt x="6726" y="2738"/>
                    </a:lnTo>
                    <a:lnTo>
                      <a:pt x="6674" y="2602"/>
                    </a:lnTo>
                    <a:lnTo>
                      <a:pt x="6623" y="2448"/>
                    </a:lnTo>
                    <a:lnTo>
                      <a:pt x="6555" y="2311"/>
                    </a:lnTo>
                    <a:lnTo>
                      <a:pt x="6486" y="2174"/>
                    </a:lnTo>
                    <a:lnTo>
                      <a:pt x="6315" y="1934"/>
                    </a:lnTo>
                    <a:lnTo>
                      <a:pt x="6127" y="1695"/>
                    </a:lnTo>
                    <a:lnTo>
                      <a:pt x="5887" y="1455"/>
                    </a:lnTo>
                    <a:lnTo>
                      <a:pt x="5648" y="1233"/>
                    </a:lnTo>
                    <a:lnTo>
                      <a:pt x="5408" y="1027"/>
                    </a:lnTo>
                    <a:lnTo>
                      <a:pt x="5134" y="839"/>
                    </a:lnTo>
                    <a:lnTo>
                      <a:pt x="4861" y="668"/>
                    </a:lnTo>
                    <a:lnTo>
                      <a:pt x="4587" y="514"/>
                    </a:lnTo>
                    <a:lnTo>
                      <a:pt x="4296" y="377"/>
                    </a:lnTo>
                    <a:lnTo>
                      <a:pt x="3988" y="257"/>
                    </a:lnTo>
                    <a:lnTo>
                      <a:pt x="3714" y="155"/>
                    </a:lnTo>
                    <a:lnTo>
                      <a:pt x="3423" y="52"/>
                    </a:lnTo>
                    <a:lnTo>
                      <a:pt x="3269" y="18"/>
                    </a:lnTo>
                    <a:lnTo>
                      <a:pt x="3115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9" name="Google Shape;1900;p35">
                <a:extLst>
                  <a:ext uri="{FF2B5EF4-FFF2-40B4-BE49-F238E27FC236}">
                    <a16:creationId xmlns:a16="http://schemas.microsoft.com/office/drawing/2014/main" id="{C4E8DF03-FD9F-9E73-C9A8-E47A80ED59E3}"/>
                  </a:ext>
                </a:extLst>
              </p:cNvPr>
              <p:cNvSpPr/>
              <p:nvPr/>
            </p:nvSpPr>
            <p:spPr>
              <a:xfrm>
                <a:off x="3230374" y="2233829"/>
                <a:ext cx="266665" cy="233608"/>
              </a:xfrm>
              <a:custGeom>
                <a:avLst/>
                <a:gdLst/>
                <a:ahLst/>
                <a:cxnLst/>
                <a:rect l="l" t="t" r="r" b="b"/>
                <a:pathLst>
                  <a:path w="6760" h="5922" fill="none" extrusionOk="0">
                    <a:moveTo>
                      <a:pt x="1541" y="839"/>
                    </a:moveTo>
                    <a:lnTo>
                      <a:pt x="1541" y="839"/>
                    </a:lnTo>
                    <a:lnTo>
                      <a:pt x="1250" y="1044"/>
                    </a:lnTo>
                    <a:lnTo>
                      <a:pt x="959" y="1267"/>
                    </a:lnTo>
                    <a:lnTo>
                      <a:pt x="702" y="1524"/>
                    </a:lnTo>
                    <a:lnTo>
                      <a:pt x="583" y="1660"/>
                    </a:lnTo>
                    <a:lnTo>
                      <a:pt x="463" y="1797"/>
                    </a:lnTo>
                    <a:lnTo>
                      <a:pt x="463" y="1797"/>
                    </a:lnTo>
                    <a:lnTo>
                      <a:pt x="360" y="1951"/>
                    </a:lnTo>
                    <a:lnTo>
                      <a:pt x="275" y="2105"/>
                    </a:lnTo>
                    <a:lnTo>
                      <a:pt x="189" y="2259"/>
                    </a:lnTo>
                    <a:lnTo>
                      <a:pt x="121" y="2430"/>
                    </a:lnTo>
                    <a:lnTo>
                      <a:pt x="52" y="2619"/>
                    </a:lnTo>
                    <a:lnTo>
                      <a:pt x="18" y="2790"/>
                    </a:lnTo>
                    <a:lnTo>
                      <a:pt x="1" y="2978"/>
                    </a:lnTo>
                    <a:lnTo>
                      <a:pt x="1" y="3149"/>
                    </a:lnTo>
                    <a:lnTo>
                      <a:pt x="1" y="3149"/>
                    </a:lnTo>
                    <a:lnTo>
                      <a:pt x="35" y="3389"/>
                    </a:lnTo>
                    <a:lnTo>
                      <a:pt x="86" y="3611"/>
                    </a:lnTo>
                    <a:lnTo>
                      <a:pt x="172" y="3834"/>
                    </a:lnTo>
                    <a:lnTo>
                      <a:pt x="258" y="4056"/>
                    </a:lnTo>
                    <a:lnTo>
                      <a:pt x="258" y="4056"/>
                    </a:lnTo>
                    <a:lnTo>
                      <a:pt x="377" y="4244"/>
                    </a:lnTo>
                    <a:lnTo>
                      <a:pt x="480" y="4415"/>
                    </a:lnTo>
                    <a:lnTo>
                      <a:pt x="617" y="4587"/>
                    </a:lnTo>
                    <a:lnTo>
                      <a:pt x="754" y="4758"/>
                    </a:lnTo>
                    <a:lnTo>
                      <a:pt x="891" y="4912"/>
                    </a:lnTo>
                    <a:lnTo>
                      <a:pt x="1045" y="5066"/>
                    </a:lnTo>
                    <a:lnTo>
                      <a:pt x="1216" y="5185"/>
                    </a:lnTo>
                    <a:lnTo>
                      <a:pt x="1387" y="5322"/>
                    </a:lnTo>
                    <a:lnTo>
                      <a:pt x="1558" y="5425"/>
                    </a:lnTo>
                    <a:lnTo>
                      <a:pt x="1746" y="5528"/>
                    </a:lnTo>
                    <a:lnTo>
                      <a:pt x="1935" y="5630"/>
                    </a:lnTo>
                    <a:lnTo>
                      <a:pt x="2140" y="5716"/>
                    </a:lnTo>
                    <a:lnTo>
                      <a:pt x="2328" y="5784"/>
                    </a:lnTo>
                    <a:lnTo>
                      <a:pt x="2533" y="5836"/>
                    </a:lnTo>
                    <a:lnTo>
                      <a:pt x="2739" y="5870"/>
                    </a:lnTo>
                    <a:lnTo>
                      <a:pt x="2944" y="5904"/>
                    </a:lnTo>
                    <a:lnTo>
                      <a:pt x="2944" y="5904"/>
                    </a:lnTo>
                    <a:lnTo>
                      <a:pt x="3167" y="5921"/>
                    </a:lnTo>
                    <a:lnTo>
                      <a:pt x="3372" y="5921"/>
                    </a:lnTo>
                    <a:lnTo>
                      <a:pt x="3577" y="5904"/>
                    </a:lnTo>
                    <a:lnTo>
                      <a:pt x="3783" y="5887"/>
                    </a:lnTo>
                    <a:lnTo>
                      <a:pt x="3988" y="5853"/>
                    </a:lnTo>
                    <a:lnTo>
                      <a:pt x="4193" y="5801"/>
                    </a:lnTo>
                    <a:lnTo>
                      <a:pt x="4399" y="5750"/>
                    </a:lnTo>
                    <a:lnTo>
                      <a:pt x="4604" y="5682"/>
                    </a:lnTo>
                    <a:lnTo>
                      <a:pt x="4792" y="5596"/>
                    </a:lnTo>
                    <a:lnTo>
                      <a:pt x="4980" y="5511"/>
                    </a:lnTo>
                    <a:lnTo>
                      <a:pt x="5169" y="5408"/>
                    </a:lnTo>
                    <a:lnTo>
                      <a:pt x="5357" y="5288"/>
                    </a:lnTo>
                    <a:lnTo>
                      <a:pt x="5528" y="5168"/>
                    </a:lnTo>
                    <a:lnTo>
                      <a:pt x="5699" y="5031"/>
                    </a:lnTo>
                    <a:lnTo>
                      <a:pt x="5853" y="4895"/>
                    </a:lnTo>
                    <a:lnTo>
                      <a:pt x="6007" y="4741"/>
                    </a:lnTo>
                    <a:lnTo>
                      <a:pt x="6007" y="4741"/>
                    </a:lnTo>
                    <a:lnTo>
                      <a:pt x="6178" y="4535"/>
                    </a:lnTo>
                    <a:lnTo>
                      <a:pt x="6349" y="4313"/>
                    </a:lnTo>
                    <a:lnTo>
                      <a:pt x="6503" y="4073"/>
                    </a:lnTo>
                    <a:lnTo>
                      <a:pt x="6606" y="3816"/>
                    </a:lnTo>
                    <a:lnTo>
                      <a:pt x="6692" y="3560"/>
                    </a:lnTo>
                    <a:lnTo>
                      <a:pt x="6743" y="3286"/>
                    </a:lnTo>
                    <a:lnTo>
                      <a:pt x="6760" y="3149"/>
                    </a:lnTo>
                    <a:lnTo>
                      <a:pt x="6760" y="3012"/>
                    </a:lnTo>
                    <a:lnTo>
                      <a:pt x="6743" y="2875"/>
                    </a:lnTo>
                    <a:lnTo>
                      <a:pt x="6726" y="2738"/>
                    </a:lnTo>
                    <a:lnTo>
                      <a:pt x="6726" y="2738"/>
                    </a:lnTo>
                    <a:lnTo>
                      <a:pt x="6674" y="2602"/>
                    </a:lnTo>
                    <a:lnTo>
                      <a:pt x="6623" y="2448"/>
                    </a:lnTo>
                    <a:lnTo>
                      <a:pt x="6555" y="2311"/>
                    </a:lnTo>
                    <a:lnTo>
                      <a:pt x="6486" y="2174"/>
                    </a:lnTo>
                    <a:lnTo>
                      <a:pt x="6315" y="1934"/>
                    </a:lnTo>
                    <a:lnTo>
                      <a:pt x="6127" y="1695"/>
                    </a:lnTo>
                    <a:lnTo>
                      <a:pt x="6127" y="1695"/>
                    </a:lnTo>
                    <a:lnTo>
                      <a:pt x="5887" y="1455"/>
                    </a:lnTo>
                    <a:lnTo>
                      <a:pt x="5648" y="1233"/>
                    </a:lnTo>
                    <a:lnTo>
                      <a:pt x="5408" y="1027"/>
                    </a:lnTo>
                    <a:lnTo>
                      <a:pt x="5134" y="839"/>
                    </a:lnTo>
                    <a:lnTo>
                      <a:pt x="4861" y="668"/>
                    </a:lnTo>
                    <a:lnTo>
                      <a:pt x="4587" y="514"/>
                    </a:lnTo>
                    <a:lnTo>
                      <a:pt x="4296" y="377"/>
                    </a:lnTo>
                    <a:lnTo>
                      <a:pt x="3988" y="257"/>
                    </a:lnTo>
                    <a:lnTo>
                      <a:pt x="3988" y="257"/>
                    </a:lnTo>
                    <a:lnTo>
                      <a:pt x="3714" y="155"/>
                    </a:lnTo>
                    <a:lnTo>
                      <a:pt x="3423" y="52"/>
                    </a:lnTo>
                    <a:lnTo>
                      <a:pt x="3269" y="18"/>
                    </a:lnTo>
                    <a:lnTo>
                      <a:pt x="3115" y="1"/>
                    </a:lnTo>
                    <a:lnTo>
                      <a:pt x="2978" y="1"/>
                    </a:lnTo>
                    <a:lnTo>
                      <a:pt x="2841" y="18"/>
                    </a:lnTo>
                    <a:lnTo>
                      <a:pt x="2841" y="18"/>
                    </a:lnTo>
                    <a:lnTo>
                      <a:pt x="2670" y="86"/>
                    </a:lnTo>
                    <a:lnTo>
                      <a:pt x="2499" y="172"/>
                    </a:lnTo>
                    <a:lnTo>
                      <a:pt x="2328" y="257"/>
                    </a:lnTo>
                    <a:lnTo>
                      <a:pt x="2157" y="377"/>
                    </a:lnTo>
                    <a:lnTo>
                      <a:pt x="1832" y="617"/>
                    </a:lnTo>
                    <a:lnTo>
                      <a:pt x="1541" y="839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0" name="Google Shape;1901;p35">
                <a:extLst>
                  <a:ext uri="{FF2B5EF4-FFF2-40B4-BE49-F238E27FC236}">
                    <a16:creationId xmlns:a16="http://schemas.microsoft.com/office/drawing/2014/main" id="{CED7D317-1226-C553-B675-884D24FA612F}"/>
                  </a:ext>
                </a:extLst>
              </p:cNvPr>
              <p:cNvSpPr/>
              <p:nvPr/>
            </p:nvSpPr>
            <p:spPr>
              <a:xfrm>
                <a:off x="3158856" y="2162271"/>
                <a:ext cx="87771" cy="168796"/>
              </a:xfrm>
              <a:custGeom>
                <a:avLst/>
                <a:gdLst/>
                <a:ahLst/>
                <a:cxnLst/>
                <a:rect l="l" t="t" r="r" b="b"/>
                <a:pathLst>
                  <a:path w="2225" h="4279" extrusionOk="0">
                    <a:moveTo>
                      <a:pt x="34" y="1"/>
                    </a:moveTo>
                    <a:lnTo>
                      <a:pt x="0" y="18"/>
                    </a:lnTo>
                    <a:lnTo>
                      <a:pt x="0" y="69"/>
                    </a:lnTo>
                    <a:lnTo>
                      <a:pt x="188" y="565"/>
                    </a:lnTo>
                    <a:lnTo>
                      <a:pt x="411" y="1113"/>
                    </a:lnTo>
                    <a:lnTo>
                      <a:pt x="685" y="1678"/>
                    </a:lnTo>
                    <a:lnTo>
                      <a:pt x="975" y="2259"/>
                    </a:lnTo>
                    <a:lnTo>
                      <a:pt x="1283" y="2824"/>
                    </a:lnTo>
                    <a:lnTo>
                      <a:pt x="1574" y="3355"/>
                    </a:lnTo>
                    <a:lnTo>
                      <a:pt x="1865" y="3834"/>
                    </a:lnTo>
                    <a:lnTo>
                      <a:pt x="2105" y="4244"/>
                    </a:lnTo>
                    <a:lnTo>
                      <a:pt x="2139" y="4262"/>
                    </a:lnTo>
                    <a:lnTo>
                      <a:pt x="2173" y="4279"/>
                    </a:lnTo>
                    <a:lnTo>
                      <a:pt x="2190" y="4262"/>
                    </a:lnTo>
                    <a:lnTo>
                      <a:pt x="2225" y="4227"/>
                    </a:lnTo>
                    <a:lnTo>
                      <a:pt x="2225" y="4176"/>
                    </a:lnTo>
                    <a:lnTo>
                      <a:pt x="1968" y="3765"/>
                    </a:lnTo>
                    <a:lnTo>
                      <a:pt x="1677" y="3286"/>
                    </a:lnTo>
                    <a:lnTo>
                      <a:pt x="1386" y="2756"/>
                    </a:lnTo>
                    <a:lnTo>
                      <a:pt x="1095" y="2208"/>
                    </a:lnTo>
                    <a:lnTo>
                      <a:pt x="804" y="1626"/>
                    </a:lnTo>
                    <a:lnTo>
                      <a:pt x="531" y="1062"/>
                    </a:lnTo>
                    <a:lnTo>
                      <a:pt x="308" y="531"/>
                    </a:lnTo>
                    <a:lnTo>
                      <a:pt x="120" y="35"/>
                    </a:lnTo>
                    <a:lnTo>
                      <a:pt x="8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1" name="Google Shape;1902;p35">
                <a:extLst>
                  <a:ext uri="{FF2B5EF4-FFF2-40B4-BE49-F238E27FC236}">
                    <a16:creationId xmlns:a16="http://schemas.microsoft.com/office/drawing/2014/main" id="{72827C3A-A544-60FC-7F9B-33250F76B128}"/>
                  </a:ext>
                </a:extLst>
              </p:cNvPr>
              <p:cNvSpPr/>
              <p:nvPr/>
            </p:nvSpPr>
            <p:spPr>
              <a:xfrm>
                <a:off x="3168284" y="2258128"/>
                <a:ext cx="70927" cy="87810"/>
              </a:xfrm>
              <a:custGeom>
                <a:avLst/>
                <a:gdLst/>
                <a:ahLst/>
                <a:cxnLst/>
                <a:rect l="l" t="t" r="r" b="b"/>
                <a:pathLst>
                  <a:path w="1798" h="2226" extrusionOk="0">
                    <a:moveTo>
                      <a:pt x="35" y="1"/>
                    </a:moveTo>
                    <a:lnTo>
                      <a:pt x="1" y="52"/>
                    </a:lnTo>
                    <a:lnTo>
                      <a:pt x="18" y="86"/>
                    </a:lnTo>
                    <a:lnTo>
                      <a:pt x="428" y="719"/>
                    </a:lnTo>
                    <a:lnTo>
                      <a:pt x="651" y="1027"/>
                    </a:lnTo>
                    <a:lnTo>
                      <a:pt x="873" y="1335"/>
                    </a:lnTo>
                    <a:lnTo>
                      <a:pt x="1096" y="1626"/>
                    </a:lnTo>
                    <a:lnTo>
                      <a:pt x="1301" y="1866"/>
                    </a:lnTo>
                    <a:lnTo>
                      <a:pt x="1506" y="2071"/>
                    </a:lnTo>
                    <a:lnTo>
                      <a:pt x="1695" y="2225"/>
                    </a:lnTo>
                    <a:lnTo>
                      <a:pt x="1763" y="2225"/>
                    </a:lnTo>
                    <a:lnTo>
                      <a:pt x="1780" y="2208"/>
                    </a:lnTo>
                    <a:lnTo>
                      <a:pt x="1797" y="2157"/>
                    </a:lnTo>
                    <a:lnTo>
                      <a:pt x="1763" y="2122"/>
                    </a:lnTo>
                    <a:lnTo>
                      <a:pt x="1626" y="2003"/>
                    </a:lnTo>
                    <a:lnTo>
                      <a:pt x="1455" y="1849"/>
                    </a:lnTo>
                    <a:lnTo>
                      <a:pt x="1267" y="1643"/>
                    </a:lnTo>
                    <a:lnTo>
                      <a:pt x="1079" y="1404"/>
                    </a:lnTo>
                    <a:lnTo>
                      <a:pt x="856" y="1113"/>
                    </a:lnTo>
                    <a:lnTo>
                      <a:pt x="617" y="788"/>
                    </a:lnTo>
                    <a:lnTo>
                      <a:pt x="120" y="35"/>
                    </a:lnTo>
                    <a:lnTo>
                      <a:pt x="8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2" name="Google Shape;1903;p35">
                <a:extLst>
                  <a:ext uri="{FF2B5EF4-FFF2-40B4-BE49-F238E27FC236}">
                    <a16:creationId xmlns:a16="http://schemas.microsoft.com/office/drawing/2014/main" id="{BAD96A96-2AAF-FF26-C133-F6BF54386843}"/>
                  </a:ext>
                </a:extLst>
              </p:cNvPr>
              <p:cNvSpPr/>
              <p:nvPr/>
            </p:nvSpPr>
            <p:spPr>
              <a:xfrm>
                <a:off x="3467334" y="2164322"/>
                <a:ext cx="76962" cy="16674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4227" extrusionOk="0">
                    <a:moveTo>
                      <a:pt x="1865" y="0"/>
                    </a:moveTo>
                    <a:lnTo>
                      <a:pt x="1831" y="34"/>
                    </a:lnTo>
                    <a:lnTo>
                      <a:pt x="1506" y="924"/>
                    </a:lnTo>
                    <a:lnTo>
                      <a:pt x="1301" y="1472"/>
                    </a:lnTo>
                    <a:lnTo>
                      <a:pt x="1061" y="2019"/>
                    </a:lnTo>
                    <a:lnTo>
                      <a:pt x="821" y="2601"/>
                    </a:lnTo>
                    <a:lnTo>
                      <a:pt x="548" y="3149"/>
                    </a:lnTo>
                    <a:lnTo>
                      <a:pt x="291" y="3662"/>
                    </a:lnTo>
                    <a:lnTo>
                      <a:pt x="17" y="4124"/>
                    </a:lnTo>
                    <a:lnTo>
                      <a:pt x="0" y="4175"/>
                    </a:lnTo>
                    <a:lnTo>
                      <a:pt x="34" y="4210"/>
                    </a:lnTo>
                    <a:lnTo>
                      <a:pt x="69" y="4227"/>
                    </a:lnTo>
                    <a:lnTo>
                      <a:pt x="103" y="4210"/>
                    </a:lnTo>
                    <a:lnTo>
                      <a:pt x="120" y="4192"/>
                    </a:lnTo>
                    <a:lnTo>
                      <a:pt x="394" y="3730"/>
                    </a:lnTo>
                    <a:lnTo>
                      <a:pt x="667" y="3200"/>
                    </a:lnTo>
                    <a:lnTo>
                      <a:pt x="924" y="2652"/>
                    </a:lnTo>
                    <a:lnTo>
                      <a:pt x="1181" y="2071"/>
                    </a:lnTo>
                    <a:lnTo>
                      <a:pt x="1420" y="1506"/>
                    </a:lnTo>
                    <a:lnTo>
                      <a:pt x="1626" y="975"/>
                    </a:lnTo>
                    <a:lnTo>
                      <a:pt x="1951" y="86"/>
                    </a:lnTo>
                    <a:lnTo>
                      <a:pt x="1934" y="34"/>
                    </a:lnTo>
                    <a:lnTo>
                      <a:pt x="189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3" name="Google Shape;1904;p35">
                <a:extLst>
                  <a:ext uri="{FF2B5EF4-FFF2-40B4-BE49-F238E27FC236}">
                    <a16:creationId xmlns:a16="http://schemas.microsoft.com/office/drawing/2014/main" id="{E4F5FFA2-861D-6F31-27ED-25BCD71C3B57}"/>
                  </a:ext>
                </a:extLst>
              </p:cNvPr>
              <p:cNvSpPr/>
              <p:nvPr/>
            </p:nvSpPr>
            <p:spPr>
              <a:xfrm>
                <a:off x="3475421" y="2258128"/>
                <a:ext cx="66193" cy="87810"/>
              </a:xfrm>
              <a:custGeom>
                <a:avLst/>
                <a:gdLst/>
                <a:ahLst/>
                <a:cxnLst/>
                <a:rect l="l" t="t" r="r" b="b"/>
                <a:pathLst>
                  <a:path w="1678" h="2226" extrusionOk="0">
                    <a:moveTo>
                      <a:pt x="1592" y="1"/>
                    </a:moveTo>
                    <a:lnTo>
                      <a:pt x="1558" y="35"/>
                    </a:lnTo>
                    <a:lnTo>
                      <a:pt x="1421" y="291"/>
                    </a:lnTo>
                    <a:lnTo>
                      <a:pt x="1250" y="582"/>
                    </a:lnTo>
                    <a:lnTo>
                      <a:pt x="1061" y="890"/>
                    </a:lnTo>
                    <a:lnTo>
                      <a:pt x="856" y="1198"/>
                    </a:lnTo>
                    <a:lnTo>
                      <a:pt x="634" y="1472"/>
                    </a:lnTo>
                    <a:lnTo>
                      <a:pt x="428" y="1729"/>
                    </a:lnTo>
                    <a:lnTo>
                      <a:pt x="206" y="1951"/>
                    </a:lnTo>
                    <a:lnTo>
                      <a:pt x="18" y="2122"/>
                    </a:lnTo>
                    <a:lnTo>
                      <a:pt x="0" y="2157"/>
                    </a:lnTo>
                    <a:lnTo>
                      <a:pt x="0" y="2208"/>
                    </a:lnTo>
                    <a:lnTo>
                      <a:pt x="35" y="2225"/>
                    </a:lnTo>
                    <a:lnTo>
                      <a:pt x="103" y="2225"/>
                    </a:lnTo>
                    <a:lnTo>
                      <a:pt x="291" y="2054"/>
                    </a:lnTo>
                    <a:lnTo>
                      <a:pt x="514" y="1832"/>
                    </a:lnTo>
                    <a:lnTo>
                      <a:pt x="736" y="1558"/>
                    </a:lnTo>
                    <a:lnTo>
                      <a:pt x="959" y="1267"/>
                    </a:lnTo>
                    <a:lnTo>
                      <a:pt x="1164" y="959"/>
                    </a:lnTo>
                    <a:lnTo>
                      <a:pt x="1369" y="651"/>
                    </a:lnTo>
                    <a:lnTo>
                      <a:pt x="1540" y="360"/>
                    </a:lnTo>
                    <a:lnTo>
                      <a:pt x="1677" y="86"/>
                    </a:lnTo>
                    <a:lnTo>
                      <a:pt x="1677" y="35"/>
                    </a:lnTo>
                    <a:lnTo>
                      <a:pt x="164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4" name="Google Shape;1905;p35">
                <a:extLst>
                  <a:ext uri="{FF2B5EF4-FFF2-40B4-BE49-F238E27FC236}">
                    <a16:creationId xmlns:a16="http://schemas.microsoft.com/office/drawing/2014/main" id="{F217CF76-C1AB-73F8-FB4D-ADE19E77EA31}"/>
                  </a:ext>
                </a:extLst>
              </p:cNvPr>
              <p:cNvSpPr/>
              <p:nvPr/>
            </p:nvSpPr>
            <p:spPr>
              <a:xfrm>
                <a:off x="3038028" y="3134296"/>
                <a:ext cx="39" cy="26351"/>
              </a:xfrm>
              <a:custGeom>
                <a:avLst/>
                <a:gdLst/>
                <a:ahLst/>
                <a:cxnLst/>
                <a:rect l="l" t="t" r="r" b="b"/>
                <a:pathLst>
                  <a:path w="1" h="668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668"/>
                    </a:lnTo>
                    <a:lnTo>
                      <a:pt x="0" y="668"/>
                    </a:lnTo>
                    <a:lnTo>
                      <a:pt x="0" y="668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A7A7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5" name="Google Shape;1906;p35">
                <a:extLst>
                  <a:ext uri="{FF2B5EF4-FFF2-40B4-BE49-F238E27FC236}">
                    <a16:creationId xmlns:a16="http://schemas.microsoft.com/office/drawing/2014/main" id="{B6DBA15D-DA9A-2DD1-A2EE-F2978DF1D991}"/>
                  </a:ext>
                </a:extLst>
              </p:cNvPr>
              <p:cNvSpPr/>
              <p:nvPr/>
            </p:nvSpPr>
            <p:spPr>
              <a:xfrm>
                <a:off x="3038028" y="3134296"/>
                <a:ext cx="39" cy="26351"/>
              </a:xfrm>
              <a:custGeom>
                <a:avLst/>
                <a:gdLst/>
                <a:ahLst/>
                <a:cxnLst/>
                <a:rect l="l" t="t" r="r" b="b"/>
                <a:pathLst>
                  <a:path w="1" h="668" fill="none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668"/>
                    </a:lnTo>
                    <a:lnTo>
                      <a:pt x="0" y="668"/>
                    </a:lnTo>
                    <a:lnTo>
                      <a:pt x="0" y="668"/>
                    </a:lnTo>
                    <a:lnTo>
                      <a:pt x="0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6" name="Google Shape;1907;p35">
                <a:extLst>
                  <a:ext uri="{FF2B5EF4-FFF2-40B4-BE49-F238E27FC236}">
                    <a16:creationId xmlns:a16="http://schemas.microsoft.com/office/drawing/2014/main" id="{4076B4A4-9E38-995B-DB2D-309DEBCC73EB}"/>
                  </a:ext>
                </a:extLst>
              </p:cNvPr>
              <p:cNvSpPr/>
              <p:nvPr/>
            </p:nvSpPr>
            <p:spPr>
              <a:xfrm>
                <a:off x="3038028" y="2931812"/>
                <a:ext cx="31085" cy="228835"/>
              </a:xfrm>
              <a:custGeom>
                <a:avLst/>
                <a:gdLst/>
                <a:ahLst/>
                <a:cxnLst/>
                <a:rect l="l" t="t" r="r" b="b"/>
                <a:pathLst>
                  <a:path w="788" h="5801" extrusionOk="0">
                    <a:moveTo>
                      <a:pt x="736" y="0"/>
                    </a:moveTo>
                    <a:lnTo>
                      <a:pt x="702" y="428"/>
                    </a:lnTo>
                    <a:lnTo>
                      <a:pt x="685" y="856"/>
                    </a:lnTo>
                    <a:lnTo>
                      <a:pt x="582" y="1728"/>
                    </a:lnTo>
                    <a:lnTo>
                      <a:pt x="479" y="2584"/>
                    </a:lnTo>
                    <a:lnTo>
                      <a:pt x="342" y="3371"/>
                    </a:lnTo>
                    <a:lnTo>
                      <a:pt x="223" y="4056"/>
                    </a:lnTo>
                    <a:lnTo>
                      <a:pt x="120" y="4620"/>
                    </a:lnTo>
                    <a:lnTo>
                      <a:pt x="0" y="5134"/>
                    </a:lnTo>
                    <a:lnTo>
                      <a:pt x="0" y="5801"/>
                    </a:lnTo>
                    <a:lnTo>
                      <a:pt x="103" y="5647"/>
                    </a:lnTo>
                    <a:lnTo>
                      <a:pt x="188" y="5476"/>
                    </a:lnTo>
                    <a:lnTo>
                      <a:pt x="274" y="5305"/>
                    </a:lnTo>
                    <a:lnTo>
                      <a:pt x="342" y="5116"/>
                    </a:lnTo>
                    <a:lnTo>
                      <a:pt x="462" y="4706"/>
                    </a:lnTo>
                    <a:lnTo>
                      <a:pt x="565" y="4261"/>
                    </a:lnTo>
                    <a:lnTo>
                      <a:pt x="650" y="3782"/>
                    </a:lnTo>
                    <a:lnTo>
                      <a:pt x="702" y="3303"/>
                    </a:lnTo>
                    <a:lnTo>
                      <a:pt x="736" y="2824"/>
                    </a:lnTo>
                    <a:lnTo>
                      <a:pt x="770" y="2327"/>
                    </a:lnTo>
                    <a:lnTo>
                      <a:pt x="770" y="1865"/>
                    </a:lnTo>
                    <a:lnTo>
                      <a:pt x="787" y="1437"/>
                    </a:lnTo>
                    <a:lnTo>
                      <a:pt x="770" y="685"/>
                    </a:lnTo>
                    <a:lnTo>
                      <a:pt x="736" y="188"/>
                    </a:lnTo>
                    <a:lnTo>
                      <a:pt x="736" y="0"/>
                    </a:lnTo>
                    <a:close/>
                  </a:path>
                </a:pathLst>
              </a:custGeom>
              <a:solidFill>
                <a:srgbClr val="2524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7" name="Google Shape;1908;p35">
                <a:extLst>
                  <a:ext uri="{FF2B5EF4-FFF2-40B4-BE49-F238E27FC236}">
                    <a16:creationId xmlns:a16="http://schemas.microsoft.com/office/drawing/2014/main" id="{1130DEED-A82F-069E-0D55-836266EF6A20}"/>
                  </a:ext>
                </a:extLst>
              </p:cNvPr>
              <p:cNvSpPr/>
              <p:nvPr/>
            </p:nvSpPr>
            <p:spPr>
              <a:xfrm>
                <a:off x="3038028" y="2931812"/>
                <a:ext cx="31085" cy="228835"/>
              </a:xfrm>
              <a:custGeom>
                <a:avLst/>
                <a:gdLst/>
                <a:ahLst/>
                <a:cxnLst/>
                <a:rect l="l" t="t" r="r" b="b"/>
                <a:pathLst>
                  <a:path w="788" h="5801" fill="none" extrusionOk="0">
                    <a:moveTo>
                      <a:pt x="736" y="0"/>
                    </a:moveTo>
                    <a:lnTo>
                      <a:pt x="736" y="0"/>
                    </a:lnTo>
                    <a:lnTo>
                      <a:pt x="702" y="428"/>
                    </a:lnTo>
                    <a:lnTo>
                      <a:pt x="685" y="856"/>
                    </a:lnTo>
                    <a:lnTo>
                      <a:pt x="582" y="1728"/>
                    </a:lnTo>
                    <a:lnTo>
                      <a:pt x="479" y="2584"/>
                    </a:lnTo>
                    <a:lnTo>
                      <a:pt x="342" y="3371"/>
                    </a:lnTo>
                    <a:lnTo>
                      <a:pt x="223" y="4056"/>
                    </a:lnTo>
                    <a:lnTo>
                      <a:pt x="120" y="4620"/>
                    </a:lnTo>
                    <a:lnTo>
                      <a:pt x="0" y="5134"/>
                    </a:lnTo>
                    <a:lnTo>
                      <a:pt x="0" y="5134"/>
                    </a:lnTo>
                    <a:lnTo>
                      <a:pt x="0" y="5801"/>
                    </a:lnTo>
                    <a:lnTo>
                      <a:pt x="0" y="5801"/>
                    </a:lnTo>
                    <a:lnTo>
                      <a:pt x="103" y="5647"/>
                    </a:lnTo>
                    <a:lnTo>
                      <a:pt x="188" y="5476"/>
                    </a:lnTo>
                    <a:lnTo>
                      <a:pt x="274" y="5305"/>
                    </a:lnTo>
                    <a:lnTo>
                      <a:pt x="342" y="5116"/>
                    </a:lnTo>
                    <a:lnTo>
                      <a:pt x="462" y="4706"/>
                    </a:lnTo>
                    <a:lnTo>
                      <a:pt x="565" y="4261"/>
                    </a:lnTo>
                    <a:lnTo>
                      <a:pt x="650" y="3782"/>
                    </a:lnTo>
                    <a:lnTo>
                      <a:pt x="702" y="3303"/>
                    </a:lnTo>
                    <a:lnTo>
                      <a:pt x="736" y="2824"/>
                    </a:lnTo>
                    <a:lnTo>
                      <a:pt x="770" y="2327"/>
                    </a:lnTo>
                    <a:lnTo>
                      <a:pt x="770" y="1865"/>
                    </a:lnTo>
                    <a:lnTo>
                      <a:pt x="787" y="1437"/>
                    </a:lnTo>
                    <a:lnTo>
                      <a:pt x="770" y="685"/>
                    </a:lnTo>
                    <a:lnTo>
                      <a:pt x="736" y="188"/>
                    </a:lnTo>
                    <a:lnTo>
                      <a:pt x="736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8" name="Google Shape;1909;p35">
                <a:extLst>
                  <a:ext uri="{FF2B5EF4-FFF2-40B4-BE49-F238E27FC236}">
                    <a16:creationId xmlns:a16="http://schemas.microsoft.com/office/drawing/2014/main" id="{C136D9A8-E0B9-BC9B-6F70-9D0C002E0A23}"/>
                  </a:ext>
                </a:extLst>
              </p:cNvPr>
              <p:cNvSpPr/>
              <p:nvPr/>
            </p:nvSpPr>
            <p:spPr>
              <a:xfrm>
                <a:off x="3654315" y="3109996"/>
                <a:ext cx="7456" cy="26351"/>
              </a:xfrm>
              <a:custGeom>
                <a:avLst/>
                <a:gdLst/>
                <a:ahLst/>
                <a:cxnLst/>
                <a:rect l="l" t="t" r="r" b="b"/>
                <a:pathLst>
                  <a:path w="189" h="668" extrusionOk="0">
                    <a:moveTo>
                      <a:pt x="188" y="1"/>
                    </a:moveTo>
                    <a:lnTo>
                      <a:pt x="188" y="1"/>
                    </a:lnTo>
                    <a:lnTo>
                      <a:pt x="0" y="668"/>
                    </a:lnTo>
                    <a:lnTo>
                      <a:pt x="0" y="668"/>
                    </a:lnTo>
                    <a:lnTo>
                      <a:pt x="0" y="668"/>
                    </a:lnTo>
                    <a:lnTo>
                      <a:pt x="188" y="1"/>
                    </a:lnTo>
                    <a:close/>
                  </a:path>
                </a:pathLst>
              </a:custGeom>
              <a:solidFill>
                <a:srgbClr val="A7A7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9" name="Google Shape;1910;p35">
                <a:extLst>
                  <a:ext uri="{FF2B5EF4-FFF2-40B4-BE49-F238E27FC236}">
                    <a16:creationId xmlns:a16="http://schemas.microsoft.com/office/drawing/2014/main" id="{5DC7DFF7-342E-FEC6-3013-07B44E178FF5}"/>
                  </a:ext>
                </a:extLst>
              </p:cNvPr>
              <p:cNvSpPr/>
              <p:nvPr/>
            </p:nvSpPr>
            <p:spPr>
              <a:xfrm>
                <a:off x="3654315" y="3109996"/>
                <a:ext cx="7456" cy="26351"/>
              </a:xfrm>
              <a:custGeom>
                <a:avLst/>
                <a:gdLst/>
                <a:ahLst/>
                <a:cxnLst/>
                <a:rect l="l" t="t" r="r" b="b"/>
                <a:pathLst>
                  <a:path w="189" h="668" fill="none" extrusionOk="0">
                    <a:moveTo>
                      <a:pt x="188" y="1"/>
                    </a:moveTo>
                    <a:lnTo>
                      <a:pt x="188" y="1"/>
                    </a:lnTo>
                    <a:lnTo>
                      <a:pt x="0" y="668"/>
                    </a:lnTo>
                    <a:lnTo>
                      <a:pt x="0" y="668"/>
                    </a:lnTo>
                    <a:lnTo>
                      <a:pt x="0" y="668"/>
                    </a:lnTo>
                    <a:lnTo>
                      <a:pt x="188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0" name="Google Shape;1911;p35">
                <a:extLst>
                  <a:ext uri="{FF2B5EF4-FFF2-40B4-BE49-F238E27FC236}">
                    <a16:creationId xmlns:a16="http://schemas.microsoft.com/office/drawing/2014/main" id="{D957962B-D3E9-B3F1-02F4-867AF0C54729}"/>
                  </a:ext>
                </a:extLst>
              </p:cNvPr>
              <p:cNvSpPr/>
              <p:nvPr/>
            </p:nvSpPr>
            <p:spPr>
              <a:xfrm>
                <a:off x="3644177" y="2913587"/>
                <a:ext cx="22998" cy="222760"/>
              </a:xfrm>
              <a:custGeom>
                <a:avLst/>
                <a:gdLst/>
                <a:ahLst/>
                <a:cxnLst/>
                <a:rect l="l" t="t" r="r" b="b"/>
                <a:pathLst>
                  <a:path w="583" h="5647" extrusionOk="0">
                    <a:moveTo>
                      <a:pt x="206" y="0"/>
                    </a:moveTo>
                    <a:lnTo>
                      <a:pt x="137" y="719"/>
                    </a:lnTo>
                    <a:lnTo>
                      <a:pt x="69" y="1489"/>
                    </a:lnTo>
                    <a:lnTo>
                      <a:pt x="17" y="2413"/>
                    </a:lnTo>
                    <a:lnTo>
                      <a:pt x="0" y="3388"/>
                    </a:lnTo>
                    <a:lnTo>
                      <a:pt x="0" y="3850"/>
                    </a:lnTo>
                    <a:lnTo>
                      <a:pt x="17" y="4312"/>
                    </a:lnTo>
                    <a:lnTo>
                      <a:pt x="52" y="4723"/>
                    </a:lnTo>
                    <a:lnTo>
                      <a:pt x="103" y="5099"/>
                    </a:lnTo>
                    <a:lnTo>
                      <a:pt x="171" y="5407"/>
                    </a:lnTo>
                    <a:lnTo>
                      <a:pt x="206" y="5544"/>
                    </a:lnTo>
                    <a:lnTo>
                      <a:pt x="257" y="5647"/>
                    </a:lnTo>
                    <a:lnTo>
                      <a:pt x="445" y="4980"/>
                    </a:lnTo>
                    <a:lnTo>
                      <a:pt x="582" y="4500"/>
                    </a:lnTo>
                    <a:lnTo>
                      <a:pt x="514" y="4021"/>
                    </a:lnTo>
                    <a:lnTo>
                      <a:pt x="445" y="3491"/>
                    </a:lnTo>
                    <a:lnTo>
                      <a:pt x="360" y="2841"/>
                    </a:lnTo>
                    <a:lnTo>
                      <a:pt x="291" y="2122"/>
                    </a:lnTo>
                    <a:lnTo>
                      <a:pt x="223" y="1369"/>
                    </a:lnTo>
                    <a:lnTo>
                      <a:pt x="206" y="633"/>
                    </a:lnTo>
                    <a:lnTo>
                      <a:pt x="206" y="308"/>
                    </a:lnTo>
                    <a:lnTo>
                      <a:pt x="206" y="0"/>
                    </a:lnTo>
                    <a:close/>
                  </a:path>
                </a:pathLst>
              </a:custGeom>
              <a:solidFill>
                <a:srgbClr val="2524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1" name="Google Shape;1912;p35">
                <a:extLst>
                  <a:ext uri="{FF2B5EF4-FFF2-40B4-BE49-F238E27FC236}">
                    <a16:creationId xmlns:a16="http://schemas.microsoft.com/office/drawing/2014/main" id="{A6352AA7-2FCE-EB0A-2C72-B18AF67CFB0B}"/>
                  </a:ext>
                </a:extLst>
              </p:cNvPr>
              <p:cNvSpPr/>
              <p:nvPr/>
            </p:nvSpPr>
            <p:spPr>
              <a:xfrm>
                <a:off x="3644177" y="2913587"/>
                <a:ext cx="22998" cy="222760"/>
              </a:xfrm>
              <a:custGeom>
                <a:avLst/>
                <a:gdLst/>
                <a:ahLst/>
                <a:cxnLst/>
                <a:rect l="l" t="t" r="r" b="b"/>
                <a:pathLst>
                  <a:path w="583" h="5647" fill="none" extrusionOk="0">
                    <a:moveTo>
                      <a:pt x="206" y="0"/>
                    </a:moveTo>
                    <a:lnTo>
                      <a:pt x="206" y="0"/>
                    </a:lnTo>
                    <a:lnTo>
                      <a:pt x="137" y="719"/>
                    </a:lnTo>
                    <a:lnTo>
                      <a:pt x="69" y="1489"/>
                    </a:lnTo>
                    <a:lnTo>
                      <a:pt x="17" y="2413"/>
                    </a:lnTo>
                    <a:lnTo>
                      <a:pt x="0" y="3388"/>
                    </a:lnTo>
                    <a:lnTo>
                      <a:pt x="0" y="3850"/>
                    </a:lnTo>
                    <a:lnTo>
                      <a:pt x="17" y="4312"/>
                    </a:lnTo>
                    <a:lnTo>
                      <a:pt x="52" y="4723"/>
                    </a:lnTo>
                    <a:lnTo>
                      <a:pt x="103" y="5099"/>
                    </a:lnTo>
                    <a:lnTo>
                      <a:pt x="171" y="5407"/>
                    </a:lnTo>
                    <a:lnTo>
                      <a:pt x="206" y="5544"/>
                    </a:lnTo>
                    <a:lnTo>
                      <a:pt x="257" y="5647"/>
                    </a:lnTo>
                    <a:lnTo>
                      <a:pt x="257" y="5647"/>
                    </a:lnTo>
                    <a:lnTo>
                      <a:pt x="445" y="4980"/>
                    </a:lnTo>
                    <a:lnTo>
                      <a:pt x="582" y="4500"/>
                    </a:lnTo>
                    <a:lnTo>
                      <a:pt x="582" y="4500"/>
                    </a:lnTo>
                    <a:lnTo>
                      <a:pt x="514" y="4021"/>
                    </a:lnTo>
                    <a:lnTo>
                      <a:pt x="445" y="3491"/>
                    </a:lnTo>
                    <a:lnTo>
                      <a:pt x="360" y="2841"/>
                    </a:lnTo>
                    <a:lnTo>
                      <a:pt x="291" y="2122"/>
                    </a:lnTo>
                    <a:lnTo>
                      <a:pt x="223" y="1369"/>
                    </a:lnTo>
                    <a:lnTo>
                      <a:pt x="206" y="633"/>
                    </a:lnTo>
                    <a:lnTo>
                      <a:pt x="206" y="308"/>
                    </a:lnTo>
                    <a:lnTo>
                      <a:pt x="206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2" name="Google Shape;1913;p35">
                <a:extLst>
                  <a:ext uri="{FF2B5EF4-FFF2-40B4-BE49-F238E27FC236}">
                    <a16:creationId xmlns:a16="http://schemas.microsoft.com/office/drawing/2014/main" id="{DD651A00-FFDC-4EB2-05C8-1A2EDC27839D}"/>
                  </a:ext>
                </a:extLst>
              </p:cNvPr>
              <p:cNvSpPr/>
              <p:nvPr/>
            </p:nvSpPr>
            <p:spPr>
              <a:xfrm>
                <a:off x="3047456" y="3236898"/>
                <a:ext cx="251162" cy="187691"/>
              </a:xfrm>
              <a:custGeom>
                <a:avLst/>
                <a:gdLst/>
                <a:ahLst/>
                <a:cxnLst/>
                <a:rect l="l" t="t" r="r" b="b"/>
                <a:pathLst>
                  <a:path w="6367" h="4758" extrusionOk="0">
                    <a:moveTo>
                      <a:pt x="1" y="1"/>
                    </a:moveTo>
                    <a:lnTo>
                      <a:pt x="5288" y="4142"/>
                    </a:lnTo>
                    <a:lnTo>
                      <a:pt x="5836" y="4433"/>
                    </a:lnTo>
                    <a:lnTo>
                      <a:pt x="6349" y="4758"/>
                    </a:lnTo>
                    <a:lnTo>
                      <a:pt x="6366" y="4467"/>
                    </a:lnTo>
                    <a:lnTo>
                      <a:pt x="6349" y="4193"/>
                    </a:lnTo>
                    <a:lnTo>
                      <a:pt x="6298" y="3902"/>
                    </a:lnTo>
                    <a:lnTo>
                      <a:pt x="6212" y="3628"/>
                    </a:lnTo>
                    <a:lnTo>
                      <a:pt x="6092" y="3354"/>
                    </a:lnTo>
                    <a:lnTo>
                      <a:pt x="5955" y="3115"/>
                    </a:lnTo>
                    <a:lnTo>
                      <a:pt x="5784" y="2875"/>
                    </a:lnTo>
                    <a:lnTo>
                      <a:pt x="5596" y="2670"/>
                    </a:lnTo>
                    <a:lnTo>
                      <a:pt x="5425" y="2516"/>
                    </a:lnTo>
                    <a:lnTo>
                      <a:pt x="5271" y="2396"/>
                    </a:lnTo>
                    <a:lnTo>
                      <a:pt x="4912" y="2140"/>
                    </a:lnTo>
                    <a:lnTo>
                      <a:pt x="4518" y="1900"/>
                    </a:lnTo>
                    <a:lnTo>
                      <a:pt x="4125" y="1678"/>
                    </a:lnTo>
                    <a:lnTo>
                      <a:pt x="3731" y="1455"/>
                    </a:lnTo>
                    <a:lnTo>
                      <a:pt x="3320" y="1267"/>
                    </a:lnTo>
                    <a:lnTo>
                      <a:pt x="2892" y="1079"/>
                    </a:lnTo>
                    <a:lnTo>
                      <a:pt x="2465" y="907"/>
                    </a:lnTo>
                    <a:lnTo>
                      <a:pt x="2037" y="736"/>
                    </a:lnTo>
                    <a:lnTo>
                      <a:pt x="1609" y="599"/>
                    </a:lnTo>
                    <a:lnTo>
                      <a:pt x="1198" y="480"/>
                    </a:lnTo>
                    <a:lnTo>
                      <a:pt x="788" y="343"/>
                    </a:lnTo>
                    <a:lnTo>
                      <a:pt x="377" y="206"/>
                    </a:lnTo>
                    <a:lnTo>
                      <a:pt x="189" y="10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524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3" name="Google Shape;1914;p35">
                <a:extLst>
                  <a:ext uri="{FF2B5EF4-FFF2-40B4-BE49-F238E27FC236}">
                    <a16:creationId xmlns:a16="http://schemas.microsoft.com/office/drawing/2014/main" id="{3249EAA0-EB7B-1AA2-7328-90A881522D75}"/>
                  </a:ext>
                </a:extLst>
              </p:cNvPr>
              <p:cNvSpPr/>
              <p:nvPr/>
            </p:nvSpPr>
            <p:spPr>
              <a:xfrm>
                <a:off x="3047456" y="3236898"/>
                <a:ext cx="251162" cy="187691"/>
              </a:xfrm>
              <a:custGeom>
                <a:avLst/>
                <a:gdLst/>
                <a:ahLst/>
                <a:cxnLst/>
                <a:rect l="l" t="t" r="r" b="b"/>
                <a:pathLst>
                  <a:path w="6367" h="4758" fill="none" extrusionOk="0">
                    <a:moveTo>
                      <a:pt x="1" y="1"/>
                    </a:moveTo>
                    <a:lnTo>
                      <a:pt x="5288" y="4142"/>
                    </a:lnTo>
                    <a:lnTo>
                      <a:pt x="5288" y="4142"/>
                    </a:lnTo>
                    <a:lnTo>
                      <a:pt x="5836" y="4433"/>
                    </a:lnTo>
                    <a:lnTo>
                      <a:pt x="6349" y="4758"/>
                    </a:lnTo>
                    <a:lnTo>
                      <a:pt x="6349" y="4758"/>
                    </a:lnTo>
                    <a:lnTo>
                      <a:pt x="6366" y="4467"/>
                    </a:lnTo>
                    <a:lnTo>
                      <a:pt x="6349" y="4193"/>
                    </a:lnTo>
                    <a:lnTo>
                      <a:pt x="6298" y="3902"/>
                    </a:lnTo>
                    <a:lnTo>
                      <a:pt x="6212" y="3628"/>
                    </a:lnTo>
                    <a:lnTo>
                      <a:pt x="6092" y="3354"/>
                    </a:lnTo>
                    <a:lnTo>
                      <a:pt x="5955" y="3115"/>
                    </a:lnTo>
                    <a:lnTo>
                      <a:pt x="5784" y="2875"/>
                    </a:lnTo>
                    <a:lnTo>
                      <a:pt x="5596" y="2670"/>
                    </a:lnTo>
                    <a:lnTo>
                      <a:pt x="5596" y="2670"/>
                    </a:lnTo>
                    <a:lnTo>
                      <a:pt x="5425" y="2516"/>
                    </a:lnTo>
                    <a:lnTo>
                      <a:pt x="5271" y="2396"/>
                    </a:lnTo>
                    <a:lnTo>
                      <a:pt x="4912" y="2140"/>
                    </a:lnTo>
                    <a:lnTo>
                      <a:pt x="4912" y="2140"/>
                    </a:lnTo>
                    <a:lnTo>
                      <a:pt x="4518" y="1900"/>
                    </a:lnTo>
                    <a:lnTo>
                      <a:pt x="4125" y="1678"/>
                    </a:lnTo>
                    <a:lnTo>
                      <a:pt x="3731" y="1455"/>
                    </a:lnTo>
                    <a:lnTo>
                      <a:pt x="3320" y="1267"/>
                    </a:lnTo>
                    <a:lnTo>
                      <a:pt x="2892" y="1079"/>
                    </a:lnTo>
                    <a:lnTo>
                      <a:pt x="2465" y="907"/>
                    </a:lnTo>
                    <a:lnTo>
                      <a:pt x="2037" y="736"/>
                    </a:lnTo>
                    <a:lnTo>
                      <a:pt x="1609" y="599"/>
                    </a:lnTo>
                    <a:lnTo>
                      <a:pt x="1609" y="599"/>
                    </a:lnTo>
                    <a:lnTo>
                      <a:pt x="1198" y="480"/>
                    </a:lnTo>
                    <a:lnTo>
                      <a:pt x="788" y="343"/>
                    </a:lnTo>
                    <a:lnTo>
                      <a:pt x="377" y="206"/>
                    </a:lnTo>
                    <a:lnTo>
                      <a:pt x="189" y="103"/>
                    </a:lnTo>
                    <a:lnTo>
                      <a:pt x="1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4" name="Google Shape;1915;p35">
                <a:extLst>
                  <a:ext uri="{FF2B5EF4-FFF2-40B4-BE49-F238E27FC236}">
                    <a16:creationId xmlns:a16="http://schemas.microsoft.com/office/drawing/2014/main" id="{8E2677C8-1D0F-EEC4-4284-B73BBA82EDB4}"/>
                  </a:ext>
                </a:extLst>
              </p:cNvPr>
              <p:cNvSpPr/>
              <p:nvPr/>
            </p:nvSpPr>
            <p:spPr>
              <a:xfrm>
                <a:off x="3635380" y="3265261"/>
                <a:ext cx="3432" cy="5444"/>
              </a:xfrm>
              <a:custGeom>
                <a:avLst/>
                <a:gdLst/>
                <a:ahLst/>
                <a:cxnLst/>
                <a:rect l="l" t="t" r="r" b="b"/>
                <a:pathLst>
                  <a:path w="87" h="138" extrusionOk="0">
                    <a:moveTo>
                      <a:pt x="1" y="0"/>
                    </a:moveTo>
                    <a:lnTo>
                      <a:pt x="1" y="137"/>
                    </a:lnTo>
                    <a:lnTo>
                      <a:pt x="86" y="17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3AA2B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5" name="Google Shape;1916;p35">
                <a:extLst>
                  <a:ext uri="{FF2B5EF4-FFF2-40B4-BE49-F238E27FC236}">
                    <a16:creationId xmlns:a16="http://schemas.microsoft.com/office/drawing/2014/main" id="{9906C185-0212-DFF2-07FB-3A38B701EDA1}"/>
                  </a:ext>
                </a:extLst>
              </p:cNvPr>
              <p:cNvSpPr/>
              <p:nvPr/>
            </p:nvSpPr>
            <p:spPr>
              <a:xfrm>
                <a:off x="3635380" y="3265261"/>
                <a:ext cx="3432" cy="5444"/>
              </a:xfrm>
              <a:custGeom>
                <a:avLst/>
                <a:gdLst/>
                <a:ahLst/>
                <a:cxnLst/>
                <a:rect l="l" t="t" r="r" b="b"/>
                <a:pathLst>
                  <a:path w="87" h="138" fill="none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137"/>
                    </a:lnTo>
                    <a:lnTo>
                      <a:pt x="1" y="137"/>
                    </a:lnTo>
                    <a:lnTo>
                      <a:pt x="86" y="17"/>
                    </a:lnTo>
                    <a:lnTo>
                      <a:pt x="86" y="17"/>
                    </a:ln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6" name="Google Shape;1917;p35">
                <a:extLst>
                  <a:ext uri="{FF2B5EF4-FFF2-40B4-BE49-F238E27FC236}">
                    <a16:creationId xmlns:a16="http://schemas.microsoft.com/office/drawing/2014/main" id="{910C7D1D-53C1-25CA-0100-AE9CBCA43217}"/>
                  </a:ext>
                </a:extLst>
              </p:cNvPr>
              <p:cNvSpPr/>
              <p:nvPr/>
            </p:nvSpPr>
            <p:spPr>
              <a:xfrm>
                <a:off x="3416013" y="3264590"/>
                <a:ext cx="219407" cy="145167"/>
              </a:xfrm>
              <a:custGeom>
                <a:avLst/>
                <a:gdLst/>
                <a:ahLst/>
                <a:cxnLst/>
                <a:rect l="l" t="t" r="r" b="b"/>
                <a:pathLst>
                  <a:path w="5562" h="3680" extrusionOk="0">
                    <a:moveTo>
                      <a:pt x="5374" y="0"/>
                    </a:moveTo>
                    <a:lnTo>
                      <a:pt x="5237" y="17"/>
                    </a:lnTo>
                    <a:lnTo>
                      <a:pt x="5083" y="34"/>
                    </a:lnTo>
                    <a:lnTo>
                      <a:pt x="4792" y="120"/>
                    </a:lnTo>
                    <a:lnTo>
                      <a:pt x="4210" y="325"/>
                    </a:lnTo>
                    <a:lnTo>
                      <a:pt x="3389" y="599"/>
                    </a:lnTo>
                    <a:lnTo>
                      <a:pt x="2978" y="753"/>
                    </a:lnTo>
                    <a:lnTo>
                      <a:pt x="2567" y="907"/>
                    </a:lnTo>
                    <a:lnTo>
                      <a:pt x="2242" y="1044"/>
                    </a:lnTo>
                    <a:lnTo>
                      <a:pt x="1934" y="1198"/>
                    </a:lnTo>
                    <a:lnTo>
                      <a:pt x="1626" y="1369"/>
                    </a:lnTo>
                    <a:lnTo>
                      <a:pt x="1335" y="1540"/>
                    </a:lnTo>
                    <a:lnTo>
                      <a:pt x="1062" y="1746"/>
                    </a:lnTo>
                    <a:lnTo>
                      <a:pt x="805" y="1985"/>
                    </a:lnTo>
                    <a:lnTo>
                      <a:pt x="565" y="2225"/>
                    </a:lnTo>
                    <a:lnTo>
                      <a:pt x="360" y="2498"/>
                    </a:lnTo>
                    <a:lnTo>
                      <a:pt x="257" y="2635"/>
                    </a:lnTo>
                    <a:lnTo>
                      <a:pt x="189" y="2772"/>
                    </a:lnTo>
                    <a:lnTo>
                      <a:pt x="120" y="2909"/>
                    </a:lnTo>
                    <a:lnTo>
                      <a:pt x="69" y="3063"/>
                    </a:lnTo>
                    <a:lnTo>
                      <a:pt x="18" y="3217"/>
                    </a:lnTo>
                    <a:lnTo>
                      <a:pt x="1" y="3371"/>
                    </a:lnTo>
                    <a:lnTo>
                      <a:pt x="1" y="3525"/>
                    </a:lnTo>
                    <a:lnTo>
                      <a:pt x="18" y="3679"/>
                    </a:lnTo>
                    <a:lnTo>
                      <a:pt x="2054" y="2464"/>
                    </a:lnTo>
                    <a:lnTo>
                      <a:pt x="4107" y="1284"/>
                    </a:lnTo>
                    <a:lnTo>
                      <a:pt x="4501" y="1061"/>
                    </a:lnTo>
                    <a:lnTo>
                      <a:pt x="4706" y="941"/>
                    </a:lnTo>
                    <a:lnTo>
                      <a:pt x="4912" y="804"/>
                    </a:lnTo>
                    <a:lnTo>
                      <a:pt x="5100" y="668"/>
                    </a:lnTo>
                    <a:lnTo>
                      <a:pt x="5271" y="514"/>
                    </a:lnTo>
                    <a:lnTo>
                      <a:pt x="5425" y="342"/>
                    </a:lnTo>
                    <a:lnTo>
                      <a:pt x="5562" y="154"/>
                    </a:lnTo>
                    <a:lnTo>
                      <a:pt x="5562" y="17"/>
                    </a:lnTo>
                    <a:lnTo>
                      <a:pt x="5374" y="0"/>
                    </a:lnTo>
                    <a:close/>
                  </a:path>
                </a:pathLst>
              </a:custGeom>
              <a:solidFill>
                <a:srgbClr val="2524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7" name="Google Shape;1918;p35">
                <a:extLst>
                  <a:ext uri="{FF2B5EF4-FFF2-40B4-BE49-F238E27FC236}">
                    <a16:creationId xmlns:a16="http://schemas.microsoft.com/office/drawing/2014/main" id="{783080E0-1505-3318-38E4-2DC6AE341409}"/>
                  </a:ext>
                </a:extLst>
              </p:cNvPr>
              <p:cNvSpPr/>
              <p:nvPr/>
            </p:nvSpPr>
            <p:spPr>
              <a:xfrm>
                <a:off x="3416013" y="3264590"/>
                <a:ext cx="219407" cy="145167"/>
              </a:xfrm>
              <a:custGeom>
                <a:avLst/>
                <a:gdLst/>
                <a:ahLst/>
                <a:cxnLst/>
                <a:rect l="l" t="t" r="r" b="b"/>
                <a:pathLst>
                  <a:path w="5562" h="3680" fill="none" extrusionOk="0">
                    <a:moveTo>
                      <a:pt x="5374" y="0"/>
                    </a:moveTo>
                    <a:lnTo>
                      <a:pt x="5374" y="0"/>
                    </a:lnTo>
                    <a:lnTo>
                      <a:pt x="5237" y="17"/>
                    </a:lnTo>
                    <a:lnTo>
                      <a:pt x="5083" y="34"/>
                    </a:lnTo>
                    <a:lnTo>
                      <a:pt x="4792" y="120"/>
                    </a:lnTo>
                    <a:lnTo>
                      <a:pt x="4210" y="325"/>
                    </a:lnTo>
                    <a:lnTo>
                      <a:pt x="4210" y="325"/>
                    </a:lnTo>
                    <a:lnTo>
                      <a:pt x="3389" y="599"/>
                    </a:lnTo>
                    <a:lnTo>
                      <a:pt x="2978" y="753"/>
                    </a:lnTo>
                    <a:lnTo>
                      <a:pt x="2567" y="907"/>
                    </a:lnTo>
                    <a:lnTo>
                      <a:pt x="2567" y="907"/>
                    </a:lnTo>
                    <a:lnTo>
                      <a:pt x="2242" y="1044"/>
                    </a:lnTo>
                    <a:lnTo>
                      <a:pt x="1934" y="1198"/>
                    </a:lnTo>
                    <a:lnTo>
                      <a:pt x="1626" y="1369"/>
                    </a:lnTo>
                    <a:lnTo>
                      <a:pt x="1335" y="1540"/>
                    </a:lnTo>
                    <a:lnTo>
                      <a:pt x="1062" y="1746"/>
                    </a:lnTo>
                    <a:lnTo>
                      <a:pt x="805" y="1985"/>
                    </a:lnTo>
                    <a:lnTo>
                      <a:pt x="565" y="2225"/>
                    </a:lnTo>
                    <a:lnTo>
                      <a:pt x="360" y="2498"/>
                    </a:lnTo>
                    <a:lnTo>
                      <a:pt x="360" y="2498"/>
                    </a:lnTo>
                    <a:lnTo>
                      <a:pt x="257" y="2635"/>
                    </a:lnTo>
                    <a:lnTo>
                      <a:pt x="189" y="2772"/>
                    </a:lnTo>
                    <a:lnTo>
                      <a:pt x="120" y="2909"/>
                    </a:lnTo>
                    <a:lnTo>
                      <a:pt x="69" y="3063"/>
                    </a:lnTo>
                    <a:lnTo>
                      <a:pt x="18" y="3217"/>
                    </a:lnTo>
                    <a:lnTo>
                      <a:pt x="1" y="3371"/>
                    </a:lnTo>
                    <a:lnTo>
                      <a:pt x="1" y="3525"/>
                    </a:lnTo>
                    <a:lnTo>
                      <a:pt x="18" y="3679"/>
                    </a:lnTo>
                    <a:lnTo>
                      <a:pt x="18" y="3679"/>
                    </a:lnTo>
                    <a:lnTo>
                      <a:pt x="2054" y="2464"/>
                    </a:lnTo>
                    <a:lnTo>
                      <a:pt x="4107" y="1284"/>
                    </a:lnTo>
                    <a:lnTo>
                      <a:pt x="4107" y="1284"/>
                    </a:lnTo>
                    <a:lnTo>
                      <a:pt x="4501" y="1061"/>
                    </a:lnTo>
                    <a:lnTo>
                      <a:pt x="4706" y="941"/>
                    </a:lnTo>
                    <a:lnTo>
                      <a:pt x="4912" y="804"/>
                    </a:lnTo>
                    <a:lnTo>
                      <a:pt x="5100" y="668"/>
                    </a:lnTo>
                    <a:lnTo>
                      <a:pt x="5271" y="514"/>
                    </a:lnTo>
                    <a:lnTo>
                      <a:pt x="5425" y="342"/>
                    </a:lnTo>
                    <a:lnTo>
                      <a:pt x="5562" y="154"/>
                    </a:lnTo>
                    <a:lnTo>
                      <a:pt x="5562" y="154"/>
                    </a:lnTo>
                    <a:lnTo>
                      <a:pt x="5562" y="17"/>
                    </a:lnTo>
                    <a:lnTo>
                      <a:pt x="5562" y="17"/>
                    </a:lnTo>
                    <a:lnTo>
                      <a:pt x="5374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8" name="Google Shape;1919;p35">
                <a:extLst>
                  <a:ext uri="{FF2B5EF4-FFF2-40B4-BE49-F238E27FC236}">
                    <a16:creationId xmlns:a16="http://schemas.microsoft.com/office/drawing/2014/main" id="{4B93BE77-1DDE-957D-4EDB-42AB391F4677}"/>
                  </a:ext>
                </a:extLst>
              </p:cNvPr>
              <p:cNvSpPr/>
              <p:nvPr/>
            </p:nvSpPr>
            <p:spPr>
              <a:xfrm>
                <a:off x="2923276" y="3380014"/>
                <a:ext cx="371280" cy="245048"/>
              </a:xfrm>
              <a:custGeom>
                <a:avLst/>
                <a:gdLst/>
                <a:ahLst/>
                <a:cxnLst/>
                <a:rect l="l" t="t" r="r" b="b"/>
                <a:pathLst>
                  <a:path w="9412" h="6212" extrusionOk="0">
                    <a:moveTo>
                      <a:pt x="0" y="0"/>
                    </a:moveTo>
                    <a:lnTo>
                      <a:pt x="34" y="69"/>
                    </a:lnTo>
                    <a:lnTo>
                      <a:pt x="667" y="633"/>
                    </a:lnTo>
                    <a:lnTo>
                      <a:pt x="1335" y="1147"/>
                    </a:lnTo>
                    <a:lnTo>
                      <a:pt x="2019" y="1643"/>
                    </a:lnTo>
                    <a:lnTo>
                      <a:pt x="2738" y="2105"/>
                    </a:lnTo>
                    <a:lnTo>
                      <a:pt x="3474" y="2533"/>
                    </a:lnTo>
                    <a:lnTo>
                      <a:pt x="4210" y="2926"/>
                    </a:lnTo>
                    <a:lnTo>
                      <a:pt x="4980" y="3303"/>
                    </a:lnTo>
                    <a:lnTo>
                      <a:pt x="5767" y="3611"/>
                    </a:lnTo>
                    <a:lnTo>
                      <a:pt x="6417" y="3867"/>
                    </a:lnTo>
                    <a:lnTo>
                      <a:pt x="7067" y="4107"/>
                    </a:lnTo>
                    <a:lnTo>
                      <a:pt x="7717" y="4364"/>
                    </a:lnTo>
                    <a:lnTo>
                      <a:pt x="8043" y="4501"/>
                    </a:lnTo>
                    <a:lnTo>
                      <a:pt x="8351" y="4655"/>
                    </a:lnTo>
                    <a:lnTo>
                      <a:pt x="8436" y="4723"/>
                    </a:lnTo>
                    <a:lnTo>
                      <a:pt x="8487" y="4757"/>
                    </a:lnTo>
                    <a:lnTo>
                      <a:pt x="8522" y="4792"/>
                    </a:lnTo>
                    <a:lnTo>
                      <a:pt x="8539" y="4843"/>
                    </a:lnTo>
                    <a:lnTo>
                      <a:pt x="8556" y="4911"/>
                    </a:lnTo>
                    <a:lnTo>
                      <a:pt x="8556" y="5048"/>
                    </a:lnTo>
                    <a:lnTo>
                      <a:pt x="8522" y="5852"/>
                    </a:lnTo>
                    <a:lnTo>
                      <a:pt x="8522" y="5972"/>
                    </a:lnTo>
                    <a:lnTo>
                      <a:pt x="8522" y="6024"/>
                    </a:lnTo>
                    <a:lnTo>
                      <a:pt x="8539" y="6075"/>
                    </a:lnTo>
                    <a:lnTo>
                      <a:pt x="8590" y="6143"/>
                    </a:lnTo>
                    <a:lnTo>
                      <a:pt x="8641" y="6178"/>
                    </a:lnTo>
                    <a:lnTo>
                      <a:pt x="8710" y="6195"/>
                    </a:lnTo>
                    <a:lnTo>
                      <a:pt x="8778" y="6212"/>
                    </a:lnTo>
                    <a:lnTo>
                      <a:pt x="8915" y="6195"/>
                    </a:lnTo>
                    <a:lnTo>
                      <a:pt x="8967" y="6160"/>
                    </a:lnTo>
                    <a:lnTo>
                      <a:pt x="9018" y="6126"/>
                    </a:lnTo>
                    <a:lnTo>
                      <a:pt x="9103" y="6058"/>
                    </a:lnTo>
                    <a:lnTo>
                      <a:pt x="9172" y="5972"/>
                    </a:lnTo>
                    <a:lnTo>
                      <a:pt x="9292" y="5801"/>
                    </a:lnTo>
                    <a:lnTo>
                      <a:pt x="9411" y="5339"/>
                    </a:lnTo>
                    <a:lnTo>
                      <a:pt x="9411" y="5339"/>
                    </a:lnTo>
                    <a:lnTo>
                      <a:pt x="9257" y="5596"/>
                    </a:lnTo>
                    <a:lnTo>
                      <a:pt x="9172" y="5716"/>
                    </a:lnTo>
                    <a:lnTo>
                      <a:pt x="9121" y="5767"/>
                    </a:lnTo>
                    <a:lnTo>
                      <a:pt x="9052" y="5818"/>
                    </a:lnTo>
                    <a:lnTo>
                      <a:pt x="8984" y="5852"/>
                    </a:lnTo>
                    <a:lnTo>
                      <a:pt x="8847" y="5852"/>
                    </a:lnTo>
                    <a:lnTo>
                      <a:pt x="8778" y="5801"/>
                    </a:lnTo>
                    <a:lnTo>
                      <a:pt x="8744" y="5767"/>
                    </a:lnTo>
                    <a:lnTo>
                      <a:pt x="8727" y="5716"/>
                    </a:lnTo>
                    <a:lnTo>
                      <a:pt x="8710" y="5613"/>
                    </a:lnTo>
                    <a:lnTo>
                      <a:pt x="8727" y="5527"/>
                    </a:lnTo>
                    <a:lnTo>
                      <a:pt x="8744" y="5373"/>
                    </a:lnTo>
                    <a:lnTo>
                      <a:pt x="8795" y="5236"/>
                    </a:lnTo>
                    <a:lnTo>
                      <a:pt x="8864" y="4946"/>
                    </a:lnTo>
                    <a:lnTo>
                      <a:pt x="8932" y="4655"/>
                    </a:lnTo>
                    <a:lnTo>
                      <a:pt x="8984" y="4364"/>
                    </a:lnTo>
                    <a:lnTo>
                      <a:pt x="8830" y="4449"/>
                    </a:lnTo>
                    <a:lnTo>
                      <a:pt x="8676" y="4501"/>
                    </a:lnTo>
                    <a:lnTo>
                      <a:pt x="8607" y="4501"/>
                    </a:lnTo>
                    <a:lnTo>
                      <a:pt x="8573" y="4484"/>
                    </a:lnTo>
                    <a:lnTo>
                      <a:pt x="8539" y="4449"/>
                    </a:lnTo>
                    <a:lnTo>
                      <a:pt x="8316" y="4176"/>
                    </a:lnTo>
                    <a:lnTo>
                      <a:pt x="8282" y="4124"/>
                    </a:lnTo>
                    <a:lnTo>
                      <a:pt x="8282" y="4090"/>
                    </a:lnTo>
                    <a:lnTo>
                      <a:pt x="8282" y="4039"/>
                    </a:lnTo>
                    <a:lnTo>
                      <a:pt x="8316" y="3987"/>
                    </a:lnTo>
                    <a:lnTo>
                      <a:pt x="8505" y="3696"/>
                    </a:lnTo>
                    <a:lnTo>
                      <a:pt x="8693" y="3388"/>
                    </a:lnTo>
                    <a:lnTo>
                      <a:pt x="8556" y="3251"/>
                    </a:lnTo>
                    <a:lnTo>
                      <a:pt x="8419" y="3097"/>
                    </a:lnTo>
                    <a:lnTo>
                      <a:pt x="8128" y="2841"/>
                    </a:lnTo>
                    <a:lnTo>
                      <a:pt x="7529" y="2550"/>
                    </a:lnTo>
                    <a:lnTo>
                      <a:pt x="6913" y="2293"/>
                    </a:lnTo>
                    <a:lnTo>
                      <a:pt x="6297" y="2054"/>
                    </a:lnTo>
                    <a:lnTo>
                      <a:pt x="5681" y="1831"/>
                    </a:lnTo>
                    <a:lnTo>
                      <a:pt x="4278" y="1318"/>
                    </a:lnTo>
                    <a:lnTo>
                      <a:pt x="2875" y="822"/>
                    </a:lnTo>
                    <a:lnTo>
                      <a:pt x="2156" y="599"/>
                    </a:lnTo>
                    <a:lnTo>
                      <a:pt x="1455" y="377"/>
                    </a:lnTo>
                    <a:lnTo>
                      <a:pt x="736" y="17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BB3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9" name="Google Shape;1920;p35">
                <a:extLst>
                  <a:ext uri="{FF2B5EF4-FFF2-40B4-BE49-F238E27FC236}">
                    <a16:creationId xmlns:a16="http://schemas.microsoft.com/office/drawing/2014/main" id="{F4B904B9-5C86-6A6B-4ED1-690CC10A1089}"/>
                  </a:ext>
                </a:extLst>
              </p:cNvPr>
              <p:cNvSpPr/>
              <p:nvPr/>
            </p:nvSpPr>
            <p:spPr>
              <a:xfrm>
                <a:off x="3400510" y="3430625"/>
                <a:ext cx="294318" cy="203904"/>
              </a:xfrm>
              <a:custGeom>
                <a:avLst/>
                <a:gdLst/>
                <a:ahLst/>
                <a:cxnLst/>
                <a:rect l="l" t="t" r="r" b="b"/>
                <a:pathLst>
                  <a:path w="7461" h="5169" extrusionOk="0">
                    <a:moveTo>
                      <a:pt x="7461" y="1"/>
                    </a:moveTo>
                    <a:lnTo>
                      <a:pt x="5510" y="634"/>
                    </a:lnTo>
                    <a:lnTo>
                      <a:pt x="3576" y="1301"/>
                    </a:lnTo>
                    <a:lnTo>
                      <a:pt x="2515" y="1678"/>
                    </a:lnTo>
                    <a:lnTo>
                      <a:pt x="1985" y="1900"/>
                    </a:lnTo>
                    <a:lnTo>
                      <a:pt x="1472" y="2122"/>
                    </a:lnTo>
                    <a:lnTo>
                      <a:pt x="1232" y="2311"/>
                    </a:lnTo>
                    <a:lnTo>
                      <a:pt x="1386" y="2636"/>
                    </a:lnTo>
                    <a:lnTo>
                      <a:pt x="873" y="2995"/>
                    </a:lnTo>
                    <a:lnTo>
                      <a:pt x="821" y="3029"/>
                    </a:lnTo>
                    <a:lnTo>
                      <a:pt x="719" y="3029"/>
                    </a:lnTo>
                    <a:lnTo>
                      <a:pt x="667" y="2995"/>
                    </a:lnTo>
                    <a:lnTo>
                      <a:pt x="633" y="2961"/>
                    </a:lnTo>
                    <a:lnTo>
                      <a:pt x="479" y="3183"/>
                    </a:lnTo>
                    <a:lnTo>
                      <a:pt x="359" y="3423"/>
                    </a:lnTo>
                    <a:lnTo>
                      <a:pt x="376" y="3543"/>
                    </a:lnTo>
                    <a:lnTo>
                      <a:pt x="376" y="3782"/>
                    </a:lnTo>
                    <a:lnTo>
                      <a:pt x="411" y="4005"/>
                    </a:lnTo>
                    <a:lnTo>
                      <a:pt x="445" y="4227"/>
                    </a:lnTo>
                    <a:lnTo>
                      <a:pt x="496" y="4450"/>
                    </a:lnTo>
                    <a:lnTo>
                      <a:pt x="582" y="4741"/>
                    </a:lnTo>
                    <a:lnTo>
                      <a:pt x="616" y="4895"/>
                    </a:lnTo>
                    <a:lnTo>
                      <a:pt x="633" y="5031"/>
                    </a:lnTo>
                    <a:lnTo>
                      <a:pt x="650" y="5100"/>
                    </a:lnTo>
                    <a:lnTo>
                      <a:pt x="650" y="5083"/>
                    </a:lnTo>
                    <a:lnTo>
                      <a:pt x="667" y="4860"/>
                    </a:lnTo>
                    <a:lnTo>
                      <a:pt x="684" y="4621"/>
                    </a:lnTo>
                    <a:lnTo>
                      <a:pt x="667" y="4398"/>
                    </a:lnTo>
                    <a:lnTo>
                      <a:pt x="633" y="4176"/>
                    </a:lnTo>
                    <a:lnTo>
                      <a:pt x="616" y="4039"/>
                    </a:lnTo>
                    <a:lnTo>
                      <a:pt x="599" y="3919"/>
                    </a:lnTo>
                    <a:lnTo>
                      <a:pt x="616" y="3782"/>
                    </a:lnTo>
                    <a:lnTo>
                      <a:pt x="633" y="3731"/>
                    </a:lnTo>
                    <a:lnTo>
                      <a:pt x="650" y="3663"/>
                    </a:lnTo>
                    <a:lnTo>
                      <a:pt x="719" y="3594"/>
                    </a:lnTo>
                    <a:lnTo>
                      <a:pt x="787" y="3526"/>
                    </a:lnTo>
                    <a:lnTo>
                      <a:pt x="856" y="3474"/>
                    </a:lnTo>
                    <a:lnTo>
                      <a:pt x="941" y="3406"/>
                    </a:lnTo>
                    <a:lnTo>
                      <a:pt x="1061" y="3235"/>
                    </a:lnTo>
                    <a:lnTo>
                      <a:pt x="1129" y="3201"/>
                    </a:lnTo>
                    <a:lnTo>
                      <a:pt x="1266" y="3166"/>
                    </a:lnTo>
                    <a:lnTo>
                      <a:pt x="1489" y="3132"/>
                    </a:lnTo>
                    <a:lnTo>
                      <a:pt x="1711" y="3132"/>
                    </a:lnTo>
                    <a:lnTo>
                      <a:pt x="1934" y="3115"/>
                    </a:lnTo>
                    <a:lnTo>
                      <a:pt x="2173" y="3098"/>
                    </a:lnTo>
                    <a:lnTo>
                      <a:pt x="2447" y="3064"/>
                    </a:lnTo>
                    <a:lnTo>
                      <a:pt x="2738" y="2978"/>
                    </a:lnTo>
                    <a:lnTo>
                      <a:pt x="3012" y="2893"/>
                    </a:lnTo>
                    <a:lnTo>
                      <a:pt x="3268" y="2773"/>
                    </a:lnTo>
                    <a:lnTo>
                      <a:pt x="3542" y="2636"/>
                    </a:lnTo>
                    <a:lnTo>
                      <a:pt x="3799" y="2482"/>
                    </a:lnTo>
                    <a:lnTo>
                      <a:pt x="4278" y="2174"/>
                    </a:lnTo>
                    <a:lnTo>
                      <a:pt x="5082" y="1643"/>
                    </a:lnTo>
                    <a:lnTo>
                      <a:pt x="5886" y="1113"/>
                    </a:lnTo>
                    <a:lnTo>
                      <a:pt x="6674" y="565"/>
                    </a:lnTo>
                    <a:lnTo>
                      <a:pt x="7461" y="1"/>
                    </a:lnTo>
                    <a:close/>
                    <a:moveTo>
                      <a:pt x="0" y="4860"/>
                    </a:moveTo>
                    <a:lnTo>
                      <a:pt x="68" y="5100"/>
                    </a:lnTo>
                    <a:lnTo>
                      <a:pt x="188" y="5168"/>
                    </a:lnTo>
                    <a:lnTo>
                      <a:pt x="188" y="5168"/>
                    </a:lnTo>
                    <a:lnTo>
                      <a:pt x="154" y="5100"/>
                    </a:lnTo>
                    <a:lnTo>
                      <a:pt x="0" y="4860"/>
                    </a:lnTo>
                    <a:close/>
                  </a:path>
                </a:pathLst>
              </a:custGeom>
              <a:solidFill>
                <a:srgbClr val="BBB3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0" name="Google Shape;1921;p35">
                <a:extLst>
                  <a:ext uri="{FF2B5EF4-FFF2-40B4-BE49-F238E27FC236}">
                    <a16:creationId xmlns:a16="http://schemas.microsoft.com/office/drawing/2014/main" id="{52AE4392-4C51-A0C8-214C-02BED77A72D7}"/>
                  </a:ext>
                </a:extLst>
              </p:cNvPr>
              <p:cNvSpPr/>
              <p:nvPr/>
            </p:nvSpPr>
            <p:spPr>
              <a:xfrm>
                <a:off x="3400510" y="3622339"/>
                <a:ext cx="7456" cy="12189"/>
              </a:xfrm>
              <a:custGeom>
                <a:avLst/>
                <a:gdLst/>
                <a:ahLst/>
                <a:cxnLst/>
                <a:rect l="l" t="t" r="r" b="b"/>
                <a:pathLst>
                  <a:path w="189" h="309" fill="none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68" y="240"/>
                    </a:lnTo>
                    <a:lnTo>
                      <a:pt x="68" y="240"/>
                    </a:lnTo>
                    <a:lnTo>
                      <a:pt x="188" y="308"/>
                    </a:lnTo>
                    <a:lnTo>
                      <a:pt x="188" y="308"/>
                    </a:lnTo>
                    <a:lnTo>
                      <a:pt x="154" y="240"/>
                    </a:lnTo>
                    <a:lnTo>
                      <a:pt x="154" y="24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1" name="Google Shape;1922;p35">
                <a:extLst>
                  <a:ext uri="{FF2B5EF4-FFF2-40B4-BE49-F238E27FC236}">
                    <a16:creationId xmlns:a16="http://schemas.microsoft.com/office/drawing/2014/main" id="{376369AA-70B7-1273-F22D-E6022364599A}"/>
                  </a:ext>
                </a:extLst>
              </p:cNvPr>
              <p:cNvSpPr/>
              <p:nvPr/>
            </p:nvSpPr>
            <p:spPr>
              <a:xfrm>
                <a:off x="3265482" y="3527153"/>
                <a:ext cx="71597" cy="201182"/>
              </a:xfrm>
              <a:custGeom>
                <a:avLst/>
                <a:gdLst/>
                <a:ahLst/>
                <a:cxnLst/>
                <a:rect l="l" t="t" r="r" b="b"/>
                <a:pathLst>
                  <a:path w="1815" h="5100" extrusionOk="0">
                    <a:moveTo>
                      <a:pt x="908" y="1"/>
                    </a:moveTo>
                    <a:lnTo>
                      <a:pt x="890" y="446"/>
                    </a:lnTo>
                    <a:lnTo>
                      <a:pt x="856" y="890"/>
                    </a:lnTo>
                    <a:lnTo>
                      <a:pt x="805" y="1318"/>
                    </a:lnTo>
                    <a:lnTo>
                      <a:pt x="702" y="1729"/>
                    </a:lnTo>
                    <a:lnTo>
                      <a:pt x="582" y="2140"/>
                    </a:lnTo>
                    <a:lnTo>
                      <a:pt x="446" y="2550"/>
                    </a:lnTo>
                    <a:lnTo>
                      <a:pt x="274" y="2961"/>
                    </a:lnTo>
                    <a:lnTo>
                      <a:pt x="86" y="3355"/>
                    </a:lnTo>
                    <a:lnTo>
                      <a:pt x="35" y="3474"/>
                    </a:lnTo>
                    <a:lnTo>
                      <a:pt x="18" y="3543"/>
                    </a:lnTo>
                    <a:lnTo>
                      <a:pt x="1" y="3594"/>
                    </a:lnTo>
                    <a:lnTo>
                      <a:pt x="18" y="3645"/>
                    </a:lnTo>
                    <a:lnTo>
                      <a:pt x="35" y="3680"/>
                    </a:lnTo>
                    <a:lnTo>
                      <a:pt x="52" y="3714"/>
                    </a:lnTo>
                    <a:lnTo>
                      <a:pt x="69" y="3731"/>
                    </a:lnTo>
                    <a:lnTo>
                      <a:pt x="138" y="3731"/>
                    </a:lnTo>
                    <a:lnTo>
                      <a:pt x="223" y="3714"/>
                    </a:lnTo>
                    <a:lnTo>
                      <a:pt x="309" y="3663"/>
                    </a:lnTo>
                    <a:lnTo>
                      <a:pt x="394" y="3611"/>
                    </a:lnTo>
                    <a:lnTo>
                      <a:pt x="514" y="3526"/>
                    </a:lnTo>
                    <a:lnTo>
                      <a:pt x="223" y="4261"/>
                    </a:lnTo>
                    <a:lnTo>
                      <a:pt x="189" y="4381"/>
                    </a:lnTo>
                    <a:lnTo>
                      <a:pt x="155" y="4501"/>
                    </a:lnTo>
                    <a:lnTo>
                      <a:pt x="155" y="4638"/>
                    </a:lnTo>
                    <a:lnTo>
                      <a:pt x="172" y="4689"/>
                    </a:lnTo>
                    <a:lnTo>
                      <a:pt x="189" y="4758"/>
                    </a:lnTo>
                    <a:lnTo>
                      <a:pt x="206" y="4775"/>
                    </a:lnTo>
                    <a:lnTo>
                      <a:pt x="240" y="4792"/>
                    </a:lnTo>
                    <a:lnTo>
                      <a:pt x="274" y="4792"/>
                    </a:lnTo>
                    <a:lnTo>
                      <a:pt x="309" y="4775"/>
                    </a:lnTo>
                    <a:lnTo>
                      <a:pt x="463" y="4655"/>
                    </a:lnTo>
                    <a:lnTo>
                      <a:pt x="600" y="4518"/>
                    </a:lnTo>
                    <a:lnTo>
                      <a:pt x="719" y="4381"/>
                    </a:lnTo>
                    <a:lnTo>
                      <a:pt x="839" y="4227"/>
                    </a:lnTo>
                    <a:lnTo>
                      <a:pt x="736" y="4843"/>
                    </a:lnTo>
                    <a:lnTo>
                      <a:pt x="719" y="4929"/>
                    </a:lnTo>
                    <a:lnTo>
                      <a:pt x="719" y="4997"/>
                    </a:lnTo>
                    <a:lnTo>
                      <a:pt x="736" y="5031"/>
                    </a:lnTo>
                    <a:lnTo>
                      <a:pt x="771" y="5066"/>
                    </a:lnTo>
                    <a:lnTo>
                      <a:pt x="788" y="5083"/>
                    </a:lnTo>
                    <a:lnTo>
                      <a:pt x="822" y="5100"/>
                    </a:lnTo>
                    <a:lnTo>
                      <a:pt x="856" y="5100"/>
                    </a:lnTo>
                    <a:lnTo>
                      <a:pt x="890" y="5083"/>
                    </a:lnTo>
                    <a:lnTo>
                      <a:pt x="942" y="5031"/>
                    </a:lnTo>
                    <a:lnTo>
                      <a:pt x="1045" y="4895"/>
                    </a:lnTo>
                    <a:lnTo>
                      <a:pt x="1147" y="4758"/>
                    </a:lnTo>
                    <a:lnTo>
                      <a:pt x="1301" y="4450"/>
                    </a:lnTo>
                    <a:lnTo>
                      <a:pt x="1438" y="4125"/>
                    </a:lnTo>
                    <a:lnTo>
                      <a:pt x="1541" y="3817"/>
                    </a:lnTo>
                    <a:lnTo>
                      <a:pt x="1661" y="3474"/>
                    </a:lnTo>
                    <a:lnTo>
                      <a:pt x="1746" y="3132"/>
                    </a:lnTo>
                    <a:lnTo>
                      <a:pt x="1797" y="2790"/>
                    </a:lnTo>
                    <a:lnTo>
                      <a:pt x="1815" y="2448"/>
                    </a:lnTo>
                    <a:lnTo>
                      <a:pt x="1815" y="2122"/>
                    </a:lnTo>
                    <a:lnTo>
                      <a:pt x="1780" y="1780"/>
                    </a:lnTo>
                    <a:lnTo>
                      <a:pt x="1729" y="1455"/>
                    </a:lnTo>
                    <a:lnTo>
                      <a:pt x="1626" y="1113"/>
                    </a:lnTo>
                    <a:lnTo>
                      <a:pt x="1489" y="805"/>
                    </a:lnTo>
                    <a:lnTo>
                      <a:pt x="1421" y="651"/>
                    </a:lnTo>
                    <a:lnTo>
                      <a:pt x="1335" y="497"/>
                    </a:lnTo>
                    <a:lnTo>
                      <a:pt x="1233" y="360"/>
                    </a:lnTo>
                    <a:lnTo>
                      <a:pt x="1130" y="240"/>
                    </a:lnTo>
                    <a:lnTo>
                      <a:pt x="1027" y="120"/>
                    </a:lnTo>
                    <a:lnTo>
                      <a:pt x="908" y="1"/>
                    </a:lnTo>
                    <a:close/>
                  </a:path>
                </a:pathLst>
              </a:custGeom>
              <a:solidFill>
                <a:srgbClr val="F7E0C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2" name="Google Shape;1923;p35">
                <a:extLst>
                  <a:ext uri="{FF2B5EF4-FFF2-40B4-BE49-F238E27FC236}">
                    <a16:creationId xmlns:a16="http://schemas.microsoft.com/office/drawing/2014/main" id="{C6E08F0A-858B-25B6-CCD8-DB1A9C6AA923}"/>
                  </a:ext>
                </a:extLst>
              </p:cNvPr>
              <p:cNvSpPr/>
              <p:nvPr/>
            </p:nvSpPr>
            <p:spPr>
              <a:xfrm>
                <a:off x="3265482" y="3527153"/>
                <a:ext cx="71597" cy="201182"/>
              </a:xfrm>
              <a:custGeom>
                <a:avLst/>
                <a:gdLst/>
                <a:ahLst/>
                <a:cxnLst/>
                <a:rect l="l" t="t" r="r" b="b"/>
                <a:pathLst>
                  <a:path w="1815" h="5100" fill="none" extrusionOk="0">
                    <a:moveTo>
                      <a:pt x="86" y="3355"/>
                    </a:moveTo>
                    <a:lnTo>
                      <a:pt x="86" y="3355"/>
                    </a:lnTo>
                    <a:lnTo>
                      <a:pt x="35" y="3474"/>
                    </a:lnTo>
                    <a:lnTo>
                      <a:pt x="18" y="3543"/>
                    </a:lnTo>
                    <a:lnTo>
                      <a:pt x="1" y="3594"/>
                    </a:lnTo>
                    <a:lnTo>
                      <a:pt x="1" y="3594"/>
                    </a:lnTo>
                    <a:lnTo>
                      <a:pt x="18" y="3645"/>
                    </a:lnTo>
                    <a:lnTo>
                      <a:pt x="35" y="3680"/>
                    </a:lnTo>
                    <a:lnTo>
                      <a:pt x="52" y="3714"/>
                    </a:lnTo>
                    <a:lnTo>
                      <a:pt x="69" y="3731"/>
                    </a:lnTo>
                    <a:lnTo>
                      <a:pt x="138" y="3731"/>
                    </a:lnTo>
                    <a:lnTo>
                      <a:pt x="223" y="3714"/>
                    </a:lnTo>
                    <a:lnTo>
                      <a:pt x="309" y="3663"/>
                    </a:lnTo>
                    <a:lnTo>
                      <a:pt x="394" y="3611"/>
                    </a:lnTo>
                    <a:lnTo>
                      <a:pt x="514" y="3526"/>
                    </a:lnTo>
                    <a:lnTo>
                      <a:pt x="514" y="3526"/>
                    </a:lnTo>
                    <a:lnTo>
                      <a:pt x="223" y="4261"/>
                    </a:lnTo>
                    <a:lnTo>
                      <a:pt x="223" y="4261"/>
                    </a:lnTo>
                    <a:lnTo>
                      <a:pt x="189" y="4381"/>
                    </a:lnTo>
                    <a:lnTo>
                      <a:pt x="155" y="4501"/>
                    </a:lnTo>
                    <a:lnTo>
                      <a:pt x="155" y="4638"/>
                    </a:lnTo>
                    <a:lnTo>
                      <a:pt x="172" y="4689"/>
                    </a:lnTo>
                    <a:lnTo>
                      <a:pt x="189" y="4758"/>
                    </a:lnTo>
                    <a:lnTo>
                      <a:pt x="189" y="4758"/>
                    </a:lnTo>
                    <a:lnTo>
                      <a:pt x="206" y="4775"/>
                    </a:lnTo>
                    <a:lnTo>
                      <a:pt x="240" y="4792"/>
                    </a:lnTo>
                    <a:lnTo>
                      <a:pt x="240" y="4792"/>
                    </a:lnTo>
                    <a:lnTo>
                      <a:pt x="274" y="4792"/>
                    </a:lnTo>
                    <a:lnTo>
                      <a:pt x="309" y="4775"/>
                    </a:lnTo>
                    <a:lnTo>
                      <a:pt x="309" y="4775"/>
                    </a:lnTo>
                    <a:lnTo>
                      <a:pt x="463" y="4655"/>
                    </a:lnTo>
                    <a:lnTo>
                      <a:pt x="600" y="4518"/>
                    </a:lnTo>
                    <a:lnTo>
                      <a:pt x="719" y="4381"/>
                    </a:lnTo>
                    <a:lnTo>
                      <a:pt x="839" y="4227"/>
                    </a:lnTo>
                    <a:lnTo>
                      <a:pt x="839" y="4227"/>
                    </a:lnTo>
                    <a:lnTo>
                      <a:pt x="736" y="4843"/>
                    </a:lnTo>
                    <a:lnTo>
                      <a:pt x="736" y="4843"/>
                    </a:lnTo>
                    <a:lnTo>
                      <a:pt x="719" y="4929"/>
                    </a:lnTo>
                    <a:lnTo>
                      <a:pt x="719" y="4997"/>
                    </a:lnTo>
                    <a:lnTo>
                      <a:pt x="719" y="4997"/>
                    </a:lnTo>
                    <a:lnTo>
                      <a:pt x="736" y="5031"/>
                    </a:lnTo>
                    <a:lnTo>
                      <a:pt x="771" y="5066"/>
                    </a:lnTo>
                    <a:lnTo>
                      <a:pt x="788" y="5083"/>
                    </a:lnTo>
                    <a:lnTo>
                      <a:pt x="822" y="5100"/>
                    </a:lnTo>
                    <a:lnTo>
                      <a:pt x="822" y="5100"/>
                    </a:lnTo>
                    <a:lnTo>
                      <a:pt x="856" y="5100"/>
                    </a:lnTo>
                    <a:lnTo>
                      <a:pt x="890" y="5083"/>
                    </a:lnTo>
                    <a:lnTo>
                      <a:pt x="942" y="5031"/>
                    </a:lnTo>
                    <a:lnTo>
                      <a:pt x="942" y="5031"/>
                    </a:lnTo>
                    <a:lnTo>
                      <a:pt x="1045" y="4895"/>
                    </a:lnTo>
                    <a:lnTo>
                      <a:pt x="1147" y="4758"/>
                    </a:lnTo>
                    <a:lnTo>
                      <a:pt x="1301" y="4450"/>
                    </a:lnTo>
                    <a:lnTo>
                      <a:pt x="1438" y="4125"/>
                    </a:lnTo>
                    <a:lnTo>
                      <a:pt x="1541" y="3817"/>
                    </a:lnTo>
                    <a:lnTo>
                      <a:pt x="1541" y="3817"/>
                    </a:lnTo>
                    <a:lnTo>
                      <a:pt x="1661" y="3474"/>
                    </a:lnTo>
                    <a:lnTo>
                      <a:pt x="1746" y="3132"/>
                    </a:lnTo>
                    <a:lnTo>
                      <a:pt x="1797" y="2790"/>
                    </a:lnTo>
                    <a:lnTo>
                      <a:pt x="1815" y="2448"/>
                    </a:lnTo>
                    <a:lnTo>
                      <a:pt x="1815" y="2448"/>
                    </a:lnTo>
                    <a:lnTo>
                      <a:pt x="1815" y="2122"/>
                    </a:lnTo>
                    <a:lnTo>
                      <a:pt x="1780" y="1780"/>
                    </a:lnTo>
                    <a:lnTo>
                      <a:pt x="1729" y="1455"/>
                    </a:lnTo>
                    <a:lnTo>
                      <a:pt x="1626" y="1113"/>
                    </a:lnTo>
                    <a:lnTo>
                      <a:pt x="1489" y="805"/>
                    </a:lnTo>
                    <a:lnTo>
                      <a:pt x="1421" y="651"/>
                    </a:lnTo>
                    <a:lnTo>
                      <a:pt x="1335" y="497"/>
                    </a:lnTo>
                    <a:lnTo>
                      <a:pt x="1233" y="360"/>
                    </a:lnTo>
                    <a:lnTo>
                      <a:pt x="1130" y="240"/>
                    </a:lnTo>
                    <a:lnTo>
                      <a:pt x="1027" y="120"/>
                    </a:lnTo>
                    <a:lnTo>
                      <a:pt x="908" y="1"/>
                    </a:lnTo>
                    <a:lnTo>
                      <a:pt x="908" y="1"/>
                    </a:lnTo>
                    <a:lnTo>
                      <a:pt x="890" y="446"/>
                    </a:lnTo>
                    <a:lnTo>
                      <a:pt x="856" y="890"/>
                    </a:lnTo>
                    <a:lnTo>
                      <a:pt x="805" y="1318"/>
                    </a:lnTo>
                    <a:lnTo>
                      <a:pt x="702" y="1729"/>
                    </a:lnTo>
                    <a:lnTo>
                      <a:pt x="582" y="2140"/>
                    </a:lnTo>
                    <a:lnTo>
                      <a:pt x="446" y="2550"/>
                    </a:lnTo>
                    <a:lnTo>
                      <a:pt x="274" y="2961"/>
                    </a:lnTo>
                    <a:lnTo>
                      <a:pt x="86" y="3355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3" name="Google Shape;1924;p35">
                <a:extLst>
                  <a:ext uri="{FF2B5EF4-FFF2-40B4-BE49-F238E27FC236}">
                    <a16:creationId xmlns:a16="http://schemas.microsoft.com/office/drawing/2014/main" id="{C04FA1B0-38E3-7159-41A3-A607ACF9C58A}"/>
                  </a:ext>
                </a:extLst>
              </p:cNvPr>
              <p:cNvSpPr/>
              <p:nvPr/>
            </p:nvSpPr>
            <p:spPr>
              <a:xfrm>
                <a:off x="3265482" y="3579144"/>
                <a:ext cx="47968" cy="149190"/>
              </a:xfrm>
              <a:custGeom>
                <a:avLst/>
                <a:gdLst/>
                <a:ahLst/>
                <a:cxnLst/>
                <a:rect l="l" t="t" r="r" b="b"/>
                <a:pathLst>
                  <a:path w="1216" h="3782" extrusionOk="0">
                    <a:moveTo>
                      <a:pt x="890" y="0"/>
                    </a:moveTo>
                    <a:lnTo>
                      <a:pt x="736" y="291"/>
                    </a:lnTo>
                    <a:lnTo>
                      <a:pt x="634" y="650"/>
                    </a:lnTo>
                    <a:lnTo>
                      <a:pt x="531" y="1010"/>
                    </a:lnTo>
                    <a:lnTo>
                      <a:pt x="394" y="1369"/>
                    </a:lnTo>
                    <a:lnTo>
                      <a:pt x="240" y="1711"/>
                    </a:lnTo>
                    <a:lnTo>
                      <a:pt x="155" y="1900"/>
                    </a:lnTo>
                    <a:lnTo>
                      <a:pt x="86" y="2037"/>
                    </a:lnTo>
                    <a:lnTo>
                      <a:pt x="35" y="2156"/>
                    </a:lnTo>
                    <a:lnTo>
                      <a:pt x="18" y="2208"/>
                    </a:lnTo>
                    <a:lnTo>
                      <a:pt x="1" y="2276"/>
                    </a:lnTo>
                    <a:lnTo>
                      <a:pt x="18" y="2345"/>
                    </a:lnTo>
                    <a:lnTo>
                      <a:pt x="35" y="2379"/>
                    </a:lnTo>
                    <a:lnTo>
                      <a:pt x="69" y="2413"/>
                    </a:lnTo>
                    <a:lnTo>
                      <a:pt x="172" y="2413"/>
                    </a:lnTo>
                    <a:lnTo>
                      <a:pt x="223" y="2396"/>
                    </a:lnTo>
                    <a:lnTo>
                      <a:pt x="326" y="2327"/>
                    </a:lnTo>
                    <a:lnTo>
                      <a:pt x="514" y="2208"/>
                    </a:lnTo>
                    <a:lnTo>
                      <a:pt x="223" y="2943"/>
                    </a:lnTo>
                    <a:lnTo>
                      <a:pt x="172" y="3097"/>
                    </a:lnTo>
                    <a:lnTo>
                      <a:pt x="155" y="3183"/>
                    </a:lnTo>
                    <a:lnTo>
                      <a:pt x="155" y="3269"/>
                    </a:lnTo>
                    <a:lnTo>
                      <a:pt x="155" y="3354"/>
                    </a:lnTo>
                    <a:lnTo>
                      <a:pt x="189" y="3440"/>
                    </a:lnTo>
                    <a:lnTo>
                      <a:pt x="206" y="3457"/>
                    </a:lnTo>
                    <a:lnTo>
                      <a:pt x="240" y="3474"/>
                    </a:lnTo>
                    <a:lnTo>
                      <a:pt x="292" y="3474"/>
                    </a:lnTo>
                    <a:lnTo>
                      <a:pt x="309" y="3457"/>
                    </a:lnTo>
                    <a:lnTo>
                      <a:pt x="463" y="3337"/>
                    </a:lnTo>
                    <a:lnTo>
                      <a:pt x="600" y="3200"/>
                    </a:lnTo>
                    <a:lnTo>
                      <a:pt x="719" y="3063"/>
                    </a:lnTo>
                    <a:lnTo>
                      <a:pt x="839" y="2909"/>
                    </a:lnTo>
                    <a:lnTo>
                      <a:pt x="736" y="3525"/>
                    </a:lnTo>
                    <a:lnTo>
                      <a:pt x="719" y="3628"/>
                    </a:lnTo>
                    <a:lnTo>
                      <a:pt x="719" y="3679"/>
                    </a:lnTo>
                    <a:lnTo>
                      <a:pt x="736" y="3713"/>
                    </a:lnTo>
                    <a:lnTo>
                      <a:pt x="771" y="3748"/>
                    </a:lnTo>
                    <a:lnTo>
                      <a:pt x="788" y="3765"/>
                    </a:lnTo>
                    <a:lnTo>
                      <a:pt x="822" y="3782"/>
                    </a:lnTo>
                    <a:lnTo>
                      <a:pt x="839" y="3782"/>
                    </a:lnTo>
                    <a:lnTo>
                      <a:pt x="873" y="3765"/>
                    </a:lnTo>
                    <a:lnTo>
                      <a:pt x="890" y="3765"/>
                    </a:lnTo>
                    <a:lnTo>
                      <a:pt x="942" y="3713"/>
                    </a:lnTo>
                    <a:lnTo>
                      <a:pt x="993" y="3645"/>
                    </a:lnTo>
                    <a:lnTo>
                      <a:pt x="959" y="3679"/>
                    </a:lnTo>
                    <a:lnTo>
                      <a:pt x="873" y="3679"/>
                    </a:lnTo>
                    <a:lnTo>
                      <a:pt x="856" y="3628"/>
                    </a:lnTo>
                    <a:lnTo>
                      <a:pt x="839" y="3577"/>
                    </a:lnTo>
                    <a:lnTo>
                      <a:pt x="822" y="3457"/>
                    </a:lnTo>
                    <a:lnTo>
                      <a:pt x="822" y="3337"/>
                    </a:lnTo>
                    <a:lnTo>
                      <a:pt x="839" y="3080"/>
                    </a:lnTo>
                    <a:lnTo>
                      <a:pt x="890" y="2824"/>
                    </a:lnTo>
                    <a:lnTo>
                      <a:pt x="959" y="2567"/>
                    </a:lnTo>
                    <a:lnTo>
                      <a:pt x="1113" y="2071"/>
                    </a:lnTo>
                    <a:lnTo>
                      <a:pt x="1181" y="1814"/>
                    </a:lnTo>
                    <a:lnTo>
                      <a:pt x="1216" y="1557"/>
                    </a:lnTo>
                    <a:lnTo>
                      <a:pt x="1216" y="1386"/>
                    </a:lnTo>
                    <a:lnTo>
                      <a:pt x="1199" y="1198"/>
                    </a:lnTo>
                    <a:lnTo>
                      <a:pt x="1181" y="993"/>
                    </a:lnTo>
                    <a:lnTo>
                      <a:pt x="1147" y="787"/>
                    </a:lnTo>
                    <a:lnTo>
                      <a:pt x="1113" y="582"/>
                    </a:lnTo>
                    <a:lnTo>
                      <a:pt x="1062" y="394"/>
                    </a:lnTo>
                    <a:lnTo>
                      <a:pt x="993" y="206"/>
                    </a:lnTo>
                    <a:lnTo>
                      <a:pt x="925" y="52"/>
                    </a:lnTo>
                    <a:lnTo>
                      <a:pt x="890" y="0"/>
                    </a:lnTo>
                    <a:close/>
                  </a:path>
                </a:pathLst>
              </a:custGeom>
              <a:solidFill>
                <a:srgbClr val="F4D7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4" name="Google Shape;1925;p35">
                <a:extLst>
                  <a:ext uri="{FF2B5EF4-FFF2-40B4-BE49-F238E27FC236}">
                    <a16:creationId xmlns:a16="http://schemas.microsoft.com/office/drawing/2014/main" id="{582DB72B-540D-27F6-D38E-0D9F22C130DF}"/>
                  </a:ext>
                </a:extLst>
              </p:cNvPr>
              <p:cNvSpPr/>
              <p:nvPr/>
            </p:nvSpPr>
            <p:spPr>
              <a:xfrm>
                <a:off x="3265482" y="3579144"/>
                <a:ext cx="47968" cy="149190"/>
              </a:xfrm>
              <a:custGeom>
                <a:avLst/>
                <a:gdLst/>
                <a:ahLst/>
                <a:cxnLst/>
                <a:rect l="l" t="t" r="r" b="b"/>
                <a:pathLst>
                  <a:path w="1216" h="3782" fill="none" extrusionOk="0">
                    <a:moveTo>
                      <a:pt x="890" y="0"/>
                    </a:moveTo>
                    <a:lnTo>
                      <a:pt x="890" y="0"/>
                    </a:lnTo>
                    <a:lnTo>
                      <a:pt x="736" y="291"/>
                    </a:lnTo>
                    <a:lnTo>
                      <a:pt x="736" y="291"/>
                    </a:lnTo>
                    <a:lnTo>
                      <a:pt x="634" y="650"/>
                    </a:lnTo>
                    <a:lnTo>
                      <a:pt x="531" y="1010"/>
                    </a:lnTo>
                    <a:lnTo>
                      <a:pt x="394" y="1369"/>
                    </a:lnTo>
                    <a:lnTo>
                      <a:pt x="240" y="1711"/>
                    </a:lnTo>
                    <a:lnTo>
                      <a:pt x="240" y="1711"/>
                    </a:lnTo>
                    <a:lnTo>
                      <a:pt x="155" y="1900"/>
                    </a:lnTo>
                    <a:lnTo>
                      <a:pt x="155" y="1900"/>
                    </a:lnTo>
                    <a:lnTo>
                      <a:pt x="86" y="2037"/>
                    </a:lnTo>
                    <a:lnTo>
                      <a:pt x="86" y="2037"/>
                    </a:lnTo>
                    <a:lnTo>
                      <a:pt x="35" y="2156"/>
                    </a:lnTo>
                    <a:lnTo>
                      <a:pt x="18" y="2208"/>
                    </a:lnTo>
                    <a:lnTo>
                      <a:pt x="1" y="2276"/>
                    </a:lnTo>
                    <a:lnTo>
                      <a:pt x="1" y="2276"/>
                    </a:lnTo>
                    <a:lnTo>
                      <a:pt x="1" y="2276"/>
                    </a:lnTo>
                    <a:lnTo>
                      <a:pt x="1" y="2276"/>
                    </a:lnTo>
                    <a:lnTo>
                      <a:pt x="18" y="2345"/>
                    </a:lnTo>
                    <a:lnTo>
                      <a:pt x="35" y="2379"/>
                    </a:lnTo>
                    <a:lnTo>
                      <a:pt x="69" y="2413"/>
                    </a:lnTo>
                    <a:lnTo>
                      <a:pt x="120" y="2413"/>
                    </a:lnTo>
                    <a:lnTo>
                      <a:pt x="120" y="2413"/>
                    </a:lnTo>
                    <a:lnTo>
                      <a:pt x="172" y="2413"/>
                    </a:lnTo>
                    <a:lnTo>
                      <a:pt x="223" y="2396"/>
                    </a:lnTo>
                    <a:lnTo>
                      <a:pt x="326" y="2327"/>
                    </a:lnTo>
                    <a:lnTo>
                      <a:pt x="514" y="2208"/>
                    </a:lnTo>
                    <a:lnTo>
                      <a:pt x="514" y="2208"/>
                    </a:lnTo>
                    <a:lnTo>
                      <a:pt x="514" y="2208"/>
                    </a:lnTo>
                    <a:lnTo>
                      <a:pt x="514" y="2208"/>
                    </a:lnTo>
                    <a:lnTo>
                      <a:pt x="223" y="2943"/>
                    </a:lnTo>
                    <a:lnTo>
                      <a:pt x="223" y="2943"/>
                    </a:lnTo>
                    <a:lnTo>
                      <a:pt x="172" y="3097"/>
                    </a:lnTo>
                    <a:lnTo>
                      <a:pt x="155" y="3183"/>
                    </a:lnTo>
                    <a:lnTo>
                      <a:pt x="155" y="3269"/>
                    </a:lnTo>
                    <a:lnTo>
                      <a:pt x="155" y="3269"/>
                    </a:lnTo>
                    <a:lnTo>
                      <a:pt x="155" y="3354"/>
                    </a:lnTo>
                    <a:lnTo>
                      <a:pt x="189" y="3440"/>
                    </a:lnTo>
                    <a:lnTo>
                      <a:pt x="189" y="3440"/>
                    </a:lnTo>
                    <a:lnTo>
                      <a:pt x="206" y="3457"/>
                    </a:lnTo>
                    <a:lnTo>
                      <a:pt x="240" y="3474"/>
                    </a:lnTo>
                    <a:lnTo>
                      <a:pt x="240" y="3474"/>
                    </a:lnTo>
                    <a:lnTo>
                      <a:pt x="257" y="3474"/>
                    </a:lnTo>
                    <a:lnTo>
                      <a:pt x="257" y="3474"/>
                    </a:lnTo>
                    <a:lnTo>
                      <a:pt x="292" y="3474"/>
                    </a:lnTo>
                    <a:lnTo>
                      <a:pt x="309" y="3457"/>
                    </a:lnTo>
                    <a:lnTo>
                      <a:pt x="309" y="3457"/>
                    </a:lnTo>
                    <a:lnTo>
                      <a:pt x="463" y="3337"/>
                    </a:lnTo>
                    <a:lnTo>
                      <a:pt x="600" y="3200"/>
                    </a:lnTo>
                    <a:lnTo>
                      <a:pt x="719" y="3063"/>
                    </a:lnTo>
                    <a:lnTo>
                      <a:pt x="839" y="2909"/>
                    </a:lnTo>
                    <a:lnTo>
                      <a:pt x="839" y="2909"/>
                    </a:lnTo>
                    <a:lnTo>
                      <a:pt x="839" y="2909"/>
                    </a:lnTo>
                    <a:lnTo>
                      <a:pt x="839" y="2909"/>
                    </a:lnTo>
                    <a:lnTo>
                      <a:pt x="736" y="3525"/>
                    </a:lnTo>
                    <a:lnTo>
                      <a:pt x="736" y="3525"/>
                    </a:lnTo>
                    <a:lnTo>
                      <a:pt x="719" y="3628"/>
                    </a:lnTo>
                    <a:lnTo>
                      <a:pt x="719" y="3628"/>
                    </a:lnTo>
                    <a:lnTo>
                      <a:pt x="719" y="3679"/>
                    </a:lnTo>
                    <a:lnTo>
                      <a:pt x="719" y="3679"/>
                    </a:lnTo>
                    <a:lnTo>
                      <a:pt x="736" y="3713"/>
                    </a:lnTo>
                    <a:lnTo>
                      <a:pt x="771" y="3748"/>
                    </a:lnTo>
                    <a:lnTo>
                      <a:pt x="788" y="3765"/>
                    </a:lnTo>
                    <a:lnTo>
                      <a:pt x="822" y="3782"/>
                    </a:lnTo>
                    <a:lnTo>
                      <a:pt x="822" y="3782"/>
                    </a:lnTo>
                    <a:lnTo>
                      <a:pt x="839" y="3782"/>
                    </a:lnTo>
                    <a:lnTo>
                      <a:pt x="839" y="3782"/>
                    </a:lnTo>
                    <a:lnTo>
                      <a:pt x="873" y="3765"/>
                    </a:lnTo>
                    <a:lnTo>
                      <a:pt x="890" y="3765"/>
                    </a:lnTo>
                    <a:lnTo>
                      <a:pt x="942" y="3713"/>
                    </a:lnTo>
                    <a:lnTo>
                      <a:pt x="942" y="3713"/>
                    </a:lnTo>
                    <a:lnTo>
                      <a:pt x="993" y="3645"/>
                    </a:lnTo>
                    <a:lnTo>
                      <a:pt x="993" y="3645"/>
                    </a:lnTo>
                    <a:lnTo>
                      <a:pt x="959" y="3679"/>
                    </a:lnTo>
                    <a:lnTo>
                      <a:pt x="908" y="3679"/>
                    </a:lnTo>
                    <a:lnTo>
                      <a:pt x="908" y="3679"/>
                    </a:lnTo>
                    <a:lnTo>
                      <a:pt x="873" y="3679"/>
                    </a:lnTo>
                    <a:lnTo>
                      <a:pt x="873" y="3679"/>
                    </a:lnTo>
                    <a:lnTo>
                      <a:pt x="856" y="3628"/>
                    </a:lnTo>
                    <a:lnTo>
                      <a:pt x="839" y="3577"/>
                    </a:lnTo>
                    <a:lnTo>
                      <a:pt x="839" y="3577"/>
                    </a:lnTo>
                    <a:lnTo>
                      <a:pt x="822" y="3457"/>
                    </a:lnTo>
                    <a:lnTo>
                      <a:pt x="822" y="3337"/>
                    </a:lnTo>
                    <a:lnTo>
                      <a:pt x="839" y="3080"/>
                    </a:lnTo>
                    <a:lnTo>
                      <a:pt x="890" y="2824"/>
                    </a:lnTo>
                    <a:lnTo>
                      <a:pt x="959" y="2567"/>
                    </a:lnTo>
                    <a:lnTo>
                      <a:pt x="1113" y="2071"/>
                    </a:lnTo>
                    <a:lnTo>
                      <a:pt x="1181" y="1814"/>
                    </a:lnTo>
                    <a:lnTo>
                      <a:pt x="1216" y="1557"/>
                    </a:lnTo>
                    <a:lnTo>
                      <a:pt x="1216" y="1557"/>
                    </a:lnTo>
                    <a:lnTo>
                      <a:pt x="1216" y="1386"/>
                    </a:lnTo>
                    <a:lnTo>
                      <a:pt x="1199" y="1198"/>
                    </a:lnTo>
                    <a:lnTo>
                      <a:pt x="1181" y="993"/>
                    </a:lnTo>
                    <a:lnTo>
                      <a:pt x="1147" y="787"/>
                    </a:lnTo>
                    <a:lnTo>
                      <a:pt x="1113" y="582"/>
                    </a:lnTo>
                    <a:lnTo>
                      <a:pt x="1062" y="394"/>
                    </a:lnTo>
                    <a:lnTo>
                      <a:pt x="993" y="206"/>
                    </a:lnTo>
                    <a:lnTo>
                      <a:pt x="925" y="52"/>
                    </a:lnTo>
                    <a:lnTo>
                      <a:pt x="925" y="52"/>
                    </a:lnTo>
                    <a:lnTo>
                      <a:pt x="89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5" name="Google Shape;1926;p35">
                <a:extLst>
                  <a:ext uri="{FF2B5EF4-FFF2-40B4-BE49-F238E27FC236}">
                    <a16:creationId xmlns:a16="http://schemas.microsoft.com/office/drawing/2014/main" id="{C3D2C085-653F-ED9A-3E59-C9CDFF9C3C0D}"/>
                  </a:ext>
                </a:extLst>
              </p:cNvPr>
              <p:cNvSpPr/>
              <p:nvPr/>
            </p:nvSpPr>
            <p:spPr>
              <a:xfrm>
                <a:off x="3266823" y="3502853"/>
                <a:ext cx="41223" cy="108047"/>
              </a:xfrm>
              <a:custGeom>
                <a:avLst/>
                <a:gdLst/>
                <a:ahLst/>
                <a:cxnLst/>
                <a:rect l="l" t="t" r="r" b="b"/>
                <a:pathLst>
                  <a:path w="1045" h="2739" extrusionOk="0">
                    <a:moveTo>
                      <a:pt x="343" y="1"/>
                    </a:moveTo>
                    <a:lnTo>
                      <a:pt x="292" y="18"/>
                    </a:lnTo>
                    <a:lnTo>
                      <a:pt x="258" y="35"/>
                    </a:lnTo>
                    <a:lnTo>
                      <a:pt x="240" y="69"/>
                    </a:lnTo>
                    <a:lnTo>
                      <a:pt x="223" y="120"/>
                    </a:lnTo>
                    <a:lnTo>
                      <a:pt x="223" y="206"/>
                    </a:lnTo>
                    <a:lnTo>
                      <a:pt x="258" y="291"/>
                    </a:lnTo>
                    <a:lnTo>
                      <a:pt x="275" y="394"/>
                    </a:lnTo>
                    <a:lnTo>
                      <a:pt x="292" y="480"/>
                    </a:lnTo>
                    <a:lnTo>
                      <a:pt x="309" y="702"/>
                    </a:lnTo>
                    <a:lnTo>
                      <a:pt x="309" y="925"/>
                    </a:lnTo>
                    <a:lnTo>
                      <a:pt x="292" y="1147"/>
                    </a:lnTo>
                    <a:lnTo>
                      <a:pt x="258" y="1387"/>
                    </a:lnTo>
                    <a:lnTo>
                      <a:pt x="223" y="1609"/>
                    </a:lnTo>
                    <a:lnTo>
                      <a:pt x="155" y="1832"/>
                    </a:lnTo>
                    <a:lnTo>
                      <a:pt x="86" y="2122"/>
                    </a:lnTo>
                    <a:lnTo>
                      <a:pt x="35" y="2259"/>
                    </a:lnTo>
                    <a:lnTo>
                      <a:pt x="18" y="2413"/>
                    </a:lnTo>
                    <a:lnTo>
                      <a:pt x="1" y="2482"/>
                    </a:lnTo>
                    <a:lnTo>
                      <a:pt x="1" y="2567"/>
                    </a:lnTo>
                    <a:lnTo>
                      <a:pt x="18" y="2636"/>
                    </a:lnTo>
                    <a:lnTo>
                      <a:pt x="69" y="2687"/>
                    </a:lnTo>
                    <a:lnTo>
                      <a:pt x="138" y="2738"/>
                    </a:lnTo>
                    <a:lnTo>
                      <a:pt x="275" y="2738"/>
                    </a:lnTo>
                    <a:lnTo>
                      <a:pt x="343" y="2704"/>
                    </a:lnTo>
                    <a:lnTo>
                      <a:pt x="412" y="2653"/>
                    </a:lnTo>
                    <a:lnTo>
                      <a:pt x="463" y="2602"/>
                    </a:lnTo>
                    <a:lnTo>
                      <a:pt x="548" y="2482"/>
                    </a:lnTo>
                    <a:lnTo>
                      <a:pt x="685" y="2259"/>
                    </a:lnTo>
                    <a:lnTo>
                      <a:pt x="788" y="2054"/>
                    </a:lnTo>
                    <a:lnTo>
                      <a:pt x="908" y="1832"/>
                    </a:lnTo>
                    <a:lnTo>
                      <a:pt x="1011" y="1592"/>
                    </a:lnTo>
                    <a:lnTo>
                      <a:pt x="1028" y="1506"/>
                    </a:lnTo>
                    <a:lnTo>
                      <a:pt x="1045" y="1421"/>
                    </a:lnTo>
                    <a:lnTo>
                      <a:pt x="1045" y="1301"/>
                    </a:lnTo>
                    <a:lnTo>
                      <a:pt x="1011" y="1198"/>
                    </a:lnTo>
                    <a:lnTo>
                      <a:pt x="891" y="908"/>
                    </a:lnTo>
                    <a:lnTo>
                      <a:pt x="771" y="617"/>
                    </a:lnTo>
                    <a:lnTo>
                      <a:pt x="617" y="343"/>
                    </a:lnTo>
                    <a:lnTo>
                      <a:pt x="446" y="86"/>
                    </a:lnTo>
                    <a:lnTo>
                      <a:pt x="394" y="35"/>
                    </a:lnTo>
                    <a:lnTo>
                      <a:pt x="377" y="18"/>
                    </a:lnTo>
                    <a:lnTo>
                      <a:pt x="343" y="1"/>
                    </a:lnTo>
                    <a:close/>
                  </a:path>
                </a:pathLst>
              </a:custGeom>
              <a:solidFill>
                <a:srgbClr val="F7E0C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6" name="Google Shape;1927;p35">
                <a:extLst>
                  <a:ext uri="{FF2B5EF4-FFF2-40B4-BE49-F238E27FC236}">
                    <a16:creationId xmlns:a16="http://schemas.microsoft.com/office/drawing/2014/main" id="{0062A568-87F3-7FC3-0FC0-62F0878181AB}"/>
                  </a:ext>
                </a:extLst>
              </p:cNvPr>
              <p:cNvSpPr/>
              <p:nvPr/>
            </p:nvSpPr>
            <p:spPr>
              <a:xfrm>
                <a:off x="3266823" y="3502853"/>
                <a:ext cx="41223" cy="108047"/>
              </a:xfrm>
              <a:custGeom>
                <a:avLst/>
                <a:gdLst/>
                <a:ahLst/>
                <a:cxnLst/>
                <a:rect l="l" t="t" r="r" b="b"/>
                <a:pathLst>
                  <a:path w="1045" h="2739" fill="none" extrusionOk="0">
                    <a:moveTo>
                      <a:pt x="155" y="1832"/>
                    </a:moveTo>
                    <a:lnTo>
                      <a:pt x="155" y="1832"/>
                    </a:lnTo>
                    <a:lnTo>
                      <a:pt x="86" y="2122"/>
                    </a:lnTo>
                    <a:lnTo>
                      <a:pt x="35" y="2259"/>
                    </a:lnTo>
                    <a:lnTo>
                      <a:pt x="18" y="2413"/>
                    </a:lnTo>
                    <a:lnTo>
                      <a:pt x="18" y="2413"/>
                    </a:lnTo>
                    <a:lnTo>
                      <a:pt x="1" y="2482"/>
                    </a:lnTo>
                    <a:lnTo>
                      <a:pt x="1" y="2567"/>
                    </a:lnTo>
                    <a:lnTo>
                      <a:pt x="18" y="2636"/>
                    </a:lnTo>
                    <a:lnTo>
                      <a:pt x="69" y="2687"/>
                    </a:lnTo>
                    <a:lnTo>
                      <a:pt x="69" y="2687"/>
                    </a:lnTo>
                    <a:lnTo>
                      <a:pt x="138" y="2738"/>
                    </a:lnTo>
                    <a:lnTo>
                      <a:pt x="206" y="2738"/>
                    </a:lnTo>
                    <a:lnTo>
                      <a:pt x="275" y="2738"/>
                    </a:lnTo>
                    <a:lnTo>
                      <a:pt x="343" y="2704"/>
                    </a:lnTo>
                    <a:lnTo>
                      <a:pt x="343" y="2704"/>
                    </a:lnTo>
                    <a:lnTo>
                      <a:pt x="412" y="2653"/>
                    </a:lnTo>
                    <a:lnTo>
                      <a:pt x="463" y="2602"/>
                    </a:lnTo>
                    <a:lnTo>
                      <a:pt x="548" y="2482"/>
                    </a:lnTo>
                    <a:lnTo>
                      <a:pt x="548" y="2482"/>
                    </a:lnTo>
                    <a:lnTo>
                      <a:pt x="685" y="2259"/>
                    </a:lnTo>
                    <a:lnTo>
                      <a:pt x="788" y="2054"/>
                    </a:lnTo>
                    <a:lnTo>
                      <a:pt x="908" y="1832"/>
                    </a:lnTo>
                    <a:lnTo>
                      <a:pt x="1011" y="1592"/>
                    </a:lnTo>
                    <a:lnTo>
                      <a:pt x="1011" y="1592"/>
                    </a:lnTo>
                    <a:lnTo>
                      <a:pt x="1028" y="1506"/>
                    </a:lnTo>
                    <a:lnTo>
                      <a:pt x="1045" y="1421"/>
                    </a:lnTo>
                    <a:lnTo>
                      <a:pt x="1045" y="1421"/>
                    </a:lnTo>
                    <a:lnTo>
                      <a:pt x="1045" y="1301"/>
                    </a:lnTo>
                    <a:lnTo>
                      <a:pt x="1011" y="1198"/>
                    </a:lnTo>
                    <a:lnTo>
                      <a:pt x="1011" y="1198"/>
                    </a:lnTo>
                    <a:lnTo>
                      <a:pt x="891" y="908"/>
                    </a:lnTo>
                    <a:lnTo>
                      <a:pt x="771" y="617"/>
                    </a:lnTo>
                    <a:lnTo>
                      <a:pt x="617" y="343"/>
                    </a:lnTo>
                    <a:lnTo>
                      <a:pt x="446" y="86"/>
                    </a:lnTo>
                    <a:lnTo>
                      <a:pt x="446" y="86"/>
                    </a:lnTo>
                    <a:lnTo>
                      <a:pt x="394" y="35"/>
                    </a:lnTo>
                    <a:lnTo>
                      <a:pt x="377" y="18"/>
                    </a:lnTo>
                    <a:lnTo>
                      <a:pt x="343" y="1"/>
                    </a:lnTo>
                    <a:lnTo>
                      <a:pt x="343" y="1"/>
                    </a:lnTo>
                    <a:lnTo>
                      <a:pt x="292" y="18"/>
                    </a:lnTo>
                    <a:lnTo>
                      <a:pt x="258" y="35"/>
                    </a:lnTo>
                    <a:lnTo>
                      <a:pt x="240" y="69"/>
                    </a:lnTo>
                    <a:lnTo>
                      <a:pt x="223" y="120"/>
                    </a:lnTo>
                    <a:lnTo>
                      <a:pt x="223" y="120"/>
                    </a:lnTo>
                    <a:lnTo>
                      <a:pt x="223" y="206"/>
                    </a:lnTo>
                    <a:lnTo>
                      <a:pt x="258" y="291"/>
                    </a:lnTo>
                    <a:lnTo>
                      <a:pt x="275" y="394"/>
                    </a:lnTo>
                    <a:lnTo>
                      <a:pt x="292" y="480"/>
                    </a:lnTo>
                    <a:lnTo>
                      <a:pt x="292" y="480"/>
                    </a:lnTo>
                    <a:lnTo>
                      <a:pt x="309" y="702"/>
                    </a:lnTo>
                    <a:lnTo>
                      <a:pt x="309" y="925"/>
                    </a:lnTo>
                    <a:lnTo>
                      <a:pt x="309" y="925"/>
                    </a:lnTo>
                    <a:lnTo>
                      <a:pt x="292" y="1147"/>
                    </a:lnTo>
                    <a:lnTo>
                      <a:pt x="258" y="1387"/>
                    </a:lnTo>
                    <a:lnTo>
                      <a:pt x="223" y="1609"/>
                    </a:lnTo>
                    <a:lnTo>
                      <a:pt x="155" y="1832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7" name="Google Shape;1928;p35">
                <a:extLst>
                  <a:ext uri="{FF2B5EF4-FFF2-40B4-BE49-F238E27FC236}">
                    <a16:creationId xmlns:a16="http://schemas.microsoft.com/office/drawing/2014/main" id="{6BE136B8-1308-D564-102C-A8BB46894CA9}"/>
                  </a:ext>
                </a:extLst>
              </p:cNvPr>
              <p:cNvSpPr/>
              <p:nvPr/>
            </p:nvSpPr>
            <p:spPr>
              <a:xfrm>
                <a:off x="3266823" y="3548099"/>
                <a:ext cx="33807" cy="62800"/>
              </a:xfrm>
              <a:custGeom>
                <a:avLst/>
                <a:gdLst/>
                <a:ahLst/>
                <a:cxnLst/>
                <a:rect l="l" t="t" r="r" b="b"/>
                <a:pathLst>
                  <a:path w="857" h="1592" extrusionOk="0">
                    <a:moveTo>
                      <a:pt x="429" y="0"/>
                    </a:moveTo>
                    <a:lnTo>
                      <a:pt x="275" y="103"/>
                    </a:lnTo>
                    <a:lnTo>
                      <a:pt x="223" y="394"/>
                    </a:lnTo>
                    <a:lnTo>
                      <a:pt x="155" y="685"/>
                    </a:lnTo>
                    <a:lnTo>
                      <a:pt x="86" y="975"/>
                    </a:lnTo>
                    <a:lnTo>
                      <a:pt x="35" y="1112"/>
                    </a:lnTo>
                    <a:lnTo>
                      <a:pt x="18" y="1266"/>
                    </a:lnTo>
                    <a:lnTo>
                      <a:pt x="1" y="1352"/>
                    </a:lnTo>
                    <a:lnTo>
                      <a:pt x="18" y="1455"/>
                    </a:lnTo>
                    <a:lnTo>
                      <a:pt x="35" y="1506"/>
                    </a:lnTo>
                    <a:lnTo>
                      <a:pt x="69" y="1540"/>
                    </a:lnTo>
                    <a:lnTo>
                      <a:pt x="138" y="1591"/>
                    </a:lnTo>
                    <a:lnTo>
                      <a:pt x="275" y="1591"/>
                    </a:lnTo>
                    <a:lnTo>
                      <a:pt x="343" y="1557"/>
                    </a:lnTo>
                    <a:lnTo>
                      <a:pt x="412" y="1506"/>
                    </a:lnTo>
                    <a:lnTo>
                      <a:pt x="463" y="1455"/>
                    </a:lnTo>
                    <a:lnTo>
                      <a:pt x="548" y="1335"/>
                    </a:lnTo>
                    <a:lnTo>
                      <a:pt x="702" y="1061"/>
                    </a:lnTo>
                    <a:lnTo>
                      <a:pt x="856" y="787"/>
                    </a:lnTo>
                    <a:lnTo>
                      <a:pt x="754" y="650"/>
                    </a:lnTo>
                    <a:lnTo>
                      <a:pt x="651" y="531"/>
                    </a:lnTo>
                    <a:lnTo>
                      <a:pt x="583" y="394"/>
                    </a:lnTo>
                    <a:lnTo>
                      <a:pt x="531" y="274"/>
                    </a:lnTo>
                    <a:lnTo>
                      <a:pt x="429" y="0"/>
                    </a:lnTo>
                    <a:close/>
                  </a:path>
                </a:pathLst>
              </a:custGeom>
              <a:solidFill>
                <a:srgbClr val="F4D7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8" name="Google Shape;1929;p35">
                <a:extLst>
                  <a:ext uri="{FF2B5EF4-FFF2-40B4-BE49-F238E27FC236}">
                    <a16:creationId xmlns:a16="http://schemas.microsoft.com/office/drawing/2014/main" id="{915AAD3E-C93F-4FB4-3CBA-603369FBC1DB}"/>
                  </a:ext>
                </a:extLst>
              </p:cNvPr>
              <p:cNvSpPr/>
              <p:nvPr/>
            </p:nvSpPr>
            <p:spPr>
              <a:xfrm>
                <a:off x="3266823" y="3548099"/>
                <a:ext cx="33807" cy="62800"/>
              </a:xfrm>
              <a:custGeom>
                <a:avLst/>
                <a:gdLst/>
                <a:ahLst/>
                <a:cxnLst/>
                <a:rect l="l" t="t" r="r" b="b"/>
                <a:pathLst>
                  <a:path w="857" h="1592" fill="none" extrusionOk="0">
                    <a:moveTo>
                      <a:pt x="429" y="0"/>
                    </a:moveTo>
                    <a:lnTo>
                      <a:pt x="429" y="0"/>
                    </a:lnTo>
                    <a:lnTo>
                      <a:pt x="275" y="103"/>
                    </a:lnTo>
                    <a:lnTo>
                      <a:pt x="275" y="103"/>
                    </a:lnTo>
                    <a:lnTo>
                      <a:pt x="223" y="394"/>
                    </a:lnTo>
                    <a:lnTo>
                      <a:pt x="155" y="685"/>
                    </a:lnTo>
                    <a:lnTo>
                      <a:pt x="155" y="685"/>
                    </a:lnTo>
                    <a:lnTo>
                      <a:pt x="86" y="975"/>
                    </a:lnTo>
                    <a:lnTo>
                      <a:pt x="35" y="1112"/>
                    </a:lnTo>
                    <a:lnTo>
                      <a:pt x="18" y="1266"/>
                    </a:lnTo>
                    <a:lnTo>
                      <a:pt x="18" y="1266"/>
                    </a:lnTo>
                    <a:lnTo>
                      <a:pt x="1" y="1352"/>
                    </a:lnTo>
                    <a:lnTo>
                      <a:pt x="1" y="1352"/>
                    </a:lnTo>
                    <a:lnTo>
                      <a:pt x="18" y="1455"/>
                    </a:lnTo>
                    <a:lnTo>
                      <a:pt x="35" y="1506"/>
                    </a:lnTo>
                    <a:lnTo>
                      <a:pt x="69" y="1540"/>
                    </a:lnTo>
                    <a:lnTo>
                      <a:pt x="69" y="1540"/>
                    </a:lnTo>
                    <a:lnTo>
                      <a:pt x="138" y="1591"/>
                    </a:lnTo>
                    <a:lnTo>
                      <a:pt x="206" y="1591"/>
                    </a:lnTo>
                    <a:lnTo>
                      <a:pt x="206" y="1591"/>
                    </a:lnTo>
                    <a:lnTo>
                      <a:pt x="275" y="1591"/>
                    </a:lnTo>
                    <a:lnTo>
                      <a:pt x="343" y="1557"/>
                    </a:lnTo>
                    <a:lnTo>
                      <a:pt x="343" y="1557"/>
                    </a:lnTo>
                    <a:lnTo>
                      <a:pt x="412" y="1506"/>
                    </a:lnTo>
                    <a:lnTo>
                      <a:pt x="463" y="1455"/>
                    </a:lnTo>
                    <a:lnTo>
                      <a:pt x="548" y="1335"/>
                    </a:lnTo>
                    <a:lnTo>
                      <a:pt x="548" y="1335"/>
                    </a:lnTo>
                    <a:lnTo>
                      <a:pt x="702" y="1061"/>
                    </a:lnTo>
                    <a:lnTo>
                      <a:pt x="856" y="787"/>
                    </a:lnTo>
                    <a:lnTo>
                      <a:pt x="856" y="787"/>
                    </a:lnTo>
                    <a:lnTo>
                      <a:pt x="754" y="650"/>
                    </a:lnTo>
                    <a:lnTo>
                      <a:pt x="651" y="531"/>
                    </a:lnTo>
                    <a:lnTo>
                      <a:pt x="651" y="531"/>
                    </a:lnTo>
                    <a:lnTo>
                      <a:pt x="583" y="394"/>
                    </a:lnTo>
                    <a:lnTo>
                      <a:pt x="531" y="274"/>
                    </a:lnTo>
                    <a:lnTo>
                      <a:pt x="429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9" name="Google Shape;1930;p35">
                <a:extLst>
                  <a:ext uri="{FF2B5EF4-FFF2-40B4-BE49-F238E27FC236}">
                    <a16:creationId xmlns:a16="http://schemas.microsoft.com/office/drawing/2014/main" id="{1CF75C3E-D502-8187-6646-E07716025555}"/>
                  </a:ext>
                </a:extLst>
              </p:cNvPr>
              <p:cNvSpPr/>
              <p:nvPr/>
            </p:nvSpPr>
            <p:spPr>
              <a:xfrm>
                <a:off x="3193254" y="3395517"/>
                <a:ext cx="169466" cy="328795"/>
              </a:xfrm>
              <a:custGeom>
                <a:avLst/>
                <a:gdLst/>
                <a:ahLst/>
                <a:cxnLst/>
                <a:rect l="l" t="t" r="r" b="b"/>
                <a:pathLst>
                  <a:path w="4296" h="8335" extrusionOk="0">
                    <a:moveTo>
                      <a:pt x="1062" y="1"/>
                    </a:moveTo>
                    <a:lnTo>
                      <a:pt x="959" y="18"/>
                    </a:lnTo>
                    <a:lnTo>
                      <a:pt x="856" y="69"/>
                    </a:lnTo>
                    <a:lnTo>
                      <a:pt x="788" y="172"/>
                    </a:lnTo>
                    <a:lnTo>
                      <a:pt x="1" y="1626"/>
                    </a:lnTo>
                    <a:lnTo>
                      <a:pt x="343" y="1815"/>
                    </a:lnTo>
                    <a:lnTo>
                      <a:pt x="685" y="2020"/>
                    </a:lnTo>
                    <a:lnTo>
                      <a:pt x="1010" y="2242"/>
                    </a:lnTo>
                    <a:lnTo>
                      <a:pt x="1335" y="2482"/>
                    </a:lnTo>
                    <a:lnTo>
                      <a:pt x="1626" y="2739"/>
                    </a:lnTo>
                    <a:lnTo>
                      <a:pt x="1746" y="2893"/>
                    </a:lnTo>
                    <a:lnTo>
                      <a:pt x="1866" y="3030"/>
                    </a:lnTo>
                    <a:lnTo>
                      <a:pt x="1986" y="3184"/>
                    </a:lnTo>
                    <a:lnTo>
                      <a:pt x="2088" y="3355"/>
                    </a:lnTo>
                    <a:lnTo>
                      <a:pt x="2174" y="3526"/>
                    </a:lnTo>
                    <a:lnTo>
                      <a:pt x="2242" y="3697"/>
                    </a:lnTo>
                    <a:lnTo>
                      <a:pt x="2362" y="4056"/>
                    </a:lnTo>
                    <a:lnTo>
                      <a:pt x="2431" y="4227"/>
                    </a:lnTo>
                    <a:lnTo>
                      <a:pt x="2516" y="4399"/>
                    </a:lnTo>
                    <a:lnTo>
                      <a:pt x="2636" y="4553"/>
                    </a:lnTo>
                    <a:lnTo>
                      <a:pt x="2704" y="4621"/>
                    </a:lnTo>
                    <a:lnTo>
                      <a:pt x="2756" y="4707"/>
                    </a:lnTo>
                    <a:lnTo>
                      <a:pt x="2824" y="4861"/>
                    </a:lnTo>
                    <a:lnTo>
                      <a:pt x="2893" y="5049"/>
                    </a:lnTo>
                    <a:lnTo>
                      <a:pt x="2944" y="5237"/>
                    </a:lnTo>
                    <a:lnTo>
                      <a:pt x="2978" y="5442"/>
                    </a:lnTo>
                    <a:lnTo>
                      <a:pt x="3012" y="5648"/>
                    </a:lnTo>
                    <a:lnTo>
                      <a:pt x="3030" y="5853"/>
                    </a:lnTo>
                    <a:lnTo>
                      <a:pt x="3047" y="6041"/>
                    </a:lnTo>
                    <a:lnTo>
                      <a:pt x="3047" y="6212"/>
                    </a:lnTo>
                    <a:lnTo>
                      <a:pt x="3012" y="6469"/>
                    </a:lnTo>
                    <a:lnTo>
                      <a:pt x="2944" y="6726"/>
                    </a:lnTo>
                    <a:lnTo>
                      <a:pt x="2790" y="7222"/>
                    </a:lnTo>
                    <a:lnTo>
                      <a:pt x="2721" y="7479"/>
                    </a:lnTo>
                    <a:lnTo>
                      <a:pt x="2670" y="7735"/>
                    </a:lnTo>
                    <a:lnTo>
                      <a:pt x="2653" y="7992"/>
                    </a:lnTo>
                    <a:lnTo>
                      <a:pt x="2653" y="8112"/>
                    </a:lnTo>
                    <a:lnTo>
                      <a:pt x="2670" y="8232"/>
                    </a:lnTo>
                    <a:lnTo>
                      <a:pt x="2687" y="8283"/>
                    </a:lnTo>
                    <a:lnTo>
                      <a:pt x="2704" y="8334"/>
                    </a:lnTo>
                    <a:lnTo>
                      <a:pt x="2756" y="8334"/>
                    </a:lnTo>
                    <a:lnTo>
                      <a:pt x="2790" y="8317"/>
                    </a:lnTo>
                    <a:lnTo>
                      <a:pt x="2841" y="8300"/>
                    </a:lnTo>
                    <a:lnTo>
                      <a:pt x="2876" y="8266"/>
                    </a:lnTo>
                    <a:lnTo>
                      <a:pt x="3064" y="8009"/>
                    </a:lnTo>
                    <a:lnTo>
                      <a:pt x="3252" y="7752"/>
                    </a:lnTo>
                    <a:lnTo>
                      <a:pt x="3594" y="7188"/>
                    </a:lnTo>
                    <a:lnTo>
                      <a:pt x="3902" y="6623"/>
                    </a:lnTo>
                    <a:lnTo>
                      <a:pt x="4039" y="6332"/>
                    </a:lnTo>
                    <a:lnTo>
                      <a:pt x="4142" y="6041"/>
                    </a:lnTo>
                    <a:lnTo>
                      <a:pt x="4210" y="5733"/>
                    </a:lnTo>
                    <a:lnTo>
                      <a:pt x="4262" y="5425"/>
                    </a:lnTo>
                    <a:lnTo>
                      <a:pt x="4296" y="5117"/>
                    </a:lnTo>
                    <a:lnTo>
                      <a:pt x="4296" y="4809"/>
                    </a:lnTo>
                    <a:lnTo>
                      <a:pt x="4279" y="4484"/>
                    </a:lnTo>
                    <a:lnTo>
                      <a:pt x="4227" y="4176"/>
                    </a:lnTo>
                    <a:lnTo>
                      <a:pt x="4176" y="3868"/>
                    </a:lnTo>
                    <a:lnTo>
                      <a:pt x="4090" y="3577"/>
                    </a:lnTo>
                    <a:lnTo>
                      <a:pt x="3988" y="3269"/>
                    </a:lnTo>
                    <a:lnTo>
                      <a:pt x="3868" y="2995"/>
                    </a:lnTo>
                    <a:lnTo>
                      <a:pt x="3731" y="2722"/>
                    </a:lnTo>
                    <a:lnTo>
                      <a:pt x="3594" y="2465"/>
                    </a:lnTo>
                    <a:lnTo>
                      <a:pt x="3440" y="2208"/>
                    </a:lnTo>
                    <a:lnTo>
                      <a:pt x="3269" y="1969"/>
                    </a:lnTo>
                    <a:lnTo>
                      <a:pt x="3098" y="1746"/>
                    </a:lnTo>
                    <a:lnTo>
                      <a:pt x="2910" y="1507"/>
                    </a:lnTo>
                    <a:lnTo>
                      <a:pt x="2704" y="1301"/>
                    </a:lnTo>
                    <a:lnTo>
                      <a:pt x="2516" y="1079"/>
                    </a:lnTo>
                    <a:lnTo>
                      <a:pt x="2174" y="737"/>
                    </a:lnTo>
                    <a:lnTo>
                      <a:pt x="1934" y="514"/>
                    </a:lnTo>
                    <a:lnTo>
                      <a:pt x="1678" y="292"/>
                    </a:lnTo>
                    <a:lnTo>
                      <a:pt x="1541" y="189"/>
                    </a:lnTo>
                    <a:lnTo>
                      <a:pt x="1404" y="121"/>
                    </a:lnTo>
                    <a:lnTo>
                      <a:pt x="1284" y="52"/>
                    </a:lnTo>
                    <a:lnTo>
                      <a:pt x="1164" y="18"/>
                    </a:lnTo>
                    <a:lnTo>
                      <a:pt x="1062" y="1"/>
                    </a:lnTo>
                    <a:close/>
                  </a:path>
                </a:pathLst>
              </a:custGeom>
              <a:solidFill>
                <a:srgbClr val="F7E0C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0" name="Google Shape;1931;p35">
                <a:extLst>
                  <a:ext uri="{FF2B5EF4-FFF2-40B4-BE49-F238E27FC236}">
                    <a16:creationId xmlns:a16="http://schemas.microsoft.com/office/drawing/2014/main" id="{8D8E0F7A-A3DF-45BD-B03C-B7A4E7E72646}"/>
                  </a:ext>
                </a:extLst>
              </p:cNvPr>
              <p:cNvSpPr/>
              <p:nvPr/>
            </p:nvSpPr>
            <p:spPr>
              <a:xfrm>
                <a:off x="3193254" y="3395517"/>
                <a:ext cx="169466" cy="328795"/>
              </a:xfrm>
              <a:custGeom>
                <a:avLst/>
                <a:gdLst/>
                <a:ahLst/>
                <a:cxnLst/>
                <a:rect l="l" t="t" r="r" b="b"/>
                <a:pathLst>
                  <a:path w="4296" h="8335" fill="none" extrusionOk="0">
                    <a:moveTo>
                      <a:pt x="3252" y="7752"/>
                    </a:moveTo>
                    <a:lnTo>
                      <a:pt x="3252" y="7752"/>
                    </a:lnTo>
                    <a:lnTo>
                      <a:pt x="3064" y="8009"/>
                    </a:lnTo>
                    <a:lnTo>
                      <a:pt x="2876" y="8266"/>
                    </a:lnTo>
                    <a:lnTo>
                      <a:pt x="2876" y="8266"/>
                    </a:lnTo>
                    <a:lnTo>
                      <a:pt x="2841" y="8300"/>
                    </a:lnTo>
                    <a:lnTo>
                      <a:pt x="2790" y="8317"/>
                    </a:lnTo>
                    <a:lnTo>
                      <a:pt x="2756" y="8334"/>
                    </a:lnTo>
                    <a:lnTo>
                      <a:pt x="2704" y="8334"/>
                    </a:lnTo>
                    <a:lnTo>
                      <a:pt x="2704" y="8334"/>
                    </a:lnTo>
                    <a:lnTo>
                      <a:pt x="2687" y="8283"/>
                    </a:lnTo>
                    <a:lnTo>
                      <a:pt x="2670" y="8232"/>
                    </a:lnTo>
                    <a:lnTo>
                      <a:pt x="2670" y="8232"/>
                    </a:lnTo>
                    <a:lnTo>
                      <a:pt x="2653" y="8112"/>
                    </a:lnTo>
                    <a:lnTo>
                      <a:pt x="2653" y="7992"/>
                    </a:lnTo>
                    <a:lnTo>
                      <a:pt x="2670" y="7735"/>
                    </a:lnTo>
                    <a:lnTo>
                      <a:pt x="2721" y="7479"/>
                    </a:lnTo>
                    <a:lnTo>
                      <a:pt x="2790" y="7222"/>
                    </a:lnTo>
                    <a:lnTo>
                      <a:pt x="2944" y="6726"/>
                    </a:lnTo>
                    <a:lnTo>
                      <a:pt x="3012" y="6469"/>
                    </a:lnTo>
                    <a:lnTo>
                      <a:pt x="3047" y="6212"/>
                    </a:lnTo>
                    <a:lnTo>
                      <a:pt x="3047" y="6212"/>
                    </a:lnTo>
                    <a:lnTo>
                      <a:pt x="3047" y="6041"/>
                    </a:lnTo>
                    <a:lnTo>
                      <a:pt x="3030" y="5853"/>
                    </a:lnTo>
                    <a:lnTo>
                      <a:pt x="3012" y="5648"/>
                    </a:lnTo>
                    <a:lnTo>
                      <a:pt x="2978" y="5442"/>
                    </a:lnTo>
                    <a:lnTo>
                      <a:pt x="2944" y="5237"/>
                    </a:lnTo>
                    <a:lnTo>
                      <a:pt x="2893" y="5049"/>
                    </a:lnTo>
                    <a:lnTo>
                      <a:pt x="2824" y="4861"/>
                    </a:lnTo>
                    <a:lnTo>
                      <a:pt x="2756" y="4707"/>
                    </a:lnTo>
                    <a:lnTo>
                      <a:pt x="2756" y="4707"/>
                    </a:lnTo>
                    <a:lnTo>
                      <a:pt x="2704" y="4621"/>
                    </a:lnTo>
                    <a:lnTo>
                      <a:pt x="2636" y="4553"/>
                    </a:lnTo>
                    <a:lnTo>
                      <a:pt x="2516" y="4399"/>
                    </a:lnTo>
                    <a:lnTo>
                      <a:pt x="2516" y="4399"/>
                    </a:lnTo>
                    <a:lnTo>
                      <a:pt x="2431" y="4227"/>
                    </a:lnTo>
                    <a:lnTo>
                      <a:pt x="2362" y="4056"/>
                    </a:lnTo>
                    <a:lnTo>
                      <a:pt x="2242" y="3697"/>
                    </a:lnTo>
                    <a:lnTo>
                      <a:pt x="2242" y="3697"/>
                    </a:lnTo>
                    <a:lnTo>
                      <a:pt x="2174" y="3526"/>
                    </a:lnTo>
                    <a:lnTo>
                      <a:pt x="2088" y="3355"/>
                    </a:lnTo>
                    <a:lnTo>
                      <a:pt x="1986" y="3184"/>
                    </a:lnTo>
                    <a:lnTo>
                      <a:pt x="1866" y="3030"/>
                    </a:lnTo>
                    <a:lnTo>
                      <a:pt x="1746" y="2893"/>
                    </a:lnTo>
                    <a:lnTo>
                      <a:pt x="1626" y="2739"/>
                    </a:lnTo>
                    <a:lnTo>
                      <a:pt x="1335" y="2482"/>
                    </a:lnTo>
                    <a:lnTo>
                      <a:pt x="1010" y="2242"/>
                    </a:lnTo>
                    <a:lnTo>
                      <a:pt x="685" y="2020"/>
                    </a:lnTo>
                    <a:lnTo>
                      <a:pt x="343" y="1815"/>
                    </a:lnTo>
                    <a:lnTo>
                      <a:pt x="1" y="1626"/>
                    </a:lnTo>
                    <a:lnTo>
                      <a:pt x="1" y="1626"/>
                    </a:lnTo>
                    <a:lnTo>
                      <a:pt x="788" y="172"/>
                    </a:lnTo>
                    <a:lnTo>
                      <a:pt x="788" y="172"/>
                    </a:lnTo>
                    <a:lnTo>
                      <a:pt x="856" y="69"/>
                    </a:lnTo>
                    <a:lnTo>
                      <a:pt x="959" y="18"/>
                    </a:lnTo>
                    <a:lnTo>
                      <a:pt x="1062" y="1"/>
                    </a:lnTo>
                    <a:lnTo>
                      <a:pt x="1164" y="18"/>
                    </a:lnTo>
                    <a:lnTo>
                      <a:pt x="1284" y="52"/>
                    </a:lnTo>
                    <a:lnTo>
                      <a:pt x="1404" y="121"/>
                    </a:lnTo>
                    <a:lnTo>
                      <a:pt x="1541" y="189"/>
                    </a:lnTo>
                    <a:lnTo>
                      <a:pt x="1678" y="292"/>
                    </a:lnTo>
                    <a:lnTo>
                      <a:pt x="1934" y="514"/>
                    </a:lnTo>
                    <a:lnTo>
                      <a:pt x="2174" y="737"/>
                    </a:lnTo>
                    <a:lnTo>
                      <a:pt x="2516" y="1079"/>
                    </a:lnTo>
                    <a:lnTo>
                      <a:pt x="2516" y="1079"/>
                    </a:lnTo>
                    <a:lnTo>
                      <a:pt x="2704" y="1301"/>
                    </a:lnTo>
                    <a:lnTo>
                      <a:pt x="2910" y="1507"/>
                    </a:lnTo>
                    <a:lnTo>
                      <a:pt x="3098" y="1746"/>
                    </a:lnTo>
                    <a:lnTo>
                      <a:pt x="3269" y="1969"/>
                    </a:lnTo>
                    <a:lnTo>
                      <a:pt x="3440" y="2208"/>
                    </a:lnTo>
                    <a:lnTo>
                      <a:pt x="3594" y="2465"/>
                    </a:lnTo>
                    <a:lnTo>
                      <a:pt x="3731" y="2722"/>
                    </a:lnTo>
                    <a:lnTo>
                      <a:pt x="3868" y="2995"/>
                    </a:lnTo>
                    <a:lnTo>
                      <a:pt x="3868" y="2995"/>
                    </a:lnTo>
                    <a:lnTo>
                      <a:pt x="3988" y="3269"/>
                    </a:lnTo>
                    <a:lnTo>
                      <a:pt x="4090" y="3577"/>
                    </a:lnTo>
                    <a:lnTo>
                      <a:pt x="4176" y="3868"/>
                    </a:lnTo>
                    <a:lnTo>
                      <a:pt x="4227" y="4176"/>
                    </a:lnTo>
                    <a:lnTo>
                      <a:pt x="4279" y="4484"/>
                    </a:lnTo>
                    <a:lnTo>
                      <a:pt x="4296" y="4809"/>
                    </a:lnTo>
                    <a:lnTo>
                      <a:pt x="4296" y="5117"/>
                    </a:lnTo>
                    <a:lnTo>
                      <a:pt x="4262" y="5425"/>
                    </a:lnTo>
                    <a:lnTo>
                      <a:pt x="4262" y="5425"/>
                    </a:lnTo>
                    <a:lnTo>
                      <a:pt x="4210" y="5733"/>
                    </a:lnTo>
                    <a:lnTo>
                      <a:pt x="4142" y="6041"/>
                    </a:lnTo>
                    <a:lnTo>
                      <a:pt x="4039" y="6332"/>
                    </a:lnTo>
                    <a:lnTo>
                      <a:pt x="3902" y="6623"/>
                    </a:lnTo>
                    <a:lnTo>
                      <a:pt x="3902" y="6623"/>
                    </a:lnTo>
                    <a:lnTo>
                      <a:pt x="3594" y="7188"/>
                    </a:lnTo>
                    <a:lnTo>
                      <a:pt x="3252" y="7752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1" name="Google Shape;1932;p35">
                <a:extLst>
                  <a:ext uri="{FF2B5EF4-FFF2-40B4-BE49-F238E27FC236}">
                    <a16:creationId xmlns:a16="http://schemas.microsoft.com/office/drawing/2014/main" id="{BA50AA49-C29A-B40D-F948-EB57D264C3E8}"/>
                  </a:ext>
                </a:extLst>
              </p:cNvPr>
              <p:cNvSpPr/>
              <p:nvPr/>
            </p:nvSpPr>
            <p:spPr>
              <a:xfrm>
                <a:off x="3361339" y="3558868"/>
                <a:ext cx="65522" cy="200551"/>
              </a:xfrm>
              <a:custGeom>
                <a:avLst/>
                <a:gdLst/>
                <a:ahLst/>
                <a:cxnLst/>
                <a:rect l="l" t="t" r="r" b="b"/>
                <a:pathLst>
                  <a:path w="1661" h="5084" extrusionOk="0">
                    <a:moveTo>
                      <a:pt x="856" y="1"/>
                    </a:moveTo>
                    <a:lnTo>
                      <a:pt x="736" y="104"/>
                    </a:lnTo>
                    <a:lnTo>
                      <a:pt x="634" y="223"/>
                    </a:lnTo>
                    <a:lnTo>
                      <a:pt x="531" y="360"/>
                    </a:lnTo>
                    <a:lnTo>
                      <a:pt x="445" y="497"/>
                    </a:lnTo>
                    <a:lnTo>
                      <a:pt x="377" y="634"/>
                    </a:lnTo>
                    <a:lnTo>
                      <a:pt x="309" y="788"/>
                    </a:lnTo>
                    <a:lnTo>
                      <a:pt x="189" y="1113"/>
                    </a:lnTo>
                    <a:lnTo>
                      <a:pt x="103" y="1438"/>
                    </a:lnTo>
                    <a:lnTo>
                      <a:pt x="35" y="1780"/>
                    </a:lnTo>
                    <a:lnTo>
                      <a:pt x="1" y="2106"/>
                    </a:lnTo>
                    <a:lnTo>
                      <a:pt x="1" y="2431"/>
                    </a:lnTo>
                    <a:lnTo>
                      <a:pt x="35" y="2790"/>
                    </a:lnTo>
                    <a:lnTo>
                      <a:pt x="86" y="3132"/>
                    </a:lnTo>
                    <a:lnTo>
                      <a:pt x="155" y="3475"/>
                    </a:lnTo>
                    <a:lnTo>
                      <a:pt x="257" y="3800"/>
                    </a:lnTo>
                    <a:lnTo>
                      <a:pt x="360" y="4125"/>
                    </a:lnTo>
                    <a:lnTo>
                      <a:pt x="480" y="4433"/>
                    </a:lnTo>
                    <a:lnTo>
                      <a:pt x="634" y="4741"/>
                    </a:lnTo>
                    <a:lnTo>
                      <a:pt x="719" y="4895"/>
                    </a:lnTo>
                    <a:lnTo>
                      <a:pt x="805" y="5015"/>
                    </a:lnTo>
                    <a:lnTo>
                      <a:pt x="856" y="5066"/>
                    </a:lnTo>
                    <a:lnTo>
                      <a:pt x="873" y="5083"/>
                    </a:lnTo>
                    <a:lnTo>
                      <a:pt x="942" y="5083"/>
                    </a:lnTo>
                    <a:lnTo>
                      <a:pt x="976" y="5066"/>
                    </a:lnTo>
                    <a:lnTo>
                      <a:pt x="1010" y="4997"/>
                    </a:lnTo>
                    <a:lnTo>
                      <a:pt x="1010" y="4912"/>
                    </a:lnTo>
                    <a:lnTo>
                      <a:pt x="1010" y="4843"/>
                    </a:lnTo>
                    <a:lnTo>
                      <a:pt x="907" y="4227"/>
                    </a:lnTo>
                    <a:lnTo>
                      <a:pt x="907" y="4227"/>
                    </a:lnTo>
                    <a:lnTo>
                      <a:pt x="1010" y="4364"/>
                    </a:lnTo>
                    <a:lnTo>
                      <a:pt x="1130" y="4518"/>
                    </a:lnTo>
                    <a:lnTo>
                      <a:pt x="1250" y="4638"/>
                    </a:lnTo>
                    <a:lnTo>
                      <a:pt x="1387" y="4758"/>
                    </a:lnTo>
                    <a:lnTo>
                      <a:pt x="1421" y="4775"/>
                    </a:lnTo>
                    <a:lnTo>
                      <a:pt x="1455" y="4792"/>
                    </a:lnTo>
                    <a:lnTo>
                      <a:pt x="1472" y="4775"/>
                    </a:lnTo>
                    <a:lnTo>
                      <a:pt x="1489" y="4741"/>
                    </a:lnTo>
                    <a:lnTo>
                      <a:pt x="1523" y="4689"/>
                    </a:lnTo>
                    <a:lnTo>
                      <a:pt x="1541" y="4621"/>
                    </a:lnTo>
                    <a:lnTo>
                      <a:pt x="1523" y="4501"/>
                    </a:lnTo>
                    <a:lnTo>
                      <a:pt x="1506" y="4381"/>
                    </a:lnTo>
                    <a:lnTo>
                      <a:pt x="1472" y="4245"/>
                    </a:lnTo>
                    <a:lnTo>
                      <a:pt x="1198" y="3509"/>
                    </a:lnTo>
                    <a:lnTo>
                      <a:pt x="1318" y="3594"/>
                    </a:lnTo>
                    <a:lnTo>
                      <a:pt x="1387" y="3646"/>
                    </a:lnTo>
                    <a:lnTo>
                      <a:pt x="1472" y="3697"/>
                    </a:lnTo>
                    <a:lnTo>
                      <a:pt x="1541" y="3714"/>
                    </a:lnTo>
                    <a:lnTo>
                      <a:pt x="1609" y="3714"/>
                    </a:lnTo>
                    <a:lnTo>
                      <a:pt x="1626" y="3697"/>
                    </a:lnTo>
                    <a:lnTo>
                      <a:pt x="1643" y="3680"/>
                    </a:lnTo>
                    <a:lnTo>
                      <a:pt x="1660" y="3594"/>
                    </a:lnTo>
                    <a:lnTo>
                      <a:pt x="1660" y="3526"/>
                    </a:lnTo>
                    <a:lnTo>
                      <a:pt x="1643" y="3475"/>
                    </a:lnTo>
                    <a:lnTo>
                      <a:pt x="1592" y="3355"/>
                    </a:lnTo>
                    <a:lnTo>
                      <a:pt x="1421" y="2944"/>
                    </a:lnTo>
                    <a:lnTo>
                      <a:pt x="1267" y="2551"/>
                    </a:lnTo>
                    <a:lnTo>
                      <a:pt x="1130" y="2140"/>
                    </a:lnTo>
                    <a:lnTo>
                      <a:pt x="1027" y="1729"/>
                    </a:lnTo>
                    <a:lnTo>
                      <a:pt x="942" y="1301"/>
                    </a:lnTo>
                    <a:lnTo>
                      <a:pt x="890" y="874"/>
                    </a:lnTo>
                    <a:lnTo>
                      <a:pt x="856" y="446"/>
                    </a:lnTo>
                    <a:lnTo>
                      <a:pt x="856" y="1"/>
                    </a:lnTo>
                    <a:close/>
                  </a:path>
                </a:pathLst>
              </a:custGeom>
              <a:solidFill>
                <a:srgbClr val="F7E0C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2" name="Google Shape;1933;p35">
                <a:extLst>
                  <a:ext uri="{FF2B5EF4-FFF2-40B4-BE49-F238E27FC236}">
                    <a16:creationId xmlns:a16="http://schemas.microsoft.com/office/drawing/2014/main" id="{4699650D-40DA-DF86-5A37-6D8852DEF897}"/>
                  </a:ext>
                </a:extLst>
              </p:cNvPr>
              <p:cNvSpPr/>
              <p:nvPr/>
            </p:nvSpPr>
            <p:spPr>
              <a:xfrm>
                <a:off x="3361339" y="3558868"/>
                <a:ext cx="65522" cy="200551"/>
              </a:xfrm>
              <a:custGeom>
                <a:avLst/>
                <a:gdLst/>
                <a:ahLst/>
                <a:cxnLst/>
                <a:rect l="l" t="t" r="r" b="b"/>
                <a:pathLst>
                  <a:path w="1661" h="5084" fill="none" extrusionOk="0">
                    <a:moveTo>
                      <a:pt x="1592" y="3355"/>
                    </a:moveTo>
                    <a:lnTo>
                      <a:pt x="1592" y="3355"/>
                    </a:lnTo>
                    <a:lnTo>
                      <a:pt x="1643" y="3475"/>
                    </a:lnTo>
                    <a:lnTo>
                      <a:pt x="1660" y="3526"/>
                    </a:lnTo>
                    <a:lnTo>
                      <a:pt x="1660" y="3594"/>
                    </a:lnTo>
                    <a:lnTo>
                      <a:pt x="1660" y="3594"/>
                    </a:lnTo>
                    <a:lnTo>
                      <a:pt x="1643" y="3680"/>
                    </a:lnTo>
                    <a:lnTo>
                      <a:pt x="1626" y="3697"/>
                    </a:lnTo>
                    <a:lnTo>
                      <a:pt x="1609" y="3714"/>
                    </a:lnTo>
                    <a:lnTo>
                      <a:pt x="1541" y="3714"/>
                    </a:lnTo>
                    <a:lnTo>
                      <a:pt x="1472" y="3697"/>
                    </a:lnTo>
                    <a:lnTo>
                      <a:pt x="1387" y="3646"/>
                    </a:lnTo>
                    <a:lnTo>
                      <a:pt x="1318" y="3594"/>
                    </a:lnTo>
                    <a:lnTo>
                      <a:pt x="1198" y="3509"/>
                    </a:lnTo>
                    <a:lnTo>
                      <a:pt x="1198" y="3509"/>
                    </a:lnTo>
                    <a:lnTo>
                      <a:pt x="1472" y="4245"/>
                    </a:lnTo>
                    <a:lnTo>
                      <a:pt x="1472" y="4245"/>
                    </a:lnTo>
                    <a:lnTo>
                      <a:pt x="1506" y="4381"/>
                    </a:lnTo>
                    <a:lnTo>
                      <a:pt x="1523" y="4501"/>
                    </a:lnTo>
                    <a:lnTo>
                      <a:pt x="1541" y="4621"/>
                    </a:lnTo>
                    <a:lnTo>
                      <a:pt x="1523" y="4689"/>
                    </a:lnTo>
                    <a:lnTo>
                      <a:pt x="1489" y="4741"/>
                    </a:lnTo>
                    <a:lnTo>
                      <a:pt x="1489" y="4741"/>
                    </a:lnTo>
                    <a:lnTo>
                      <a:pt x="1472" y="4775"/>
                    </a:lnTo>
                    <a:lnTo>
                      <a:pt x="1455" y="4792"/>
                    </a:lnTo>
                    <a:lnTo>
                      <a:pt x="1455" y="4792"/>
                    </a:lnTo>
                    <a:lnTo>
                      <a:pt x="1421" y="4775"/>
                    </a:lnTo>
                    <a:lnTo>
                      <a:pt x="1387" y="4758"/>
                    </a:lnTo>
                    <a:lnTo>
                      <a:pt x="1387" y="4758"/>
                    </a:lnTo>
                    <a:lnTo>
                      <a:pt x="1250" y="4638"/>
                    </a:lnTo>
                    <a:lnTo>
                      <a:pt x="1130" y="4518"/>
                    </a:lnTo>
                    <a:lnTo>
                      <a:pt x="1010" y="4364"/>
                    </a:lnTo>
                    <a:lnTo>
                      <a:pt x="907" y="4227"/>
                    </a:lnTo>
                    <a:lnTo>
                      <a:pt x="907" y="4227"/>
                    </a:lnTo>
                    <a:lnTo>
                      <a:pt x="1010" y="4843"/>
                    </a:lnTo>
                    <a:lnTo>
                      <a:pt x="1010" y="4843"/>
                    </a:lnTo>
                    <a:lnTo>
                      <a:pt x="1010" y="4912"/>
                    </a:lnTo>
                    <a:lnTo>
                      <a:pt x="1010" y="4997"/>
                    </a:lnTo>
                    <a:lnTo>
                      <a:pt x="1010" y="4997"/>
                    </a:lnTo>
                    <a:lnTo>
                      <a:pt x="976" y="5066"/>
                    </a:lnTo>
                    <a:lnTo>
                      <a:pt x="942" y="5083"/>
                    </a:lnTo>
                    <a:lnTo>
                      <a:pt x="907" y="5083"/>
                    </a:lnTo>
                    <a:lnTo>
                      <a:pt x="907" y="5083"/>
                    </a:lnTo>
                    <a:lnTo>
                      <a:pt x="873" y="5083"/>
                    </a:lnTo>
                    <a:lnTo>
                      <a:pt x="856" y="5066"/>
                    </a:lnTo>
                    <a:lnTo>
                      <a:pt x="805" y="5015"/>
                    </a:lnTo>
                    <a:lnTo>
                      <a:pt x="805" y="5015"/>
                    </a:lnTo>
                    <a:lnTo>
                      <a:pt x="719" y="4895"/>
                    </a:lnTo>
                    <a:lnTo>
                      <a:pt x="634" y="4741"/>
                    </a:lnTo>
                    <a:lnTo>
                      <a:pt x="480" y="4433"/>
                    </a:lnTo>
                    <a:lnTo>
                      <a:pt x="360" y="4125"/>
                    </a:lnTo>
                    <a:lnTo>
                      <a:pt x="257" y="3800"/>
                    </a:lnTo>
                    <a:lnTo>
                      <a:pt x="257" y="3800"/>
                    </a:lnTo>
                    <a:lnTo>
                      <a:pt x="155" y="3475"/>
                    </a:lnTo>
                    <a:lnTo>
                      <a:pt x="86" y="3132"/>
                    </a:lnTo>
                    <a:lnTo>
                      <a:pt x="35" y="2790"/>
                    </a:lnTo>
                    <a:lnTo>
                      <a:pt x="1" y="2431"/>
                    </a:lnTo>
                    <a:lnTo>
                      <a:pt x="1" y="2431"/>
                    </a:lnTo>
                    <a:lnTo>
                      <a:pt x="1" y="2106"/>
                    </a:lnTo>
                    <a:lnTo>
                      <a:pt x="35" y="1780"/>
                    </a:lnTo>
                    <a:lnTo>
                      <a:pt x="103" y="1438"/>
                    </a:lnTo>
                    <a:lnTo>
                      <a:pt x="189" y="1113"/>
                    </a:lnTo>
                    <a:lnTo>
                      <a:pt x="309" y="788"/>
                    </a:lnTo>
                    <a:lnTo>
                      <a:pt x="377" y="634"/>
                    </a:lnTo>
                    <a:lnTo>
                      <a:pt x="445" y="497"/>
                    </a:lnTo>
                    <a:lnTo>
                      <a:pt x="531" y="360"/>
                    </a:lnTo>
                    <a:lnTo>
                      <a:pt x="634" y="223"/>
                    </a:lnTo>
                    <a:lnTo>
                      <a:pt x="736" y="104"/>
                    </a:lnTo>
                    <a:lnTo>
                      <a:pt x="856" y="1"/>
                    </a:lnTo>
                    <a:lnTo>
                      <a:pt x="856" y="1"/>
                    </a:lnTo>
                    <a:lnTo>
                      <a:pt x="856" y="446"/>
                    </a:lnTo>
                    <a:lnTo>
                      <a:pt x="890" y="874"/>
                    </a:lnTo>
                    <a:lnTo>
                      <a:pt x="942" y="1301"/>
                    </a:lnTo>
                    <a:lnTo>
                      <a:pt x="1027" y="1729"/>
                    </a:lnTo>
                    <a:lnTo>
                      <a:pt x="1130" y="2140"/>
                    </a:lnTo>
                    <a:lnTo>
                      <a:pt x="1267" y="2551"/>
                    </a:lnTo>
                    <a:lnTo>
                      <a:pt x="1421" y="2944"/>
                    </a:lnTo>
                    <a:lnTo>
                      <a:pt x="1592" y="3355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3" name="Google Shape;1934;p35">
                <a:extLst>
                  <a:ext uri="{FF2B5EF4-FFF2-40B4-BE49-F238E27FC236}">
                    <a16:creationId xmlns:a16="http://schemas.microsoft.com/office/drawing/2014/main" id="{BBE3993E-3B32-39DE-5289-3EB6424DB8D4}"/>
                  </a:ext>
                </a:extLst>
              </p:cNvPr>
              <p:cNvSpPr/>
              <p:nvPr/>
            </p:nvSpPr>
            <p:spPr>
              <a:xfrm>
                <a:off x="3383627" y="3610190"/>
                <a:ext cx="43234" cy="149230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3783" extrusionOk="0">
                    <a:moveTo>
                      <a:pt x="291" y="0"/>
                    </a:moveTo>
                    <a:lnTo>
                      <a:pt x="274" y="52"/>
                    </a:lnTo>
                    <a:lnTo>
                      <a:pt x="206" y="223"/>
                    </a:lnTo>
                    <a:lnTo>
                      <a:pt x="137" y="394"/>
                    </a:lnTo>
                    <a:lnTo>
                      <a:pt x="86" y="599"/>
                    </a:lnTo>
                    <a:lnTo>
                      <a:pt x="52" y="787"/>
                    </a:lnTo>
                    <a:lnTo>
                      <a:pt x="17" y="993"/>
                    </a:lnTo>
                    <a:lnTo>
                      <a:pt x="0" y="1198"/>
                    </a:lnTo>
                    <a:lnTo>
                      <a:pt x="0" y="1386"/>
                    </a:lnTo>
                    <a:lnTo>
                      <a:pt x="0" y="1575"/>
                    </a:lnTo>
                    <a:lnTo>
                      <a:pt x="34" y="1831"/>
                    </a:lnTo>
                    <a:lnTo>
                      <a:pt x="86" y="2088"/>
                    </a:lnTo>
                    <a:lnTo>
                      <a:pt x="240" y="2584"/>
                    </a:lnTo>
                    <a:lnTo>
                      <a:pt x="291" y="2841"/>
                    </a:lnTo>
                    <a:lnTo>
                      <a:pt x="342" y="3080"/>
                    </a:lnTo>
                    <a:lnTo>
                      <a:pt x="360" y="3337"/>
                    </a:lnTo>
                    <a:lnTo>
                      <a:pt x="360" y="3457"/>
                    </a:lnTo>
                    <a:lnTo>
                      <a:pt x="342" y="3594"/>
                    </a:lnTo>
                    <a:lnTo>
                      <a:pt x="325" y="3645"/>
                    </a:lnTo>
                    <a:lnTo>
                      <a:pt x="308" y="3679"/>
                    </a:lnTo>
                    <a:lnTo>
                      <a:pt x="274" y="3696"/>
                    </a:lnTo>
                    <a:lnTo>
                      <a:pt x="223" y="3679"/>
                    </a:lnTo>
                    <a:lnTo>
                      <a:pt x="188" y="3645"/>
                    </a:lnTo>
                    <a:lnTo>
                      <a:pt x="240" y="3714"/>
                    </a:lnTo>
                    <a:lnTo>
                      <a:pt x="291" y="3765"/>
                    </a:lnTo>
                    <a:lnTo>
                      <a:pt x="308" y="3782"/>
                    </a:lnTo>
                    <a:lnTo>
                      <a:pt x="377" y="3782"/>
                    </a:lnTo>
                    <a:lnTo>
                      <a:pt x="411" y="3765"/>
                    </a:lnTo>
                    <a:lnTo>
                      <a:pt x="445" y="3696"/>
                    </a:lnTo>
                    <a:lnTo>
                      <a:pt x="445" y="3645"/>
                    </a:lnTo>
                    <a:lnTo>
                      <a:pt x="445" y="3542"/>
                    </a:lnTo>
                    <a:lnTo>
                      <a:pt x="342" y="2926"/>
                    </a:lnTo>
                    <a:lnTo>
                      <a:pt x="342" y="2926"/>
                    </a:lnTo>
                    <a:lnTo>
                      <a:pt x="445" y="3063"/>
                    </a:lnTo>
                    <a:lnTo>
                      <a:pt x="565" y="3217"/>
                    </a:lnTo>
                    <a:lnTo>
                      <a:pt x="685" y="3337"/>
                    </a:lnTo>
                    <a:lnTo>
                      <a:pt x="822" y="3457"/>
                    </a:lnTo>
                    <a:lnTo>
                      <a:pt x="839" y="3474"/>
                    </a:lnTo>
                    <a:lnTo>
                      <a:pt x="873" y="3491"/>
                    </a:lnTo>
                    <a:lnTo>
                      <a:pt x="890" y="3491"/>
                    </a:lnTo>
                    <a:lnTo>
                      <a:pt x="907" y="3474"/>
                    </a:lnTo>
                    <a:lnTo>
                      <a:pt x="924" y="3440"/>
                    </a:lnTo>
                    <a:lnTo>
                      <a:pt x="958" y="3354"/>
                    </a:lnTo>
                    <a:lnTo>
                      <a:pt x="976" y="3269"/>
                    </a:lnTo>
                    <a:lnTo>
                      <a:pt x="958" y="3183"/>
                    </a:lnTo>
                    <a:lnTo>
                      <a:pt x="941" y="3115"/>
                    </a:lnTo>
                    <a:lnTo>
                      <a:pt x="907" y="2944"/>
                    </a:lnTo>
                    <a:lnTo>
                      <a:pt x="633" y="2208"/>
                    </a:lnTo>
                    <a:lnTo>
                      <a:pt x="633" y="2208"/>
                    </a:lnTo>
                    <a:lnTo>
                      <a:pt x="804" y="2345"/>
                    </a:lnTo>
                    <a:lnTo>
                      <a:pt x="907" y="2396"/>
                    </a:lnTo>
                    <a:lnTo>
                      <a:pt x="958" y="2413"/>
                    </a:lnTo>
                    <a:lnTo>
                      <a:pt x="1010" y="2430"/>
                    </a:lnTo>
                    <a:lnTo>
                      <a:pt x="1044" y="2413"/>
                    </a:lnTo>
                    <a:lnTo>
                      <a:pt x="1078" y="2396"/>
                    </a:lnTo>
                    <a:lnTo>
                      <a:pt x="1095" y="2345"/>
                    </a:lnTo>
                    <a:lnTo>
                      <a:pt x="1095" y="2293"/>
                    </a:lnTo>
                    <a:lnTo>
                      <a:pt x="1095" y="2276"/>
                    </a:lnTo>
                    <a:lnTo>
                      <a:pt x="1095" y="2225"/>
                    </a:lnTo>
                    <a:lnTo>
                      <a:pt x="1078" y="2156"/>
                    </a:lnTo>
                    <a:lnTo>
                      <a:pt x="1027" y="2054"/>
                    </a:lnTo>
                    <a:lnTo>
                      <a:pt x="822" y="1592"/>
                    </a:lnTo>
                    <a:lnTo>
                      <a:pt x="650" y="1113"/>
                    </a:lnTo>
                    <a:lnTo>
                      <a:pt x="599" y="924"/>
                    </a:lnTo>
                    <a:lnTo>
                      <a:pt x="514" y="616"/>
                    </a:lnTo>
                    <a:lnTo>
                      <a:pt x="428" y="308"/>
                    </a:lnTo>
                    <a:lnTo>
                      <a:pt x="291" y="0"/>
                    </a:lnTo>
                    <a:close/>
                  </a:path>
                </a:pathLst>
              </a:custGeom>
              <a:solidFill>
                <a:srgbClr val="F4D7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4" name="Google Shape;1935;p35">
                <a:extLst>
                  <a:ext uri="{FF2B5EF4-FFF2-40B4-BE49-F238E27FC236}">
                    <a16:creationId xmlns:a16="http://schemas.microsoft.com/office/drawing/2014/main" id="{67D7F752-9BE3-9BE8-2F7A-46333A22E7D9}"/>
                  </a:ext>
                </a:extLst>
              </p:cNvPr>
              <p:cNvSpPr/>
              <p:nvPr/>
            </p:nvSpPr>
            <p:spPr>
              <a:xfrm>
                <a:off x="3383627" y="3610190"/>
                <a:ext cx="43234" cy="149230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3783" fill="none" extrusionOk="0">
                    <a:moveTo>
                      <a:pt x="291" y="0"/>
                    </a:moveTo>
                    <a:lnTo>
                      <a:pt x="291" y="0"/>
                    </a:lnTo>
                    <a:lnTo>
                      <a:pt x="274" y="52"/>
                    </a:lnTo>
                    <a:lnTo>
                      <a:pt x="274" y="52"/>
                    </a:lnTo>
                    <a:lnTo>
                      <a:pt x="206" y="223"/>
                    </a:lnTo>
                    <a:lnTo>
                      <a:pt x="137" y="394"/>
                    </a:lnTo>
                    <a:lnTo>
                      <a:pt x="86" y="599"/>
                    </a:lnTo>
                    <a:lnTo>
                      <a:pt x="52" y="787"/>
                    </a:lnTo>
                    <a:lnTo>
                      <a:pt x="17" y="993"/>
                    </a:lnTo>
                    <a:lnTo>
                      <a:pt x="0" y="1198"/>
                    </a:lnTo>
                    <a:lnTo>
                      <a:pt x="0" y="1386"/>
                    </a:lnTo>
                    <a:lnTo>
                      <a:pt x="0" y="1575"/>
                    </a:lnTo>
                    <a:lnTo>
                      <a:pt x="0" y="1575"/>
                    </a:lnTo>
                    <a:lnTo>
                      <a:pt x="34" y="1831"/>
                    </a:lnTo>
                    <a:lnTo>
                      <a:pt x="86" y="2088"/>
                    </a:lnTo>
                    <a:lnTo>
                      <a:pt x="240" y="2584"/>
                    </a:lnTo>
                    <a:lnTo>
                      <a:pt x="291" y="2841"/>
                    </a:lnTo>
                    <a:lnTo>
                      <a:pt x="342" y="3080"/>
                    </a:lnTo>
                    <a:lnTo>
                      <a:pt x="360" y="3337"/>
                    </a:lnTo>
                    <a:lnTo>
                      <a:pt x="360" y="3457"/>
                    </a:lnTo>
                    <a:lnTo>
                      <a:pt x="342" y="3594"/>
                    </a:lnTo>
                    <a:lnTo>
                      <a:pt x="342" y="3594"/>
                    </a:lnTo>
                    <a:lnTo>
                      <a:pt x="325" y="3645"/>
                    </a:lnTo>
                    <a:lnTo>
                      <a:pt x="308" y="3679"/>
                    </a:lnTo>
                    <a:lnTo>
                      <a:pt x="308" y="3679"/>
                    </a:lnTo>
                    <a:lnTo>
                      <a:pt x="274" y="3696"/>
                    </a:lnTo>
                    <a:lnTo>
                      <a:pt x="274" y="3696"/>
                    </a:lnTo>
                    <a:lnTo>
                      <a:pt x="223" y="3679"/>
                    </a:lnTo>
                    <a:lnTo>
                      <a:pt x="188" y="3645"/>
                    </a:lnTo>
                    <a:lnTo>
                      <a:pt x="188" y="3645"/>
                    </a:lnTo>
                    <a:lnTo>
                      <a:pt x="240" y="3714"/>
                    </a:lnTo>
                    <a:lnTo>
                      <a:pt x="240" y="3714"/>
                    </a:lnTo>
                    <a:lnTo>
                      <a:pt x="291" y="3765"/>
                    </a:lnTo>
                    <a:lnTo>
                      <a:pt x="308" y="3782"/>
                    </a:lnTo>
                    <a:lnTo>
                      <a:pt x="342" y="3782"/>
                    </a:lnTo>
                    <a:lnTo>
                      <a:pt x="342" y="3782"/>
                    </a:lnTo>
                    <a:lnTo>
                      <a:pt x="342" y="3782"/>
                    </a:lnTo>
                    <a:lnTo>
                      <a:pt x="342" y="3782"/>
                    </a:lnTo>
                    <a:lnTo>
                      <a:pt x="377" y="3782"/>
                    </a:lnTo>
                    <a:lnTo>
                      <a:pt x="411" y="3765"/>
                    </a:lnTo>
                    <a:lnTo>
                      <a:pt x="445" y="3696"/>
                    </a:lnTo>
                    <a:lnTo>
                      <a:pt x="445" y="3696"/>
                    </a:lnTo>
                    <a:lnTo>
                      <a:pt x="445" y="3645"/>
                    </a:lnTo>
                    <a:lnTo>
                      <a:pt x="445" y="3645"/>
                    </a:lnTo>
                    <a:lnTo>
                      <a:pt x="445" y="3542"/>
                    </a:lnTo>
                    <a:lnTo>
                      <a:pt x="445" y="3542"/>
                    </a:lnTo>
                    <a:lnTo>
                      <a:pt x="342" y="2926"/>
                    </a:lnTo>
                    <a:lnTo>
                      <a:pt x="342" y="2926"/>
                    </a:lnTo>
                    <a:lnTo>
                      <a:pt x="342" y="2926"/>
                    </a:lnTo>
                    <a:lnTo>
                      <a:pt x="342" y="2926"/>
                    </a:lnTo>
                    <a:lnTo>
                      <a:pt x="445" y="3063"/>
                    </a:lnTo>
                    <a:lnTo>
                      <a:pt x="565" y="3217"/>
                    </a:lnTo>
                    <a:lnTo>
                      <a:pt x="685" y="3337"/>
                    </a:lnTo>
                    <a:lnTo>
                      <a:pt x="822" y="3457"/>
                    </a:lnTo>
                    <a:lnTo>
                      <a:pt x="822" y="3457"/>
                    </a:lnTo>
                    <a:lnTo>
                      <a:pt x="839" y="3474"/>
                    </a:lnTo>
                    <a:lnTo>
                      <a:pt x="873" y="3491"/>
                    </a:lnTo>
                    <a:lnTo>
                      <a:pt x="873" y="3491"/>
                    </a:lnTo>
                    <a:lnTo>
                      <a:pt x="890" y="3491"/>
                    </a:lnTo>
                    <a:lnTo>
                      <a:pt x="890" y="3491"/>
                    </a:lnTo>
                    <a:lnTo>
                      <a:pt x="907" y="3474"/>
                    </a:lnTo>
                    <a:lnTo>
                      <a:pt x="924" y="3440"/>
                    </a:lnTo>
                    <a:lnTo>
                      <a:pt x="924" y="3440"/>
                    </a:lnTo>
                    <a:lnTo>
                      <a:pt x="958" y="3354"/>
                    </a:lnTo>
                    <a:lnTo>
                      <a:pt x="976" y="3269"/>
                    </a:lnTo>
                    <a:lnTo>
                      <a:pt x="976" y="3269"/>
                    </a:lnTo>
                    <a:lnTo>
                      <a:pt x="958" y="3183"/>
                    </a:lnTo>
                    <a:lnTo>
                      <a:pt x="941" y="3115"/>
                    </a:lnTo>
                    <a:lnTo>
                      <a:pt x="907" y="2944"/>
                    </a:lnTo>
                    <a:lnTo>
                      <a:pt x="907" y="2944"/>
                    </a:lnTo>
                    <a:lnTo>
                      <a:pt x="633" y="2208"/>
                    </a:lnTo>
                    <a:lnTo>
                      <a:pt x="633" y="2208"/>
                    </a:lnTo>
                    <a:lnTo>
                      <a:pt x="633" y="2208"/>
                    </a:lnTo>
                    <a:lnTo>
                      <a:pt x="633" y="2208"/>
                    </a:lnTo>
                    <a:lnTo>
                      <a:pt x="804" y="2345"/>
                    </a:lnTo>
                    <a:lnTo>
                      <a:pt x="907" y="2396"/>
                    </a:lnTo>
                    <a:lnTo>
                      <a:pt x="958" y="2413"/>
                    </a:lnTo>
                    <a:lnTo>
                      <a:pt x="1010" y="2430"/>
                    </a:lnTo>
                    <a:lnTo>
                      <a:pt x="1010" y="2430"/>
                    </a:lnTo>
                    <a:lnTo>
                      <a:pt x="1044" y="2413"/>
                    </a:lnTo>
                    <a:lnTo>
                      <a:pt x="1078" y="2396"/>
                    </a:lnTo>
                    <a:lnTo>
                      <a:pt x="1095" y="2345"/>
                    </a:lnTo>
                    <a:lnTo>
                      <a:pt x="1095" y="2293"/>
                    </a:lnTo>
                    <a:lnTo>
                      <a:pt x="1095" y="2293"/>
                    </a:lnTo>
                    <a:lnTo>
                      <a:pt x="1095" y="2276"/>
                    </a:lnTo>
                    <a:lnTo>
                      <a:pt x="1095" y="2276"/>
                    </a:lnTo>
                    <a:lnTo>
                      <a:pt x="1095" y="2225"/>
                    </a:lnTo>
                    <a:lnTo>
                      <a:pt x="1078" y="2156"/>
                    </a:lnTo>
                    <a:lnTo>
                      <a:pt x="1027" y="2054"/>
                    </a:lnTo>
                    <a:lnTo>
                      <a:pt x="1027" y="2054"/>
                    </a:lnTo>
                    <a:lnTo>
                      <a:pt x="822" y="1592"/>
                    </a:lnTo>
                    <a:lnTo>
                      <a:pt x="650" y="1113"/>
                    </a:lnTo>
                    <a:lnTo>
                      <a:pt x="650" y="1113"/>
                    </a:lnTo>
                    <a:lnTo>
                      <a:pt x="599" y="924"/>
                    </a:lnTo>
                    <a:lnTo>
                      <a:pt x="599" y="924"/>
                    </a:lnTo>
                    <a:lnTo>
                      <a:pt x="514" y="616"/>
                    </a:lnTo>
                    <a:lnTo>
                      <a:pt x="428" y="308"/>
                    </a:lnTo>
                    <a:lnTo>
                      <a:pt x="428" y="308"/>
                    </a:lnTo>
                    <a:lnTo>
                      <a:pt x="291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5" name="Google Shape;1936;p35">
                <a:extLst>
                  <a:ext uri="{FF2B5EF4-FFF2-40B4-BE49-F238E27FC236}">
                    <a16:creationId xmlns:a16="http://schemas.microsoft.com/office/drawing/2014/main" id="{C61EC4C3-136F-F94E-A587-04F3AE482074}"/>
                  </a:ext>
                </a:extLst>
              </p:cNvPr>
              <p:cNvSpPr/>
              <p:nvPr/>
            </p:nvSpPr>
            <p:spPr>
              <a:xfrm>
                <a:off x="3388361" y="3534569"/>
                <a:ext cx="37830" cy="108047"/>
              </a:xfrm>
              <a:custGeom>
                <a:avLst/>
                <a:gdLst/>
                <a:ahLst/>
                <a:cxnLst/>
                <a:rect l="l" t="t" r="r" b="b"/>
                <a:pathLst>
                  <a:path w="959" h="2739" extrusionOk="0">
                    <a:moveTo>
                      <a:pt x="616" y="1"/>
                    </a:moveTo>
                    <a:lnTo>
                      <a:pt x="599" y="18"/>
                    </a:lnTo>
                    <a:lnTo>
                      <a:pt x="548" y="86"/>
                    </a:lnTo>
                    <a:lnTo>
                      <a:pt x="394" y="343"/>
                    </a:lnTo>
                    <a:lnTo>
                      <a:pt x="257" y="617"/>
                    </a:lnTo>
                    <a:lnTo>
                      <a:pt x="137" y="891"/>
                    </a:lnTo>
                    <a:lnTo>
                      <a:pt x="34" y="1182"/>
                    </a:lnTo>
                    <a:lnTo>
                      <a:pt x="0" y="1301"/>
                    </a:lnTo>
                    <a:lnTo>
                      <a:pt x="0" y="1404"/>
                    </a:lnTo>
                    <a:lnTo>
                      <a:pt x="0" y="1490"/>
                    </a:lnTo>
                    <a:lnTo>
                      <a:pt x="34" y="1592"/>
                    </a:lnTo>
                    <a:lnTo>
                      <a:pt x="120" y="1815"/>
                    </a:lnTo>
                    <a:lnTo>
                      <a:pt x="222" y="2037"/>
                    </a:lnTo>
                    <a:lnTo>
                      <a:pt x="342" y="2260"/>
                    </a:lnTo>
                    <a:lnTo>
                      <a:pt x="462" y="2465"/>
                    </a:lnTo>
                    <a:lnTo>
                      <a:pt x="530" y="2602"/>
                    </a:lnTo>
                    <a:lnTo>
                      <a:pt x="582" y="2653"/>
                    </a:lnTo>
                    <a:lnTo>
                      <a:pt x="633" y="2704"/>
                    </a:lnTo>
                    <a:lnTo>
                      <a:pt x="702" y="2722"/>
                    </a:lnTo>
                    <a:lnTo>
                      <a:pt x="770" y="2739"/>
                    </a:lnTo>
                    <a:lnTo>
                      <a:pt x="838" y="2722"/>
                    </a:lnTo>
                    <a:lnTo>
                      <a:pt x="890" y="2687"/>
                    </a:lnTo>
                    <a:lnTo>
                      <a:pt x="941" y="2619"/>
                    </a:lnTo>
                    <a:lnTo>
                      <a:pt x="958" y="2550"/>
                    </a:lnTo>
                    <a:lnTo>
                      <a:pt x="958" y="2482"/>
                    </a:lnTo>
                    <a:lnTo>
                      <a:pt x="941" y="2396"/>
                    </a:lnTo>
                    <a:lnTo>
                      <a:pt x="924" y="2260"/>
                    </a:lnTo>
                    <a:lnTo>
                      <a:pt x="890" y="2106"/>
                    </a:lnTo>
                    <a:lnTo>
                      <a:pt x="804" y="1815"/>
                    </a:lnTo>
                    <a:lnTo>
                      <a:pt x="753" y="1592"/>
                    </a:lnTo>
                    <a:lnTo>
                      <a:pt x="719" y="1370"/>
                    </a:lnTo>
                    <a:lnTo>
                      <a:pt x="684" y="1147"/>
                    </a:lnTo>
                    <a:lnTo>
                      <a:pt x="684" y="908"/>
                    </a:lnTo>
                    <a:lnTo>
                      <a:pt x="684" y="685"/>
                    </a:lnTo>
                    <a:lnTo>
                      <a:pt x="684" y="463"/>
                    </a:lnTo>
                    <a:lnTo>
                      <a:pt x="702" y="377"/>
                    </a:lnTo>
                    <a:lnTo>
                      <a:pt x="719" y="292"/>
                    </a:lnTo>
                    <a:lnTo>
                      <a:pt x="753" y="189"/>
                    </a:lnTo>
                    <a:lnTo>
                      <a:pt x="753" y="121"/>
                    </a:lnTo>
                    <a:lnTo>
                      <a:pt x="736" y="69"/>
                    </a:lnTo>
                    <a:lnTo>
                      <a:pt x="719" y="35"/>
                    </a:lnTo>
                    <a:lnTo>
                      <a:pt x="684" y="1"/>
                    </a:lnTo>
                    <a:close/>
                  </a:path>
                </a:pathLst>
              </a:custGeom>
              <a:solidFill>
                <a:srgbClr val="F7E0C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6" name="Google Shape;1937;p35">
                <a:extLst>
                  <a:ext uri="{FF2B5EF4-FFF2-40B4-BE49-F238E27FC236}">
                    <a16:creationId xmlns:a16="http://schemas.microsoft.com/office/drawing/2014/main" id="{F6DBA9E0-E503-C97C-6788-646220785ABD}"/>
                  </a:ext>
                </a:extLst>
              </p:cNvPr>
              <p:cNvSpPr/>
              <p:nvPr/>
            </p:nvSpPr>
            <p:spPr>
              <a:xfrm>
                <a:off x="3388361" y="3534569"/>
                <a:ext cx="37830" cy="108047"/>
              </a:xfrm>
              <a:custGeom>
                <a:avLst/>
                <a:gdLst/>
                <a:ahLst/>
                <a:cxnLst/>
                <a:rect l="l" t="t" r="r" b="b"/>
                <a:pathLst>
                  <a:path w="959" h="2739" fill="none" extrusionOk="0">
                    <a:moveTo>
                      <a:pt x="804" y="1815"/>
                    </a:moveTo>
                    <a:lnTo>
                      <a:pt x="804" y="1815"/>
                    </a:lnTo>
                    <a:lnTo>
                      <a:pt x="890" y="2106"/>
                    </a:lnTo>
                    <a:lnTo>
                      <a:pt x="924" y="2260"/>
                    </a:lnTo>
                    <a:lnTo>
                      <a:pt x="941" y="2396"/>
                    </a:lnTo>
                    <a:lnTo>
                      <a:pt x="941" y="2396"/>
                    </a:lnTo>
                    <a:lnTo>
                      <a:pt x="958" y="2482"/>
                    </a:lnTo>
                    <a:lnTo>
                      <a:pt x="958" y="2550"/>
                    </a:lnTo>
                    <a:lnTo>
                      <a:pt x="941" y="2619"/>
                    </a:lnTo>
                    <a:lnTo>
                      <a:pt x="890" y="2687"/>
                    </a:lnTo>
                    <a:lnTo>
                      <a:pt x="890" y="2687"/>
                    </a:lnTo>
                    <a:lnTo>
                      <a:pt x="838" y="2722"/>
                    </a:lnTo>
                    <a:lnTo>
                      <a:pt x="770" y="2739"/>
                    </a:lnTo>
                    <a:lnTo>
                      <a:pt x="702" y="2722"/>
                    </a:lnTo>
                    <a:lnTo>
                      <a:pt x="633" y="2704"/>
                    </a:lnTo>
                    <a:lnTo>
                      <a:pt x="633" y="2704"/>
                    </a:lnTo>
                    <a:lnTo>
                      <a:pt x="582" y="2653"/>
                    </a:lnTo>
                    <a:lnTo>
                      <a:pt x="530" y="2602"/>
                    </a:lnTo>
                    <a:lnTo>
                      <a:pt x="462" y="2465"/>
                    </a:lnTo>
                    <a:lnTo>
                      <a:pt x="462" y="2465"/>
                    </a:lnTo>
                    <a:lnTo>
                      <a:pt x="342" y="2260"/>
                    </a:lnTo>
                    <a:lnTo>
                      <a:pt x="222" y="2037"/>
                    </a:lnTo>
                    <a:lnTo>
                      <a:pt x="120" y="1815"/>
                    </a:lnTo>
                    <a:lnTo>
                      <a:pt x="34" y="1592"/>
                    </a:lnTo>
                    <a:lnTo>
                      <a:pt x="34" y="1592"/>
                    </a:lnTo>
                    <a:lnTo>
                      <a:pt x="0" y="1490"/>
                    </a:lnTo>
                    <a:lnTo>
                      <a:pt x="0" y="1404"/>
                    </a:lnTo>
                    <a:lnTo>
                      <a:pt x="0" y="1404"/>
                    </a:lnTo>
                    <a:lnTo>
                      <a:pt x="0" y="1301"/>
                    </a:lnTo>
                    <a:lnTo>
                      <a:pt x="34" y="1182"/>
                    </a:lnTo>
                    <a:lnTo>
                      <a:pt x="34" y="1182"/>
                    </a:lnTo>
                    <a:lnTo>
                      <a:pt x="137" y="891"/>
                    </a:lnTo>
                    <a:lnTo>
                      <a:pt x="257" y="617"/>
                    </a:lnTo>
                    <a:lnTo>
                      <a:pt x="394" y="343"/>
                    </a:lnTo>
                    <a:lnTo>
                      <a:pt x="548" y="86"/>
                    </a:lnTo>
                    <a:lnTo>
                      <a:pt x="548" y="86"/>
                    </a:lnTo>
                    <a:lnTo>
                      <a:pt x="599" y="18"/>
                    </a:lnTo>
                    <a:lnTo>
                      <a:pt x="616" y="1"/>
                    </a:lnTo>
                    <a:lnTo>
                      <a:pt x="650" y="1"/>
                    </a:lnTo>
                    <a:lnTo>
                      <a:pt x="650" y="1"/>
                    </a:lnTo>
                    <a:lnTo>
                      <a:pt x="684" y="1"/>
                    </a:lnTo>
                    <a:lnTo>
                      <a:pt x="719" y="35"/>
                    </a:lnTo>
                    <a:lnTo>
                      <a:pt x="736" y="69"/>
                    </a:lnTo>
                    <a:lnTo>
                      <a:pt x="753" y="121"/>
                    </a:lnTo>
                    <a:lnTo>
                      <a:pt x="753" y="121"/>
                    </a:lnTo>
                    <a:lnTo>
                      <a:pt x="753" y="189"/>
                    </a:lnTo>
                    <a:lnTo>
                      <a:pt x="719" y="292"/>
                    </a:lnTo>
                    <a:lnTo>
                      <a:pt x="702" y="377"/>
                    </a:lnTo>
                    <a:lnTo>
                      <a:pt x="684" y="463"/>
                    </a:lnTo>
                    <a:lnTo>
                      <a:pt x="684" y="463"/>
                    </a:lnTo>
                    <a:lnTo>
                      <a:pt x="684" y="685"/>
                    </a:lnTo>
                    <a:lnTo>
                      <a:pt x="684" y="908"/>
                    </a:lnTo>
                    <a:lnTo>
                      <a:pt x="684" y="908"/>
                    </a:lnTo>
                    <a:lnTo>
                      <a:pt x="684" y="1147"/>
                    </a:lnTo>
                    <a:lnTo>
                      <a:pt x="719" y="1370"/>
                    </a:lnTo>
                    <a:lnTo>
                      <a:pt x="753" y="1592"/>
                    </a:lnTo>
                    <a:lnTo>
                      <a:pt x="804" y="1815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7" name="Google Shape;1938;p35">
                <a:extLst>
                  <a:ext uri="{FF2B5EF4-FFF2-40B4-BE49-F238E27FC236}">
                    <a16:creationId xmlns:a16="http://schemas.microsoft.com/office/drawing/2014/main" id="{001D0FF9-833C-A9F2-9B76-CD739BA8D635}"/>
                  </a:ext>
                </a:extLst>
              </p:cNvPr>
              <p:cNvSpPr/>
              <p:nvPr/>
            </p:nvSpPr>
            <p:spPr>
              <a:xfrm>
                <a:off x="3395106" y="3565614"/>
                <a:ext cx="31085" cy="77002"/>
              </a:xfrm>
              <a:custGeom>
                <a:avLst/>
                <a:gdLst/>
                <a:ahLst/>
                <a:cxnLst/>
                <a:rect l="l" t="t" r="r" b="b"/>
                <a:pathLst>
                  <a:path w="788" h="1952" extrusionOk="0">
                    <a:moveTo>
                      <a:pt x="496" y="1"/>
                    </a:moveTo>
                    <a:lnTo>
                      <a:pt x="445" y="172"/>
                    </a:lnTo>
                    <a:lnTo>
                      <a:pt x="325" y="531"/>
                    </a:lnTo>
                    <a:lnTo>
                      <a:pt x="274" y="720"/>
                    </a:lnTo>
                    <a:lnTo>
                      <a:pt x="188" y="874"/>
                    </a:lnTo>
                    <a:lnTo>
                      <a:pt x="103" y="1011"/>
                    </a:lnTo>
                    <a:lnTo>
                      <a:pt x="0" y="1130"/>
                    </a:lnTo>
                    <a:lnTo>
                      <a:pt x="137" y="1421"/>
                    </a:lnTo>
                    <a:lnTo>
                      <a:pt x="291" y="1678"/>
                    </a:lnTo>
                    <a:lnTo>
                      <a:pt x="359" y="1815"/>
                    </a:lnTo>
                    <a:lnTo>
                      <a:pt x="411" y="1866"/>
                    </a:lnTo>
                    <a:lnTo>
                      <a:pt x="462" y="1917"/>
                    </a:lnTo>
                    <a:lnTo>
                      <a:pt x="531" y="1935"/>
                    </a:lnTo>
                    <a:lnTo>
                      <a:pt x="599" y="1952"/>
                    </a:lnTo>
                    <a:lnTo>
                      <a:pt x="667" y="1935"/>
                    </a:lnTo>
                    <a:lnTo>
                      <a:pt x="719" y="1900"/>
                    </a:lnTo>
                    <a:lnTo>
                      <a:pt x="753" y="1849"/>
                    </a:lnTo>
                    <a:lnTo>
                      <a:pt x="770" y="1815"/>
                    </a:lnTo>
                    <a:lnTo>
                      <a:pt x="787" y="1712"/>
                    </a:lnTo>
                    <a:lnTo>
                      <a:pt x="770" y="1609"/>
                    </a:lnTo>
                    <a:lnTo>
                      <a:pt x="753" y="1473"/>
                    </a:lnTo>
                    <a:lnTo>
                      <a:pt x="719" y="1319"/>
                    </a:lnTo>
                    <a:lnTo>
                      <a:pt x="633" y="1028"/>
                    </a:lnTo>
                    <a:lnTo>
                      <a:pt x="582" y="805"/>
                    </a:lnTo>
                    <a:lnTo>
                      <a:pt x="548" y="583"/>
                    </a:lnTo>
                    <a:lnTo>
                      <a:pt x="513" y="360"/>
                    </a:lnTo>
                    <a:lnTo>
                      <a:pt x="513" y="121"/>
                    </a:lnTo>
                    <a:lnTo>
                      <a:pt x="496" y="1"/>
                    </a:lnTo>
                    <a:close/>
                  </a:path>
                </a:pathLst>
              </a:custGeom>
              <a:solidFill>
                <a:srgbClr val="F4D7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8" name="Google Shape;1939;p35">
                <a:extLst>
                  <a:ext uri="{FF2B5EF4-FFF2-40B4-BE49-F238E27FC236}">
                    <a16:creationId xmlns:a16="http://schemas.microsoft.com/office/drawing/2014/main" id="{D999BB5E-EDF3-70FC-5A44-072084AC4002}"/>
                  </a:ext>
                </a:extLst>
              </p:cNvPr>
              <p:cNvSpPr/>
              <p:nvPr/>
            </p:nvSpPr>
            <p:spPr>
              <a:xfrm>
                <a:off x="3395106" y="3565614"/>
                <a:ext cx="31085" cy="77002"/>
              </a:xfrm>
              <a:custGeom>
                <a:avLst/>
                <a:gdLst/>
                <a:ahLst/>
                <a:cxnLst/>
                <a:rect l="l" t="t" r="r" b="b"/>
                <a:pathLst>
                  <a:path w="788" h="1952" fill="none" extrusionOk="0">
                    <a:moveTo>
                      <a:pt x="496" y="1"/>
                    </a:moveTo>
                    <a:lnTo>
                      <a:pt x="496" y="1"/>
                    </a:lnTo>
                    <a:lnTo>
                      <a:pt x="445" y="172"/>
                    </a:lnTo>
                    <a:lnTo>
                      <a:pt x="445" y="172"/>
                    </a:lnTo>
                    <a:lnTo>
                      <a:pt x="325" y="531"/>
                    </a:lnTo>
                    <a:lnTo>
                      <a:pt x="274" y="720"/>
                    </a:lnTo>
                    <a:lnTo>
                      <a:pt x="188" y="874"/>
                    </a:lnTo>
                    <a:lnTo>
                      <a:pt x="188" y="874"/>
                    </a:lnTo>
                    <a:lnTo>
                      <a:pt x="103" y="1011"/>
                    </a:lnTo>
                    <a:lnTo>
                      <a:pt x="0" y="1130"/>
                    </a:lnTo>
                    <a:lnTo>
                      <a:pt x="0" y="1130"/>
                    </a:lnTo>
                    <a:lnTo>
                      <a:pt x="137" y="1421"/>
                    </a:lnTo>
                    <a:lnTo>
                      <a:pt x="291" y="1678"/>
                    </a:lnTo>
                    <a:lnTo>
                      <a:pt x="291" y="1678"/>
                    </a:lnTo>
                    <a:lnTo>
                      <a:pt x="359" y="1815"/>
                    </a:lnTo>
                    <a:lnTo>
                      <a:pt x="411" y="1866"/>
                    </a:lnTo>
                    <a:lnTo>
                      <a:pt x="462" y="1917"/>
                    </a:lnTo>
                    <a:lnTo>
                      <a:pt x="462" y="1917"/>
                    </a:lnTo>
                    <a:lnTo>
                      <a:pt x="531" y="1935"/>
                    </a:lnTo>
                    <a:lnTo>
                      <a:pt x="599" y="1952"/>
                    </a:lnTo>
                    <a:lnTo>
                      <a:pt x="599" y="1952"/>
                    </a:lnTo>
                    <a:lnTo>
                      <a:pt x="667" y="1935"/>
                    </a:lnTo>
                    <a:lnTo>
                      <a:pt x="719" y="1900"/>
                    </a:lnTo>
                    <a:lnTo>
                      <a:pt x="719" y="1900"/>
                    </a:lnTo>
                    <a:lnTo>
                      <a:pt x="753" y="1849"/>
                    </a:lnTo>
                    <a:lnTo>
                      <a:pt x="770" y="1815"/>
                    </a:lnTo>
                    <a:lnTo>
                      <a:pt x="787" y="1712"/>
                    </a:lnTo>
                    <a:lnTo>
                      <a:pt x="787" y="1712"/>
                    </a:lnTo>
                    <a:lnTo>
                      <a:pt x="770" y="1609"/>
                    </a:lnTo>
                    <a:lnTo>
                      <a:pt x="770" y="1609"/>
                    </a:lnTo>
                    <a:lnTo>
                      <a:pt x="753" y="1473"/>
                    </a:lnTo>
                    <a:lnTo>
                      <a:pt x="719" y="1319"/>
                    </a:lnTo>
                    <a:lnTo>
                      <a:pt x="633" y="1028"/>
                    </a:lnTo>
                    <a:lnTo>
                      <a:pt x="633" y="1028"/>
                    </a:lnTo>
                    <a:lnTo>
                      <a:pt x="582" y="805"/>
                    </a:lnTo>
                    <a:lnTo>
                      <a:pt x="548" y="583"/>
                    </a:lnTo>
                    <a:lnTo>
                      <a:pt x="513" y="360"/>
                    </a:lnTo>
                    <a:lnTo>
                      <a:pt x="513" y="121"/>
                    </a:lnTo>
                    <a:lnTo>
                      <a:pt x="513" y="121"/>
                    </a:lnTo>
                    <a:lnTo>
                      <a:pt x="496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9" name="Google Shape;1940;p35">
                <a:extLst>
                  <a:ext uri="{FF2B5EF4-FFF2-40B4-BE49-F238E27FC236}">
                    <a16:creationId xmlns:a16="http://schemas.microsoft.com/office/drawing/2014/main" id="{58354CEC-51EF-43B2-10EB-8DFF5517EB92}"/>
                  </a:ext>
                </a:extLst>
              </p:cNvPr>
              <p:cNvSpPr/>
              <p:nvPr/>
            </p:nvSpPr>
            <p:spPr>
              <a:xfrm>
                <a:off x="3338381" y="3426562"/>
                <a:ext cx="155305" cy="329466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8352" extrusionOk="0">
                    <a:moveTo>
                      <a:pt x="2961" y="1"/>
                    </a:moveTo>
                    <a:lnTo>
                      <a:pt x="2858" y="18"/>
                    </a:lnTo>
                    <a:lnTo>
                      <a:pt x="2756" y="52"/>
                    </a:lnTo>
                    <a:lnTo>
                      <a:pt x="2636" y="121"/>
                    </a:lnTo>
                    <a:lnTo>
                      <a:pt x="2516" y="206"/>
                    </a:lnTo>
                    <a:lnTo>
                      <a:pt x="2396" y="292"/>
                    </a:lnTo>
                    <a:lnTo>
                      <a:pt x="2157" y="514"/>
                    </a:lnTo>
                    <a:lnTo>
                      <a:pt x="1934" y="737"/>
                    </a:lnTo>
                    <a:lnTo>
                      <a:pt x="1643" y="1096"/>
                    </a:lnTo>
                    <a:lnTo>
                      <a:pt x="1455" y="1301"/>
                    </a:lnTo>
                    <a:lnTo>
                      <a:pt x="1267" y="1524"/>
                    </a:lnTo>
                    <a:lnTo>
                      <a:pt x="1096" y="1746"/>
                    </a:lnTo>
                    <a:lnTo>
                      <a:pt x="942" y="1986"/>
                    </a:lnTo>
                    <a:lnTo>
                      <a:pt x="788" y="2225"/>
                    </a:lnTo>
                    <a:lnTo>
                      <a:pt x="634" y="2482"/>
                    </a:lnTo>
                    <a:lnTo>
                      <a:pt x="514" y="2739"/>
                    </a:lnTo>
                    <a:lnTo>
                      <a:pt x="394" y="2996"/>
                    </a:lnTo>
                    <a:lnTo>
                      <a:pt x="275" y="3286"/>
                    </a:lnTo>
                    <a:lnTo>
                      <a:pt x="189" y="3577"/>
                    </a:lnTo>
                    <a:lnTo>
                      <a:pt x="103" y="3885"/>
                    </a:lnTo>
                    <a:lnTo>
                      <a:pt x="52" y="4193"/>
                    </a:lnTo>
                    <a:lnTo>
                      <a:pt x="18" y="4501"/>
                    </a:lnTo>
                    <a:lnTo>
                      <a:pt x="1" y="4809"/>
                    </a:lnTo>
                    <a:lnTo>
                      <a:pt x="1" y="5117"/>
                    </a:lnTo>
                    <a:lnTo>
                      <a:pt x="18" y="5442"/>
                    </a:lnTo>
                    <a:lnTo>
                      <a:pt x="69" y="5750"/>
                    </a:lnTo>
                    <a:lnTo>
                      <a:pt x="138" y="6041"/>
                    </a:lnTo>
                    <a:lnTo>
                      <a:pt x="240" y="6349"/>
                    </a:lnTo>
                    <a:lnTo>
                      <a:pt x="360" y="6623"/>
                    </a:lnTo>
                    <a:lnTo>
                      <a:pt x="651" y="7205"/>
                    </a:lnTo>
                    <a:lnTo>
                      <a:pt x="959" y="7770"/>
                    </a:lnTo>
                    <a:lnTo>
                      <a:pt x="1130" y="8026"/>
                    </a:lnTo>
                    <a:lnTo>
                      <a:pt x="1301" y="8266"/>
                    </a:lnTo>
                    <a:lnTo>
                      <a:pt x="1370" y="8334"/>
                    </a:lnTo>
                    <a:lnTo>
                      <a:pt x="1421" y="8351"/>
                    </a:lnTo>
                    <a:lnTo>
                      <a:pt x="1455" y="8334"/>
                    </a:lnTo>
                    <a:lnTo>
                      <a:pt x="1472" y="8300"/>
                    </a:lnTo>
                    <a:lnTo>
                      <a:pt x="1489" y="8249"/>
                    </a:lnTo>
                    <a:lnTo>
                      <a:pt x="1507" y="8112"/>
                    </a:lnTo>
                    <a:lnTo>
                      <a:pt x="1507" y="7992"/>
                    </a:lnTo>
                    <a:lnTo>
                      <a:pt x="1489" y="7735"/>
                    </a:lnTo>
                    <a:lnTo>
                      <a:pt x="1438" y="7496"/>
                    </a:lnTo>
                    <a:lnTo>
                      <a:pt x="1387" y="7239"/>
                    </a:lnTo>
                    <a:lnTo>
                      <a:pt x="1233" y="6743"/>
                    </a:lnTo>
                    <a:lnTo>
                      <a:pt x="1181" y="6486"/>
                    </a:lnTo>
                    <a:lnTo>
                      <a:pt x="1147" y="6230"/>
                    </a:lnTo>
                    <a:lnTo>
                      <a:pt x="1147" y="6041"/>
                    </a:lnTo>
                    <a:lnTo>
                      <a:pt x="1147" y="5853"/>
                    </a:lnTo>
                    <a:lnTo>
                      <a:pt x="1164" y="5648"/>
                    </a:lnTo>
                    <a:lnTo>
                      <a:pt x="1199" y="5442"/>
                    </a:lnTo>
                    <a:lnTo>
                      <a:pt x="1233" y="5254"/>
                    </a:lnTo>
                    <a:lnTo>
                      <a:pt x="1284" y="5049"/>
                    </a:lnTo>
                    <a:lnTo>
                      <a:pt x="1353" y="4878"/>
                    </a:lnTo>
                    <a:lnTo>
                      <a:pt x="1421" y="4707"/>
                    </a:lnTo>
                    <a:lnTo>
                      <a:pt x="1455" y="4621"/>
                    </a:lnTo>
                    <a:lnTo>
                      <a:pt x="1524" y="4553"/>
                    </a:lnTo>
                    <a:lnTo>
                      <a:pt x="1626" y="4399"/>
                    </a:lnTo>
                    <a:lnTo>
                      <a:pt x="1712" y="4245"/>
                    </a:lnTo>
                    <a:lnTo>
                      <a:pt x="1763" y="4056"/>
                    </a:lnTo>
                    <a:lnTo>
                      <a:pt x="1883" y="3697"/>
                    </a:lnTo>
                    <a:lnTo>
                      <a:pt x="1951" y="3526"/>
                    </a:lnTo>
                    <a:lnTo>
                      <a:pt x="2020" y="3355"/>
                    </a:lnTo>
                    <a:lnTo>
                      <a:pt x="2123" y="3201"/>
                    </a:lnTo>
                    <a:lnTo>
                      <a:pt x="2225" y="3047"/>
                    </a:lnTo>
                    <a:lnTo>
                      <a:pt x="2328" y="2893"/>
                    </a:lnTo>
                    <a:lnTo>
                      <a:pt x="2448" y="2756"/>
                    </a:lnTo>
                    <a:lnTo>
                      <a:pt x="2722" y="2499"/>
                    </a:lnTo>
                    <a:lnTo>
                      <a:pt x="2995" y="2260"/>
                    </a:lnTo>
                    <a:lnTo>
                      <a:pt x="3303" y="2037"/>
                    </a:lnTo>
                    <a:lnTo>
                      <a:pt x="3611" y="1832"/>
                    </a:lnTo>
                    <a:lnTo>
                      <a:pt x="3936" y="1644"/>
                    </a:lnTo>
                    <a:lnTo>
                      <a:pt x="3201" y="172"/>
                    </a:lnTo>
                    <a:lnTo>
                      <a:pt x="3132" y="87"/>
                    </a:lnTo>
                    <a:lnTo>
                      <a:pt x="3064" y="18"/>
                    </a:lnTo>
                    <a:lnTo>
                      <a:pt x="2961" y="1"/>
                    </a:lnTo>
                    <a:close/>
                  </a:path>
                </a:pathLst>
              </a:custGeom>
              <a:solidFill>
                <a:srgbClr val="F7E0C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8" name="Google Shape;1941;p35">
                <a:extLst>
                  <a:ext uri="{FF2B5EF4-FFF2-40B4-BE49-F238E27FC236}">
                    <a16:creationId xmlns:a16="http://schemas.microsoft.com/office/drawing/2014/main" id="{756E1237-04DA-E677-BF16-63CC097156DC}"/>
                  </a:ext>
                </a:extLst>
              </p:cNvPr>
              <p:cNvSpPr/>
              <p:nvPr/>
            </p:nvSpPr>
            <p:spPr>
              <a:xfrm>
                <a:off x="3249979" y="3448179"/>
                <a:ext cx="74280" cy="109388"/>
              </a:xfrm>
              <a:custGeom>
                <a:avLst/>
                <a:gdLst/>
                <a:ahLst/>
                <a:cxnLst/>
                <a:rect l="l" t="t" r="r" b="b"/>
                <a:pathLst>
                  <a:path w="1883" h="2773" extrusionOk="0">
                    <a:moveTo>
                      <a:pt x="1232" y="1"/>
                    </a:moveTo>
                    <a:lnTo>
                      <a:pt x="1147" y="18"/>
                    </a:lnTo>
                    <a:lnTo>
                      <a:pt x="1095" y="69"/>
                    </a:lnTo>
                    <a:lnTo>
                      <a:pt x="1044" y="137"/>
                    </a:lnTo>
                    <a:lnTo>
                      <a:pt x="1010" y="240"/>
                    </a:lnTo>
                    <a:lnTo>
                      <a:pt x="958" y="343"/>
                    </a:lnTo>
                    <a:lnTo>
                      <a:pt x="907" y="565"/>
                    </a:lnTo>
                    <a:lnTo>
                      <a:pt x="856" y="736"/>
                    </a:lnTo>
                    <a:lnTo>
                      <a:pt x="685" y="1130"/>
                    </a:lnTo>
                    <a:lnTo>
                      <a:pt x="496" y="1523"/>
                    </a:lnTo>
                    <a:lnTo>
                      <a:pt x="274" y="1900"/>
                    </a:lnTo>
                    <a:lnTo>
                      <a:pt x="34" y="2259"/>
                    </a:lnTo>
                    <a:lnTo>
                      <a:pt x="0" y="2311"/>
                    </a:lnTo>
                    <a:lnTo>
                      <a:pt x="0" y="2362"/>
                    </a:lnTo>
                    <a:lnTo>
                      <a:pt x="0" y="2396"/>
                    </a:lnTo>
                    <a:lnTo>
                      <a:pt x="34" y="2448"/>
                    </a:lnTo>
                    <a:lnTo>
                      <a:pt x="257" y="2721"/>
                    </a:lnTo>
                    <a:lnTo>
                      <a:pt x="291" y="2756"/>
                    </a:lnTo>
                    <a:lnTo>
                      <a:pt x="325" y="2773"/>
                    </a:lnTo>
                    <a:lnTo>
                      <a:pt x="394" y="2773"/>
                    </a:lnTo>
                    <a:lnTo>
                      <a:pt x="548" y="2721"/>
                    </a:lnTo>
                    <a:lnTo>
                      <a:pt x="702" y="2636"/>
                    </a:lnTo>
                    <a:lnTo>
                      <a:pt x="839" y="2550"/>
                    </a:lnTo>
                    <a:lnTo>
                      <a:pt x="975" y="2448"/>
                    </a:lnTo>
                    <a:lnTo>
                      <a:pt x="1095" y="2345"/>
                    </a:lnTo>
                    <a:lnTo>
                      <a:pt x="1198" y="2208"/>
                    </a:lnTo>
                    <a:lnTo>
                      <a:pt x="1301" y="2071"/>
                    </a:lnTo>
                    <a:lnTo>
                      <a:pt x="1386" y="1934"/>
                    </a:lnTo>
                    <a:lnTo>
                      <a:pt x="1540" y="1643"/>
                    </a:lnTo>
                    <a:lnTo>
                      <a:pt x="1660" y="1335"/>
                    </a:lnTo>
                    <a:lnTo>
                      <a:pt x="1763" y="1010"/>
                    </a:lnTo>
                    <a:lnTo>
                      <a:pt x="1865" y="702"/>
                    </a:lnTo>
                    <a:lnTo>
                      <a:pt x="1882" y="617"/>
                    </a:lnTo>
                    <a:lnTo>
                      <a:pt x="1882" y="531"/>
                    </a:lnTo>
                    <a:lnTo>
                      <a:pt x="1848" y="480"/>
                    </a:lnTo>
                    <a:lnTo>
                      <a:pt x="1831" y="445"/>
                    </a:lnTo>
                    <a:lnTo>
                      <a:pt x="1763" y="394"/>
                    </a:lnTo>
                    <a:lnTo>
                      <a:pt x="1626" y="257"/>
                    </a:lnTo>
                    <a:lnTo>
                      <a:pt x="1489" y="120"/>
                    </a:lnTo>
                    <a:lnTo>
                      <a:pt x="1403" y="69"/>
                    </a:lnTo>
                    <a:lnTo>
                      <a:pt x="1318" y="18"/>
                    </a:lnTo>
                    <a:lnTo>
                      <a:pt x="1232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9" name="Google Shape;1942;p35">
                <a:extLst>
                  <a:ext uri="{FF2B5EF4-FFF2-40B4-BE49-F238E27FC236}">
                    <a16:creationId xmlns:a16="http://schemas.microsoft.com/office/drawing/2014/main" id="{D920085E-5723-AB61-6075-B68433231FF9}"/>
                  </a:ext>
                </a:extLst>
              </p:cNvPr>
              <p:cNvSpPr/>
              <p:nvPr/>
            </p:nvSpPr>
            <p:spPr>
              <a:xfrm>
                <a:off x="3384298" y="3445496"/>
                <a:ext cx="70927" cy="104654"/>
              </a:xfrm>
              <a:custGeom>
                <a:avLst/>
                <a:gdLst/>
                <a:ahLst/>
                <a:cxnLst/>
                <a:rect l="l" t="t" r="r" b="b"/>
                <a:pathLst>
                  <a:path w="1798" h="2653" extrusionOk="0">
                    <a:moveTo>
                      <a:pt x="685" y="0"/>
                    </a:moveTo>
                    <a:lnTo>
                      <a:pt x="582" y="51"/>
                    </a:lnTo>
                    <a:lnTo>
                      <a:pt x="479" y="120"/>
                    </a:lnTo>
                    <a:lnTo>
                      <a:pt x="308" y="257"/>
                    </a:lnTo>
                    <a:lnTo>
                      <a:pt x="154" y="428"/>
                    </a:lnTo>
                    <a:lnTo>
                      <a:pt x="103" y="531"/>
                    </a:lnTo>
                    <a:lnTo>
                      <a:pt x="52" y="616"/>
                    </a:lnTo>
                    <a:lnTo>
                      <a:pt x="0" y="736"/>
                    </a:lnTo>
                    <a:lnTo>
                      <a:pt x="0" y="839"/>
                    </a:lnTo>
                    <a:lnTo>
                      <a:pt x="17" y="958"/>
                    </a:lnTo>
                    <a:lnTo>
                      <a:pt x="69" y="1078"/>
                    </a:lnTo>
                    <a:lnTo>
                      <a:pt x="257" y="1489"/>
                    </a:lnTo>
                    <a:lnTo>
                      <a:pt x="377" y="1711"/>
                    </a:lnTo>
                    <a:lnTo>
                      <a:pt x="497" y="1899"/>
                    </a:lnTo>
                    <a:lnTo>
                      <a:pt x="616" y="2105"/>
                    </a:lnTo>
                    <a:lnTo>
                      <a:pt x="753" y="2293"/>
                    </a:lnTo>
                    <a:lnTo>
                      <a:pt x="907" y="2464"/>
                    </a:lnTo>
                    <a:lnTo>
                      <a:pt x="1078" y="2618"/>
                    </a:lnTo>
                    <a:lnTo>
                      <a:pt x="1130" y="2652"/>
                    </a:lnTo>
                    <a:lnTo>
                      <a:pt x="1232" y="2652"/>
                    </a:lnTo>
                    <a:lnTo>
                      <a:pt x="1284" y="2618"/>
                    </a:lnTo>
                    <a:lnTo>
                      <a:pt x="1797" y="2259"/>
                    </a:lnTo>
                    <a:lnTo>
                      <a:pt x="685" y="0"/>
                    </a:lnTo>
                    <a:close/>
                  </a:path>
                </a:pathLst>
              </a:custGeom>
              <a:solidFill>
                <a:srgbClr val="4B4B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0" name="Google Shape;1943;p35">
                <a:extLst>
                  <a:ext uri="{FF2B5EF4-FFF2-40B4-BE49-F238E27FC236}">
                    <a16:creationId xmlns:a16="http://schemas.microsoft.com/office/drawing/2014/main" id="{F52B4F1E-F34F-4449-3A6D-4AE62C690A17}"/>
                  </a:ext>
                </a:extLst>
              </p:cNvPr>
              <p:cNvSpPr/>
              <p:nvPr/>
            </p:nvSpPr>
            <p:spPr>
              <a:xfrm>
                <a:off x="3384298" y="3445496"/>
                <a:ext cx="70927" cy="104654"/>
              </a:xfrm>
              <a:custGeom>
                <a:avLst/>
                <a:gdLst/>
                <a:ahLst/>
                <a:cxnLst/>
                <a:rect l="l" t="t" r="r" b="b"/>
                <a:pathLst>
                  <a:path w="1798" h="2653" fill="none" extrusionOk="0">
                    <a:moveTo>
                      <a:pt x="685" y="0"/>
                    </a:moveTo>
                    <a:lnTo>
                      <a:pt x="685" y="0"/>
                    </a:lnTo>
                    <a:lnTo>
                      <a:pt x="582" y="51"/>
                    </a:lnTo>
                    <a:lnTo>
                      <a:pt x="479" y="120"/>
                    </a:lnTo>
                    <a:lnTo>
                      <a:pt x="308" y="257"/>
                    </a:lnTo>
                    <a:lnTo>
                      <a:pt x="154" y="428"/>
                    </a:lnTo>
                    <a:lnTo>
                      <a:pt x="103" y="531"/>
                    </a:lnTo>
                    <a:lnTo>
                      <a:pt x="52" y="616"/>
                    </a:lnTo>
                    <a:lnTo>
                      <a:pt x="52" y="616"/>
                    </a:lnTo>
                    <a:lnTo>
                      <a:pt x="0" y="736"/>
                    </a:lnTo>
                    <a:lnTo>
                      <a:pt x="0" y="839"/>
                    </a:lnTo>
                    <a:lnTo>
                      <a:pt x="0" y="839"/>
                    </a:lnTo>
                    <a:lnTo>
                      <a:pt x="17" y="958"/>
                    </a:lnTo>
                    <a:lnTo>
                      <a:pt x="69" y="1078"/>
                    </a:lnTo>
                    <a:lnTo>
                      <a:pt x="69" y="1078"/>
                    </a:lnTo>
                    <a:lnTo>
                      <a:pt x="257" y="1489"/>
                    </a:lnTo>
                    <a:lnTo>
                      <a:pt x="377" y="1711"/>
                    </a:lnTo>
                    <a:lnTo>
                      <a:pt x="497" y="1899"/>
                    </a:lnTo>
                    <a:lnTo>
                      <a:pt x="616" y="2105"/>
                    </a:lnTo>
                    <a:lnTo>
                      <a:pt x="753" y="2293"/>
                    </a:lnTo>
                    <a:lnTo>
                      <a:pt x="907" y="2464"/>
                    </a:lnTo>
                    <a:lnTo>
                      <a:pt x="1078" y="2618"/>
                    </a:lnTo>
                    <a:lnTo>
                      <a:pt x="1078" y="2618"/>
                    </a:lnTo>
                    <a:lnTo>
                      <a:pt x="1130" y="2652"/>
                    </a:lnTo>
                    <a:lnTo>
                      <a:pt x="1181" y="2652"/>
                    </a:lnTo>
                    <a:lnTo>
                      <a:pt x="1181" y="2652"/>
                    </a:lnTo>
                    <a:lnTo>
                      <a:pt x="1232" y="2652"/>
                    </a:lnTo>
                    <a:lnTo>
                      <a:pt x="1284" y="2618"/>
                    </a:lnTo>
                    <a:lnTo>
                      <a:pt x="1284" y="2618"/>
                    </a:lnTo>
                    <a:lnTo>
                      <a:pt x="1797" y="2259"/>
                    </a:lnTo>
                    <a:lnTo>
                      <a:pt x="685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1" name="Google Shape;1944;p35">
                <a:extLst>
                  <a:ext uri="{FF2B5EF4-FFF2-40B4-BE49-F238E27FC236}">
                    <a16:creationId xmlns:a16="http://schemas.microsoft.com/office/drawing/2014/main" id="{9564BB8A-FF9C-9FA1-D1E7-E4B47BC80B13}"/>
                  </a:ext>
                </a:extLst>
              </p:cNvPr>
              <p:cNvSpPr/>
              <p:nvPr/>
            </p:nvSpPr>
            <p:spPr>
              <a:xfrm>
                <a:off x="3384298" y="3445496"/>
                <a:ext cx="70927" cy="104654"/>
              </a:xfrm>
              <a:custGeom>
                <a:avLst/>
                <a:gdLst/>
                <a:ahLst/>
                <a:cxnLst/>
                <a:rect l="l" t="t" r="r" b="b"/>
                <a:pathLst>
                  <a:path w="1798" h="2653" extrusionOk="0">
                    <a:moveTo>
                      <a:pt x="685" y="0"/>
                    </a:moveTo>
                    <a:lnTo>
                      <a:pt x="582" y="51"/>
                    </a:lnTo>
                    <a:lnTo>
                      <a:pt x="479" y="120"/>
                    </a:lnTo>
                    <a:lnTo>
                      <a:pt x="308" y="257"/>
                    </a:lnTo>
                    <a:lnTo>
                      <a:pt x="154" y="428"/>
                    </a:lnTo>
                    <a:lnTo>
                      <a:pt x="103" y="531"/>
                    </a:lnTo>
                    <a:lnTo>
                      <a:pt x="52" y="616"/>
                    </a:lnTo>
                    <a:lnTo>
                      <a:pt x="17" y="719"/>
                    </a:lnTo>
                    <a:lnTo>
                      <a:pt x="0" y="839"/>
                    </a:lnTo>
                    <a:lnTo>
                      <a:pt x="17" y="958"/>
                    </a:lnTo>
                    <a:lnTo>
                      <a:pt x="69" y="1078"/>
                    </a:lnTo>
                    <a:lnTo>
                      <a:pt x="257" y="1489"/>
                    </a:lnTo>
                    <a:lnTo>
                      <a:pt x="377" y="1711"/>
                    </a:lnTo>
                    <a:lnTo>
                      <a:pt x="497" y="1899"/>
                    </a:lnTo>
                    <a:lnTo>
                      <a:pt x="616" y="2105"/>
                    </a:lnTo>
                    <a:lnTo>
                      <a:pt x="753" y="2293"/>
                    </a:lnTo>
                    <a:lnTo>
                      <a:pt x="907" y="2464"/>
                    </a:lnTo>
                    <a:lnTo>
                      <a:pt x="1078" y="2618"/>
                    </a:lnTo>
                    <a:lnTo>
                      <a:pt x="1130" y="2652"/>
                    </a:lnTo>
                    <a:lnTo>
                      <a:pt x="1232" y="2652"/>
                    </a:lnTo>
                    <a:lnTo>
                      <a:pt x="1284" y="2618"/>
                    </a:lnTo>
                    <a:lnTo>
                      <a:pt x="1797" y="2259"/>
                    </a:lnTo>
                    <a:lnTo>
                      <a:pt x="1643" y="1934"/>
                    </a:lnTo>
                    <a:lnTo>
                      <a:pt x="805" y="240"/>
                    </a:lnTo>
                    <a:lnTo>
                      <a:pt x="685" y="0"/>
                    </a:lnTo>
                    <a:close/>
                  </a:path>
                </a:pathLst>
              </a:custGeom>
              <a:solidFill>
                <a:srgbClr val="3939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2" name="Google Shape;1945;p35">
                <a:extLst>
                  <a:ext uri="{FF2B5EF4-FFF2-40B4-BE49-F238E27FC236}">
                    <a16:creationId xmlns:a16="http://schemas.microsoft.com/office/drawing/2014/main" id="{142DCD1B-A1A1-701D-244C-21274DE2E875}"/>
                  </a:ext>
                </a:extLst>
              </p:cNvPr>
              <p:cNvSpPr/>
              <p:nvPr/>
            </p:nvSpPr>
            <p:spPr>
              <a:xfrm>
                <a:off x="3384298" y="3445496"/>
                <a:ext cx="70927" cy="104654"/>
              </a:xfrm>
              <a:custGeom>
                <a:avLst/>
                <a:gdLst/>
                <a:ahLst/>
                <a:cxnLst/>
                <a:rect l="l" t="t" r="r" b="b"/>
                <a:pathLst>
                  <a:path w="1798" h="2653" fill="none" extrusionOk="0">
                    <a:moveTo>
                      <a:pt x="685" y="0"/>
                    </a:moveTo>
                    <a:lnTo>
                      <a:pt x="685" y="0"/>
                    </a:lnTo>
                    <a:lnTo>
                      <a:pt x="582" y="51"/>
                    </a:lnTo>
                    <a:lnTo>
                      <a:pt x="479" y="120"/>
                    </a:lnTo>
                    <a:lnTo>
                      <a:pt x="308" y="257"/>
                    </a:lnTo>
                    <a:lnTo>
                      <a:pt x="154" y="428"/>
                    </a:lnTo>
                    <a:lnTo>
                      <a:pt x="103" y="531"/>
                    </a:lnTo>
                    <a:lnTo>
                      <a:pt x="52" y="616"/>
                    </a:lnTo>
                    <a:lnTo>
                      <a:pt x="52" y="616"/>
                    </a:lnTo>
                    <a:lnTo>
                      <a:pt x="17" y="719"/>
                    </a:lnTo>
                    <a:lnTo>
                      <a:pt x="0" y="839"/>
                    </a:lnTo>
                    <a:lnTo>
                      <a:pt x="0" y="839"/>
                    </a:lnTo>
                    <a:lnTo>
                      <a:pt x="0" y="839"/>
                    </a:lnTo>
                    <a:lnTo>
                      <a:pt x="0" y="839"/>
                    </a:lnTo>
                    <a:lnTo>
                      <a:pt x="17" y="958"/>
                    </a:lnTo>
                    <a:lnTo>
                      <a:pt x="69" y="1078"/>
                    </a:lnTo>
                    <a:lnTo>
                      <a:pt x="69" y="1078"/>
                    </a:lnTo>
                    <a:lnTo>
                      <a:pt x="257" y="1489"/>
                    </a:lnTo>
                    <a:lnTo>
                      <a:pt x="377" y="1711"/>
                    </a:lnTo>
                    <a:lnTo>
                      <a:pt x="497" y="1899"/>
                    </a:lnTo>
                    <a:lnTo>
                      <a:pt x="616" y="2105"/>
                    </a:lnTo>
                    <a:lnTo>
                      <a:pt x="753" y="2293"/>
                    </a:lnTo>
                    <a:lnTo>
                      <a:pt x="907" y="2464"/>
                    </a:lnTo>
                    <a:lnTo>
                      <a:pt x="1078" y="2618"/>
                    </a:lnTo>
                    <a:lnTo>
                      <a:pt x="1078" y="2618"/>
                    </a:lnTo>
                    <a:lnTo>
                      <a:pt x="1130" y="2652"/>
                    </a:lnTo>
                    <a:lnTo>
                      <a:pt x="1181" y="2652"/>
                    </a:lnTo>
                    <a:lnTo>
                      <a:pt x="1181" y="2652"/>
                    </a:lnTo>
                    <a:lnTo>
                      <a:pt x="1181" y="2652"/>
                    </a:lnTo>
                    <a:lnTo>
                      <a:pt x="1181" y="2652"/>
                    </a:lnTo>
                    <a:lnTo>
                      <a:pt x="1232" y="2652"/>
                    </a:lnTo>
                    <a:lnTo>
                      <a:pt x="1284" y="2618"/>
                    </a:lnTo>
                    <a:lnTo>
                      <a:pt x="1284" y="2618"/>
                    </a:lnTo>
                    <a:lnTo>
                      <a:pt x="1797" y="2259"/>
                    </a:lnTo>
                    <a:lnTo>
                      <a:pt x="1643" y="1934"/>
                    </a:lnTo>
                    <a:lnTo>
                      <a:pt x="805" y="240"/>
                    </a:lnTo>
                    <a:lnTo>
                      <a:pt x="685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3" name="Google Shape;1946;p35">
                <a:extLst>
                  <a:ext uri="{FF2B5EF4-FFF2-40B4-BE49-F238E27FC236}">
                    <a16:creationId xmlns:a16="http://schemas.microsoft.com/office/drawing/2014/main" id="{10E8DD3F-8E97-5379-0F8E-2D6804C14949}"/>
                  </a:ext>
                </a:extLst>
              </p:cNvPr>
              <p:cNvSpPr/>
              <p:nvPr/>
            </p:nvSpPr>
            <p:spPr>
              <a:xfrm>
                <a:off x="2856452" y="2610473"/>
                <a:ext cx="450924" cy="934945"/>
              </a:xfrm>
              <a:custGeom>
                <a:avLst/>
                <a:gdLst/>
                <a:ahLst/>
                <a:cxnLst/>
                <a:rect l="l" t="t" r="r" b="b"/>
                <a:pathLst>
                  <a:path w="11431" h="23701" extrusionOk="0">
                    <a:moveTo>
                      <a:pt x="6177" y="1"/>
                    </a:moveTo>
                    <a:lnTo>
                      <a:pt x="6126" y="35"/>
                    </a:lnTo>
                    <a:lnTo>
                      <a:pt x="6023" y="86"/>
                    </a:lnTo>
                    <a:lnTo>
                      <a:pt x="5698" y="223"/>
                    </a:lnTo>
                    <a:lnTo>
                      <a:pt x="5356" y="360"/>
                    </a:lnTo>
                    <a:lnTo>
                      <a:pt x="5151" y="446"/>
                    </a:lnTo>
                    <a:lnTo>
                      <a:pt x="4894" y="583"/>
                    </a:lnTo>
                    <a:lnTo>
                      <a:pt x="4637" y="754"/>
                    </a:lnTo>
                    <a:lnTo>
                      <a:pt x="4381" y="908"/>
                    </a:lnTo>
                    <a:lnTo>
                      <a:pt x="4141" y="1096"/>
                    </a:lnTo>
                    <a:lnTo>
                      <a:pt x="3919" y="1284"/>
                    </a:lnTo>
                    <a:lnTo>
                      <a:pt x="3696" y="1473"/>
                    </a:lnTo>
                    <a:lnTo>
                      <a:pt x="3474" y="1678"/>
                    </a:lnTo>
                    <a:lnTo>
                      <a:pt x="3268" y="1900"/>
                    </a:lnTo>
                    <a:lnTo>
                      <a:pt x="3063" y="2123"/>
                    </a:lnTo>
                    <a:lnTo>
                      <a:pt x="2875" y="2362"/>
                    </a:lnTo>
                    <a:lnTo>
                      <a:pt x="2704" y="2602"/>
                    </a:lnTo>
                    <a:lnTo>
                      <a:pt x="2533" y="2841"/>
                    </a:lnTo>
                    <a:lnTo>
                      <a:pt x="2344" y="3167"/>
                    </a:lnTo>
                    <a:lnTo>
                      <a:pt x="2156" y="3509"/>
                    </a:lnTo>
                    <a:lnTo>
                      <a:pt x="2002" y="3851"/>
                    </a:lnTo>
                    <a:lnTo>
                      <a:pt x="1848" y="4210"/>
                    </a:lnTo>
                    <a:lnTo>
                      <a:pt x="1694" y="4672"/>
                    </a:lnTo>
                    <a:lnTo>
                      <a:pt x="1540" y="5134"/>
                    </a:lnTo>
                    <a:lnTo>
                      <a:pt x="1420" y="5596"/>
                    </a:lnTo>
                    <a:lnTo>
                      <a:pt x="1300" y="6076"/>
                    </a:lnTo>
                    <a:lnTo>
                      <a:pt x="1112" y="7017"/>
                    </a:lnTo>
                    <a:lnTo>
                      <a:pt x="941" y="7958"/>
                    </a:lnTo>
                    <a:lnTo>
                      <a:pt x="770" y="9036"/>
                    </a:lnTo>
                    <a:lnTo>
                      <a:pt x="599" y="10114"/>
                    </a:lnTo>
                    <a:lnTo>
                      <a:pt x="428" y="11192"/>
                    </a:lnTo>
                    <a:lnTo>
                      <a:pt x="291" y="12287"/>
                    </a:lnTo>
                    <a:lnTo>
                      <a:pt x="171" y="13365"/>
                    </a:lnTo>
                    <a:lnTo>
                      <a:pt x="86" y="14460"/>
                    </a:lnTo>
                    <a:lnTo>
                      <a:pt x="17" y="15538"/>
                    </a:lnTo>
                    <a:lnTo>
                      <a:pt x="0" y="16633"/>
                    </a:lnTo>
                    <a:lnTo>
                      <a:pt x="0" y="17130"/>
                    </a:lnTo>
                    <a:lnTo>
                      <a:pt x="17" y="17386"/>
                    </a:lnTo>
                    <a:lnTo>
                      <a:pt x="51" y="17626"/>
                    </a:lnTo>
                    <a:lnTo>
                      <a:pt x="86" y="17883"/>
                    </a:lnTo>
                    <a:lnTo>
                      <a:pt x="154" y="18105"/>
                    </a:lnTo>
                    <a:lnTo>
                      <a:pt x="240" y="18328"/>
                    </a:lnTo>
                    <a:lnTo>
                      <a:pt x="359" y="18550"/>
                    </a:lnTo>
                    <a:lnTo>
                      <a:pt x="479" y="18721"/>
                    </a:lnTo>
                    <a:lnTo>
                      <a:pt x="599" y="18875"/>
                    </a:lnTo>
                    <a:lnTo>
                      <a:pt x="753" y="19012"/>
                    </a:lnTo>
                    <a:lnTo>
                      <a:pt x="907" y="19149"/>
                    </a:lnTo>
                    <a:lnTo>
                      <a:pt x="1078" y="19269"/>
                    </a:lnTo>
                    <a:lnTo>
                      <a:pt x="1249" y="19388"/>
                    </a:lnTo>
                    <a:lnTo>
                      <a:pt x="1591" y="19594"/>
                    </a:lnTo>
                    <a:lnTo>
                      <a:pt x="2533" y="20141"/>
                    </a:lnTo>
                    <a:lnTo>
                      <a:pt x="3474" y="20655"/>
                    </a:lnTo>
                    <a:lnTo>
                      <a:pt x="4432" y="21168"/>
                    </a:lnTo>
                    <a:lnTo>
                      <a:pt x="5390" y="21664"/>
                    </a:lnTo>
                    <a:lnTo>
                      <a:pt x="6348" y="22143"/>
                    </a:lnTo>
                    <a:lnTo>
                      <a:pt x="7324" y="22605"/>
                    </a:lnTo>
                    <a:lnTo>
                      <a:pt x="8299" y="23067"/>
                    </a:lnTo>
                    <a:lnTo>
                      <a:pt x="9275" y="23495"/>
                    </a:lnTo>
                    <a:lnTo>
                      <a:pt x="9463" y="23581"/>
                    </a:lnTo>
                    <a:lnTo>
                      <a:pt x="9651" y="23649"/>
                    </a:lnTo>
                    <a:lnTo>
                      <a:pt x="9839" y="23684"/>
                    </a:lnTo>
                    <a:lnTo>
                      <a:pt x="10027" y="23701"/>
                    </a:lnTo>
                    <a:lnTo>
                      <a:pt x="10181" y="23684"/>
                    </a:lnTo>
                    <a:lnTo>
                      <a:pt x="10335" y="23632"/>
                    </a:lnTo>
                    <a:lnTo>
                      <a:pt x="10489" y="23564"/>
                    </a:lnTo>
                    <a:lnTo>
                      <a:pt x="10626" y="23478"/>
                    </a:lnTo>
                    <a:lnTo>
                      <a:pt x="10746" y="23375"/>
                    </a:lnTo>
                    <a:lnTo>
                      <a:pt x="10866" y="23256"/>
                    </a:lnTo>
                    <a:lnTo>
                      <a:pt x="10969" y="23119"/>
                    </a:lnTo>
                    <a:lnTo>
                      <a:pt x="11071" y="22982"/>
                    </a:lnTo>
                    <a:lnTo>
                      <a:pt x="11191" y="22759"/>
                    </a:lnTo>
                    <a:lnTo>
                      <a:pt x="11277" y="22537"/>
                    </a:lnTo>
                    <a:lnTo>
                      <a:pt x="11345" y="22297"/>
                    </a:lnTo>
                    <a:lnTo>
                      <a:pt x="11396" y="22058"/>
                    </a:lnTo>
                    <a:lnTo>
                      <a:pt x="11431" y="21818"/>
                    </a:lnTo>
                    <a:lnTo>
                      <a:pt x="11431" y="21562"/>
                    </a:lnTo>
                    <a:lnTo>
                      <a:pt x="11414" y="21305"/>
                    </a:lnTo>
                    <a:lnTo>
                      <a:pt x="11396" y="21065"/>
                    </a:lnTo>
                    <a:lnTo>
                      <a:pt x="11345" y="20809"/>
                    </a:lnTo>
                    <a:lnTo>
                      <a:pt x="11277" y="20552"/>
                    </a:lnTo>
                    <a:lnTo>
                      <a:pt x="11191" y="20313"/>
                    </a:lnTo>
                    <a:lnTo>
                      <a:pt x="11088" y="20073"/>
                    </a:lnTo>
                    <a:lnTo>
                      <a:pt x="10986" y="19850"/>
                    </a:lnTo>
                    <a:lnTo>
                      <a:pt x="10849" y="19628"/>
                    </a:lnTo>
                    <a:lnTo>
                      <a:pt x="10712" y="19423"/>
                    </a:lnTo>
                    <a:lnTo>
                      <a:pt x="10558" y="19217"/>
                    </a:lnTo>
                    <a:lnTo>
                      <a:pt x="10404" y="19029"/>
                    </a:lnTo>
                    <a:lnTo>
                      <a:pt x="10233" y="18858"/>
                    </a:lnTo>
                    <a:lnTo>
                      <a:pt x="10062" y="18687"/>
                    </a:lnTo>
                    <a:lnTo>
                      <a:pt x="9873" y="18533"/>
                    </a:lnTo>
                    <a:lnTo>
                      <a:pt x="9497" y="18242"/>
                    </a:lnTo>
                    <a:lnTo>
                      <a:pt x="9086" y="17985"/>
                    </a:lnTo>
                    <a:lnTo>
                      <a:pt x="8676" y="17746"/>
                    </a:lnTo>
                    <a:lnTo>
                      <a:pt x="8248" y="17523"/>
                    </a:lnTo>
                    <a:lnTo>
                      <a:pt x="7820" y="17318"/>
                    </a:lnTo>
                    <a:lnTo>
                      <a:pt x="7375" y="17113"/>
                    </a:lnTo>
                    <a:lnTo>
                      <a:pt x="6502" y="16719"/>
                    </a:lnTo>
                    <a:lnTo>
                      <a:pt x="6075" y="16514"/>
                    </a:lnTo>
                    <a:lnTo>
                      <a:pt x="5647" y="16274"/>
                    </a:lnTo>
                    <a:lnTo>
                      <a:pt x="5236" y="16035"/>
                    </a:lnTo>
                    <a:lnTo>
                      <a:pt x="4860" y="15761"/>
                    </a:lnTo>
                    <a:lnTo>
                      <a:pt x="4671" y="15607"/>
                    </a:lnTo>
                    <a:lnTo>
                      <a:pt x="4483" y="15436"/>
                    </a:lnTo>
                    <a:lnTo>
                      <a:pt x="4312" y="15282"/>
                    </a:lnTo>
                    <a:lnTo>
                      <a:pt x="4141" y="15093"/>
                    </a:lnTo>
                    <a:lnTo>
                      <a:pt x="4398" y="14169"/>
                    </a:lnTo>
                    <a:lnTo>
                      <a:pt x="4620" y="13228"/>
                    </a:lnTo>
                    <a:lnTo>
                      <a:pt x="4808" y="12287"/>
                    </a:lnTo>
                    <a:lnTo>
                      <a:pt x="4962" y="11346"/>
                    </a:lnTo>
                    <a:lnTo>
                      <a:pt x="5099" y="10388"/>
                    </a:lnTo>
                    <a:lnTo>
                      <a:pt x="5219" y="9447"/>
                    </a:lnTo>
                    <a:lnTo>
                      <a:pt x="5305" y="8488"/>
                    </a:lnTo>
                    <a:lnTo>
                      <a:pt x="5373" y="7530"/>
                    </a:lnTo>
                    <a:lnTo>
                      <a:pt x="5390" y="7085"/>
                    </a:lnTo>
                    <a:lnTo>
                      <a:pt x="5407" y="6657"/>
                    </a:lnTo>
                    <a:lnTo>
                      <a:pt x="5390" y="5768"/>
                    </a:lnTo>
                    <a:lnTo>
                      <a:pt x="5407" y="5323"/>
                    </a:lnTo>
                    <a:lnTo>
                      <a:pt x="5407" y="4878"/>
                    </a:lnTo>
                    <a:lnTo>
                      <a:pt x="5442" y="4450"/>
                    </a:lnTo>
                    <a:lnTo>
                      <a:pt x="5493" y="4022"/>
                    </a:lnTo>
                    <a:lnTo>
                      <a:pt x="5647" y="3013"/>
                    </a:lnTo>
                    <a:lnTo>
                      <a:pt x="5818" y="2003"/>
                    </a:lnTo>
                    <a:lnTo>
                      <a:pt x="6177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4" name="Google Shape;1947;p35">
                <a:extLst>
                  <a:ext uri="{FF2B5EF4-FFF2-40B4-BE49-F238E27FC236}">
                    <a16:creationId xmlns:a16="http://schemas.microsoft.com/office/drawing/2014/main" id="{5BC1CC8B-18B0-C2FE-8EF8-BC12F008F4C7}"/>
                  </a:ext>
                </a:extLst>
              </p:cNvPr>
              <p:cNvSpPr/>
              <p:nvPr/>
            </p:nvSpPr>
            <p:spPr>
              <a:xfrm>
                <a:off x="3407256" y="2636824"/>
                <a:ext cx="450924" cy="908594"/>
              </a:xfrm>
              <a:custGeom>
                <a:avLst/>
                <a:gdLst/>
                <a:ahLst/>
                <a:cxnLst/>
                <a:rect l="l" t="t" r="r" b="b"/>
                <a:pathLst>
                  <a:path w="11431" h="23033" extrusionOk="0">
                    <a:moveTo>
                      <a:pt x="6571" y="0"/>
                    </a:moveTo>
                    <a:lnTo>
                      <a:pt x="6468" y="52"/>
                    </a:lnTo>
                    <a:lnTo>
                      <a:pt x="6366" y="103"/>
                    </a:lnTo>
                    <a:lnTo>
                      <a:pt x="6280" y="188"/>
                    </a:lnTo>
                    <a:lnTo>
                      <a:pt x="6195" y="274"/>
                    </a:lnTo>
                    <a:lnTo>
                      <a:pt x="6126" y="394"/>
                    </a:lnTo>
                    <a:lnTo>
                      <a:pt x="6075" y="496"/>
                    </a:lnTo>
                    <a:lnTo>
                      <a:pt x="6023" y="616"/>
                    </a:lnTo>
                    <a:lnTo>
                      <a:pt x="5972" y="805"/>
                    </a:lnTo>
                    <a:lnTo>
                      <a:pt x="5921" y="993"/>
                    </a:lnTo>
                    <a:lnTo>
                      <a:pt x="5869" y="1386"/>
                    </a:lnTo>
                    <a:lnTo>
                      <a:pt x="5835" y="1780"/>
                    </a:lnTo>
                    <a:lnTo>
                      <a:pt x="5835" y="2173"/>
                    </a:lnTo>
                    <a:lnTo>
                      <a:pt x="5852" y="2584"/>
                    </a:lnTo>
                    <a:lnTo>
                      <a:pt x="5869" y="2978"/>
                    </a:lnTo>
                    <a:lnTo>
                      <a:pt x="5921" y="3765"/>
                    </a:lnTo>
                    <a:lnTo>
                      <a:pt x="5972" y="5579"/>
                    </a:lnTo>
                    <a:lnTo>
                      <a:pt x="6023" y="6468"/>
                    </a:lnTo>
                    <a:lnTo>
                      <a:pt x="6092" y="7375"/>
                    </a:lnTo>
                    <a:lnTo>
                      <a:pt x="6160" y="8265"/>
                    </a:lnTo>
                    <a:lnTo>
                      <a:pt x="6246" y="9155"/>
                    </a:lnTo>
                    <a:lnTo>
                      <a:pt x="6366" y="10045"/>
                    </a:lnTo>
                    <a:lnTo>
                      <a:pt x="6503" y="10935"/>
                    </a:lnTo>
                    <a:lnTo>
                      <a:pt x="6657" y="11824"/>
                    </a:lnTo>
                    <a:lnTo>
                      <a:pt x="6828" y="12697"/>
                    </a:lnTo>
                    <a:lnTo>
                      <a:pt x="7050" y="13570"/>
                    </a:lnTo>
                    <a:lnTo>
                      <a:pt x="7290" y="14425"/>
                    </a:lnTo>
                    <a:lnTo>
                      <a:pt x="7119" y="14614"/>
                    </a:lnTo>
                    <a:lnTo>
                      <a:pt x="6947" y="14768"/>
                    </a:lnTo>
                    <a:lnTo>
                      <a:pt x="6759" y="14939"/>
                    </a:lnTo>
                    <a:lnTo>
                      <a:pt x="6571" y="15093"/>
                    </a:lnTo>
                    <a:lnTo>
                      <a:pt x="6177" y="15367"/>
                    </a:lnTo>
                    <a:lnTo>
                      <a:pt x="5767" y="15606"/>
                    </a:lnTo>
                    <a:lnTo>
                      <a:pt x="5356" y="15846"/>
                    </a:lnTo>
                    <a:lnTo>
                      <a:pt x="4911" y="16051"/>
                    </a:lnTo>
                    <a:lnTo>
                      <a:pt x="4039" y="16445"/>
                    </a:lnTo>
                    <a:lnTo>
                      <a:pt x="3611" y="16650"/>
                    </a:lnTo>
                    <a:lnTo>
                      <a:pt x="3183" y="16855"/>
                    </a:lnTo>
                    <a:lnTo>
                      <a:pt x="2755" y="17078"/>
                    </a:lnTo>
                    <a:lnTo>
                      <a:pt x="2327" y="17317"/>
                    </a:lnTo>
                    <a:lnTo>
                      <a:pt x="1934" y="17574"/>
                    </a:lnTo>
                    <a:lnTo>
                      <a:pt x="1540" y="17865"/>
                    </a:lnTo>
                    <a:lnTo>
                      <a:pt x="1369" y="18019"/>
                    </a:lnTo>
                    <a:lnTo>
                      <a:pt x="1181" y="18190"/>
                    </a:lnTo>
                    <a:lnTo>
                      <a:pt x="1027" y="18361"/>
                    </a:lnTo>
                    <a:lnTo>
                      <a:pt x="856" y="18549"/>
                    </a:lnTo>
                    <a:lnTo>
                      <a:pt x="702" y="18755"/>
                    </a:lnTo>
                    <a:lnTo>
                      <a:pt x="565" y="18960"/>
                    </a:lnTo>
                    <a:lnTo>
                      <a:pt x="445" y="19182"/>
                    </a:lnTo>
                    <a:lnTo>
                      <a:pt x="325" y="19405"/>
                    </a:lnTo>
                    <a:lnTo>
                      <a:pt x="240" y="19645"/>
                    </a:lnTo>
                    <a:lnTo>
                      <a:pt x="154" y="19884"/>
                    </a:lnTo>
                    <a:lnTo>
                      <a:pt x="86" y="20141"/>
                    </a:lnTo>
                    <a:lnTo>
                      <a:pt x="34" y="20397"/>
                    </a:lnTo>
                    <a:lnTo>
                      <a:pt x="0" y="20637"/>
                    </a:lnTo>
                    <a:lnTo>
                      <a:pt x="0" y="20894"/>
                    </a:lnTo>
                    <a:lnTo>
                      <a:pt x="0" y="21150"/>
                    </a:lnTo>
                    <a:lnTo>
                      <a:pt x="34" y="21390"/>
                    </a:lnTo>
                    <a:lnTo>
                      <a:pt x="69" y="21629"/>
                    </a:lnTo>
                    <a:lnTo>
                      <a:pt x="154" y="21869"/>
                    </a:lnTo>
                    <a:lnTo>
                      <a:pt x="240" y="22091"/>
                    </a:lnTo>
                    <a:lnTo>
                      <a:pt x="359" y="22314"/>
                    </a:lnTo>
                    <a:lnTo>
                      <a:pt x="462" y="22451"/>
                    </a:lnTo>
                    <a:lnTo>
                      <a:pt x="565" y="22588"/>
                    </a:lnTo>
                    <a:lnTo>
                      <a:pt x="685" y="22707"/>
                    </a:lnTo>
                    <a:lnTo>
                      <a:pt x="804" y="22810"/>
                    </a:lnTo>
                    <a:lnTo>
                      <a:pt x="941" y="22896"/>
                    </a:lnTo>
                    <a:lnTo>
                      <a:pt x="1078" y="22964"/>
                    </a:lnTo>
                    <a:lnTo>
                      <a:pt x="1232" y="23016"/>
                    </a:lnTo>
                    <a:lnTo>
                      <a:pt x="1386" y="23033"/>
                    </a:lnTo>
                    <a:lnTo>
                      <a:pt x="1592" y="23016"/>
                    </a:lnTo>
                    <a:lnTo>
                      <a:pt x="1780" y="22981"/>
                    </a:lnTo>
                    <a:lnTo>
                      <a:pt x="1968" y="22913"/>
                    </a:lnTo>
                    <a:lnTo>
                      <a:pt x="2156" y="22827"/>
                    </a:lnTo>
                    <a:lnTo>
                      <a:pt x="3132" y="22399"/>
                    </a:lnTo>
                    <a:lnTo>
                      <a:pt x="4107" y="21937"/>
                    </a:lnTo>
                    <a:lnTo>
                      <a:pt x="5082" y="21475"/>
                    </a:lnTo>
                    <a:lnTo>
                      <a:pt x="6041" y="20996"/>
                    </a:lnTo>
                    <a:lnTo>
                      <a:pt x="6999" y="20500"/>
                    </a:lnTo>
                    <a:lnTo>
                      <a:pt x="7957" y="19987"/>
                    </a:lnTo>
                    <a:lnTo>
                      <a:pt x="8898" y="19473"/>
                    </a:lnTo>
                    <a:lnTo>
                      <a:pt x="9822" y="18926"/>
                    </a:lnTo>
                    <a:lnTo>
                      <a:pt x="10182" y="18720"/>
                    </a:lnTo>
                    <a:lnTo>
                      <a:pt x="10353" y="18601"/>
                    </a:lnTo>
                    <a:lnTo>
                      <a:pt x="10524" y="18481"/>
                    </a:lnTo>
                    <a:lnTo>
                      <a:pt x="10678" y="18344"/>
                    </a:lnTo>
                    <a:lnTo>
                      <a:pt x="10815" y="18207"/>
                    </a:lnTo>
                    <a:lnTo>
                      <a:pt x="10952" y="18053"/>
                    </a:lnTo>
                    <a:lnTo>
                      <a:pt x="11071" y="17882"/>
                    </a:lnTo>
                    <a:lnTo>
                      <a:pt x="11174" y="17660"/>
                    </a:lnTo>
                    <a:lnTo>
                      <a:pt x="11260" y="17437"/>
                    </a:lnTo>
                    <a:lnTo>
                      <a:pt x="11328" y="17215"/>
                    </a:lnTo>
                    <a:lnTo>
                      <a:pt x="11379" y="16958"/>
                    </a:lnTo>
                    <a:lnTo>
                      <a:pt x="11397" y="16718"/>
                    </a:lnTo>
                    <a:lnTo>
                      <a:pt x="11414" y="16462"/>
                    </a:lnTo>
                    <a:lnTo>
                      <a:pt x="11431" y="15965"/>
                    </a:lnTo>
                    <a:lnTo>
                      <a:pt x="11414" y="15178"/>
                    </a:lnTo>
                    <a:lnTo>
                      <a:pt x="11379" y="14374"/>
                    </a:lnTo>
                    <a:lnTo>
                      <a:pt x="11328" y="13587"/>
                    </a:lnTo>
                    <a:lnTo>
                      <a:pt x="11260" y="12783"/>
                    </a:lnTo>
                    <a:lnTo>
                      <a:pt x="11174" y="11996"/>
                    </a:lnTo>
                    <a:lnTo>
                      <a:pt x="11089" y="11208"/>
                    </a:lnTo>
                    <a:lnTo>
                      <a:pt x="10866" y="9634"/>
                    </a:lnTo>
                    <a:lnTo>
                      <a:pt x="10763" y="8881"/>
                    </a:lnTo>
                    <a:lnTo>
                      <a:pt x="10661" y="8145"/>
                    </a:lnTo>
                    <a:lnTo>
                      <a:pt x="10558" y="7393"/>
                    </a:lnTo>
                    <a:lnTo>
                      <a:pt x="10455" y="6657"/>
                    </a:lnTo>
                    <a:lnTo>
                      <a:pt x="10336" y="5904"/>
                    </a:lnTo>
                    <a:lnTo>
                      <a:pt x="10199" y="5185"/>
                    </a:lnTo>
                    <a:lnTo>
                      <a:pt x="10096" y="4809"/>
                    </a:lnTo>
                    <a:lnTo>
                      <a:pt x="10010" y="4449"/>
                    </a:lnTo>
                    <a:lnTo>
                      <a:pt x="9891" y="4090"/>
                    </a:lnTo>
                    <a:lnTo>
                      <a:pt x="9771" y="3731"/>
                    </a:lnTo>
                    <a:lnTo>
                      <a:pt x="9685" y="3508"/>
                    </a:lnTo>
                    <a:lnTo>
                      <a:pt x="9480" y="3012"/>
                    </a:lnTo>
                    <a:lnTo>
                      <a:pt x="9240" y="2533"/>
                    </a:lnTo>
                    <a:lnTo>
                      <a:pt x="8967" y="2071"/>
                    </a:lnTo>
                    <a:lnTo>
                      <a:pt x="8676" y="1626"/>
                    </a:lnTo>
                    <a:lnTo>
                      <a:pt x="8505" y="1421"/>
                    </a:lnTo>
                    <a:lnTo>
                      <a:pt x="8334" y="1215"/>
                    </a:lnTo>
                    <a:lnTo>
                      <a:pt x="8162" y="1027"/>
                    </a:lnTo>
                    <a:lnTo>
                      <a:pt x="7974" y="839"/>
                    </a:lnTo>
                    <a:lnTo>
                      <a:pt x="7786" y="651"/>
                    </a:lnTo>
                    <a:lnTo>
                      <a:pt x="7581" y="479"/>
                    </a:lnTo>
                    <a:lnTo>
                      <a:pt x="7375" y="325"/>
                    </a:lnTo>
                    <a:lnTo>
                      <a:pt x="7153" y="171"/>
                    </a:lnTo>
                    <a:lnTo>
                      <a:pt x="7050" y="103"/>
                    </a:lnTo>
                    <a:lnTo>
                      <a:pt x="6930" y="52"/>
                    </a:lnTo>
                    <a:lnTo>
                      <a:pt x="6811" y="17"/>
                    </a:lnTo>
                    <a:lnTo>
                      <a:pt x="6691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5" name="Google Shape;1948;p35">
                <a:extLst>
                  <a:ext uri="{FF2B5EF4-FFF2-40B4-BE49-F238E27FC236}">
                    <a16:creationId xmlns:a16="http://schemas.microsoft.com/office/drawing/2014/main" id="{2B63972A-A4DF-2648-6BF7-B533BA8A40E1}"/>
                  </a:ext>
                </a:extLst>
              </p:cNvPr>
              <p:cNvSpPr/>
              <p:nvPr/>
            </p:nvSpPr>
            <p:spPr>
              <a:xfrm>
                <a:off x="3278302" y="2324282"/>
                <a:ext cx="167455" cy="20947"/>
              </a:xfrm>
              <a:custGeom>
                <a:avLst/>
                <a:gdLst/>
                <a:ahLst/>
                <a:cxnLst/>
                <a:rect l="l" t="t" r="r" b="b"/>
                <a:pathLst>
                  <a:path w="4245" h="531" extrusionOk="0">
                    <a:moveTo>
                      <a:pt x="2140" y="1"/>
                    </a:moveTo>
                    <a:lnTo>
                      <a:pt x="1866" y="18"/>
                    </a:lnTo>
                    <a:lnTo>
                      <a:pt x="1592" y="35"/>
                    </a:lnTo>
                    <a:lnTo>
                      <a:pt x="1318" y="69"/>
                    </a:lnTo>
                    <a:lnTo>
                      <a:pt x="1045" y="120"/>
                    </a:lnTo>
                    <a:lnTo>
                      <a:pt x="788" y="189"/>
                    </a:lnTo>
                    <a:lnTo>
                      <a:pt x="514" y="257"/>
                    </a:lnTo>
                    <a:lnTo>
                      <a:pt x="257" y="343"/>
                    </a:lnTo>
                    <a:lnTo>
                      <a:pt x="1" y="428"/>
                    </a:lnTo>
                    <a:lnTo>
                      <a:pt x="1" y="428"/>
                    </a:lnTo>
                    <a:lnTo>
                      <a:pt x="548" y="377"/>
                    </a:lnTo>
                    <a:lnTo>
                      <a:pt x="1079" y="326"/>
                    </a:lnTo>
                    <a:lnTo>
                      <a:pt x="1609" y="291"/>
                    </a:lnTo>
                    <a:lnTo>
                      <a:pt x="2140" y="257"/>
                    </a:lnTo>
                    <a:lnTo>
                      <a:pt x="2191" y="257"/>
                    </a:lnTo>
                    <a:lnTo>
                      <a:pt x="2687" y="274"/>
                    </a:lnTo>
                    <a:lnTo>
                      <a:pt x="3184" y="326"/>
                    </a:lnTo>
                    <a:lnTo>
                      <a:pt x="3714" y="411"/>
                    </a:lnTo>
                    <a:lnTo>
                      <a:pt x="4245" y="531"/>
                    </a:lnTo>
                    <a:lnTo>
                      <a:pt x="4245" y="531"/>
                    </a:lnTo>
                    <a:lnTo>
                      <a:pt x="4005" y="394"/>
                    </a:lnTo>
                    <a:lnTo>
                      <a:pt x="3748" y="291"/>
                    </a:lnTo>
                    <a:lnTo>
                      <a:pt x="3492" y="206"/>
                    </a:lnTo>
                    <a:lnTo>
                      <a:pt x="3218" y="120"/>
                    </a:lnTo>
                    <a:lnTo>
                      <a:pt x="2961" y="69"/>
                    </a:lnTo>
                    <a:lnTo>
                      <a:pt x="2704" y="35"/>
                    </a:lnTo>
                    <a:lnTo>
                      <a:pt x="2431" y="18"/>
                    </a:lnTo>
                    <a:lnTo>
                      <a:pt x="2174" y="1"/>
                    </a:lnTo>
                    <a:close/>
                  </a:path>
                </a:pathLst>
              </a:custGeom>
              <a:solidFill>
                <a:srgbClr val="00AC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6" name="Google Shape;1949;p35">
                <a:extLst>
                  <a:ext uri="{FF2B5EF4-FFF2-40B4-BE49-F238E27FC236}">
                    <a16:creationId xmlns:a16="http://schemas.microsoft.com/office/drawing/2014/main" id="{6403F789-ACFF-24F0-27A8-BCA7EBC857FF}"/>
                  </a:ext>
                </a:extLst>
              </p:cNvPr>
              <p:cNvSpPr/>
              <p:nvPr/>
            </p:nvSpPr>
            <p:spPr>
              <a:xfrm>
                <a:off x="3262800" y="2370198"/>
                <a:ext cx="179565" cy="15542"/>
              </a:xfrm>
              <a:custGeom>
                <a:avLst/>
                <a:gdLst/>
                <a:ahLst/>
                <a:cxnLst/>
                <a:rect l="l" t="t" r="r" b="b"/>
                <a:pathLst>
                  <a:path w="4552" h="394" extrusionOk="0">
                    <a:moveTo>
                      <a:pt x="0" y="0"/>
                    </a:moveTo>
                    <a:lnTo>
                      <a:pt x="274" y="86"/>
                    </a:lnTo>
                    <a:lnTo>
                      <a:pt x="548" y="171"/>
                    </a:lnTo>
                    <a:lnTo>
                      <a:pt x="839" y="240"/>
                    </a:lnTo>
                    <a:lnTo>
                      <a:pt x="1113" y="291"/>
                    </a:lnTo>
                    <a:lnTo>
                      <a:pt x="1403" y="325"/>
                    </a:lnTo>
                    <a:lnTo>
                      <a:pt x="1694" y="359"/>
                    </a:lnTo>
                    <a:lnTo>
                      <a:pt x="1985" y="377"/>
                    </a:lnTo>
                    <a:lnTo>
                      <a:pt x="2276" y="394"/>
                    </a:lnTo>
                    <a:lnTo>
                      <a:pt x="2396" y="394"/>
                    </a:lnTo>
                    <a:lnTo>
                      <a:pt x="2909" y="377"/>
                    </a:lnTo>
                    <a:lnTo>
                      <a:pt x="3423" y="325"/>
                    </a:lnTo>
                    <a:lnTo>
                      <a:pt x="3713" y="274"/>
                    </a:lnTo>
                    <a:lnTo>
                      <a:pt x="4004" y="223"/>
                    </a:lnTo>
                    <a:lnTo>
                      <a:pt x="4278" y="154"/>
                    </a:lnTo>
                    <a:lnTo>
                      <a:pt x="4552" y="69"/>
                    </a:lnTo>
                    <a:lnTo>
                      <a:pt x="4552" y="69"/>
                    </a:lnTo>
                    <a:lnTo>
                      <a:pt x="3405" y="120"/>
                    </a:lnTo>
                    <a:lnTo>
                      <a:pt x="2276" y="120"/>
                    </a:lnTo>
                    <a:lnTo>
                      <a:pt x="1711" y="103"/>
                    </a:lnTo>
                    <a:lnTo>
                      <a:pt x="1147" y="8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AC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7" name="Google Shape;1950;p35">
                <a:extLst>
                  <a:ext uri="{FF2B5EF4-FFF2-40B4-BE49-F238E27FC236}">
                    <a16:creationId xmlns:a16="http://schemas.microsoft.com/office/drawing/2014/main" id="{C35F5D7C-026E-B1EA-02E2-2108C3E678D1}"/>
                  </a:ext>
                </a:extLst>
              </p:cNvPr>
              <p:cNvSpPr/>
              <p:nvPr/>
            </p:nvSpPr>
            <p:spPr>
              <a:xfrm>
                <a:off x="3285758" y="2405267"/>
                <a:ext cx="132307" cy="15582"/>
              </a:xfrm>
              <a:custGeom>
                <a:avLst/>
                <a:gdLst/>
                <a:ahLst/>
                <a:cxnLst/>
                <a:rect l="l" t="t" r="r" b="b"/>
                <a:pathLst>
                  <a:path w="3354" h="395" extrusionOk="0">
                    <a:moveTo>
                      <a:pt x="3354" y="1"/>
                    </a:moveTo>
                    <a:lnTo>
                      <a:pt x="2515" y="87"/>
                    </a:lnTo>
                    <a:lnTo>
                      <a:pt x="2088" y="121"/>
                    </a:lnTo>
                    <a:lnTo>
                      <a:pt x="1677" y="138"/>
                    </a:lnTo>
                    <a:lnTo>
                      <a:pt x="1420" y="138"/>
                    </a:lnTo>
                    <a:lnTo>
                      <a:pt x="839" y="121"/>
                    </a:lnTo>
                    <a:lnTo>
                      <a:pt x="0" y="69"/>
                    </a:lnTo>
                    <a:lnTo>
                      <a:pt x="0" y="69"/>
                    </a:lnTo>
                    <a:lnTo>
                      <a:pt x="188" y="155"/>
                    </a:lnTo>
                    <a:lnTo>
                      <a:pt x="394" y="223"/>
                    </a:lnTo>
                    <a:lnTo>
                      <a:pt x="599" y="292"/>
                    </a:lnTo>
                    <a:lnTo>
                      <a:pt x="821" y="326"/>
                    </a:lnTo>
                    <a:lnTo>
                      <a:pt x="1198" y="377"/>
                    </a:lnTo>
                    <a:lnTo>
                      <a:pt x="1591" y="395"/>
                    </a:lnTo>
                    <a:lnTo>
                      <a:pt x="1899" y="395"/>
                    </a:lnTo>
                    <a:lnTo>
                      <a:pt x="2122" y="377"/>
                    </a:lnTo>
                    <a:lnTo>
                      <a:pt x="2327" y="343"/>
                    </a:lnTo>
                    <a:lnTo>
                      <a:pt x="2533" y="292"/>
                    </a:lnTo>
                    <a:lnTo>
                      <a:pt x="2755" y="241"/>
                    </a:lnTo>
                    <a:lnTo>
                      <a:pt x="2960" y="172"/>
                    </a:lnTo>
                    <a:lnTo>
                      <a:pt x="3149" y="104"/>
                    </a:lnTo>
                    <a:lnTo>
                      <a:pt x="3354" y="1"/>
                    </a:lnTo>
                    <a:close/>
                  </a:path>
                </a:pathLst>
              </a:custGeom>
              <a:solidFill>
                <a:srgbClr val="00AC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8" name="Google Shape;1951;p35">
                <a:extLst>
                  <a:ext uri="{FF2B5EF4-FFF2-40B4-BE49-F238E27FC236}">
                    <a16:creationId xmlns:a16="http://schemas.microsoft.com/office/drawing/2014/main" id="{8D87B6F9-9880-6EE1-8143-55AC6395A2FF}"/>
                  </a:ext>
                </a:extLst>
              </p:cNvPr>
              <p:cNvSpPr/>
              <p:nvPr/>
            </p:nvSpPr>
            <p:spPr>
              <a:xfrm>
                <a:off x="3289782" y="2260140"/>
                <a:ext cx="139762" cy="39881"/>
              </a:xfrm>
              <a:custGeom>
                <a:avLst/>
                <a:gdLst/>
                <a:ahLst/>
                <a:cxnLst/>
                <a:rect l="l" t="t" r="r" b="b"/>
                <a:pathLst>
                  <a:path w="3543" h="1011" extrusionOk="0">
                    <a:moveTo>
                      <a:pt x="1609" y="1"/>
                    </a:moveTo>
                    <a:lnTo>
                      <a:pt x="1489" y="18"/>
                    </a:lnTo>
                    <a:lnTo>
                      <a:pt x="1387" y="35"/>
                    </a:lnTo>
                    <a:lnTo>
                      <a:pt x="1181" y="104"/>
                    </a:lnTo>
                    <a:lnTo>
                      <a:pt x="976" y="206"/>
                    </a:lnTo>
                    <a:lnTo>
                      <a:pt x="788" y="309"/>
                    </a:lnTo>
                    <a:lnTo>
                      <a:pt x="394" y="549"/>
                    </a:lnTo>
                    <a:lnTo>
                      <a:pt x="1" y="788"/>
                    </a:lnTo>
                    <a:lnTo>
                      <a:pt x="138" y="1011"/>
                    </a:lnTo>
                    <a:lnTo>
                      <a:pt x="531" y="754"/>
                    </a:lnTo>
                    <a:lnTo>
                      <a:pt x="908" y="531"/>
                    </a:lnTo>
                    <a:lnTo>
                      <a:pt x="1079" y="429"/>
                    </a:lnTo>
                    <a:lnTo>
                      <a:pt x="1267" y="343"/>
                    </a:lnTo>
                    <a:lnTo>
                      <a:pt x="1438" y="292"/>
                    </a:lnTo>
                    <a:lnTo>
                      <a:pt x="1609" y="258"/>
                    </a:lnTo>
                    <a:lnTo>
                      <a:pt x="1763" y="258"/>
                    </a:lnTo>
                    <a:lnTo>
                      <a:pt x="1917" y="292"/>
                    </a:lnTo>
                    <a:lnTo>
                      <a:pt x="2071" y="343"/>
                    </a:lnTo>
                    <a:lnTo>
                      <a:pt x="2208" y="394"/>
                    </a:lnTo>
                    <a:lnTo>
                      <a:pt x="2516" y="514"/>
                    </a:lnTo>
                    <a:lnTo>
                      <a:pt x="2824" y="668"/>
                    </a:lnTo>
                    <a:lnTo>
                      <a:pt x="3115" y="822"/>
                    </a:lnTo>
                    <a:lnTo>
                      <a:pt x="3389" y="1011"/>
                    </a:lnTo>
                    <a:lnTo>
                      <a:pt x="3543" y="788"/>
                    </a:lnTo>
                    <a:lnTo>
                      <a:pt x="3252" y="600"/>
                    </a:lnTo>
                    <a:lnTo>
                      <a:pt x="2944" y="429"/>
                    </a:lnTo>
                    <a:lnTo>
                      <a:pt x="2619" y="275"/>
                    </a:lnTo>
                    <a:lnTo>
                      <a:pt x="2311" y="155"/>
                    </a:lnTo>
                    <a:lnTo>
                      <a:pt x="2140" y="86"/>
                    </a:lnTo>
                    <a:lnTo>
                      <a:pt x="1969" y="35"/>
                    </a:lnTo>
                    <a:lnTo>
                      <a:pt x="178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9" name="Google Shape;1952;p35">
                <a:extLst>
                  <a:ext uri="{FF2B5EF4-FFF2-40B4-BE49-F238E27FC236}">
                    <a16:creationId xmlns:a16="http://schemas.microsoft.com/office/drawing/2014/main" id="{3EED7C2E-BEC6-0532-A3FF-971862227F96}"/>
                  </a:ext>
                </a:extLst>
              </p:cNvPr>
              <p:cNvSpPr/>
              <p:nvPr/>
            </p:nvSpPr>
            <p:spPr>
              <a:xfrm>
                <a:off x="3345126" y="2077893"/>
                <a:ext cx="159368" cy="31085"/>
              </a:xfrm>
              <a:custGeom>
                <a:avLst/>
                <a:gdLst/>
                <a:ahLst/>
                <a:cxnLst/>
                <a:rect l="l" t="t" r="r" b="b"/>
                <a:pathLst>
                  <a:path w="4040" h="788" extrusionOk="0">
                    <a:moveTo>
                      <a:pt x="2123" y="463"/>
                    </a:moveTo>
                    <a:lnTo>
                      <a:pt x="2123" y="463"/>
                    </a:lnTo>
                    <a:lnTo>
                      <a:pt x="2123" y="463"/>
                    </a:lnTo>
                    <a:lnTo>
                      <a:pt x="2123" y="463"/>
                    </a:lnTo>
                    <a:lnTo>
                      <a:pt x="2123" y="463"/>
                    </a:lnTo>
                    <a:lnTo>
                      <a:pt x="2123" y="463"/>
                    </a:lnTo>
                    <a:close/>
                    <a:moveTo>
                      <a:pt x="3406" y="309"/>
                    </a:moveTo>
                    <a:lnTo>
                      <a:pt x="3406" y="309"/>
                    </a:lnTo>
                    <a:lnTo>
                      <a:pt x="3389" y="309"/>
                    </a:lnTo>
                    <a:lnTo>
                      <a:pt x="3389" y="309"/>
                    </a:lnTo>
                    <a:lnTo>
                      <a:pt x="3406" y="309"/>
                    </a:lnTo>
                    <a:close/>
                    <a:moveTo>
                      <a:pt x="3149" y="86"/>
                    </a:moveTo>
                    <a:lnTo>
                      <a:pt x="3149" y="86"/>
                    </a:lnTo>
                    <a:lnTo>
                      <a:pt x="3149" y="86"/>
                    </a:lnTo>
                    <a:lnTo>
                      <a:pt x="3149" y="86"/>
                    </a:lnTo>
                    <a:lnTo>
                      <a:pt x="3149" y="86"/>
                    </a:lnTo>
                    <a:lnTo>
                      <a:pt x="3149" y="86"/>
                    </a:lnTo>
                    <a:close/>
                    <a:moveTo>
                      <a:pt x="2961" y="86"/>
                    </a:moveTo>
                    <a:lnTo>
                      <a:pt x="2961" y="86"/>
                    </a:lnTo>
                    <a:lnTo>
                      <a:pt x="3149" y="86"/>
                    </a:lnTo>
                    <a:lnTo>
                      <a:pt x="3149" y="86"/>
                    </a:lnTo>
                    <a:lnTo>
                      <a:pt x="2961" y="86"/>
                    </a:lnTo>
                    <a:close/>
                    <a:moveTo>
                      <a:pt x="35" y="35"/>
                    </a:moveTo>
                    <a:lnTo>
                      <a:pt x="35" y="35"/>
                    </a:lnTo>
                    <a:lnTo>
                      <a:pt x="275" y="121"/>
                    </a:lnTo>
                    <a:lnTo>
                      <a:pt x="531" y="223"/>
                    </a:lnTo>
                    <a:lnTo>
                      <a:pt x="788" y="292"/>
                    </a:lnTo>
                    <a:lnTo>
                      <a:pt x="1045" y="360"/>
                    </a:lnTo>
                    <a:lnTo>
                      <a:pt x="1318" y="394"/>
                    </a:lnTo>
                    <a:lnTo>
                      <a:pt x="1575" y="429"/>
                    </a:lnTo>
                    <a:lnTo>
                      <a:pt x="1849" y="463"/>
                    </a:lnTo>
                    <a:lnTo>
                      <a:pt x="2123" y="463"/>
                    </a:lnTo>
                    <a:lnTo>
                      <a:pt x="2123" y="463"/>
                    </a:lnTo>
                    <a:lnTo>
                      <a:pt x="1849" y="463"/>
                    </a:lnTo>
                    <a:lnTo>
                      <a:pt x="1575" y="429"/>
                    </a:lnTo>
                    <a:lnTo>
                      <a:pt x="1318" y="394"/>
                    </a:lnTo>
                    <a:lnTo>
                      <a:pt x="1045" y="360"/>
                    </a:lnTo>
                    <a:lnTo>
                      <a:pt x="788" y="292"/>
                    </a:lnTo>
                    <a:lnTo>
                      <a:pt x="531" y="223"/>
                    </a:lnTo>
                    <a:lnTo>
                      <a:pt x="275" y="121"/>
                    </a:lnTo>
                    <a:lnTo>
                      <a:pt x="35" y="35"/>
                    </a:lnTo>
                    <a:close/>
                    <a:moveTo>
                      <a:pt x="1" y="18"/>
                    </a:moveTo>
                    <a:lnTo>
                      <a:pt x="1" y="18"/>
                    </a:lnTo>
                    <a:lnTo>
                      <a:pt x="104" y="223"/>
                    </a:lnTo>
                    <a:lnTo>
                      <a:pt x="240" y="429"/>
                    </a:lnTo>
                    <a:lnTo>
                      <a:pt x="377" y="617"/>
                    </a:lnTo>
                    <a:lnTo>
                      <a:pt x="548" y="788"/>
                    </a:lnTo>
                    <a:lnTo>
                      <a:pt x="548" y="788"/>
                    </a:lnTo>
                    <a:lnTo>
                      <a:pt x="548" y="788"/>
                    </a:lnTo>
                    <a:lnTo>
                      <a:pt x="377" y="617"/>
                    </a:lnTo>
                    <a:lnTo>
                      <a:pt x="240" y="429"/>
                    </a:lnTo>
                    <a:lnTo>
                      <a:pt x="104" y="223"/>
                    </a:lnTo>
                    <a:lnTo>
                      <a:pt x="1" y="18"/>
                    </a:lnTo>
                    <a:lnTo>
                      <a:pt x="1" y="18"/>
                    </a:lnTo>
                    <a:lnTo>
                      <a:pt x="18" y="18"/>
                    </a:lnTo>
                    <a:lnTo>
                      <a:pt x="18" y="18"/>
                    </a:lnTo>
                    <a:lnTo>
                      <a:pt x="1" y="18"/>
                    </a:lnTo>
                    <a:close/>
                    <a:moveTo>
                      <a:pt x="4039" y="1"/>
                    </a:moveTo>
                    <a:lnTo>
                      <a:pt x="4039" y="1"/>
                    </a:lnTo>
                    <a:lnTo>
                      <a:pt x="3988" y="18"/>
                    </a:lnTo>
                    <a:lnTo>
                      <a:pt x="3988" y="18"/>
                    </a:lnTo>
                    <a:lnTo>
                      <a:pt x="4039" y="1"/>
                    </a:lnTo>
                    <a:close/>
                  </a:path>
                </a:pathLst>
              </a:custGeom>
              <a:solidFill>
                <a:srgbClr val="F4D7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0" name="Google Shape;1953;p35">
                <a:extLst>
                  <a:ext uri="{FF2B5EF4-FFF2-40B4-BE49-F238E27FC236}">
                    <a16:creationId xmlns:a16="http://schemas.microsoft.com/office/drawing/2014/main" id="{0C1D37A5-6A84-1930-90A7-17B56AFAA5C2}"/>
                  </a:ext>
                </a:extLst>
              </p:cNvPr>
              <p:cNvSpPr/>
              <p:nvPr/>
            </p:nvSpPr>
            <p:spPr>
              <a:xfrm>
                <a:off x="3428834" y="2096118"/>
                <a:ext cx="39" cy="39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1" name="Google Shape;1954;p35">
                <a:extLst>
                  <a:ext uri="{FF2B5EF4-FFF2-40B4-BE49-F238E27FC236}">
                    <a16:creationId xmlns:a16="http://schemas.microsoft.com/office/drawing/2014/main" id="{2F58C0D3-E308-99BC-4D22-82C2CA0E823B}"/>
                  </a:ext>
                </a:extLst>
              </p:cNvPr>
              <p:cNvSpPr/>
              <p:nvPr/>
            </p:nvSpPr>
            <p:spPr>
              <a:xfrm>
                <a:off x="3478774" y="2090043"/>
                <a:ext cx="750" cy="39"/>
              </a:xfrm>
              <a:custGeom>
                <a:avLst/>
                <a:gdLst/>
                <a:ahLst/>
                <a:cxnLst/>
                <a:rect l="l" t="t" r="r" b="b"/>
                <a:pathLst>
                  <a:path w="19" h="1" fill="none" extrusionOk="0">
                    <a:moveTo>
                      <a:pt x="18" y="1"/>
                    </a:moveTo>
                    <a:lnTo>
                      <a:pt x="18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8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2" name="Google Shape;1955;p35">
                <a:extLst>
                  <a:ext uri="{FF2B5EF4-FFF2-40B4-BE49-F238E27FC236}">
                    <a16:creationId xmlns:a16="http://schemas.microsoft.com/office/drawing/2014/main" id="{EF6A2998-7A38-03F1-58E1-F644540C2F6D}"/>
                  </a:ext>
                </a:extLst>
              </p:cNvPr>
              <p:cNvSpPr/>
              <p:nvPr/>
            </p:nvSpPr>
            <p:spPr>
              <a:xfrm>
                <a:off x="3469346" y="2081285"/>
                <a:ext cx="39" cy="39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3" name="Google Shape;1956;p35">
                <a:extLst>
                  <a:ext uri="{FF2B5EF4-FFF2-40B4-BE49-F238E27FC236}">
                    <a16:creationId xmlns:a16="http://schemas.microsoft.com/office/drawing/2014/main" id="{FE9B4FD0-31F9-32B6-D5EE-C68CF6889AE0}"/>
                  </a:ext>
                </a:extLst>
              </p:cNvPr>
              <p:cNvSpPr/>
              <p:nvPr/>
            </p:nvSpPr>
            <p:spPr>
              <a:xfrm>
                <a:off x="3461930" y="2081285"/>
                <a:ext cx="7456" cy="39"/>
              </a:xfrm>
              <a:custGeom>
                <a:avLst/>
                <a:gdLst/>
                <a:ahLst/>
                <a:cxnLst/>
                <a:rect l="l" t="t" r="r" b="b"/>
                <a:pathLst>
                  <a:path w="189" h="1" fill="none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188" y="0"/>
                    </a:lnTo>
                    <a:lnTo>
                      <a:pt x="188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4" name="Google Shape;1957;p35">
                <a:extLst>
                  <a:ext uri="{FF2B5EF4-FFF2-40B4-BE49-F238E27FC236}">
                    <a16:creationId xmlns:a16="http://schemas.microsoft.com/office/drawing/2014/main" id="{1E2B0F9D-BD53-BF44-355A-1B9A9462902E}"/>
                  </a:ext>
                </a:extLst>
              </p:cNvPr>
              <p:cNvSpPr/>
              <p:nvPr/>
            </p:nvSpPr>
            <p:spPr>
              <a:xfrm>
                <a:off x="3346507" y="2079234"/>
                <a:ext cx="82366" cy="16923"/>
              </a:xfrm>
              <a:custGeom>
                <a:avLst/>
                <a:gdLst/>
                <a:ahLst/>
                <a:cxnLst/>
                <a:rect l="l" t="t" r="r" b="b"/>
                <a:pathLst>
                  <a:path w="2088" h="429" fill="none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240" y="87"/>
                    </a:lnTo>
                    <a:lnTo>
                      <a:pt x="496" y="189"/>
                    </a:lnTo>
                    <a:lnTo>
                      <a:pt x="753" y="258"/>
                    </a:lnTo>
                    <a:lnTo>
                      <a:pt x="1010" y="326"/>
                    </a:lnTo>
                    <a:lnTo>
                      <a:pt x="1283" y="360"/>
                    </a:lnTo>
                    <a:lnTo>
                      <a:pt x="1540" y="395"/>
                    </a:lnTo>
                    <a:lnTo>
                      <a:pt x="1814" y="429"/>
                    </a:lnTo>
                    <a:lnTo>
                      <a:pt x="2088" y="429"/>
                    </a:lnTo>
                    <a:lnTo>
                      <a:pt x="2088" y="429"/>
                    </a:lnTo>
                    <a:lnTo>
                      <a:pt x="1814" y="429"/>
                    </a:lnTo>
                    <a:lnTo>
                      <a:pt x="1540" y="395"/>
                    </a:lnTo>
                    <a:lnTo>
                      <a:pt x="1283" y="360"/>
                    </a:lnTo>
                    <a:lnTo>
                      <a:pt x="1010" y="326"/>
                    </a:lnTo>
                    <a:lnTo>
                      <a:pt x="753" y="258"/>
                    </a:lnTo>
                    <a:lnTo>
                      <a:pt x="496" y="189"/>
                    </a:lnTo>
                    <a:lnTo>
                      <a:pt x="240" y="87"/>
                    </a:lnTo>
                    <a:lnTo>
                      <a:pt x="0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5" name="Google Shape;1958;p35">
                <a:extLst>
                  <a:ext uri="{FF2B5EF4-FFF2-40B4-BE49-F238E27FC236}">
                    <a16:creationId xmlns:a16="http://schemas.microsoft.com/office/drawing/2014/main" id="{D1BA5178-76A4-3B5A-47F8-D39B0E51CC20}"/>
                  </a:ext>
                </a:extLst>
              </p:cNvPr>
              <p:cNvSpPr/>
              <p:nvPr/>
            </p:nvSpPr>
            <p:spPr>
              <a:xfrm>
                <a:off x="3345126" y="2078563"/>
                <a:ext cx="21657" cy="30414"/>
              </a:xfrm>
              <a:custGeom>
                <a:avLst/>
                <a:gdLst/>
                <a:ahLst/>
                <a:cxnLst/>
                <a:rect l="l" t="t" r="r" b="b"/>
                <a:pathLst>
                  <a:path w="549" h="771" fill="none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104" y="206"/>
                    </a:lnTo>
                    <a:lnTo>
                      <a:pt x="240" y="412"/>
                    </a:lnTo>
                    <a:lnTo>
                      <a:pt x="377" y="600"/>
                    </a:lnTo>
                    <a:lnTo>
                      <a:pt x="548" y="771"/>
                    </a:lnTo>
                    <a:lnTo>
                      <a:pt x="548" y="771"/>
                    </a:lnTo>
                    <a:lnTo>
                      <a:pt x="548" y="771"/>
                    </a:lnTo>
                    <a:lnTo>
                      <a:pt x="377" y="600"/>
                    </a:lnTo>
                    <a:lnTo>
                      <a:pt x="240" y="412"/>
                    </a:lnTo>
                    <a:lnTo>
                      <a:pt x="104" y="206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8" y="1"/>
                    </a:lnTo>
                    <a:lnTo>
                      <a:pt x="18" y="1"/>
                    </a:lnTo>
                    <a:lnTo>
                      <a:pt x="1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6" name="Google Shape;1959;p35">
                <a:extLst>
                  <a:ext uri="{FF2B5EF4-FFF2-40B4-BE49-F238E27FC236}">
                    <a16:creationId xmlns:a16="http://schemas.microsoft.com/office/drawing/2014/main" id="{20505713-A7C6-999E-5F00-680A75423C67}"/>
                  </a:ext>
                </a:extLst>
              </p:cNvPr>
              <p:cNvSpPr/>
              <p:nvPr/>
            </p:nvSpPr>
            <p:spPr>
              <a:xfrm>
                <a:off x="3502403" y="2077893"/>
                <a:ext cx="2091" cy="710"/>
              </a:xfrm>
              <a:custGeom>
                <a:avLst/>
                <a:gdLst/>
                <a:ahLst/>
                <a:cxnLst/>
                <a:rect l="l" t="t" r="r" b="b"/>
                <a:pathLst>
                  <a:path w="53" h="18" fill="none" extrusionOk="0">
                    <a:moveTo>
                      <a:pt x="52" y="1"/>
                    </a:moveTo>
                    <a:lnTo>
                      <a:pt x="52" y="1"/>
                    </a:lnTo>
                    <a:lnTo>
                      <a:pt x="1" y="18"/>
                    </a:lnTo>
                    <a:lnTo>
                      <a:pt x="1" y="18"/>
                    </a:lnTo>
                    <a:lnTo>
                      <a:pt x="52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7" name="Google Shape;1960;p35">
                <a:extLst>
                  <a:ext uri="{FF2B5EF4-FFF2-40B4-BE49-F238E27FC236}">
                    <a16:creationId xmlns:a16="http://schemas.microsoft.com/office/drawing/2014/main" id="{E5835919-E78C-3F31-13FA-3695F8FCAF4E}"/>
                  </a:ext>
                </a:extLst>
              </p:cNvPr>
              <p:cNvSpPr/>
              <p:nvPr/>
            </p:nvSpPr>
            <p:spPr>
              <a:xfrm>
                <a:off x="3222958" y="2027282"/>
                <a:ext cx="347690" cy="81696"/>
              </a:xfrm>
              <a:custGeom>
                <a:avLst/>
                <a:gdLst/>
                <a:ahLst/>
                <a:cxnLst/>
                <a:rect l="l" t="t" r="r" b="b"/>
                <a:pathLst>
                  <a:path w="8814" h="2071" extrusionOk="0">
                    <a:moveTo>
                      <a:pt x="8813" y="0"/>
                    </a:moveTo>
                    <a:lnTo>
                      <a:pt x="8454" y="223"/>
                    </a:lnTo>
                    <a:lnTo>
                      <a:pt x="8077" y="411"/>
                    </a:lnTo>
                    <a:lnTo>
                      <a:pt x="7684" y="565"/>
                    </a:lnTo>
                    <a:lnTo>
                      <a:pt x="7290" y="702"/>
                    </a:lnTo>
                    <a:lnTo>
                      <a:pt x="6880" y="805"/>
                    </a:lnTo>
                    <a:lnTo>
                      <a:pt x="6469" y="890"/>
                    </a:lnTo>
                    <a:lnTo>
                      <a:pt x="6041" y="924"/>
                    </a:lnTo>
                    <a:lnTo>
                      <a:pt x="5630" y="942"/>
                    </a:lnTo>
                    <a:lnTo>
                      <a:pt x="5305" y="942"/>
                    </a:lnTo>
                    <a:lnTo>
                      <a:pt x="4980" y="907"/>
                    </a:lnTo>
                    <a:lnTo>
                      <a:pt x="5151" y="1147"/>
                    </a:lnTo>
                    <a:lnTo>
                      <a:pt x="5340" y="1386"/>
                    </a:lnTo>
                    <a:lnTo>
                      <a:pt x="5340" y="1386"/>
                    </a:lnTo>
                    <a:lnTo>
                      <a:pt x="5066" y="1352"/>
                    </a:lnTo>
                    <a:lnTo>
                      <a:pt x="4792" y="1318"/>
                    </a:lnTo>
                    <a:lnTo>
                      <a:pt x="4518" y="1250"/>
                    </a:lnTo>
                    <a:lnTo>
                      <a:pt x="4244" y="1181"/>
                    </a:lnTo>
                    <a:lnTo>
                      <a:pt x="3680" y="1010"/>
                    </a:lnTo>
                    <a:lnTo>
                      <a:pt x="3115" y="839"/>
                    </a:lnTo>
                    <a:lnTo>
                      <a:pt x="2567" y="634"/>
                    </a:lnTo>
                    <a:lnTo>
                      <a:pt x="2003" y="428"/>
                    </a:lnTo>
                    <a:lnTo>
                      <a:pt x="2088" y="668"/>
                    </a:lnTo>
                    <a:lnTo>
                      <a:pt x="2174" y="907"/>
                    </a:lnTo>
                    <a:lnTo>
                      <a:pt x="2277" y="1147"/>
                    </a:lnTo>
                    <a:lnTo>
                      <a:pt x="2396" y="1369"/>
                    </a:lnTo>
                    <a:lnTo>
                      <a:pt x="1797" y="1130"/>
                    </a:lnTo>
                    <a:lnTo>
                      <a:pt x="1198" y="890"/>
                    </a:lnTo>
                    <a:lnTo>
                      <a:pt x="600" y="651"/>
                    </a:lnTo>
                    <a:lnTo>
                      <a:pt x="1" y="411"/>
                    </a:lnTo>
                    <a:lnTo>
                      <a:pt x="428" y="719"/>
                    </a:lnTo>
                    <a:lnTo>
                      <a:pt x="839" y="1010"/>
                    </a:lnTo>
                    <a:lnTo>
                      <a:pt x="1284" y="1284"/>
                    </a:lnTo>
                    <a:lnTo>
                      <a:pt x="1729" y="1523"/>
                    </a:lnTo>
                    <a:lnTo>
                      <a:pt x="1951" y="1643"/>
                    </a:lnTo>
                    <a:lnTo>
                      <a:pt x="2191" y="1746"/>
                    </a:lnTo>
                    <a:lnTo>
                      <a:pt x="2431" y="1831"/>
                    </a:lnTo>
                    <a:lnTo>
                      <a:pt x="2653" y="1900"/>
                    </a:lnTo>
                    <a:lnTo>
                      <a:pt x="2910" y="1968"/>
                    </a:lnTo>
                    <a:lnTo>
                      <a:pt x="3149" y="2020"/>
                    </a:lnTo>
                    <a:lnTo>
                      <a:pt x="3389" y="2054"/>
                    </a:lnTo>
                    <a:lnTo>
                      <a:pt x="3645" y="2071"/>
                    </a:lnTo>
                    <a:lnTo>
                      <a:pt x="3645" y="2071"/>
                    </a:lnTo>
                    <a:lnTo>
                      <a:pt x="3474" y="1900"/>
                    </a:lnTo>
                    <a:lnTo>
                      <a:pt x="3337" y="1712"/>
                    </a:lnTo>
                    <a:lnTo>
                      <a:pt x="3201" y="1506"/>
                    </a:lnTo>
                    <a:lnTo>
                      <a:pt x="3098" y="1301"/>
                    </a:lnTo>
                    <a:lnTo>
                      <a:pt x="3115" y="1301"/>
                    </a:lnTo>
                    <a:lnTo>
                      <a:pt x="3132" y="1318"/>
                    </a:lnTo>
                    <a:lnTo>
                      <a:pt x="3372" y="1404"/>
                    </a:lnTo>
                    <a:lnTo>
                      <a:pt x="3628" y="1506"/>
                    </a:lnTo>
                    <a:lnTo>
                      <a:pt x="3885" y="1575"/>
                    </a:lnTo>
                    <a:lnTo>
                      <a:pt x="4142" y="1643"/>
                    </a:lnTo>
                    <a:lnTo>
                      <a:pt x="4415" y="1677"/>
                    </a:lnTo>
                    <a:lnTo>
                      <a:pt x="4672" y="1712"/>
                    </a:lnTo>
                    <a:lnTo>
                      <a:pt x="4946" y="1746"/>
                    </a:lnTo>
                    <a:lnTo>
                      <a:pt x="5220" y="1746"/>
                    </a:lnTo>
                    <a:lnTo>
                      <a:pt x="5545" y="1729"/>
                    </a:lnTo>
                    <a:lnTo>
                      <a:pt x="5853" y="1712"/>
                    </a:lnTo>
                    <a:lnTo>
                      <a:pt x="6178" y="1660"/>
                    </a:lnTo>
                    <a:lnTo>
                      <a:pt x="6486" y="1592"/>
                    </a:lnTo>
                    <a:lnTo>
                      <a:pt x="6503" y="1592"/>
                    </a:lnTo>
                    <a:lnTo>
                      <a:pt x="6520" y="1575"/>
                    </a:lnTo>
                    <a:lnTo>
                      <a:pt x="6383" y="1558"/>
                    </a:lnTo>
                    <a:lnTo>
                      <a:pt x="6264" y="1506"/>
                    </a:lnTo>
                    <a:lnTo>
                      <a:pt x="6144" y="1455"/>
                    </a:lnTo>
                    <a:lnTo>
                      <a:pt x="6041" y="1369"/>
                    </a:lnTo>
                    <a:lnTo>
                      <a:pt x="6452" y="1369"/>
                    </a:lnTo>
                    <a:lnTo>
                      <a:pt x="6674" y="1352"/>
                    </a:lnTo>
                    <a:lnTo>
                      <a:pt x="6880" y="1335"/>
                    </a:lnTo>
                    <a:lnTo>
                      <a:pt x="7085" y="1301"/>
                    </a:lnTo>
                    <a:lnTo>
                      <a:pt x="7136" y="1284"/>
                    </a:lnTo>
                    <a:lnTo>
                      <a:pt x="7376" y="1215"/>
                    </a:lnTo>
                    <a:lnTo>
                      <a:pt x="7632" y="1113"/>
                    </a:lnTo>
                    <a:lnTo>
                      <a:pt x="7872" y="976"/>
                    </a:lnTo>
                    <a:lnTo>
                      <a:pt x="8094" y="822"/>
                    </a:lnTo>
                    <a:lnTo>
                      <a:pt x="8300" y="634"/>
                    </a:lnTo>
                    <a:lnTo>
                      <a:pt x="8488" y="428"/>
                    </a:lnTo>
                    <a:lnTo>
                      <a:pt x="8659" y="223"/>
                    </a:lnTo>
                    <a:lnTo>
                      <a:pt x="8813" y="0"/>
                    </a:lnTo>
                    <a:close/>
                  </a:path>
                </a:pathLst>
              </a:custGeom>
              <a:solidFill>
                <a:srgbClr val="EEA24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8" name="Google Shape;1961;p35">
                <a:extLst>
                  <a:ext uri="{FF2B5EF4-FFF2-40B4-BE49-F238E27FC236}">
                    <a16:creationId xmlns:a16="http://schemas.microsoft.com/office/drawing/2014/main" id="{14DF163F-7F13-BF33-FF36-B74A14C45F7B}"/>
                  </a:ext>
                </a:extLst>
              </p:cNvPr>
              <p:cNvSpPr/>
              <p:nvPr/>
            </p:nvSpPr>
            <p:spPr>
              <a:xfrm>
                <a:off x="3445717" y="2208188"/>
                <a:ext cx="25010" cy="14872"/>
              </a:xfrm>
              <a:custGeom>
                <a:avLst/>
                <a:gdLst/>
                <a:ahLst/>
                <a:cxnLst/>
                <a:rect l="l" t="t" r="r" b="b"/>
                <a:pathLst>
                  <a:path w="634" h="377" extrusionOk="0">
                    <a:moveTo>
                      <a:pt x="377" y="0"/>
                    </a:moveTo>
                    <a:lnTo>
                      <a:pt x="343" y="35"/>
                    </a:lnTo>
                    <a:lnTo>
                      <a:pt x="257" y="86"/>
                    </a:lnTo>
                    <a:lnTo>
                      <a:pt x="172" y="154"/>
                    </a:lnTo>
                    <a:lnTo>
                      <a:pt x="103" y="206"/>
                    </a:lnTo>
                    <a:lnTo>
                      <a:pt x="52" y="291"/>
                    </a:lnTo>
                    <a:lnTo>
                      <a:pt x="1" y="360"/>
                    </a:lnTo>
                    <a:lnTo>
                      <a:pt x="18" y="377"/>
                    </a:lnTo>
                    <a:lnTo>
                      <a:pt x="172" y="291"/>
                    </a:lnTo>
                    <a:lnTo>
                      <a:pt x="326" y="240"/>
                    </a:lnTo>
                    <a:lnTo>
                      <a:pt x="411" y="223"/>
                    </a:lnTo>
                    <a:lnTo>
                      <a:pt x="445" y="223"/>
                    </a:lnTo>
                    <a:lnTo>
                      <a:pt x="480" y="206"/>
                    </a:lnTo>
                    <a:lnTo>
                      <a:pt x="565" y="154"/>
                    </a:lnTo>
                    <a:lnTo>
                      <a:pt x="634" y="69"/>
                    </a:lnTo>
                    <a:lnTo>
                      <a:pt x="634" y="52"/>
                    </a:lnTo>
                    <a:lnTo>
                      <a:pt x="582" y="17"/>
                    </a:lnTo>
                    <a:lnTo>
                      <a:pt x="531" y="0"/>
                    </a:lnTo>
                    <a:close/>
                  </a:path>
                </a:pathLst>
              </a:custGeom>
              <a:solidFill>
                <a:srgbClr val="F3D2B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9" name="Google Shape;1962;p35">
                <a:extLst>
                  <a:ext uri="{FF2B5EF4-FFF2-40B4-BE49-F238E27FC236}">
                    <a16:creationId xmlns:a16="http://schemas.microsoft.com/office/drawing/2014/main" id="{DD220570-9423-B5EF-4E76-35324561EC6B}"/>
                  </a:ext>
                </a:extLst>
              </p:cNvPr>
              <p:cNvSpPr/>
              <p:nvPr/>
            </p:nvSpPr>
            <p:spPr>
              <a:xfrm>
                <a:off x="3445717" y="2208188"/>
                <a:ext cx="25010" cy="14872"/>
              </a:xfrm>
              <a:custGeom>
                <a:avLst/>
                <a:gdLst/>
                <a:ahLst/>
                <a:cxnLst/>
                <a:rect l="l" t="t" r="r" b="b"/>
                <a:pathLst>
                  <a:path w="634" h="377" fill="none" extrusionOk="0">
                    <a:moveTo>
                      <a:pt x="463" y="0"/>
                    </a:moveTo>
                    <a:lnTo>
                      <a:pt x="463" y="0"/>
                    </a:lnTo>
                    <a:lnTo>
                      <a:pt x="428" y="0"/>
                    </a:lnTo>
                    <a:lnTo>
                      <a:pt x="428" y="0"/>
                    </a:lnTo>
                    <a:lnTo>
                      <a:pt x="377" y="0"/>
                    </a:lnTo>
                    <a:lnTo>
                      <a:pt x="343" y="35"/>
                    </a:lnTo>
                    <a:lnTo>
                      <a:pt x="257" y="86"/>
                    </a:lnTo>
                    <a:lnTo>
                      <a:pt x="257" y="86"/>
                    </a:lnTo>
                    <a:lnTo>
                      <a:pt x="172" y="154"/>
                    </a:lnTo>
                    <a:lnTo>
                      <a:pt x="103" y="206"/>
                    </a:lnTo>
                    <a:lnTo>
                      <a:pt x="103" y="206"/>
                    </a:lnTo>
                    <a:lnTo>
                      <a:pt x="52" y="291"/>
                    </a:lnTo>
                    <a:lnTo>
                      <a:pt x="1" y="360"/>
                    </a:lnTo>
                    <a:lnTo>
                      <a:pt x="18" y="377"/>
                    </a:lnTo>
                    <a:lnTo>
                      <a:pt x="18" y="377"/>
                    </a:lnTo>
                    <a:lnTo>
                      <a:pt x="172" y="291"/>
                    </a:lnTo>
                    <a:lnTo>
                      <a:pt x="172" y="291"/>
                    </a:lnTo>
                    <a:lnTo>
                      <a:pt x="326" y="240"/>
                    </a:lnTo>
                    <a:lnTo>
                      <a:pt x="326" y="240"/>
                    </a:lnTo>
                    <a:lnTo>
                      <a:pt x="411" y="223"/>
                    </a:lnTo>
                    <a:lnTo>
                      <a:pt x="445" y="223"/>
                    </a:lnTo>
                    <a:lnTo>
                      <a:pt x="480" y="206"/>
                    </a:lnTo>
                    <a:lnTo>
                      <a:pt x="480" y="206"/>
                    </a:lnTo>
                    <a:lnTo>
                      <a:pt x="565" y="154"/>
                    </a:lnTo>
                    <a:lnTo>
                      <a:pt x="565" y="154"/>
                    </a:lnTo>
                    <a:lnTo>
                      <a:pt x="634" y="69"/>
                    </a:lnTo>
                    <a:lnTo>
                      <a:pt x="634" y="52"/>
                    </a:lnTo>
                    <a:lnTo>
                      <a:pt x="634" y="52"/>
                    </a:lnTo>
                    <a:lnTo>
                      <a:pt x="582" y="17"/>
                    </a:lnTo>
                    <a:lnTo>
                      <a:pt x="531" y="0"/>
                    </a:lnTo>
                    <a:lnTo>
                      <a:pt x="531" y="0"/>
                    </a:lnTo>
                    <a:lnTo>
                      <a:pt x="463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0" name="Google Shape;1963;p35">
                <a:extLst>
                  <a:ext uri="{FF2B5EF4-FFF2-40B4-BE49-F238E27FC236}">
                    <a16:creationId xmlns:a16="http://schemas.microsoft.com/office/drawing/2014/main" id="{A33A1E3E-BFA9-9CCB-1669-EBB32851C999}"/>
                  </a:ext>
                </a:extLst>
              </p:cNvPr>
              <p:cNvSpPr/>
              <p:nvPr/>
            </p:nvSpPr>
            <p:spPr>
              <a:xfrm>
                <a:off x="3464612" y="2218996"/>
                <a:ext cx="22327" cy="8797"/>
              </a:xfrm>
              <a:custGeom>
                <a:avLst/>
                <a:gdLst/>
                <a:ahLst/>
                <a:cxnLst/>
                <a:rect l="l" t="t" r="r" b="b"/>
                <a:pathLst>
                  <a:path w="566" h="223" extrusionOk="0">
                    <a:moveTo>
                      <a:pt x="394" y="0"/>
                    </a:moveTo>
                    <a:lnTo>
                      <a:pt x="326" y="17"/>
                    </a:lnTo>
                    <a:lnTo>
                      <a:pt x="274" y="34"/>
                    </a:lnTo>
                    <a:lnTo>
                      <a:pt x="138" y="103"/>
                    </a:lnTo>
                    <a:lnTo>
                      <a:pt x="1" y="171"/>
                    </a:lnTo>
                    <a:lnTo>
                      <a:pt x="1" y="188"/>
                    </a:lnTo>
                    <a:lnTo>
                      <a:pt x="155" y="205"/>
                    </a:lnTo>
                    <a:lnTo>
                      <a:pt x="292" y="205"/>
                    </a:lnTo>
                    <a:lnTo>
                      <a:pt x="394" y="223"/>
                    </a:lnTo>
                    <a:lnTo>
                      <a:pt x="428" y="223"/>
                    </a:lnTo>
                    <a:lnTo>
                      <a:pt x="497" y="188"/>
                    </a:lnTo>
                    <a:lnTo>
                      <a:pt x="565" y="137"/>
                    </a:lnTo>
                    <a:lnTo>
                      <a:pt x="565" y="120"/>
                    </a:lnTo>
                    <a:lnTo>
                      <a:pt x="531" y="69"/>
                    </a:lnTo>
                    <a:lnTo>
                      <a:pt x="497" y="51"/>
                    </a:lnTo>
                    <a:lnTo>
                      <a:pt x="428" y="17"/>
                    </a:lnTo>
                    <a:lnTo>
                      <a:pt x="394" y="0"/>
                    </a:lnTo>
                    <a:close/>
                  </a:path>
                </a:pathLst>
              </a:custGeom>
              <a:solidFill>
                <a:srgbClr val="F3D2B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1" name="Google Shape;1964;p35">
                <a:extLst>
                  <a:ext uri="{FF2B5EF4-FFF2-40B4-BE49-F238E27FC236}">
                    <a16:creationId xmlns:a16="http://schemas.microsoft.com/office/drawing/2014/main" id="{0D3B8A85-5426-3ADD-C6DE-8A61CFA180B8}"/>
                  </a:ext>
                </a:extLst>
              </p:cNvPr>
              <p:cNvSpPr/>
              <p:nvPr/>
            </p:nvSpPr>
            <p:spPr>
              <a:xfrm>
                <a:off x="3464612" y="2218996"/>
                <a:ext cx="22327" cy="8797"/>
              </a:xfrm>
              <a:custGeom>
                <a:avLst/>
                <a:gdLst/>
                <a:ahLst/>
                <a:cxnLst/>
                <a:rect l="l" t="t" r="r" b="b"/>
                <a:pathLst>
                  <a:path w="566" h="223" fill="none" extrusionOk="0">
                    <a:moveTo>
                      <a:pt x="394" y="0"/>
                    </a:moveTo>
                    <a:lnTo>
                      <a:pt x="394" y="0"/>
                    </a:lnTo>
                    <a:lnTo>
                      <a:pt x="326" y="17"/>
                    </a:lnTo>
                    <a:lnTo>
                      <a:pt x="274" y="34"/>
                    </a:lnTo>
                    <a:lnTo>
                      <a:pt x="274" y="34"/>
                    </a:lnTo>
                    <a:lnTo>
                      <a:pt x="138" y="103"/>
                    </a:lnTo>
                    <a:lnTo>
                      <a:pt x="138" y="103"/>
                    </a:lnTo>
                    <a:lnTo>
                      <a:pt x="1" y="171"/>
                    </a:lnTo>
                    <a:lnTo>
                      <a:pt x="1" y="188"/>
                    </a:lnTo>
                    <a:lnTo>
                      <a:pt x="1" y="188"/>
                    </a:lnTo>
                    <a:lnTo>
                      <a:pt x="155" y="205"/>
                    </a:lnTo>
                    <a:lnTo>
                      <a:pt x="155" y="205"/>
                    </a:lnTo>
                    <a:lnTo>
                      <a:pt x="292" y="205"/>
                    </a:lnTo>
                    <a:lnTo>
                      <a:pt x="292" y="205"/>
                    </a:lnTo>
                    <a:lnTo>
                      <a:pt x="394" y="223"/>
                    </a:lnTo>
                    <a:lnTo>
                      <a:pt x="394" y="223"/>
                    </a:lnTo>
                    <a:lnTo>
                      <a:pt x="428" y="223"/>
                    </a:lnTo>
                    <a:lnTo>
                      <a:pt x="428" y="223"/>
                    </a:lnTo>
                    <a:lnTo>
                      <a:pt x="497" y="188"/>
                    </a:lnTo>
                    <a:lnTo>
                      <a:pt x="497" y="188"/>
                    </a:lnTo>
                    <a:lnTo>
                      <a:pt x="565" y="137"/>
                    </a:lnTo>
                    <a:lnTo>
                      <a:pt x="565" y="120"/>
                    </a:lnTo>
                    <a:lnTo>
                      <a:pt x="565" y="120"/>
                    </a:lnTo>
                    <a:lnTo>
                      <a:pt x="531" y="69"/>
                    </a:lnTo>
                    <a:lnTo>
                      <a:pt x="497" y="51"/>
                    </a:lnTo>
                    <a:lnTo>
                      <a:pt x="497" y="51"/>
                    </a:lnTo>
                    <a:lnTo>
                      <a:pt x="428" y="17"/>
                    </a:lnTo>
                    <a:lnTo>
                      <a:pt x="428" y="17"/>
                    </a:lnTo>
                    <a:lnTo>
                      <a:pt x="394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2" name="Google Shape;1965;p35">
                <a:extLst>
                  <a:ext uri="{FF2B5EF4-FFF2-40B4-BE49-F238E27FC236}">
                    <a16:creationId xmlns:a16="http://schemas.microsoft.com/office/drawing/2014/main" id="{3E0F3934-F759-1370-8060-37FD6C9901C0}"/>
                  </a:ext>
                </a:extLst>
              </p:cNvPr>
              <p:cNvSpPr/>
              <p:nvPr/>
            </p:nvSpPr>
            <p:spPr>
              <a:xfrm>
                <a:off x="3251320" y="2207517"/>
                <a:ext cx="27692" cy="12189"/>
              </a:xfrm>
              <a:custGeom>
                <a:avLst/>
                <a:gdLst/>
                <a:ahLst/>
                <a:cxnLst/>
                <a:rect l="l" t="t" r="r" b="b"/>
                <a:pathLst>
                  <a:path w="702" h="309" extrusionOk="0">
                    <a:moveTo>
                      <a:pt x="206" y="0"/>
                    </a:moveTo>
                    <a:lnTo>
                      <a:pt x="103" y="17"/>
                    </a:lnTo>
                    <a:lnTo>
                      <a:pt x="52" y="34"/>
                    </a:lnTo>
                    <a:lnTo>
                      <a:pt x="0" y="69"/>
                    </a:lnTo>
                    <a:lnTo>
                      <a:pt x="0" y="86"/>
                    </a:lnTo>
                    <a:lnTo>
                      <a:pt x="86" y="154"/>
                    </a:lnTo>
                    <a:lnTo>
                      <a:pt x="171" y="206"/>
                    </a:lnTo>
                    <a:lnTo>
                      <a:pt x="206" y="223"/>
                    </a:lnTo>
                    <a:lnTo>
                      <a:pt x="343" y="223"/>
                    </a:lnTo>
                    <a:lnTo>
                      <a:pt x="514" y="257"/>
                    </a:lnTo>
                    <a:lnTo>
                      <a:pt x="685" y="308"/>
                    </a:lnTo>
                    <a:lnTo>
                      <a:pt x="702" y="291"/>
                    </a:lnTo>
                    <a:lnTo>
                      <a:pt x="633" y="223"/>
                    </a:lnTo>
                    <a:lnTo>
                      <a:pt x="548" y="171"/>
                    </a:lnTo>
                    <a:lnTo>
                      <a:pt x="394" y="69"/>
                    </a:lnTo>
                    <a:lnTo>
                      <a:pt x="308" y="17"/>
                    </a:lnTo>
                    <a:lnTo>
                      <a:pt x="257" y="0"/>
                    </a:lnTo>
                    <a:close/>
                  </a:path>
                </a:pathLst>
              </a:custGeom>
              <a:solidFill>
                <a:srgbClr val="F3D2B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3" name="Google Shape;1966;p35">
                <a:extLst>
                  <a:ext uri="{FF2B5EF4-FFF2-40B4-BE49-F238E27FC236}">
                    <a16:creationId xmlns:a16="http://schemas.microsoft.com/office/drawing/2014/main" id="{2DCB8A48-A50D-0D89-6F26-B4028799E981}"/>
                  </a:ext>
                </a:extLst>
              </p:cNvPr>
              <p:cNvSpPr/>
              <p:nvPr/>
            </p:nvSpPr>
            <p:spPr>
              <a:xfrm>
                <a:off x="3251320" y="2207517"/>
                <a:ext cx="27692" cy="12189"/>
              </a:xfrm>
              <a:custGeom>
                <a:avLst/>
                <a:gdLst/>
                <a:ahLst/>
                <a:cxnLst/>
                <a:rect l="l" t="t" r="r" b="b"/>
                <a:pathLst>
                  <a:path w="702" h="309" fill="none" extrusionOk="0">
                    <a:moveTo>
                      <a:pt x="206" y="0"/>
                    </a:moveTo>
                    <a:lnTo>
                      <a:pt x="206" y="0"/>
                    </a:lnTo>
                    <a:lnTo>
                      <a:pt x="206" y="0"/>
                    </a:lnTo>
                    <a:lnTo>
                      <a:pt x="206" y="0"/>
                    </a:lnTo>
                    <a:lnTo>
                      <a:pt x="103" y="17"/>
                    </a:lnTo>
                    <a:lnTo>
                      <a:pt x="103" y="17"/>
                    </a:lnTo>
                    <a:lnTo>
                      <a:pt x="52" y="34"/>
                    </a:lnTo>
                    <a:lnTo>
                      <a:pt x="0" y="69"/>
                    </a:lnTo>
                    <a:lnTo>
                      <a:pt x="0" y="86"/>
                    </a:lnTo>
                    <a:lnTo>
                      <a:pt x="0" y="86"/>
                    </a:lnTo>
                    <a:lnTo>
                      <a:pt x="86" y="154"/>
                    </a:lnTo>
                    <a:lnTo>
                      <a:pt x="86" y="154"/>
                    </a:lnTo>
                    <a:lnTo>
                      <a:pt x="171" y="206"/>
                    </a:lnTo>
                    <a:lnTo>
                      <a:pt x="171" y="206"/>
                    </a:lnTo>
                    <a:lnTo>
                      <a:pt x="206" y="223"/>
                    </a:lnTo>
                    <a:lnTo>
                      <a:pt x="240" y="223"/>
                    </a:lnTo>
                    <a:lnTo>
                      <a:pt x="343" y="223"/>
                    </a:lnTo>
                    <a:lnTo>
                      <a:pt x="343" y="223"/>
                    </a:lnTo>
                    <a:lnTo>
                      <a:pt x="514" y="257"/>
                    </a:lnTo>
                    <a:lnTo>
                      <a:pt x="514" y="257"/>
                    </a:lnTo>
                    <a:lnTo>
                      <a:pt x="685" y="308"/>
                    </a:lnTo>
                    <a:lnTo>
                      <a:pt x="702" y="291"/>
                    </a:lnTo>
                    <a:lnTo>
                      <a:pt x="702" y="291"/>
                    </a:lnTo>
                    <a:lnTo>
                      <a:pt x="633" y="223"/>
                    </a:lnTo>
                    <a:lnTo>
                      <a:pt x="548" y="171"/>
                    </a:lnTo>
                    <a:lnTo>
                      <a:pt x="548" y="171"/>
                    </a:lnTo>
                    <a:lnTo>
                      <a:pt x="394" y="69"/>
                    </a:lnTo>
                    <a:lnTo>
                      <a:pt x="394" y="69"/>
                    </a:lnTo>
                    <a:lnTo>
                      <a:pt x="308" y="17"/>
                    </a:lnTo>
                    <a:lnTo>
                      <a:pt x="257" y="0"/>
                    </a:lnTo>
                    <a:lnTo>
                      <a:pt x="206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4" name="Google Shape;1967;p35">
                <a:extLst>
                  <a:ext uri="{FF2B5EF4-FFF2-40B4-BE49-F238E27FC236}">
                    <a16:creationId xmlns:a16="http://schemas.microsoft.com/office/drawing/2014/main" id="{1089A2E9-50A3-D963-BE4C-4DB98238B0E7}"/>
                  </a:ext>
                </a:extLst>
              </p:cNvPr>
              <p:cNvSpPr/>
              <p:nvPr/>
            </p:nvSpPr>
            <p:spPr>
              <a:xfrm>
                <a:off x="3222958" y="2218996"/>
                <a:ext cx="29073" cy="8797"/>
              </a:xfrm>
              <a:custGeom>
                <a:avLst/>
                <a:gdLst/>
                <a:ahLst/>
                <a:cxnLst/>
                <a:rect l="l" t="t" r="r" b="b"/>
                <a:pathLst>
                  <a:path w="737" h="223" extrusionOk="0">
                    <a:moveTo>
                      <a:pt x="189" y="0"/>
                    </a:moveTo>
                    <a:lnTo>
                      <a:pt x="103" y="34"/>
                    </a:lnTo>
                    <a:lnTo>
                      <a:pt x="52" y="69"/>
                    </a:lnTo>
                    <a:lnTo>
                      <a:pt x="1" y="103"/>
                    </a:lnTo>
                    <a:lnTo>
                      <a:pt x="1" y="120"/>
                    </a:lnTo>
                    <a:lnTo>
                      <a:pt x="103" y="188"/>
                    </a:lnTo>
                    <a:lnTo>
                      <a:pt x="189" y="223"/>
                    </a:lnTo>
                    <a:lnTo>
                      <a:pt x="240" y="223"/>
                    </a:lnTo>
                    <a:lnTo>
                      <a:pt x="377" y="205"/>
                    </a:lnTo>
                    <a:lnTo>
                      <a:pt x="548" y="188"/>
                    </a:lnTo>
                    <a:lnTo>
                      <a:pt x="736" y="188"/>
                    </a:lnTo>
                    <a:lnTo>
                      <a:pt x="736" y="171"/>
                    </a:lnTo>
                    <a:lnTo>
                      <a:pt x="565" y="86"/>
                    </a:lnTo>
                    <a:lnTo>
                      <a:pt x="377" y="34"/>
                    </a:lnTo>
                    <a:lnTo>
                      <a:pt x="309" y="17"/>
                    </a:lnTo>
                    <a:lnTo>
                      <a:pt x="223" y="0"/>
                    </a:lnTo>
                    <a:close/>
                  </a:path>
                </a:pathLst>
              </a:custGeom>
              <a:solidFill>
                <a:srgbClr val="F3D2B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5" name="Google Shape;1968;p35">
                <a:extLst>
                  <a:ext uri="{FF2B5EF4-FFF2-40B4-BE49-F238E27FC236}">
                    <a16:creationId xmlns:a16="http://schemas.microsoft.com/office/drawing/2014/main" id="{F653580D-F24A-54E9-A7D8-E1BFC109343B}"/>
                  </a:ext>
                </a:extLst>
              </p:cNvPr>
              <p:cNvSpPr/>
              <p:nvPr/>
            </p:nvSpPr>
            <p:spPr>
              <a:xfrm>
                <a:off x="3222958" y="2218996"/>
                <a:ext cx="29073" cy="8797"/>
              </a:xfrm>
              <a:custGeom>
                <a:avLst/>
                <a:gdLst/>
                <a:ahLst/>
                <a:cxnLst/>
                <a:rect l="l" t="t" r="r" b="b"/>
                <a:pathLst>
                  <a:path w="737" h="223" fill="none" extrusionOk="0">
                    <a:moveTo>
                      <a:pt x="223" y="0"/>
                    </a:moveTo>
                    <a:lnTo>
                      <a:pt x="223" y="0"/>
                    </a:lnTo>
                    <a:lnTo>
                      <a:pt x="189" y="0"/>
                    </a:lnTo>
                    <a:lnTo>
                      <a:pt x="189" y="0"/>
                    </a:lnTo>
                    <a:lnTo>
                      <a:pt x="103" y="34"/>
                    </a:lnTo>
                    <a:lnTo>
                      <a:pt x="103" y="34"/>
                    </a:lnTo>
                    <a:lnTo>
                      <a:pt x="52" y="69"/>
                    </a:lnTo>
                    <a:lnTo>
                      <a:pt x="1" y="103"/>
                    </a:lnTo>
                    <a:lnTo>
                      <a:pt x="1" y="120"/>
                    </a:lnTo>
                    <a:lnTo>
                      <a:pt x="1" y="120"/>
                    </a:lnTo>
                    <a:lnTo>
                      <a:pt x="103" y="188"/>
                    </a:lnTo>
                    <a:lnTo>
                      <a:pt x="103" y="188"/>
                    </a:lnTo>
                    <a:lnTo>
                      <a:pt x="189" y="223"/>
                    </a:lnTo>
                    <a:lnTo>
                      <a:pt x="189" y="223"/>
                    </a:lnTo>
                    <a:lnTo>
                      <a:pt x="240" y="223"/>
                    </a:lnTo>
                    <a:lnTo>
                      <a:pt x="240" y="223"/>
                    </a:lnTo>
                    <a:lnTo>
                      <a:pt x="377" y="205"/>
                    </a:lnTo>
                    <a:lnTo>
                      <a:pt x="377" y="205"/>
                    </a:lnTo>
                    <a:lnTo>
                      <a:pt x="548" y="188"/>
                    </a:lnTo>
                    <a:lnTo>
                      <a:pt x="548" y="188"/>
                    </a:lnTo>
                    <a:lnTo>
                      <a:pt x="736" y="188"/>
                    </a:lnTo>
                    <a:lnTo>
                      <a:pt x="736" y="171"/>
                    </a:lnTo>
                    <a:lnTo>
                      <a:pt x="736" y="171"/>
                    </a:lnTo>
                    <a:lnTo>
                      <a:pt x="565" y="86"/>
                    </a:lnTo>
                    <a:lnTo>
                      <a:pt x="565" y="86"/>
                    </a:lnTo>
                    <a:lnTo>
                      <a:pt x="377" y="34"/>
                    </a:lnTo>
                    <a:lnTo>
                      <a:pt x="377" y="34"/>
                    </a:lnTo>
                    <a:lnTo>
                      <a:pt x="309" y="17"/>
                    </a:lnTo>
                    <a:lnTo>
                      <a:pt x="223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6" name="Google Shape;1969;p35">
                <a:extLst>
                  <a:ext uri="{FF2B5EF4-FFF2-40B4-BE49-F238E27FC236}">
                    <a16:creationId xmlns:a16="http://schemas.microsoft.com/office/drawing/2014/main" id="{DEA4308E-C4BA-DF9E-EA3F-CED0268A8CDF}"/>
                  </a:ext>
                </a:extLst>
              </p:cNvPr>
              <p:cNvSpPr/>
              <p:nvPr/>
            </p:nvSpPr>
            <p:spPr>
              <a:xfrm>
                <a:off x="3187179" y="2584161"/>
                <a:ext cx="344968" cy="89822"/>
              </a:xfrm>
              <a:custGeom>
                <a:avLst/>
                <a:gdLst/>
                <a:ahLst/>
                <a:cxnLst/>
                <a:rect l="l" t="t" r="r" b="b"/>
                <a:pathLst>
                  <a:path w="8745" h="2277" extrusionOk="0">
                    <a:moveTo>
                      <a:pt x="8745" y="1"/>
                    </a:moveTo>
                    <a:lnTo>
                      <a:pt x="8711" y="120"/>
                    </a:lnTo>
                    <a:lnTo>
                      <a:pt x="8693" y="223"/>
                    </a:lnTo>
                    <a:lnTo>
                      <a:pt x="8642" y="326"/>
                    </a:lnTo>
                    <a:lnTo>
                      <a:pt x="8591" y="428"/>
                    </a:lnTo>
                    <a:lnTo>
                      <a:pt x="8522" y="514"/>
                    </a:lnTo>
                    <a:lnTo>
                      <a:pt x="8454" y="599"/>
                    </a:lnTo>
                    <a:lnTo>
                      <a:pt x="8368" y="668"/>
                    </a:lnTo>
                    <a:lnTo>
                      <a:pt x="8231" y="771"/>
                    </a:lnTo>
                    <a:lnTo>
                      <a:pt x="8060" y="856"/>
                    </a:lnTo>
                    <a:lnTo>
                      <a:pt x="7906" y="907"/>
                    </a:lnTo>
                    <a:lnTo>
                      <a:pt x="7735" y="907"/>
                    </a:lnTo>
                    <a:lnTo>
                      <a:pt x="7564" y="890"/>
                    </a:lnTo>
                    <a:lnTo>
                      <a:pt x="7479" y="873"/>
                    </a:lnTo>
                    <a:lnTo>
                      <a:pt x="7479" y="976"/>
                    </a:lnTo>
                    <a:lnTo>
                      <a:pt x="7444" y="1079"/>
                    </a:lnTo>
                    <a:lnTo>
                      <a:pt x="7410" y="1181"/>
                    </a:lnTo>
                    <a:lnTo>
                      <a:pt x="7359" y="1284"/>
                    </a:lnTo>
                    <a:lnTo>
                      <a:pt x="7290" y="1369"/>
                    </a:lnTo>
                    <a:lnTo>
                      <a:pt x="7222" y="1455"/>
                    </a:lnTo>
                    <a:lnTo>
                      <a:pt x="7136" y="1523"/>
                    </a:lnTo>
                    <a:lnTo>
                      <a:pt x="7034" y="1575"/>
                    </a:lnTo>
                    <a:lnTo>
                      <a:pt x="6931" y="1609"/>
                    </a:lnTo>
                    <a:lnTo>
                      <a:pt x="6863" y="1609"/>
                    </a:lnTo>
                    <a:lnTo>
                      <a:pt x="6777" y="1626"/>
                    </a:lnTo>
                    <a:lnTo>
                      <a:pt x="6726" y="1626"/>
                    </a:lnTo>
                    <a:lnTo>
                      <a:pt x="6520" y="1609"/>
                    </a:lnTo>
                    <a:lnTo>
                      <a:pt x="6452" y="1609"/>
                    </a:lnTo>
                    <a:lnTo>
                      <a:pt x="6366" y="1626"/>
                    </a:lnTo>
                    <a:lnTo>
                      <a:pt x="6298" y="1643"/>
                    </a:lnTo>
                    <a:lnTo>
                      <a:pt x="6178" y="1712"/>
                    </a:lnTo>
                    <a:lnTo>
                      <a:pt x="6058" y="1780"/>
                    </a:lnTo>
                    <a:lnTo>
                      <a:pt x="5956" y="1831"/>
                    </a:lnTo>
                    <a:lnTo>
                      <a:pt x="5767" y="1917"/>
                    </a:lnTo>
                    <a:lnTo>
                      <a:pt x="5562" y="1968"/>
                    </a:lnTo>
                    <a:lnTo>
                      <a:pt x="5357" y="2003"/>
                    </a:lnTo>
                    <a:lnTo>
                      <a:pt x="5134" y="2020"/>
                    </a:lnTo>
                    <a:lnTo>
                      <a:pt x="5049" y="2020"/>
                    </a:lnTo>
                    <a:lnTo>
                      <a:pt x="4826" y="2003"/>
                    </a:lnTo>
                    <a:lnTo>
                      <a:pt x="4604" y="1951"/>
                    </a:lnTo>
                    <a:lnTo>
                      <a:pt x="4381" y="1866"/>
                    </a:lnTo>
                    <a:lnTo>
                      <a:pt x="4176" y="1763"/>
                    </a:lnTo>
                    <a:lnTo>
                      <a:pt x="4090" y="1712"/>
                    </a:lnTo>
                    <a:lnTo>
                      <a:pt x="4022" y="1763"/>
                    </a:lnTo>
                    <a:lnTo>
                      <a:pt x="3885" y="1849"/>
                    </a:lnTo>
                    <a:lnTo>
                      <a:pt x="3748" y="1917"/>
                    </a:lnTo>
                    <a:lnTo>
                      <a:pt x="3594" y="1968"/>
                    </a:lnTo>
                    <a:lnTo>
                      <a:pt x="3269" y="1968"/>
                    </a:lnTo>
                    <a:lnTo>
                      <a:pt x="3184" y="1934"/>
                    </a:lnTo>
                    <a:lnTo>
                      <a:pt x="3081" y="1917"/>
                    </a:lnTo>
                    <a:lnTo>
                      <a:pt x="2995" y="1866"/>
                    </a:lnTo>
                    <a:lnTo>
                      <a:pt x="2910" y="1814"/>
                    </a:lnTo>
                    <a:lnTo>
                      <a:pt x="2824" y="1746"/>
                    </a:lnTo>
                    <a:lnTo>
                      <a:pt x="2721" y="1677"/>
                    </a:lnTo>
                    <a:lnTo>
                      <a:pt x="2653" y="1643"/>
                    </a:lnTo>
                    <a:lnTo>
                      <a:pt x="2585" y="1626"/>
                    </a:lnTo>
                    <a:lnTo>
                      <a:pt x="2465" y="1609"/>
                    </a:lnTo>
                    <a:lnTo>
                      <a:pt x="2448" y="1609"/>
                    </a:lnTo>
                    <a:lnTo>
                      <a:pt x="2311" y="1626"/>
                    </a:lnTo>
                    <a:lnTo>
                      <a:pt x="2208" y="1643"/>
                    </a:lnTo>
                    <a:lnTo>
                      <a:pt x="2105" y="1643"/>
                    </a:lnTo>
                    <a:lnTo>
                      <a:pt x="2003" y="1660"/>
                    </a:lnTo>
                    <a:lnTo>
                      <a:pt x="1900" y="1643"/>
                    </a:lnTo>
                    <a:lnTo>
                      <a:pt x="1797" y="1626"/>
                    </a:lnTo>
                    <a:lnTo>
                      <a:pt x="1609" y="1558"/>
                    </a:lnTo>
                    <a:lnTo>
                      <a:pt x="1421" y="1455"/>
                    </a:lnTo>
                    <a:lnTo>
                      <a:pt x="1267" y="1301"/>
                    </a:lnTo>
                    <a:lnTo>
                      <a:pt x="1199" y="1233"/>
                    </a:lnTo>
                    <a:lnTo>
                      <a:pt x="1130" y="1147"/>
                    </a:lnTo>
                    <a:lnTo>
                      <a:pt x="1096" y="1044"/>
                    </a:lnTo>
                    <a:lnTo>
                      <a:pt x="1045" y="959"/>
                    </a:lnTo>
                    <a:lnTo>
                      <a:pt x="1010" y="873"/>
                    </a:lnTo>
                    <a:lnTo>
                      <a:pt x="942" y="907"/>
                    </a:lnTo>
                    <a:lnTo>
                      <a:pt x="873" y="959"/>
                    </a:lnTo>
                    <a:lnTo>
                      <a:pt x="788" y="976"/>
                    </a:lnTo>
                    <a:lnTo>
                      <a:pt x="702" y="1010"/>
                    </a:lnTo>
                    <a:lnTo>
                      <a:pt x="617" y="1010"/>
                    </a:lnTo>
                    <a:lnTo>
                      <a:pt x="531" y="993"/>
                    </a:lnTo>
                    <a:lnTo>
                      <a:pt x="446" y="976"/>
                    </a:lnTo>
                    <a:lnTo>
                      <a:pt x="360" y="942"/>
                    </a:lnTo>
                    <a:lnTo>
                      <a:pt x="275" y="907"/>
                    </a:lnTo>
                    <a:lnTo>
                      <a:pt x="206" y="839"/>
                    </a:lnTo>
                    <a:lnTo>
                      <a:pt x="155" y="771"/>
                    </a:lnTo>
                    <a:lnTo>
                      <a:pt x="103" y="702"/>
                    </a:lnTo>
                    <a:lnTo>
                      <a:pt x="52" y="617"/>
                    </a:lnTo>
                    <a:lnTo>
                      <a:pt x="35" y="514"/>
                    </a:lnTo>
                    <a:lnTo>
                      <a:pt x="18" y="428"/>
                    </a:lnTo>
                    <a:lnTo>
                      <a:pt x="18" y="326"/>
                    </a:lnTo>
                    <a:lnTo>
                      <a:pt x="35" y="240"/>
                    </a:lnTo>
                    <a:lnTo>
                      <a:pt x="1" y="326"/>
                    </a:lnTo>
                    <a:lnTo>
                      <a:pt x="1" y="428"/>
                    </a:lnTo>
                    <a:lnTo>
                      <a:pt x="1" y="531"/>
                    </a:lnTo>
                    <a:lnTo>
                      <a:pt x="18" y="617"/>
                    </a:lnTo>
                    <a:lnTo>
                      <a:pt x="52" y="719"/>
                    </a:lnTo>
                    <a:lnTo>
                      <a:pt x="103" y="805"/>
                    </a:lnTo>
                    <a:lnTo>
                      <a:pt x="155" y="890"/>
                    </a:lnTo>
                    <a:lnTo>
                      <a:pt x="223" y="959"/>
                    </a:lnTo>
                    <a:lnTo>
                      <a:pt x="309" y="1027"/>
                    </a:lnTo>
                    <a:lnTo>
                      <a:pt x="411" y="1061"/>
                    </a:lnTo>
                    <a:lnTo>
                      <a:pt x="497" y="1096"/>
                    </a:lnTo>
                    <a:lnTo>
                      <a:pt x="600" y="1113"/>
                    </a:lnTo>
                    <a:lnTo>
                      <a:pt x="668" y="1130"/>
                    </a:lnTo>
                    <a:lnTo>
                      <a:pt x="805" y="1113"/>
                    </a:lnTo>
                    <a:lnTo>
                      <a:pt x="942" y="1079"/>
                    </a:lnTo>
                    <a:lnTo>
                      <a:pt x="976" y="1181"/>
                    </a:lnTo>
                    <a:lnTo>
                      <a:pt x="1027" y="1267"/>
                    </a:lnTo>
                    <a:lnTo>
                      <a:pt x="1096" y="1369"/>
                    </a:lnTo>
                    <a:lnTo>
                      <a:pt x="1164" y="1455"/>
                    </a:lnTo>
                    <a:lnTo>
                      <a:pt x="1335" y="1609"/>
                    </a:lnTo>
                    <a:lnTo>
                      <a:pt x="1421" y="1660"/>
                    </a:lnTo>
                    <a:lnTo>
                      <a:pt x="1524" y="1729"/>
                    </a:lnTo>
                    <a:lnTo>
                      <a:pt x="1626" y="1780"/>
                    </a:lnTo>
                    <a:lnTo>
                      <a:pt x="1746" y="1814"/>
                    </a:lnTo>
                    <a:lnTo>
                      <a:pt x="1866" y="1849"/>
                    </a:lnTo>
                    <a:lnTo>
                      <a:pt x="1986" y="1866"/>
                    </a:lnTo>
                    <a:lnTo>
                      <a:pt x="2105" y="1866"/>
                    </a:lnTo>
                    <a:lnTo>
                      <a:pt x="2242" y="1849"/>
                    </a:lnTo>
                    <a:lnTo>
                      <a:pt x="2345" y="1831"/>
                    </a:lnTo>
                    <a:lnTo>
                      <a:pt x="2448" y="1831"/>
                    </a:lnTo>
                    <a:lnTo>
                      <a:pt x="2533" y="1849"/>
                    </a:lnTo>
                    <a:lnTo>
                      <a:pt x="2602" y="1883"/>
                    </a:lnTo>
                    <a:lnTo>
                      <a:pt x="2773" y="2003"/>
                    </a:lnTo>
                    <a:lnTo>
                      <a:pt x="2875" y="2088"/>
                    </a:lnTo>
                    <a:lnTo>
                      <a:pt x="2995" y="2140"/>
                    </a:lnTo>
                    <a:lnTo>
                      <a:pt x="3115" y="2174"/>
                    </a:lnTo>
                    <a:lnTo>
                      <a:pt x="3235" y="2208"/>
                    </a:lnTo>
                    <a:lnTo>
                      <a:pt x="3440" y="2225"/>
                    </a:lnTo>
                    <a:lnTo>
                      <a:pt x="3628" y="2208"/>
                    </a:lnTo>
                    <a:lnTo>
                      <a:pt x="3800" y="2174"/>
                    </a:lnTo>
                    <a:lnTo>
                      <a:pt x="3954" y="2105"/>
                    </a:lnTo>
                    <a:lnTo>
                      <a:pt x="4108" y="2020"/>
                    </a:lnTo>
                    <a:lnTo>
                      <a:pt x="4330" y="2122"/>
                    </a:lnTo>
                    <a:lnTo>
                      <a:pt x="4570" y="2208"/>
                    </a:lnTo>
                    <a:lnTo>
                      <a:pt x="4809" y="2259"/>
                    </a:lnTo>
                    <a:lnTo>
                      <a:pt x="5049" y="2276"/>
                    </a:lnTo>
                    <a:lnTo>
                      <a:pt x="5117" y="2276"/>
                    </a:lnTo>
                    <a:lnTo>
                      <a:pt x="5357" y="2259"/>
                    </a:lnTo>
                    <a:lnTo>
                      <a:pt x="5613" y="2225"/>
                    </a:lnTo>
                    <a:lnTo>
                      <a:pt x="5853" y="2140"/>
                    </a:lnTo>
                    <a:lnTo>
                      <a:pt x="6075" y="2037"/>
                    </a:lnTo>
                    <a:lnTo>
                      <a:pt x="6298" y="1917"/>
                    </a:lnTo>
                    <a:lnTo>
                      <a:pt x="6383" y="1866"/>
                    </a:lnTo>
                    <a:lnTo>
                      <a:pt x="6486" y="1831"/>
                    </a:lnTo>
                    <a:lnTo>
                      <a:pt x="6863" y="1831"/>
                    </a:lnTo>
                    <a:lnTo>
                      <a:pt x="6982" y="1797"/>
                    </a:lnTo>
                    <a:lnTo>
                      <a:pt x="7119" y="1746"/>
                    </a:lnTo>
                    <a:lnTo>
                      <a:pt x="7239" y="1677"/>
                    </a:lnTo>
                    <a:lnTo>
                      <a:pt x="7342" y="1592"/>
                    </a:lnTo>
                    <a:lnTo>
                      <a:pt x="7444" y="1489"/>
                    </a:lnTo>
                    <a:lnTo>
                      <a:pt x="7513" y="1387"/>
                    </a:lnTo>
                    <a:lnTo>
                      <a:pt x="7564" y="1284"/>
                    </a:lnTo>
                    <a:lnTo>
                      <a:pt x="7598" y="1181"/>
                    </a:lnTo>
                    <a:lnTo>
                      <a:pt x="7615" y="1061"/>
                    </a:lnTo>
                    <a:lnTo>
                      <a:pt x="7684" y="1061"/>
                    </a:lnTo>
                    <a:lnTo>
                      <a:pt x="7855" y="1044"/>
                    </a:lnTo>
                    <a:lnTo>
                      <a:pt x="8026" y="993"/>
                    </a:lnTo>
                    <a:lnTo>
                      <a:pt x="8129" y="959"/>
                    </a:lnTo>
                    <a:lnTo>
                      <a:pt x="8249" y="890"/>
                    </a:lnTo>
                    <a:lnTo>
                      <a:pt x="8334" y="822"/>
                    </a:lnTo>
                    <a:lnTo>
                      <a:pt x="8437" y="736"/>
                    </a:lnTo>
                    <a:lnTo>
                      <a:pt x="8505" y="651"/>
                    </a:lnTo>
                    <a:lnTo>
                      <a:pt x="8574" y="548"/>
                    </a:lnTo>
                    <a:lnTo>
                      <a:pt x="8642" y="445"/>
                    </a:lnTo>
                    <a:lnTo>
                      <a:pt x="8693" y="343"/>
                    </a:lnTo>
                    <a:lnTo>
                      <a:pt x="8728" y="240"/>
                    </a:lnTo>
                    <a:lnTo>
                      <a:pt x="8745" y="120"/>
                    </a:lnTo>
                    <a:lnTo>
                      <a:pt x="8745" y="1"/>
                    </a:lnTo>
                    <a:close/>
                  </a:path>
                </a:pathLst>
              </a:custGeom>
              <a:solidFill>
                <a:srgbClr val="2726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7" name="Google Shape;1970;p35">
                <a:extLst>
                  <a:ext uri="{FF2B5EF4-FFF2-40B4-BE49-F238E27FC236}">
                    <a16:creationId xmlns:a16="http://schemas.microsoft.com/office/drawing/2014/main" id="{2F0B27C5-47DB-F3D4-AD71-F015975BD948}"/>
                  </a:ext>
                </a:extLst>
              </p:cNvPr>
              <p:cNvSpPr/>
              <p:nvPr/>
            </p:nvSpPr>
            <p:spPr>
              <a:xfrm>
                <a:off x="3352582" y="2661794"/>
                <a:ext cx="39" cy="39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0"/>
                    </a:move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8" name="Google Shape;1971;p35">
                <a:extLst>
                  <a:ext uri="{FF2B5EF4-FFF2-40B4-BE49-F238E27FC236}">
                    <a16:creationId xmlns:a16="http://schemas.microsoft.com/office/drawing/2014/main" id="{5A5C0833-4F94-78A0-3F14-5A32475EB961}"/>
                  </a:ext>
                </a:extLst>
              </p:cNvPr>
              <p:cNvSpPr/>
              <p:nvPr/>
            </p:nvSpPr>
            <p:spPr>
              <a:xfrm>
                <a:off x="3488241" y="2622623"/>
                <a:ext cx="39" cy="39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1"/>
                    </a:moveTo>
                    <a:lnTo>
                      <a:pt x="1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9" name="Google Shape;1972;p35">
                <a:extLst>
                  <a:ext uri="{FF2B5EF4-FFF2-40B4-BE49-F238E27FC236}">
                    <a16:creationId xmlns:a16="http://schemas.microsoft.com/office/drawing/2014/main" id="{678345B4-573E-D6C1-2154-C3AC4122B88E}"/>
                  </a:ext>
                </a:extLst>
              </p:cNvPr>
              <p:cNvSpPr/>
              <p:nvPr/>
            </p:nvSpPr>
            <p:spPr>
              <a:xfrm>
                <a:off x="3187179" y="2579428"/>
                <a:ext cx="344968" cy="94556"/>
              </a:xfrm>
              <a:custGeom>
                <a:avLst/>
                <a:gdLst/>
                <a:ahLst/>
                <a:cxnLst/>
                <a:rect l="l" t="t" r="r" b="b"/>
                <a:pathLst>
                  <a:path w="8745" h="2397" fill="none" extrusionOk="0">
                    <a:moveTo>
                      <a:pt x="8745" y="1"/>
                    </a:moveTo>
                    <a:lnTo>
                      <a:pt x="8745" y="1"/>
                    </a:lnTo>
                    <a:lnTo>
                      <a:pt x="8745" y="121"/>
                    </a:lnTo>
                    <a:lnTo>
                      <a:pt x="8711" y="240"/>
                    </a:lnTo>
                    <a:lnTo>
                      <a:pt x="8693" y="343"/>
                    </a:lnTo>
                    <a:lnTo>
                      <a:pt x="8642" y="446"/>
                    </a:lnTo>
                    <a:lnTo>
                      <a:pt x="8642" y="446"/>
                    </a:lnTo>
                    <a:lnTo>
                      <a:pt x="8591" y="548"/>
                    </a:lnTo>
                    <a:lnTo>
                      <a:pt x="8522" y="634"/>
                    </a:lnTo>
                    <a:lnTo>
                      <a:pt x="8454" y="719"/>
                    </a:lnTo>
                    <a:lnTo>
                      <a:pt x="8368" y="788"/>
                    </a:lnTo>
                    <a:lnTo>
                      <a:pt x="8368" y="788"/>
                    </a:lnTo>
                    <a:lnTo>
                      <a:pt x="8231" y="891"/>
                    </a:lnTo>
                    <a:lnTo>
                      <a:pt x="8060" y="976"/>
                    </a:lnTo>
                    <a:lnTo>
                      <a:pt x="7906" y="1027"/>
                    </a:lnTo>
                    <a:lnTo>
                      <a:pt x="7735" y="1027"/>
                    </a:lnTo>
                    <a:lnTo>
                      <a:pt x="7735" y="1027"/>
                    </a:lnTo>
                    <a:lnTo>
                      <a:pt x="7564" y="1010"/>
                    </a:lnTo>
                    <a:lnTo>
                      <a:pt x="7479" y="993"/>
                    </a:lnTo>
                    <a:lnTo>
                      <a:pt x="7479" y="1096"/>
                    </a:lnTo>
                    <a:lnTo>
                      <a:pt x="7479" y="1096"/>
                    </a:lnTo>
                    <a:lnTo>
                      <a:pt x="7444" y="1199"/>
                    </a:lnTo>
                    <a:lnTo>
                      <a:pt x="7410" y="1301"/>
                    </a:lnTo>
                    <a:lnTo>
                      <a:pt x="7359" y="1404"/>
                    </a:lnTo>
                    <a:lnTo>
                      <a:pt x="7290" y="1489"/>
                    </a:lnTo>
                    <a:lnTo>
                      <a:pt x="7222" y="1575"/>
                    </a:lnTo>
                    <a:lnTo>
                      <a:pt x="7136" y="1643"/>
                    </a:lnTo>
                    <a:lnTo>
                      <a:pt x="7034" y="1695"/>
                    </a:lnTo>
                    <a:lnTo>
                      <a:pt x="6931" y="1729"/>
                    </a:lnTo>
                    <a:lnTo>
                      <a:pt x="6931" y="1729"/>
                    </a:lnTo>
                    <a:lnTo>
                      <a:pt x="6863" y="1729"/>
                    </a:lnTo>
                    <a:lnTo>
                      <a:pt x="6777" y="1746"/>
                    </a:lnTo>
                    <a:lnTo>
                      <a:pt x="6777" y="1746"/>
                    </a:lnTo>
                    <a:lnTo>
                      <a:pt x="6726" y="1746"/>
                    </a:lnTo>
                    <a:lnTo>
                      <a:pt x="6726" y="1746"/>
                    </a:lnTo>
                    <a:lnTo>
                      <a:pt x="6520" y="1729"/>
                    </a:lnTo>
                    <a:lnTo>
                      <a:pt x="6520" y="1729"/>
                    </a:lnTo>
                    <a:lnTo>
                      <a:pt x="6452" y="1729"/>
                    </a:lnTo>
                    <a:lnTo>
                      <a:pt x="6452" y="1729"/>
                    </a:lnTo>
                    <a:lnTo>
                      <a:pt x="6366" y="1746"/>
                    </a:lnTo>
                    <a:lnTo>
                      <a:pt x="6298" y="1763"/>
                    </a:lnTo>
                    <a:lnTo>
                      <a:pt x="6178" y="1832"/>
                    </a:lnTo>
                    <a:lnTo>
                      <a:pt x="6058" y="1900"/>
                    </a:lnTo>
                    <a:lnTo>
                      <a:pt x="5956" y="1951"/>
                    </a:lnTo>
                    <a:lnTo>
                      <a:pt x="5956" y="1951"/>
                    </a:lnTo>
                    <a:lnTo>
                      <a:pt x="5767" y="2037"/>
                    </a:lnTo>
                    <a:lnTo>
                      <a:pt x="5562" y="2088"/>
                    </a:lnTo>
                    <a:lnTo>
                      <a:pt x="5357" y="2123"/>
                    </a:lnTo>
                    <a:lnTo>
                      <a:pt x="5134" y="2140"/>
                    </a:lnTo>
                    <a:lnTo>
                      <a:pt x="5134" y="2140"/>
                    </a:lnTo>
                    <a:lnTo>
                      <a:pt x="5049" y="2140"/>
                    </a:lnTo>
                    <a:lnTo>
                      <a:pt x="5049" y="2140"/>
                    </a:lnTo>
                    <a:lnTo>
                      <a:pt x="4826" y="2123"/>
                    </a:lnTo>
                    <a:lnTo>
                      <a:pt x="4604" y="2071"/>
                    </a:lnTo>
                    <a:lnTo>
                      <a:pt x="4381" y="1986"/>
                    </a:lnTo>
                    <a:lnTo>
                      <a:pt x="4176" y="1883"/>
                    </a:lnTo>
                    <a:lnTo>
                      <a:pt x="4090" y="1832"/>
                    </a:lnTo>
                    <a:lnTo>
                      <a:pt x="4022" y="1883"/>
                    </a:lnTo>
                    <a:lnTo>
                      <a:pt x="4022" y="1883"/>
                    </a:lnTo>
                    <a:lnTo>
                      <a:pt x="3885" y="1969"/>
                    </a:lnTo>
                    <a:lnTo>
                      <a:pt x="3748" y="2037"/>
                    </a:lnTo>
                    <a:lnTo>
                      <a:pt x="3594" y="2088"/>
                    </a:lnTo>
                    <a:lnTo>
                      <a:pt x="3440" y="2088"/>
                    </a:lnTo>
                    <a:lnTo>
                      <a:pt x="3440" y="2088"/>
                    </a:lnTo>
                    <a:lnTo>
                      <a:pt x="3269" y="2088"/>
                    </a:lnTo>
                    <a:lnTo>
                      <a:pt x="3269" y="2088"/>
                    </a:lnTo>
                    <a:lnTo>
                      <a:pt x="3184" y="2054"/>
                    </a:lnTo>
                    <a:lnTo>
                      <a:pt x="3081" y="2037"/>
                    </a:lnTo>
                    <a:lnTo>
                      <a:pt x="2995" y="1986"/>
                    </a:lnTo>
                    <a:lnTo>
                      <a:pt x="2910" y="1934"/>
                    </a:lnTo>
                    <a:lnTo>
                      <a:pt x="2910" y="1934"/>
                    </a:lnTo>
                    <a:lnTo>
                      <a:pt x="2824" y="1866"/>
                    </a:lnTo>
                    <a:lnTo>
                      <a:pt x="2721" y="1797"/>
                    </a:lnTo>
                    <a:lnTo>
                      <a:pt x="2721" y="1797"/>
                    </a:lnTo>
                    <a:lnTo>
                      <a:pt x="2653" y="1763"/>
                    </a:lnTo>
                    <a:lnTo>
                      <a:pt x="2585" y="1746"/>
                    </a:lnTo>
                    <a:lnTo>
                      <a:pt x="2585" y="1746"/>
                    </a:lnTo>
                    <a:lnTo>
                      <a:pt x="2465" y="1729"/>
                    </a:lnTo>
                    <a:lnTo>
                      <a:pt x="2465" y="1729"/>
                    </a:lnTo>
                    <a:lnTo>
                      <a:pt x="2448" y="1729"/>
                    </a:lnTo>
                    <a:lnTo>
                      <a:pt x="2448" y="1729"/>
                    </a:lnTo>
                    <a:lnTo>
                      <a:pt x="2311" y="1746"/>
                    </a:lnTo>
                    <a:lnTo>
                      <a:pt x="2208" y="1763"/>
                    </a:lnTo>
                    <a:lnTo>
                      <a:pt x="2208" y="1763"/>
                    </a:lnTo>
                    <a:lnTo>
                      <a:pt x="2105" y="1763"/>
                    </a:lnTo>
                    <a:lnTo>
                      <a:pt x="2105" y="1763"/>
                    </a:lnTo>
                    <a:lnTo>
                      <a:pt x="2003" y="1780"/>
                    </a:lnTo>
                    <a:lnTo>
                      <a:pt x="2003" y="1780"/>
                    </a:lnTo>
                    <a:lnTo>
                      <a:pt x="1900" y="1763"/>
                    </a:lnTo>
                    <a:lnTo>
                      <a:pt x="1797" y="1746"/>
                    </a:lnTo>
                    <a:lnTo>
                      <a:pt x="1609" y="1678"/>
                    </a:lnTo>
                    <a:lnTo>
                      <a:pt x="1609" y="1678"/>
                    </a:lnTo>
                    <a:lnTo>
                      <a:pt x="1421" y="1575"/>
                    </a:lnTo>
                    <a:lnTo>
                      <a:pt x="1267" y="1421"/>
                    </a:lnTo>
                    <a:lnTo>
                      <a:pt x="1199" y="1353"/>
                    </a:lnTo>
                    <a:lnTo>
                      <a:pt x="1130" y="1267"/>
                    </a:lnTo>
                    <a:lnTo>
                      <a:pt x="1096" y="1164"/>
                    </a:lnTo>
                    <a:lnTo>
                      <a:pt x="1045" y="1079"/>
                    </a:lnTo>
                    <a:lnTo>
                      <a:pt x="1010" y="993"/>
                    </a:lnTo>
                    <a:lnTo>
                      <a:pt x="942" y="1027"/>
                    </a:lnTo>
                    <a:lnTo>
                      <a:pt x="942" y="1027"/>
                    </a:lnTo>
                    <a:lnTo>
                      <a:pt x="873" y="1079"/>
                    </a:lnTo>
                    <a:lnTo>
                      <a:pt x="788" y="1096"/>
                    </a:lnTo>
                    <a:lnTo>
                      <a:pt x="702" y="1130"/>
                    </a:lnTo>
                    <a:lnTo>
                      <a:pt x="617" y="1130"/>
                    </a:lnTo>
                    <a:lnTo>
                      <a:pt x="617" y="1130"/>
                    </a:lnTo>
                    <a:lnTo>
                      <a:pt x="531" y="1113"/>
                    </a:lnTo>
                    <a:lnTo>
                      <a:pt x="446" y="1096"/>
                    </a:lnTo>
                    <a:lnTo>
                      <a:pt x="360" y="1062"/>
                    </a:lnTo>
                    <a:lnTo>
                      <a:pt x="275" y="1027"/>
                    </a:lnTo>
                    <a:lnTo>
                      <a:pt x="275" y="1027"/>
                    </a:lnTo>
                    <a:lnTo>
                      <a:pt x="206" y="959"/>
                    </a:lnTo>
                    <a:lnTo>
                      <a:pt x="155" y="891"/>
                    </a:lnTo>
                    <a:lnTo>
                      <a:pt x="103" y="822"/>
                    </a:lnTo>
                    <a:lnTo>
                      <a:pt x="52" y="737"/>
                    </a:lnTo>
                    <a:lnTo>
                      <a:pt x="35" y="634"/>
                    </a:lnTo>
                    <a:lnTo>
                      <a:pt x="18" y="548"/>
                    </a:lnTo>
                    <a:lnTo>
                      <a:pt x="18" y="446"/>
                    </a:lnTo>
                    <a:lnTo>
                      <a:pt x="35" y="360"/>
                    </a:lnTo>
                    <a:lnTo>
                      <a:pt x="35" y="360"/>
                    </a:lnTo>
                    <a:lnTo>
                      <a:pt x="1" y="446"/>
                    </a:lnTo>
                    <a:lnTo>
                      <a:pt x="1" y="548"/>
                    </a:lnTo>
                    <a:lnTo>
                      <a:pt x="1" y="651"/>
                    </a:lnTo>
                    <a:lnTo>
                      <a:pt x="18" y="737"/>
                    </a:lnTo>
                    <a:lnTo>
                      <a:pt x="52" y="839"/>
                    </a:lnTo>
                    <a:lnTo>
                      <a:pt x="103" y="925"/>
                    </a:lnTo>
                    <a:lnTo>
                      <a:pt x="155" y="1010"/>
                    </a:lnTo>
                    <a:lnTo>
                      <a:pt x="223" y="1079"/>
                    </a:lnTo>
                    <a:lnTo>
                      <a:pt x="223" y="1079"/>
                    </a:lnTo>
                    <a:lnTo>
                      <a:pt x="309" y="1147"/>
                    </a:lnTo>
                    <a:lnTo>
                      <a:pt x="411" y="1181"/>
                    </a:lnTo>
                    <a:lnTo>
                      <a:pt x="497" y="1216"/>
                    </a:lnTo>
                    <a:lnTo>
                      <a:pt x="600" y="1233"/>
                    </a:lnTo>
                    <a:lnTo>
                      <a:pt x="600" y="1233"/>
                    </a:lnTo>
                    <a:lnTo>
                      <a:pt x="668" y="1250"/>
                    </a:lnTo>
                    <a:lnTo>
                      <a:pt x="668" y="1250"/>
                    </a:lnTo>
                    <a:lnTo>
                      <a:pt x="805" y="1233"/>
                    </a:lnTo>
                    <a:lnTo>
                      <a:pt x="942" y="1199"/>
                    </a:lnTo>
                    <a:lnTo>
                      <a:pt x="942" y="1199"/>
                    </a:lnTo>
                    <a:lnTo>
                      <a:pt x="976" y="1301"/>
                    </a:lnTo>
                    <a:lnTo>
                      <a:pt x="1027" y="1387"/>
                    </a:lnTo>
                    <a:lnTo>
                      <a:pt x="1096" y="1489"/>
                    </a:lnTo>
                    <a:lnTo>
                      <a:pt x="1164" y="1575"/>
                    </a:lnTo>
                    <a:lnTo>
                      <a:pt x="1335" y="1729"/>
                    </a:lnTo>
                    <a:lnTo>
                      <a:pt x="1421" y="1780"/>
                    </a:lnTo>
                    <a:lnTo>
                      <a:pt x="1524" y="1849"/>
                    </a:lnTo>
                    <a:lnTo>
                      <a:pt x="1524" y="1849"/>
                    </a:lnTo>
                    <a:lnTo>
                      <a:pt x="1626" y="1900"/>
                    </a:lnTo>
                    <a:lnTo>
                      <a:pt x="1746" y="1934"/>
                    </a:lnTo>
                    <a:lnTo>
                      <a:pt x="1866" y="1969"/>
                    </a:lnTo>
                    <a:lnTo>
                      <a:pt x="1986" y="1986"/>
                    </a:lnTo>
                    <a:lnTo>
                      <a:pt x="1986" y="1986"/>
                    </a:lnTo>
                    <a:lnTo>
                      <a:pt x="2088" y="1986"/>
                    </a:lnTo>
                    <a:lnTo>
                      <a:pt x="2088" y="1986"/>
                    </a:lnTo>
                    <a:lnTo>
                      <a:pt x="2105" y="1986"/>
                    </a:lnTo>
                    <a:lnTo>
                      <a:pt x="2105" y="1986"/>
                    </a:lnTo>
                    <a:lnTo>
                      <a:pt x="2242" y="1969"/>
                    </a:lnTo>
                    <a:lnTo>
                      <a:pt x="2242" y="1969"/>
                    </a:lnTo>
                    <a:lnTo>
                      <a:pt x="2345" y="1951"/>
                    </a:lnTo>
                    <a:lnTo>
                      <a:pt x="2448" y="1951"/>
                    </a:lnTo>
                    <a:lnTo>
                      <a:pt x="2448" y="1951"/>
                    </a:lnTo>
                    <a:lnTo>
                      <a:pt x="2448" y="1951"/>
                    </a:lnTo>
                    <a:lnTo>
                      <a:pt x="2448" y="1951"/>
                    </a:lnTo>
                    <a:lnTo>
                      <a:pt x="2533" y="1969"/>
                    </a:lnTo>
                    <a:lnTo>
                      <a:pt x="2602" y="2003"/>
                    </a:lnTo>
                    <a:lnTo>
                      <a:pt x="2602" y="2003"/>
                    </a:lnTo>
                    <a:lnTo>
                      <a:pt x="2773" y="2123"/>
                    </a:lnTo>
                    <a:lnTo>
                      <a:pt x="2773" y="2123"/>
                    </a:lnTo>
                    <a:lnTo>
                      <a:pt x="2875" y="2208"/>
                    </a:lnTo>
                    <a:lnTo>
                      <a:pt x="2995" y="2260"/>
                    </a:lnTo>
                    <a:lnTo>
                      <a:pt x="3115" y="2294"/>
                    </a:lnTo>
                    <a:lnTo>
                      <a:pt x="3235" y="2328"/>
                    </a:lnTo>
                    <a:lnTo>
                      <a:pt x="3235" y="2328"/>
                    </a:lnTo>
                    <a:lnTo>
                      <a:pt x="3440" y="2345"/>
                    </a:lnTo>
                    <a:lnTo>
                      <a:pt x="3440" y="2345"/>
                    </a:lnTo>
                    <a:lnTo>
                      <a:pt x="3628" y="2328"/>
                    </a:lnTo>
                    <a:lnTo>
                      <a:pt x="3800" y="2294"/>
                    </a:lnTo>
                    <a:lnTo>
                      <a:pt x="3954" y="2225"/>
                    </a:lnTo>
                    <a:lnTo>
                      <a:pt x="4108" y="2140"/>
                    </a:lnTo>
                    <a:lnTo>
                      <a:pt x="4108" y="2140"/>
                    </a:lnTo>
                    <a:lnTo>
                      <a:pt x="4330" y="2242"/>
                    </a:lnTo>
                    <a:lnTo>
                      <a:pt x="4570" y="2328"/>
                    </a:lnTo>
                    <a:lnTo>
                      <a:pt x="4809" y="2379"/>
                    </a:lnTo>
                    <a:lnTo>
                      <a:pt x="5049" y="2396"/>
                    </a:lnTo>
                    <a:lnTo>
                      <a:pt x="5049" y="2396"/>
                    </a:lnTo>
                    <a:lnTo>
                      <a:pt x="5117" y="2396"/>
                    </a:lnTo>
                    <a:lnTo>
                      <a:pt x="5117" y="2396"/>
                    </a:lnTo>
                    <a:lnTo>
                      <a:pt x="5357" y="2379"/>
                    </a:lnTo>
                    <a:lnTo>
                      <a:pt x="5613" y="2345"/>
                    </a:lnTo>
                    <a:lnTo>
                      <a:pt x="5853" y="2260"/>
                    </a:lnTo>
                    <a:lnTo>
                      <a:pt x="6075" y="2157"/>
                    </a:lnTo>
                    <a:lnTo>
                      <a:pt x="6075" y="2157"/>
                    </a:lnTo>
                    <a:lnTo>
                      <a:pt x="6298" y="2037"/>
                    </a:lnTo>
                    <a:lnTo>
                      <a:pt x="6383" y="1986"/>
                    </a:lnTo>
                    <a:lnTo>
                      <a:pt x="6486" y="1951"/>
                    </a:lnTo>
                    <a:lnTo>
                      <a:pt x="6486" y="1951"/>
                    </a:lnTo>
                    <a:lnTo>
                      <a:pt x="6537" y="1951"/>
                    </a:lnTo>
                    <a:lnTo>
                      <a:pt x="6537" y="1951"/>
                    </a:lnTo>
                    <a:lnTo>
                      <a:pt x="6709" y="1951"/>
                    </a:lnTo>
                    <a:lnTo>
                      <a:pt x="6709" y="1951"/>
                    </a:lnTo>
                    <a:lnTo>
                      <a:pt x="6743" y="1951"/>
                    </a:lnTo>
                    <a:lnTo>
                      <a:pt x="6743" y="1951"/>
                    </a:lnTo>
                    <a:lnTo>
                      <a:pt x="6863" y="1951"/>
                    </a:lnTo>
                    <a:lnTo>
                      <a:pt x="6982" y="1917"/>
                    </a:lnTo>
                    <a:lnTo>
                      <a:pt x="6982" y="1917"/>
                    </a:lnTo>
                    <a:lnTo>
                      <a:pt x="7119" y="1866"/>
                    </a:lnTo>
                    <a:lnTo>
                      <a:pt x="7239" y="1797"/>
                    </a:lnTo>
                    <a:lnTo>
                      <a:pt x="7342" y="1712"/>
                    </a:lnTo>
                    <a:lnTo>
                      <a:pt x="7444" y="1609"/>
                    </a:lnTo>
                    <a:lnTo>
                      <a:pt x="7444" y="1609"/>
                    </a:lnTo>
                    <a:lnTo>
                      <a:pt x="7513" y="1507"/>
                    </a:lnTo>
                    <a:lnTo>
                      <a:pt x="7564" y="1404"/>
                    </a:lnTo>
                    <a:lnTo>
                      <a:pt x="7598" y="1301"/>
                    </a:lnTo>
                    <a:lnTo>
                      <a:pt x="7615" y="1181"/>
                    </a:lnTo>
                    <a:lnTo>
                      <a:pt x="7615" y="1181"/>
                    </a:lnTo>
                    <a:lnTo>
                      <a:pt x="7684" y="1181"/>
                    </a:lnTo>
                    <a:lnTo>
                      <a:pt x="7684" y="1181"/>
                    </a:lnTo>
                    <a:lnTo>
                      <a:pt x="7855" y="1164"/>
                    </a:lnTo>
                    <a:lnTo>
                      <a:pt x="8026" y="1113"/>
                    </a:lnTo>
                    <a:lnTo>
                      <a:pt x="8026" y="1113"/>
                    </a:lnTo>
                    <a:lnTo>
                      <a:pt x="8129" y="1079"/>
                    </a:lnTo>
                    <a:lnTo>
                      <a:pt x="8249" y="1010"/>
                    </a:lnTo>
                    <a:lnTo>
                      <a:pt x="8334" y="942"/>
                    </a:lnTo>
                    <a:lnTo>
                      <a:pt x="8437" y="856"/>
                    </a:lnTo>
                    <a:lnTo>
                      <a:pt x="8437" y="856"/>
                    </a:lnTo>
                    <a:lnTo>
                      <a:pt x="8505" y="771"/>
                    </a:lnTo>
                    <a:lnTo>
                      <a:pt x="8574" y="668"/>
                    </a:lnTo>
                    <a:lnTo>
                      <a:pt x="8642" y="565"/>
                    </a:lnTo>
                    <a:lnTo>
                      <a:pt x="8693" y="463"/>
                    </a:lnTo>
                    <a:lnTo>
                      <a:pt x="8693" y="463"/>
                    </a:lnTo>
                    <a:lnTo>
                      <a:pt x="8728" y="360"/>
                    </a:lnTo>
                    <a:lnTo>
                      <a:pt x="8745" y="240"/>
                    </a:lnTo>
                    <a:lnTo>
                      <a:pt x="8745" y="121"/>
                    </a:lnTo>
                    <a:lnTo>
                      <a:pt x="8745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0" name="Google Shape;1973;p35">
                <a:extLst>
                  <a:ext uri="{FF2B5EF4-FFF2-40B4-BE49-F238E27FC236}">
                    <a16:creationId xmlns:a16="http://schemas.microsoft.com/office/drawing/2014/main" id="{15AD6016-5A16-9675-4A81-306CD7FCBDFE}"/>
                  </a:ext>
                </a:extLst>
              </p:cNvPr>
              <p:cNvSpPr/>
              <p:nvPr/>
            </p:nvSpPr>
            <p:spPr>
              <a:xfrm>
                <a:off x="3233096" y="1918604"/>
                <a:ext cx="288282" cy="72938"/>
              </a:xfrm>
              <a:custGeom>
                <a:avLst/>
                <a:gdLst/>
                <a:ahLst/>
                <a:cxnLst/>
                <a:rect l="l" t="t" r="r" b="b"/>
                <a:pathLst>
                  <a:path w="7308" h="1849" extrusionOk="0">
                    <a:moveTo>
                      <a:pt x="2259" y="0"/>
                    </a:moveTo>
                    <a:lnTo>
                      <a:pt x="2037" y="35"/>
                    </a:lnTo>
                    <a:lnTo>
                      <a:pt x="1831" y="69"/>
                    </a:lnTo>
                    <a:lnTo>
                      <a:pt x="1609" y="103"/>
                    </a:lnTo>
                    <a:lnTo>
                      <a:pt x="1438" y="154"/>
                    </a:lnTo>
                    <a:lnTo>
                      <a:pt x="1284" y="223"/>
                    </a:lnTo>
                    <a:lnTo>
                      <a:pt x="1113" y="291"/>
                    </a:lnTo>
                    <a:lnTo>
                      <a:pt x="959" y="377"/>
                    </a:lnTo>
                    <a:lnTo>
                      <a:pt x="822" y="462"/>
                    </a:lnTo>
                    <a:lnTo>
                      <a:pt x="668" y="565"/>
                    </a:lnTo>
                    <a:lnTo>
                      <a:pt x="548" y="685"/>
                    </a:lnTo>
                    <a:lnTo>
                      <a:pt x="411" y="805"/>
                    </a:lnTo>
                    <a:lnTo>
                      <a:pt x="223" y="1027"/>
                    </a:lnTo>
                    <a:lnTo>
                      <a:pt x="137" y="1147"/>
                    </a:lnTo>
                    <a:lnTo>
                      <a:pt x="69" y="1267"/>
                    </a:lnTo>
                    <a:lnTo>
                      <a:pt x="35" y="1386"/>
                    </a:lnTo>
                    <a:lnTo>
                      <a:pt x="17" y="1575"/>
                    </a:lnTo>
                    <a:lnTo>
                      <a:pt x="0" y="1763"/>
                    </a:lnTo>
                    <a:lnTo>
                      <a:pt x="0" y="1848"/>
                    </a:lnTo>
                    <a:lnTo>
                      <a:pt x="445" y="1660"/>
                    </a:lnTo>
                    <a:lnTo>
                      <a:pt x="668" y="1575"/>
                    </a:lnTo>
                    <a:lnTo>
                      <a:pt x="890" y="1489"/>
                    </a:lnTo>
                    <a:lnTo>
                      <a:pt x="1147" y="1438"/>
                    </a:lnTo>
                    <a:lnTo>
                      <a:pt x="1403" y="1386"/>
                    </a:lnTo>
                    <a:lnTo>
                      <a:pt x="1677" y="1369"/>
                    </a:lnTo>
                    <a:lnTo>
                      <a:pt x="1934" y="1352"/>
                    </a:lnTo>
                    <a:lnTo>
                      <a:pt x="2379" y="1369"/>
                    </a:lnTo>
                    <a:lnTo>
                      <a:pt x="2824" y="1421"/>
                    </a:lnTo>
                    <a:lnTo>
                      <a:pt x="3269" y="1489"/>
                    </a:lnTo>
                    <a:lnTo>
                      <a:pt x="3714" y="1558"/>
                    </a:lnTo>
                    <a:lnTo>
                      <a:pt x="4176" y="1643"/>
                    </a:lnTo>
                    <a:lnTo>
                      <a:pt x="4620" y="1712"/>
                    </a:lnTo>
                    <a:lnTo>
                      <a:pt x="5065" y="1746"/>
                    </a:lnTo>
                    <a:lnTo>
                      <a:pt x="5510" y="1780"/>
                    </a:lnTo>
                    <a:lnTo>
                      <a:pt x="5750" y="1763"/>
                    </a:lnTo>
                    <a:lnTo>
                      <a:pt x="5989" y="1746"/>
                    </a:lnTo>
                    <a:lnTo>
                      <a:pt x="6246" y="1712"/>
                    </a:lnTo>
                    <a:lnTo>
                      <a:pt x="6486" y="1660"/>
                    </a:lnTo>
                    <a:lnTo>
                      <a:pt x="6417" y="1660"/>
                    </a:lnTo>
                    <a:lnTo>
                      <a:pt x="6143" y="1643"/>
                    </a:lnTo>
                    <a:lnTo>
                      <a:pt x="5853" y="1592"/>
                    </a:lnTo>
                    <a:lnTo>
                      <a:pt x="5579" y="1523"/>
                    </a:lnTo>
                    <a:lnTo>
                      <a:pt x="5322" y="1421"/>
                    </a:lnTo>
                    <a:lnTo>
                      <a:pt x="5750" y="1421"/>
                    </a:lnTo>
                    <a:lnTo>
                      <a:pt x="5972" y="1386"/>
                    </a:lnTo>
                    <a:lnTo>
                      <a:pt x="6212" y="1352"/>
                    </a:lnTo>
                    <a:lnTo>
                      <a:pt x="6434" y="1301"/>
                    </a:lnTo>
                    <a:lnTo>
                      <a:pt x="6657" y="1232"/>
                    </a:lnTo>
                    <a:lnTo>
                      <a:pt x="6879" y="1147"/>
                    </a:lnTo>
                    <a:lnTo>
                      <a:pt x="7102" y="1044"/>
                    </a:lnTo>
                    <a:lnTo>
                      <a:pt x="7307" y="942"/>
                    </a:lnTo>
                    <a:lnTo>
                      <a:pt x="6845" y="942"/>
                    </a:lnTo>
                    <a:lnTo>
                      <a:pt x="6161" y="924"/>
                    </a:lnTo>
                    <a:lnTo>
                      <a:pt x="5476" y="890"/>
                    </a:lnTo>
                    <a:lnTo>
                      <a:pt x="5271" y="873"/>
                    </a:lnTo>
                    <a:lnTo>
                      <a:pt x="5065" y="839"/>
                    </a:lnTo>
                    <a:lnTo>
                      <a:pt x="4877" y="788"/>
                    </a:lnTo>
                    <a:lnTo>
                      <a:pt x="4774" y="736"/>
                    </a:lnTo>
                    <a:lnTo>
                      <a:pt x="4689" y="685"/>
                    </a:lnTo>
                    <a:lnTo>
                      <a:pt x="5014" y="685"/>
                    </a:lnTo>
                    <a:lnTo>
                      <a:pt x="5237" y="651"/>
                    </a:lnTo>
                    <a:lnTo>
                      <a:pt x="5459" y="616"/>
                    </a:lnTo>
                    <a:lnTo>
                      <a:pt x="5664" y="565"/>
                    </a:lnTo>
                    <a:lnTo>
                      <a:pt x="5254" y="565"/>
                    </a:lnTo>
                    <a:lnTo>
                      <a:pt x="5014" y="531"/>
                    </a:lnTo>
                    <a:lnTo>
                      <a:pt x="4774" y="480"/>
                    </a:lnTo>
                    <a:lnTo>
                      <a:pt x="4535" y="411"/>
                    </a:lnTo>
                    <a:lnTo>
                      <a:pt x="4056" y="274"/>
                    </a:lnTo>
                    <a:lnTo>
                      <a:pt x="3594" y="154"/>
                    </a:lnTo>
                    <a:lnTo>
                      <a:pt x="3320" y="86"/>
                    </a:lnTo>
                    <a:lnTo>
                      <a:pt x="3029" y="35"/>
                    </a:lnTo>
                    <a:lnTo>
                      <a:pt x="2755" y="18"/>
                    </a:lnTo>
                    <a:lnTo>
                      <a:pt x="2464" y="0"/>
                    </a:lnTo>
                    <a:close/>
                  </a:path>
                </a:pathLst>
              </a:custGeom>
              <a:solidFill>
                <a:srgbClr val="EEA24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1" name="Google Shape;1974;p35">
                <a:extLst>
                  <a:ext uri="{FF2B5EF4-FFF2-40B4-BE49-F238E27FC236}">
                    <a16:creationId xmlns:a16="http://schemas.microsoft.com/office/drawing/2014/main" id="{1BC8AACE-E986-37D5-5129-96AC6B84BC77}"/>
                  </a:ext>
                </a:extLst>
              </p:cNvPr>
              <p:cNvSpPr/>
              <p:nvPr/>
            </p:nvSpPr>
            <p:spPr>
              <a:xfrm>
                <a:off x="3233096" y="1918604"/>
                <a:ext cx="288282" cy="72938"/>
              </a:xfrm>
              <a:custGeom>
                <a:avLst/>
                <a:gdLst/>
                <a:ahLst/>
                <a:cxnLst/>
                <a:rect l="l" t="t" r="r" b="b"/>
                <a:pathLst>
                  <a:path w="7308" h="1849" fill="none" extrusionOk="0">
                    <a:moveTo>
                      <a:pt x="2464" y="0"/>
                    </a:moveTo>
                    <a:lnTo>
                      <a:pt x="2464" y="0"/>
                    </a:lnTo>
                    <a:lnTo>
                      <a:pt x="2259" y="0"/>
                    </a:lnTo>
                    <a:lnTo>
                      <a:pt x="2037" y="35"/>
                    </a:lnTo>
                    <a:lnTo>
                      <a:pt x="1831" y="69"/>
                    </a:lnTo>
                    <a:lnTo>
                      <a:pt x="1609" y="103"/>
                    </a:lnTo>
                    <a:lnTo>
                      <a:pt x="1609" y="103"/>
                    </a:lnTo>
                    <a:lnTo>
                      <a:pt x="1438" y="154"/>
                    </a:lnTo>
                    <a:lnTo>
                      <a:pt x="1284" y="223"/>
                    </a:lnTo>
                    <a:lnTo>
                      <a:pt x="1113" y="291"/>
                    </a:lnTo>
                    <a:lnTo>
                      <a:pt x="959" y="377"/>
                    </a:lnTo>
                    <a:lnTo>
                      <a:pt x="822" y="462"/>
                    </a:lnTo>
                    <a:lnTo>
                      <a:pt x="668" y="565"/>
                    </a:lnTo>
                    <a:lnTo>
                      <a:pt x="548" y="685"/>
                    </a:lnTo>
                    <a:lnTo>
                      <a:pt x="411" y="805"/>
                    </a:lnTo>
                    <a:lnTo>
                      <a:pt x="411" y="805"/>
                    </a:lnTo>
                    <a:lnTo>
                      <a:pt x="223" y="1027"/>
                    </a:lnTo>
                    <a:lnTo>
                      <a:pt x="137" y="1147"/>
                    </a:lnTo>
                    <a:lnTo>
                      <a:pt x="69" y="1267"/>
                    </a:lnTo>
                    <a:lnTo>
                      <a:pt x="69" y="1267"/>
                    </a:lnTo>
                    <a:lnTo>
                      <a:pt x="35" y="1386"/>
                    </a:lnTo>
                    <a:lnTo>
                      <a:pt x="17" y="1575"/>
                    </a:lnTo>
                    <a:lnTo>
                      <a:pt x="0" y="1763"/>
                    </a:lnTo>
                    <a:lnTo>
                      <a:pt x="0" y="1848"/>
                    </a:lnTo>
                    <a:lnTo>
                      <a:pt x="0" y="1848"/>
                    </a:lnTo>
                    <a:lnTo>
                      <a:pt x="0" y="1848"/>
                    </a:lnTo>
                    <a:lnTo>
                      <a:pt x="0" y="1848"/>
                    </a:lnTo>
                    <a:lnTo>
                      <a:pt x="445" y="1660"/>
                    </a:lnTo>
                    <a:lnTo>
                      <a:pt x="668" y="1575"/>
                    </a:lnTo>
                    <a:lnTo>
                      <a:pt x="890" y="1489"/>
                    </a:lnTo>
                    <a:lnTo>
                      <a:pt x="890" y="1489"/>
                    </a:lnTo>
                    <a:lnTo>
                      <a:pt x="1147" y="1438"/>
                    </a:lnTo>
                    <a:lnTo>
                      <a:pt x="1403" y="1386"/>
                    </a:lnTo>
                    <a:lnTo>
                      <a:pt x="1677" y="1369"/>
                    </a:lnTo>
                    <a:lnTo>
                      <a:pt x="1934" y="1352"/>
                    </a:lnTo>
                    <a:lnTo>
                      <a:pt x="1934" y="1352"/>
                    </a:lnTo>
                    <a:lnTo>
                      <a:pt x="2379" y="1369"/>
                    </a:lnTo>
                    <a:lnTo>
                      <a:pt x="2824" y="1421"/>
                    </a:lnTo>
                    <a:lnTo>
                      <a:pt x="3269" y="1489"/>
                    </a:lnTo>
                    <a:lnTo>
                      <a:pt x="3714" y="1558"/>
                    </a:lnTo>
                    <a:lnTo>
                      <a:pt x="3714" y="1558"/>
                    </a:lnTo>
                    <a:lnTo>
                      <a:pt x="4176" y="1643"/>
                    </a:lnTo>
                    <a:lnTo>
                      <a:pt x="4620" y="1712"/>
                    </a:lnTo>
                    <a:lnTo>
                      <a:pt x="5065" y="1746"/>
                    </a:lnTo>
                    <a:lnTo>
                      <a:pt x="5510" y="1780"/>
                    </a:lnTo>
                    <a:lnTo>
                      <a:pt x="5510" y="1780"/>
                    </a:lnTo>
                    <a:lnTo>
                      <a:pt x="5750" y="1763"/>
                    </a:lnTo>
                    <a:lnTo>
                      <a:pt x="5989" y="1746"/>
                    </a:lnTo>
                    <a:lnTo>
                      <a:pt x="6246" y="1712"/>
                    </a:lnTo>
                    <a:lnTo>
                      <a:pt x="6486" y="1660"/>
                    </a:lnTo>
                    <a:lnTo>
                      <a:pt x="6486" y="1660"/>
                    </a:lnTo>
                    <a:lnTo>
                      <a:pt x="6417" y="1660"/>
                    </a:lnTo>
                    <a:lnTo>
                      <a:pt x="6417" y="1660"/>
                    </a:lnTo>
                    <a:lnTo>
                      <a:pt x="6143" y="1643"/>
                    </a:lnTo>
                    <a:lnTo>
                      <a:pt x="5853" y="1592"/>
                    </a:lnTo>
                    <a:lnTo>
                      <a:pt x="5579" y="1523"/>
                    </a:lnTo>
                    <a:lnTo>
                      <a:pt x="5322" y="1421"/>
                    </a:lnTo>
                    <a:lnTo>
                      <a:pt x="5322" y="1421"/>
                    </a:lnTo>
                    <a:lnTo>
                      <a:pt x="5510" y="1421"/>
                    </a:lnTo>
                    <a:lnTo>
                      <a:pt x="5510" y="1421"/>
                    </a:lnTo>
                    <a:lnTo>
                      <a:pt x="5750" y="1421"/>
                    </a:lnTo>
                    <a:lnTo>
                      <a:pt x="5972" y="1386"/>
                    </a:lnTo>
                    <a:lnTo>
                      <a:pt x="6212" y="1352"/>
                    </a:lnTo>
                    <a:lnTo>
                      <a:pt x="6434" y="1301"/>
                    </a:lnTo>
                    <a:lnTo>
                      <a:pt x="6657" y="1232"/>
                    </a:lnTo>
                    <a:lnTo>
                      <a:pt x="6879" y="1147"/>
                    </a:lnTo>
                    <a:lnTo>
                      <a:pt x="7102" y="1044"/>
                    </a:lnTo>
                    <a:lnTo>
                      <a:pt x="7307" y="942"/>
                    </a:lnTo>
                    <a:lnTo>
                      <a:pt x="7307" y="942"/>
                    </a:lnTo>
                    <a:lnTo>
                      <a:pt x="6845" y="942"/>
                    </a:lnTo>
                    <a:lnTo>
                      <a:pt x="6845" y="942"/>
                    </a:lnTo>
                    <a:lnTo>
                      <a:pt x="6161" y="924"/>
                    </a:lnTo>
                    <a:lnTo>
                      <a:pt x="5476" y="890"/>
                    </a:lnTo>
                    <a:lnTo>
                      <a:pt x="5476" y="890"/>
                    </a:lnTo>
                    <a:lnTo>
                      <a:pt x="5271" y="873"/>
                    </a:lnTo>
                    <a:lnTo>
                      <a:pt x="5065" y="839"/>
                    </a:lnTo>
                    <a:lnTo>
                      <a:pt x="4877" y="788"/>
                    </a:lnTo>
                    <a:lnTo>
                      <a:pt x="4774" y="736"/>
                    </a:lnTo>
                    <a:lnTo>
                      <a:pt x="4689" y="685"/>
                    </a:lnTo>
                    <a:lnTo>
                      <a:pt x="4689" y="685"/>
                    </a:lnTo>
                    <a:lnTo>
                      <a:pt x="4792" y="685"/>
                    </a:lnTo>
                    <a:lnTo>
                      <a:pt x="4792" y="685"/>
                    </a:lnTo>
                    <a:lnTo>
                      <a:pt x="5014" y="685"/>
                    </a:lnTo>
                    <a:lnTo>
                      <a:pt x="5237" y="651"/>
                    </a:lnTo>
                    <a:lnTo>
                      <a:pt x="5459" y="616"/>
                    </a:lnTo>
                    <a:lnTo>
                      <a:pt x="5664" y="565"/>
                    </a:lnTo>
                    <a:lnTo>
                      <a:pt x="5664" y="565"/>
                    </a:lnTo>
                    <a:lnTo>
                      <a:pt x="5493" y="565"/>
                    </a:lnTo>
                    <a:lnTo>
                      <a:pt x="5493" y="565"/>
                    </a:lnTo>
                    <a:lnTo>
                      <a:pt x="5254" y="565"/>
                    </a:lnTo>
                    <a:lnTo>
                      <a:pt x="5014" y="531"/>
                    </a:lnTo>
                    <a:lnTo>
                      <a:pt x="4774" y="480"/>
                    </a:lnTo>
                    <a:lnTo>
                      <a:pt x="4535" y="411"/>
                    </a:lnTo>
                    <a:lnTo>
                      <a:pt x="4056" y="274"/>
                    </a:lnTo>
                    <a:lnTo>
                      <a:pt x="3594" y="154"/>
                    </a:lnTo>
                    <a:lnTo>
                      <a:pt x="3594" y="154"/>
                    </a:lnTo>
                    <a:lnTo>
                      <a:pt x="3320" y="86"/>
                    </a:lnTo>
                    <a:lnTo>
                      <a:pt x="3029" y="35"/>
                    </a:lnTo>
                    <a:lnTo>
                      <a:pt x="2755" y="18"/>
                    </a:lnTo>
                    <a:lnTo>
                      <a:pt x="2464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2" name="Google Shape;1975;p35">
                <a:extLst>
                  <a:ext uri="{FF2B5EF4-FFF2-40B4-BE49-F238E27FC236}">
                    <a16:creationId xmlns:a16="http://schemas.microsoft.com/office/drawing/2014/main" id="{337261D6-2D97-2D87-5BAC-B503959321A1}"/>
                  </a:ext>
                </a:extLst>
              </p:cNvPr>
              <p:cNvSpPr/>
              <p:nvPr/>
            </p:nvSpPr>
            <p:spPr>
              <a:xfrm>
                <a:off x="6212598" y="4289909"/>
                <a:ext cx="64142" cy="101301"/>
              </a:xfrm>
              <a:custGeom>
                <a:avLst/>
                <a:gdLst/>
                <a:ahLst/>
                <a:cxnLst/>
                <a:rect l="l" t="t" r="r" b="b"/>
                <a:pathLst>
                  <a:path w="1626" h="2568" extrusionOk="0">
                    <a:moveTo>
                      <a:pt x="137" y="1"/>
                    </a:moveTo>
                    <a:lnTo>
                      <a:pt x="120" y="1062"/>
                    </a:lnTo>
                    <a:lnTo>
                      <a:pt x="103" y="1421"/>
                    </a:lnTo>
                    <a:lnTo>
                      <a:pt x="86" y="1780"/>
                    </a:lnTo>
                    <a:lnTo>
                      <a:pt x="35" y="2140"/>
                    </a:lnTo>
                    <a:lnTo>
                      <a:pt x="0" y="2499"/>
                    </a:lnTo>
                    <a:lnTo>
                      <a:pt x="377" y="2550"/>
                    </a:lnTo>
                    <a:lnTo>
                      <a:pt x="753" y="2568"/>
                    </a:lnTo>
                    <a:lnTo>
                      <a:pt x="1130" y="2533"/>
                    </a:lnTo>
                    <a:lnTo>
                      <a:pt x="1506" y="2482"/>
                    </a:lnTo>
                    <a:lnTo>
                      <a:pt x="1592" y="1472"/>
                    </a:lnTo>
                    <a:lnTo>
                      <a:pt x="1626" y="463"/>
                    </a:lnTo>
                    <a:lnTo>
                      <a:pt x="1626" y="377"/>
                    </a:lnTo>
                    <a:lnTo>
                      <a:pt x="1609" y="309"/>
                    </a:lnTo>
                    <a:lnTo>
                      <a:pt x="1575" y="258"/>
                    </a:lnTo>
                    <a:lnTo>
                      <a:pt x="1523" y="223"/>
                    </a:lnTo>
                    <a:lnTo>
                      <a:pt x="1455" y="189"/>
                    </a:lnTo>
                    <a:lnTo>
                      <a:pt x="1386" y="172"/>
                    </a:lnTo>
                    <a:lnTo>
                      <a:pt x="1078" y="104"/>
                    </a:lnTo>
                    <a:lnTo>
                      <a:pt x="770" y="52"/>
                    </a:lnTo>
                    <a:lnTo>
                      <a:pt x="445" y="18"/>
                    </a:lnTo>
                    <a:lnTo>
                      <a:pt x="137" y="1"/>
                    </a:lnTo>
                    <a:close/>
                  </a:path>
                </a:pathLst>
              </a:custGeom>
              <a:solidFill>
                <a:srgbClr val="1236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3" name="Google Shape;1976;p35">
                <a:extLst>
                  <a:ext uri="{FF2B5EF4-FFF2-40B4-BE49-F238E27FC236}">
                    <a16:creationId xmlns:a16="http://schemas.microsoft.com/office/drawing/2014/main" id="{9434AC6E-0496-F207-22E7-36902F8AF035}"/>
                  </a:ext>
                </a:extLst>
              </p:cNvPr>
              <p:cNvSpPr/>
              <p:nvPr/>
            </p:nvSpPr>
            <p:spPr>
              <a:xfrm>
                <a:off x="6212598" y="4289909"/>
                <a:ext cx="64142" cy="101301"/>
              </a:xfrm>
              <a:custGeom>
                <a:avLst/>
                <a:gdLst/>
                <a:ahLst/>
                <a:cxnLst/>
                <a:rect l="l" t="t" r="r" b="b"/>
                <a:pathLst>
                  <a:path w="1626" h="2568" fill="none" extrusionOk="0">
                    <a:moveTo>
                      <a:pt x="120" y="1062"/>
                    </a:moveTo>
                    <a:lnTo>
                      <a:pt x="120" y="1062"/>
                    </a:lnTo>
                    <a:lnTo>
                      <a:pt x="103" y="1421"/>
                    </a:lnTo>
                    <a:lnTo>
                      <a:pt x="86" y="1780"/>
                    </a:lnTo>
                    <a:lnTo>
                      <a:pt x="35" y="2140"/>
                    </a:lnTo>
                    <a:lnTo>
                      <a:pt x="0" y="2499"/>
                    </a:lnTo>
                    <a:lnTo>
                      <a:pt x="0" y="2499"/>
                    </a:lnTo>
                    <a:lnTo>
                      <a:pt x="377" y="2550"/>
                    </a:lnTo>
                    <a:lnTo>
                      <a:pt x="753" y="2568"/>
                    </a:lnTo>
                    <a:lnTo>
                      <a:pt x="1130" y="2533"/>
                    </a:lnTo>
                    <a:lnTo>
                      <a:pt x="1506" y="2482"/>
                    </a:lnTo>
                    <a:lnTo>
                      <a:pt x="1506" y="2482"/>
                    </a:lnTo>
                    <a:lnTo>
                      <a:pt x="1592" y="1472"/>
                    </a:lnTo>
                    <a:lnTo>
                      <a:pt x="1626" y="463"/>
                    </a:lnTo>
                    <a:lnTo>
                      <a:pt x="1626" y="463"/>
                    </a:lnTo>
                    <a:lnTo>
                      <a:pt x="1626" y="377"/>
                    </a:lnTo>
                    <a:lnTo>
                      <a:pt x="1609" y="309"/>
                    </a:lnTo>
                    <a:lnTo>
                      <a:pt x="1609" y="309"/>
                    </a:lnTo>
                    <a:lnTo>
                      <a:pt x="1575" y="258"/>
                    </a:lnTo>
                    <a:lnTo>
                      <a:pt x="1523" y="223"/>
                    </a:lnTo>
                    <a:lnTo>
                      <a:pt x="1455" y="189"/>
                    </a:lnTo>
                    <a:lnTo>
                      <a:pt x="1386" y="172"/>
                    </a:lnTo>
                    <a:lnTo>
                      <a:pt x="1386" y="172"/>
                    </a:lnTo>
                    <a:lnTo>
                      <a:pt x="1078" y="104"/>
                    </a:lnTo>
                    <a:lnTo>
                      <a:pt x="770" y="52"/>
                    </a:lnTo>
                    <a:lnTo>
                      <a:pt x="445" y="18"/>
                    </a:lnTo>
                    <a:lnTo>
                      <a:pt x="137" y="1"/>
                    </a:lnTo>
                    <a:lnTo>
                      <a:pt x="120" y="1062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4" name="Google Shape;1977;p35">
                <a:extLst>
                  <a:ext uri="{FF2B5EF4-FFF2-40B4-BE49-F238E27FC236}">
                    <a16:creationId xmlns:a16="http://schemas.microsoft.com/office/drawing/2014/main" id="{5A7B1166-3CFC-DD2A-F8CE-0A35AB2A699E}"/>
                  </a:ext>
                </a:extLst>
              </p:cNvPr>
              <p:cNvSpPr/>
              <p:nvPr/>
            </p:nvSpPr>
            <p:spPr>
              <a:xfrm>
                <a:off x="6213269" y="4341230"/>
                <a:ext cx="62130" cy="43234"/>
              </a:xfrm>
              <a:custGeom>
                <a:avLst/>
                <a:gdLst/>
                <a:ahLst/>
                <a:cxnLst/>
                <a:rect l="l" t="t" r="r" b="b"/>
                <a:pathLst>
                  <a:path w="1575" h="1096" extrusionOk="0">
                    <a:moveTo>
                      <a:pt x="86" y="0"/>
                    </a:moveTo>
                    <a:lnTo>
                      <a:pt x="52" y="514"/>
                    </a:lnTo>
                    <a:lnTo>
                      <a:pt x="0" y="1010"/>
                    </a:lnTo>
                    <a:lnTo>
                      <a:pt x="18" y="1010"/>
                    </a:lnTo>
                    <a:lnTo>
                      <a:pt x="137" y="1027"/>
                    </a:lnTo>
                    <a:lnTo>
                      <a:pt x="257" y="1061"/>
                    </a:lnTo>
                    <a:lnTo>
                      <a:pt x="377" y="1078"/>
                    </a:lnTo>
                    <a:lnTo>
                      <a:pt x="514" y="1095"/>
                    </a:lnTo>
                    <a:lnTo>
                      <a:pt x="599" y="1095"/>
                    </a:lnTo>
                    <a:lnTo>
                      <a:pt x="685" y="1061"/>
                    </a:lnTo>
                    <a:lnTo>
                      <a:pt x="788" y="1010"/>
                    </a:lnTo>
                    <a:lnTo>
                      <a:pt x="873" y="924"/>
                    </a:lnTo>
                    <a:lnTo>
                      <a:pt x="1061" y="770"/>
                    </a:lnTo>
                    <a:lnTo>
                      <a:pt x="1147" y="685"/>
                    </a:lnTo>
                    <a:lnTo>
                      <a:pt x="1232" y="616"/>
                    </a:lnTo>
                    <a:lnTo>
                      <a:pt x="1352" y="565"/>
                    </a:lnTo>
                    <a:lnTo>
                      <a:pt x="1472" y="548"/>
                    </a:lnTo>
                    <a:lnTo>
                      <a:pt x="1540" y="548"/>
                    </a:lnTo>
                    <a:lnTo>
                      <a:pt x="1575" y="52"/>
                    </a:lnTo>
                    <a:lnTo>
                      <a:pt x="1575" y="52"/>
                    </a:lnTo>
                    <a:lnTo>
                      <a:pt x="1301" y="69"/>
                    </a:lnTo>
                    <a:lnTo>
                      <a:pt x="1027" y="69"/>
                    </a:lnTo>
                    <a:lnTo>
                      <a:pt x="548" y="52"/>
                    </a:lnTo>
                    <a:lnTo>
                      <a:pt x="86" y="0"/>
                    </a:lnTo>
                    <a:close/>
                  </a:path>
                </a:pathLst>
              </a:custGeom>
              <a:solidFill>
                <a:srgbClr val="0C273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5" name="Google Shape;1978;p35">
                <a:extLst>
                  <a:ext uri="{FF2B5EF4-FFF2-40B4-BE49-F238E27FC236}">
                    <a16:creationId xmlns:a16="http://schemas.microsoft.com/office/drawing/2014/main" id="{6E253BDF-E5BF-1F0D-E751-448C1D88320C}"/>
                  </a:ext>
                </a:extLst>
              </p:cNvPr>
              <p:cNvSpPr/>
              <p:nvPr/>
            </p:nvSpPr>
            <p:spPr>
              <a:xfrm>
                <a:off x="6213269" y="4341230"/>
                <a:ext cx="62130" cy="43234"/>
              </a:xfrm>
              <a:custGeom>
                <a:avLst/>
                <a:gdLst/>
                <a:ahLst/>
                <a:cxnLst/>
                <a:rect l="l" t="t" r="r" b="b"/>
                <a:pathLst>
                  <a:path w="1575" h="1096" fill="none" extrusionOk="0">
                    <a:moveTo>
                      <a:pt x="86" y="0"/>
                    </a:moveTo>
                    <a:lnTo>
                      <a:pt x="86" y="0"/>
                    </a:lnTo>
                    <a:lnTo>
                      <a:pt x="52" y="514"/>
                    </a:lnTo>
                    <a:lnTo>
                      <a:pt x="0" y="1010"/>
                    </a:lnTo>
                    <a:lnTo>
                      <a:pt x="0" y="1010"/>
                    </a:lnTo>
                    <a:lnTo>
                      <a:pt x="18" y="1010"/>
                    </a:lnTo>
                    <a:lnTo>
                      <a:pt x="18" y="1010"/>
                    </a:lnTo>
                    <a:lnTo>
                      <a:pt x="137" y="1027"/>
                    </a:lnTo>
                    <a:lnTo>
                      <a:pt x="257" y="1061"/>
                    </a:lnTo>
                    <a:lnTo>
                      <a:pt x="257" y="1061"/>
                    </a:lnTo>
                    <a:lnTo>
                      <a:pt x="377" y="1078"/>
                    </a:lnTo>
                    <a:lnTo>
                      <a:pt x="514" y="1095"/>
                    </a:lnTo>
                    <a:lnTo>
                      <a:pt x="514" y="1095"/>
                    </a:lnTo>
                    <a:lnTo>
                      <a:pt x="599" y="1095"/>
                    </a:lnTo>
                    <a:lnTo>
                      <a:pt x="685" y="1061"/>
                    </a:lnTo>
                    <a:lnTo>
                      <a:pt x="685" y="1061"/>
                    </a:lnTo>
                    <a:lnTo>
                      <a:pt x="788" y="1010"/>
                    </a:lnTo>
                    <a:lnTo>
                      <a:pt x="873" y="924"/>
                    </a:lnTo>
                    <a:lnTo>
                      <a:pt x="1061" y="770"/>
                    </a:lnTo>
                    <a:lnTo>
                      <a:pt x="1147" y="685"/>
                    </a:lnTo>
                    <a:lnTo>
                      <a:pt x="1232" y="616"/>
                    </a:lnTo>
                    <a:lnTo>
                      <a:pt x="1352" y="565"/>
                    </a:lnTo>
                    <a:lnTo>
                      <a:pt x="1472" y="548"/>
                    </a:lnTo>
                    <a:lnTo>
                      <a:pt x="1472" y="548"/>
                    </a:lnTo>
                    <a:lnTo>
                      <a:pt x="1489" y="548"/>
                    </a:lnTo>
                    <a:lnTo>
                      <a:pt x="1489" y="548"/>
                    </a:lnTo>
                    <a:lnTo>
                      <a:pt x="1540" y="548"/>
                    </a:lnTo>
                    <a:lnTo>
                      <a:pt x="1540" y="548"/>
                    </a:lnTo>
                    <a:lnTo>
                      <a:pt x="1575" y="52"/>
                    </a:lnTo>
                    <a:lnTo>
                      <a:pt x="1575" y="52"/>
                    </a:lnTo>
                    <a:lnTo>
                      <a:pt x="1301" y="69"/>
                    </a:lnTo>
                    <a:lnTo>
                      <a:pt x="1027" y="69"/>
                    </a:lnTo>
                    <a:lnTo>
                      <a:pt x="1027" y="69"/>
                    </a:lnTo>
                    <a:lnTo>
                      <a:pt x="548" y="52"/>
                    </a:lnTo>
                    <a:lnTo>
                      <a:pt x="86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6" name="Google Shape;1979;p35">
                <a:extLst>
                  <a:ext uri="{FF2B5EF4-FFF2-40B4-BE49-F238E27FC236}">
                    <a16:creationId xmlns:a16="http://schemas.microsoft.com/office/drawing/2014/main" id="{25CCEDD0-C09C-BF10-3E92-2BA36FCD95FE}"/>
                  </a:ext>
                </a:extLst>
              </p:cNvPr>
              <p:cNvSpPr/>
              <p:nvPr/>
            </p:nvSpPr>
            <p:spPr>
              <a:xfrm>
                <a:off x="6045854" y="3388771"/>
                <a:ext cx="422601" cy="955182"/>
              </a:xfrm>
              <a:custGeom>
                <a:avLst/>
                <a:gdLst/>
                <a:ahLst/>
                <a:cxnLst/>
                <a:rect l="l" t="t" r="r" b="b"/>
                <a:pathLst>
                  <a:path w="10713" h="24214" extrusionOk="0">
                    <a:moveTo>
                      <a:pt x="2653" y="1"/>
                    </a:moveTo>
                    <a:lnTo>
                      <a:pt x="2157" y="18"/>
                    </a:lnTo>
                    <a:lnTo>
                      <a:pt x="2037" y="35"/>
                    </a:lnTo>
                    <a:lnTo>
                      <a:pt x="1900" y="52"/>
                    </a:lnTo>
                    <a:lnTo>
                      <a:pt x="1780" y="86"/>
                    </a:lnTo>
                    <a:lnTo>
                      <a:pt x="1678" y="120"/>
                    </a:lnTo>
                    <a:lnTo>
                      <a:pt x="1575" y="189"/>
                    </a:lnTo>
                    <a:lnTo>
                      <a:pt x="1472" y="240"/>
                    </a:lnTo>
                    <a:lnTo>
                      <a:pt x="1284" y="394"/>
                    </a:lnTo>
                    <a:lnTo>
                      <a:pt x="1113" y="583"/>
                    </a:lnTo>
                    <a:lnTo>
                      <a:pt x="959" y="788"/>
                    </a:lnTo>
                    <a:lnTo>
                      <a:pt x="822" y="1010"/>
                    </a:lnTo>
                    <a:lnTo>
                      <a:pt x="702" y="1250"/>
                    </a:lnTo>
                    <a:lnTo>
                      <a:pt x="583" y="1507"/>
                    </a:lnTo>
                    <a:lnTo>
                      <a:pt x="497" y="1780"/>
                    </a:lnTo>
                    <a:lnTo>
                      <a:pt x="411" y="2037"/>
                    </a:lnTo>
                    <a:lnTo>
                      <a:pt x="326" y="2311"/>
                    </a:lnTo>
                    <a:lnTo>
                      <a:pt x="206" y="2824"/>
                    </a:lnTo>
                    <a:lnTo>
                      <a:pt x="121" y="3303"/>
                    </a:lnTo>
                    <a:lnTo>
                      <a:pt x="52" y="3697"/>
                    </a:lnTo>
                    <a:lnTo>
                      <a:pt x="18" y="4090"/>
                    </a:lnTo>
                    <a:lnTo>
                      <a:pt x="1" y="4501"/>
                    </a:lnTo>
                    <a:lnTo>
                      <a:pt x="18" y="4895"/>
                    </a:lnTo>
                    <a:lnTo>
                      <a:pt x="69" y="5288"/>
                    </a:lnTo>
                    <a:lnTo>
                      <a:pt x="155" y="5682"/>
                    </a:lnTo>
                    <a:lnTo>
                      <a:pt x="275" y="6058"/>
                    </a:lnTo>
                    <a:lnTo>
                      <a:pt x="360" y="6246"/>
                    </a:lnTo>
                    <a:lnTo>
                      <a:pt x="446" y="6418"/>
                    </a:lnTo>
                    <a:lnTo>
                      <a:pt x="583" y="6674"/>
                    </a:lnTo>
                    <a:lnTo>
                      <a:pt x="719" y="6914"/>
                    </a:lnTo>
                    <a:lnTo>
                      <a:pt x="891" y="7136"/>
                    </a:lnTo>
                    <a:lnTo>
                      <a:pt x="1079" y="7342"/>
                    </a:lnTo>
                    <a:lnTo>
                      <a:pt x="1267" y="7547"/>
                    </a:lnTo>
                    <a:lnTo>
                      <a:pt x="1472" y="7735"/>
                    </a:lnTo>
                    <a:lnTo>
                      <a:pt x="1695" y="7906"/>
                    </a:lnTo>
                    <a:lnTo>
                      <a:pt x="1934" y="8077"/>
                    </a:lnTo>
                    <a:lnTo>
                      <a:pt x="2174" y="8231"/>
                    </a:lnTo>
                    <a:lnTo>
                      <a:pt x="2413" y="8368"/>
                    </a:lnTo>
                    <a:lnTo>
                      <a:pt x="2670" y="8505"/>
                    </a:lnTo>
                    <a:lnTo>
                      <a:pt x="2927" y="8625"/>
                    </a:lnTo>
                    <a:lnTo>
                      <a:pt x="3201" y="8728"/>
                    </a:lnTo>
                    <a:lnTo>
                      <a:pt x="3457" y="8830"/>
                    </a:lnTo>
                    <a:lnTo>
                      <a:pt x="3731" y="8916"/>
                    </a:lnTo>
                    <a:lnTo>
                      <a:pt x="4005" y="8984"/>
                    </a:lnTo>
                    <a:lnTo>
                      <a:pt x="4073" y="9925"/>
                    </a:lnTo>
                    <a:lnTo>
                      <a:pt x="4108" y="10867"/>
                    </a:lnTo>
                    <a:lnTo>
                      <a:pt x="4125" y="11808"/>
                    </a:lnTo>
                    <a:lnTo>
                      <a:pt x="4142" y="12749"/>
                    </a:lnTo>
                    <a:lnTo>
                      <a:pt x="4142" y="14631"/>
                    </a:lnTo>
                    <a:lnTo>
                      <a:pt x="4108" y="16514"/>
                    </a:lnTo>
                    <a:lnTo>
                      <a:pt x="4039" y="18396"/>
                    </a:lnTo>
                    <a:lnTo>
                      <a:pt x="3954" y="20261"/>
                    </a:lnTo>
                    <a:lnTo>
                      <a:pt x="3748" y="24026"/>
                    </a:lnTo>
                    <a:lnTo>
                      <a:pt x="4056" y="24094"/>
                    </a:lnTo>
                    <a:lnTo>
                      <a:pt x="4364" y="24145"/>
                    </a:lnTo>
                    <a:lnTo>
                      <a:pt x="4689" y="24197"/>
                    </a:lnTo>
                    <a:lnTo>
                      <a:pt x="4997" y="24214"/>
                    </a:lnTo>
                    <a:lnTo>
                      <a:pt x="5322" y="24214"/>
                    </a:lnTo>
                    <a:lnTo>
                      <a:pt x="5630" y="24197"/>
                    </a:lnTo>
                    <a:lnTo>
                      <a:pt x="5956" y="24180"/>
                    </a:lnTo>
                    <a:lnTo>
                      <a:pt x="6264" y="24128"/>
                    </a:lnTo>
                    <a:lnTo>
                      <a:pt x="6726" y="21305"/>
                    </a:lnTo>
                    <a:lnTo>
                      <a:pt x="7171" y="18481"/>
                    </a:lnTo>
                    <a:lnTo>
                      <a:pt x="7376" y="17078"/>
                    </a:lnTo>
                    <a:lnTo>
                      <a:pt x="7564" y="15658"/>
                    </a:lnTo>
                    <a:lnTo>
                      <a:pt x="7752" y="14238"/>
                    </a:lnTo>
                    <a:lnTo>
                      <a:pt x="7906" y="12817"/>
                    </a:lnTo>
                    <a:lnTo>
                      <a:pt x="8043" y="11414"/>
                    </a:lnTo>
                    <a:lnTo>
                      <a:pt x="8163" y="9994"/>
                    </a:lnTo>
                    <a:lnTo>
                      <a:pt x="8249" y="8591"/>
                    </a:lnTo>
                    <a:lnTo>
                      <a:pt x="8300" y="7171"/>
                    </a:lnTo>
                    <a:lnTo>
                      <a:pt x="8317" y="6537"/>
                    </a:lnTo>
                    <a:lnTo>
                      <a:pt x="8334" y="5921"/>
                    </a:lnTo>
                    <a:lnTo>
                      <a:pt x="8368" y="5613"/>
                    </a:lnTo>
                    <a:lnTo>
                      <a:pt x="8403" y="5305"/>
                    </a:lnTo>
                    <a:lnTo>
                      <a:pt x="8471" y="4997"/>
                    </a:lnTo>
                    <a:lnTo>
                      <a:pt x="8557" y="4689"/>
                    </a:lnTo>
                    <a:lnTo>
                      <a:pt x="8659" y="4398"/>
                    </a:lnTo>
                    <a:lnTo>
                      <a:pt x="8779" y="4125"/>
                    </a:lnTo>
                    <a:lnTo>
                      <a:pt x="8899" y="3851"/>
                    </a:lnTo>
                    <a:lnTo>
                      <a:pt x="9036" y="3577"/>
                    </a:lnTo>
                    <a:lnTo>
                      <a:pt x="9327" y="3047"/>
                    </a:lnTo>
                    <a:lnTo>
                      <a:pt x="9618" y="2516"/>
                    </a:lnTo>
                    <a:lnTo>
                      <a:pt x="10713" y="634"/>
                    </a:lnTo>
                    <a:lnTo>
                      <a:pt x="9549" y="617"/>
                    </a:lnTo>
                    <a:lnTo>
                      <a:pt x="8403" y="565"/>
                    </a:lnTo>
                    <a:lnTo>
                      <a:pt x="7239" y="497"/>
                    </a:lnTo>
                    <a:lnTo>
                      <a:pt x="6075" y="394"/>
                    </a:lnTo>
                    <a:lnTo>
                      <a:pt x="5596" y="343"/>
                    </a:lnTo>
                    <a:lnTo>
                      <a:pt x="5100" y="274"/>
                    </a:lnTo>
                    <a:lnTo>
                      <a:pt x="4125" y="138"/>
                    </a:lnTo>
                    <a:lnTo>
                      <a:pt x="3628" y="69"/>
                    </a:lnTo>
                    <a:lnTo>
                      <a:pt x="3132" y="35"/>
                    </a:lnTo>
                    <a:lnTo>
                      <a:pt x="265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7" name="Google Shape;1980;p35">
                <a:extLst>
                  <a:ext uri="{FF2B5EF4-FFF2-40B4-BE49-F238E27FC236}">
                    <a16:creationId xmlns:a16="http://schemas.microsoft.com/office/drawing/2014/main" id="{B92B847A-9229-A413-0CD2-377181B9CDF8}"/>
                  </a:ext>
                </a:extLst>
              </p:cNvPr>
              <p:cNvSpPr/>
              <p:nvPr/>
            </p:nvSpPr>
            <p:spPr>
              <a:xfrm>
                <a:off x="6045854" y="3388771"/>
                <a:ext cx="422601" cy="955182"/>
              </a:xfrm>
              <a:custGeom>
                <a:avLst/>
                <a:gdLst/>
                <a:ahLst/>
                <a:cxnLst/>
                <a:rect l="l" t="t" r="r" b="b"/>
                <a:pathLst>
                  <a:path w="10713" h="24214" fill="none" extrusionOk="0">
                    <a:moveTo>
                      <a:pt x="121" y="3303"/>
                    </a:moveTo>
                    <a:lnTo>
                      <a:pt x="121" y="3303"/>
                    </a:lnTo>
                    <a:lnTo>
                      <a:pt x="52" y="3697"/>
                    </a:lnTo>
                    <a:lnTo>
                      <a:pt x="18" y="4090"/>
                    </a:lnTo>
                    <a:lnTo>
                      <a:pt x="1" y="4501"/>
                    </a:lnTo>
                    <a:lnTo>
                      <a:pt x="18" y="4895"/>
                    </a:lnTo>
                    <a:lnTo>
                      <a:pt x="69" y="5288"/>
                    </a:lnTo>
                    <a:lnTo>
                      <a:pt x="155" y="5682"/>
                    </a:lnTo>
                    <a:lnTo>
                      <a:pt x="275" y="6058"/>
                    </a:lnTo>
                    <a:lnTo>
                      <a:pt x="360" y="6246"/>
                    </a:lnTo>
                    <a:lnTo>
                      <a:pt x="446" y="6418"/>
                    </a:lnTo>
                    <a:lnTo>
                      <a:pt x="446" y="6418"/>
                    </a:lnTo>
                    <a:lnTo>
                      <a:pt x="583" y="6674"/>
                    </a:lnTo>
                    <a:lnTo>
                      <a:pt x="719" y="6914"/>
                    </a:lnTo>
                    <a:lnTo>
                      <a:pt x="891" y="7136"/>
                    </a:lnTo>
                    <a:lnTo>
                      <a:pt x="1079" y="7342"/>
                    </a:lnTo>
                    <a:lnTo>
                      <a:pt x="1267" y="7547"/>
                    </a:lnTo>
                    <a:lnTo>
                      <a:pt x="1472" y="7735"/>
                    </a:lnTo>
                    <a:lnTo>
                      <a:pt x="1695" y="7906"/>
                    </a:lnTo>
                    <a:lnTo>
                      <a:pt x="1934" y="8077"/>
                    </a:lnTo>
                    <a:lnTo>
                      <a:pt x="2174" y="8231"/>
                    </a:lnTo>
                    <a:lnTo>
                      <a:pt x="2413" y="8368"/>
                    </a:lnTo>
                    <a:lnTo>
                      <a:pt x="2670" y="8505"/>
                    </a:lnTo>
                    <a:lnTo>
                      <a:pt x="2927" y="8625"/>
                    </a:lnTo>
                    <a:lnTo>
                      <a:pt x="3201" y="8728"/>
                    </a:lnTo>
                    <a:lnTo>
                      <a:pt x="3457" y="8830"/>
                    </a:lnTo>
                    <a:lnTo>
                      <a:pt x="3731" y="8916"/>
                    </a:lnTo>
                    <a:lnTo>
                      <a:pt x="4005" y="8984"/>
                    </a:lnTo>
                    <a:lnTo>
                      <a:pt x="4005" y="8984"/>
                    </a:lnTo>
                    <a:lnTo>
                      <a:pt x="4073" y="9925"/>
                    </a:lnTo>
                    <a:lnTo>
                      <a:pt x="4108" y="10867"/>
                    </a:lnTo>
                    <a:lnTo>
                      <a:pt x="4125" y="11808"/>
                    </a:lnTo>
                    <a:lnTo>
                      <a:pt x="4142" y="12749"/>
                    </a:lnTo>
                    <a:lnTo>
                      <a:pt x="4142" y="14631"/>
                    </a:lnTo>
                    <a:lnTo>
                      <a:pt x="4108" y="16514"/>
                    </a:lnTo>
                    <a:lnTo>
                      <a:pt x="4039" y="18396"/>
                    </a:lnTo>
                    <a:lnTo>
                      <a:pt x="3954" y="20261"/>
                    </a:lnTo>
                    <a:lnTo>
                      <a:pt x="3748" y="24026"/>
                    </a:lnTo>
                    <a:lnTo>
                      <a:pt x="3748" y="24026"/>
                    </a:lnTo>
                    <a:lnTo>
                      <a:pt x="4056" y="24094"/>
                    </a:lnTo>
                    <a:lnTo>
                      <a:pt x="4364" y="24145"/>
                    </a:lnTo>
                    <a:lnTo>
                      <a:pt x="4689" y="24197"/>
                    </a:lnTo>
                    <a:lnTo>
                      <a:pt x="4997" y="24214"/>
                    </a:lnTo>
                    <a:lnTo>
                      <a:pt x="5322" y="24214"/>
                    </a:lnTo>
                    <a:lnTo>
                      <a:pt x="5630" y="24197"/>
                    </a:lnTo>
                    <a:lnTo>
                      <a:pt x="5956" y="24180"/>
                    </a:lnTo>
                    <a:lnTo>
                      <a:pt x="6264" y="24128"/>
                    </a:lnTo>
                    <a:lnTo>
                      <a:pt x="6264" y="24128"/>
                    </a:lnTo>
                    <a:lnTo>
                      <a:pt x="6726" y="21305"/>
                    </a:lnTo>
                    <a:lnTo>
                      <a:pt x="7171" y="18481"/>
                    </a:lnTo>
                    <a:lnTo>
                      <a:pt x="7376" y="17078"/>
                    </a:lnTo>
                    <a:lnTo>
                      <a:pt x="7564" y="15658"/>
                    </a:lnTo>
                    <a:lnTo>
                      <a:pt x="7752" y="14238"/>
                    </a:lnTo>
                    <a:lnTo>
                      <a:pt x="7906" y="12817"/>
                    </a:lnTo>
                    <a:lnTo>
                      <a:pt x="7906" y="12817"/>
                    </a:lnTo>
                    <a:lnTo>
                      <a:pt x="8043" y="11414"/>
                    </a:lnTo>
                    <a:lnTo>
                      <a:pt x="8163" y="9994"/>
                    </a:lnTo>
                    <a:lnTo>
                      <a:pt x="8249" y="8591"/>
                    </a:lnTo>
                    <a:lnTo>
                      <a:pt x="8300" y="7171"/>
                    </a:lnTo>
                    <a:lnTo>
                      <a:pt x="8300" y="7171"/>
                    </a:lnTo>
                    <a:lnTo>
                      <a:pt x="8317" y="6537"/>
                    </a:lnTo>
                    <a:lnTo>
                      <a:pt x="8334" y="5921"/>
                    </a:lnTo>
                    <a:lnTo>
                      <a:pt x="8368" y="5613"/>
                    </a:lnTo>
                    <a:lnTo>
                      <a:pt x="8403" y="5305"/>
                    </a:lnTo>
                    <a:lnTo>
                      <a:pt x="8471" y="4997"/>
                    </a:lnTo>
                    <a:lnTo>
                      <a:pt x="8557" y="4689"/>
                    </a:lnTo>
                    <a:lnTo>
                      <a:pt x="8557" y="4689"/>
                    </a:lnTo>
                    <a:lnTo>
                      <a:pt x="8659" y="4398"/>
                    </a:lnTo>
                    <a:lnTo>
                      <a:pt x="8779" y="4125"/>
                    </a:lnTo>
                    <a:lnTo>
                      <a:pt x="8899" y="3851"/>
                    </a:lnTo>
                    <a:lnTo>
                      <a:pt x="9036" y="3577"/>
                    </a:lnTo>
                    <a:lnTo>
                      <a:pt x="9327" y="3047"/>
                    </a:lnTo>
                    <a:lnTo>
                      <a:pt x="9618" y="2516"/>
                    </a:lnTo>
                    <a:lnTo>
                      <a:pt x="9618" y="2516"/>
                    </a:lnTo>
                    <a:lnTo>
                      <a:pt x="10713" y="634"/>
                    </a:lnTo>
                    <a:lnTo>
                      <a:pt x="10713" y="634"/>
                    </a:lnTo>
                    <a:lnTo>
                      <a:pt x="9549" y="617"/>
                    </a:lnTo>
                    <a:lnTo>
                      <a:pt x="8403" y="565"/>
                    </a:lnTo>
                    <a:lnTo>
                      <a:pt x="7239" y="497"/>
                    </a:lnTo>
                    <a:lnTo>
                      <a:pt x="6075" y="394"/>
                    </a:lnTo>
                    <a:lnTo>
                      <a:pt x="6075" y="394"/>
                    </a:lnTo>
                    <a:lnTo>
                      <a:pt x="5596" y="343"/>
                    </a:lnTo>
                    <a:lnTo>
                      <a:pt x="5100" y="274"/>
                    </a:lnTo>
                    <a:lnTo>
                      <a:pt x="4125" y="138"/>
                    </a:lnTo>
                    <a:lnTo>
                      <a:pt x="3628" y="69"/>
                    </a:lnTo>
                    <a:lnTo>
                      <a:pt x="3132" y="35"/>
                    </a:lnTo>
                    <a:lnTo>
                      <a:pt x="2653" y="1"/>
                    </a:lnTo>
                    <a:lnTo>
                      <a:pt x="2157" y="18"/>
                    </a:lnTo>
                    <a:lnTo>
                      <a:pt x="2157" y="18"/>
                    </a:lnTo>
                    <a:lnTo>
                      <a:pt x="2037" y="35"/>
                    </a:lnTo>
                    <a:lnTo>
                      <a:pt x="1900" y="52"/>
                    </a:lnTo>
                    <a:lnTo>
                      <a:pt x="1780" y="86"/>
                    </a:lnTo>
                    <a:lnTo>
                      <a:pt x="1678" y="120"/>
                    </a:lnTo>
                    <a:lnTo>
                      <a:pt x="1575" y="189"/>
                    </a:lnTo>
                    <a:lnTo>
                      <a:pt x="1472" y="240"/>
                    </a:lnTo>
                    <a:lnTo>
                      <a:pt x="1284" y="394"/>
                    </a:lnTo>
                    <a:lnTo>
                      <a:pt x="1113" y="583"/>
                    </a:lnTo>
                    <a:lnTo>
                      <a:pt x="959" y="788"/>
                    </a:lnTo>
                    <a:lnTo>
                      <a:pt x="822" y="1010"/>
                    </a:lnTo>
                    <a:lnTo>
                      <a:pt x="702" y="1250"/>
                    </a:lnTo>
                    <a:lnTo>
                      <a:pt x="583" y="1507"/>
                    </a:lnTo>
                    <a:lnTo>
                      <a:pt x="497" y="1780"/>
                    </a:lnTo>
                    <a:lnTo>
                      <a:pt x="411" y="2037"/>
                    </a:lnTo>
                    <a:lnTo>
                      <a:pt x="326" y="2311"/>
                    </a:lnTo>
                    <a:lnTo>
                      <a:pt x="206" y="2824"/>
                    </a:lnTo>
                    <a:lnTo>
                      <a:pt x="121" y="3303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8" name="Google Shape;1981;p35">
                <a:extLst>
                  <a:ext uri="{FF2B5EF4-FFF2-40B4-BE49-F238E27FC236}">
                    <a16:creationId xmlns:a16="http://schemas.microsoft.com/office/drawing/2014/main" id="{5C3C5487-8852-D7F0-6845-EEF697DA17A5}"/>
                  </a:ext>
                </a:extLst>
              </p:cNvPr>
              <p:cNvSpPr/>
              <p:nvPr/>
            </p:nvSpPr>
            <p:spPr>
              <a:xfrm>
                <a:off x="6194374" y="3740445"/>
                <a:ext cx="9467" cy="2761"/>
              </a:xfrm>
              <a:custGeom>
                <a:avLst/>
                <a:gdLst/>
                <a:ahLst/>
                <a:cxnLst/>
                <a:rect l="l" t="t" r="r" b="b"/>
                <a:pathLst>
                  <a:path w="240" h="70" extrusionOk="0">
                    <a:moveTo>
                      <a:pt x="17" y="18"/>
                    </a:moveTo>
                    <a:lnTo>
                      <a:pt x="17" y="18"/>
                    </a:lnTo>
                    <a:lnTo>
                      <a:pt x="240" y="69"/>
                    </a:lnTo>
                    <a:lnTo>
                      <a:pt x="240" y="69"/>
                    </a:lnTo>
                    <a:lnTo>
                      <a:pt x="240" y="69"/>
                    </a:lnTo>
                    <a:lnTo>
                      <a:pt x="240" y="69"/>
                    </a:lnTo>
                    <a:lnTo>
                      <a:pt x="17" y="18"/>
                    </a:lnTo>
                    <a:close/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359BB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9" name="Google Shape;1982;p35">
                <a:extLst>
                  <a:ext uri="{FF2B5EF4-FFF2-40B4-BE49-F238E27FC236}">
                    <a16:creationId xmlns:a16="http://schemas.microsoft.com/office/drawing/2014/main" id="{91D569B1-A55C-5742-CCA2-DFF28FFDDBD3}"/>
                  </a:ext>
                </a:extLst>
              </p:cNvPr>
              <p:cNvSpPr/>
              <p:nvPr/>
            </p:nvSpPr>
            <p:spPr>
              <a:xfrm>
                <a:off x="6195044" y="3741155"/>
                <a:ext cx="8797" cy="2051"/>
              </a:xfrm>
              <a:custGeom>
                <a:avLst/>
                <a:gdLst/>
                <a:ahLst/>
                <a:cxnLst/>
                <a:rect l="l" t="t" r="r" b="b"/>
                <a:pathLst>
                  <a:path w="223" h="52" fill="none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223" y="51"/>
                    </a:lnTo>
                    <a:lnTo>
                      <a:pt x="223" y="51"/>
                    </a:lnTo>
                    <a:lnTo>
                      <a:pt x="223" y="51"/>
                    </a:lnTo>
                    <a:lnTo>
                      <a:pt x="223" y="51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0" name="Google Shape;1983;p35">
                <a:extLst>
                  <a:ext uri="{FF2B5EF4-FFF2-40B4-BE49-F238E27FC236}">
                    <a16:creationId xmlns:a16="http://schemas.microsoft.com/office/drawing/2014/main" id="{69009933-253B-39A2-70F6-23643D5FF729}"/>
                  </a:ext>
                </a:extLst>
              </p:cNvPr>
              <p:cNvSpPr/>
              <p:nvPr/>
            </p:nvSpPr>
            <p:spPr>
              <a:xfrm>
                <a:off x="6194374" y="3740445"/>
                <a:ext cx="39" cy="39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1" name="Google Shape;1984;p35">
                <a:extLst>
                  <a:ext uri="{FF2B5EF4-FFF2-40B4-BE49-F238E27FC236}">
                    <a16:creationId xmlns:a16="http://schemas.microsoft.com/office/drawing/2014/main" id="{28D59FEA-BAE6-8072-5AFE-CA4D0A6D150E}"/>
                  </a:ext>
                </a:extLst>
              </p:cNvPr>
              <p:cNvSpPr/>
              <p:nvPr/>
            </p:nvSpPr>
            <p:spPr>
              <a:xfrm>
                <a:off x="6161277" y="3679025"/>
                <a:ext cx="42564" cy="64181"/>
              </a:xfrm>
              <a:custGeom>
                <a:avLst/>
                <a:gdLst/>
                <a:ahLst/>
                <a:cxnLst/>
                <a:rect l="l" t="t" r="r" b="b"/>
                <a:pathLst>
                  <a:path w="1079" h="1627" extrusionOk="0">
                    <a:moveTo>
                      <a:pt x="1079" y="1"/>
                    </a:moveTo>
                    <a:lnTo>
                      <a:pt x="942" y="86"/>
                    </a:lnTo>
                    <a:lnTo>
                      <a:pt x="771" y="189"/>
                    </a:lnTo>
                    <a:lnTo>
                      <a:pt x="583" y="326"/>
                    </a:lnTo>
                    <a:lnTo>
                      <a:pt x="394" y="514"/>
                    </a:lnTo>
                    <a:lnTo>
                      <a:pt x="309" y="617"/>
                    </a:lnTo>
                    <a:lnTo>
                      <a:pt x="223" y="737"/>
                    </a:lnTo>
                    <a:lnTo>
                      <a:pt x="155" y="856"/>
                    </a:lnTo>
                    <a:lnTo>
                      <a:pt x="86" y="976"/>
                    </a:lnTo>
                    <a:lnTo>
                      <a:pt x="35" y="1113"/>
                    </a:lnTo>
                    <a:lnTo>
                      <a:pt x="1" y="1267"/>
                    </a:lnTo>
                    <a:lnTo>
                      <a:pt x="412" y="1421"/>
                    </a:lnTo>
                    <a:lnTo>
                      <a:pt x="839" y="1558"/>
                    </a:lnTo>
                    <a:lnTo>
                      <a:pt x="856" y="1575"/>
                    </a:lnTo>
                    <a:lnTo>
                      <a:pt x="1079" y="1626"/>
                    </a:lnTo>
                    <a:lnTo>
                      <a:pt x="1062" y="1062"/>
                    </a:lnTo>
                    <a:lnTo>
                      <a:pt x="1062" y="531"/>
                    </a:lnTo>
                    <a:lnTo>
                      <a:pt x="1062" y="257"/>
                    </a:lnTo>
                    <a:lnTo>
                      <a:pt x="1079" y="1"/>
                    </a:lnTo>
                    <a:close/>
                  </a:path>
                </a:pathLst>
              </a:custGeom>
              <a:solidFill>
                <a:srgbClr val="BBB3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2" name="Google Shape;1985;p35">
                <a:extLst>
                  <a:ext uri="{FF2B5EF4-FFF2-40B4-BE49-F238E27FC236}">
                    <a16:creationId xmlns:a16="http://schemas.microsoft.com/office/drawing/2014/main" id="{6E41221C-B210-26FE-D680-60380BE1F9AC}"/>
                  </a:ext>
                </a:extLst>
              </p:cNvPr>
              <p:cNvSpPr/>
              <p:nvPr/>
            </p:nvSpPr>
            <p:spPr>
              <a:xfrm>
                <a:off x="6182894" y="4362807"/>
                <a:ext cx="208598" cy="228204"/>
              </a:xfrm>
              <a:custGeom>
                <a:avLst/>
                <a:gdLst/>
                <a:ahLst/>
                <a:cxnLst/>
                <a:rect l="l" t="t" r="r" b="b"/>
                <a:pathLst>
                  <a:path w="5288" h="5785" extrusionOk="0">
                    <a:moveTo>
                      <a:pt x="2242" y="1"/>
                    </a:moveTo>
                    <a:lnTo>
                      <a:pt x="2122" y="18"/>
                    </a:lnTo>
                    <a:lnTo>
                      <a:pt x="2002" y="69"/>
                    </a:lnTo>
                    <a:lnTo>
                      <a:pt x="1917" y="138"/>
                    </a:lnTo>
                    <a:lnTo>
                      <a:pt x="1831" y="223"/>
                    </a:lnTo>
                    <a:lnTo>
                      <a:pt x="1643" y="377"/>
                    </a:lnTo>
                    <a:lnTo>
                      <a:pt x="1558" y="463"/>
                    </a:lnTo>
                    <a:lnTo>
                      <a:pt x="1455" y="514"/>
                    </a:lnTo>
                    <a:lnTo>
                      <a:pt x="1335" y="548"/>
                    </a:lnTo>
                    <a:lnTo>
                      <a:pt x="1232" y="548"/>
                    </a:lnTo>
                    <a:lnTo>
                      <a:pt x="1130" y="531"/>
                    </a:lnTo>
                    <a:lnTo>
                      <a:pt x="1027" y="514"/>
                    </a:lnTo>
                    <a:lnTo>
                      <a:pt x="907" y="480"/>
                    </a:lnTo>
                    <a:lnTo>
                      <a:pt x="788" y="463"/>
                    </a:lnTo>
                    <a:lnTo>
                      <a:pt x="685" y="480"/>
                    </a:lnTo>
                    <a:lnTo>
                      <a:pt x="634" y="497"/>
                    </a:lnTo>
                    <a:lnTo>
                      <a:pt x="582" y="531"/>
                    </a:lnTo>
                    <a:lnTo>
                      <a:pt x="514" y="617"/>
                    </a:lnTo>
                    <a:lnTo>
                      <a:pt x="445" y="720"/>
                    </a:lnTo>
                    <a:lnTo>
                      <a:pt x="411" y="822"/>
                    </a:lnTo>
                    <a:lnTo>
                      <a:pt x="360" y="925"/>
                    </a:lnTo>
                    <a:lnTo>
                      <a:pt x="274" y="1216"/>
                    </a:lnTo>
                    <a:lnTo>
                      <a:pt x="206" y="1490"/>
                    </a:lnTo>
                    <a:lnTo>
                      <a:pt x="137" y="1763"/>
                    </a:lnTo>
                    <a:lnTo>
                      <a:pt x="86" y="2054"/>
                    </a:lnTo>
                    <a:lnTo>
                      <a:pt x="52" y="2345"/>
                    </a:lnTo>
                    <a:lnTo>
                      <a:pt x="18" y="2636"/>
                    </a:lnTo>
                    <a:lnTo>
                      <a:pt x="0" y="2927"/>
                    </a:lnTo>
                    <a:lnTo>
                      <a:pt x="0" y="3218"/>
                    </a:lnTo>
                    <a:lnTo>
                      <a:pt x="0" y="3406"/>
                    </a:lnTo>
                    <a:lnTo>
                      <a:pt x="18" y="3509"/>
                    </a:lnTo>
                    <a:lnTo>
                      <a:pt x="52" y="3611"/>
                    </a:lnTo>
                    <a:lnTo>
                      <a:pt x="86" y="3697"/>
                    </a:lnTo>
                    <a:lnTo>
                      <a:pt x="137" y="3765"/>
                    </a:lnTo>
                    <a:lnTo>
                      <a:pt x="206" y="3834"/>
                    </a:lnTo>
                    <a:lnTo>
                      <a:pt x="274" y="3885"/>
                    </a:lnTo>
                    <a:lnTo>
                      <a:pt x="360" y="3919"/>
                    </a:lnTo>
                    <a:lnTo>
                      <a:pt x="445" y="3919"/>
                    </a:lnTo>
                    <a:lnTo>
                      <a:pt x="531" y="3937"/>
                    </a:lnTo>
                    <a:lnTo>
                      <a:pt x="616" y="3954"/>
                    </a:lnTo>
                    <a:lnTo>
                      <a:pt x="685" y="3988"/>
                    </a:lnTo>
                    <a:lnTo>
                      <a:pt x="736" y="4022"/>
                    </a:lnTo>
                    <a:lnTo>
                      <a:pt x="839" y="4108"/>
                    </a:lnTo>
                    <a:lnTo>
                      <a:pt x="924" y="4210"/>
                    </a:lnTo>
                    <a:lnTo>
                      <a:pt x="993" y="4347"/>
                    </a:lnTo>
                    <a:lnTo>
                      <a:pt x="1113" y="4621"/>
                    </a:lnTo>
                    <a:lnTo>
                      <a:pt x="1164" y="4775"/>
                    </a:lnTo>
                    <a:lnTo>
                      <a:pt x="1232" y="4895"/>
                    </a:lnTo>
                    <a:lnTo>
                      <a:pt x="1284" y="4998"/>
                    </a:lnTo>
                    <a:lnTo>
                      <a:pt x="1352" y="5100"/>
                    </a:lnTo>
                    <a:lnTo>
                      <a:pt x="1438" y="5186"/>
                    </a:lnTo>
                    <a:lnTo>
                      <a:pt x="1523" y="5254"/>
                    </a:lnTo>
                    <a:lnTo>
                      <a:pt x="1712" y="5391"/>
                    </a:lnTo>
                    <a:lnTo>
                      <a:pt x="1917" y="5494"/>
                    </a:lnTo>
                    <a:lnTo>
                      <a:pt x="2139" y="5579"/>
                    </a:lnTo>
                    <a:lnTo>
                      <a:pt x="2362" y="5648"/>
                    </a:lnTo>
                    <a:lnTo>
                      <a:pt x="2601" y="5699"/>
                    </a:lnTo>
                    <a:lnTo>
                      <a:pt x="2841" y="5733"/>
                    </a:lnTo>
                    <a:lnTo>
                      <a:pt x="3354" y="5785"/>
                    </a:lnTo>
                    <a:lnTo>
                      <a:pt x="3868" y="5785"/>
                    </a:lnTo>
                    <a:lnTo>
                      <a:pt x="4381" y="5768"/>
                    </a:lnTo>
                    <a:lnTo>
                      <a:pt x="4894" y="5699"/>
                    </a:lnTo>
                    <a:lnTo>
                      <a:pt x="5048" y="5665"/>
                    </a:lnTo>
                    <a:lnTo>
                      <a:pt x="5117" y="5631"/>
                    </a:lnTo>
                    <a:lnTo>
                      <a:pt x="5185" y="5579"/>
                    </a:lnTo>
                    <a:lnTo>
                      <a:pt x="5219" y="5528"/>
                    </a:lnTo>
                    <a:lnTo>
                      <a:pt x="5254" y="5460"/>
                    </a:lnTo>
                    <a:lnTo>
                      <a:pt x="5271" y="5323"/>
                    </a:lnTo>
                    <a:lnTo>
                      <a:pt x="5288" y="5117"/>
                    </a:lnTo>
                    <a:lnTo>
                      <a:pt x="5288" y="4912"/>
                    </a:lnTo>
                    <a:lnTo>
                      <a:pt x="5254" y="4707"/>
                    </a:lnTo>
                    <a:lnTo>
                      <a:pt x="5219" y="4518"/>
                    </a:lnTo>
                    <a:lnTo>
                      <a:pt x="5151" y="4313"/>
                    </a:lnTo>
                    <a:lnTo>
                      <a:pt x="5065" y="4125"/>
                    </a:lnTo>
                    <a:lnTo>
                      <a:pt x="4963" y="3954"/>
                    </a:lnTo>
                    <a:lnTo>
                      <a:pt x="4843" y="3783"/>
                    </a:lnTo>
                    <a:lnTo>
                      <a:pt x="4672" y="3560"/>
                    </a:lnTo>
                    <a:lnTo>
                      <a:pt x="4518" y="3355"/>
                    </a:lnTo>
                    <a:lnTo>
                      <a:pt x="4398" y="3132"/>
                    </a:lnTo>
                    <a:lnTo>
                      <a:pt x="4347" y="2995"/>
                    </a:lnTo>
                    <a:lnTo>
                      <a:pt x="4295" y="2859"/>
                    </a:lnTo>
                    <a:lnTo>
                      <a:pt x="4141" y="2260"/>
                    </a:lnTo>
                    <a:lnTo>
                      <a:pt x="4039" y="1952"/>
                    </a:lnTo>
                    <a:lnTo>
                      <a:pt x="3919" y="1661"/>
                    </a:lnTo>
                    <a:lnTo>
                      <a:pt x="3816" y="1473"/>
                    </a:lnTo>
                    <a:lnTo>
                      <a:pt x="3697" y="1284"/>
                    </a:lnTo>
                    <a:lnTo>
                      <a:pt x="3577" y="1096"/>
                    </a:lnTo>
                    <a:lnTo>
                      <a:pt x="3423" y="925"/>
                    </a:lnTo>
                    <a:lnTo>
                      <a:pt x="3115" y="617"/>
                    </a:lnTo>
                    <a:lnTo>
                      <a:pt x="2841" y="343"/>
                    </a:lnTo>
                    <a:lnTo>
                      <a:pt x="2721" y="206"/>
                    </a:lnTo>
                    <a:lnTo>
                      <a:pt x="2567" y="104"/>
                    </a:lnTo>
                    <a:lnTo>
                      <a:pt x="2499" y="52"/>
                    </a:lnTo>
                    <a:lnTo>
                      <a:pt x="2413" y="18"/>
                    </a:lnTo>
                    <a:lnTo>
                      <a:pt x="232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3" name="Google Shape;1986;p35">
                <a:extLst>
                  <a:ext uri="{FF2B5EF4-FFF2-40B4-BE49-F238E27FC236}">
                    <a16:creationId xmlns:a16="http://schemas.microsoft.com/office/drawing/2014/main" id="{84F6FCA1-92AA-EEF5-C9DB-B60BA1B01196}"/>
                  </a:ext>
                </a:extLst>
              </p:cNvPr>
              <p:cNvSpPr/>
              <p:nvPr/>
            </p:nvSpPr>
            <p:spPr>
              <a:xfrm>
                <a:off x="6182894" y="4362807"/>
                <a:ext cx="208598" cy="228204"/>
              </a:xfrm>
              <a:custGeom>
                <a:avLst/>
                <a:gdLst/>
                <a:ahLst/>
                <a:cxnLst/>
                <a:rect l="l" t="t" r="r" b="b"/>
                <a:pathLst>
                  <a:path w="5288" h="5785" fill="none" extrusionOk="0">
                    <a:moveTo>
                      <a:pt x="3919" y="1661"/>
                    </a:moveTo>
                    <a:lnTo>
                      <a:pt x="3919" y="1661"/>
                    </a:lnTo>
                    <a:lnTo>
                      <a:pt x="4039" y="1952"/>
                    </a:lnTo>
                    <a:lnTo>
                      <a:pt x="4141" y="2260"/>
                    </a:lnTo>
                    <a:lnTo>
                      <a:pt x="4295" y="2859"/>
                    </a:lnTo>
                    <a:lnTo>
                      <a:pt x="4295" y="2859"/>
                    </a:lnTo>
                    <a:lnTo>
                      <a:pt x="4347" y="2995"/>
                    </a:lnTo>
                    <a:lnTo>
                      <a:pt x="4398" y="3132"/>
                    </a:lnTo>
                    <a:lnTo>
                      <a:pt x="4518" y="3355"/>
                    </a:lnTo>
                    <a:lnTo>
                      <a:pt x="4672" y="3560"/>
                    </a:lnTo>
                    <a:lnTo>
                      <a:pt x="4843" y="3783"/>
                    </a:lnTo>
                    <a:lnTo>
                      <a:pt x="4843" y="3783"/>
                    </a:lnTo>
                    <a:lnTo>
                      <a:pt x="4963" y="3954"/>
                    </a:lnTo>
                    <a:lnTo>
                      <a:pt x="5065" y="4125"/>
                    </a:lnTo>
                    <a:lnTo>
                      <a:pt x="5151" y="4313"/>
                    </a:lnTo>
                    <a:lnTo>
                      <a:pt x="5219" y="4518"/>
                    </a:lnTo>
                    <a:lnTo>
                      <a:pt x="5254" y="4707"/>
                    </a:lnTo>
                    <a:lnTo>
                      <a:pt x="5288" y="4912"/>
                    </a:lnTo>
                    <a:lnTo>
                      <a:pt x="5288" y="5117"/>
                    </a:lnTo>
                    <a:lnTo>
                      <a:pt x="5271" y="5323"/>
                    </a:lnTo>
                    <a:lnTo>
                      <a:pt x="5271" y="5323"/>
                    </a:lnTo>
                    <a:lnTo>
                      <a:pt x="5254" y="5460"/>
                    </a:lnTo>
                    <a:lnTo>
                      <a:pt x="5219" y="5528"/>
                    </a:lnTo>
                    <a:lnTo>
                      <a:pt x="5185" y="5579"/>
                    </a:lnTo>
                    <a:lnTo>
                      <a:pt x="5185" y="5579"/>
                    </a:lnTo>
                    <a:lnTo>
                      <a:pt x="5117" y="5631"/>
                    </a:lnTo>
                    <a:lnTo>
                      <a:pt x="5048" y="5665"/>
                    </a:lnTo>
                    <a:lnTo>
                      <a:pt x="4894" y="5699"/>
                    </a:lnTo>
                    <a:lnTo>
                      <a:pt x="4894" y="5699"/>
                    </a:lnTo>
                    <a:lnTo>
                      <a:pt x="4381" y="5768"/>
                    </a:lnTo>
                    <a:lnTo>
                      <a:pt x="3868" y="5785"/>
                    </a:lnTo>
                    <a:lnTo>
                      <a:pt x="3354" y="5785"/>
                    </a:lnTo>
                    <a:lnTo>
                      <a:pt x="2841" y="5733"/>
                    </a:lnTo>
                    <a:lnTo>
                      <a:pt x="2841" y="5733"/>
                    </a:lnTo>
                    <a:lnTo>
                      <a:pt x="2601" y="5699"/>
                    </a:lnTo>
                    <a:lnTo>
                      <a:pt x="2362" y="5648"/>
                    </a:lnTo>
                    <a:lnTo>
                      <a:pt x="2139" y="5579"/>
                    </a:lnTo>
                    <a:lnTo>
                      <a:pt x="1917" y="5494"/>
                    </a:lnTo>
                    <a:lnTo>
                      <a:pt x="1712" y="5391"/>
                    </a:lnTo>
                    <a:lnTo>
                      <a:pt x="1523" y="5254"/>
                    </a:lnTo>
                    <a:lnTo>
                      <a:pt x="1438" y="5186"/>
                    </a:lnTo>
                    <a:lnTo>
                      <a:pt x="1352" y="5100"/>
                    </a:lnTo>
                    <a:lnTo>
                      <a:pt x="1284" y="4998"/>
                    </a:lnTo>
                    <a:lnTo>
                      <a:pt x="1232" y="4895"/>
                    </a:lnTo>
                    <a:lnTo>
                      <a:pt x="1232" y="4895"/>
                    </a:lnTo>
                    <a:lnTo>
                      <a:pt x="1164" y="4775"/>
                    </a:lnTo>
                    <a:lnTo>
                      <a:pt x="1113" y="4621"/>
                    </a:lnTo>
                    <a:lnTo>
                      <a:pt x="993" y="4347"/>
                    </a:lnTo>
                    <a:lnTo>
                      <a:pt x="924" y="4210"/>
                    </a:lnTo>
                    <a:lnTo>
                      <a:pt x="839" y="4108"/>
                    </a:lnTo>
                    <a:lnTo>
                      <a:pt x="736" y="4022"/>
                    </a:lnTo>
                    <a:lnTo>
                      <a:pt x="685" y="3988"/>
                    </a:lnTo>
                    <a:lnTo>
                      <a:pt x="616" y="3954"/>
                    </a:lnTo>
                    <a:lnTo>
                      <a:pt x="616" y="3954"/>
                    </a:lnTo>
                    <a:lnTo>
                      <a:pt x="531" y="3937"/>
                    </a:lnTo>
                    <a:lnTo>
                      <a:pt x="445" y="3919"/>
                    </a:lnTo>
                    <a:lnTo>
                      <a:pt x="360" y="3919"/>
                    </a:lnTo>
                    <a:lnTo>
                      <a:pt x="274" y="3885"/>
                    </a:lnTo>
                    <a:lnTo>
                      <a:pt x="274" y="3885"/>
                    </a:lnTo>
                    <a:lnTo>
                      <a:pt x="206" y="3834"/>
                    </a:lnTo>
                    <a:lnTo>
                      <a:pt x="137" y="3765"/>
                    </a:lnTo>
                    <a:lnTo>
                      <a:pt x="86" y="3697"/>
                    </a:lnTo>
                    <a:lnTo>
                      <a:pt x="52" y="3611"/>
                    </a:lnTo>
                    <a:lnTo>
                      <a:pt x="18" y="3509"/>
                    </a:lnTo>
                    <a:lnTo>
                      <a:pt x="0" y="3406"/>
                    </a:lnTo>
                    <a:lnTo>
                      <a:pt x="0" y="3218"/>
                    </a:lnTo>
                    <a:lnTo>
                      <a:pt x="0" y="3218"/>
                    </a:lnTo>
                    <a:lnTo>
                      <a:pt x="0" y="2927"/>
                    </a:lnTo>
                    <a:lnTo>
                      <a:pt x="18" y="2636"/>
                    </a:lnTo>
                    <a:lnTo>
                      <a:pt x="52" y="2345"/>
                    </a:lnTo>
                    <a:lnTo>
                      <a:pt x="86" y="2054"/>
                    </a:lnTo>
                    <a:lnTo>
                      <a:pt x="137" y="1763"/>
                    </a:lnTo>
                    <a:lnTo>
                      <a:pt x="206" y="1490"/>
                    </a:lnTo>
                    <a:lnTo>
                      <a:pt x="274" y="1216"/>
                    </a:lnTo>
                    <a:lnTo>
                      <a:pt x="360" y="925"/>
                    </a:lnTo>
                    <a:lnTo>
                      <a:pt x="360" y="925"/>
                    </a:lnTo>
                    <a:lnTo>
                      <a:pt x="411" y="822"/>
                    </a:lnTo>
                    <a:lnTo>
                      <a:pt x="445" y="720"/>
                    </a:lnTo>
                    <a:lnTo>
                      <a:pt x="514" y="617"/>
                    </a:lnTo>
                    <a:lnTo>
                      <a:pt x="582" y="531"/>
                    </a:lnTo>
                    <a:lnTo>
                      <a:pt x="582" y="531"/>
                    </a:lnTo>
                    <a:lnTo>
                      <a:pt x="634" y="497"/>
                    </a:lnTo>
                    <a:lnTo>
                      <a:pt x="685" y="480"/>
                    </a:lnTo>
                    <a:lnTo>
                      <a:pt x="788" y="463"/>
                    </a:lnTo>
                    <a:lnTo>
                      <a:pt x="907" y="480"/>
                    </a:lnTo>
                    <a:lnTo>
                      <a:pt x="1027" y="514"/>
                    </a:lnTo>
                    <a:lnTo>
                      <a:pt x="1027" y="514"/>
                    </a:lnTo>
                    <a:lnTo>
                      <a:pt x="1130" y="531"/>
                    </a:lnTo>
                    <a:lnTo>
                      <a:pt x="1232" y="548"/>
                    </a:lnTo>
                    <a:lnTo>
                      <a:pt x="1335" y="548"/>
                    </a:lnTo>
                    <a:lnTo>
                      <a:pt x="1455" y="514"/>
                    </a:lnTo>
                    <a:lnTo>
                      <a:pt x="1455" y="514"/>
                    </a:lnTo>
                    <a:lnTo>
                      <a:pt x="1558" y="463"/>
                    </a:lnTo>
                    <a:lnTo>
                      <a:pt x="1643" y="377"/>
                    </a:lnTo>
                    <a:lnTo>
                      <a:pt x="1831" y="223"/>
                    </a:lnTo>
                    <a:lnTo>
                      <a:pt x="1917" y="138"/>
                    </a:lnTo>
                    <a:lnTo>
                      <a:pt x="2002" y="69"/>
                    </a:lnTo>
                    <a:lnTo>
                      <a:pt x="2122" y="18"/>
                    </a:lnTo>
                    <a:lnTo>
                      <a:pt x="2242" y="1"/>
                    </a:lnTo>
                    <a:lnTo>
                      <a:pt x="2242" y="1"/>
                    </a:lnTo>
                    <a:lnTo>
                      <a:pt x="2328" y="1"/>
                    </a:lnTo>
                    <a:lnTo>
                      <a:pt x="2413" y="18"/>
                    </a:lnTo>
                    <a:lnTo>
                      <a:pt x="2499" y="52"/>
                    </a:lnTo>
                    <a:lnTo>
                      <a:pt x="2567" y="104"/>
                    </a:lnTo>
                    <a:lnTo>
                      <a:pt x="2721" y="206"/>
                    </a:lnTo>
                    <a:lnTo>
                      <a:pt x="2841" y="343"/>
                    </a:lnTo>
                    <a:lnTo>
                      <a:pt x="2841" y="343"/>
                    </a:lnTo>
                    <a:lnTo>
                      <a:pt x="3115" y="617"/>
                    </a:lnTo>
                    <a:lnTo>
                      <a:pt x="3115" y="617"/>
                    </a:lnTo>
                    <a:lnTo>
                      <a:pt x="3423" y="925"/>
                    </a:lnTo>
                    <a:lnTo>
                      <a:pt x="3577" y="1096"/>
                    </a:lnTo>
                    <a:lnTo>
                      <a:pt x="3697" y="1284"/>
                    </a:lnTo>
                    <a:lnTo>
                      <a:pt x="3697" y="1284"/>
                    </a:lnTo>
                    <a:lnTo>
                      <a:pt x="3816" y="1473"/>
                    </a:lnTo>
                    <a:lnTo>
                      <a:pt x="3919" y="166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4" name="Google Shape;1987;p35">
                <a:extLst>
                  <a:ext uri="{FF2B5EF4-FFF2-40B4-BE49-F238E27FC236}">
                    <a16:creationId xmlns:a16="http://schemas.microsoft.com/office/drawing/2014/main" id="{90870727-38F7-296A-DBD0-E21096BB9E5D}"/>
                  </a:ext>
                </a:extLst>
              </p:cNvPr>
              <p:cNvSpPr/>
              <p:nvPr/>
            </p:nvSpPr>
            <p:spPr>
              <a:xfrm>
                <a:off x="6182894" y="4489710"/>
                <a:ext cx="187691" cy="101301"/>
              </a:xfrm>
              <a:custGeom>
                <a:avLst/>
                <a:gdLst/>
                <a:ahLst/>
                <a:cxnLst/>
                <a:rect l="l" t="t" r="r" b="b"/>
                <a:pathLst>
                  <a:path w="4758" h="2568" extrusionOk="0">
                    <a:moveTo>
                      <a:pt x="0" y="1"/>
                    </a:moveTo>
                    <a:lnTo>
                      <a:pt x="0" y="206"/>
                    </a:lnTo>
                    <a:lnTo>
                      <a:pt x="18" y="309"/>
                    </a:lnTo>
                    <a:lnTo>
                      <a:pt x="52" y="394"/>
                    </a:lnTo>
                    <a:lnTo>
                      <a:pt x="86" y="480"/>
                    </a:lnTo>
                    <a:lnTo>
                      <a:pt x="137" y="566"/>
                    </a:lnTo>
                    <a:lnTo>
                      <a:pt x="206" y="617"/>
                    </a:lnTo>
                    <a:lnTo>
                      <a:pt x="274" y="668"/>
                    </a:lnTo>
                    <a:lnTo>
                      <a:pt x="360" y="702"/>
                    </a:lnTo>
                    <a:lnTo>
                      <a:pt x="445" y="702"/>
                    </a:lnTo>
                    <a:lnTo>
                      <a:pt x="531" y="720"/>
                    </a:lnTo>
                    <a:lnTo>
                      <a:pt x="616" y="737"/>
                    </a:lnTo>
                    <a:lnTo>
                      <a:pt x="685" y="771"/>
                    </a:lnTo>
                    <a:lnTo>
                      <a:pt x="736" y="805"/>
                    </a:lnTo>
                    <a:lnTo>
                      <a:pt x="839" y="891"/>
                    </a:lnTo>
                    <a:lnTo>
                      <a:pt x="924" y="993"/>
                    </a:lnTo>
                    <a:lnTo>
                      <a:pt x="993" y="1130"/>
                    </a:lnTo>
                    <a:lnTo>
                      <a:pt x="1113" y="1404"/>
                    </a:lnTo>
                    <a:lnTo>
                      <a:pt x="1164" y="1558"/>
                    </a:lnTo>
                    <a:lnTo>
                      <a:pt x="1232" y="1678"/>
                    </a:lnTo>
                    <a:lnTo>
                      <a:pt x="1284" y="1781"/>
                    </a:lnTo>
                    <a:lnTo>
                      <a:pt x="1352" y="1883"/>
                    </a:lnTo>
                    <a:lnTo>
                      <a:pt x="1438" y="1969"/>
                    </a:lnTo>
                    <a:lnTo>
                      <a:pt x="1523" y="2037"/>
                    </a:lnTo>
                    <a:lnTo>
                      <a:pt x="1712" y="2174"/>
                    </a:lnTo>
                    <a:lnTo>
                      <a:pt x="1917" y="2277"/>
                    </a:lnTo>
                    <a:lnTo>
                      <a:pt x="2139" y="2362"/>
                    </a:lnTo>
                    <a:lnTo>
                      <a:pt x="2362" y="2431"/>
                    </a:lnTo>
                    <a:lnTo>
                      <a:pt x="2601" y="2482"/>
                    </a:lnTo>
                    <a:lnTo>
                      <a:pt x="2841" y="2516"/>
                    </a:lnTo>
                    <a:lnTo>
                      <a:pt x="3269" y="2568"/>
                    </a:lnTo>
                    <a:lnTo>
                      <a:pt x="3714" y="2568"/>
                    </a:lnTo>
                    <a:lnTo>
                      <a:pt x="4227" y="2551"/>
                    </a:lnTo>
                    <a:lnTo>
                      <a:pt x="4757" y="2499"/>
                    </a:lnTo>
                    <a:lnTo>
                      <a:pt x="4621" y="2482"/>
                    </a:lnTo>
                    <a:lnTo>
                      <a:pt x="4467" y="2448"/>
                    </a:lnTo>
                    <a:lnTo>
                      <a:pt x="4398" y="2414"/>
                    </a:lnTo>
                    <a:lnTo>
                      <a:pt x="4330" y="2362"/>
                    </a:lnTo>
                    <a:lnTo>
                      <a:pt x="4295" y="2311"/>
                    </a:lnTo>
                    <a:lnTo>
                      <a:pt x="4261" y="2243"/>
                    </a:lnTo>
                    <a:lnTo>
                      <a:pt x="3868" y="2260"/>
                    </a:lnTo>
                    <a:lnTo>
                      <a:pt x="3645" y="2260"/>
                    </a:lnTo>
                    <a:lnTo>
                      <a:pt x="3406" y="2243"/>
                    </a:lnTo>
                    <a:lnTo>
                      <a:pt x="3183" y="2208"/>
                    </a:lnTo>
                    <a:lnTo>
                      <a:pt x="2978" y="2174"/>
                    </a:lnTo>
                    <a:lnTo>
                      <a:pt x="2790" y="2123"/>
                    </a:lnTo>
                    <a:lnTo>
                      <a:pt x="2619" y="2071"/>
                    </a:lnTo>
                    <a:lnTo>
                      <a:pt x="2447" y="2003"/>
                    </a:lnTo>
                    <a:lnTo>
                      <a:pt x="2276" y="1917"/>
                    </a:lnTo>
                    <a:lnTo>
                      <a:pt x="2174" y="1832"/>
                    </a:lnTo>
                    <a:lnTo>
                      <a:pt x="2054" y="1746"/>
                    </a:lnTo>
                    <a:lnTo>
                      <a:pt x="1866" y="1541"/>
                    </a:lnTo>
                    <a:lnTo>
                      <a:pt x="1694" y="1319"/>
                    </a:lnTo>
                    <a:lnTo>
                      <a:pt x="1523" y="1079"/>
                    </a:lnTo>
                    <a:lnTo>
                      <a:pt x="1352" y="856"/>
                    </a:lnTo>
                    <a:lnTo>
                      <a:pt x="1181" y="634"/>
                    </a:lnTo>
                    <a:lnTo>
                      <a:pt x="1078" y="531"/>
                    </a:lnTo>
                    <a:lnTo>
                      <a:pt x="976" y="446"/>
                    </a:lnTo>
                    <a:lnTo>
                      <a:pt x="856" y="360"/>
                    </a:lnTo>
                    <a:lnTo>
                      <a:pt x="736" y="292"/>
                    </a:lnTo>
                    <a:lnTo>
                      <a:pt x="548" y="223"/>
                    </a:lnTo>
                    <a:lnTo>
                      <a:pt x="360" y="155"/>
                    </a:lnTo>
                    <a:lnTo>
                      <a:pt x="172" y="104"/>
                    </a:lnTo>
                    <a:lnTo>
                      <a:pt x="86" y="5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EE8F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5" name="Google Shape;1988;p35">
                <a:extLst>
                  <a:ext uri="{FF2B5EF4-FFF2-40B4-BE49-F238E27FC236}">
                    <a16:creationId xmlns:a16="http://schemas.microsoft.com/office/drawing/2014/main" id="{7F49EB24-C34C-5B72-BD7A-0D42E9B379AF}"/>
                  </a:ext>
                </a:extLst>
              </p:cNvPr>
              <p:cNvSpPr/>
              <p:nvPr/>
            </p:nvSpPr>
            <p:spPr>
              <a:xfrm>
                <a:off x="6182894" y="4489710"/>
                <a:ext cx="187691" cy="101301"/>
              </a:xfrm>
              <a:custGeom>
                <a:avLst/>
                <a:gdLst/>
                <a:ahLst/>
                <a:cxnLst/>
                <a:rect l="l" t="t" r="r" b="b"/>
                <a:pathLst>
                  <a:path w="4758" h="2568" fill="none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206"/>
                    </a:lnTo>
                    <a:lnTo>
                      <a:pt x="18" y="309"/>
                    </a:lnTo>
                    <a:lnTo>
                      <a:pt x="52" y="394"/>
                    </a:lnTo>
                    <a:lnTo>
                      <a:pt x="86" y="480"/>
                    </a:lnTo>
                    <a:lnTo>
                      <a:pt x="137" y="566"/>
                    </a:lnTo>
                    <a:lnTo>
                      <a:pt x="206" y="617"/>
                    </a:lnTo>
                    <a:lnTo>
                      <a:pt x="274" y="668"/>
                    </a:lnTo>
                    <a:lnTo>
                      <a:pt x="274" y="668"/>
                    </a:lnTo>
                    <a:lnTo>
                      <a:pt x="360" y="702"/>
                    </a:lnTo>
                    <a:lnTo>
                      <a:pt x="445" y="702"/>
                    </a:lnTo>
                    <a:lnTo>
                      <a:pt x="531" y="720"/>
                    </a:lnTo>
                    <a:lnTo>
                      <a:pt x="616" y="737"/>
                    </a:lnTo>
                    <a:lnTo>
                      <a:pt x="616" y="737"/>
                    </a:lnTo>
                    <a:lnTo>
                      <a:pt x="685" y="771"/>
                    </a:lnTo>
                    <a:lnTo>
                      <a:pt x="736" y="805"/>
                    </a:lnTo>
                    <a:lnTo>
                      <a:pt x="839" y="891"/>
                    </a:lnTo>
                    <a:lnTo>
                      <a:pt x="924" y="993"/>
                    </a:lnTo>
                    <a:lnTo>
                      <a:pt x="993" y="1130"/>
                    </a:lnTo>
                    <a:lnTo>
                      <a:pt x="1113" y="1404"/>
                    </a:lnTo>
                    <a:lnTo>
                      <a:pt x="1164" y="1558"/>
                    </a:lnTo>
                    <a:lnTo>
                      <a:pt x="1232" y="1678"/>
                    </a:lnTo>
                    <a:lnTo>
                      <a:pt x="1232" y="1678"/>
                    </a:lnTo>
                    <a:lnTo>
                      <a:pt x="1284" y="1781"/>
                    </a:lnTo>
                    <a:lnTo>
                      <a:pt x="1352" y="1883"/>
                    </a:lnTo>
                    <a:lnTo>
                      <a:pt x="1438" y="1969"/>
                    </a:lnTo>
                    <a:lnTo>
                      <a:pt x="1523" y="2037"/>
                    </a:lnTo>
                    <a:lnTo>
                      <a:pt x="1712" y="2174"/>
                    </a:lnTo>
                    <a:lnTo>
                      <a:pt x="1917" y="2277"/>
                    </a:lnTo>
                    <a:lnTo>
                      <a:pt x="2139" y="2362"/>
                    </a:lnTo>
                    <a:lnTo>
                      <a:pt x="2362" y="2431"/>
                    </a:lnTo>
                    <a:lnTo>
                      <a:pt x="2601" y="2482"/>
                    </a:lnTo>
                    <a:lnTo>
                      <a:pt x="2841" y="2516"/>
                    </a:lnTo>
                    <a:lnTo>
                      <a:pt x="2841" y="2516"/>
                    </a:lnTo>
                    <a:lnTo>
                      <a:pt x="3269" y="2568"/>
                    </a:lnTo>
                    <a:lnTo>
                      <a:pt x="3714" y="2568"/>
                    </a:lnTo>
                    <a:lnTo>
                      <a:pt x="3714" y="2568"/>
                    </a:lnTo>
                    <a:lnTo>
                      <a:pt x="4227" y="2551"/>
                    </a:lnTo>
                    <a:lnTo>
                      <a:pt x="4757" y="2499"/>
                    </a:lnTo>
                    <a:lnTo>
                      <a:pt x="4757" y="2499"/>
                    </a:lnTo>
                    <a:lnTo>
                      <a:pt x="4621" y="2482"/>
                    </a:lnTo>
                    <a:lnTo>
                      <a:pt x="4621" y="2482"/>
                    </a:lnTo>
                    <a:lnTo>
                      <a:pt x="4467" y="2448"/>
                    </a:lnTo>
                    <a:lnTo>
                      <a:pt x="4398" y="2414"/>
                    </a:lnTo>
                    <a:lnTo>
                      <a:pt x="4330" y="2362"/>
                    </a:lnTo>
                    <a:lnTo>
                      <a:pt x="4330" y="2362"/>
                    </a:lnTo>
                    <a:lnTo>
                      <a:pt x="4295" y="2311"/>
                    </a:lnTo>
                    <a:lnTo>
                      <a:pt x="4261" y="2243"/>
                    </a:lnTo>
                    <a:lnTo>
                      <a:pt x="4261" y="2243"/>
                    </a:lnTo>
                    <a:lnTo>
                      <a:pt x="3868" y="2260"/>
                    </a:lnTo>
                    <a:lnTo>
                      <a:pt x="3868" y="2260"/>
                    </a:lnTo>
                    <a:lnTo>
                      <a:pt x="3645" y="2260"/>
                    </a:lnTo>
                    <a:lnTo>
                      <a:pt x="3406" y="2243"/>
                    </a:lnTo>
                    <a:lnTo>
                      <a:pt x="3183" y="2208"/>
                    </a:lnTo>
                    <a:lnTo>
                      <a:pt x="2978" y="2174"/>
                    </a:lnTo>
                    <a:lnTo>
                      <a:pt x="2978" y="2174"/>
                    </a:lnTo>
                    <a:lnTo>
                      <a:pt x="2790" y="2123"/>
                    </a:lnTo>
                    <a:lnTo>
                      <a:pt x="2619" y="2071"/>
                    </a:lnTo>
                    <a:lnTo>
                      <a:pt x="2447" y="2003"/>
                    </a:lnTo>
                    <a:lnTo>
                      <a:pt x="2276" y="1917"/>
                    </a:lnTo>
                    <a:lnTo>
                      <a:pt x="2276" y="1917"/>
                    </a:lnTo>
                    <a:lnTo>
                      <a:pt x="2174" y="1832"/>
                    </a:lnTo>
                    <a:lnTo>
                      <a:pt x="2054" y="1746"/>
                    </a:lnTo>
                    <a:lnTo>
                      <a:pt x="1866" y="1541"/>
                    </a:lnTo>
                    <a:lnTo>
                      <a:pt x="1694" y="1319"/>
                    </a:lnTo>
                    <a:lnTo>
                      <a:pt x="1523" y="1079"/>
                    </a:lnTo>
                    <a:lnTo>
                      <a:pt x="1352" y="856"/>
                    </a:lnTo>
                    <a:lnTo>
                      <a:pt x="1181" y="634"/>
                    </a:lnTo>
                    <a:lnTo>
                      <a:pt x="1078" y="531"/>
                    </a:lnTo>
                    <a:lnTo>
                      <a:pt x="976" y="446"/>
                    </a:lnTo>
                    <a:lnTo>
                      <a:pt x="856" y="360"/>
                    </a:lnTo>
                    <a:lnTo>
                      <a:pt x="736" y="292"/>
                    </a:lnTo>
                    <a:lnTo>
                      <a:pt x="736" y="292"/>
                    </a:lnTo>
                    <a:lnTo>
                      <a:pt x="548" y="223"/>
                    </a:lnTo>
                    <a:lnTo>
                      <a:pt x="360" y="155"/>
                    </a:lnTo>
                    <a:lnTo>
                      <a:pt x="172" y="104"/>
                    </a:lnTo>
                    <a:lnTo>
                      <a:pt x="86" y="52"/>
                    </a:lnTo>
                    <a:lnTo>
                      <a:pt x="0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6" name="Google Shape;1989;p35">
                <a:extLst>
                  <a:ext uri="{FF2B5EF4-FFF2-40B4-BE49-F238E27FC236}">
                    <a16:creationId xmlns:a16="http://schemas.microsoft.com/office/drawing/2014/main" id="{A9B588DE-B239-8167-0D46-6A93ED783752}"/>
                  </a:ext>
                </a:extLst>
              </p:cNvPr>
              <p:cNvSpPr/>
              <p:nvPr/>
            </p:nvSpPr>
            <p:spPr>
              <a:xfrm>
                <a:off x="6253111" y="4408724"/>
                <a:ext cx="74280" cy="31085"/>
              </a:xfrm>
              <a:custGeom>
                <a:avLst/>
                <a:gdLst/>
                <a:ahLst/>
                <a:cxnLst/>
                <a:rect l="l" t="t" r="r" b="b"/>
                <a:pathLst>
                  <a:path w="1883" h="788" extrusionOk="0">
                    <a:moveTo>
                      <a:pt x="1574" y="0"/>
                    </a:moveTo>
                    <a:lnTo>
                      <a:pt x="1352" y="18"/>
                    </a:lnTo>
                    <a:lnTo>
                      <a:pt x="1095" y="69"/>
                    </a:lnTo>
                    <a:lnTo>
                      <a:pt x="856" y="155"/>
                    </a:lnTo>
                    <a:lnTo>
                      <a:pt x="633" y="257"/>
                    </a:lnTo>
                    <a:lnTo>
                      <a:pt x="428" y="377"/>
                    </a:lnTo>
                    <a:lnTo>
                      <a:pt x="51" y="617"/>
                    </a:lnTo>
                    <a:lnTo>
                      <a:pt x="17" y="651"/>
                    </a:lnTo>
                    <a:lnTo>
                      <a:pt x="0" y="685"/>
                    </a:lnTo>
                    <a:lnTo>
                      <a:pt x="0" y="719"/>
                    </a:lnTo>
                    <a:lnTo>
                      <a:pt x="17" y="753"/>
                    </a:lnTo>
                    <a:lnTo>
                      <a:pt x="51" y="788"/>
                    </a:lnTo>
                    <a:lnTo>
                      <a:pt x="103" y="788"/>
                    </a:lnTo>
                    <a:lnTo>
                      <a:pt x="154" y="771"/>
                    </a:lnTo>
                    <a:lnTo>
                      <a:pt x="530" y="531"/>
                    </a:lnTo>
                    <a:lnTo>
                      <a:pt x="719" y="428"/>
                    </a:lnTo>
                    <a:lnTo>
                      <a:pt x="924" y="326"/>
                    </a:lnTo>
                    <a:lnTo>
                      <a:pt x="1147" y="240"/>
                    </a:lnTo>
                    <a:lnTo>
                      <a:pt x="1369" y="206"/>
                    </a:lnTo>
                    <a:lnTo>
                      <a:pt x="1574" y="189"/>
                    </a:lnTo>
                    <a:lnTo>
                      <a:pt x="1763" y="206"/>
                    </a:lnTo>
                    <a:lnTo>
                      <a:pt x="1814" y="206"/>
                    </a:lnTo>
                    <a:lnTo>
                      <a:pt x="1831" y="189"/>
                    </a:lnTo>
                    <a:lnTo>
                      <a:pt x="1865" y="155"/>
                    </a:lnTo>
                    <a:lnTo>
                      <a:pt x="1882" y="120"/>
                    </a:lnTo>
                    <a:lnTo>
                      <a:pt x="1882" y="86"/>
                    </a:lnTo>
                    <a:lnTo>
                      <a:pt x="1865" y="52"/>
                    </a:lnTo>
                    <a:lnTo>
                      <a:pt x="1831" y="35"/>
                    </a:lnTo>
                    <a:lnTo>
                      <a:pt x="1797" y="18"/>
                    </a:lnTo>
                    <a:lnTo>
                      <a:pt x="157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7" name="Google Shape;1990;p35">
                <a:extLst>
                  <a:ext uri="{FF2B5EF4-FFF2-40B4-BE49-F238E27FC236}">
                    <a16:creationId xmlns:a16="http://schemas.microsoft.com/office/drawing/2014/main" id="{BCE065C8-08A0-C33D-C652-4760440579E2}"/>
                  </a:ext>
                </a:extLst>
              </p:cNvPr>
              <p:cNvSpPr/>
              <p:nvPr/>
            </p:nvSpPr>
            <p:spPr>
              <a:xfrm>
                <a:off x="6265261" y="4441111"/>
                <a:ext cx="76962" cy="24339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617" extrusionOk="0">
                    <a:moveTo>
                      <a:pt x="1403" y="1"/>
                    </a:moveTo>
                    <a:lnTo>
                      <a:pt x="1164" y="35"/>
                    </a:lnTo>
                    <a:lnTo>
                      <a:pt x="924" y="69"/>
                    </a:lnTo>
                    <a:lnTo>
                      <a:pt x="685" y="138"/>
                    </a:lnTo>
                    <a:lnTo>
                      <a:pt x="462" y="223"/>
                    </a:lnTo>
                    <a:lnTo>
                      <a:pt x="257" y="326"/>
                    </a:lnTo>
                    <a:lnTo>
                      <a:pt x="51" y="446"/>
                    </a:lnTo>
                    <a:lnTo>
                      <a:pt x="17" y="480"/>
                    </a:lnTo>
                    <a:lnTo>
                      <a:pt x="0" y="514"/>
                    </a:lnTo>
                    <a:lnTo>
                      <a:pt x="0" y="548"/>
                    </a:lnTo>
                    <a:lnTo>
                      <a:pt x="17" y="583"/>
                    </a:lnTo>
                    <a:lnTo>
                      <a:pt x="51" y="617"/>
                    </a:lnTo>
                    <a:lnTo>
                      <a:pt x="103" y="617"/>
                    </a:lnTo>
                    <a:lnTo>
                      <a:pt x="154" y="600"/>
                    </a:lnTo>
                    <a:lnTo>
                      <a:pt x="342" y="497"/>
                    </a:lnTo>
                    <a:lnTo>
                      <a:pt x="548" y="394"/>
                    </a:lnTo>
                    <a:lnTo>
                      <a:pt x="753" y="309"/>
                    </a:lnTo>
                    <a:lnTo>
                      <a:pt x="958" y="258"/>
                    </a:lnTo>
                    <a:lnTo>
                      <a:pt x="1181" y="206"/>
                    </a:lnTo>
                    <a:lnTo>
                      <a:pt x="1403" y="189"/>
                    </a:lnTo>
                    <a:lnTo>
                      <a:pt x="1626" y="189"/>
                    </a:lnTo>
                    <a:lnTo>
                      <a:pt x="1848" y="206"/>
                    </a:lnTo>
                    <a:lnTo>
                      <a:pt x="1882" y="206"/>
                    </a:lnTo>
                    <a:lnTo>
                      <a:pt x="1917" y="189"/>
                    </a:lnTo>
                    <a:lnTo>
                      <a:pt x="1951" y="172"/>
                    </a:lnTo>
                    <a:lnTo>
                      <a:pt x="1951" y="121"/>
                    </a:lnTo>
                    <a:lnTo>
                      <a:pt x="1951" y="86"/>
                    </a:lnTo>
                    <a:lnTo>
                      <a:pt x="1934" y="52"/>
                    </a:lnTo>
                    <a:lnTo>
                      <a:pt x="1917" y="35"/>
                    </a:lnTo>
                    <a:lnTo>
                      <a:pt x="1882" y="18"/>
                    </a:lnTo>
                    <a:lnTo>
                      <a:pt x="164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8" name="Google Shape;1991;p35">
                <a:extLst>
                  <a:ext uri="{FF2B5EF4-FFF2-40B4-BE49-F238E27FC236}">
                    <a16:creationId xmlns:a16="http://schemas.microsoft.com/office/drawing/2014/main" id="{862B7046-C06B-3093-FF37-4F688B47FECC}"/>
                  </a:ext>
                </a:extLst>
              </p:cNvPr>
              <p:cNvSpPr/>
              <p:nvPr/>
            </p:nvSpPr>
            <p:spPr>
              <a:xfrm>
                <a:off x="6281434" y="4466791"/>
                <a:ext cx="66193" cy="22288"/>
              </a:xfrm>
              <a:custGeom>
                <a:avLst/>
                <a:gdLst/>
                <a:ahLst/>
                <a:cxnLst/>
                <a:rect l="l" t="t" r="r" b="b"/>
                <a:pathLst>
                  <a:path w="1678" h="565" extrusionOk="0">
                    <a:moveTo>
                      <a:pt x="1387" y="0"/>
                    </a:moveTo>
                    <a:lnTo>
                      <a:pt x="1181" y="17"/>
                    </a:lnTo>
                    <a:lnTo>
                      <a:pt x="976" y="34"/>
                    </a:lnTo>
                    <a:lnTo>
                      <a:pt x="788" y="86"/>
                    </a:lnTo>
                    <a:lnTo>
                      <a:pt x="583" y="137"/>
                    </a:lnTo>
                    <a:lnTo>
                      <a:pt x="394" y="205"/>
                    </a:lnTo>
                    <a:lnTo>
                      <a:pt x="223" y="291"/>
                    </a:lnTo>
                    <a:lnTo>
                      <a:pt x="35" y="394"/>
                    </a:lnTo>
                    <a:lnTo>
                      <a:pt x="18" y="428"/>
                    </a:lnTo>
                    <a:lnTo>
                      <a:pt x="1" y="462"/>
                    </a:lnTo>
                    <a:lnTo>
                      <a:pt x="1" y="496"/>
                    </a:lnTo>
                    <a:lnTo>
                      <a:pt x="18" y="531"/>
                    </a:lnTo>
                    <a:lnTo>
                      <a:pt x="52" y="565"/>
                    </a:lnTo>
                    <a:lnTo>
                      <a:pt x="138" y="565"/>
                    </a:lnTo>
                    <a:lnTo>
                      <a:pt x="309" y="462"/>
                    </a:lnTo>
                    <a:lnTo>
                      <a:pt x="480" y="394"/>
                    </a:lnTo>
                    <a:lnTo>
                      <a:pt x="651" y="325"/>
                    </a:lnTo>
                    <a:lnTo>
                      <a:pt x="822" y="274"/>
                    </a:lnTo>
                    <a:lnTo>
                      <a:pt x="1010" y="223"/>
                    </a:lnTo>
                    <a:lnTo>
                      <a:pt x="1199" y="205"/>
                    </a:lnTo>
                    <a:lnTo>
                      <a:pt x="1387" y="188"/>
                    </a:lnTo>
                    <a:lnTo>
                      <a:pt x="1609" y="188"/>
                    </a:lnTo>
                    <a:lnTo>
                      <a:pt x="1643" y="154"/>
                    </a:lnTo>
                    <a:lnTo>
                      <a:pt x="1661" y="137"/>
                    </a:lnTo>
                    <a:lnTo>
                      <a:pt x="1678" y="103"/>
                    </a:lnTo>
                    <a:lnTo>
                      <a:pt x="1661" y="51"/>
                    </a:lnTo>
                    <a:lnTo>
                      <a:pt x="1643" y="34"/>
                    </a:lnTo>
                    <a:lnTo>
                      <a:pt x="160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9" name="Google Shape;1992;p35">
                <a:extLst>
                  <a:ext uri="{FF2B5EF4-FFF2-40B4-BE49-F238E27FC236}">
                    <a16:creationId xmlns:a16="http://schemas.microsoft.com/office/drawing/2014/main" id="{92E95496-4466-5A18-08F1-C8DC0262B67D}"/>
                  </a:ext>
                </a:extLst>
              </p:cNvPr>
              <p:cNvSpPr/>
              <p:nvPr/>
            </p:nvSpPr>
            <p:spPr>
              <a:xfrm>
                <a:off x="6298317" y="4491761"/>
                <a:ext cx="54714" cy="22288"/>
              </a:xfrm>
              <a:custGeom>
                <a:avLst/>
                <a:gdLst/>
                <a:ahLst/>
                <a:cxnLst/>
                <a:rect l="l" t="t" r="r" b="b"/>
                <a:pathLst>
                  <a:path w="1387" h="565" extrusionOk="0">
                    <a:moveTo>
                      <a:pt x="1284" y="0"/>
                    </a:moveTo>
                    <a:lnTo>
                      <a:pt x="959" y="34"/>
                    </a:lnTo>
                    <a:lnTo>
                      <a:pt x="651" y="120"/>
                    </a:lnTo>
                    <a:lnTo>
                      <a:pt x="343" y="240"/>
                    </a:lnTo>
                    <a:lnTo>
                      <a:pt x="35" y="377"/>
                    </a:lnTo>
                    <a:lnTo>
                      <a:pt x="18" y="411"/>
                    </a:lnTo>
                    <a:lnTo>
                      <a:pt x="1" y="445"/>
                    </a:lnTo>
                    <a:lnTo>
                      <a:pt x="1" y="479"/>
                    </a:lnTo>
                    <a:lnTo>
                      <a:pt x="1" y="514"/>
                    </a:lnTo>
                    <a:lnTo>
                      <a:pt x="35" y="548"/>
                    </a:lnTo>
                    <a:lnTo>
                      <a:pt x="86" y="565"/>
                    </a:lnTo>
                    <a:lnTo>
                      <a:pt x="137" y="548"/>
                    </a:lnTo>
                    <a:lnTo>
                      <a:pt x="411" y="411"/>
                    </a:lnTo>
                    <a:lnTo>
                      <a:pt x="702" y="308"/>
                    </a:lnTo>
                    <a:lnTo>
                      <a:pt x="993" y="223"/>
                    </a:lnTo>
                    <a:lnTo>
                      <a:pt x="1301" y="188"/>
                    </a:lnTo>
                    <a:lnTo>
                      <a:pt x="1335" y="171"/>
                    </a:lnTo>
                    <a:lnTo>
                      <a:pt x="1369" y="154"/>
                    </a:lnTo>
                    <a:lnTo>
                      <a:pt x="1387" y="120"/>
                    </a:lnTo>
                    <a:lnTo>
                      <a:pt x="1387" y="86"/>
                    </a:lnTo>
                    <a:lnTo>
                      <a:pt x="1387" y="52"/>
                    </a:lnTo>
                    <a:lnTo>
                      <a:pt x="1352" y="17"/>
                    </a:lnTo>
                    <a:lnTo>
                      <a:pt x="131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0" name="Google Shape;1993;p35">
                <a:extLst>
                  <a:ext uri="{FF2B5EF4-FFF2-40B4-BE49-F238E27FC236}">
                    <a16:creationId xmlns:a16="http://schemas.microsoft.com/office/drawing/2014/main" id="{F26300B9-448C-07F6-64C5-0AB69FA740E3}"/>
                  </a:ext>
                </a:extLst>
              </p:cNvPr>
              <p:cNvSpPr/>
              <p:nvPr/>
            </p:nvSpPr>
            <p:spPr>
              <a:xfrm>
                <a:off x="6464352" y="4289909"/>
                <a:ext cx="64181" cy="101301"/>
              </a:xfrm>
              <a:custGeom>
                <a:avLst/>
                <a:gdLst/>
                <a:ahLst/>
                <a:cxnLst/>
                <a:rect l="l" t="t" r="r" b="b"/>
                <a:pathLst>
                  <a:path w="1627" h="2568" extrusionOk="0">
                    <a:moveTo>
                      <a:pt x="1490" y="1"/>
                    </a:moveTo>
                    <a:lnTo>
                      <a:pt x="1182" y="18"/>
                    </a:lnTo>
                    <a:lnTo>
                      <a:pt x="857" y="52"/>
                    </a:lnTo>
                    <a:lnTo>
                      <a:pt x="549" y="104"/>
                    </a:lnTo>
                    <a:lnTo>
                      <a:pt x="241" y="172"/>
                    </a:lnTo>
                    <a:lnTo>
                      <a:pt x="172" y="189"/>
                    </a:lnTo>
                    <a:lnTo>
                      <a:pt x="104" y="223"/>
                    </a:lnTo>
                    <a:lnTo>
                      <a:pt x="52" y="258"/>
                    </a:lnTo>
                    <a:lnTo>
                      <a:pt x="18" y="309"/>
                    </a:lnTo>
                    <a:lnTo>
                      <a:pt x="1" y="377"/>
                    </a:lnTo>
                    <a:lnTo>
                      <a:pt x="1" y="463"/>
                    </a:lnTo>
                    <a:lnTo>
                      <a:pt x="35" y="1472"/>
                    </a:lnTo>
                    <a:lnTo>
                      <a:pt x="121" y="2482"/>
                    </a:lnTo>
                    <a:lnTo>
                      <a:pt x="497" y="2533"/>
                    </a:lnTo>
                    <a:lnTo>
                      <a:pt x="874" y="2568"/>
                    </a:lnTo>
                    <a:lnTo>
                      <a:pt x="1250" y="2550"/>
                    </a:lnTo>
                    <a:lnTo>
                      <a:pt x="1627" y="2499"/>
                    </a:lnTo>
                    <a:lnTo>
                      <a:pt x="1592" y="2140"/>
                    </a:lnTo>
                    <a:lnTo>
                      <a:pt x="1541" y="1780"/>
                    </a:lnTo>
                    <a:lnTo>
                      <a:pt x="1524" y="1421"/>
                    </a:lnTo>
                    <a:lnTo>
                      <a:pt x="1507" y="1062"/>
                    </a:lnTo>
                    <a:lnTo>
                      <a:pt x="1490" y="1"/>
                    </a:lnTo>
                    <a:close/>
                  </a:path>
                </a:pathLst>
              </a:custGeom>
              <a:solidFill>
                <a:srgbClr val="1236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1" name="Google Shape;1994;p35">
                <a:extLst>
                  <a:ext uri="{FF2B5EF4-FFF2-40B4-BE49-F238E27FC236}">
                    <a16:creationId xmlns:a16="http://schemas.microsoft.com/office/drawing/2014/main" id="{643DEE5F-CD4A-E603-D0D9-87DCEC9954CC}"/>
                  </a:ext>
                </a:extLst>
              </p:cNvPr>
              <p:cNvSpPr/>
              <p:nvPr/>
            </p:nvSpPr>
            <p:spPr>
              <a:xfrm>
                <a:off x="6464352" y="4289909"/>
                <a:ext cx="64181" cy="101301"/>
              </a:xfrm>
              <a:custGeom>
                <a:avLst/>
                <a:gdLst/>
                <a:ahLst/>
                <a:cxnLst/>
                <a:rect l="l" t="t" r="r" b="b"/>
                <a:pathLst>
                  <a:path w="1627" h="2568" fill="none" extrusionOk="0">
                    <a:moveTo>
                      <a:pt x="1507" y="1062"/>
                    </a:moveTo>
                    <a:lnTo>
                      <a:pt x="1507" y="1062"/>
                    </a:lnTo>
                    <a:lnTo>
                      <a:pt x="1524" y="1421"/>
                    </a:lnTo>
                    <a:lnTo>
                      <a:pt x="1541" y="1780"/>
                    </a:lnTo>
                    <a:lnTo>
                      <a:pt x="1592" y="2140"/>
                    </a:lnTo>
                    <a:lnTo>
                      <a:pt x="1627" y="2499"/>
                    </a:lnTo>
                    <a:lnTo>
                      <a:pt x="1627" y="2499"/>
                    </a:lnTo>
                    <a:lnTo>
                      <a:pt x="1250" y="2550"/>
                    </a:lnTo>
                    <a:lnTo>
                      <a:pt x="874" y="2568"/>
                    </a:lnTo>
                    <a:lnTo>
                      <a:pt x="497" y="2533"/>
                    </a:lnTo>
                    <a:lnTo>
                      <a:pt x="121" y="2482"/>
                    </a:lnTo>
                    <a:lnTo>
                      <a:pt x="121" y="2482"/>
                    </a:lnTo>
                    <a:lnTo>
                      <a:pt x="35" y="1472"/>
                    </a:lnTo>
                    <a:lnTo>
                      <a:pt x="1" y="463"/>
                    </a:lnTo>
                    <a:lnTo>
                      <a:pt x="1" y="463"/>
                    </a:lnTo>
                    <a:lnTo>
                      <a:pt x="1" y="377"/>
                    </a:lnTo>
                    <a:lnTo>
                      <a:pt x="18" y="309"/>
                    </a:lnTo>
                    <a:lnTo>
                      <a:pt x="18" y="309"/>
                    </a:lnTo>
                    <a:lnTo>
                      <a:pt x="52" y="258"/>
                    </a:lnTo>
                    <a:lnTo>
                      <a:pt x="104" y="223"/>
                    </a:lnTo>
                    <a:lnTo>
                      <a:pt x="172" y="189"/>
                    </a:lnTo>
                    <a:lnTo>
                      <a:pt x="241" y="172"/>
                    </a:lnTo>
                    <a:lnTo>
                      <a:pt x="241" y="172"/>
                    </a:lnTo>
                    <a:lnTo>
                      <a:pt x="549" y="104"/>
                    </a:lnTo>
                    <a:lnTo>
                      <a:pt x="857" y="52"/>
                    </a:lnTo>
                    <a:lnTo>
                      <a:pt x="1182" y="18"/>
                    </a:lnTo>
                    <a:lnTo>
                      <a:pt x="1490" y="1"/>
                    </a:lnTo>
                    <a:lnTo>
                      <a:pt x="1507" y="1062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2" name="Google Shape;1995;p35">
                <a:extLst>
                  <a:ext uri="{FF2B5EF4-FFF2-40B4-BE49-F238E27FC236}">
                    <a16:creationId xmlns:a16="http://schemas.microsoft.com/office/drawing/2014/main" id="{8012F777-136E-478F-CC47-83F4E810F990}"/>
                  </a:ext>
                </a:extLst>
              </p:cNvPr>
              <p:cNvSpPr/>
              <p:nvPr/>
            </p:nvSpPr>
            <p:spPr>
              <a:xfrm>
                <a:off x="6465732" y="4341230"/>
                <a:ext cx="62130" cy="43234"/>
              </a:xfrm>
              <a:custGeom>
                <a:avLst/>
                <a:gdLst/>
                <a:ahLst/>
                <a:cxnLst/>
                <a:rect l="l" t="t" r="r" b="b"/>
                <a:pathLst>
                  <a:path w="1575" h="1096" extrusionOk="0">
                    <a:moveTo>
                      <a:pt x="1489" y="0"/>
                    </a:moveTo>
                    <a:lnTo>
                      <a:pt x="1027" y="52"/>
                    </a:lnTo>
                    <a:lnTo>
                      <a:pt x="548" y="69"/>
                    </a:lnTo>
                    <a:lnTo>
                      <a:pt x="274" y="69"/>
                    </a:lnTo>
                    <a:lnTo>
                      <a:pt x="0" y="52"/>
                    </a:lnTo>
                    <a:lnTo>
                      <a:pt x="34" y="548"/>
                    </a:lnTo>
                    <a:lnTo>
                      <a:pt x="103" y="548"/>
                    </a:lnTo>
                    <a:lnTo>
                      <a:pt x="223" y="565"/>
                    </a:lnTo>
                    <a:lnTo>
                      <a:pt x="342" y="616"/>
                    </a:lnTo>
                    <a:lnTo>
                      <a:pt x="428" y="685"/>
                    </a:lnTo>
                    <a:lnTo>
                      <a:pt x="531" y="770"/>
                    </a:lnTo>
                    <a:lnTo>
                      <a:pt x="702" y="924"/>
                    </a:lnTo>
                    <a:lnTo>
                      <a:pt x="787" y="1010"/>
                    </a:lnTo>
                    <a:lnTo>
                      <a:pt x="890" y="1061"/>
                    </a:lnTo>
                    <a:lnTo>
                      <a:pt x="976" y="1095"/>
                    </a:lnTo>
                    <a:lnTo>
                      <a:pt x="1061" y="1095"/>
                    </a:lnTo>
                    <a:lnTo>
                      <a:pt x="1198" y="1078"/>
                    </a:lnTo>
                    <a:lnTo>
                      <a:pt x="1318" y="1061"/>
                    </a:lnTo>
                    <a:lnTo>
                      <a:pt x="1438" y="1027"/>
                    </a:lnTo>
                    <a:lnTo>
                      <a:pt x="1557" y="1010"/>
                    </a:lnTo>
                    <a:lnTo>
                      <a:pt x="1574" y="1010"/>
                    </a:lnTo>
                    <a:lnTo>
                      <a:pt x="1523" y="514"/>
                    </a:lnTo>
                    <a:lnTo>
                      <a:pt x="1489" y="0"/>
                    </a:lnTo>
                    <a:close/>
                  </a:path>
                </a:pathLst>
              </a:custGeom>
              <a:solidFill>
                <a:srgbClr val="0C273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3" name="Google Shape;1996;p35">
                <a:extLst>
                  <a:ext uri="{FF2B5EF4-FFF2-40B4-BE49-F238E27FC236}">
                    <a16:creationId xmlns:a16="http://schemas.microsoft.com/office/drawing/2014/main" id="{4A6C02A2-6562-1B19-D9E0-A5B6CE5BD3B1}"/>
                  </a:ext>
                </a:extLst>
              </p:cNvPr>
              <p:cNvSpPr/>
              <p:nvPr/>
            </p:nvSpPr>
            <p:spPr>
              <a:xfrm>
                <a:off x="6465732" y="4341230"/>
                <a:ext cx="62130" cy="43234"/>
              </a:xfrm>
              <a:custGeom>
                <a:avLst/>
                <a:gdLst/>
                <a:ahLst/>
                <a:cxnLst/>
                <a:rect l="l" t="t" r="r" b="b"/>
                <a:pathLst>
                  <a:path w="1575" h="1096" fill="none" extrusionOk="0">
                    <a:moveTo>
                      <a:pt x="1489" y="0"/>
                    </a:moveTo>
                    <a:lnTo>
                      <a:pt x="1489" y="0"/>
                    </a:lnTo>
                    <a:lnTo>
                      <a:pt x="1027" y="52"/>
                    </a:lnTo>
                    <a:lnTo>
                      <a:pt x="548" y="69"/>
                    </a:lnTo>
                    <a:lnTo>
                      <a:pt x="548" y="69"/>
                    </a:lnTo>
                    <a:lnTo>
                      <a:pt x="274" y="69"/>
                    </a:lnTo>
                    <a:lnTo>
                      <a:pt x="0" y="52"/>
                    </a:lnTo>
                    <a:lnTo>
                      <a:pt x="0" y="52"/>
                    </a:lnTo>
                    <a:lnTo>
                      <a:pt x="34" y="548"/>
                    </a:lnTo>
                    <a:lnTo>
                      <a:pt x="34" y="548"/>
                    </a:lnTo>
                    <a:lnTo>
                      <a:pt x="86" y="548"/>
                    </a:lnTo>
                    <a:lnTo>
                      <a:pt x="86" y="548"/>
                    </a:lnTo>
                    <a:lnTo>
                      <a:pt x="103" y="548"/>
                    </a:lnTo>
                    <a:lnTo>
                      <a:pt x="103" y="548"/>
                    </a:lnTo>
                    <a:lnTo>
                      <a:pt x="223" y="565"/>
                    </a:lnTo>
                    <a:lnTo>
                      <a:pt x="342" y="616"/>
                    </a:lnTo>
                    <a:lnTo>
                      <a:pt x="428" y="685"/>
                    </a:lnTo>
                    <a:lnTo>
                      <a:pt x="531" y="770"/>
                    </a:lnTo>
                    <a:lnTo>
                      <a:pt x="702" y="924"/>
                    </a:lnTo>
                    <a:lnTo>
                      <a:pt x="787" y="1010"/>
                    </a:lnTo>
                    <a:lnTo>
                      <a:pt x="890" y="1061"/>
                    </a:lnTo>
                    <a:lnTo>
                      <a:pt x="890" y="1061"/>
                    </a:lnTo>
                    <a:lnTo>
                      <a:pt x="976" y="1095"/>
                    </a:lnTo>
                    <a:lnTo>
                      <a:pt x="1061" y="1095"/>
                    </a:lnTo>
                    <a:lnTo>
                      <a:pt x="1061" y="1095"/>
                    </a:lnTo>
                    <a:lnTo>
                      <a:pt x="1198" y="1078"/>
                    </a:lnTo>
                    <a:lnTo>
                      <a:pt x="1318" y="1061"/>
                    </a:lnTo>
                    <a:lnTo>
                      <a:pt x="1318" y="1061"/>
                    </a:lnTo>
                    <a:lnTo>
                      <a:pt x="1438" y="1027"/>
                    </a:lnTo>
                    <a:lnTo>
                      <a:pt x="1557" y="1010"/>
                    </a:lnTo>
                    <a:lnTo>
                      <a:pt x="1557" y="1010"/>
                    </a:lnTo>
                    <a:lnTo>
                      <a:pt x="1574" y="1010"/>
                    </a:lnTo>
                    <a:lnTo>
                      <a:pt x="1574" y="1010"/>
                    </a:lnTo>
                    <a:lnTo>
                      <a:pt x="1523" y="514"/>
                    </a:lnTo>
                    <a:lnTo>
                      <a:pt x="1489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4" name="Google Shape;1997;p35">
                <a:extLst>
                  <a:ext uri="{FF2B5EF4-FFF2-40B4-BE49-F238E27FC236}">
                    <a16:creationId xmlns:a16="http://schemas.microsoft.com/office/drawing/2014/main" id="{3D5AD6DA-EAFA-AFAC-A12D-7860D9BE2E8C}"/>
                  </a:ext>
                </a:extLst>
              </p:cNvPr>
              <p:cNvSpPr/>
              <p:nvPr/>
            </p:nvSpPr>
            <p:spPr>
              <a:xfrm>
                <a:off x="6366483" y="3388771"/>
                <a:ext cx="328795" cy="955182"/>
              </a:xfrm>
              <a:custGeom>
                <a:avLst/>
                <a:gdLst/>
                <a:ahLst/>
                <a:cxnLst/>
                <a:rect l="l" t="t" r="r" b="b"/>
                <a:pathLst>
                  <a:path w="8335" h="24214" extrusionOk="0">
                    <a:moveTo>
                      <a:pt x="5853" y="1"/>
                    </a:moveTo>
                    <a:lnTo>
                      <a:pt x="5528" y="18"/>
                    </a:lnTo>
                    <a:lnTo>
                      <a:pt x="5186" y="35"/>
                    </a:lnTo>
                    <a:lnTo>
                      <a:pt x="4861" y="69"/>
                    </a:lnTo>
                    <a:lnTo>
                      <a:pt x="4518" y="120"/>
                    </a:lnTo>
                    <a:lnTo>
                      <a:pt x="4193" y="172"/>
                    </a:lnTo>
                    <a:lnTo>
                      <a:pt x="3868" y="240"/>
                    </a:lnTo>
                    <a:lnTo>
                      <a:pt x="3526" y="326"/>
                    </a:lnTo>
                    <a:lnTo>
                      <a:pt x="3201" y="411"/>
                    </a:lnTo>
                    <a:lnTo>
                      <a:pt x="2876" y="514"/>
                    </a:lnTo>
                    <a:lnTo>
                      <a:pt x="2242" y="737"/>
                    </a:lnTo>
                    <a:lnTo>
                      <a:pt x="1626" y="993"/>
                    </a:lnTo>
                    <a:lnTo>
                      <a:pt x="1045" y="1284"/>
                    </a:lnTo>
                    <a:lnTo>
                      <a:pt x="839" y="1404"/>
                    </a:lnTo>
                    <a:lnTo>
                      <a:pt x="651" y="1524"/>
                    </a:lnTo>
                    <a:lnTo>
                      <a:pt x="463" y="1678"/>
                    </a:lnTo>
                    <a:lnTo>
                      <a:pt x="377" y="1763"/>
                    </a:lnTo>
                    <a:lnTo>
                      <a:pt x="309" y="1849"/>
                    </a:lnTo>
                    <a:lnTo>
                      <a:pt x="240" y="1969"/>
                    </a:lnTo>
                    <a:lnTo>
                      <a:pt x="172" y="2105"/>
                    </a:lnTo>
                    <a:lnTo>
                      <a:pt x="138" y="2242"/>
                    </a:lnTo>
                    <a:lnTo>
                      <a:pt x="103" y="2379"/>
                    </a:lnTo>
                    <a:lnTo>
                      <a:pt x="69" y="2687"/>
                    </a:lnTo>
                    <a:lnTo>
                      <a:pt x="52" y="2978"/>
                    </a:lnTo>
                    <a:lnTo>
                      <a:pt x="1" y="4313"/>
                    </a:lnTo>
                    <a:lnTo>
                      <a:pt x="1" y="5630"/>
                    </a:lnTo>
                    <a:lnTo>
                      <a:pt x="18" y="6965"/>
                    </a:lnTo>
                    <a:lnTo>
                      <a:pt x="69" y="8283"/>
                    </a:lnTo>
                    <a:lnTo>
                      <a:pt x="155" y="9617"/>
                    </a:lnTo>
                    <a:lnTo>
                      <a:pt x="257" y="10935"/>
                    </a:lnTo>
                    <a:lnTo>
                      <a:pt x="377" y="12270"/>
                    </a:lnTo>
                    <a:lnTo>
                      <a:pt x="514" y="13587"/>
                    </a:lnTo>
                    <a:lnTo>
                      <a:pt x="668" y="14905"/>
                    </a:lnTo>
                    <a:lnTo>
                      <a:pt x="839" y="16240"/>
                    </a:lnTo>
                    <a:lnTo>
                      <a:pt x="1027" y="17557"/>
                    </a:lnTo>
                    <a:lnTo>
                      <a:pt x="1216" y="18875"/>
                    </a:lnTo>
                    <a:lnTo>
                      <a:pt x="1644" y="21510"/>
                    </a:lnTo>
                    <a:lnTo>
                      <a:pt x="2071" y="24128"/>
                    </a:lnTo>
                    <a:lnTo>
                      <a:pt x="2379" y="24180"/>
                    </a:lnTo>
                    <a:lnTo>
                      <a:pt x="2704" y="24197"/>
                    </a:lnTo>
                    <a:lnTo>
                      <a:pt x="3012" y="24214"/>
                    </a:lnTo>
                    <a:lnTo>
                      <a:pt x="3338" y="24214"/>
                    </a:lnTo>
                    <a:lnTo>
                      <a:pt x="3646" y="24197"/>
                    </a:lnTo>
                    <a:lnTo>
                      <a:pt x="3971" y="24145"/>
                    </a:lnTo>
                    <a:lnTo>
                      <a:pt x="4279" y="24094"/>
                    </a:lnTo>
                    <a:lnTo>
                      <a:pt x="4587" y="24026"/>
                    </a:lnTo>
                    <a:lnTo>
                      <a:pt x="4381" y="20261"/>
                    </a:lnTo>
                    <a:lnTo>
                      <a:pt x="4296" y="18396"/>
                    </a:lnTo>
                    <a:lnTo>
                      <a:pt x="4227" y="16514"/>
                    </a:lnTo>
                    <a:lnTo>
                      <a:pt x="4193" y="14631"/>
                    </a:lnTo>
                    <a:lnTo>
                      <a:pt x="4193" y="12749"/>
                    </a:lnTo>
                    <a:lnTo>
                      <a:pt x="4210" y="11808"/>
                    </a:lnTo>
                    <a:lnTo>
                      <a:pt x="4227" y="10867"/>
                    </a:lnTo>
                    <a:lnTo>
                      <a:pt x="4279" y="9925"/>
                    </a:lnTo>
                    <a:lnTo>
                      <a:pt x="4330" y="8984"/>
                    </a:lnTo>
                    <a:lnTo>
                      <a:pt x="4604" y="8916"/>
                    </a:lnTo>
                    <a:lnTo>
                      <a:pt x="4878" y="8830"/>
                    </a:lnTo>
                    <a:lnTo>
                      <a:pt x="5134" y="8728"/>
                    </a:lnTo>
                    <a:lnTo>
                      <a:pt x="5408" y="8625"/>
                    </a:lnTo>
                    <a:lnTo>
                      <a:pt x="5665" y="8505"/>
                    </a:lnTo>
                    <a:lnTo>
                      <a:pt x="5921" y="8368"/>
                    </a:lnTo>
                    <a:lnTo>
                      <a:pt x="6161" y="8231"/>
                    </a:lnTo>
                    <a:lnTo>
                      <a:pt x="6401" y="8077"/>
                    </a:lnTo>
                    <a:lnTo>
                      <a:pt x="6640" y="7906"/>
                    </a:lnTo>
                    <a:lnTo>
                      <a:pt x="6863" y="7735"/>
                    </a:lnTo>
                    <a:lnTo>
                      <a:pt x="7068" y="7547"/>
                    </a:lnTo>
                    <a:lnTo>
                      <a:pt x="7256" y="7342"/>
                    </a:lnTo>
                    <a:lnTo>
                      <a:pt x="7444" y="7136"/>
                    </a:lnTo>
                    <a:lnTo>
                      <a:pt x="7616" y="6914"/>
                    </a:lnTo>
                    <a:lnTo>
                      <a:pt x="7752" y="6674"/>
                    </a:lnTo>
                    <a:lnTo>
                      <a:pt x="7889" y="6418"/>
                    </a:lnTo>
                    <a:lnTo>
                      <a:pt x="7975" y="6246"/>
                    </a:lnTo>
                    <a:lnTo>
                      <a:pt x="8060" y="6058"/>
                    </a:lnTo>
                    <a:lnTo>
                      <a:pt x="8180" y="5682"/>
                    </a:lnTo>
                    <a:lnTo>
                      <a:pt x="8266" y="5288"/>
                    </a:lnTo>
                    <a:lnTo>
                      <a:pt x="8317" y="4895"/>
                    </a:lnTo>
                    <a:lnTo>
                      <a:pt x="8334" y="4501"/>
                    </a:lnTo>
                    <a:lnTo>
                      <a:pt x="8317" y="4090"/>
                    </a:lnTo>
                    <a:lnTo>
                      <a:pt x="8283" y="3697"/>
                    </a:lnTo>
                    <a:lnTo>
                      <a:pt x="8214" y="3303"/>
                    </a:lnTo>
                    <a:lnTo>
                      <a:pt x="8129" y="2824"/>
                    </a:lnTo>
                    <a:lnTo>
                      <a:pt x="8009" y="2311"/>
                    </a:lnTo>
                    <a:lnTo>
                      <a:pt x="7924" y="2037"/>
                    </a:lnTo>
                    <a:lnTo>
                      <a:pt x="7838" y="1780"/>
                    </a:lnTo>
                    <a:lnTo>
                      <a:pt x="7752" y="1507"/>
                    </a:lnTo>
                    <a:lnTo>
                      <a:pt x="7633" y="1250"/>
                    </a:lnTo>
                    <a:lnTo>
                      <a:pt x="7513" y="1010"/>
                    </a:lnTo>
                    <a:lnTo>
                      <a:pt x="7376" y="788"/>
                    </a:lnTo>
                    <a:lnTo>
                      <a:pt x="7222" y="583"/>
                    </a:lnTo>
                    <a:lnTo>
                      <a:pt x="7051" y="394"/>
                    </a:lnTo>
                    <a:lnTo>
                      <a:pt x="6863" y="240"/>
                    </a:lnTo>
                    <a:lnTo>
                      <a:pt x="6760" y="189"/>
                    </a:lnTo>
                    <a:lnTo>
                      <a:pt x="6657" y="120"/>
                    </a:lnTo>
                    <a:lnTo>
                      <a:pt x="6555" y="86"/>
                    </a:lnTo>
                    <a:lnTo>
                      <a:pt x="6435" y="52"/>
                    </a:lnTo>
                    <a:lnTo>
                      <a:pt x="6315" y="35"/>
                    </a:lnTo>
                    <a:lnTo>
                      <a:pt x="6178" y="18"/>
                    </a:lnTo>
                    <a:lnTo>
                      <a:pt x="585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5" name="Google Shape;1998;p35">
                <a:extLst>
                  <a:ext uri="{FF2B5EF4-FFF2-40B4-BE49-F238E27FC236}">
                    <a16:creationId xmlns:a16="http://schemas.microsoft.com/office/drawing/2014/main" id="{30EB9529-E3FC-5C65-A2B0-8B23DBE2507B}"/>
                  </a:ext>
                </a:extLst>
              </p:cNvPr>
              <p:cNvSpPr/>
              <p:nvPr/>
            </p:nvSpPr>
            <p:spPr>
              <a:xfrm>
                <a:off x="6366483" y="3388771"/>
                <a:ext cx="328795" cy="955182"/>
              </a:xfrm>
              <a:custGeom>
                <a:avLst/>
                <a:gdLst/>
                <a:ahLst/>
                <a:cxnLst/>
                <a:rect l="l" t="t" r="r" b="b"/>
                <a:pathLst>
                  <a:path w="8335" h="24214" fill="none" extrusionOk="0">
                    <a:moveTo>
                      <a:pt x="8214" y="3303"/>
                    </a:moveTo>
                    <a:lnTo>
                      <a:pt x="8214" y="3303"/>
                    </a:lnTo>
                    <a:lnTo>
                      <a:pt x="8283" y="3697"/>
                    </a:lnTo>
                    <a:lnTo>
                      <a:pt x="8317" y="4090"/>
                    </a:lnTo>
                    <a:lnTo>
                      <a:pt x="8334" y="4501"/>
                    </a:lnTo>
                    <a:lnTo>
                      <a:pt x="8317" y="4895"/>
                    </a:lnTo>
                    <a:lnTo>
                      <a:pt x="8266" y="5288"/>
                    </a:lnTo>
                    <a:lnTo>
                      <a:pt x="8180" y="5682"/>
                    </a:lnTo>
                    <a:lnTo>
                      <a:pt x="8060" y="6058"/>
                    </a:lnTo>
                    <a:lnTo>
                      <a:pt x="7975" y="6246"/>
                    </a:lnTo>
                    <a:lnTo>
                      <a:pt x="7889" y="6418"/>
                    </a:lnTo>
                    <a:lnTo>
                      <a:pt x="7889" y="6418"/>
                    </a:lnTo>
                    <a:lnTo>
                      <a:pt x="7752" y="6674"/>
                    </a:lnTo>
                    <a:lnTo>
                      <a:pt x="7616" y="6914"/>
                    </a:lnTo>
                    <a:lnTo>
                      <a:pt x="7444" y="7136"/>
                    </a:lnTo>
                    <a:lnTo>
                      <a:pt x="7256" y="7342"/>
                    </a:lnTo>
                    <a:lnTo>
                      <a:pt x="7068" y="7547"/>
                    </a:lnTo>
                    <a:lnTo>
                      <a:pt x="6863" y="7735"/>
                    </a:lnTo>
                    <a:lnTo>
                      <a:pt x="6640" y="7906"/>
                    </a:lnTo>
                    <a:lnTo>
                      <a:pt x="6401" y="8077"/>
                    </a:lnTo>
                    <a:lnTo>
                      <a:pt x="6161" y="8231"/>
                    </a:lnTo>
                    <a:lnTo>
                      <a:pt x="5921" y="8368"/>
                    </a:lnTo>
                    <a:lnTo>
                      <a:pt x="5665" y="8505"/>
                    </a:lnTo>
                    <a:lnTo>
                      <a:pt x="5408" y="8625"/>
                    </a:lnTo>
                    <a:lnTo>
                      <a:pt x="5134" y="8728"/>
                    </a:lnTo>
                    <a:lnTo>
                      <a:pt x="4878" y="8830"/>
                    </a:lnTo>
                    <a:lnTo>
                      <a:pt x="4604" y="8916"/>
                    </a:lnTo>
                    <a:lnTo>
                      <a:pt x="4330" y="8984"/>
                    </a:lnTo>
                    <a:lnTo>
                      <a:pt x="4330" y="8984"/>
                    </a:lnTo>
                    <a:lnTo>
                      <a:pt x="4279" y="9925"/>
                    </a:lnTo>
                    <a:lnTo>
                      <a:pt x="4227" y="10867"/>
                    </a:lnTo>
                    <a:lnTo>
                      <a:pt x="4210" y="11808"/>
                    </a:lnTo>
                    <a:lnTo>
                      <a:pt x="4193" y="12749"/>
                    </a:lnTo>
                    <a:lnTo>
                      <a:pt x="4193" y="14631"/>
                    </a:lnTo>
                    <a:lnTo>
                      <a:pt x="4227" y="16514"/>
                    </a:lnTo>
                    <a:lnTo>
                      <a:pt x="4296" y="18396"/>
                    </a:lnTo>
                    <a:lnTo>
                      <a:pt x="4381" y="20261"/>
                    </a:lnTo>
                    <a:lnTo>
                      <a:pt x="4587" y="24026"/>
                    </a:lnTo>
                    <a:lnTo>
                      <a:pt x="4587" y="24026"/>
                    </a:lnTo>
                    <a:lnTo>
                      <a:pt x="4279" y="24094"/>
                    </a:lnTo>
                    <a:lnTo>
                      <a:pt x="3971" y="24145"/>
                    </a:lnTo>
                    <a:lnTo>
                      <a:pt x="3646" y="24197"/>
                    </a:lnTo>
                    <a:lnTo>
                      <a:pt x="3338" y="24214"/>
                    </a:lnTo>
                    <a:lnTo>
                      <a:pt x="3012" y="24214"/>
                    </a:lnTo>
                    <a:lnTo>
                      <a:pt x="2704" y="24197"/>
                    </a:lnTo>
                    <a:lnTo>
                      <a:pt x="2379" y="24180"/>
                    </a:lnTo>
                    <a:lnTo>
                      <a:pt x="2071" y="24128"/>
                    </a:lnTo>
                    <a:lnTo>
                      <a:pt x="2071" y="24128"/>
                    </a:lnTo>
                    <a:lnTo>
                      <a:pt x="1644" y="21510"/>
                    </a:lnTo>
                    <a:lnTo>
                      <a:pt x="1216" y="18875"/>
                    </a:lnTo>
                    <a:lnTo>
                      <a:pt x="1027" y="17557"/>
                    </a:lnTo>
                    <a:lnTo>
                      <a:pt x="839" y="16240"/>
                    </a:lnTo>
                    <a:lnTo>
                      <a:pt x="668" y="14905"/>
                    </a:lnTo>
                    <a:lnTo>
                      <a:pt x="514" y="13587"/>
                    </a:lnTo>
                    <a:lnTo>
                      <a:pt x="377" y="12270"/>
                    </a:lnTo>
                    <a:lnTo>
                      <a:pt x="257" y="10935"/>
                    </a:lnTo>
                    <a:lnTo>
                      <a:pt x="155" y="9617"/>
                    </a:lnTo>
                    <a:lnTo>
                      <a:pt x="69" y="8283"/>
                    </a:lnTo>
                    <a:lnTo>
                      <a:pt x="18" y="6965"/>
                    </a:lnTo>
                    <a:lnTo>
                      <a:pt x="1" y="5630"/>
                    </a:lnTo>
                    <a:lnTo>
                      <a:pt x="1" y="4313"/>
                    </a:lnTo>
                    <a:lnTo>
                      <a:pt x="52" y="2978"/>
                    </a:lnTo>
                    <a:lnTo>
                      <a:pt x="52" y="2978"/>
                    </a:lnTo>
                    <a:lnTo>
                      <a:pt x="69" y="2687"/>
                    </a:lnTo>
                    <a:lnTo>
                      <a:pt x="103" y="2379"/>
                    </a:lnTo>
                    <a:lnTo>
                      <a:pt x="138" y="2242"/>
                    </a:lnTo>
                    <a:lnTo>
                      <a:pt x="172" y="2105"/>
                    </a:lnTo>
                    <a:lnTo>
                      <a:pt x="240" y="1969"/>
                    </a:lnTo>
                    <a:lnTo>
                      <a:pt x="309" y="1849"/>
                    </a:lnTo>
                    <a:lnTo>
                      <a:pt x="309" y="1849"/>
                    </a:lnTo>
                    <a:lnTo>
                      <a:pt x="377" y="1763"/>
                    </a:lnTo>
                    <a:lnTo>
                      <a:pt x="463" y="1678"/>
                    </a:lnTo>
                    <a:lnTo>
                      <a:pt x="651" y="1524"/>
                    </a:lnTo>
                    <a:lnTo>
                      <a:pt x="839" y="1404"/>
                    </a:lnTo>
                    <a:lnTo>
                      <a:pt x="1045" y="1284"/>
                    </a:lnTo>
                    <a:lnTo>
                      <a:pt x="1045" y="1284"/>
                    </a:lnTo>
                    <a:lnTo>
                      <a:pt x="1626" y="993"/>
                    </a:lnTo>
                    <a:lnTo>
                      <a:pt x="2242" y="737"/>
                    </a:lnTo>
                    <a:lnTo>
                      <a:pt x="2876" y="514"/>
                    </a:lnTo>
                    <a:lnTo>
                      <a:pt x="3201" y="411"/>
                    </a:lnTo>
                    <a:lnTo>
                      <a:pt x="3526" y="326"/>
                    </a:lnTo>
                    <a:lnTo>
                      <a:pt x="3868" y="240"/>
                    </a:lnTo>
                    <a:lnTo>
                      <a:pt x="4193" y="172"/>
                    </a:lnTo>
                    <a:lnTo>
                      <a:pt x="4518" y="120"/>
                    </a:lnTo>
                    <a:lnTo>
                      <a:pt x="4861" y="69"/>
                    </a:lnTo>
                    <a:lnTo>
                      <a:pt x="5186" y="35"/>
                    </a:lnTo>
                    <a:lnTo>
                      <a:pt x="5528" y="18"/>
                    </a:lnTo>
                    <a:lnTo>
                      <a:pt x="5853" y="1"/>
                    </a:lnTo>
                    <a:lnTo>
                      <a:pt x="6178" y="18"/>
                    </a:lnTo>
                    <a:lnTo>
                      <a:pt x="6178" y="18"/>
                    </a:lnTo>
                    <a:lnTo>
                      <a:pt x="6315" y="35"/>
                    </a:lnTo>
                    <a:lnTo>
                      <a:pt x="6435" y="52"/>
                    </a:lnTo>
                    <a:lnTo>
                      <a:pt x="6555" y="86"/>
                    </a:lnTo>
                    <a:lnTo>
                      <a:pt x="6657" y="120"/>
                    </a:lnTo>
                    <a:lnTo>
                      <a:pt x="6760" y="189"/>
                    </a:lnTo>
                    <a:lnTo>
                      <a:pt x="6863" y="240"/>
                    </a:lnTo>
                    <a:lnTo>
                      <a:pt x="7051" y="394"/>
                    </a:lnTo>
                    <a:lnTo>
                      <a:pt x="7222" y="583"/>
                    </a:lnTo>
                    <a:lnTo>
                      <a:pt x="7376" y="788"/>
                    </a:lnTo>
                    <a:lnTo>
                      <a:pt x="7513" y="1010"/>
                    </a:lnTo>
                    <a:lnTo>
                      <a:pt x="7633" y="1250"/>
                    </a:lnTo>
                    <a:lnTo>
                      <a:pt x="7752" y="1507"/>
                    </a:lnTo>
                    <a:lnTo>
                      <a:pt x="7838" y="1780"/>
                    </a:lnTo>
                    <a:lnTo>
                      <a:pt x="7924" y="2037"/>
                    </a:lnTo>
                    <a:lnTo>
                      <a:pt x="8009" y="2311"/>
                    </a:lnTo>
                    <a:lnTo>
                      <a:pt x="8129" y="2824"/>
                    </a:lnTo>
                    <a:lnTo>
                      <a:pt x="8214" y="3303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6" name="Google Shape;1999;p35">
                <a:extLst>
                  <a:ext uri="{FF2B5EF4-FFF2-40B4-BE49-F238E27FC236}">
                    <a16:creationId xmlns:a16="http://schemas.microsoft.com/office/drawing/2014/main" id="{25A5EDCD-9AD6-69BC-287D-8EFBD73AA8EF}"/>
                  </a:ext>
                </a:extLst>
              </p:cNvPr>
              <p:cNvSpPr/>
              <p:nvPr/>
            </p:nvSpPr>
            <p:spPr>
              <a:xfrm>
                <a:off x="6537290" y="3679025"/>
                <a:ext cx="42564" cy="64181"/>
              </a:xfrm>
              <a:custGeom>
                <a:avLst/>
                <a:gdLst/>
                <a:ahLst/>
                <a:cxnLst/>
                <a:rect l="l" t="t" r="r" b="b"/>
                <a:pathLst>
                  <a:path w="1079" h="1627" extrusionOk="0">
                    <a:moveTo>
                      <a:pt x="0" y="1"/>
                    </a:moveTo>
                    <a:lnTo>
                      <a:pt x="17" y="257"/>
                    </a:lnTo>
                    <a:lnTo>
                      <a:pt x="17" y="531"/>
                    </a:lnTo>
                    <a:lnTo>
                      <a:pt x="17" y="1062"/>
                    </a:lnTo>
                    <a:lnTo>
                      <a:pt x="0" y="1626"/>
                    </a:lnTo>
                    <a:lnTo>
                      <a:pt x="274" y="1558"/>
                    </a:lnTo>
                    <a:lnTo>
                      <a:pt x="548" y="1472"/>
                    </a:lnTo>
                    <a:lnTo>
                      <a:pt x="804" y="1370"/>
                    </a:lnTo>
                    <a:lnTo>
                      <a:pt x="1078" y="1267"/>
                    </a:lnTo>
                    <a:lnTo>
                      <a:pt x="1044" y="1113"/>
                    </a:lnTo>
                    <a:lnTo>
                      <a:pt x="993" y="976"/>
                    </a:lnTo>
                    <a:lnTo>
                      <a:pt x="924" y="856"/>
                    </a:lnTo>
                    <a:lnTo>
                      <a:pt x="856" y="737"/>
                    </a:lnTo>
                    <a:lnTo>
                      <a:pt x="770" y="617"/>
                    </a:lnTo>
                    <a:lnTo>
                      <a:pt x="685" y="514"/>
                    </a:lnTo>
                    <a:lnTo>
                      <a:pt x="496" y="326"/>
                    </a:lnTo>
                    <a:lnTo>
                      <a:pt x="308" y="189"/>
                    </a:lnTo>
                    <a:lnTo>
                      <a:pt x="137" y="86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BBB3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7" name="Google Shape;2000;p35">
                <a:extLst>
                  <a:ext uri="{FF2B5EF4-FFF2-40B4-BE49-F238E27FC236}">
                    <a16:creationId xmlns:a16="http://schemas.microsoft.com/office/drawing/2014/main" id="{8C5A3D91-A822-AF48-A1F2-3ACE16F6653F}"/>
                  </a:ext>
                </a:extLst>
              </p:cNvPr>
              <p:cNvSpPr/>
              <p:nvPr/>
            </p:nvSpPr>
            <p:spPr>
              <a:xfrm>
                <a:off x="6349639" y="4362807"/>
                <a:ext cx="208598" cy="228204"/>
              </a:xfrm>
              <a:custGeom>
                <a:avLst/>
                <a:gdLst/>
                <a:ahLst/>
                <a:cxnLst/>
                <a:rect l="l" t="t" r="r" b="b"/>
                <a:pathLst>
                  <a:path w="5288" h="5785" extrusionOk="0">
                    <a:moveTo>
                      <a:pt x="2960" y="1"/>
                    </a:moveTo>
                    <a:lnTo>
                      <a:pt x="2875" y="18"/>
                    </a:lnTo>
                    <a:lnTo>
                      <a:pt x="2789" y="52"/>
                    </a:lnTo>
                    <a:lnTo>
                      <a:pt x="2721" y="104"/>
                    </a:lnTo>
                    <a:lnTo>
                      <a:pt x="2567" y="206"/>
                    </a:lnTo>
                    <a:lnTo>
                      <a:pt x="2447" y="343"/>
                    </a:lnTo>
                    <a:lnTo>
                      <a:pt x="2173" y="617"/>
                    </a:lnTo>
                    <a:lnTo>
                      <a:pt x="1865" y="925"/>
                    </a:lnTo>
                    <a:lnTo>
                      <a:pt x="1711" y="1096"/>
                    </a:lnTo>
                    <a:lnTo>
                      <a:pt x="1591" y="1284"/>
                    </a:lnTo>
                    <a:lnTo>
                      <a:pt x="1472" y="1473"/>
                    </a:lnTo>
                    <a:lnTo>
                      <a:pt x="1369" y="1661"/>
                    </a:lnTo>
                    <a:lnTo>
                      <a:pt x="1249" y="1952"/>
                    </a:lnTo>
                    <a:lnTo>
                      <a:pt x="1146" y="2260"/>
                    </a:lnTo>
                    <a:lnTo>
                      <a:pt x="992" y="2859"/>
                    </a:lnTo>
                    <a:lnTo>
                      <a:pt x="941" y="2995"/>
                    </a:lnTo>
                    <a:lnTo>
                      <a:pt x="890" y="3132"/>
                    </a:lnTo>
                    <a:lnTo>
                      <a:pt x="770" y="3355"/>
                    </a:lnTo>
                    <a:lnTo>
                      <a:pt x="616" y="3560"/>
                    </a:lnTo>
                    <a:lnTo>
                      <a:pt x="445" y="3783"/>
                    </a:lnTo>
                    <a:lnTo>
                      <a:pt x="325" y="3954"/>
                    </a:lnTo>
                    <a:lnTo>
                      <a:pt x="222" y="4125"/>
                    </a:lnTo>
                    <a:lnTo>
                      <a:pt x="137" y="4313"/>
                    </a:lnTo>
                    <a:lnTo>
                      <a:pt x="68" y="4518"/>
                    </a:lnTo>
                    <a:lnTo>
                      <a:pt x="34" y="4707"/>
                    </a:lnTo>
                    <a:lnTo>
                      <a:pt x="0" y="4912"/>
                    </a:lnTo>
                    <a:lnTo>
                      <a:pt x="0" y="5117"/>
                    </a:lnTo>
                    <a:lnTo>
                      <a:pt x="17" y="5323"/>
                    </a:lnTo>
                    <a:lnTo>
                      <a:pt x="34" y="5460"/>
                    </a:lnTo>
                    <a:lnTo>
                      <a:pt x="68" y="5528"/>
                    </a:lnTo>
                    <a:lnTo>
                      <a:pt x="103" y="5579"/>
                    </a:lnTo>
                    <a:lnTo>
                      <a:pt x="171" y="5631"/>
                    </a:lnTo>
                    <a:lnTo>
                      <a:pt x="240" y="5665"/>
                    </a:lnTo>
                    <a:lnTo>
                      <a:pt x="394" y="5699"/>
                    </a:lnTo>
                    <a:lnTo>
                      <a:pt x="907" y="5768"/>
                    </a:lnTo>
                    <a:lnTo>
                      <a:pt x="1420" y="5785"/>
                    </a:lnTo>
                    <a:lnTo>
                      <a:pt x="1934" y="5785"/>
                    </a:lnTo>
                    <a:lnTo>
                      <a:pt x="2447" y="5733"/>
                    </a:lnTo>
                    <a:lnTo>
                      <a:pt x="2687" y="5699"/>
                    </a:lnTo>
                    <a:lnTo>
                      <a:pt x="2926" y="5648"/>
                    </a:lnTo>
                    <a:lnTo>
                      <a:pt x="3166" y="5579"/>
                    </a:lnTo>
                    <a:lnTo>
                      <a:pt x="3371" y="5494"/>
                    </a:lnTo>
                    <a:lnTo>
                      <a:pt x="3576" y="5391"/>
                    </a:lnTo>
                    <a:lnTo>
                      <a:pt x="3765" y="5254"/>
                    </a:lnTo>
                    <a:lnTo>
                      <a:pt x="3850" y="5186"/>
                    </a:lnTo>
                    <a:lnTo>
                      <a:pt x="3936" y="5100"/>
                    </a:lnTo>
                    <a:lnTo>
                      <a:pt x="4004" y="4998"/>
                    </a:lnTo>
                    <a:lnTo>
                      <a:pt x="4055" y="4895"/>
                    </a:lnTo>
                    <a:lnTo>
                      <a:pt x="4124" y="4775"/>
                    </a:lnTo>
                    <a:lnTo>
                      <a:pt x="4175" y="4621"/>
                    </a:lnTo>
                    <a:lnTo>
                      <a:pt x="4295" y="4347"/>
                    </a:lnTo>
                    <a:lnTo>
                      <a:pt x="4363" y="4210"/>
                    </a:lnTo>
                    <a:lnTo>
                      <a:pt x="4449" y="4108"/>
                    </a:lnTo>
                    <a:lnTo>
                      <a:pt x="4552" y="4022"/>
                    </a:lnTo>
                    <a:lnTo>
                      <a:pt x="4603" y="3988"/>
                    </a:lnTo>
                    <a:lnTo>
                      <a:pt x="4671" y="3954"/>
                    </a:lnTo>
                    <a:lnTo>
                      <a:pt x="4757" y="3937"/>
                    </a:lnTo>
                    <a:lnTo>
                      <a:pt x="4843" y="3919"/>
                    </a:lnTo>
                    <a:lnTo>
                      <a:pt x="4928" y="3919"/>
                    </a:lnTo>
                    <a:lnTo>
                      <a:pt x="5014" y="3885"/>
                    </a:lnTo>
                    <a:lnTo>
                      <a:pt x="5082" y="3834"/>
                    </a:lnTo>
                    <a:lnTo>
                      <a:pt x="5151" y="3765"/>
                    </a:lnTo>
                    <a:lnTo>
                      <a:pt x="5202" y="3697"/>
                    </a:lnTo>
                    <a:lnTo>
                      <a:pt x="5236" y="3611"/>
                    </a:lnTo>
                    <a:lnTo>
                      <a:pt x="5270" y="3509"/>
                    </a:lnTo>
                    <a:lnTo>
                      <a:pt x="5288" y="3406"/>
                    </a:lnTo>
                    <a:lnTo>
                      <a:pt x="5288" y="3218"/>
                    </a:lnTo>
                    <a:lnTo>
                      <a:pt x="5288" y="2927"/>
                    </a:lnTo>
                    <a:lnTo>
                      <a:pt x="5270" y="2636"/>
                    </a:lnTo>
                    <a:lnTo>
                      <a:pt x="5236" y="2345"/>
                    </a:lnTo>
                    <a:lnTo>
                      <a:pt x="5202" y="2054"/>
                    </a:lnTo>
                    <a:lnTo>
                      <a:pt x="5151" y="1763"/>
                    </a:lnTo>
                    <a:lnTo>
                      <a:pt x="5082" y="1490"/>
                    </a:lnTo>
                    <a:lnTo>
                      <a:pt x="5014" y="1216"/>
                    </a:lnTo>
                    <a:lnTo>
                      <a:pt x="4928" y="925"/>
                    </a:lnTo>
                    <a:lnTo>
                      <a:pt x="4877" y="822"/>
                    </a:lnTo>
                    <a:lnTo>
                      <a:pt x="4843" y="720"/>
                    </a:lnTo>
                    <a:lnTo>
                      <a:pt x="4774" y="617"/>
                    </a:lnTo>
                    <a:lnTo>
                      <a:pt x="4706" y="531"/>
                    </a:lnTo>
                    <a:lnTo>
                      <a:pt x="4654" y="497"/>
                    </a:lnTo>
                    <a:lnTo>
                      <a:pt x="4603" y="480"/>
                    </a:lnTo>
                    <a:lnTo>
                      <a:pt x="4500" y="463"/>
                    </a:lnTo>
                    <a:lnTo>
                      <a:pt x="4381" y="480"/>
                    </a:lnTo>
                    <a:lnTo>
                      <a:pt x="4261" y="514"/>
                    </a:lnTo>
                    <a:lnTo>
                      <a:pt x="4158" y="531"/>
                    </a:lnTo>
                    <a:lnTo>
                      <a:pt x="4055" y="548"/>
                    </a:lnTo>
                    <a:lnTo>
                      <a:pt x="3953" y="548"/>
                    </a:lnTo>
                    <a:lnTo>
                      <a:pt x="3833" y="514"/>
                    </a:lnTo>
                    <a:lnTo>
                      <a:pt x="3730" y="463"/>
                    </a:lnTo>
                    <a:lnTo>
                      <a:pt x="3645" y="377"/>
                    </a:lnTo>
                    <a:lnTo>
                      <a:pt x="3474" y="223"/>
                    </a:lnTo>
                    <a:lnTo>
                      <a:pt x="3371" y="138"/>
                    </a:lnTo>
                    <a:lnTo>
                      <a:pt x="3285" y="69"/>
                    </a:lnTo>
                    <a:lnTo>
                      <a:pt x="3166" y="18"/>
                    </a:lnTo>
                    <a:lnTo>
                      <a:pt x="304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8" name="Google Shape;2001;p35">
                <a:extLst>
                  <a:ext uri="{FF2B5EF4-FFF2-40B4-BE49-F238E27FC236}">
                    <a16:creationId xmlns:a16="http://schemas.microsoft.com/office/drawing/2014/main" id="{D5F3ADA1-B523-6E27-3A83-6A34ED54BBAF}"/>
                  </a:ext>
                </a:extLst>
              </p:cNvPr>
              <p:cNvSpPr/>
              <p:nvPr/>
            </p:nvSpPr>
            <p:spPr>
              <a:xfrm>
                <a:off x="6349639" y="4362807"/>
                <a:ext cx="208598" cy="228204"/>
              </a:xfrm>
              <a:custGeom>
                <a:avLst/>
                <a:gdLst/>
                <a:ahLst/>
                <a:cxnLst/>
                <a:rect l="l" t="t" r="r" b="b"/>
                <a:pathLst>
                  <a:path w="5288" h="5785" fill="none" extrusionOk="0">
                    <a:moveTo>
                      <a:pt x="1369" y="1661"/>
                    </a:moveTo>
                    <a:lnTo>
                      <a:pt x="1369" y="1661"/>
                    </a:lnTo>
                    <a:lnTo>
                      <a:pt x="1249" y="1952"/>
                    </a:lnTo>
                    <a:lnTo>
                      <a:pt x="1146" y="2260"/>
                    </a:lnTo>
                    <a:lnTo>
                      <a:pt x="992" y="2859"/>
                    </a:lnTo>
                    <a:lnTo>
                      <a:pt x="992" y="2859"/>
                    </a:lnTo>
                    <a:lnTo>
                      <a:pt x="941" y="2995"/>
                    </a:lnTo>
                    <a:lnTo>
                      <a:pt x="890" y="3132"/>
                    </a:lnTo>
                    <a:lnTo>
                      <a:pt x="770" y="3355"/>
                    </a:lnTo>
                    <a:lnTo>
                      <a:pt x="616" y="3560"/>
                    </a:lnTo>
                    <a:lnTo>
                      <a:pt x="445" y="3783"/>
                    </a:lnTo>
                    <a:lnTo>
                      <a:pt x="445" y="3783"/>
                    </a:lnTo>
                    <a:lnTo>
                      <a:pt x="325" y="3954"/>
                    </a:lnTo>
                    <a:lnTo>
                      <a:pt x="222" y="4125"/>
                    </a:lnTo>
                    <a:lnTo>
                      <a:pt x="137" y="4313"/>
                    </a:lnTo>
                    <a:lnTo>
                      <a:pt x="68" y="4518"/>
                    </a:lnTo>
                    <a:lnTo>
                      <a:pt x="34" y="4707"/>
                    </a:lnTo>
                    <a:lnTo>
                      <a:pt x="0" y="4912"/>
                    </a:lnTo>
                    <a:lnTo>
                      <a:pt x="0" y="5117"/>
                    </a:lnTo>
                    <a:lnTo>
                      <a:pt x="17" y="5323"/>
                    </a:lnTo>
                    <a:lnTo>
                      <a:pt x="17" y="5323"/>
                    </a:lnTo>
                    <a:lnTo>
                      <a:pt x="34" y="5460"/>
                    </a:lnTo>
                    <a:lnTo>
                      <a:pt x="68" y="5528"/>
                    </a:lnTo>
                    <a:lnTo>
                      <a:pt x="103" y="5579"/>
                    </a:lnTo>
                    <a:lnTo>
                      <a:pt x="103" y="5579"/>
                    </a:lnTo>
                    <a:lnTo>
                      <a:pt x="171" y="5631"/>
                    </a:lnTo>
                    <a:lnTo>
                      <a:pt x="240" y="5665"/>
                    </a:lnTo>
                    <a:lnTo>
                      <a:pt x="394" y="5699"/>
                    </a:lnTo>
                    <a:lnTo>
                      <a:pt x="394" y="5699"/>
                    </a:lnTo>
                    <a:lnTo>
                      <a:pt x="907" y="5768"/>
                    </a:lnTo>
                    <a:lnTo>
                      <a:pt x="1420" y="5785"/>
                    </a:lnTo>
                    <a:lnTo>
                      <a:pt x="1934" y="5785"/>
                    </a:lnTo>
                    <a:lnTo>
                      <a:pt x="2447" y="5733"/>
                    </a:lnTo>
                    <a:lnTo>
                      <a:pt x="2447" y="5733"/>
                    </a:lnTo>
                    <a:lnTo>
                      <a:pt x="2687" y="5699"/>
                    </a:lnTo>
                    <a:lnTo>
                      <a:pt x="2926" y="5648"/>
                    </a:lnTo>
                    <a:lnTo>
                      <a:pt x="3166" y="5579"/>
                    </a:lnTo>
                    <a:lnTo>
                      <a:pt x="3371" y="5494"/>
                    </a:lnTo>
                    <a:lnTo>
                      <a:pt x="3576" y="5391"/>
                    </a:lnTo>
                    <a:lnTo>
                      <a:pt x="3765" y="5254"/>
                    </a:lnTo>
                    <a:lnTo>
                      <a:pt x="3850" y="5186"/>
                    </a:lnTo>
                    <a:lnTo>
                      <a:pt x="3936" y="5100"/>
                    </a:lnTo>
                    <a:lnTo>
                      <a:pt x="4004" y="4998"/>
                    </a:lnTo>
                    <a:lnTo>
                      <a:pt x="4055" y="4895"/>
                    </a:lnTo>
                    <a:lnTo>
                      <a:pt x="4055" y="4895"/>
                    </a:lnTo>
                    <a:lnTo>
                      <a:pt x="4124" y="4775"/>
                    </a:lnTo>
                    <a:lnTo>
                      <a:pt x="4175" y="4621"/>
                    </a:lnTo>
                    <a:lnTo>
                      <a:pt x="4295" y="4347"/>
                    </a:lnTo>
                    <a:lnTo>
                      <a:pt x="4363" y="4210"/>
                    </a:lnTo>
                    <a:lnTo>
                      <a:pt x="4449" y="4108"/>
                    </a:lnTo>
                    <a:lnTo>
                      <a:pt x="4552" y="4022"/>
                    </a:lnTo>
                    <a:lnTo>
                      <a:pt x="4603" y="3988"/>
                    </a:lnTo>
                    <a:lnTo>
                      <a:pt x="4671" y="3954"/>
                    </a:lnTo>
                    <a:lnTo>
                      <a:pt x="4671" y="3954"/>
                    </a:lnTo>
                    <a:lnTo>
                      <a:pt x="4757" y="3937"/>
                    </a:lnTo>
                    <a:lnTo>
                      <a:pt x="4843" y="3919"/>
                    </a:lnTo>
                    <a:lnTo>
                      <a:pt x="4928" y="3919"/>
                    </a:lnTo>
                    <a:lnTo>
                      <a:pt x="5014" y="3885"/>
                    </a:lnTo>
                    <a:lnTo>
                      <a:pt x="5014" y="3885"/>
                    </a:lnTo>
                    <a:lnTo>
                      <a:pt x="5082" y="3834"/>
                    </a:lnTo>
                    <a:lnTo>
                      <a:pt x="5151" y="3765"/>
                    </a:lnTo>
                    <a:lnTo>
                      <a:pt x="5202" y="3697"/>
                    </a:lnTo>
                    <a:lnTo>
                      <a:pt x="5236" y="3611"/>
                    </a:lnTo>
                    <a:lnTo>
                      <a:pt x="5270" y="3509"/>
                    </a:lnTo>
                    <a:lnTo>
                      <a:pt x="5288" y="3406"/>
                    </a:lnTo>
                    <a:lnTo>
                      <a:pt x="5288" y="3218"/>
                    </a:lnTo>
                    <a:lnTo>
                      <a:pt x="5288" y="3218"/>
                    </a:lnTo>
                    <a:lnTo>
                      <a:pt x="5288" y="2927"/>
                    </a:lnTo>
                    <a:lnTo>
                      <a:pt x="5270" y="2636"/>
                    </a:lnTo>
                    <a:lnTo>
                      <a:pt x="5236" y="2345"/>
                    </a:lnTo>
                    <a:lnTo>
                      <a:pt x="5202" y="2054"/>
                    </a:lnTo>
                    <a:lnTo>
                      <a:pt x="5151" y="1763"/>
                    </a:lnTo>
                    <a:lnTo>
                      <a:pt x="5082" y="1490"/>
                    </a:lnTo>
                    <a:lnTo>
                      <a:pt x="5014" y="1216"/>
                    </a:lnTo>
                    <a:lnTo>
                      <a:pt x="4928" y="925"/>
                    </a:lnTo>
                    <a:lnTo>
                      <a:pt x="4928" y="925"/>
                    </a:lnTo>
                    <a:lnTo>
                      <a:pt x="4877" y="822"/>
                    </a:lnTo>
                    <a:lnTo>
                      <a:pt x="4843" y="720"/>
                    </a:lnTo>
                    <a:lnTo>
                      <a:pt x="4774" y="617"/>
                    </a:lnTo>
                    <a:lnTo>
                      <a:pt x="4706" y="531"/>
                    </a:lnTo>
                    <a:lnTo>
                      <a:pt x="4706" y="531"/>
                    </a:lnTo>
                    <a:lnTo>
                      <a:pt x="4654" y="497"/>
                    </a:lnTo>
                    <a:lnTo>
                      <a:pt x="4603" y="480"/>
                    </a:lnTo>
                    <a:lnTo>
                      <a:pt x="4500" y="463"/>
                    </a:lnTo>
                    <a:lnTo>
                      <a:pt x="4381" y="480"/>
                    </a:lnTo>
                    <a:lnTo>
                      <a:pt x="4261" y="514"/>
                    </a:lnTo>
                    <a:lnTo>
                      <a:pt x="4261" y="514"/>
                    </a:lnTo>
                    <a:lnTo>
                      <a:pt x="4158" y="531"/>
                    </a:lnTo>
                    <a:lnTo>
                      <a:pt x="4055" y="548"/>
                    </a:lnTo>
                    <a:lnTo>
                      <a:pt x="3953" y="548"/>
                    </a:lnTo>
                    <a:lnTo>
                      <a:pt x="3833" y="514"/>
                    </a:lnTo>
                    <a:lnTo>
                      <a:pt x="3833" y="514"/>
                    </a:lnTo>
                    <a:lnTo>
                      <a:pt x="3730" y="463"/>
                    </a:lnTo>
                    <a:lnTo>
                      <a:pt x="3645" y="377"/>
                    </a:lnTo>
                    <a:lnTo>
                      <a:pt x="3474" y="223"/>
                    </a:lnTo>
                    <a:lnTo>
                      <a:pt x="3371" y="138"/>
                    </a:lnTo>
                    <a:lnTo>
                      <a:pt x="3285" y="69"/>
                    </a:lnTo>
                    <a:lnTo>
                      <a:pt x="3166" y="18"/>
                    </a:lnTo>
                    <a:lnTo>
                      <a:pt x="3046" y="1"/>
                    </a:lnTo>
                    <a:lnTo>
                      <a:pt x="3046" y="1"/>
                    </a:lnTo>
                    <a:lnTo>
                      <a:pt x="2960" y="1"/>
                    </a:lnTo>
                    <a:lnTo>
                      <a:pt x="2875" y="18"/>
                    </a:lnTo>
                    <a:lnTo>
                      <a:pt x="2789" y="52"/>
                    </a:lnTo>
                    <a:lnTo>
                      <a:pt x="2721" y="104"/>
                    </a:lnTo>
                    <a:lnTo>
                      <a:pt x="2567" y="206"/>
                    </a:lnTo>
                    <a:lnTo>
                      <a:pt x="2447" y="343"/>
                    </a:lnTo>
                    <a:lnTo>
                      <a:pt x="2447" y="343"/>
                    </a:lnTo>
                    <a:lnTo>
                      <a:pt x="2173" y="617"/>
                    </a:lnTo>
                    <a:lnTo>
                      <a:pt x="2173" y="617"/>
                    </a:lnTo>
                    <a:lnTo>
                      <a:pt x="1865" y="925"/>
                    </a:lnTo>
                    <a:lnTo>
                      <a:pt x="1711" y="1096"/>
                    </a:lnTo>
                    <a:lnTo>
                      <a:pt x="1591" y="1284"/>
                    </a:lnTo>
                    <a:lnTo>
                      <a:pt x="1591" y="1284"/>
                    </a:lnTo>
                    <a:lnTo>
                      <a:pt x="1472" y="1473"/>
                    </a:lnTo>
                    <a:lnTo>
                      <a:pt x="1369" y="166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9" name="Google Shape;2002;p35">
                <a:extLst>
                  <a:ext uri="{FF2B5EF4-FFF2-40B4-BE49-F238E27FC236}">
                    <a16:creationId xmlns:a16="http://schemas.microsoft.com/office/drawing/2014/main" id="{11E2A68E-AAE8-44A8-57FF-BBBE24767BF1}"/>
                  </a:ext>
                </a:extLst>
              </p:cNvPr>
              <p:cNvSpPr/>
              <p:nvPr/>
            </p:nvSpPr>
            <p:spPr>
              <a:xfrm>
                <a:off x="6350309" y="4489710"/>
                <a:ext cx="207928" cy="101301"/>
              </a:xfrm>
              <a:custGeom>
                <a:avLst/>
                <a:gdLst/>
                <a:ahLst/>
                <a:cxnLst/>
                <a:rect l="l" t="t" r="r" b="b"/>
                <a:pathLst>
                  <a:path w="5271" h="2568" extrusionOk="0">
                    <a:moveTo>
                      <a:pt x="5271" y="1"/>
                    </a:moveTo>
                    <a:lnTo>
                      <a:pt x="5185" y="52"/>
                    </a:lnTo>
                    <a:lnTo>
                      <a:pt x="5099" y="104"/>
                    </a:lnTo>
                    <a:lnTo>
                      <a:pt x="4911" y="155"/>
                    </a:lnTo>
                    <a:lnTo>
                      <a:pt x="4723" y="223"/>
                    </a:lnTo>
                    <a:lnTo>
                      <a:pt x="4535" y="292"/>
                    </a:lnTo>
                    <a:lnTo>
                      <a:pt x="4415" y="360"/>
                    </a:lnTo>
                    <a:lnTo>
                      <a:pt x="4295" y="446"/>
                    </a:lnTo>
                    <a:lnTo>
                      <a:pt x="4192" y="531"/>
                    </a:lnTo>
                    <a:lnTo>
                      <a:pt x="4090" y="634"/>
                    </a:lnTo>
                    <a:lnTo>
                      <a:pt x="3919" y="856"/>
                    </a:lnTo>
                    <a:lnTo>
                      <a:pt x="3748" y="1079"/>
                    </a:lnTo>
                    <a:lnTo>
                      <a:pt x="3576" y="1319"/>
                    </a:lnTo>
                    <a:lnTo>
                      <a:pt x="3405" y="1541"/>
                    </a:lnTo>
                    <a:lnTo>
                      <a:pt x="3217" y="1746"/>
                    </a:lnTo>
                    <a:lnTo>
                      <a:pt x="3097" y="1832"/>
                    </a:lnTo>
                    <a:lnTo>
                      <a:pt x="2995" y="1917"/>
                    </a:lnTo>
                    <a:lnTo>
                      <a:pt x="2824" y="2003"/>
                    </a:lnTo>
                    <a:lnTo>
                      <a:pt x="2652" y="2071"/>
                    </a:lnTo>
                    <a:lnTo>
                      <a:pt x="2481" y="2123"/>
                    </a:lnTo>
                    <a:lnTo>
                      <a:pt x="2293" y="2174"/>
                    </a:lnTo>
                    <a:lnTo>
                      <a:pt x="2088" y="2208"/>
                    </a:lnTo>
                    <a:lnTo>
                      <a:pt x="1865" y="2243"/>
                    </a:lnTo>
                    <a:lnTo>
                      <a:pt x="1626" y="2260"/>
                    </a:lnTo>
                    <a:lnTo>
                      <a:pt x="1044" y="2260"/>
                    </a:lnTo>
                    <a:lnTo>
                      <a:pt x="685" y="2225"/>
                    </a:lnTo>
                    <a:lnTo>
                      <a:pt x="342" y="2174"/>
                    </a:lnTo>
                    <a:lnTo>
                      <a:pt x="0" y="2106"/>
                    </a:lnTo>
                    <a:lnTo>
                      <a:pt x="17" y="2243"/>
                    </a:lnTo>
                    <a:lnTo>
                      <a:pt x="51" y="2311"/>
                    </a:lnTo>
                    <a:lnTo>
                      <a:pt x="86" y="2362"/>
                    </a:lnTo>
                    <a:lnTo>
                      <a:pt x="154" y="2414"/>
                    </a:lnTo>
                    <a:lnTo>
                      <a:pt x="223" y="2448"/>
                    </a:lnTo>
                    <a:lnTo>
                      <a:pt x="377" y="2482"/>
                    </a:lnTo>
                    <a:lnTo>
                      <a:pt x="667" y="2516"/>
                    </a:lnTo>
                    <a:lnTo>
                      <a:pt x="975" y="2551"/>
                    </a:lnTo>
                    <a:lnTo>
                      <a:pt x="1266" y="2568"/>
                    </a:lnTo>
                    <a:lnTo>
                      <a:pt x="2002" y="2568"/>
                    </a:lnTo>
                    <a:lnTo>
                      <a:pt x="2430" y="2516"/>
                    </a:lnTo>
                    <a:lnTo>
                      <a:pt x="2670" y="2482"/>
                    </a:lnTo>
                    <a:lnTo>
                      <a:pt x="2909" y="2431"/>
                    </a:lnTo>
                    <a:lnTo>
                      <a:pt x="3149" y="2362"/>
                    </a:lnTo>
                    <a:lnTo>
                      <a:pt x="3354" y="2277"/>
                    </a:lnTo>
                    <a:lnTo>
                      <a:pt x="3559" y="2174"/>
                    </a:lnTo>
                    <a:lnTo>
                      <a:pt x="3748" y="2037"/>
                    </a:lnTo>
                    <a:lnTo>
                      <a:pt x="3833" y="1969"/>
                    </a:lnTo>
                    <a:lnTo>
                      <a:pt x="3919" y="1883"/>
                    </a:lnTo>
                    <a:lnTo>
                      <a:pt x="3987" y="1781"/>
                    </a:lnTo>
                    <a:lnTo>
                      <a:pt x="4038" y="1678"/>
                    </a:lnTo>
                    <a:lnTo>
                      <a:pt x="4107" y="1558"/>
                    </a:lnTo>
                    <a:lnTo>
                      <a:pt x="4158" y="1404"/>
                    </a:lnTo>
                    <a:lnTo>
                      <a:pt x="4278" y="1130"/>
                    </a:lnTo>
                    <a:lnTo>
                      <a:pt x="4346" y="993"/>
                    </a:lnTo>
                    <a:lnTo>
                      <a:pt x="4432" y="891"/>
                    </a:lnTo>
                    <a:lnTo>
                      <a:pt x="4535" y="805"/>
                    </a:lnTo>
                    <a:lnTo>
                      <a:pt x="4586" y="771"/>
                    </a:lnTo>
                    <a:lnTo>
                      <a:pt x="4654" y="737"/>
                    </a:lnTo>
                    <a:lnTo>
                      <a:pt x="4740" y="720"/>
                    </a:lnTo>
                    <a:lnTo>
                      <a:pt x="4826" y="702"/>
                    </a:lnTo>
                    <a:lnTo>
                      <a:pt x="4911" y="702"/>
                    </a:lnTo>
                    <a:lnTo>
                      <a:pt x="4997" y="668"/>
                    </a:lnTo>
                    <a:lnTo>
                      <a:pt x="5065" y="617"/>
                    </a:lnTo>
                    <a:lnTo>
                      <a:pt x="5134" y="566"/>
                    </a:lnTo>
                    <a:lnTo>
                      <a:pt x="5185" y="480"/>
                    </a:lnTo>
                    <a:lnTo>
                      <a:pt x="5219" y="394"/>
                    </a:lnTo>
                    <a:lnTo>
                      <a:pt x="5253" y="309"/>
                    </a:lnTo>
                    <a:lnTo>
                      <a:pt x="5271" y="206"/>
                    </a:lnTo>
                    <a:lnTo>
                      <a:pt x="5271" y="1"/>
                    </a:lnTo>
                    <a:close/>
                  </a:path>
                </a:pathLst>
              </a:custGeom>
              <a:solidFill>
                <a:srgbClr val="EE8F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0" name="Google Shape;2003;p35">
                <a:extLst>
                  <a:ext uri="{FF2B5EF4-FFF2-40B4-BE49-F238E27FC236}">
                    <a16:creationId xmlns:a16="http://schemas.microsoft.com/office/drawing/2014/main" id="{CC11B5AD-62B2-03E5-159D-075DC05E4BDE}"/>
                  </a:ext>
                </a:extLst>
              </p:cNvPr>
              <p:cNvSpPr/>
              <p:nvPr/>
            </p:nvSpPr>
            <p:spPr>
              <a:xfrm>
                <a:off x="6350309" y="4489710"/>
                <a:ext cx="207928" cy="101301"/>
              </a:xfrm>
              <a:custGeom>
                <a:avLst/>
                <a:gdLst/>
                <a:ahLst/>
                <a:cxnLst/>
                <a:rect l="l" t="t" r="r" b="b"/>
                <a:pathLst>
                  <a:path w="5271" h="2568" fill="none" extrusionOk="0">
                    <a:moveTo>
                      <a:pt x="5271" y="1"/>
                    </a:moveTo>
                    <a:lnTo>
                      <a:pt x="5271" y="1"/>
                    </a:lnTo>
                    <a:lnTo>
                      <a:pt x="5185" y="52"/>
                    </a:lnTo>
                    <a:lnTo>
                      <a:pt x="5099" y="104"/>
                    </a:lnTo>
                    <a:lnTo>
                      <a:pt x="4911" y="155"/>
                    </a:lnTo>
                    <a:lnTo>
                      <a:pt x="4723" y="223"/>
                    </a:lnTo>
                    <a:lnTo>
                      <a:pt x="4535" y="292"/>
                    </a:lnTo>
                    <a:lnTo>
                      <a:pt x="4535" y="292"/>
                    </a:lnTo>
                    <a:lnTo>
                      <a:pt x="4415" y="360"/>
                    </a:lnTo>
                    <a:lnTo>
                      <a:pt x="4295" y="446"/>
                    </a:lnTo>
                    <a:lnTo>
                      <a:pt x="4192" y="531"/>
                    </a:lnTo>
                    <a:lnTo>
                      <a:pt x="4090" y="634"/>
                    </a:lnTo>
                    <a:lnTo>
                      <a:pt x="3919" y="856"/>
                    </a:lnTo>
                    <a:lnTo>
                      <a:pt x="3748" y="1079"/>
                    </a:lnTo>
                    <a:lnTo>
                      <a:pt x="3576" y="1319"/>
                    </a:lnTo>
                    <a:lnTo>
                      <a:pt x="3405" y="1541"/>
                    </a:lnTo>
                    <a:lnTo>
                      <a:pt x="3217" y="1746"/>
                    </a:lnTo>
                    <a:lnTo>
                      <a:pt x="3097" y="1832"/>
                    </a:lnTo>
                    <a:lnTo>
                      <a:pt x="2995" y="1917"/>
                    </a:lnTo>
                    <a:lnTo>
                      <a:pt x="2995" y="1917"/>
                    </a:lnTo>
                    <a:lnTo>
                      <a:pt x="2824" y="2003"/>
                    </a:lnTo>
                    <a:lnTo>
                      <a:pt x="2652" y="2071"/>
                    </a:lnTo>
                    <a:lnTo>
                      <a:pt x="2481" y="2123"/>
                    </a:lnTo>
                    <a:lnTo>
                      <a:pt x="2293" y="2174"/>
                    </a:lnTo>
                    <a:lnTo>
                      <a:pt x="2293" y="2174"/>
                    </a:lnTo>
                    <a:lnTo>
                      <a:pt x="2088" y="2208"/>
                    </a:lnTo>
                    <a:lnTo>
                      <a:pt x="1865" y="2243"/>
                    </a:lnTo>
                    <a:lnTo>
                      <a:pt x="1626" y="2260"/>
                    </a:lnTo>
                    <a:lnTo>
                      <a:pt x="1403" y="2260"/>
                    </a:lnTo>
                    <a:lnTo>
                      <a:pt x="1403" y="2260"/>
                    </a:lnTo>
                    <a:lnTo>
                      <a:pt x="1044" y="2260"/>
                    </a:lnTo>
                    <a:lnTo>
                      <a:pt x="685" y="2225"/>
                    </a:lnTo>
                    <a:lnTo>
                      <a:pt x="342" y="2174"/>
                    </a:lnTo>
                    <a:lnTo>
                      <a:pt x="0" y="2106"/>
                    </a:lnTo>
                    <a:lnTo>
                      <a:pt x="0" y="2106"/>
                    </a:lnTo>
                    <a:lnTo>
                      <a:pt x="17" y="2243"/>
                    </a:lnTo>
                    <a:lnTo>
                      <a:pt x="51" y="2311"/>
                    </a:lnTo>
                    <a:lnTo>
                      <a:pt x="86" y="2362"/>
                    </a:lnTo>
                    <a:lnTo>
                      <a:pt x="86" y="2362"/>
                    </a:lnTo>
                    <a:lnTo>
                      <a:pt x="154" y="2414"/>
                    </a:lnTo>
                    <a:lnTo>
                      <a:pt x="223" y="2448"/>
                    </a:lnTo>
                    <a:lnTo>
                      <a:pt x="377" y="2482"/>
                    </a:lnTo>
                    <a:lnTo>
                      <a:pt x="377" y="2482"/>
                    </a:lnTo>
                    <a:lnTo>
                      <a:pt x="667" y="2516"/>
                    </a:lnTo>
                    <a:lnTo>
                      <a:pt x="975" y="2551"/>
                    </a:lnTo>
                    <a:lnTo>
                      <a:pt x="1266" y="2568"/>
                    </a:lnTo>
                    <a:lnTo>
                      <a:pt x="1557" y="2568"/>
                    </a:lnTo>
                    <a:lnTo>
                      <a:pt x="1557" y="2568"/>
                    </a:lnTo>
                    <a:lnTo>
                      <a:pt x="2002" y="2568"/>
                    </a:lnTo>
                    <a:lnTo>
                      <a:pt x="2430" y="2516"/>
                    </a:lnTo>
                    <a:lnTo>
                      <a:pt x="2430" y="2516"/>
                    </a:lnTo>
                    <a:lnTo>
                      <a:pt x="2670" y="2482"/>
                    </a:lnTo>
                    <a:lnTo>
                      <a:pt x="2909" y="2431"/>
                    </a:lnTo>
                    <a:lnTo>
                      <a:pt x="3149" y="2362"/>
                    </a:lnTo>
                    <a:lnTo>
                      <a:pt x="3354" y="2277"/>
                    </a:lnTo>
                    <a:lnTo>
                      <a:pt x="3559" y="2174"/>
                    </a:lnTo>
                    <a:lnTo>
                      <a:pt x="3748" y="2037"/>
                    </a:lnTo>
                    <a:lnTo>
                      <a:pt x="3833" y="1969"/>
                    </a:lnTo>
                    <a:lnTo>
                      <a:pt x="3919" y="1883"/>
                    </a:lnTo>
                    <a:lnTo>
                      <a:pt x="3987" y="1781"/>
                    </a:lnTo>
                    <a:lnTo>
                      <a:pt x="4038" y="1678"/>
                    </a:lnTo>
                    <a:lnTo>
                      <a:pt x="4038" y="1678"/>
                    </a:lnTo>
                    <a:lnTo>
                      <a:pt x="4107" y="1558"/>
                    </a:lnTo>
                    <a:lnTo>
                      <a:pt x="4158" y="1404"/>
                    </a:lnTo>
                    <a:lnTo>
                      <a:pt x="4278" y="1130"/>
                    </a:lnTo>
                    <a:lnTo>
                      <a:pt x="4346" y="993"/>
                    </a:lnTo>
                    <a:lnTo>
                      <a:pt x="4432" y="891"/>
                    </a:lnTo>
                    <a:lnTo>
                      <a:pt x="4535" y="805"/>
                    </a:lnTo>
                    <a:lnTo>
                      <a:pt x="4586" y="771"/>
                    </a:lnTo>
                    <a:lnTo>
                      <a:pt x="4654" y="737"/>
                    </a:lnTo>
                    <a:lnTo>
                      <a:pt x="4654" y="737"/>
                    </a:lnTo>
                    <a:lnTo>
                      <a:pt x="4740" y="720"/>
                    </a:lnTo>
                    <a:lnTo>
                      <a:pt x="4826" y="702"/>
                    </a:lnTo>
                    <a:lnTo>
                      <a:pt x="4911" y="702"/>
                    </a:lnTo>
                    <a:lnTo>
                      <a:pt x="4997" y="668"/>
                    </a:lnTo>
                    <a:lnTo>
                      <a:pt x="4997" y="668"/>
                    </a:lnTo>
                    <a:lnTo>
                      <a:pt x="5065" y="617"/>
                    </a:lnTo>
                    <a:lnTo>
                      <a:pt x="5134" y="566"/>
                    </a:lnTo>
                    <a:lnTo>
                      <a:pt x="5185" y="480"/>
                    </a:lnTo>
                    <a:lnTo>
                      <a:pt x="5219" y="394"/>
                    </a:lnTo>
                    <a:lnTo>
                      <a:pt x="5253" y="309"/>
                    </a:lnTo>
                    <a:lnTo>
                      <a:pt x="5271" y="206"/>
                    </a:lnTo>
                    <a:lnTo>
                      <a:pt x="5271" y="1"/>
                    </a:lnTo>
                    <a:lnTo>
                      <a:pt x="5271" y="1"/>
                    </a:lnTo>
                    <a:lnTo>
                      <a:pt x="5271" y="1"/>
                    </a:lnTo>
                    <a:lnTo>
                      <a:pt x="5271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1" name="Google Shape;2004;p35">
                <a:extLst>
                  <a:ext uri="{FF2B5EF4-FFF2-40B4-BE49-F238E27FC236}">
                    <a16:creationId xmlns:a16="http://schemas.microsoft.com/office/drawing/2014/main" id="{CED4F6EB-7F53-9CAE-979D-60501B5C192C}"/>
                  </a:ext>
                </a:extLst>
              </p:cNvPr>
              <p:cNvSpPr/>
              <p:nvPr/>
            </p:nvSpPr>
            <p:spPr>
              <a:xfrm>
                <a:off x="6413741" y="4408724"/>
                <a:ext cx="74280" cy="31085"/>
              </a:xfrm>
              <a:custGeom>
                <a:avLst/>
                <a:gdLst/>
                <a:ahLst/>
                <a:cxnLst/>
                <a:rect l="l" t="t" r="r" b="b"/>
                <a:pathLst>
                  <a:path w="1883" h="788" extrusionOk="0">
                    <a:moveTo>
                      <a:pt x="309" y="0"/>
                    </a:moveTo>
                    <a:lnTo>
                      <a:pt x="86" y="18"/>
                    </a:lnTo>
                    <a:lnTo>
                      <a:pt x="52" y="35"/>
                    </a:lnTo>
                    <a:lnTo>
                      <a:pt x="18" y="52"/>
                    </a:lnTo>
                    <a:lnTo>
                      <a:pt x="1" y="86"/>
                    </a:lnTo>
                    <a:lnTo>
                      <a:pt x="1" y="120"/>
                    </a:lnTo>
                    <a:lnTo>
                      <a:pt x="18" y="155"/>
                    </a:lnTo>
                    <a:lnTo>
                      <a:pt x="52" y="189"/>
                    </a:lnTo>
                    <a:lnTo>
                      <a:pt x="69" y="206"/>
                    </a:lnTo>
                    <a:lnTo>
                      <a:pt x="120" y="206"/>
                    </a:lnTo>
                    <a:lnTo>
                      <a:pt x="309" y="189"/>
                    </a:lnTo>
                    <a:lnTo>
                      <a:pt x="514" y="206"/>
                    </a:lnTo>
                    <a:lnTo>
                      <a:pt x="736" y="240"/>
                    </a:lnTo>
                    <a:lnTo>
                      <a:pt x="959" y="326"/>
                    </a:lnTo>
                    <a:lnTo>
                      <a:pt x="1164" y="428"/>
                    </a:lnTo>
                    <a:lnTo>
                      <a:pt x="1352" y="531"/>
                    </a:lnTo>
                    <a:lnTo>
                      <a:pt x="1729" y="771"/>
                    </a:lnTo>
                    <a:lnTo>
                      <a:pt x="1780" y="788"/>
                    </a:lnTo>
                    <a:lnTo>
                      <a:pt x="1832" y="788"/>
                    </a:lnTo>
                    <a:lnTo>
                      <a:pt x="1866" y="753"/>
                    </a:lnTo>
                    <a:lnTo>
                      <a:pt x="1883" y="719"/>
                    </a:lnTo>
                    <a:lnTo>
                      <a:pt x="1883" y="685"/>
                    </a:lnTo>
                    <a:lnTo>
                      <a:pt x="1866" y="651"/>
                    </a:lnTo>
                    <a:lnTo>
                      <a:pt x="1832" y="617"/>
                    </a:lnTo>
                    <a:lnTo>
                      <a:pt x="1455" y="377"/>
                    </a:lnTo>
                    <a:lnTo>
                      <a:pt x="1250" y="257"/>
                    </a:lnTo>
                    <a:lnTo>
                      <a:pt x="1027" y="155"/>
                    </a:lnTo>
                    <a:lnTo>
                      <a:pt x="788" y="69"/>
                    </a:lnTo>
                    <a:lnTo>
                      <a:pt x="531" y="18"/>
                    </a:lnTo>
                    <a:lnTo>
                      <a:pt x="30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2" name="Google Shape;2005;p35">
                <a:extLst>
                  <a:ext uri="{FF2B5EF4-FFF2-40B4-BE49-F238E27FC236}">
                    <a16:creationId xmlns:a16="http://schemas.microsoft.com/office/drawing/2014/main" id="{B4C5DF3F-9574-50DC-13F6-C672DDAC31B8}"/>
                  </a:ext>
                </a:extLst>
              </p:cNvPr>
              <p:cNvSpPr/>
              <p:nvPr/>
            </p:nvSpPr>
            <p:spPr>
              <a:xfrm>
                <a:off x="6398908" y="4441111"/>
                <a:ext cx="76962" cy="24339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617" extrusionOk="0">
                    <a:moveTo>
                      <a:pt x="308" y="1"/>
                    </a:moveTo>
                    <a:lnTo>
                      <a:pt x="69" y="18"/>
                    </a:lnTo>
                    <a:lnTo>
                      <a:pt x="34" y="35"/>
                    </a:lnTo>
                    <a:lnTo>
                      <a:pt x="17" y="52"/>
                    </a:lnTo>
                    <a:lnTo>
                      <a:pt x="0" y="86"/>
                    </a:lnTo>
                    <a:lnTo>
                      <a:pt x="0" y="121"/>
                    </a:lnTo>
                    <a:lnTo>
                      <a:pt x="0" y="172"/>
                    </a:lnTo>
                    <a:lnTo>
                      <a:pt x="34" y="189"/>
                    </a:lnTo>
                    <a:lnTo>
                      <a:pt x="69" y="206"/>
                    </a:lnTo>
                    <a:lnTo>
                      <a:pt x="103" y="206"/>
                    </a:lnTo>
                    <a:lnTo>
                      <a:pt x="325" y="189"/>
                    </a:lnTo>
                    <a:lnTo>
                      <a:pt x="548" y="189"/>
                    </a:lnTo>
                    <a:lnTo>
                      <a:pt x="770" y="206"/>
                    </a:lnTo>
                    <a:lnTo>
                      <a:pt x="993" y="258"/>
                    </a:lnTo>
                    <a:lnTo>
                      <a:pt x="1198" y="309"/>
                    </a:lnTo>
                    <a:lnTo>
                      <a:pt x="1403" y="394"/>
                    </a:lnTo>
                    <a:lnTo>
                      <a:pt x="1609" y="497"/>
                    </a:lnTo>
                    <a:lnTo>
                      <a:pt x="1797" y="600"/>
                    </a:lnTo>
                    <a:lnTo>
                      <a:pt x="1848" y="617"/>
                    </a:lnTo>
                    <a:lnTo>
                      <a:pt x="1900" y="617"/>
                    </a:lnTo>
                    <a:lnTo>
                      <a:pt x="1934" y="583"/>
                    </a:lnTo>
                    <a:lnTo>
                      <a:pt x="1951" y="548"/>
                    </a:lnTo>
                    <a:lnTo>
                      <a:pt x="1951" y="514"/>
                    </a:lnTo>
                    <a:lnTo>
                      <a:pt x="1934" y="480"/>
                    </a:lnTo>
                    <a:lnTo>
                      <a:pt x="1900" y="446"/>
                    </a:lnTo>
                    <a:lnTo>
                      <a:pt x="1694" y="326"/>
                    </a:lnTo>
                    <a:lnTo>
                      <a:pt x="1489" y="223"/>
                    </a:lnTo>
                    <a:lnTo>
                      <a:pt x="1266" y="138"/>
                    </a:lnTo>
                    <a:lnTo>
                      <a:pt x="1027" y="69"/>
                    </a:lnTo>
                    <a:lnTo>
                      <a:pt x="787" y="35"/>
                    </a:lnTo>
                    <a:lnTo>
                      <a:pt x="54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3" name="Google Shape;2006;p35">
                <a:extLst>
                  <a:ext uri="{FF2B5EF4-FFF2-40B4-BE49-F238E27FC236}">
                    <a16:creationId xmlns:a16="http://schemas.microsoft.com/office/drawing/2014/main" id="{DEB4337D-FF9E-D565-69CC-DA933A399A1B}"/>
                  </a:ext>
                </a:extLst>
              </p:cNvPr>
              <p:cNvSpPr/>
              <p:nvPr/>
            </p:nvSpPr>
            <p:spPr>
              <a:xfrm>
                <a:off x="6393504" y="4466791"/>
                <a:ext cx="66193" cy="22288"/>
              </a:xfrm>
              <a:custGeom>
                <a:avLst/>
                <a:gdLst/>
                <a:ahLst/>
                <a:cxnLst/>
                <a:rect l="l" t="t" r="r" b="b"/>
                <a:pathLst>
                  <a:path w="1678" h="565" extrusionOk="0">
                    <a:moveTo>
                      <a:pt x="69" y="0"/>
                    </a:moveTo>
                    <a:lnTo>
                      <a:pt x="34" y="34"/>
                    </a:lnTo>
                    <a:lnTo>
                      <a:pt x="17" y="51"/>
                    </a:lnTo>
                    <a:lnTo>
                      <a:pt x="0" y="103"/>
                    </a:lnTo>
                    <a:lnTo>
                      <a:pt x="17" y="137"/>
                    </a:lnTo>
                    <a:lnTo>
                      <a:pt x="34" y="154"/>
                    </a:lnTo>
                    <a:lnTo>
                      <a:pt x="69" y="188"/>
                    </a:lnTo>
                    <a:lnTo>
                      <a:pt x="291" y="188"/>
                    </a:lnTo>
                    <a:lnTo>
                      <a:pt x="479" y="205"/>
                    </a:lnTo>
                    <a:lnTo>
                      <a:pt x="668" y="223"/>
                    </a:lnTo>
                    <a:lnTo>
                      <a:pt x="856" y="274"/>
                    </a:lnTo>
                    <a:lnTo>
                      <a:pt x="1027" y="325"/>
                    </a:lnTo>
                    <a:lnTo>
                      <a:pt x="1198" y="394"/>
                    </a:lnTo>
                    <a:lnTo>
                      <a:pt x="1369" y="462"/>
                    </a:lnTo>
                    <a:lnTo>
                      <a:pt x="1540" y="565"/>
                    </a:lnTo>
                    <a:lnTo>
                      <a:pt x="1626" y="565"/>
                    </a:lnTo>
                    <a:lnTo>
                      <a:pt x="1660" y="531"/>
                    </a:lnTo>
                    <a:lnTo>
                      <a:pt x="1677" y="496"/>
                    </a:lnTo>
                    <a:lnTo>
                      <a:pt x="1677" y="462"/>
                    </a:lnTo>
                    <a:lnTo>
                      <a:pt x="1660" y="428"/>
                    </a:lnTo>
                    <a:lnTo>
                      <a:pt x="1643" y="394"/>
                    </a:lnTo>
                    <a:lnTo>
                      <a:pt x="1455" y="291"/>
                    </a:lnTo>
                    <a:lnTo>
                      <a:pt x="1284" y="205"/>
                    </a:lnTo>
                    <a:lnTo>
                      <a:pt x="1095" y="137"/>
                    </a:lnTo>
                    <a:lnTo>
                      <a:pt x="890" y="86"/>
                    </a:lnTo>
                    <a:lnTo>
                      <a:pt x="702" y="34"/>
                    </a:lnTo>
                    <a:lnTo>
                      <a:pt x="497" y="17"/>
                    </a:lnTo>
                    <a:lnTo>
                      <a:pt x="29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4" name="Google Shape;2007;p35">
                <a:extLst>
                  <a:ext uri="{FF2B5EF4-FFF2-40B4-BE49-F238E27FC236}">
                    <a16:creationId xmlns:a16="http://schemas.microsoft.com/office/drawing/2014/main" id="{F3A7533C-E50D-0233-F5E9-9E76D004532E}"/>
                  </a:ext>
                </a:extLst>
              </p:cNvPr>
              <p:cNvSpPr/>
              <p:nvPr/>
            </p:nvSpPr>
            <p:spPr>
              <a:xfrm>
                <a:off x="6388100" y="4491761"/>
                <a:ext cx="54714" cy="22288"/>
              </a:xfrm>
              <a:custGeom>
                <a:avLst/>
                <a:gdLst/>
                <a:ahLst/>
                <a:cxnLst/>
                <a:rect l="l" t="t" r="r" b="b"/>
                <a:pathLst>
                  <a:path w="1387" h="565" extrusionOk="0">
                    <a:moveTo>
                      <a:pt x="69" y="0"/>
                    </a:moveTo>
                    <a:lnTo>
                      <a:pt x="35" y="17"/>
                    </a:lnTo>
                    <a:lnTo>
                      <a:pt x="0" y="52"/>
                    </a:lnTo>
                    <a:lnTo>
                      <a:pt x="0" y="86"/>
                    </a:lnTo>
                    <a:lnTo>
                      <a:pt x="0" y="120"/>
                    </a:lnTo>
                    <a:lnTo>
                      <a:pt x="17" y="154"/>
                    </a:lnTo>
                    <a:lnTo>
                      <a:pt x="52" y="171"/>
                    </a:lnTo>
                    <a:lnTo>
                      <a:pt x="86" y="188"/>
                    </a:lnTo>
                    <a:lnTo>
                      <a:pt x="394" y="223"/>
                    </a:lnTo>
                    <a:lnTo>
                      <a:pt x="685" y="308"/>
                    </a:lnTo>
                    <a:lnTo>
                      <a:pt x="976" y="411"/>
                    </a:lnTo>
                    <a:lnTo>
                      <a:pt x="1250" y="548"/>
                    </a:lnTo>
                    <a:lnTo>
                      <a:pt x="1301" y="565"/>
                    </a:lnTo>
                    <a:lnTo>
                      <a:pt x="1352" y="548"/>
                    </a:lnTo>
                    <a:lnTo>
                      <a:pt x="1386" y="514"/>
                    </a:lnTo>
                    <a:lnTo>
                      <a:pt x="1386" y="479"/>
                    </a:lnTo>
                    <a:lnTo>
                      <a:pt x="1386" y="445"/>
                    </a:lnTo>
                    <a:lnTo>
                      <a:pt x="1369" y="411"/>
                    </a:lnTo>
                    <a:lnTo>
                      <a:pt x="1352" y="377"/>
                    </a:lnTo>
                    <a:lnTo>
                      <a:pt x="1044" y="240"/>
                    </a:lnTo>
                    <a:lnTo>
                      <a:pt x="736" y="120"/>
                    </a:lnTo>
                    <a:lnTo>
                      <a:pt x="428" y="34"/>
                    </a:lnTo>
                    <a:lnTo>
                      <a:pt x="10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5" name="Google Shape;2008;p35">
                <a:extLst>
                  <a:ext uri="{FF2B5EF4-FFF2-40B4-BE49-F238E27FC236}">
                    <a16:creationId xmlns:a16="http://schemas.microsoft.com/office/drawing/2014/main" id="{6F8E35DA-B4F6-40FD-C1FA-689E062779B7}"/>
                  </a:ext>
                </a:extLst>
              </p:cNvPr>
              <p:cNvSpPr/>
              <p:nvPr/>
            </p:nvSpPr>
            <p:spPr>
              <a:xfrm>
                <a:off x="6296976" y="3438711"/>
                <a:ext cx="105995" cy="145877"/>
              </a:xfrm>
              <a:custGeom>
                <a:avLst/>
                <a:gdLst/>
                <a:ahLst/>
                <a:cxnLst/>
                <a:rect l="l" t="t" r="r" b="b"/>
                <a:pathLst>
                  <a:path w="2687" h="3698" extrusionOk="0">
                    <a:moveTo>
                      <a:pt x="2687" y="1"/>
                    </a:moveTo>
                    <a:lnTo>
                      <a:pt x="2447" y="52"/>
                    </a:lnTo>
                    <a:lnTo>
                      <a:pt x="2139" y="121"/>
                    </a:lnTo>
                    <a:lnTo>
                      <a:pt x="1831" y="172"/>
                    </a:lnTo>
                    <a:lnTo>
                      <a:pt x="1523" y="206"/>
                    </a:lnTo>
                    <a:lnTo>
                      <a:pt x="1198" y="223"/>
                    </a:lnTo>
                    <a:lnTo>
                      <a:pt x="1198" y="241"/>
                    </a:lnTo>
                    <a:lnTo>
                      <a:pt x="1164" y="531"/>
                    </a:lnTo>
                    <a:lnTo>
                      <a:pt x="1095" y="497"/>
                    </a:lnTo>
                    <a:lnTo>
                      <a:pt x="1010" y="634"/>
                    </a:lnTo>
                    <a:lnTo>
                      <a:pt x="907" y="771"/>
                    </a:lnTo>
                    <a:lnTo>
                      <a:pt x="805" y="891"/>
                    </a:lnTo>
                    <a:lnTo>
                      <a:pt x="685" y="1011"/>
                    </a:lnTo>
                    <a:lnTo>
                      <a:pt x="548" y="1113"/>
                    </a:lnTo>
                    <a:lnTo>
                      <a:pt x="411" y="1199"/>
                    </a:lnTo>
                    <a:lnTo>
                      <a:pt x="257" y="1250"/>
                    </a:lnTo>
                    <a:lnTo>
                      <a:pt x="103" y="1284"/>
                    </a:lnTo>
                    <a:lnTo>
                      <a:pt x="0" y="1284"/>
                    </a:lnTo>
                    <a:lnTo>
                      <a:pt x="0" y="1712"/>
                    </a:lnTo>
                    <a:lnTo>
                      <a:pt x="206" y="1952"/>
                    </a:lnTo>
                    <a:lnTo>
                      <a:pt x="394" y="2174"/>
                    </a:lnTo>
                    <a:lnTo>
                      <a:pt x="565" y="2414"/>
                    </a:lnTo>
                    <a:lnTo>
                      <a:pt x="736" y="2653"/>
                    </a:lnTo>
                    <a:lnTo>
                      <a:pt x="907" y="2910"/>
                    </a:lnTo>
                    <a:lnTo>
                      <a:pt x="1061" y="3167"/>
                    </a:lnTo>
                    <a:lnTo>
                      <a:pt x="1198" y="3423"/>
                    </a:lnTo>
                    <a:lnTo>
                      <a:pt x="1335" y="3697"/>
                    </a:lnTo>
                    <a:lnTo>
                      <a:pt x="1421" y="3372"/>
                    </a:lnTo>
                    <a:lnTo>
                      <a:pt x="1506" y="3047"/>
                    </a:lnTo>
                    <a:lnTo>
                      <a:pt x="1729" y="2379"/>
                    </a:lnTo>
                    <a:lnTo>
                      <a:pt x="1660" y="2157"/>
                    </a:lnTo>
                    <a:lnTo>
                      <a:pt x="1523" y="2311"/>
                    </a:lnTo>
                    <a:lnTo>
                      <a:pt x="1455" y="2397"/>
                    </a:lnTo>
                    <a:lnTo>
                      <a:pt x="1352" y="2465"/>
                    </a:lnTo>
                    <a:lnTo>
                      <a:pt x="1249" y="2499"/>
                    </a:lnTo>
                    <a:lnTo>
                      <a:pt x="1130" y="2516"/>
                    </a:lnTo>
                    <a:lnTo>
                      <a:pt x="1061" y="2516"/>
                    </a:lnTo>
                    <a:lnTo>
                      <a:pt x="1027" y="2499"/>
                    </a:lnTo>
                    <a:lnTo>
                      <a:pt x="993" y="2482"/>
                    </a:lnTo>
                    <a:lnTo>
                      <a:pt x="976" y="2448"/>
                    </a:lnTo>
                    <a:lnTo>
                      <a:pt x="976" y="2397"/>
                    </a:lnTo>
                    <a:lnTo>
                      <a:pt x="993" y="2328"/>
                    </a:lnTo>
                    <a:lnTo>
                      <a:pt x="993" y="2311"/>
                    </a:lnTo>
                    <a:lnTo>
                      <a:pt x="1147" y="1969"/>
                    </a:lnTo>
                    <a:lnTo>
                      <a:pt x="1284" y="1644"/>
                    </a:lnTo>
                    <a:lnTo>
                      <a:pt x="1455" y="1319"/>
                    </a:lnTo>
                    <a:lnTo>
                      <a:pt x="1643" y="1011"/>
                    </a:lnTo>
                    <a:lnTo>
                      <a:pt x="1831" y="771"/>
                    </a:lnTo>
                    <a:lnTo>
                      <a:pt x="2088" y="497"/>
                    </a:lnTo>
                    <a:lnTo>
                      <a:pt x="2225" y="377"/>
                    </a:lnTo>
                    <a:lnTo>
                      <a:pt x="2379" y="258"/>
                    </a:lnTo>
                    <a:lnTo>
                      <a:pt x="2533" y="138"/>
                    </a:lnTo>
                    <a:lnTo>
                      <a:pt x="2687" y="35"/>
                    </a:lnTo>
                    <a:lnTo>
                      <a:pt x="2687" y="1"/>
                    </a:lnTo>
                    <a:close/>
                  </a:path>
                </a:pathLst>
              </a:custGeom>
              <a:solidFill>
                <a:srgbClr val="BBB3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6" name="Google Shape;2009;p35">
                <a:extLst>
                  <a:ext uri="{FF2B5EF4-FFF2-40B4-BE49-F238E27FC236}">
                    <a16:creationId xmlns:a16="http://schemas.microsoft.com/office/drawing/2014/main" id="{6040FB07-4C0B-6B5E-107C-904B2D78490F}"/>
                  </a:ext>
                </a:extLst>
              </p:cNvPr>
              <p:cNvSpPr/>
              <p:nvPr/>
            </p:nvSpPr>
            <p:spPr>
              <a:xfrm>
                <a:off x="6296976" y="3438711"/>
                <a:ext cx="105995" cy="145877"/>
              </a:xfrm>
              <a:custGeom>
                <a:avLst/>
                <a:gdLst/>
                <a:ahLst/>
                <a:cxnLst/>
                <a:rect l="l" t="t" r="r" b="b"/>
                <a:pathLst>
                  <a:path w="2687" h="3698" fill="none" extrusionOk="0">
                    <a:moveTo>
                      <a:pt x="2687" y="1"/>
                    </a:moveTo>
                    <a:lnTo>
                      <a:pt x="2687" y="1"/>
                    </a:lnTo>
                    <a:lnTo>
                      <a:pt x="2447" y="52"/>
                    </a:lnTo>
                    <a:lnTo>
                      <a:pt x="2447" y="52"/>
                    </a:lnTo>
                    <a:lnTo>
                      <a:pt x="2139" y="121"/>
                    </a:lnTo>
                    <a:lnTo>
                      <a:pt x="1831" y="172"/>
                    </a:lnTo>
                    <a:lnTo>
                      <a:pt x="1523" y="206"/>
                    </a:lnTo>
                    <a:lnTo>
                      <a:pt x="1198" y="223"/>
                    </a:lnTo>
                    <a:lnTo>
                      <a:pt x="1198" y="223"/>
                    </a:lnTo>
                    <a:lnTo>
                      <a:pt x="1198" y="241"/>
                    </a:lnTo>
                    <a:lnTo>
                      <a:pt x="1198" y="241"/>
                    </a:lnTo>
                    <a:lnTo>
                      <a:pt x="1164" y="531"/>
                    </a:lnTo>
                    <a:lnTo>
                      <a:pt x="1164" y="531"/>
                    </a:lnTo>
                    <a:lnTo>
                      <a:pt x="1095" y="497"/>
                    </a:lnTo>
                    <a:lnTo>
                      <a:pt x="1095" y="497"/>
                    </a:lnTo>
                    <a:lnTo>
                      <a:pt x="1010" y="634"/>
                    </a:lnTo>
                    <a:lnTo>
                      <a:pt x="907" y="771"/>
                    </a:lnTo>
                    <a:lnTo>
                      <a:pt x="805" y="891"/>
                    </a:lnTo>
                    <a:lnTo>
                      <a:pt x="685" y="1011"/>
                    </a:lnTo>
                    <a:lnTo>
                      <a:pt x="685" y="1011"/>
                    </a:lnTo>
                    <a:lnTo>
                      <a:pt x="548" y="1113"/>
                    </a:lnTo>
                    <a:lnTo>
                      <a:pt x="411" y="1199"/>
                    </a:lnTo>
                    <a:lnTo>
                      <a:pt x="257" y="1250"/>
                    </a:lnTo>
                    <a:lnTo>
                      <a:pt x="103" y="1284"/>
                    </a:lnTo>
                    <a:lnTo>
                      <a:pt x="103" y="1284"/>
                    </a:lnTo>
                    <a:lnTo>
                      <a:pt x="17" y="1284"/>
                    </a:lnTo>
                    <a:lnTo>
                      <a:pt x="17" y="1284"/>
                    </a:lnTo>
                    <a:lnTo>
                      <a:pt x="0" y="1284"/>
                    </a:lnTo>
                    <a:lnTo>
                      <a:pt x="0" y="1284"/>
                    </a:lnTo>
                    <a:lnTo>
                      <a:pt x="0" y="1712"/>
                    </a:lnTo>
                    <a:lnTo>
                      <a:pt x="0" y="1712"/>
                    </a:lnTo>
                    <a:lnTo>
                      <a:pt x="206" y="1952"/>
                    </a:lnTo>
                    <a:lnTo>
                      <a:pt x="394" y="2174"/>
                    </a:lnTo>
                    <a:lnTo>
                      <a:pt x="565" y="2414"/>
                    </a:lnTo>
                    <a:lnTo>
                      <a:pt x="736" y="2653"/>
                    </a:lnTo>
                    <a:lnTo>
                      <a:pt x="907" y="2910"/>
                    </a:lnTo>
                    <a:lnTo>
                      <a:pt x="1061" y="3167"/>
                    </a:lnTo>
                    <a:lnTo>
                      <a:pt x="1198" y="3423"/>
                    </a:lnTo>
                    <a:lnTo>
                      <a:pt x="1335" y="3697"/>
                    </a:lnTo>
                    <a:lnTo>
                      <a:pt x="1335" y="3697"/>
                    </a:lnTo>
                    <a:lnTo>
                      <a:pt x="1421" y="3372"/>
                    </a:lnTo>
                    <a:lnTo>
                      <a:pt x="1506" y="3047"/>
                    </a:lnTo>
                    <a:lnTo>
                      <a:pt x="1729" y="2379"/>
                    </a:lnTo>
                    <a:lnTo>
                      <a:pt x="1729" y="2379"/>
                    </a:lnTo>
                    <a:lnTo>
                      <a:pt x="1660" y="2157"/>
                    </a:lnTo>
                    <a:lnTo>
                      <a:pt x="1660" y="2157"/>
                    </a:lnTo>
                    <a:lnTo>
                      <a:pt x="1523" y="2311"/>
                    </a:lnTo>
                    <a:lnTo>
                      <a:pt x="1523" y="2311"/>
                    </a:lnTo>
                    <a:lnTo>
                      <a:pt x="1455" y="2397"/>
                    </a:lnTo>
                    <a:lnTo>
                      <a:pt x="1352" y="2465"/>
                    </a:lnTo>
                    <a:lnTo>
                      <a:pt x="1249" y="2499"/>
                    </a:lnTo>
                    <a:lnTo>
                      <a:pt x="1130" y="2516"/>
                    </a:lnTo>
                    <a:lnTo>
                      <a:pt x="1130" y="2516"/>
                    </a:lnTo>
                    <a:lnTo>
                      <a:pt x="1061" y="2516"/>
                    </a:lnTo>
                    <a:lnTo>
                      <a:pt x="1061" y="2516"/>
                    </a:lnTo>
                    <a:lnTo>
                      <a:pt x="1027" y="2499"/>
                    </a:lnTo>
                    <a:lnTo>
                      <a:pt x="993" y="2482"/>
                    </a:lnTo>
                    <a:lnTo>
                      <a:pt x="993" y="2482"/>
                    </a:lnTo>
                    <a:lnTo>
                      <a:pt x="976" y="2448"/>
                    </a:lnTo>
                    <a:lnTo>
                      <a:pt x="976" y="2397"/>
                    </a:lnTo>
                    <a:lnTo>
                      <a:pt x="993" y="2328"/>
                    </a:lnTo>
                    <a:lnTo>
                      <a:pt x="993" y="2311"/>
                    </a:lnTo>
                    <a:lnTo>
                      <a:pt x="993" y="2311"/>
                    </a:lnTo>
                    <a:lnTo>
                      <a:pt x="1147" y="1969"/>
                    </a:lnTo>
                    <a:lnTo>
                      <a:pt x="1284" y="1644"/>
                    </a:lnTo>
                    <a:lnTo>
                      <a:pt x="1455" y="1319"/>
                    </a:lnTo>
                    <a:lnTo>
                      <a:pt x="1643" y="1011"/>
                    </a:lnTo>
                    <a:lnTo>
                      <a:pt x="1643" y="1011"/>
                    </a:lnTo>
                    <a:lnTo>
                      <a:pt x="1831" y="771"/>
                    </a:lnTo>
                    <a:lnTo>
                      <a:pt x="2088" y="497"/>
                    </a:lnTo>
                    <a:lnTo>
                      <a:pt x="2225" y="377"/>
                    </a:lnTo>
                    <a:lnTo>
                      <a:pt x="2379" y="258"/>
                    </a:lnTo>
                    <a:lnTo>
                      <a:pt x="2533" y="138"/>
                    </a:lnTo>
                    <a:lnTo>
                      <a:pt x="2687" y="35"/>
                    </a:lnTo>
                    <a:lnTo>
                      <a:pt x="2687" y="35"/>
                    </a:lnTo>
                    <a:lnTo>
                      <a:pt x="2687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7" name="Google Shape;2010;p35">
                <a:extLst>
                  <a:ext uri="{FF2B5EF4-FFF2-40B4-BE49-F238E27FC236}">
                    <a16:creationId xmlns:a16="http://schemas.microsoft.com/office/drawing/2014/main" id="{6D2AD3B8-3D32-129A-C7A7-2F2E48CC5462}"/>
                  </a:ext>
                </a:extLst>
              </p:cNvPr>
              <p:cNvSpPr/>
              <p:nvPr/>
            </p:nvSpPr>
            <p:spPr>
              <a:xfrm>
                <a:off x="6374609" y="3643917"/>
                <a:ext cx="8797" cy="14911"/>
              </a:xfrm>
              <a:custGeom>
                <a:avLst/>
                <a:gdLst/>
                <a:ahLst/>
                <a:cxnLst/>
                <a:rect l="l" t="t" r="r" b="b"/>
                <a:pathLst>
                  <a:path w="223" h="378" extrusionOk="0">
                    <a:moveTo>
                      <a:pt x="171" y="1"/>
                    </a:moveTo>
                    <a:lnTo>
                      <a:pt x="188" y="69"/>
                    </a:lnTo>
                    <a:lnTo>
                      <a:pt x="172" y="150"/>
                    </a:lnTo>
                    <a:lnTo>
                      <a:pt x="223" y="18"/>
                    </a:lnTo>
                    <a:lnTo>
                      <a:pt x="171" y="1"/>
                    </a:lnTo>
                    <a:close/>
                    <a:moveTo>
                      <a:pt x="172" y="150"/>
                    </a:moveTo>
                    <a:lnTo>
                      <a:pt x="170" y="157"/>
                    </a:lnTo>
                    <a:lnTo>
                      <a:pt x="170" y="157"/>
                    </a:lnTo>
                    <a:lnTo>
                      <a:pt x="171" y="155"/>
                    </a:lnTo>
                    <a:lnTo>
                      <a:pt x="172" y="150"/>
                    </a:lnTo>
                    <a:close/>
                    <a:moveTo>
                      <a:pt x="34" y="292"/>
                    </a:moveTo>
                    <a:lnTo>
                      <a:pt x="0" y="309"/>
                    </a:lnTo>
                    <a:lnTo>
                      <a:pt x="17" y="377"/>
                    </a:lnTo>
                    <a:lnTo>
                      <a:pt x="34" y="292"/>
                    </a:lnTo>
                    <a:close/>
                    <a:moveTo>
                      <a:pt x="170" y="157"/>
                    </a:moveTo>
                    <a:lnTo>
                      <a:pt x="120" y="223"/>
                    </a:lnTo>
                    <a:lnTo>
                      <a:pt x="51" y="292"/>
                    </a:lnTo>
                    <a:lnTo>
                      <a:pt x="86" y="377"/>
                    </a:lnTo>
                    <a:lnTo>
                      <a:pt x="170" y="157"/>
                    </a:lnTo>
                    <a:close/>
                  </a:path>
                </a:pathLst>
              </a:custGeom>
              <a:solidFill>
                <a:srgbClr val="5E7B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8" name="Google Shape;2011;p35">
                <a:extLst>
                  <a:ext uri="{FF2B5EF4-FFF2-40B4-BE49-F238E27FC236}">
                    <a16:creationId xmlns:a16="http://schemas.microsoft.com/office/drawing/2014/main" id="{C6A320EE-023E-B740-93A4-608EC4E4B37F}"/>
                  </a:ext>
                </a:extLst>
              </p:cNvPr>
              <p:cNvSpPr/>
              <p:nvPr/>
            </p:nvSpPr>
            <p:spPr>
              <a:xfrm>
                <a:off x="6374609" y="3655396"/>
                <a:ext cx="1381" cy="3432"/>
              </a:xfrm>
              <a:custGeom>
                <a:avLst/>
                <a:gdLst/>
                <a:ahLst/>
                <a:cxnLst/>
                <a:rect l="l" t="t" r="r" b="b"/>
                <a:pathLst>
                  <a:path w="35" h="87" fill="none" extrusionOk="0">
                    <a:moveTo>
                      <a:pt x="34" y="1"/>
                    </a:moveTo>
                    <a:lnTo>
                      <a:pt x="34" y="1"/>
                    </a:lnTo>
                    <a:lnTo>
                      <a:pt x="0" y="18"/>
                    </a:lnTo>
                    <a:lnTo>
                      <a:pt x="0" y="18"/>
                    </a:lnTo>
                    <a:lnTo>
                      <a:pt x="17" y="86"/>
                    </a:lnTo>
                    <a:lnTo>
                      <a:pt x="17" y="86"/>
                    </a:lnTo>
                    <a:lnTo>
                      <a:pt x="34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9" name="Google Shape;2012;p35">
                <a:extLst>
                  <a:ext uri="{FF2B5EF4-FFF2-40B4-BE49-F238E27FC236}">
                    <a16:creationId xmlns:a16="http://schemas.microsoft.com/office/drawing/2014/main" id="{05CA68F3-0FCC-5A04-4117-7A71C5FBD9BE}"/>
                  </a:ext>
                </a:extLst>
              </p:cNvPr>
              <p:cNvSpPr/>
              <p:nvPr/>
            </p:nvSpPr>
            <p:spPr>
              <a:xfrm>
                <a:off x="6376621" y="3643917"/>
                <a:ext cx="6785" cy="14911"/>
              </a:xfrm>
              <a:custGeom>
                <a:avLst/>
                <a:gdLst/>
                <a:ahLst/>
                <a:cxnLst/>
                <a:rect l="l" t="t" r="r" b="b"/>
                <a:pathLst>
                  <a:path w="172" h="378" fill="none" extrusionOk="0">
                    <a:moveTo>
                      <a:pt x="120" y="1"/>
                    </a:moveTo>
                    <a:lnTo>
                      <a:pt x="120" y="1"/>
                    </a:lnTo>
                    <a:lnTo>
                      <a:pt x="137" y="69"/>
                    </a:lnTo>
                    <a:lnTo>
                      <a:pt x="120" y="155"/>
                    </a:lnTo>
                    <a:lnTo>
                      <a:pt x="69" y="223"/>
                    </a:lnTo>
                    <a:lnTo>
                      <a:pt x="0" y="292"/>
                    </a:lnTo>
                    <a:lnTo>
                      <a:pt x="0" y="292"/>
                    </a:lnTo>
                    <a:lnTo>
                      <a:pt x="35" y="377"/>
                    </a:lnTo>
                    <a:lnTo>
                      <a:pt x="35" y="377"/>
                    </a:lnTo>
                    <a:lnTo>
                      <a:pt x="172" y="18"/>
                    </a:lnTo>
                    <a:lnTo>
                      <a:pt x="172" y="18"/>
                    </a:lnTo>
                    <a:lnTo>
                      <a:pt x="120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0" name="Google Shape;2013;p35">
                <a:extLst>
                  <a:ext uri="{FF2B5EF4-FFF2-40B4-BE49-F238E27FC236}">
                    <a16:creationId xmlns:a16="http://schemas.microsoft.com/office/drawing/2014/main" id="{7860E730-62E7-1B99-0977-97A60FE8074C}"/>
                  </a:ext>
                </a:extLst>
              </p:cNvPr>
              <p:cNvSpPr/>
              <p:nvPr/>
            </p:nvSpPr>
            <p:spPr>
              <a:xfrm>
                <a:off x="6082303" y="2655719"/>
                <a:ext cx="571121" cy="791830"/>
              </a:xfrm>
              <a:custGeom>
                <a:avLst/>
                <a:gdLst/>
                <a:ahLst/>
                <a:cxnLst/>
                <a:rect l="l" t="t" r="r" b="b"/>
                <a:pathLst>
                  <a:path w="14478" h="20073" extrusionOk="0">
                    <a:moveTo>
                      <a:pt x="4416" y="0"/>
                    </a:moveTo>
                    <a:lnTo>
                      <a:pt x="4039" y="17"/>
                    </a:lnTo>
                    <a:lnTo>
                      <a:pt x="3663" y="35"/>
                    </a:lnTo>
                    <a:lnTo>
                      <a:pt x="3406" y="69"/>
                    </a:lnTo>
                    <a:lnTo>
                      <a:pt x="3149" y="120"/>
                    </a:lnTo>
                    <a:lnTo>
                      <a:pt x="2910" y="172"/>
                    </a:lnTo>
                    <a:lnTo>
                      <a:pt x="2653" y="257"/>
                    </a:lnTo>
                    <a:lnTo>
                      <a:pt x="2225" y="428"/>
                    </a:lnTo>
                    <a:lnTo>
                      <a:pt x="1815" y="616"/>
                    </a:lnTo>
                    <a:lnTo>
                      <a:pt x="1421" y="839"/>
                    </a:lnTo>
                    <a:lnTo>
                      <a:pt x="1062" y="1078"/>
                    </a:lnTo>
                    <a:lnTo>
                      <a:pt x="856" y="1232"/>
                    </a:lnTo>
                    <a:lnTo>
                      <a:pt x="651" y="1404"/>
                    </a:lnTo>
                    <a:lnTo>
                      <a:pt x="480" y="1592"/>
                    </a:lnTo>
                    <a:lnTo>
                      <a:pt x="343" y="1797"/>
                    </a:lnTo>
                    <a:lnTo>
                      <a:pt x="223" y="2020"/>
                    </a:lnTo>
                    <a:lnTo>
                      <a:pt x="155" y="2259"/>
                    </a:lnTo>
                    <a:lnTo>
                      <a:pt x="103" y="2499"/>
                    </a:lnTo>
                    <a:lnTo>
                      <a:pt x="86" y="2755"/>
                    </a:lnTo>
                    <a:lnTo>
                      <a:pt x="86" y="3012"/>
                    </a:lnTo>
                    <a:lnTo>
                      <a:pt x="121" y="3269"/>
                    </a:lnTo>
                    <a:lnTo>
                      <a:pt x="189" y="3765"/>
                    </a:lnTo>
                    <a:lnTo>
                      <a:pt x="326" y="4535"/>
                    </a:lnTo>
                    <a:lnTo>
                      <a:pt x="463" y="5305"/>
                    </a:lnTo>
                    <a:lnTo>
                      <a:pt x="788" y="6811"/>
                    </a:lnTo>
                    <a:lnTo>
                      <a:pt x="1113" y="8317"/>
                    </a:lnTo>
                    <a:lnTo>
                      <a:pt x="1284" y="9087"/>
                    </a:lnTo>
                    <a:lnTo>
                      <a:pt x="1421" y="9840"/>
                    </a:lnTo>
                    <a:lnTo>
                      <a:pt x="1541" y="10593"/>
                    </a:lnTo>
                    <a:lnTo>
                      <a:pt x="1643" y="11345"/>
                    </a:lnTo>
                    <a:lnTo>
                      <a:pt x="1661" y="11722"/>
                    </a:lnTo>
                    <a:lnTo>
                      <a:pt x="1695" y="12115"/>
                    </a:lnTo>
                    <a:lnTo>
                      <a:pt x="1695" y="12492"/>
                    </a:lnTo>
                    <a:lnTo>
                      <a:pt x="1678" y="12868"/>
                    </a:lnTo>
                    <a:lnTo>
                      <a:pt x="1661" y="13245"/>
                    </a:lnTo>
                    <a:lnTo>
                      <a:pt x="1609" y="13621"/>
                    </a:lnTo>
                    <a:lnTo>
                      <a:pt x="1541" y="13981"/>
                    </a:lnTo>
                    <a:lnTo>
                      <a:pt x="1455" y="14357"/>
                    </a:lnTo>
                    <a:lnTo>
                      <a:pt x="1353" y="14716"/>
                    </a:lnTo>
                    <a:lnTo>
                      <a:pt x="1216" y="15059"/>
                    </a:lnTo>
                    <a:lnTo>
                      <a:pt x="1062" y="15418"/>
                    </a:lnTo>
                    <a:lnTo>
                      <a:pt x="873" y="15760"/>
                    </a:lnTo>
                    <a:lnTo>
                      <a:pt x="600" y="16188"/>
                    </a:lnTo>
                    <a:lnTo>
                      <a:pt x="326" y="16633"/>
                    </a:lnTo>
                    <a:lnTo>
                      <a:pt x="206" y="16855"/>
                    </a:lnTo>
                    <a:lnTo>
                      <a:pt x="103" y="17078"/>
                    </a:lnTo>
                    <a:lnTo>
                      <a:pt x="35" y="17317"/>
                    </a:lnTo>
                    <a:lnTo>
                      <a:pt x="1" y="17557"/>
                    </a:lnTo>
                    <a:lnTo>
                      <a:pt x="1" y="17814"/>
                    </a:lnTo>
                    <a:lnTo>
                      <a:pt x="35" y="18036"/>
                    </a:lnTo>
                    <a:lnTo>
                      <a:pt x="103" y="18259"/>
                    </a:lnTo>
                    <a:lnTo>
                      <a:pt x="206" y="18447"/>
                    </a:lnTo>
                    <a:lnTo>
                      <a:pt x="326" y="18635"/>
                    </a:lnTo>
                    <a:lnTo>
                      <a:pt x="480" y="18806"/>
                    </a:lnTo>
                    <a:lnTo>
                      <a:pt x="651" y="18943"/>
                    </a:lnTo>
                    <a:lnTo>
                      <a:pt x="839" y="19080"/>
                    </a:lnTo>
                    <a:lnTo>
                      <a:pt x="1045" y="19200"/>
                    </a:lnTo>
                    <a:lnTo>
                      <a:pt x="1267" y="19285"/>
                    </a:lnTo>
                    <a:lnTo>
                      <a:pt x="1489" y="19371"/>
                    </a:lnTo>
                    <a:lnTo>
                      <a:pt x="1712" y="19439"/>
                    </a:lnTo>
                    <a:lnTo>
                      <a:pt x="1952" y="19491"/>
                    </a:lnTo>
                    <a:lnTo>
                      <a:pt x="2174" y="19525"/>
                    </a:lnTo>
                    <a:lnTo>
                      <a:pt x="2396" y="19542"/>
                    </a:lnTo>
                    <a:lnTo>
                      <a:pt x="2619" y="19559"/>
                    </a:lnTo>
                    <a:lnTo>
                      <a:pt x="3184" y="19525"/>
                    </a:lnTo>
                    <a:lnTo>
                      <a:pt x="3748" y="19508"/>
                    </a:lnTo>
                    <a:lnTo>
                      <a:pt x="4022" y="19508"/>
                    </a:lnTo>
                    <a:lnTo>
                      <a:pt x="4296" y="19525"/>
                    </a:lnTo>
                    <a:lnTo>
                      <a:pt x="4570" y="19559"/>
                    </a:lnTo>
                    <a:lnTo>
                      <a:pt x="4843" y="19628"/>
                    </a:lnTo>
                    <a:lnTo>
                      <a:pt x="5032" y="19696"/>
                    </a:lnTo>
                    <a:lnTo>
                      <a:pt x="5203" y="19764"/>
                    </a:lnTo>
                    <a:lnTo>
                      <a:pt x="5579" y="19918"/>
                    </a:lnTo>
                    <a:lnTo>
                      <a:pt x="5853" y="19987"/>
                    </a:lnTo>
                    <a:lnTo>
                      <a:pt x="6144" y="20038"/>
                    </a:lnTo>
                    <a:lnTo>
                      <a:pt x="6435" y="20072"/>
                    </a:lnTo>
                    <a:lnTo>
                      <a:pt x="6726" y="20072"/>
                    </a:lnTo>
                    <a:lnTo>
                      <a:pt x="7017" y="20055"/>
                    </a:lnTo>
                    <a:lnTo>
                      <a:pt x="7325" y="20004"/>
                    </a:lnTo>
                    <a:lnTo>
                      <a:pt x="7615" y="19953"/>
                    </a:lnTo>
                    <a:lnTo>
                      <a:pt x="7889" y="19901"/>
                    </a:lnTo>
                    <a:lnTo>
                      <a:pt x="8471" y="19747"/>
                    </a:lnTo>
                    <a:lnTo>
                      <a:pt x="9036" y="19610"/>
                    </a:lnTo>
                    <a:lnTo>
                      <a:pt x="9618" y="19474"/>
                    </a:lnTo>
                    <a:lnTo>
                      <a:pt x="9891" y="19422"/>
                    </a:lnTo>
                    <a:lnTo>
                      <a:pt x="10199" y="19388"/>
                    </a:lnTo>
                    <a:lnTo>
                      <a:pt x="10456" y="19371"/>
                    </a:lnTo>
                    <a:lnTo>
                      <a:pt x="11277" y="19371"/>
                    </a:lnTo>
                    <a:lnTo>
                      <a:pt x="11842" y="19388"/>
                    </a:lnTo>
                    <a:lnTo>
                      <a:pt x="12133" y="19371"/>
                    </a:lnTo>
                    <a:lnTo>
                      <a:pt x="12407" y="19354"/>
                    </a:lnTo>
                    <a:lnTo>
                      <a:pt x="12681" y="19320"/>
                    </a:lnTo>
                    <a:lnTo>
                      <a:pt x="12954" y="19251"/>
                    </a:lnTo>
                    <a:lnTo>
                      <a:pt x="13211" y="19183"/>
                    </a:lnTo>
                    <a:lnTo>
                      <a:pt x="13468" y="19063"/>
                    </a:lnTo>
                    <a:lnTo>
                      <a:pt x="13673" y="18943"/>
                    </a:lnTo>
                    <a:lnTo>
                      <a:pt x="13776" y="18857"/>
                    </a:lnTo>
                    <a:lnTo>
                      <a:pt x="13878" y="18789"/>
                    </a:lnTo>
                    <a:lnTo>
                      <a:pt x="13964" y="18686"/>
                    </a:lnTo>
                    <a:lnTo>
                      <a:pt x="14032" y="18601"/>
                    </a:lnTo>
                    <a:lnTo>
                      <a:pt x="14101" y="18498"/>
                    </a:lnTo>
                    <a:lnTo>
                      <a:pt x="14152" y="18378"/>
                    </a:lnTo>
                    <a:lnTo>
                      <a:pt x="14186" y="18259"/>
                    </a:lnTo>
                    <a:lnTo>
                      <a:pt x="14203" y="18122"/>
                    </a:lnTo>
                    <a:lnTo>
                      <a:pt x="14221" y="17848"/>
                    </a:lnTo>
                    <a:lnTo>
                      <a:pt x="14203" y="17557"/>
                    </a:lnTo>
                    <a:lnTo>
                      <a:pt x="14169" y="17266"/>
                    </a:lnTo>
                    <a:lnTo>
                      <a:pt x="14101" y="16992"/>
                    </a:lnTo>
                    <a:lnTo>
                      <a:pt x="14015" y="16719"/>
                    </a:lnTo>
                    <a:lnTo>
                      <a:pt x="13827" y="16154"/>
                    </a:lnTo>
                    <a:lnTo>
                      <a:pt x="13639" y="15606"/>
                    </a:lnTo>
                    <a:lnTo>
                      <a:pt x="13433" y="14922"/>
                    </a:lnTo>
                    <a:lnTo>
                      <a:pt x="13245" y="14237"/>
                    </a:lnTo>
                    <a:lnTo>
                      <a:pt x="13108" y="13519"/>
                    </a:lnTo>
                    <a:lnTo>
                      <a:pt x="13057" y="13176"/>
                    </a:lnTo>
                    <a:lnTo>
                      <a:pt x="13006" y="12817"/>
                    </a:lnTo>
                    <a:lnTo>
                      <a:pt x="12954" y="12115"/>
                    </a:lnTo>
                    <a:lnTo>
                      <a:pt x="12937" y="11414"/>
                    </a:lnTo>
                    <a:lnTo>
                      <a:pt x="12954" y="10712"/>
                    </a:lnTo>
                    <a:lnTo>
                      <a:pt x="13006" y="10011"/>
                    </a:lnTo>
                    <a:lnTo>
                      <a:pt x="13091" y="9309"/>
                    </a:lnTo>
                    <a:lnTo>
                      <a:pt x="13211" y="8608"/>
                    </a:lnTo>
                    <a:lnTo>
                      <a:pt x="13365" y="7923"/>
                    </a:lnTo>
                    <a:lnTo>
                      <a:pt x="13553" y="7256"/>
                    </a:lnTo>
                    <a:lnTo>
                      <a:pt x="13913" y="6092"/>
                    </a:lnTo>
                    <a:lnTo>
                      <a:pt x="14084" y="5493"/>
                    </a:lnTo>
                    <a:lnTo>
                      <a:pt x="14238" y="4894"/>
                    </a:lnTo>
                    <a:lnTo>
                      <a:pt x="14357" y="4278"/>
                    </a:lnTo>
                    <a:lnTo>
                      <a:pt x="14409" y="3987"/>
                    </a:lnTo>
                    <a:lnTo>
                      <a:pt x="14443" y="3679"/>
                    </a:lnTo>
                    <a:lnTo>
                      <a:pt x="14460" y="3371"/>
                    </a:lnTo>
                    <a:lnTo>
                      <a:pt x="14477" y="3080"/>
                    </a:lnTo>
                    <a:lnTo>
                      <a:pt x="14460" y="2772"/>
                    </a:lnTo>
                    <a:lnTo>
                      <a:pt x="14443" y="2464"/>
                    </a:lnTo>
                    <a:lnTo>
                      <a:pt x="14409" y="2225"/>
                    </a:lnTo>
                    <a:lnTo>
                      <a:pt x="14357" y="1985"/>
                    </a:lnTo>
                    <a:lnTo>
                      <a:pt x="14289" y="1763"/>
                    </a:lnTo>
                    <a:lnTo>
                      <a:pt x="14238" y="1660"/>
                    </a:lnTo>
                    <a:lnTo>
                      <a:pt x="14169" y="1558"/>
                    </a:lnTo>
                    <a:lnTo>
                      <a:pt x="14084" y="1455"/>
                    </a:lnTo>
                    <a:lnTo>
                      <a:pt x="13998" y="1352"/>
                    </a:lnTo>
                    <a:lnTo>
                      <a:pt x="13895" y="1267"/>
                    </a:lnTo>
                    <a:lnTo>
                      <a:pt x="13793" y="1181"/>
                    </a:lnTo>
                    <a:lnTo>
                      <a:pt x="13570" y="1044"/>
                    </a:lnTo>
                    <a:lnTo>
                      <a:pt x="13331" y="924"/>
                    </a:lnTo>
                    <a:lnTo>
                      <a:pt x="13023" y="770"/>
                    </a:lnTo>
                    <a:lnTo>
                      <a:pt x="12698" y="651"/>
                    </a:lnTo>
                    <a:lnTo>
                      <a:pt x="12373" y="548"/>
                    </a:lnTo>
                    <a:lnTo>
                      <a:pt x="12047" y="462"/>
                    </a:lnTo>
                    <a:lnTo>
                      <a:pt x="11705" y="377"/>
                    </a:lnTo>
                    <a:lnTo>
                      <a:pt x="11380" y="308"/>
                    </a:lnTo>
                    <a:lnTo>
                      <a:pt x="11038" y="257"/>
                    </a:lnTo>
                    <a:lnTo>
                      <a:pt x="10696" y="223"/>
                    </a:lnTo>
                    <a:lnTo>
                      <a:pt x="10011" y="172"/>
                    </a:lnTo>
                    <a:lnTo>
                      <a:pt x="9310" y="137"/>
                    </a:lnTo>
                    <a:lnTo>
                      <a:pt x="8625" y="120"/>
                    </a:lnTo>
                    <a:lnTo>
                      <a:pt x="7923" y="137"/>
                    </a:lnTo>
                    <a:lnTo>
                      <a:pt x="6743" y="120"/>
                    </a:lnTo>
                    <a:lnTo>
                      <a:pt x="6349" y="120"/>
                    </a:lnTo>
                    <a:lnTo>
                      <a:pt x="5973" y="86"/>
                    </a:lnTo>
                    <a:lnTo>
                      <a:pt x="5203" y="35"/>
                    </a:lnTo>
                    <a:lnTo>
                      <a:pt x="4809" y="17"/>
                    </a:lnTo>
                    <a:lnTo>
                      <a:pt x="4416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1" name="Google Shape;2014;p35">
                <a:extLst>
                  <a:ext uri="{FF2B5EF4-FFF2-40B4-BE49-F238E27FC236}">
                    <a16:creationId xmlns:a16="http://schemas.microsoft.com/office/drawing/2014/main" id="{10672F9D-4FD1-0FCD-6E18-7FE70A3A4684}"/>
                  </a:ext>
                </a:extLst>
              </p:cNvPr>
              <p:cNvSpPr/>
              <p:nvPr/>
            </p:nvSpPr>
            <p:spPr>
              <a:xfrm>
                <a:off x="6082303" y="2655719"/>
                <a:ext cx="571121" cy="791830"/>
              </a:xfrm>
              <a:custGeom>
                <a:avLst/>
                <a:gdLst/>
                <a:ahLst/>
                <a:cxnLst/>
                <a:rect l="l" t="t" r="r" b="b"/>
                <a:pathLst>
                  <a:path w="14478" h="20073" fill="none" extrusionOk="0">
                    <a:moveTo>
                      <a:pt x="2653" y="257"/>
                    </a:moveTo>
                    <a:lnTo>
                      <a:pt x="2653" y="257"/>
                    </a:lnTo>
                    <a:lnTo>
                      <a:pt x="2225" y="428"/>
                    </a:lnTo>
                    <a:lnTo>
                      <a:pt x="1815" y="616"/>
                    </a:lnTo>
                    <a:lnTo>
                      <a:pt x="1421" y="839"/>
                    </a:lnTo>
                    <a:lnTo>
                      <a:pt x="1062" y="1078"/>
                    </a:lnTo>
                    <a:lnTo>
                      <a:pt x="1062" y="1078"/>
                    </a:lnTo>
                    <a:lnTo>
                      <a:pt x="856" y="1232"/>
                    </a:lnTo>
                    <a:lnTo>
                      <a:pt x="651" y="1404"/>
                    </a:lnTo>
                    <a:lnTo>
                      <a:pt x="480" y="1592"/>
                    </a:lnTo>
                    <a:lnTo>
                      <a:pt x="343" y="1797"/>
                    </a:lnTo>
                    <a:lnTo>
                      <a:pt x="343" y="1797"/>
                    </a:lnTo>
                    <a:lnTo>
                      <a:pt x="223" y="2020"/>
                    </a:lnTo>
                    <a:lnTo>
                      <a:pt x="155" y="2259"/>
                    </a:lnTo>
                    <a:lnTo>
                      <a:pt x="103" y="2499"/>
                    </a:lnTo>
                    <a:lnTo>
                      <a:pt x="86" y="2755"/>
                    </a:lnTo>
                    <a:lnTo>
                      <a:pt x="86" y="3012"/>
                    </a:lnTo>
                    <a:lnTo>
                      <a:pt x="121" y="3269"/>
                    </a:lnTo>
                    <a:lnTo>
                      <a:pt x="189" y="3765"/>
                    </a:lnTo>
                    <a:lnTo>
                      <a:pt x="189" y="3765"/>
                    </a:lnTo>
                    <a:lnTo>
                      <a:pt x="326" y="4535"/>
                    </a:lnTo>
                    <a:lnTo>
                      <a:pt x="463" y="5305"/>
                    </a:lnTo>
                    <a:lnTo>
                      <a:pt x="788" y="6811"/>
                    </a:lnTo>
                    <a:lnTo>
                      <a:pt x="1113" y="8317"/>
                    </a:lnTo>
                    <a:lnTo>
                      <a:pt x="1284" y="9087"/>
                    </a:lnTo>
                    <a:lnTo>
                      <a:pt x="1421" y="9840"/>
                    </a:lnTo>
                    <a:lnTo>
                      <a:pt x="1421" y="9840"/>
                    </a:lnTo>
                    <a:lnTo>
                      <a:pt x="1541" y="10593"/>
                    </a:lnTo>
                    <a:lnTo>
                      <a:pt x="1643" y="11345"/>
                    </a:lnTo>
                    <a:lnTo>
                      <a:pt x="1661" y="11722"/>
                    </a:lnTo>
                    <a:lnTo>
                      <a:pt x="1695" y="12115"/>
                    </a:lnTo>
                    <a:lnTo>
                      <a:pt x="1695" y="12492"/>
                    </a:lnTo>
                    <a:lnTo>
                      <a:pt x="1678" y="12868"/>
                    </a:lnTo>
                    <a:lnTo>
                      <a:pt x="1661" y="13245"/>
                    </a:lnTo>
                    <a:lnTo>
                      <a:pt x="1609" y="13621"/>
                    </a:lnTo>
                    <a:lnTo>
                      <a:pt x="1541" y="13981"/>
                    </a:lnTo>
                    <a:lnTo>
                      <a:pt x="1455" y="14357"/>
                    </a:lnTo>
                    <a:lnTo>
                      <a:pt x="1353" y="14716"/>
                    </a:lnTo>
                    <a:lnTo>
                      <a:pt x="1216" y="15059"/>
                    </a:lnTo>
                    <a:lnTo>
                      <a:pt x="1062" y="15418"/>
                    </a:lnTo>
                    <a:lnTo>
                      <a:pt x="873" y="15760"/>
                    </a:lnTo>
                    <a:lnTo>
                      <a:pt x="873" y="15760"/>
                    </a:lnTo>
                    <a:lnTo>
                      <a:pt x="600" y="16188"/>
                    </a:lnTo>
                    <a:lnTo>
                      <a:pt x="326" y="16633"/>
                    </a:lnTo>
                    <a:lnTo>
                      <a:pt x="206" y="16855"/>
                    </a:lnTo>
                    <a:lnTo>
                      <a:pt x="103" y="17078"/>
                    </a:lnTo>
                    <a:lnTo>
                      <a:pt x="35" y="17317"/>
                    </a:lnTo>
                    <a:lnTo>
                      <a:pt x="1" y="17557"/>
                    </a:lnTo>
                    <a:lnTo>
                      <a:pt x="1" y="17557"/>
                    </a:lnTo>
                    <a:lnTo>
                      <a:pt x="1" y="17814"/>
                    </a:lnTo>
                    <a:lnTo>
                      <a:pt x="35" y="18036"/>
                    </a:lnTo>
                    <a:lnTo>
                      <a:pt x="103" y="18259"/>
                    </a:lnTo>
                    <a:lnTo>
                      <a:pt x="206" y="18447"/>
                    </a:lnTo>
                    <a:lnTo>
                      <a:pt x="326" y="18635"/>
                    </a:lnTo>
                    <a:lnTo>
                      <a:pt x="480" y="18806"/>
                    </a:lnTo>
                    <a:lnTo>
                      <a:pt x="651" y="18943"/>
                    </a:lnTo>
                    <a:lnTo>
                      <a:pt x="839" y="19080"/>
                    </a:lnTo>
                    <a:lnTo>
                      <a:pt x="1045" y="19200"/>
                    </a:lnTo>
                    <a:lnTo>
                      <a:pt x="1267" y="19285"/>
                    </a:lnTo>
                    <a:lnTo>
                      <a:pt x="1489" y="19371"/>
                    </a:lnTo>
                    <a:lnTo>
                      <a:pt x="1712" y="19439"/>
                    </a:lnTo>
                    <a:lnTo>
                      <a:pt x="1952" y="19491"/>
                    </a:lnTo>
                    <a:lnTo>
                      <a:pt x="2174" y="19525"/>
                    </a:lnTo>
                    <a:lnTo>
                      <a:pt x="2396" y="19542"/>
                    </a:lnTo>
                    <a:lnTo>
                      <a:pt x="2619" y="19559"/>
                    </a:lnTo>
                    <a:lnTo>
                      <a:pt x="2619" y="19559"/>
                    </a:lnTo>
                    <a:lnTo>
                      <a:pt x="3184" y="19525"/>
                    </a:lnTo>
                    <a:lnTo>
                      <a:pt x="3748" y="19508"/>
                    </a:lnTo>
                    <a:lnTo>
                      <a:pt x="4022" y="19508"/>
                    </a:lnTo>
                    <a:lnTo>
                      <a:pt x="4296" y="19525"/>
                    </a:lnTo>
                    <a:lnTo>
                      <a:pt x="4570" y="19559"/>
                    </a:lnTo>
                    <a:lnTo>
                      <a:pt x="4843" y="19628"/>
                    </a:lnTo>
                    <a:lnTo>
                      <a:pt x="4843" y="19628"/>
                    </a:lnTo>
                    <a:lnTo>
                      <a:pt x="5032" y="19696"/>
                    </a:lnTo>
                    <a:lnTo>
                      <a:pt x="5203" y="19764"/>
                    </a:lnTo>
                    <a:lnTo>
                      <a:pt x="5579" y="19918"/>
                    </a:lnTo>
                    <a:lnTo>
                      <a:pt x="5579" y="19918"/>
                    </a:lnTo>
                    <a:lnTo>
                      <a:pt x="5853" y="19987"/>
                    </a:lnTo>
                    <a:lnTo>
                      <a:pt x="6144" y="20038"/>
                    </a:lnTo>
                    <a:lnTo>
                      <a:pt x="6435" y="20072"/>
                    </a:lnTo>
                    <a:lnTo>
                      <a:pt x="6726" y="20072"/>
                    </a:lnTo>
                    <a:lnTo>
                      <a:pt x="7017" y="20055"/>
                    </a:lnTo>
                    <a:lnTo>
                      <a:pt x="7325" y="20004"/>
                    </a:lnTo>
                    <a:lnTo>
                      <a:pt x="7615" y="19953"/>
                    </a:lnTo>
                    <a:lnTo>
                      <a:pt x="7889" y="19901"/>
                    </a:lnTo>
                    <a:lnTo>
                      <a:pt x="7889" y="19901"/>
                    </a:lnTo>
                    <a:lnTo>
                      <a:pt x="8471" y="19747"/>
                    </a:lnTo>
                    <a:lnTo>
                      <a:pt x="9036" y="19610"/>
                    </a:lnTo>
                    <a:lnTo>
                      <a:pt x="9618" y="19474"/>
                    </a:lnTo>
                    <a:lnTo>
                      <a:pt x="9891" y="19422"/>
                    </a:lnTo>
                    <a:lnTo>
                      <a:pt x="10199" y="19388"/>
                    </a:lnTo>
                    <a:lnTo>
                      <a:pt x="10199" y="19388"/>
                    </a:lnTo>
                    <a:lnTo>
                      <a:pt x="10456" y="19371"/>
                    </a:lnTo>
                    <a:lnTo>
                      <a:pt x="10730" y="19371"/>
                    </a:lnTo>
                    <a:lnTo>
                      <a:pt x="11277" y="19371"/>
                    </a:lnTo>
                    <a:lnTo>
                      <a:pt x="11277" y="19371"/>
                    </a:lnTo>
                    <a:lnTo>
                      <a:pt x="11842" y="19388"/>
                    </a:lnTo>
                    <a:lnTo>
                      <a:pt x="12133" y="19371"/>
                    </a:lnTo>
                    <a:lnTo>
                      <a:pt x="12407" y="19354"/>
                    </a:lnTo>
                    <a:lnTo>
                      <a:pt x="12681" y="19320"/>
                    </a:lnTo>
                    <a:lnTo>
                      <a:pt x="12954" y="19251"/>
                    </a:lnTo>
                    <a:lnTo>
                      <a:pt x="13211" y="19183"/>
                    </a:lnTo>
                    <a:lnTo>
                      <a:pt x="13468" y="19063"/>
                    </a:lnTo>
                    <a:lnTo>
                      <a:pt x="13468" y="19063"/>
                    </a:lnTo>
                    <a:lnTo>
                      <a:pt x="13673" y="18943"/>
                    </a:lnTo>
                    <a:lnTo>
                      <a:pt x="13776" y="18857"/>
                    </a:lnTo>
                    <a:lnTo>
                      <a:pt x="13878" y="18789"/>
                    </a:lnTo>
                    <a:lnTo>
                      <a:pt x="13964" y="18686"/>
                    </a:lnTo>
                    <a:lnTo>
                      <a:pt x="14032" y="18601"/>
                    </a:lnTo>
                    <a:lnTo>
                      <a:pt x="14101" y="18498"/>
                    </a:lnTo>
                    <a:lnTo>
                      <a:pt x="14152" y="18378"/>
                    </a:lnTo>
                    <a:lnTo>
                      <a:pt x="14152" y="18378"/>
                    </a:lnTo>
                    <a:lnTo>
                      <a:pt x="14186" y="18259"/>
                    </a:lnTo>
                    <a:lnTo>
                      <a:pt x="14203" y="18122"/>
                    </a:lnTo>
                    <a:lnTo>
                      <a:pt x="14221" y="17848"/>
                    </a:lnTo>
                    <a:lnTo>
                      <a:pt x="14221" y="17848"/>
                    </a:lnTo>
                    <a:lnTo>
                      <a:pt x="14203" y="17557"/>
                    </a:lnTo>
                    <a:lnTo>
                      <a:pt x="14169" y="17266"/>
                    </a:lnTo>
                    <a:lnTo>
                      <a:pt x="14101" y="16992"/>
                    </a:lnTo>
                    <a:lnTo>
                      <a:pt x="14015" y="16719"/>
                    </a:lnTo>
                    <a:lnTo>
                      <a:pt x="13827" y="16154"/>
                    </a:lnTo>
                    <a:lnTo>
                      <a:pt x="13639" y="15606"/>
                    </a:lnTo>
                    <a:lnTo>
                      <a:pt x="13639" y="15606"/>
                    </a:lnTo>
                    <a:lnTo>
                      <a:pt x="13433" y="14922"/>
                    </a:lnTo>
                    <a:lnTo>
                      <a:pt x="13245" y="14237"/>
                    </a:lnTo>
                    <a:lnTo>
                      <a:pt x="13108" y="13519"/>
                    </a:lnTo>
                    <a:lnTo>
                      <a:pt x="13057" y="13176"/>
                    </a:lnTo>
                    <a:lnTo>
                      <a:pt x="13006" y="12817"/>
                    </a:lnTo>
                    <a:lnTo>
                      <a:pt x="13006" y="12817"/>
                    </a:lnTo>
                    <a:lnTo>
                      <a:pt x="12954" y="12115"/>
                    </a:lnTo>
                    <a:lnTo>
                      <a:pt x="12937" y="11414"/>
                    </a:lnTo>
                    <a:lnTo>
                      <a:pt x="12954" y="10712"/>
                    </a:lnTo>
                    <a:lnTo>
                      <a:pt x="13006" y="10011"/>
                    </a:lnTo>
                    <a:lnTo>
                      <a:pt x="13091" y="9309"/>
                    </a:lnTo>
                    <a:lnTo>
                      <a:pt x="13211" y="8608"/>
                    </a:lnTo>
                    <a:lnTo>
                      <a:pt x="13365" y="7923"/>
                    </a:lnTo>
                    <a:lnTo>
                      <a:pt x="13553" y="7256"/>
                    </a:lnTo>
                    <a:lnTo>
                      <a:pt x="13553" y="7256"/>
                    </a:lnTo>
                    <a:lnTo>
                      <a:pt x="13913" y="6092"/>
                    </a:lnTo>
                    <a:lnTo>
                      <a:pt x="14084" y="5493"/>
                    </a:lnTo>
                    <a:lnTo>
                      <a:pt x="14238" y="4894"/>
                    </a:lnTo>
                    <a:lnTo>
                      <a:pt x="14357" y="4278"/>
                    </a:lnTo>
                    <a:lnTo>
                      <a:pt x="14409" y="3987"/>
                    </a:lnTo>
                    <a:lnTo>
                      <a:pt x="14443" y="3679"/>
                    </a:lnTo>
                    <a:lnTo>
                      <a:pt x="14460" y="3371"/>
                    </a:lnTo>
                    <a:lnTo>
                      <a:pt x="14477" y="3080"/>
                    </a:lnTo>
                    <a:lnTo>
                      <a:pt x="14460" y="2772"/>
                    </a:lnTo>
                    <a:lnTo>
                      <a:pt x="14443" y="2464"/>
                    </a:lnTo>
                    <a:lnTo>
                      <a:pt x="14443" y="2464"/>
                    </a:lnTo>
                    <a:lnTo>
                      <a:pt x="14409" y="2225"/>
                    </a:lnTo>
                    <a:lnTo>
                      <a:pt x="14357" y="1985"/>
                    </a:lnTo>
                    <a:lnTo>
                      <a:pt x="14289" y="1763"/>
                    </a:lnTo>
                    <a:lnTo>
                      <a:pt x="14238" y="1660"/>
                    </a:lnTo>
                    <a:lnTo>
                      <a:pt x="14169" y="1558"/>
                    </a:lnTo>
                    <a:lnTo>
                      <a:pt x="14169" y="1558"/>
                    </a:lnTo>
                    <a:lnTo>
                      <a:pt x="14084" y="1455"/>
                    </a:lnTo>
                    <a:lnTo>
                      <a:pt x="13998" y="1352"/>
                    </a:lnTo>
                    <a:lnTo>
                      <a:pt x="13895" y="1267"/>
                    </a:lnTo>
                    <a:lnTo>
                      <a:pt x="13793" y="1181"/>
                    </a:lnTo>
                    <a:lnTo>
                      <a:pt x="13570" y="1044"/>
                    </a:lnTo>
                    <a:lnTo>
                      <a:pt x="13331" y="924"/>
                    </a:lnTo>
                    <a:lnTo>
                      <a:pt x="13331" y="924"/>
                    </a:lnTo>
                    <a:lnTo>
                      <a:pt x="13023" y="770"/>
                    </a:lnTo>
                    <a:lnTo>
                      <a:pt x="12698" y="651"/>
                    </a:lnTo>
                    <a:lnTo>
                      <a:pt x="12373" y="548"/>
                    </a:lnTo>
                    <a:lnTo>
                      <a:pt x="12047" y="462"/>
                    </a:lnTo>
                    <a:lnTo>
                      <a:pt x="11705" y="377"/>
                    </a:lnTo>
                    <a:lnTo>
                      <a:pt x="11380" y="308"/>
                    </a:lnTo>
                    <a:lnTo>
                      <a:pt x="11038" y="257"/>
                    </a:lnTo>
                    <a:lnTo>
                      <a:pt x="10696" y="223"/>
                    </a:lnTo>
                    <a:lnTo>
                      <a:pt x="10011" y="172"/>
                    </a:lnTo>
                    <a:lnTo>
                      <a:pt x="9310" y="137"/>
                    </a:lnTo>
                    <a:lnTo>
                      <a:pt x="8625" y="120"/>
                    </a:lnTo>
                    <a:lnTo>
                      <a:pt x="7923" y="137"/>
                    </a:lnTo>
                    <a:lnTo>
                      <a:pt x="7923" y="137"/>
                    </a:lnTo>
                    <a:lnTo>
                      <a:pt x="6743" y="120"/>
                    </a:lnTo>
                    <a:lnTo>
                      <a:pt x="6743" y="120"/>
                    </a:lnTo>
                    <a:lnTo>
                      <a:pt x="6349" y="120"/>
                    </a:lnTo>
                    <a:lnTo>
                      <a:pt x="5973" y="86"/>
                    </a:lnTo>
                    <a:lnTo>
                      <a:pt x="5203" y="35"/>
                    </a:lnTo>
                    <a:lnTo>
                      <a:pt x="4809" y="17"/>
                    </a:lnTo>
                    <a:lnTo>
                      <a:pt x="4416" y="0"/>
                    </a:lnTo>
                    <a:lnTo>
                      <a:pt x="4039" y="17"/>
                    </a:lnTo>
                    <a:lnTo>
                      <a:pt x="3663" y="35"/>
                    </a:lnTo>
                    <a:lnTo>
                      <a:pt x="3663" y="35"/>
                    </a:lnTo>
                    <a:lnTo>
                      <a:pt x="3406" y="69"/>
                    </a:lnTo>
                    <a:lnTo>
                      <a:pt x="3149" y="120"/>
                    </a:lnTo>
                    <a:lnTo>
                      <a:pt x="2910" y="172"/>
                    </a:lnTo>
                    <a:lnTo>
                      <a:pt x="2653" y="257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2" name="Google Shape;2015;p35">
                <a:extLst>
                  <a:ext uri="{FF2B5EF4-FFF2-40B4-BE49-F238E27FC236}">
                    <a16:creationId xmlns:a16="http://schemas.microsoft.com/office/drawing/2014/main" id="{09C95DDB-9416-D524-8BDD-90D9C84E0C40}"/>
                  </a:ext>
                </a:extLst>
              </p:cNvPr>
              <p:cNvSpPr/>
              <p:nvPr/>
            </p:nvSpPr>
            <p:spPr>
              <a:xfrm>
                <a:off x="6271335" y="2544319"/>
                <a:ext cx="207928" cy="226192"/>
              </a:xfrm>
              <a:custGeom>
                <a:avLst/>
                <a:gdLst/>
                <a:ahLst/>
                <a:cxnLst/>
                <a:rect l="l" t="t" r="r" b="b"/>
                <a:pathLst>
                  <a:path w="5271" h="5734" extrusionOk="0">
                    <a:moveTo>
                      <a:pt x="3816" y="1"/>
                    </a:moveTo>
                    <a:lnTo>
                      <a:pt x="650" y="258"/>
                    </a:lnTo>
                    <a:lnTo>
                      <a:pt x="719" y="668"/>
                    </a:lnTo>
                    <a:lnTo>
                      <a:pt x="753" y="1079"/>
                    </a:lnTo>
                    <a:lnTo>
                      <a:pt x="770" y="1490"/>
                    </a:lnTo>
                    <a:lnTo>
                      <a:pt x="770" y="1695"/>
                    </a:lnTo>
                    <a:lnTo>
                      <a:pt x="753" y="1900"/>
                    </a:lnTo>
                    <a:lnTo>
                      <a:pt x="719" y="2106"/>
                    </a:lnTo>
                    <a:lnTo>
                      <a:pt x="667" y="2311"/>
                    </a:lnTo>
                    <a:lnTo>
                      <a:pt x="599" y="2516"/>
                    </a:lnTo>
                    <a:lnTo>
                      <a:pt x="513" y="2705"/>
                    </a:lnTo>
                    <a:lnTo>
                      <a:pt x="411" y="2893"/>
                    </a:lnTo>
                    <a:lnTo>
                      <a:pt x="291" y="3047"/>
                    </a:lnTo>
                    <a:lnTo>
                      <a:pt x="171" y="3201"/>
                    </a:lnTo>
                    <a:lnTo>
                      <a:pt x="0" y="3338"/>
                    </a:lnTo>
                    <a:lnTo>
                      <a:pt x="2327" y="5596"/>
                    </a:lnTo>
                    <a:lnTo>
                      <a:pt x="2430" y="5682"/>
                    </a:lnTo>
                    <a:lnTo>
                      <a:pt x="2481" y="5716"/>
                    </a:lnTo>
                    <a:lnTo>
                      <a:pt x="2550" y="5733"/>
                    </a:lnTo>
                    <a:lnTo>
                      <a:pt x="2601" y="5716"/>
                    </a:lnTo>
                    <a:lnTo>
                      <a:pt x="2669" y="5699"/>
                    </a:lnTo>
                    <a:lnTo>
                      <a:pt x="2772" y="5614"/>
                    </a:lnTo>
                    <a:lnTo>
                      <a:pt x="5270" y="3321"/>
                    </a:lnTo>
                    <a:lnTo>
                      <a:pt x="5031" y="3235"/>
                    </a:lnTo>
                    <a:lnTo>
                      <a:pt x="4826" y="3115"/>
                    </a:lnTo>
                    <a:lnTo>
                      <a:pt x="4637" y="2978"/>
                    </a:lnTo>
                    <a:lnTo>
                      <a:pt x="4466" y="2790"/>
                    </a:lnTo>
                    <a:lnTo>
                      <a:pt x="4312" y="2602"/>
                    </a:lnTo>
                    <a:lnTo>
                      <a:pt x="4175" y="2397"/>
                    </a:lnTo>
                    <a:lnTo>
                      <a:pt x="4073" y="2174"/>
                    </a:lnTo>
                    <a:lnTo>
                      <a:pt x="3987" y="1935"/>
                    </a:lnTo>
                    <a:lnTo>
                      <a:pt x="3919" y="1712"/>
                    </a:lnTo>
                    <a:lnTo>
                      <a:pt x="3867" y="1473"/>
                    </a:lnTo>
                    <a:lnTo>
                      <a:pt x="3850" y="1233"/>
                    </a:lnTo>
                    <a:lnTo>
                      <a:pt x="3816" y="976"/>
                    </a:lnTo>
                    <a:lnTo>
                      <a:pt x="3816" y="497"/>
                    </a:lnTo>
                    <a:lnTo>
                      <a:pt x="3816" y="1"/>
                    </a:lnTo>
                    <a:close/>
                  </a:path>
                </a:pathLst>
              </a:custGeom>
              <a:solidFill>
                <a:srgbClr val="A07B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3" name="Google Shape;2016;p35">
                <a:extLst>
                  <a:ext uri="{FF2B5EF4-FFF2-40B4-BE49-F238E27FC236}">
                    <a16:creationId xmlns:a16="http://schemas.microsoft.com/office/drawing/2014/main" id="{E4C48E97-84FE-4B96-16AE-4539D245677B}"/>
                  </a:ext>
                </a:extLst>
              </p:cNvPr>
              <p:cNvSpPr/>
              <p:nvPr/>
            </p:nvSpPr>
            <p:spPr>
              <a:xfrm>
                <a:off x="6271335" y="2544319"/>
                <a:ext cx="207928" cy="226192"/>
              </a:xfrm>
              <a:custGeom>
                <a:avLst/>
                <a:gdLst/>
                <a:ahLst/>
                <a:cxnLst/>
                <a:rect l="l" t="t" r="r" b="b"/>
                <a:pathLst>
                  <a:path w="5271" h="5734" fill="none" extrusionOk="0">
                    <a:moveTo>
                      <a:pt x="650" y="258"/>
                    </a:moveTo>
                    <a:lnTo>
                      <a:pt x="650" y="258"/>
                    </a:lnTo>
                    <a:lnTo>
                      <a:pt x="719" y="668"/>
                    </a:lnTo>
                    <a:lnTo>
                      <a:pt x="753" y="1079"/>
                    </a:lnTo>
                    <a:lnTo>
                      <a:pt x="770" y="1490"/>
                    </a:lnTo>
                    <a:lnTo>
                      <a:pt x="770" y="1695"/>
                    </a:lnTo>
                    <a:lnTo>
                      <a:pt x="753" y="1900"/>
                    </a:lnTo>
                    <a:lnTo>
                      <a:pt x="753" y="1900"/>
                    </a:lnTo>
                    <a:lnTo>
                      <a:pt x="719" y="2106"/>
                    </a:lnTo>
                    <a:lnTo>
                      <a:pt x="667" y="2311"/>
                    </a:lnTo>
                    <a:lnTo>
                      <a:pt x="599" y="2516"/>
                    </a:lnTo>
                    <a:lnTo>
                      <a:pt x="513" y="2705"/>
                    </a:lnTo>
                    <a:lnTo>
                      <a:pt x="411" y="2893"/>
                    </a:lnTo>
                    <a:lnTo>
                      <a:pt x="291" y="3047"/>
                    </a:lnTo>
                    <a:lnTo>
                      <a:pt x="171" y="3201"/>
                    </a:lnTo>
                    <a:lnTo>
                      <a:pt x="0" y="3338"/>
                    </a:lnTo>
                    <a:lnTo>
                      <a:pt x="0" y="3338"/>
                    </a:lnTo>
                    <a:lnTo>
                      <a:pt x="2327" y="5596"/>
                    </a:lnTo>
                    <a:lnTo>
                      <a:pt x="2327" y="5596"/>
                    </a:lnTo>
                    <a:lnTo>
                      <a:pt x="2430" y="5682"/>
                    </a:lnTo>
                    <a:lnTo>
                      <a:pt x="2481" y="5716"/>
                    </a:lnTo>
                    <a:lnTo>
                      <a:pt x="2550" y="5733"/>
                    </a:lnTo>
                    <a:lnTo>
                      <a:pt x="2550" y="5733"/>
                    </a:lnTo>
                    <a:lnTo>
                      <a:pt x="2601" y="5716"/>
                    </a:lnTo>
                    <a:lnTo>
                      <a:pt x="2669" y="5699"/>
                    </a:lnTo>
                    <a:lnTo>
                      <a:pt x="2772" y="5614"/>
                    </a:lnTo>
                    <a:lnTo>
                      <a:pt x="2772" y="5614"/>
                    </a:lnTo>
                    <a:lnTo>
                      <a:pt x="5270" y="3321"/>
                    </a:lnTo>
                    <a:lnTo>
                      <a:pt x="5270" y="3321"/>
                    </a:lnTo>
                    <a:lnTo>
                      <a:pt x="5031" y="3235"/>
                    </a:lnTo>
                    <a:lnTo>
                      <a:pt x="4826" y="3115"/>
                    </a:lnTo>
                    <a:lnTo>
                      <a:pt x="4637" y="2978"/>
                    </a:lnTo>
                    <a:lnTo>
                      <a:pt x="4466" y="2790"/>
                    </a:lnTo>
                    <a:lnTo>
                      <a:pt x="4312" y="2602"/>
                    </a:lnTo>
                    <a:lnTo>
                      <a:pt x="4175" y="2397"/>
                    </a:lnTo>
                    <a:lnTo>
                      <a:pt x="4073" y="2174"/>
                    </a:lnTo>
                    <a:lnTo>
                      <a:pt x="3987" y="1935"/>
                    </a:lnTo>
                    <a:lnTo>
                      <a:pt x="3987" y="1935"/>
                    </a:lnTo>
                    <a:lnTo>
                      <a:pt x="3919" y="1712"/>
                    </a:lnTo>
                    <a:lnTo>
                      <a:pt x="3867" y="1473"/>
                    </a:lnTo>
                    <a:lnTo>
                      <a:pt x="3850" y="1233"/>
                    </a:lnTo>
                    <a:lnTo>
                      <a:pt x="3816" y="976"/>
                    </a:lnTo>
                    <a:lnTo>
                      <a:pt x="3816" y="497"/>
                    </a:lnTo>
                    <a:lnTo>
                      <a:pt x="3816" y="1"/>
                    </a:lnTo>
                    <a:lnTo>
                      <a:pt x="650" y="258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4" name="Google Shape;2017;p35">
                <a:extLst>
                  <a:ext uri="{FF2B5EF4-FFF2-40B4-BE49-F238E27FC236}">
                    <a16:creationId xmlns:a16="http://schemas.microsoft.com/office/drawing/2014/main" id="{5688768A-9275-AF8F-D91C-D83D357704A2}"/>
                  </a:ext>
                </a:extLst>
              </p:cNvPr>
              <p:cNvSpPr/>
              <p:nvPr/>
            </p:nvSpPr>
            <p:spPr>
              <a:xfrm>
                <a:off x="6403603" y="2896704"/>
                <a:ext cx="164102" cy="498182"/>
              </a:xfrm>
              <a:custGeom>
                <a:avLst/>
                <a:gdLst/>
                <a:ahLst/>
                <a:cxnLst/>
                <a:rect l="l" t="t" r="r" b="b"/>
                <a:pathLst>
                  <a:path w="4160" h="12629" extrusionOk="0">
                    <a:moveTo>
                      <a:pt x="4142" y="0"/>
                    </a:moveTo>
                    <a:lnTo>
                      <a:pt x="4108" y="839"/>
                    </a:lnTo>
                    <a:lnTo>
                      <a:pt x="4091" y="1249"/>
                    </a:lnTo>
                    <a:lnTo>
                      <a:pt x="4056" y="1660"/>
                    </a:lnTo>
                    <a:lnTo>
                      <a:pt x="4005" y="2071"/>
                    </a:lnTo>
                    <a:lnTo>
                      <a:pt x="3937" y="2499"/>
                    </a:lnTo>
                    <a:lnTo>
                      <a:pt x="3817" y="2892"/>
                    </a:lnTo>
                    <a:lnTo>
                      <a:pt x="3748" y="3097"/>
                    </a:lnTo>
                    <a:lnTo>
                      <a:pt x="3663" y="3303"/>
                    </a:lnTo>
                    <a:lnTo>
                      <a:pt x="3475" y="3714"/>
                    </a:lnTo>
                    <a:lnTo>
                      <a:pt x="3389" y="3919"/>
                    </a:lnTo>
                    <a:lnTo>
                      <a:pt x="3338" y="4124"/>
                    </a:lnTo>
                    <a:lnTo>
                      <a:pt x="3321" y="4278"/>
                    </a:lnTo>
                    <a:lnTo>
                      <a:pt x="3321" y="4415"/>
                    </a:lnTo>
                    <a:lnTo>
                      <a:pt x="3355" y="4706"/>
                    </a:lnTo>
                    <a:lnTo>
                      <a:pt x="3406" y="4997"/>
                    </a:lnTo>
                    <a:lnTo>
                      <a:pt x="3440" y="5288"/>
                    </a:lnTo>
                    <a:lnTo>
                      <a:pt x="3458" y="5459"/>
                    </a:lnTo>
                    <a:lnTo>
                      <a:pt x="3475" y="5630"/>
                    </a:lnTo>
                    <a:lnTo>
                      <a:pt x="3440" y="5972"/>
                    </a:lnTo>
                    <a:lnTo>
                      <a:pt x="3389" y="6297"/>
                    </a:lnTo>
                    <a:lnTo>
                      <a:pt x="3303" y="6640"/>
                    </a:lnTo>
                    <a:lnTo>
                      <a:pt x="3184" y="6965"/>
                    </a:lnTo>
                    <a:lnTo>
                      <a:pt x="3047" y="7273"/>
                    </a:lnTo>
                    <a:lnTo>
                      <a:pt x="2893" y="7581"/>
                    </a:lnTo>
                    <a:lnTo>
                      <a:pt x="2705" y="7872"/>
                    </a:lnTo>
                    <a:lnTo>
                      <a:pt x="2533" y="8145"/>
                    </a:lnTo>
                    <a:lnTo>
                      <a:pt x="2345" y="8385"/>
                    </a:lnTo>
                    <a:lnTo>
                      <a:pt x="1952" y="8881"/>
                    </a:lnTo>
                    <a:lnTo>
                      <a:pt x="1558" y="9360"/>
                    </a:lnTo>
                    <a:lnTo>
                      <a:pt x="1165" y="9840"/>
                    </a:lnTo>
                    <a:lnTo>
                      <a:pt x="976" y="10079"/>
                    </a:lnTo>
                    <a:lnTo>
                      <a:pt x="788" y="10336"/>
                    </a:lnTo>
                    <a:lnTo>
                      <a:pt x="634" y="10592"/>
                    </a:lnTo>
                    <a:lnTo>
                      <a:pt x="480" y="10849"/>
                    </a:lnTo>
                    <a:lnTo>
                      <a:pt x="343" y="11123"/>
                    </a:lnTo>
                    <a:lnTo>
                      <a:pt x="223" y="11414"/>
                    </a:lnTo>
                    <a:lnTo>
                      <a:pt x="138" y="11705"/>
                    </a:lnTo>
                    <a:lnTo>
                      <a:pt x="69" y="12030"/>
                    </a:lnTo>
                    <a:lnTo>
                      <a:pt x="35" y="12321"/>
                    </a:lnTo>
                    <a:lnTo>
                      <a:pt x="1" y="12629"/>
                    </a:lnTo>
                    <a:lnTo>
                      <a:pt x="69" y="12406"/>
                    </a:lnTo>
                    <a:lnTo>
                      <a:pt x="138" y="12201"/>
                    </a:lnTo>
                    <a:lnTo>
                      <a:pt x="223" y="12013"/>
                    </a:lnTo>
                    <a:lnTo>
                      <a:pt x="326" y="11807"/>
                    </a:lnTo>
                    <a:lnTo>
                      <a:pt x="549" y="11431"/>
                    </a:lnTo>
                    <a:lnTo>
                      <a:pt x="788" y="11054"/>
                    </a:lnTo>
                    <a:lnTo>
                      <a:pt x="1199" y="10473"/>
                    </a:lnTo>
                    <a:lnTo>
                      <a:pt x="1644" y="9908"/>
                    </a:lnTo>
                    <a:lnTo>
                      <a:pt x="2089" y="9343"/>
                    </a:lnTo>
                    <a:lnTo>
                      <a:pt x="2516" y="8779"/>
                    </a:lnTo>
                    <a:lnTo>
                      <a:pt x="2927" y="8197"/>
                    </a:lnTo>
                    <a:lnTo>
                      <a:pt x="3115" y="7906"/>
                    </a:lnTo>
                    <a:lnTo>
                      <a:pt x="3303" y="7598"/>
                    </a:lnTo>
                    <a:lnTo>
                      <a:pt x="3458" y="7290"/>
                    </a:lnTo>
                    <a:lnTo>
                      <a:pt x="3612" y="6965"/>
                    </a:lnTo>
                    <a:lnTo>
                      <a:pt x="3748" y="6640"/>
                    </a:lnTo>
                    <a:lnTo>
                      <a:pt x="3851" y="6314"/>
                    </a:lnTo>
                    <a:lnTo>
                      <a:pt x="3937" y="5972"/>
                    </a:lnTo>
                    <a:lnTo>
                      <a:pt x="4005" y="5647"/>
                    </a:lnTo>
                    <a:lnTo>
                      <a:pt x="4056" y="5305"/>
                    </a:lnTo>
                    <a:lnTo>
                      <a:pt x="4091" y="4963"/>
                    </a:lnTo>
                    <a:lnTo>
                      <a:pt x="4125" y="4278"/>
                    </a:lnTo>
                    <a:lnTo>
                      <a:pt x="4142" y="3594"/>
                    </a:lnTo>
                    <a:lnTo>
                      <a:pt x="4159" y="1797"/>
                    </a:lnTo>
                    <a:lnTo>
                      <a:pt x="4142" y="0"/>
                    </a:lnTo>
                    <a:close/>
                  </a:path>
                </a:pathLst>
              </a:custGeom>
              <a:solidFill>
                <a:srgbClr val="011B2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5" name="Google Shape;2018;p35">
                <a:extLst>
                  <a:ext uri="{FF2B5EF4-FFF2-40B4-BE49-F238E27FC236}">
                    <a16:creationId xmlns:a16="http://schemas.microsoft.com/office/drawing/2014/main" id="{CD2D3899-420A-3508-BAE3-F2CC5E119863}"/>
                  </a:ext>
                </a:extLst>
              </p:cNvPr>
              <p:cNvSpPr/>
              <p:nvPr/>
            </p:nvSpPr>
            <p:spPr>
              <a:xfrm>
                <a:off x="6403603" y="2896704"/>
                <a:ext cx="164102" cy="498182"/>
              </a:xfrm>
              <a:custGeom>
                <a:avLst/>
                <a:gdLst/>
                <a:ahLst/>
                <a:cxnLst/>
                <a:rect l="l" t="t" r="r" b="b"/>
                <a:pathLst>
                  <a:path w="4160" h="12629" fill="none" extrusionOk="0">
                    <a:moveTo>
                      <a:pt x="4142" y="0"/>
                    </a:moveTo>
                    <a:lnTo>
                      <a:pt x="4142" y="0"/>
                    </a:lnTo>
                    <a:lnTo>
                      <a:pt x="4108" y="839"/>
                    </a:lnTo>
                    <a:lnTo>
                      <a:pt x="4091" y="1249"/>
                    </a:lnTo>
                    <a:lnTo>
                      <a:pt x="4056" y="1660"/>
                    </a:lnTo>
                    <a:lnTo>
                      <a:pt x="4005" y="2071"/>
                    </a:lnTo>
                    <a:lnTo>
                      <a:pt x="3937" y="2499"/>
                    </a:lnTo>
                    <a:lnTo>
                      <a:pt x="3817" y="2892"/>
                    </a:lnTo>
                    <a:lnTo>
                      <a:pt x="3748" y="3097"/>
                    </a:lnTo>
                    <a:lnTo>
                      <a:pt x="3663" y="3303"/>
                    </a:lnTo>
                    <a:lnTo>
                      <a:pt x="3663" y="3303"/>
                    </a:lnTo>
                    <a:lnTo>
                      <a:pt x="3475" y="3714"/>
                    </a:lnTo>
                    <a:lnTo>
                      <a:pt x="3389" y="3919"/>
                    </a:lnTo>
                    <a:lnTo>
                      <a:pt x="3338" y="4124"/>
                    </a:lnTo>
                    <a:lnTo>
                      <a:pt x="3338" y="4124"/>
                    </a:lnTo>
                    <a:lnTo>
                      <a:pt x="3321" y="4278"/>
                    </a:lnTo>
                    <a:lnTo>
                      <a:pt x="3321" y="4415"/>
                    </a:lnTo>
                    <a:lnTo>
                      <a:pt x="3355" y="4706"/>
                    </a:lnTo>
                    <a:lnTo>
                      <a:pt x="3406" y="4997"/>
                    </a:lnTo>
                    <a:lnTo>
                      <a:pt x="3440" y="5288"/>
                    </a:lnTo>
                    <a:lnTo>
                      <a:pt x="3440" y="5288"/>
                    </a:lnTo>
                    <a:lnTo>
                      <a:pt x="3458" y="5459"/>
                    </a:lnTo>
                    <a:lnTo>
                      <a:pt x="3475" y="5630"/>
                    </a:lnTo>
                    <a:lnTo>
                      <a:pt x="3440" y="5972"/>
                    </a:lnTo>
                    <a:lnTo>
                      <a:pt x="3389" y="6297"/>
                    </a:lnTo>
                    <a:lnTo>
                      <a:pt x="3303" y="6640"/>
                    </a:lnTo>
                    <a:lnTo>
                      <a:pt x="3184" y="6965"/>
                    </a:lnTo>
                    <a:lnTo>
                      <a:pt x="3047" y="7273"/>
                    </a:lnTo>
                    <a:lnTo>
                      <a:pt x="2893" y="7581"/>
                    </a:lnTo>
                    <a:lnTo>
                      <a:pt x="2705" y="7872"/>
                    </a:lnTo>
                    <a:lnTo>
                      <a:pt x="2705" y="7872"/>
                    </a:lnTo>
                    <a:lnTo>
                      <a:pt x="2533" y="8145"/>
                    </a:lnTo>
                    <a:lnTo>
                      <a:pt x="2345" y="8385"/>
                    </a:lnTo>
                    <a:lnTo>
                      <a:pt x="1952" y="8881"/>
                    </a:lnTo>
                    <a:lnTo>
                      <a:pt x="1558" y="9360"/>
                    </a:lnTo>
                    <a:lnTo>
                      <a:pt x="1165" y="9840"/>
                    </a:lnTo>
                    <a:lnTo>
                      <a:pt x="976" y="10079"/>
                    </a:lnTo>
                    <a:lnTo>
                      <a:pt x="788" y="10336"/>
                    </a:lnTo>
                    <a:lnTo>
                      <a:pt x="634" y="10592"/>
                    </a:lnTo>
                    <a:lnTo>
                      <a:pt x="480" y="10849"/>
                    </a:lnTo>
                    <a:lnTo>
                      <a:pt x="343" y="11123"/>
                    </a:lnTo>
                    <a:lnTo>
                      <a:pt x="223" y="11414"/>
                    </a:lnTo>
                    <a:lnTo>
                      <a:pt x="138" y="11705"/>
                    </a:lnTo>
                    <a:lnTo>
                      <a:pt x="69" y="12030"/>
                    </a:lnTo>
                    <a:lnTo>
                      <a:pt x="69" y="12030"/>
                    </a:lnTo>
                    <a:lnTo>
                      <a:pt x="35" y="12321"/>
                    </a:lnTo>
                    <a:lnTo>
                      <a:pt x="1" y="12629"/>
                    </a:lnTo>
                    <a:lnTo>
                      <a:pt x="1" y="12629"/>
                    </a:lnTo>
                    <a:lnTo>
                      <a:pt x="69" y="12406"/>
                    </a:lnTo>
                    <a:lnTo>
                      <a:pt x="138" y="12201"/>
                    </a:lnTo>
                    <a:lnTo>
                      <a:pt x="223" y="12013"/>
                    </a:lnTo>
                    <a:lnTo>
                      <a:pt x="326" y="11807"/>
                    </a:lnTo>
                    <a:lnTo>
                      <a:pt x="549" y="11431"/>
                    </a:lnTo>
                    <a:lnTo>
                      <a:pt x="788" y="11054"/>
                    </a:lnTo>
                    <a:lnTo>
                      <a:pt x="788" y="11054"/>
                    </a:lnTo>
                    <a:lnTo>
                      <a:pt x="1199" y="10473"/>
                    </a:lnTo>
                    <a:lnTo>
                      <a:pt x="1644" y="9908"/>
                    </a:lnTo>
                    <a:lnTo>
                      <a:pt x="2089" y="9343"/>
                    </a:lnTo>
                    <a:lnTo>
                      <a:pt x="2516" y="8779"/>
                    </a:lnTo>
                    <a:lnTo>
                      <a:pt x="2927" y="8197"/>
                    </a:lnTo>
                    <a:lnTo>
                      <a:pt x="3115" y="7906"/>
                    </a:lnTo>
                    <a:lnTo>
                      <a:pt x="3303" y="7598"/>
                    </a:lnTo>
                    <a:lnTo>
                      <a:pt x="3458" y="7290"/>
                    </a:lnTo>
                    <a:lnTo>
                      <a:pt x="3612" y="6965"/>
                    </a:lnTo>
                    <a:lnTo>
                      <a:pt x="3748" y="6640"/>
                    </a:lnTo>
                    <a:lnTo>
                      <a:pt x="3851" y="6314"/>
                    </a:lnTo>
                    <a:lnTo>
                      <a:pt x="3851" y="6314"/>
                    </a:lnTo>
                    <a:lnTo>
                      <a:pt x="3937" y="5972"/>
                    </a:lnTo>
                    <a:lnTo>
                      <a:pt x="4005" y="5647"/>
                    </a:lnTo>
                    <a:lnTo>
                      <a:pt x="4056" y="5305"/>
                    </a:lnTo>
                    <a:lnTo>
                      <a:pt x="4091" y="4963"/>
                    </a:lnTo>
                    <a:lnTo>
                      <a:pt x="4125" y="4278"/>
                    </a:lnTo>
                    <a:lnTo>
                      <a:pt x="4142" y="3594"/>
                    </a:lnTo>
                    <a:lnTo>
                      <a:pt x="4142" y="3594"/>
                    </a:lnTo>
                    <a:lnTo>
                      <a:pt x="4159" y="1797"/>
                    </a:lnTo>
                    <a:lnTo>
                      <a:pt x="4142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6" name="Google Shape;2019;p35">
                <a:extLst>
                  <a:ext uri="{FF2B5EF4-FFF2-40B4-BE49-F238E27FC236}">
                    <a16:creationId xmlns:a16="http://schemas.microsoft.com/office/drawing/2014/main" id="{3377901D-F624-6DE7-242C-B9DC11D2EEC0}"/>
                  </a:ext>
                </a:extLst>
              </p:cNvPr>
              <p:cNvSpPr/>
              <p:nvPr/>
            </p:nvSpPr>
            <p:spPr>
              <a:xfrm>
                <a:off x="6457606" y="3419816"/>
                <a:ext cx="108717" cy="128993"/>
              </a:xfrm>
              <a:custGeom>
                <a:avLst/>
                <a:gdLst/>
                <a:ahLst/>
                <a:cxnLst/>
                <a:rect l="l" t="t" r="r" b="b"/>
                <a:pathLst>
                  <a:path w="2756" h="3270" extrusionOk="0">
                    <a:moveTo>
                      <a:pt x="2756" y="1"/>
                    </a:moveTo>
                    <a:lnTo>
                      <a:pt x="2277" y="18"/>
                    </a:lnTo>
                    <a:lnTo>
                      <a:pt x="1592" y="634"/>
                    </a:lnTo>
                    <a:lnTo>
                      <a:pt x="874" y="1250"/>
                    </a:lnTo>
                    <a:lnTo>
                      <a:pt x="720" y="1370"/>
                    </a:lnTo>
                    <a:lnTo>
                      <a:pt x="566" y="1490"/>
                    </a:lnTo>
                    <a:lnTo>
                      <a:pt x="394" y="1609"/>
                    </a:lnTo>
                    <a:lnTo>
                      <a:pt x="223" y="1695"/>
                    </a:lnTo>
                    <a:lnTo>
                      <a:pt x="189" y="2003"/>
                    </a:lnTo>
                    <a:lnTo>
                      <a:pt x="104" y="2636"/>
                    </a:lnTo>
                    <a:lnTo>
                      <a:pt x="1" y="3269"/>
                    </a:lnTo>
                    <a:lnTo>
                      <a:pt x="1" y="3269"/>
                    </a:lnTo>
                    <a:lnTo>
                      <a:pt x="138" y="3013"/>
                    </a:lnTo>
                    <a:lnTo>
                      <a:pt x="240" y="2739"/>
                    </a:lnTo>
                    <a:lnTo>
                      <a:pt x="309" y="2465"/>
                    </a:lnTo>
                    <a:lnTo>
                      <a:pt x="343" y="2174"/>
                    </a:lnTo>
                    <a:lnTo>
                      <a:pt x="360" y="2054"/>
                    </a:lnTo>
                    <a:lnTo>
                      <a:pt x="377" y="2003"/>
                    </a:lnTo>
                    <a:lnTo>
                      <a:pt x="429" y="1952"/>
                    </a:lnTo>
                    <a:lnTo>
                      <a:pt x="480" y="1934"/>
                    </a:lnTo>
                    <a:lnTo>
                      <a:pt x="531" y="1917"/>
                    </a:lnTo>
                    <a:lnTo>
                      <a:pt x="737" y="1866"/>
                    </a:lnTo>
                    <a:lnTo>
                      <a:pt x="925" y="1798"/>
                    </a:lnTo>
                    <a:lnTo>
                      <a:pt x="1096" y="1712"/>
                    </a:lnTo>
                    <a:lnTo>
                      <a:pt x="1267" y="1626"/>
                    </a:lnTo>
                    <a:lnTo>
                      <a:pt x="1592" y="1438"/>
                    </a:lnTo>
                    <a:lnTo>
                      <a:pt x="1917" y="1233"/>
                    </a:lnTo>
                    <a:lnTo>
                      <a:pt x="2089" y="1113"/>
                    </a:lnTo>
                    <a:lnTo>
                      <a:pt x="2243" y="993"/>
                    </a:lnTo>
                    <a:lnTo>
                      <a:pt x="2379" y="856"/>
                    </a:lnTo>
                    <a:lnTo>
                      <a:pt x="2516" y="702"/>
                    </a:lnTo>
                    <a:lnTo>
                      <a:pt x="2619" y="531"/>
                    </a:lnTo>
                    <a:lnTo>
                      <a:pt x="2687" y="360"/>
                    </a:lnTo>
                    <a:lnTo>
                      <a:pt x="2739" y="189"/>
                    </a:lnTo>
                    <a:lnTo>
                      <a:pt x="2756" y="1"/>
                    </a:lnTo>
                    <a:close/>
                  </a:path>
                </a:pathLst>
              </a:custGeom>
              <a:solidFill>
                <a:srgbClr val="BBB3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7" name="Google Shape;2020;p35">
                <a:extLst>
                  <a:ext uri="{FF2B5EF4-FFF2-40B4-BE49-F238E27FC236}">
                    <a16:creationId xmlns:a16="http://schemas.microsoft.com/office/drawing/2014/main" id="{BD40BEA0-5D53-78A6-C991-EFE58A2C380B}"/>
                  </a:ext>
                </a:extLst>
              </p:cNvPr>
              <p:cNvSpPr/>
              <p:nvPr/>
            </p:nvSpPr>
            <p:spPr>
              <a:xfrm>
                <a:off x="6457606" y="3419816"/>
                <a:ext cx="108717" cy="128993"/>
              </a:xfrm>
              <a:custGeom>
                <a:avLst/>
                <a:gdLst/>
                <a:ahLst/>
                <a:cxnLst/>
                <a:rect l="l" t="t" r="r" b="b"/>
                <a:pathLst>
                  <a:path w="2756" h="3270" fill="none" extrusionOk="0">
                    <a:moveTo>
                      <a:pt x="2756" y="1"/>
                    </a:moveTo>
                    <a:lnTo>
                      <a:pt x="2756" y="1"/>
                    </a:lnTo>
                    <a:lnTo>
                      <a:pt x="2277" y="18"/>
                    </a:lnTo>
                    <a:lnTo>
                      <a:pt x="2277" y="18"/>
                    </a:lnTo>
                    <a:lnTo>
                      <a:pt x="1592" y="634"/>
                    </a:lnTo>
                    <a:lnTo>
                      <a:pt x="874" y="1250"/>
                    </a:lnTo>
                    <a:lnTo>
                      <a:pt x="874" y="1250"/>
                    </a:lnTo>
                    <a:lnTo>
                      <a:pt x="720" y="1370"/>
                    </a:lnTo>
                    <a:lnTo>
                      <a:pt x="566" y="1490"/>
                    </a:lnTo>
                    <a:lnTo>
                      <a:pt x="394" y="1609"/>
                    </a:lnTo>
                    <a:lnTo>
                      <a:pt x="223" y="1695"/>
                    </a:lnTo>
                    <a:lnTo>
                      <a:pt x="223" y="1695"/>
                    </a:lnTo>
                    <a:lnTo>
                      <a:pt x="189" y="2003"/>
                    </a:lnTo>
                    <a:lnTo>
                      <a:pt x="189" y="2003"/>
                    </a:lnTo>
                    <a:lnTo>
                      <a:pt x="104" y="2636"/>
                    </a:lnTo>
                    <a:lnTo>
                      <a:pt x="1" y="3269"/>
                    </a:lnTo>
                    <a:lnTo>
                      <a:pt x="1" y="3269"/>
                    </a:lnTo>
                    <a:lnTo>
                      <a:pt x="138" y="3013"/>
                    </a:lnTo>
                    <a:lnTo>
                      <a:pt x="240" y="2739"/>
                    </a:lnTo>
                    <a:lnTo>
                      <a:pt x="309" y="2465"/>
                    </a:lnTo>
                    <a:lnTo>
                      <a:pt x="343" y="2174"/>
                    </a:lnTo>
                    <a:lnTo>
                      <a:pt x="343" y="2174"/>
                    </a:lnTo>
                    <a:lnTo>
                      <a:pt x="360" y="2054"/>
                    </a:lnTo>
                    <a:lnTo>
                      <a:pt x="377" y="2003"/>
                    </a:lnTo>
                    <a:lnTo>
                      <a:pt x="429" y="1952"/>
                    </a:lnTo>
                    <a:lnTo>
                      <a:pt x="429" y="1952"/>
                    </a:lnTo>
                    <a:lnTo>
                      <a:pt x="480" y="1934"/>
                    </a:lnTo>
                    <a:lnTo>
                      <a:pt x="531" y="1917"/>
                    </a:lnTo>
                    <a:lnTo>
                      <a:pt x="531" y="1917"/>
                    </a:lnTo>
                    <a:lnTo>
                      <a:pt x="737" y="1866"/>
                    </a:lnTo>
                    <a:lnTo>
                      <a:pt x="925" y="1798"/>
                    </a:lnTo>
                    <a:lnTo>
                      <a:pt x="1096" y="1712"/>
                    </a:lnTo>
                    <a:lnTo>
                      <a:pt x="1267" y="1626"/>
                    </a:lnTo>
                    <a:lnTo>
                      <a:pt x="1592" y="1438"/>
                    </a:lnTo>
                    <a:lnTo>
                      <a:pt x="1917" y="1233"/>
                    </a:lnTo>
                    <a:lnTo>
                      <a:pt x="1917" y="1233"/>
                    </a:lnTo>
                    <a:lnTo>
                      <a:pt x="2089" y="1113"/>
                    </a:lnTo>
                    <a:lnTo>
                      <a:pt x="2243" y="993"/>
                    </a:lnTo>
                    <a:lnTo>
                      <a:pt x="2379" y="856"/>
                    </a:lnTo>
                    <a:lnTo>
                      <a:pt x="2516" y="702"/>
                    </a:lnTo>
                    <a:lnTo>
                      <a:pt x="2516" y="702"/>
                    </a:lnTo>
                    <a:lnTo>
                      <a:pt x="2619" y="531"/>
                    </a:lnTo>
                    <a:lnTo>
                      <a:pt x="2687" y="360"/>
                    </a:lnTo>
                    <a:lnTo>
                      <a:pt x="2739" y="189"/>
                    </a:lnTo>
                    <a:lnTo>
                      <a:pt x="2756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8" name="Google Shape;2021;p35">
                <a:extLst>
                  <a:ext uri="{FF2B5EF4-FFF2-40B4-BE49-F238E27FC236}">
                    <a16:creationId xmlns:a16="http://schemas.microsoft.com/office/drawing/2014/main" id="{4BF8D6C7-4C20-4144-C965-67D7D353245C}"/>
                  </a:ext>
                </a:extLst>
              </p:cNvPr>
              <p:cNvSpPr/>
              <p:nvPr/>
            </p:nvSpPr>
            <p:spPr>
              <a:xfrm>
                <a:off x="6547388" y="3334097"/>
                <a:ext cx="83747" cy="86429"/>
              </a:xfrm>
              <a:custGeom>
                <a:avLst/>
                <a:gdLst/>
                <a:ahLst/>
                <a:cxnLst/>
                <a:rect l="l" t="t" r="r" b="b"/>
                <a:pathLst>
                  <a:path w="2123" h="2191" extrusionOk="0">
                    <a:moveTo>
                      <a:pt x="2123" y="1"/>
                    </a:moveTo>
                    <a:lnTo>
                      <a:pt x="1609" y="565"/>
                    </a:lnTo>
                    <a:lnTo>
                      <a:pt x="1079" y="1113"/>
                    </a:lnTo>
                    <a:lnTo>
                      <a:pt x="548" y="1660"/>
                    </a:lnTo>
                    <a:lnTo>
                      <a:pt x="1" y="2191"/>
                    </a:lnTo>
                    <a:lnTo>
                      <a:pt x="480" y="2174"/>
                    </a:lnTo>
                    <a:lnTo>
                      <a:pt x="497" y="2105"/>
                    </a:lnTo>
                    <a:lnTo>
                      <a:pt x="531" y="2020"/>
                    </a:lnTo>
                    <a:lnTo>
                      <a:pt x="565" y="1917"/>
                    </a:lnTo>
                    <a:lnTo>
                      <a:pt x="634" y="1832"/>
                    </a:lnTo>
                    <a:lnTo>
                      <a:pt x="702" y="1729"/>
                    </a:lnTo>
                    <a:lnTo>
                      <a:pt x="856" y="1558"/>
                    </a:lnTo>
                    <a:lnTo>
                      <a:pt x="993" y="1404"/>
                    </a:lnTo>
                    <a:lnTo>
                      <a:pt x="1045" y="1370"/>
                    </a:lnTo>
                    <a:lnTo>
                      <a:pt x="1353" y="1062"/>
                    </a:lnTo>
                    <a:lnTo>
                      <a:pt x="1643" y="736"/>
                    </a:lnTo>
                    <a:lnTo>
                      <a:pt x="1780" y="565"/>
                    </a:lnTo>
                    <a:lnTo>
                      <a:pt x="1900" y="377"/>
                    </a:lnTo>
                    <a:lnTo>
                      <a:pt x="2020" y="189"/>
                    </a:lnTo>
                    <a:lnTo>
                      <a:pt x="2123" y="1"/>
                    </a:lnTo>
                    <a:close/>
                  </a:path>
                </a:pathLst>
              </a:custGeom>
              <a:solidFill>
                <a:srgbClr val="011B2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9" name="Google Shape;2022;p35">
                <a:extLst>
                  <a:ext uri="{FF2B5EF4-FFF2-40B4-BE49-F238E27FC236}">
                    <a16:creationId xmlns:a16="http://schemas.microsoft.com/office/drawing/2014/main" id="{5244BF5D-D08C-44F6-D3DE-E74CEF3D389F}"/>
                  </a:ext>
                </a:extLst>
              </p:cNvPr>
              <p:cNvSpPr/>
              <p:nvPr/>
            </p:nvSpPr>
            <p:spPr>
              <a:xfrm>
                <a:off x="6547388" y="3334097"/>
                <a:ext cx="83747" cy="86429"/>
              </a:xfrm>
              <a:custGeom>
                <a:avLst/>
                <a:gdLst/>
                <a:ahLst/>
                <a:cxnLst/>
                <a:rect l="l" t="t" r="r" b="b"/>
                <a:pathLst>
                  <a:path w="2123" h="2191" fill="none" extrusionOk="0">
                    <a:moveTo>
                      <a:pt x="2123" y="1"/>
                    </a:moveTo>
                    <a:lnTo>
                      <a:pt x="2123" y="1"/>
                    </a:lnTo>
                    <a:lnTo>
                      <a:pt x="1609" y="565"/>
                    </a:lnTo>
                    <a:lnTo>
                      <a:pt x="1079" y="1113"/>
                    </a:lnTo>
                    <a:lnTo>
                      <a:pt x="548" y="1660"/>
                    </a:lnTo>
                    <a:lnTo>
                      <a:pt x="1" y="2191"/>
                    </a:lnTo>
                    <a:lnTo>
                      <a:pt x="1" y="2191"/>
                    </a:lnTo>
                    <a:lnTo>
                      <a:pt x="480" y="2174"/>
                    </a:lnTo>
                    <a:lnTo>
                      <a:pt x="480" y="2174"/>
                    </a:lnTo>
                    <a:lnTo>
                      <a:pt x="497" y="2105"/>
                    </a:lnTo>
                    <a:lnTo>
                      <a:pt x="497" y="2105"/>
                    </a:lnTo>
                    <a:lnTo>
                      <a:pt x="531" y="2020"/>
                    </a:lnTo>
                    <a:lnTo>
                      <a:pt x="565" y="1917"/>
                    </a:lnTo>
                    <a:lnTo>
                      <a:pt x="634" y="1832"/>
                    </a:lnTo>
                    <a:lnTo>
                      <a:pt x="702" y="1729"/>
                    </a:lnTo>
                    <a:lnTo>
                      <a:pt x="856" y="1558"/>
                    </a:lnTo>
                    <a:lnTo>
                      <a:pt x="993" y="1404"/>
                    </a:lnTo>
                    <a:lnTo>
                      <a:pt x="993" y="1404"/>
                    </a:lnTo>
                    <a:lnTo>
                      <a:pt x="1045" y="1370"/>
                    </a:lnTo>
                    <a:lnTo>
                      <a:pt x="1045" y="1370"/>
                    </a:lnTo>
                    <a:lnTo>
                      <a:pt x="1353" y="1062"/>
                    </a:lnTo>
                    <a:lnTo>
                      <a:pt x="1643" y="736"/>
                    </a:lnTo>
                    <a:lnTo>
                      <a:pt x="1643" y="736"/>
                    </a:lnTo>
                    <a:lnTo>
                      <a:pt x="1780" y="565"/>
                    </a:lnTo>
                    <a:lnTo>
                      <a:pt x="1900" y="377"/>
                    </a:lnTo>
                    <a:lnTo>
                      <a:pt x="2020" y="189"/>
                    </a:lnTo>
                    <a:lnTo>
                      <a:pt x="2123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0" name="Google Shape;2023;p35">
                <a:extLst>
                  <a:ext uri="{FF2B5EF4-FFF2-40B4-BE49-F238E27FC236}">
                    <a16:creationId xmlns:a16="http://schemas.microsoft.com/office/drawing/2014/main" id="{C7BF84E6-C7D7-94EB-3326-DEDC829BCD0E}"/>
                  </a:ext>
                </a:extLst>
              </p:cNvPr>
              <p:cNvSpPr/>
              <p:nvPr/>
            </p:nvSpPr>
            <p:spPr>
              <a:xfrm>
                <a:off x="6400920" y="2690157"/>
                <a:ext cx="284219" cy="799246"/>
              </a:xfrm>
              <a:custGeom>
                <a:avLst/>
                <a:gdLst/>
                <a:ahLst/>
                <a:cxnLst/>
                <a:rect l="l" t="t" r="r" b="b"/>
                <a:pathLst>
                  <a:path w="7205" h="20261" extrusionOk="0">
                    <a:moveTo>
                      <a:pt x="4860" y="0"/>
                    </a:moveTo>
                    <a:lnTo>
                      <a:pt x="4775" y="17"/>
                    </a:lnTo>
                    <a:lnTo>
                      <a:pt x="4689" y="69"/>
                    </a:lnTo>
                    <a:lnTo>
                      <a:pt x="4604" y="103"/>
                    </a:lnTo>
                    <a:lnTo>
                      <a:pt x="4535" y="171"/>
                    </a:lnTo>
                    <a:lnTo>
                      <a:pt x="4467" y="257"/>
                    </a:lnTo>
                    <a:lnTo>
                      <a:pt x="4398" y="342"/>
                    </a:lnTo>
                    <a:lnTo>
                      <a:pt x="4330" y="462"/>
                    </a:lnTo>
                    <a:lnTo>
                      <a:pt x="4278" y="582"/>
                    </a:lnTo>
                    <a:lnTo>
                      <a:pt x="4227" y="736"/>
                    </a:lnTo>
                    <a:lnTo>
                      <a:pt x="4193" y="873"/>
                    </a:lnTo>
                    <a:lnTo>
                      <a:pt x="4159" y="1027"/>
                    </a:lnTo>
                    <a:lnTo>
                      <a:pt x="4142" y="1318"/>
                    </a:lnTo>
                    <a:lnTo>
                      <a:pt x="4124" y="1609"/>
                    </a:lnTo>
                    <a:lnTo>
                      <a:pt x="4142" y="1899"/>
                    </a:lnTo>
                    <a:lnTo>
                      <a:pt x="4193" y="3628"/>
                    </a:lnTo>
                    <a:lnTo>
                      <a:pt x="4210" y="5373"/>
                    </a:lnTo>
                    <a:lnTo>
                      <a:pt x="4227" y="7101"/>
                    </a:lnTo>
                    <a:lnTo>
                      <a:pt x="4210" y="8830"/>
                    </a:lnTo>
                    <a:lnTo>
                      <a:pt x="4193" y="9514"/>
                    </a:lnTo>
                    <a:lnTo>
                      <a:pt x="4159" y="10199"/>
                    </a:lnTo>
                    <a:lnTo>
                      <a:pt x="4124" y="10541"/>
                    </a:lnTo>
                    <a:lnTo>
                      <a:pt x="4073" y="10883"/>
                    </a:lnTo>
                    <a:lnTo>
                      <a:pt x="4005" y="11208"/>
                    </a:lnTo>
                    <a:lnTo>
                      <a:pt x="3919" y="11550"/>
                    </a:lnTo>
                    <a:lnTo>
                      <a:pt x="3816" y="11876"/>
                    </a:lnTo>
                    <a:lnTo>
                      <a:pt x="3680" y="12201"/>
                    </a:lnTo>
                    <a:lnTo>
                      <a:pt x="3526" y="12526"/>
                    </a:lnTo>
                    <a:lnTo>
                      <a:pt x="3371" y="12834"/>
                    </a:lnTo>
                    <a:lnTo>
                      <a:pt x="3183" y="13142"/>
                    </a:lnTo>
                    <a:lnTo>
                      <a:pt x="2995" y="13433"/>
                    </a:lnTo>
                    <a:lnTo>
                      <a:pt x="2584" y="14015"/>
                    </a:lnTo>
                    <a:lnTo>
                      <a:pt x="2157" y="14579"/>
                    </a:lnTo>
                    <a:lnTo>
                      <a:pt x="1712" y="15144"/>
                    </a:lnTo>
                    <a:lnTo>
                      <a:pt x="1267" y="15709"/>
                    </a:lnTo>
                    <a:lnTo>
                      <a:pt x="856" y="16290"/>
                    </a:lnTo>
                    <a:lnTo>
                      <a:pt x="565" y="16718"/>
                    </a:lnTo>
                    <a:lnTo>
                      <a:pt x="445" y="16941"/>
                    </a:lnTo>
                    <a:lnTo>
                      <a:pt x="326" y="17163"/>
                    </a:lnTo>
                    <a:lnTo>
                      <a:pt x="223" y="17403"/>
                    </a:lnTo>
                    <a:lnTo>
                      <a:pt x="137" y="17642"/>
                    </a:lnTo>
                    <a:lnTo>
                      <a:pt x="69" y="17882"/>
                    </a:lnTo>
                    <a:lnTo>
                      <a:pt x="18" y="18138"/>
                    </a:lnTo>
                    <a:lnTo>
                      <a:pt x="0" y="18378"/>
                    </a:lnTo>
                    <a:lnTo>
                      <a:pt x="0" y="18635"/>
                    </a:lnTo>
                    <a:lnTo>
                      <a:pt x="35" y="18891"/>
                    </a:lnTo>
                    <a:lnTo>
                      <a:pt x="86" y="19148"/>
                    </a:lnTo>
                    <a:lnTo>
                      <a:pt x="172" y="19388"/>
                    </a:lnTo>
                    <a:lnTo>
                      <a:pt x="291" y="19610"/>
                    </a:lnTo>
                    <a:lnTo>
                      <a:pt x="445" y="19815"/>
                    </a:lnTo>
                    <a:lnTo>
                      <a:pt x="531" y="19901"/>
                    </a:lnTo>
                    <a:lnTo>
                      <a:pt x="617" y="19987"/>
                    </a:lnTo>
                    <a:lnTo>
                      <a:pt x="753" y="20089"/>
                    </a:lnTo>
                    <a:lnTo>
                      <a:pt x="890" y="20175"/>
                    </a:lnTo>
                    <a:lnTo>
                      <a:pt x="1044" y="20226"/>
                    </a:lnTo>
                    <a:lnTo>
                      <a:pt x="1198" y="20260"/>
                    </a:lnTo>
                    <a:lnTo>
                      <a:pt x="1352" y="20260"/>
                    </a:lnTo>
                    <a:lnTo>
                      <a:pt x="1506" y="20226"/>
                    </a:lnTo>
                    <a:lnTo>
                      <a:pt x="1660" y="20175"/>
                    </a:lnTo>
                    <a:lnTo>
                      <a:pt x="1797" y="20123"/>
                    </a:lnTo>
                    <a:lnTo>
                      <a:pt x="1934" y="20038"/>
                    </a:lnTo>
                    <a:lnTo>
                      <a:pt x="2071" y="19952"/>
                    </a:lnTo>
                    <a:lnTo>
                      <a:pt x="2311" y="19747"/>
                    </a:lnTo>
                    <a:lnTo>
                      <a:pt x="2824" y="19319"/>
                    </a:lnTo>
                    <a:lnTo>
                      <a:pt x="3303" y="18891"/>
                    </a:lnTo>
                    <a:lnTo>
                      <a:pt x="3782" y="18447"/>
                    </a:lnTo>
                    <a:lnTo>
                      <a:pt x="4261" y="17984"/>
                    </a:lnTo>
                    <a:lnTo>
                      <a:pt x="4723" y="17522"/>
                    </a:lnTo>
                    <a:lnTo>
                      <a:pt x="5168" y="17043"/>
                    </a:lnTo>
                    <a:lnTo>
                      <a:pt x="5613" y="16564"/>
                    </a:lnTo>
                    <a:lnTo>
                      <a:pt x="6041" y="16068"/>
                    </a:lnTo>
                    <a:lnTo>
                      <a:pt x="6366" y="15692"/>
                    </a:lnTo>
                    <a:lnTo>
                      <a:pt x="6520" y="15486"/>
                    </a:lnTo>
                    <a:lnTo>
                      <a:pt x="6657" y="15281"/>
                    </a:lnTo>
                    <a:lnTo>
                      <a:pt x="6794" y="15076"/>
                    </a:lnTo>
                    <a:lnTo>
                      <a:pt x="6914" y="14853"/>
                    </a:lnTo>
                    <a:lnTo>
                      <a:pt x="7016" y="14631"/>
                    </a:lnTo>
                    <a:lnTo>
                      <a:pt x="7085" y="14391"/>
                    </a:lnTo>
                    <a:lnTo>
                      <a:pt x="7136" y="14220"/>
                    </a:lnTo>
                    <a:lnTo>
                      <a:pt x="7170" y="14032"/>
                    </a:lnTo>
                    <a:lnTo>
                      <a:pt x="7205" y="13655"/>
                    </a:lnTo>
                    <a:lnTo>
                      <a:pt x="7205" y="13279"/>
                    </a:lnTo>
                    <a:lnTo>
                      <a:pt x="7205" y="12919"/>
                    </a:lnTo>
                    <a:lnTo>
                      <a:pt x="6999" y="3850"/>
                    </a:lnTo>
                    <a:lnTo>
                      <a:pt x="6982" y="3251"/>
                    </a:lnTo>
                    <a:lnTo>
                      <a:pt x="6965" y="2960"/>
                    </a:lnTo>
                    <a:lnTo>
                      <a:pt x="6948" y="2670"/>
                    </a:lnTo>
                    <a:lnTo>
                      <a:pt x="6914" y="2379"/>
                    </a:lnTo>
                    <a:lnTo>
                      <a:pt x="6845" y="2088"/>
                    </a:lnTo>
                    <a:lnTo>
                      <a:pt x="6777" y="1797"/>
                    </a:lnTo>
                    <a:lnTo>
                      <a:pt x="6691" y="1523"/>
                    </a:lnTo>
                    <a:lnTo>
                      <a:pt x="6606" y="1352"/>
                    </a:lnTo>
                    <a:lnTo>
                      <a:pt x="6503" y="1164"/>
                    </a:lnTo>
                    <a:lnTo>
                      <a:pt x="6366" y="958"/>
                    </a:lnTo>
                    <a:lnTo>
                      <a:pt x="6229" y="770"/>
                    </a:lnTo>
                    <a:lnTo>
                      <a:pt x="6058" y="599"/>
                    </a:lnTo>
                    <a:lnTo>
                      <a:pt x="5887" y="428"/>
                    </a:lnTo>
                    <a:lnTo>
                      <a:pt x="5699" y="274"/>
                    </a:lnTo>
                    <a:lnTo>
                      <a:pt x="5510" y="154"/>
                    </a:lnTo>
                    <a:lnTo>
                      <a:pt x="5322" y="69"/>
                    </a:lnTo>
                    <a:lnTo>
                      <a:pt x="5134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1" name="Google Shape;2024;p35">
                <a:extLst>
                  <a:ext uri="{FF2B5EF4-FFF2-40B4-BE49-F238E27FC236}">
                    <a16:creationId xmlns:a16="http://schemas.microsoft.com/office/drawing/2014/main" id="{488152AD-18CB-30B1-DF3F-5474F2543E7E}"/>
                  </a:ext>
                </a:extLst>
              </p:cNvPr>
              <p:cNvSpPr/>
              <p:nvPr/>
            </p:nvSpPr>
            <p:spPr>
              <a:xfrm>
                <a:off x="6400920" y="2690157"/>
                <a:ext cx="284219" cy="799246"/>
              </a:xfrm>
              <a:custGeom>
                <a:avLst/>
                <a:gdLst/>
                <a:ahLst/>
                <a:cxnLst/>
                <a:rect l="l" t="t" r="r" b="b"/>
                <a:pathLst>
                  <a:path w="7205" h="20261" fill="none" extrusionOk="0">
                    <a:moveTo>
                      <a:pt x="6691" y="1523"/>
                    </a:moveTo>
                    <a:lnTo>
                      <a:pt x="6691" y="1523"/>
                    </a:lnTo>
                    <a:lnTo>
                      <a:pt x="6777" y="1797"/>
                    </a:lnTo>
                    <a:lnTo>
                      <a:pt x="6845" y="2088"/>
                    </a:lnTo>
                    <a:lnTo>
                      <a:pt x="6914" y="2379"/>
                    </a:lnTo>
                    <a:lnTo>
                      <a:pt x="6948" y="2670"/>
                    </a:lnTo>
                    <a:lnTo>
                      <a:pt x="6965" y="2960"/>
                    </a:lnTo>
                    <a:lnTo>
                      <a:pt x="6982" y="3251"/>
                    </a:lnTo>
                    <a:lnTo>
                      <a:pt x="6999" y="3850"/>
                    </a:lnTo>
                    <a:lnTo>
                      <a:pt x="6999" y="3850"/>
                    </a:lnTo>
                    <a:lnTo>
                      <a:pt x="7205" y="12919"/>
                    </a:lnTo>
                    <a:lnTo>
                      <a:pt x="7205" y="12919"/>
                    </a:lnTo>
                    <a:lnTo>
                      <a:pt x="7205" y="13279"/>
                    </a:lnTo>
                    <a:lnTo>
                      <a:pt x="7205" y="13655"/>
                    </a:lnTo>
                    <a:lnTo>
                      <a:pt x="7170" y="14032"/>
                    </a:lnTo>
                    <a:lnTo>
                      <a:pt x="7136" y="14220"/>
                    </a:lnTo>
                    <a:lnTo>
                      <a:pt x="7085" y="14391"/>
                    </a:lnTo>
                    <a:lnTo>
                      <a:pt x="7085" y="14391"/>
                    </a:lnTo>
                    <a:lnTo>
                      <a:pt x="7016" y="14631"/>
                    </a:lnTo>
                    <a:lnTo>
                      <a:pt x="6914" y="14853"/>
                    </a:lnTo>
                    <a:lnTo>
                      <a:pt x="6794" y="15076"/>
                    </a:lnTo>
                    <a:lnTo>
                      <a:pt x="6657" y="15281"/>
                    </a:lnTo>
                    <a:lnTo>
                      <a:pt x="6520" y="15486"/>
                    </a:lnTo>
                    <a:lnTo>
                      <a:pt x="6366" y="15692"/>
                    </a:lnTo>
                    <a:lnTo>
                      <a:pt x="6041" y="16068"/>
                    </a:lnTo>
                    <a:lnTo>
                      <a:pt x="6041" y="16068"/>
                    </a:lnTo>
                    <a:lnTo>
                      <a:pt x="5613" y="16564"/>
                    </a:lnTo>
                    <a:lnTo>
                      <a:pt x="5168" y="17043"/>
                    </a:lnTo>
                    <a:lnTo>
                      <a:pt x="4723" y="17522"/>
                    </a:lnTo>
                    <a:lnTo>
                      <a:pt x="4261" y="17984"/>
                    </a:lnTo>
                    <a:lnTo>
                      <a:pt x="3782" y="18447"/>
                    </a:lnTo>
                    <a:lnTo>
                      <a:pt x="3303" y="18891"/>
                    </a:lnTo>
                    <a:lnTo>
                      <a:pt x="2824" y="19319"/>
                    </a:lnTo>
                    <a:lnTo>
                      <a:pt x="2311" y="19747"/>
                    </a:lnTo>
                    <a:lnTo>
                      <a:pt x="2311" y="19747"/>
                    </a:lnTo>
                    <a:lnTo>
                      <a:pt x="2071" y="19952"/>
                    </a:lnTo>
                    <a:lnTo>
                      <a:pt x="1934" y="20038"/>
                    </a:lnTo>
                    <a:lnTo>
                      <a:pt x="1797" y="20123"/>
                    </a:lnTo>
                    <a:lnTo>
                      <a:pt x="1660" y="20175"/>
                    </a:lnTo>
                    <a:lnTo>
                      <a:pt x="1506" y="20226"/>
                    </a:lnTo>
                    <a:lnTo>
                      <a:pt x="1352" y="20260"/>
                    </a:lnTo>
                    <a:lnTo>
                      <a:pt x="1198" y="20260"/>
                    </a:lnTo>
                    <a:lnTo>
                      <a:pt x="1198" y="20260"/>
                    </a:lnTo>
                    <a:lnTo>
                      <a:pt x="1044" y="20226"/>
                    </a:lnTo>
                    <a:lnTo>
                      <a:pt x="890" y="20175"/>
                    </a:lnTo>
                    <a:lnTo>
                      <a:pt x="753" y="20089"/>
                    </a:lnTo>
                    <a:lnTo>
                      <a:pt x="617" y="19987"/>
                    </a:lnTo>
                    <a:lnTo>
                      <a:pt x="617" y="19987"/>
                    </a:lnTo>
                    <a:lnTo>
                      <a:pt x="531" y="19901"/>
                    </a:lnTo>
                    <a:lnTo>
                      <a:pt x="445" y="19815"/>
                    </a:lnTo>
                    <a:lnTo>
                      <a:pt x="291" y="19610"/>
                    </a:lnTo>
                    <a:lnTo>
                      <a:pt x="172" y="19388"/>
                    </a:lnTo>
                    <a:lnTo>
                      <a:pt x="86" y="19148"/>
                    </a:lnTo>
                    <a:lnTo>
                      <a:pt x="35" y="18891"/>
                    </a:lnTo>
                    <a:lnTo>
                      <a:pt x="0" y="18635"/>
                    </a:lnTo>
                    <a:lnTo>
                      <a:pt x="0" y="18378"/>
                    </a:lnTo>
                    <a:lnTo>
                      <a:pt x="18" y="18138"/>
                    </a:lnTo>
                    <a:lnTo>
                      <a:pt x="18" y="18138"/>
                    </a:lnTo>
                    <a:lnTo>
                      <a:pt x="69" y="17882"/>
                    </a:lnTo>
                    <a:lnTo>
                      <a:pt x="137" y="17642"/>
                    </a:lnTo>
                    <a:lnTo>
                      <a:pt x="223" y="17403"/>
                    </a:lnTo>
                    <a:lnTo>
                      <a:pt x="326" y="17163"/>
                    </a:lnTo>
                    <a:lnTo>
                      <a:pt x="445" y="16941"/>
                    </a:lnTo>
                    <a:lnTo>
                      <a:pt x="565" y="16718"/>
                    </a:lnTo>
                    <a:lnTo>
                      <a:pt x="856" y="16290"/>
                    </a:lnTo>
                    <a:lnTo>
                      <a:pt x="856" y="16290"/>
                    </a:lnTo>
                    <a:lnTo>
                      <a:pt x="1267" y="15709"/>
                    </a:lnTo>
                    <a:lnTo>
                      <a:pt x="1712" y="15144"/>
                    </a:lnTo>
                    <a:lnTo>
                      <a:pt x="2157" y="14579"/>
                    </a:lnTo>
                    <a:lnTo>
                      <a:pt x="2584" y="14015"/>
                    </a:lnTo>
                    <a:lnTo>
                      <a:pt x="2995" y="13433"/>
                    </a:lnTo>
                    <a:lnTo>
                      <a:pt x="3183" y="13142"/>
                    </a:lnTo>
                    <a:lnTo>
                      <a:pt x="3371" y="12834"/>
                    </a:lnTo>
                    <a:lnTo>
                      <a:pt x="3526" y="12526"/>
                    </a:lnTo>
                    <a:lnTo>
                      <a:pt x="3680" y="12201"/>
                    </a:lnTo>
                    <a:lnTo>
                      <a:pt x="3816" y="11876"/>
                    </a:lnTo>
                    <a:lnTo>
                      <a:pt x="3919" y="11550"/>
                    </a:lnTo>
                    <a:lnTo>
                      <a:pt x="3919" y="11550"/>
                    </a:lnTo>
                    <a:lnTo>
                      <a:pt x="4005" y="11208"/>
                    </a:lnTo>
                    <a:lnTo>
                      <a:pt x="4073" y="10883"/>
                    </a:lnTo>
                    <a:lnTo>
                      <a:pt x="4124" y="10541"/>
                    </a:lnTo>
                    <a:lnTo>
                      <a:pt x="4159" y="10199"/>
                    </a:lnTo>
                    <a:lnTo>
                      <a:pt x="4193" y="9514"/>
                    </a:lnTo>
                    <a:lnTo>
                      <a:pt x="4210" y="8830"/>
                    </a:lnTo>
                    <a:lnTo>
                      <a:pt x="4210" y="8830"/>
                    </a:lnTo>
                    <a:lnTo>
                      <a:pt x="4227" y="7101"/>
                    </a:lnTo>
                    <a:lnTo>
                      <a:pt x="4210" y="5373"/>
                    </a:lnTo>
                    <a:lnTo>
                      <a:pt x="4193" y="3628"/>
                    </a:lnTo>
                    <a:lnTo>
                      <a:pt x="4142" y="1899"/>
                    </a:lnTo>
                    <a:lnTo>
                      <a:pt x="4142" y="1899"/>
                    </a:lnTo>
                    <a:lnTo>
                      <a:pt x="4124" y="1609"/>
                    </a:lnTo>
                    <a:lnTo>
                      <a:pt x="4142" y="1318"/>
                    </a:lnTo>
                    <a:lnTo>
                      <a:pt x="4159" y="1027"/>
                    </a:lnTo>
                    <a:lnTo>
                      <a:pt x="4193" y="873"/>
                    </a:lnTo>
                    <a:lnTo>
                      <a:pt x="4227" y="736"/>
                    </a:lnTo>
                    <a:lnTo>
                      <a:pt x="4227" y="736"/>
                    </a:lnTo>
                    <a:lnTo>
                      <a:pt x="4278" y="582"/>
                    </a:lnTo>
                    <a:lnTo>
                      <a:pt x="4330" y="462"/>
                    </a:lnTo>
                    <a:lnTo>
                      <a:pt x="4398" y="342"/>
                    </a:lnTo>
                    <a:lnTo>
                      <a:pt x="4467" y="257"/>
                    </a:lnTo>
                    <a:lnTo>
                      <a:pt x="4535" y="171"/>
                    </a:lnTo>
                    <a:lnTo>
                      <a:pt x="4604" y="103"/>
                    </a:lnTo>
                    <a:lnTo>
                      <a:pt x="4689" y="69"/>
                    </a:lnTo>
                    <a:lnTo>
                      <a:pt x="4775" y="17"/>
                    </a:lnTo>
                    <a:lnTo>
                      <a:pt x="4860" y="0"/>
                    </a:lnTo>
                    <a:lnTo>
                      <a:pt x="4946" y="0"/>
                    </a:lnTo>
                    <a:lnTo>
                      <a:pt x="5048" y="0"/>
                    </a:lnTo>
                    <a:lnTo>
                      <a:pt x="5134" y="0"/>
                    </a:lnTo>
                    <a:lnTo>
                      <a:pt x="5322" y="69"/>
                    </a:lnTo>
                    <a:lnTo>
                      <a:pt x="5510" y="154"/>
                    </a:lnTo>
                    <a:lnTo>
                      <a:pt x="5699" y="274"/>
                    </a:lnTo>
                    <a:lnTo>
                      <a:pt x="5887" y="428"/>
                    </a:lnTo>
                    <a:lnTo>
                      <a:pt x="6058" y="599"/>
                    </a:lnTo>
                    <a:lnTo>
                      <a:pt x="6229" y="770"/>
                    </a:lnTo>
                    <a:lnTo>
                      <a:pt x="6366" y="958"/>
                    </a:lnTo>
                    <a:lnTo>
                      <a:pt x="6503" y="1164"/>
                    </a:lnTo>
                    <a:lnTo>
                      <a:pt x="6606" y="1352"/>
                    </a:lnTo>
                    <a:lnTo>
                      <a:pt x="6691" y="1523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2" name="Google Shape;2025;p35">
                <a:extLst>
                  <a:ext uri="{FF2B5EF4-FFF2-40B4-BE49-F238E27FC236}">
                    <a16:creationId xmlns:a16="http://schemas.microsoft.com/office/drawing/2014/main" id="{F67DC01A-D3F8-C6E2-AB66-25BA37F179B1}"/>
                  </a:ext>
                </a:extLst>
              </p:cNvPr>
              <p:cNvSpPr/>
              <p:nvPr/>
            </p:nvSpPr>
            <p:spPr>
              <a:xfrm>
                <a:off x="6335437" y="3431966"/>
                <a:ext cx="131005" cy="225521"/>
              </a:xfrm>
              <a:custGeom>
                <a:avLst/>
                <a:gdLst/>
                <a:ahLst/>
                <a:cxnLst/>
                <a:rect l="l" t="t" r="r" b="b"/>
                <a:pathLst>
                  <a:path w="3321" h="5717" extrusionOk="0">
                    <a:moveTo>
                      <a:pt x="2345" y="1"/>
                    </a:moveTo>
                    <a:lnTo>
                      <a:pt x="2174" y="18"/>
                    </a:lnTo>
                    <a:lnTo>
                      <a:pt x="1986" y="69"/>
                    </a:lnTo>
                    <a:lnTo>
                      <a:pt x="1814" y="155"/>
                    </a:lnTo>
                    <a:lnTo>
                      <a:pt x="1643" y="258"/>
                    </a:lnTo>
                    <a:lnTo>
                      <a:pt x="1472" y="360"/>
                    </a:lnTo>
                    <a:lnTo>
                      <a:pt x="1301" y="497"/>
                    </a:lnTo>
                    <a:lnTo>
                      <a:pt x="1147" y="634"/>
                    </a:lnTo>
                    <a:lnTo>
                      <a:pt x="1010" y="771"/>
                    </a:lnTo>
                    <a:lnTo>
                      <a:pt x="873" y="908"/>
                    </a:lnTo>
                    <a:lnTo>
                      <a:pt x="668" y="1182"/>
                    </a:lnTo>
                    <a:lnTo>
                      <a:pt x="480" y="1490"/>
                    </a:lnTo>
                    <a:lnTo>
                      <a:pt x="309" y="1815"/>
                    </a:lnTo>
                    <a:lnTo>
                      <a:pt x="172" y="2140"/>
                    </a:lnTo>
                    <a:lnTo>
                      <a:pt x="18" y="2482"/>
                    </a:lnTo>
                    <a:lnTo>
                      <a:pt x="18" y="2499"/>
                    </a:lnTo>
                    <a:lnTo>
                      <a:pt x="1" y="2568"/>
                    </a:lnTo>
                    <a:lnTo>
                      <a:pt x="1" y="2619"/>
                    </a:lnTo>
                    <a:lnTo>
                      <a:pt x="18" y="2653"/>
                    </a:lnTo>
                    <a:lnTo>
                      <a:pt x="52" y="2670"/>
                    </a:lnTo>
                    <a:lnTo>
                      <a:pt x="86" y="2687"/>
                    </a:lnTo>
                    <a:lnTo>
                      <a:pt x="223" y="2687"/>
                    </a:lnTo>
                    <a:lnTo>
                      <a:pt x="343" y="2653"/>
                    </a:lnTo>
                    <a:lnTo>
                      <a:pt x="463" y="2568"/>
                    </a:lnTo>
                    <a:lnTo>
                      <a:pt x="548" y="2482"/>
                    </a:lnTo>
                    <a:lnTo>
                      <a:pt x="719" y="2277"/>
                    </a:lnTo>
                    <a:lnTo>
                      <a:pt x="805" y="2191"/>
                    </a:lnTo>
                    <a:lnTo>
                      <a:pt x="908" y="2106"/>
                    </a:lnTo>
                    <a:lnTo>
                      <a:pt x="651" y="2859"/>
                    </a:lnTo>
                    <a:lnTo>
                      <a:pt x="531" y="3252"/>
                    </a:lnTo>
                    <a:lnTo>
                      <a:pt x="428" y="3629"/>
                    </a:lnTo>
                    <a:lnTo>
                      <a:pt x="326" y="4005"/>
                    </a:lnTo>
                    <a:lnTo>
                      <a:pt x="257" y="4399"/>
                    </a:lnTo>
                    <a:lnTo>
                      <a:pt x="223" y="4792"/>
                    </a:lnTo>
                    <a:lnTo>
                      <a:pt x="206" y="5186"/>
                    </a:lnTo>
                    <a:lnTo>
                      <a:pt x="223" y="5288"/>
                    </a:lnTo>
                    <a:lnTo>
                      <a:pt x="240" y="5323"/>
                    </a:lnTo>
                    <a:lnTo>
                      <a:pt x="257" y="5357"/>
                    </a:lnTo>
                    <a:lnTo>
                      <a:pt x="309" y="5391"/>
                    </a:lnTo>
                    <a:lnTo>
                      <a:pt x="360" y="5391"/>
                    </a:lnTo>
                    <a:lnTo>
                      <a:pt x="411" y="5374"/>
                    </a:lnTo>
                    <a:lnTo>
                      <a:pt x="463" y="5357"/>
                    </a:lnTo>
                    <a:lnTo>
                      <a:pt x="548" y="5288"/>
                    </a:lnTo>
                    <a:lnTo>
                      <a:pt x="617" y="5186"/>
                    </a:lnTo>
                    <a:lnTo>
                      <a:pt x="617" y="5186"/>
                    </a:lnTo>
                    <a:lnTo>
                      <a:pt x="582" y="5254"/>
                    </a:lnTo>
                    <a:lnTo>
                      <a:pt x="565" y="5323"/>
                    </a:lnTo>
                    <a:lnTo>
                      <a:pt x="565" y="5408"/>
                    </a:lnTo>
                    <a:lnTo>
                      <a:pt x="582" y="5477"/>
                    </a:lnTo>
                    <a:lnTo>
                      <a:pt x="617" y="5545"/>
                    </a:lnTo>
                    <a:lnTo>
                      <a:pt x="651" y="5613"/>
                    </a:lnTo>
                    <a:lnTo>
                      <a:pt x="719" y="5665"/>
                    </a:lnTo>
                    <a:lnTo>
                      <a:pt x="788" y="5699"/>
                    </a:lnTo>
                    <a:lnTo>
                      <a:pt x="873" y="5716"/>
                    </a:lnTo>
                    <a:lnTo>
                      <a:pt x="942" y="5699"/>
                    </a:lnTo>
                    <a:lnTo>
                      <a:pt x="1027" y="5665"/>
                    </a:lnTo>
                    <a:lnTo>
                      <a:pt x="1096" y="5631"/>
                    </a:lnTo>
                    <a:lnTo>
                      <a:pt x="1147" y="5562"/>
                    </a:lnTo>
                    <a:lnTo>
                      <a:pt x="1181" y="5511"/>
                    </a:lnTo>
                    <a:lnTo>
                      <a:pt x="1181" y="5442"/>
                    </a:lnTo>
                    <a:lnTo>
                      <a:pt x="1164" y="5374"/>
                    </a:lnTo>
                    <a:lnTo>
                      <a:pt x="1233" y="5408"/>
                    </a:lnTo>
                    <a:lnTo>
                      <a:pt x="1318" y="5442"/>
                    </a:lnTo>
                    <a:lnTo>
                      <a:pt x="1404" y="5459"/>
                    </a:lnTo>
                    <a:lnTo>
                      <a:pt x="1489" y="5442"/>
                    </a:lnTo>
                    <a:lnTo>
                      <a:pt x="1575" y="5425"/>
                    </a:lnTo>
                    <a:lnTo>
                      <a:pt x="1660" y="5408"/>
                    </a:lnTo>
                    <a:lnTo>
                      <a:pt x="1746" y="5357"/>
                    </a:lnTo>
                    <a:lnTo>
                      <a:pt x="1814" y="5305"/>
                    </a:lnTo>
                    <a:lnTo>
                      <a:pt x="1866" y="5237"/>
                    </a:lnTo>
                    <a:lnTo>
                      <a:pt x="1917" y="5169"/>
                    </a:lnTo>
                    <a:lnTo>
                      <a:pt x="1986" y="5015"/>
                    </a:lnTo>
                    <a:lnTo>
                      <a:pt x="2020" y="4861"/>
                    </a:lnTo>
                    <a:lnTo>
                      <a:pt x="2054" y="4689"/>
                    </a:lnTo>
                    <a:lnTo>
                      <a:pt x="2071" y="4535"/>
                    </a:lnTo>
                    <a:lnTo>
                      <a:pt x="2105" y="4381"/>
                    </a:lnTo>
                    <a:lnTo>
                      <a:pt x="2157" y="4210"/>
                    </a:lnTo>
                    <a:lnTo>
                      <a:pt x="2225" y="4073"/>
                    </a:lnTo>
                    <a:lnTo>
                      <a:pt x="2208" y="4176"/>
                    </a:lnTo>
                    <a:lnTo>
                      <a:pt x="2208" y="4296"/>
                    </a:lnTo>
                    <a:lnTo>
                      <a:pt x="2208" y="4399"/>
                    </a:lnTo>
                    <a:lnTo>
                      <a:pt x="2242" y="4518"/>
                    </a:lnTo>
                    <a:lnTo>
                      <a:pt x="2311" y="4604"/>
                    </a:lnTo>
                    <a:lnTo>
                      <a:pt x="2396" y="4689"/>
                    </a:lnTo>
                    <a:lnTo>
                      <a:pt x="2448" y="4707"/>
                    </a:lnTo>
                    <a:lnTo>
                      <a:pt x="2516" y="4724"/>
                    </a:lnTo>
                    <a:lnTo>
                      <a:pt x="2619" y="4724"/>
                    </a:lnTo>
                    <a:lnTo>
                      <a:pt x="2858" y="3971"/>
                    </a:lnTo>
                    <a:lnTo>
                      <a:pt x="3029" y="3218"/>
                    </a:lnTo>
                    <a:lnTo>
                      <a:pt x="3183" y="2465"/>
                    </a:lnTo>
                    <a:lnTo>
                      <a:pt x="3235" y="2071"/>
                    </a:lnTo>
                    <a:lnTo>
                      <a:pt x="3286" y="1695"/>
                    </a:lnTo>
                    <a:lnTo>
                      <a:pt x="3320" y="1370"/>
                    </a:lnTo>
                    <a:lnTo>
                      <a:pt x="3320" y="1199"/>
                    </a:lnTo>
                    <a:lnTo>
                      <a:pt x="3303" y="1045"/>
                    </a:lnTo>
                    <a:lnTo>
                      <a:pt x="3286" y="891"/>
                    </a:lnTo>
                    <a:lnTo>
                      <a:pt x="3252" y="737"/>
                    </a:lnTo>
                    <a:lnTo>
                      <a:pt x="3201" y="583"/>
                    </a:lnTo>
                    <a:lnTo>
                      <a:pt x="3115" y="446"/>
                    </a:lnTo>
                    <a:lnTo>
                      <a:pt x="3064" y="343"/>
                    </a:lnTo>
                    <a:lnTo>
                      <a:pt x="2995" y="258"/>
                    </a:lnTo>
                    <a:lnTo>
                      <a:pt x="2910" y="189"/>
                    </a:lnTo>
                    <a:lnTo>
                      <a:pt x="2841" y="121"/>
                    </a:lnTo>
                    <a:lnTo>
                      <a:pt x="2756" y="86"/>
                    </a:lnTo>
                    <a:lnTo>
                      <a:pt x="2687" y="52"/>
                    </a:lnTo>
                    <a:lnTo>
                      <a:pt x="2516" y="1"/>
                    </a:lnTo>
                    <a:close/>
                  </a:path>
                </a:pathLst>
              </a:custGeom>
              <a:solidFill>
                <a:srgbClr val="A07B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3" name="Google Shape;2026;p35">
                <a:extLst>
                  <a:ext uri="{FF2B5EF4-FFF2-40B4-BE49-F238E27FC236}">
                    <a16:creationId xmlns:a16="http://schemas.microsoft.com/office/drawing/2014/main" id="{8749F445-844A-03EF-85C4-F54E56EE6D3F}"/>
                  </a:ext>
                </a:extLst>
              </p:cNvPr>
              <p:cNvSpPr/>
              <p:nvPr/>
            </p:nvSpPr>
            <p:spPr>
              <a:xfrm>
                <a:off x="6335437" y="3431966"/>
                <a:ext cx="131005" cy="225521"/>
              </a:xfrm>
              <a:custGeom>
                <a:avLst/>
                <a:gdLst/>
                <a:ahLst/>
                <a:cxnLst/>
                <a:rect l="l" t="t" r="r" b="b"/>
                <a:pathLst>
                  <a:path w="3321" h="5717" fill="none" extrusionOk="0">
                    <a:moveTo>
                      <a:pt x="18" y="2482"/>
                    </a:moveTo>
                    <a:lnTo>
                      <a:pt x="18" y="2499"/>
                    </a:lnTo>
                    <a:lnTo>
                      <a:pt x="18" y="2499"/>
                    </a:lnTo>
                    <a:lnTo>
                      <a:pt x="1" y="2568"/>
                    </a:lnTo>
                    <a:lnTo>
                      <a:pt x="1" y="2619"/>
                    </a:lnTo>
                    <a:lnTo>
                      <a:pt x="18" y="2653"/>
                    </a:lnTo>
                    <a:lnTo>
                      <a:pt x="18" y="2653"/>
                    </a:lnTo>
                    <a:lnTo>
                      <a:pt x="52" y="2670"/>
                    </a:lnTo>
                    <a:lnTo>
                      <a:pt x="86" y="2687"/>
                    </a:lnTo>
                    <a:lnTo>
                      <a:pt x="86" y="2687"/>
                    </a:lnTo>
                    <a:lnTo>
                      <a:pt x="155" y="2687"/>
                    </a:lnTo>
                    <a:lnTo>
                      <a:pt x="223" y="2687"/>
                    </a:lnTo>
                    <a:lnTo>
                      <a:pt x="343" y="2653"/>
                    </a:lnTo>
                    <a:lnTo>
                      <a:pt x="463" y="2568"/>
                    </a:lnTo>
                    <a:lnTo>
                      <a:pt x="548" y="2482"/>
                    </a:lnTo>
                    <a:lnTo>
                      <a:pt x="548" y="2482"/>
                    </a:lnTo>
                    <a:lnTo>
                      <a:pt x="719" y="2277"/>
                    </a:lnTo>
                    <a:lnTo>
                      <a:pt x="805" y="2191"/>
                    </a:lnTo>
                    <a:lnTo>
                      <a:pt x="908" y="2106"/>
                    </a:lnTo>
                    <a:lnTo>
                      <a:pt x="908" y="2106"/>
                    </a:lnTo>
                    <a:lnTo>
                      <a:pt x="651" y="2859"/>
                    </a:lnTo>
                    <a:lnTo>
                      <a:pt x="531" y="3252"/>
                    </a:lnTo>
                    <a:lnTo>
                      <a:pt x="428" y="3629"/>
                    </a:lnTo>
                    <a:lnTo>
                      <a:pt x="326" y="4005"/>
                    </a:lnTo>
                    <a:lnTo>
                      <a:pt x="257" y="4399"/>
                    </a:lnTo>
                    <a:lnTo>
                      <a:pt x="223" y="4792"/>
                    </a:lnTo>
                    <a:lnTo>
                      <a:pt x="206" y="5186"/>
                    </a:lnTo>
                    <a:lnTo>
                      <a:pt x="206" y="5186"/>
                    </a:lnTo>
                    <a:lnTo>
                      <a:pt x="223" y="5288"/>
                    </a:lnTo>
                    <a:lnTo>
                      <a:pt x="240" y="5323"/>
                    </a:lnTo>
                    <a:lnTo>
                      <a:pt x="257" y="5357"/>
                    </a:lnTo>
                    <a:lnTo>
                      <a:pt x="257" y="5357"/>
                    </a:lnTo>
                    <a:lnTo>
                      <a:pt x="309" y="5391"/>
                    </a:lnTo>
                    <a:lnTo>
                      <a:pt x="360" y="5391"/>
                    </a:lnTo>
                    <a:lnTo>
                      <a:pt x="411" y="5374"/>
                    </a:lnTo>
                    <a:lnTo>
                      <a:pt x="463" y="5357"/>
                    </a:lnTo>
                    <a:lnTo>
                      <a:pt x="548" y="5288"/>
                    </a:lnTo>
                    <a:lnTo>
                      <a:pt x="617" y="5186"/>
                    </a:lnTo>
                    <a:lnTo>
                      <a:pt x="617" y="5186"/>
                    </a:lnTo>
                    <a:lnTo>
                      <a:pt x="582" y="5254"/>
                    </a:lnTo>
                    <a:lnTo>
                      <a:pt x="565" y="5323"/>
                    </a:lnTo>
                    <a:lnTo>
                      <a:pt x="565" y="5408"/>
                    </a:lnTo>
                    <a:lnTo>
                      <a:pt x="582" y="5477"/>
                    </a:lnTo>
                    <a:lnTo>
                      <a:pt x="617" y="5545"/>
                    </a:lnTo>
                    <a:lnTo>
                      <a:pt x="651" y="5613"/>
                    </a:lnTo>
                    <a:lnTo>
                      <a:pt x="719" y="5665"/>
                    </a:lnTo>
                    <a:lnTo>
                      <a:pt x="788" y="5699"/>
                    </a:lnTo>
                    <a:lnTo>
                      <a:pt x="788" y="5699"/>
                    </a:lnTo>
                    <a:lnTo>
                      <a:pt x="873" y="5716"/>
                    </a:lnTo>
                    <a:lnTo>
                      <a:pt x="942" y="5699"/>
                    </a:lnTo>
                    <a:lnTo>
                      <a:pt x="1027" y="5665"/>
                    </a:lnTo>
                    <a:lnTo>
                      <a:pt x="1096" y="5631"/>
                    </a:lnTo>
                    <a:lnTo>
                      <a:pt x="1147" y="5562"/>
                    </a:lnTo>
                    <a:lnTo>
                      <a:pt x="1181" y="5511"/>
                    </a:lnTo>
                    <a:lnTo>
                      <a:pt x="1181" y="5442"/>
                    </a:lnTo>
                    <a:lnTo>
                      <a:pt x="1164" y="5374"/>
                    </a:lnTo>
                    <a:lnTo>
                      <a:pt x="1164" y="5374"/>
                    </a:lnTo>
                    <a:lnTo>
                      <a:pt x="1233" y="5408"/>
                    </a:lnTo>
                    <a:lnTo>
                      <a:pt x="1318" y="5442"/>
                    </a:lnTo>
                    <a:lnTo>
                      <a:pt x="1404" y="5459"/>
                    </a:lnTo>
                    <a:lnTo>
                      <a:pt x="1489" y="5442"/>
                    </a:lnTo>
                    <a:lnTo>
                      <a:pt x="1575" y="5425"/>
                    </a:lnTo>
                    <a:lnTo>
                      <a:pt x="1660" y="5408"/>
                    </a:lnTo>
                    <a:lnTo>
                      <a:pt x="1746" y="5357"/>
                    </a:lnTo>
                    <a:lnTo>
                      <a:pt x="1814" y="5305"/>
                    </a:lnTo>
                    <a:lnTo>
                      <a:pt x="1814" y="5305"/>
                    </a:lnTo>
                    <a:lnTo>
                      <a:pt x="1866" y="5237"/>
                    </a:lnTo>
                    <a:lnTo>
                      <a:pt x="1917" y="5169"/>
                    </a:lnTo>
                    <a:lnTo>
                      <a:pt x="1986" y="5015"/>
                    </a:lnTo>
                    <a:lnTo>
                      <a:pt x="2020" y="4861"/>
                    </a:lnTo>
                    <a:lnTo>
                      <a:pt x="2054" y="4689"/>
                    </a:lnTo>
                    <a:lnTo>
                      <a:pt x="2054" y="4689"/>
                    </a:lnTo>
                    <a:lnTo>
                      <a:pt x="2071" y="4535"/>
                    </a:lnTo>
                    <a:lnTo>
                      <a:pt x="2105" y="4381"/>
                    </a:lnTo>
                    <a:lnTo>
                      <a:pt x="2157" y="4210"/>
                    </a:lnTo>
                    <a:lnTo>
                      <a:pt x="2225" y="4073"/>
                    </a:lnTo>
                    <a:lnTo>
                      <a:pt x="2225" y="4073"/>
                    </a:lnTo>
                    <a:lnTo>
                      <a:pt x="2208" y="4176"/>
                    </a:lnTo>
                    <a:lnTo>
                      <a:pt x="2208" y="4296"/>
                    </a:lnTo>
                    <a:lnTo>
                      <a:pt x="2208" y="4399"/>
                    </a:lnTo>
                    <a:lnTo>
                      <a:pt x="2242" y="4518"/>
                    </a:lnTo>
                    <a:lnTo>
                      <a:pt x="2242" y="4518"/>
                    </a:lnTo>
                    <a:lnTo>
                      <a:pt x="2311" y="4604"/>
                    </a:lnTo>
                    <a:lnTo>
                      <a:pt x="2396" y="4689"/>
                    </a:lnTo>
                    <a:lnTo>
                      <a:pt x="2448" y="4707"/>
                    </a:lnTo>
                    <a:lnTo>
                      <a:pt x="2516" y="4724"/>
                    </a:lnTo>
                    <a:lnTo>
                      <a:pt x="2567" y="4724"/>
                    </a:lnTo>
                    <a:lnTo>
                      <a:pt x="2619" y="4724"/>
                    </a:lnTo>
                    <a:lnTo>
                      <a:pt x="2619" y="4724"/>
                    </a:lnTo>
                    <a:lnTo>
                      <a:pt x="2858" y="3971"/>
                    </a:lnTo>
                    <a:lnTo>
                      <a:pt x="3029" y="3218"/>
                    </a:lnTo>
                    <a:lnTo>
                      <a:pt x="3183" y="2465"/>
                    </a:lnTo>
                    <a:lnTo>
                      <a:pt x="3235" y="2071"/>
                    </a:lnTo>
                    <a:lnTo>
                      <a:pt x="3286" y="1695"/>
                    </a:lnTo>
                    <a:lnTo>
                      <a:pt x="3286" y="1695"/>
                    </a:lnTo>
                    <a:lnTo>
                      <a:pt x="3320" y="1370"/>
                    </a:lnTo>
                    <a:lnTo>
                      <a:pt x="3320" y="1199"/>
                    </a:lnTo>
                    <a:lnTo>
                      <a:pt x="3303" y="1045"/>
                    </a:lnTo>
                    <a:lnTo>
                      <a:pt x="3286" y="891"/>
                    </a:lnTo>
                    <a:lnTo>
                      <a:pt x="3252" y="737"/>
                    </a:lnTo>
                    <a:lnTo>
                      <a:pt x="3201" y="583"/>
                    </a:lnTo>
                    <a:lnTo>
                      <a:pt x="3115" y="446"/>
                    </a:lnTo>
                    <a:lnTo>
                      <a:pt x="3115" y="446"/>
                    </a:lnTo>
                    <a:lnTo>
                      <a:pt x="3064" y="343"/>
                    </a:lnTo>
                    <a:lnTo>
                      <a:pt x="2995" y="258"/>
                    </a:lnTo>
                    <a:lnTo>
                      <a:pt x="2910" y="189"/>
                    </a:lnTo>
                    <a:lnTo>
                      <a:pt x="2841" y="121"/>
                    </a:lnTo>
                    <a:lnTo>
                      <a:pt x="2756" y="86"/>
                    </a:lnTo>
                    <a:lnTo>
                      <a:pt x="2687" y="52"/>
                    </a:lnTo>
                    <a:lnTo>
                      <a:pt x="2516" y="1"/>
                    </a:lnTo>
                    <a:lnTo>
                      <a:pt x="2345" y="1"/>
                    </a:lnTo>
                    <a:lnTo>
                      <a:pt x="2174" y="18"/>
                    </a:lnTo>
                    <a:lnTo>
                      <a:pt x="1986" y="69"/>
                    </a:lnTo>
                    <a:lnTo>
                      <a:pt x="1814" y="155"/>
                    </a:lnTo>
                    <a:lnTo>
                      <a:pt x="1643" y="258"/>
                    </a:lnTo>
                    <a:lnTo>
                      <a:pt x="1472" y="360"/>
                    </a:lnTo>
                    <a:lnTo>
                      <a:pt x="1301" y="497"/>
                    </a:lnTo>
                    <a:lnTo>
                      <a:pt x="1147" y="634"/>
                    </a:lnTo>
                    <a:lnTo>
                      <a:pt x="1010" y="771"/>
                    </a:lnTo>
                    <a:lnTo>
                      <a:pt x="873" y="908"/>
                    </a:lnTo>
                    <a:lnTo>
                      <a:pt x="668" y="1182"/>
                    </a:lnTo>
                    <a:lnTo>
                      <a:pt x="668" y="1182"/>
                    </a:lnTo>
                    <a:lnTo>
                      <a:pt x="480" y="1490"/>
                    </a:lnTo>
                    <a:lnTo>
                      <a:pt x="309" y="1815"/>
                    </a:lnTo>
                    <a:lnTo>
                      <a:pt x="172" y="2140"/>
                    </a:lnTo>
                    <a:lnTo>
                      <a:pt x="18" y="2482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4" name="Google Shape;2027;p35">
                <a:extLst>
                  <a:ext uri="{FF2B5EF4-FFF2-40B4-BE49-F238E27FC236}">
                    <a16:creationId xmlns:a16="http://schemas.microsoft.com/office/drawing/2014/main" id="{1C149241-2989-66A5-DE8B-F50A6E82E145}"/>
                  </a:ext>
                </a:extLst>
              </p:cNvPr>
              <p:cNvSpPr/>
              <p:nvPr/>
            </p:nvSpPr>
            <p:spPr>
              <a:xfrm>
                <a:off x="5914218" y="3355714"/>
                <a:ext cx="169466" cy="293647"/>
              </a:xfrm>
              <a:custGeom>
                <a:avLst/>
                <a:gdLst/>
                <a:ahLst/>
                <a:cxnLst/>
                <a:rect l="l" t="t" r="r" b="b"/>
                <a:pathLst>
                  <a:path w="4296" h="7444" extrusionOk="0">
                    <a:moveTo>
                      <a:pt x="3731" y="0"/>
                    </a:moveTo>
                    <a:lnTo>
                      <a:pt x="3560" y="52"/>
                    </a:lnTo>
                    <a:lnTo>
                      <a:pt x="3406" y="120"/>
                    </a:lnTo>
                    <a:lnTo>
                      <a:pt x="3030" y="342"/>
                    </a:lnTo>
                    <a:lnTo>
                      <a:pt x="2670" y="582"/>
                    </a:lnTo>
                    <a:lnTo>
                      <a:pt x="2328" y="839"/>
                    </a:lnTo>
                    <a:lnTo>
                      <a:pt x="2020" y="1130"/>
                    </a:lnTo>
                    <a:lnTo>
                      <a:pt x="1729" y="1455"/>
                    </a:lnTo>
                    <a:lnTo>
                      <a:pt x="1592" y="1626"/>
                    </a:lnTo>
                    <a:lnTo>
                      <a:pt x="1473" y="1797"/>
                    </a:lnTo>
                    <a:lnTo>
                      <a:pt x="1353" y="1968"/>
                    </a:lnTo>
                    <a:lnTo>
                      <a:pt x="1250" y="2156"/>
                    </a:lnTo>
                    <a:lnTo>
                      <a:pt x="1147" y="2362"/>
                    </a:lnTo>
                    <a:lnTo>
                      <a:pt x="1079" y="2550"/>
                    </a:lnTo>
                    <a:lnTo>
                      <a:pt x="891" y="3012"/>
                    </a:lnTo>
                    <a:lnTo>
                      <a:pt x="720" y="3457"/>
                    </a:lnTo>
                    <a:lnTo>
                      <a:pt x="531" y="3902"/>
                    </a:lnTo>
                    <a:lnTo>
                      <a:pt x="377" y="4329"/>
                    </a:lnTo>
                    <a:lnTo>
                      <a:pt x="223" y="4774"/>
                    </a:lnTo>
                    <a:lnTo>
                      <a:pt x="121" y="5236"/>
                    </a:lnTo>
                    <a:lnTo>
                      <a:pt x="69" y="5476"/>
                    </a:lnTo>
                    <a:lnTo>
                      <a:pt x="35" y="5716"/>
                    </a:lnTo>
                    <a:lnTo>
                      <a:pt x="1" y="5955"/>
                    </a:lnTo>
                    <a:lnTo>
                      <a:pt x="1" y="6212"/>
                    </a:lnTo>
                    <a:lnTo>
                      <a:pt x="1" y="6417"/>
                    </a:lnTo>
                    <a:lnTo>
                      <a:pt x="18" y="6520"/>
                    </a:lnTo>
                    <a:lnTo>
                      <a:pt x="52" y="6605"/>
                    </a:lnTo>
                    <a:lnTo>
                      <a:pt x="104" y="6674"/>
                    </a:lnTo>
                    <a:lnTo>
                      <a:pt x="138" y="6725"/>
                    </a:lnTo>
                    <a:lnTo>
                      <a:pt x="241" y="6811"/>
                    </a:lnTo>
                    <a:lnTo>
                      <a:pt x="377" y="6879"/>
                    </a:lnTo>
                    <a:lnTo>
                      <a:pt x="497" y="6948"/>
                    </a:lnTo>
                    <a:lnTo>
                      <a:pt x="891" y="7084"/>
                    </a:lnTo>
                    <a:lnTo>
                      <a:pt x="1267" y="7204"/>
                    </a:lnTo>
                    <a:lnTo>
                      <a:pt x="1678" y="7307"/>
                    </a:lnTo>
                    <a:lnTo>
                      <a:pt x="2071" y="7375"/>
                    </a:lnTo>
                    <a:lnTo>
                      <a:pt x="2482" y="7427"/>
                    </a:lnTo>
                    <a:lnTo>
                      <a:pt x="2893" y="7444"/>
                    </a:lnTo>
                    <a:lnTo>
                      <a:pt x="3304" y="7427"/>
                    </a:lnTo>
                    <a:lnTo>
                      <a:pt x="3697" y="7410"/>
                    </a:lnTo>
                    <a:lnTo>
                      <a:pt x="3851" y="7375"/>
                    </a:lnTo>
                    <a:lnTo>
                      <a:pt x="3920" y="7341"/>
                    </a:lnTo>
                    <a:lnTo>
                      <a:pt x="3971" y="7307"/>
                    </a:lnTo>
                    <a:lnTo>
                      <a:pt x="4005" y="7256"/>
                    </a:lnTo>
                    <a:lnTo>
                      <a:pt x="4039" y="7187"/>
                    </a:lnTo>
                    <a:lnTo>
                      <a:pt x="4056" y="7050"/>
                    </a:lnTo>
                    <a:lnTo>
                      <a:pt x="4142" y="6263"/>
                    </a:lnTo>
                    <a:lnTo>
                      <a:pt x="4210" y="5459"/>
                    </a:lnTo>
                    <a:lnTo>
                      <a:pt x="4262" y="4672"/>
                    </a:lnTo>
                    <a:lnTo>
                      <a:pt x="4279" y="3867"/>
                    </a:lnTo>
                    <a:lnTo>
                      <a:pt x="4296" y="3063"/>
                    </a:lnTo>
                    <a:lnTo>
                      <a:pt x="4296" y="2259"/>
                    </a:lnTo>
                    <a:lnTo>
                      <a:pt x="4279" y="668"/>
                    </a:lnTo>
                    <a:lnTo>
                      <a:pt x="4262" y="496"/>
                    </a:lnTo>
                    <a:lnTo>
                      <a:pt x="4245" y="325"/>
                    </a:lnTo>
                    <a:lnTo>
                      <a:pt x="4210" y="240"/>
                    </a:lnTo>
                    <a:lnTo>
                      <a:pt x="4176" y="171"/>
                    </a:lnTo>
                    <a:lnTo>
                      <a:pt x="4125" y="103"/>
                    </a:lnTo>
                    <a:lnTo>
                      <a:pt x="4074" y="52"/>
                    </a:lnTo>
                    <a:lnTo>
                      <a:pt x="3988" y="17"/>
                    </a:lnTo>
                    <a:lnTo>
                      <a:pt x="3902" y="0"/>
                    </a:lnTo>
                    <a:close/>
                  </a:path>
                </a:pathLst>
              </a:custGeom>
              <a:solidFill>
                <a:srgbClr val="4B4B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5" name="Google Shape;2028;p35">
                <a:extLst>
                  <a:ext uri="{FF2B5EF4-FFF2-40B4-BE49-F238E27FC236}">
                    <a16:creationId xmlns:a16="http://schemas.microsoft.com/office/drawing/2014/main" id="{EADF0AFA-03AB-1BA2-60D7-649F00906659}"/>
                  </a:ext>
                </a:extLst>
              </p:cNvPr>
              <p:cNvSpPr/>
              <p:nvPr/>
            </p:nvSpPr>
            <p:spPr>
              <a:xfrm>
                <a:off x="5914218" y="3355714"/>
                <a:ext cx="169466" cy="293647"/>
              </a:xfrm>
              <a:custGeom>
                <a:avLst/>
                <a:gdLst/>
                <a:ahLst/>
                <a:cxnLst/>
                <a:rect l="l" t="t" r="r" b="b"/>
                <a:pathLst>
                  <a:path w="4296" h="7444" fill="none" extrusionOk="0">
                    <a:moveTo>
                      <a:pt x="1" y="6212"/>
                    </a:moveTo>
                    <a:lnTo>
                      <a:pt x="1" y="6212"/>
                    </a:lnTo>
                    <a:lnTo>
                      <a:pt x="1" y="6417"/>
                    </a:lnTo>
                    <a:lnTo>
                      <a:pt x="18" y="6520"/>
                    </a:lnTo>
                    <a:lnTo>
                      <a:pt x="52" y="6605"/>
                    </a:lnTo>
                    <a:lnTo>
                      <a:pt x="52" y="6605"/>
                    </a:lnTo>
                    <a:lnTo>
                      <a:pt x="104" y="6674"/>
                    </a:lnTo>
                    <a:lnTo>
                      <a:pt x="138" y="6725"/>
                    </a:lnTo>
                    <a:lnTo>
                      <a:pt x="241" y="6811"/>
                    </a:lnTo>
                    <a:lnTo>
                      <a:pt x="377" y="6879"/>
                    </a:lnTo>
                    <a:lnTo>
                      <a:pt x="497" y="6948"/>
                    </a:lnTo>
                    <a:lnTo>
                      <a:pt x="497" y="6948"/>
                    </a:lnTo>
                    <a:lnTo>
                      <a:pt x="891" y="7084"/>
                    </a:lnTo>
                    <a:lnTo>
                      <a:pt x="1267" y="7204"/>
                    </a:lnTo>
                    <a:lnTo>
                      <a:pt x="1678" y="7307"/>
                    </a:lnTo>
                    <a:lnTo>
                      <a:pt x="2071" y="7375"/>
                    </a:lnTo>
                    <a:lnTo>
                      <a:pt x="2482" y="7427"/>
                    </a:lnTo>
                    <a:lnTo>
                      <a:pt x="2893" y="7444"/>
                    </a:lnTo>
                    <a:lnTo>
                      <a:pt x="3304" y="7427"/>
                    </a:lnTo>
                    <a:lnTo>
                      <a:pt x="3697" y="7410"/>
                    </a:lnTo>
                    <a:lnTo>
                      <a:pt x="3697" y="7410"/>
                    </a:lnTo>
                    <a:lnTo>
                      <a:pt x="3851" y="7375"/>
                    </a:lnTo>
                    <a:lnTo>
                      <a:pt x="3920" y="7341"/>
                    </a:lnTo>
                    <a:lnTo>
                      <a:pt x="3971" y="7307"/>
                    </a:lnTo>
                    <a:lnTo>
                      <a:pt x="3971" y="7307"/>
                    </a:lnTo>
                    <a:lnTo>
                      <a:pt x="4005" y="7256"/>
                    </a:lnTo>
                    <a:lnTo>
                      <a:pt x="4039" y="7187"/>
                    </a:lnTo>
                    <a:lnTo>
                      <a:pt x="4056" y="7050"/>
                    </a:lnTo>
                    <a:lnTo>
                      <a:pt x="4056" y="7050"/>
                    </a:lnTo>
                    <a:lnTo>
                      <a:pt x="4142" y="6263"/>
                    </a:lnTo>
                    <a:lnTo>
                      <a:pt x="4210" y="5459"/>
                    </a:lnTo>
                    <a:lnTo>
                      <a:pt x="4262" y="4672"/>
                    </a:lnTo>
                    <a:lnTo>
                      <a:pt x="4279" y="3867"/>
                    </a:lnTo>
                    <a:lnTo>
                      <a:pt x="4296" y="3063"/>
                    </a:lnTo>
                    <a:lnTo>
                      <a:pt x="4296" y="2259"/>
                    </a:lnTo>
                    <a:lnTo>
                      <a:pt x="4279" y="668"/>
                    </a:lnTo>
                    <a:lnTo>
                      <a:pt x="4279" y="668"/>
                    </a:lnTo>
                    <a:lnTo>
                      <a:pt x="4262" y="496"/>
                    </a:lnTo>
                    <a:lnTo>
                      <a:pt x="4245" y="325"/>
                    </a:lnTo>
                    <a:lnTo>
                      <a:pt x="4210" y="240"/>
                    </a:lnTo>
                    <a:lnTo>
                      <a:pt x="4176" y="171"/>
                    </a:lnTo>
                    <a:lnTo>
                      <a:pt x="4125" y="103"/>
                    </a:lnTo>
                    <a:lnTo>
                      <a:pt x="4074" y="52"/>
                    </a:lnTo>
                    <a:lnTo>
                      <a:pt x="4074" y="52"/>
                    </a:lnTo>
                    <a:lnTo>
                      <a:pt x="3988" y="17"/>
                    </a:lnTo>
                    <a:lnTo>
                      <a:pt x="3902" y="0"/>
                    </a:lnTo>
                    <a:lnTo>
                      <a:pt x="3834" y="0"/>
                    </a:lnTo>
                    <a:lnTo>
                      <a:pt x="3731" y="0"/>
                    </a:lnTo>
                    <a:lnTo>
                      <a:pt x="3560" y="52"/>
                    </a:lnTo>
                    <a:lnTo>
                      <a:pt x="3406" y="120"/>
                    </a:lnTo>
                    <a:lnTo>
                      <a:pt x="3406" y="120"/>
                    </a:lnTo>
                    <a:lnTo>
                      <a:pt x="3030" y="342"/>
                    </a:lnTo>
                    <a:lnTo>
                      <a:pt x="2670" y="582"/>
                    </a:lnTo>
                    <a:lnTo>
                      <a:pt x="2328" y="839"/>
                    </a:lnTo>
                    <a:lnTo>
                      <a:pt x="2020" y="1130"/>
                    </a:lnTo>
                    <a:lnTo>
                      <a:pt x="1729" y="1455"/>
                    </a:lnTo>
                    <a:lnTo>
                      <a:pt x="1592" y="1626"/>
                    </a:lnTo>
                    <a:lnTo>
                      <a:pt x="1473" y="1797"/>
                    </a:lnTo>
                    <a:lnTo>
                      <a:pt x="1353" y="1968"/>
                    </a:lnTo>
                    <a:lnTo>
                      <a:pt x="1250" y="2156"/>
                    </a:lnTo>
                    <a:lnTo>
                      <a:pt x="1147" y="2362"/>
                    </a:lnTo>
                    <a:lnTo>
                      <a:pt x="1079" y="2550"/>
                    </a:lnTo>
                    <a:lnTo>
                      <a:pt x="1079" y="2550"/>
                    </a:lnTo>
                    <a:lnTo>
                      <a:pt x="891" y="3012"/>
                    </a:lnTo>
                    <a:lnTo>
                      <a:pt x="720" y="3457"/>
                    </a:lnTo>
                    <a:lnTo>
                      <a:pt x="531" y="3902"/>
                    </a:lnTo>
                    <a:lnTo>
                      <a:pt x="377" y="4329"/>
                    </a:lnTo>
                    <a:lnTo>
                      <a:pt x="223" y="4774"/>
                    </a:lnTo>
                    <a:lnTo>
                      <a:pt x="121" y="5236"/>
                    </a:lnTo>
                    <a:lnTo>
                      <a:pt x="69" y="5476"/>
                    </a:lnTo>
                    <a:lnTo>
                      <a:pt x="35" y="5716"/>
                    </a:lnTo>
                    <a:lnTo>
                      <a:pt x="1" y="5955"/>
                    </a:lnTo>
                    <a:lnTo>
                      <a:pt x="1" y="6212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6" name="Google Shape;2029;p35">
                <a:extLst>
                  <a:ext uri="{FF2B5EF4-FFF2-40B4-BE49-F238E27FC236}">
                    <a16:creationId xmlns:a16="http://schemas.microsoft.com/office/drawing/2014/main" id="{C48D4B6B-4A90-FEDE-1880-C2A436D7676C}"/>
                  </a:ext>
                </a:extLst>
              </p:cNvPr>
              <p:cNvSpPr/>
              <p:nvPr/>
            </p:nvSpPr>
            <p:spPr>
              <a:xfrm>
                <a:off x="5914218" y="3357055"/>
                <a:ext cx="169466" cy="292306"/>
              </a:xfrm>
              <a:custGeom>
                <a:avLst/>
                <a:gdLst/>
                <a:ahLst/>
                <a:cxnLst/>
                <a:rect l="l" t="t" r="r" b="b"/>
                <a:pathLst>
                  <a:path w="4296" h="7410" extrusionOk="0">
                    <a:moveTo>
                      <a:pt x="3629" y="0"/>
                    </a:moveTo>
                    <a:lnTo>
                      <a:pt x="3509" y="35"/>
                    </a:lnTo>
                    <a:lnTo>
                      <a:pt x="3406" y="86"/>
                    </a:lnTo>
                    <a:lnTo>
                      <a:pt x="3030" y="308"/>
                    </a:lnTo>
                    <a:lnTo>
                      <a:pt x="2670" y="548"/>
                    </a:lnTo>
                    <a:lnTo>
                      <a:pt x="2328" y="805"/>
                    </a:lnTo>
                    <a:lnTo>
                      <a:pt x="2020" y="1096"/>
                    </a:lnTo>
                    <a:lnTo>
                      <a:pt x="1729" y="1421"/>
                    </a:lnTo>
                    <a:lnTo>
                      <a:pt x="1592" y="1592"/>
                    </a:lnTo>
                    <a:lnTo>
                      <a:pt x="1473" y="1763"/>
                    </a:lnTo>
                    <a:lnTo>
                      <a:pt x="1353" y="1934"/>
                    </a:lnTo>
                    <a:lnTo>
                      <a:pt x="1250" y="2122"/>
                    </a:lnTo>
                    <a:lnTo>
                      <a:pt x="1147" y="2328"/>
                    </a:lnTo>
                    <a:lnTo>
                      <a:pt x="1079" y="2516"/>
                    </a:lnTo>
                    <a:lnTo>
                      <a:pt x="891" y="2978"/>
                    </a:lnTo>
                    <a:lnTo>
                      <a:pt x="720" y="3423"/>
                    </a:lnTo>
                    <a:lnTo>
                      <a:pt x="531" y="3868"/>
                    </a:lnTo>
                    <a:lnTo>
                      <a:pt x="377" y="4295"/>
                    </a:lnTo>
                    <a:lnTo>
                      <a:pt x="223" y="4740"/>
                    </a:lnTo>
                    <a:lnTo>
                      <a:pt x="121" y="5202"/>
                    </a:lnTo>
                    <a:lnTo>
                      <a:pt x="69" y="5442"/>
                    </a:lnTo>
                    <a:lnTo>
                      <a:pt x="35" y="5682"/>
                    </a:lnTo>
                    <a:lnTo>
                      <a:pt x="1" y="5921"/>
                    </a:lnTo>
                    <a:lnTo>
                      <a:pt x="1" y="6178"/>
                    </a:lnTo>
                    <a:lnTo>
                      <a:pt x="1" y="6246"/>
                    </a:lnTo>
                    <a:lnTo>
                      <a:pt x="1" y="6417"/>
                    </a:lnTo>
                    <a:lnTo>
                      <a:pt x="35" y="6486"/>
                    </a:lnTo>
                    <a:lnTo>
                      <a:pt x="52" y="6571"/>
                    </a:lnTo>
                    <a:lnTo>
                      <a:pt x="104" y="6640"/>
                    </a:lnTo>
                    <a:lnTo>
                      <a:pt x="138" y="6691"/>
                    </a:lnTo>
                    <a:lnTo>
                      <a:pt x="241" y="6777"/>
                    </a:lnTo>
                    <a:lnTo>
                      <a:pt x="377" y="6845"/>
                    </a:lnTo>
                    <a:lnTo>
                      <a:pt x="497" y="6914"/>
                    </a:lnTo>
                    <a:lnTo>
                      <a:pt x="805" y="7016"/>
                    </a:lnTo>
                    <a:lnTo>
                      <a:pt x="1113" y="7119"/>
                    </a:lnTo>
                    <a:lnTo>
                      <a:pt x="1421" y="7204"/>
                    </a:lnTo>
                    <a:lnTo>
                      <a:pt x="1729" y="7273"/>
                    </a:lnTo>
                    <a:lnTo>
                      <a:pt x="2054" y="7341"/>
                    </a:lnTo>
                    <a:lnTo>
                      <a:pt x="2362" y="7376"/>
                    </a:lnTo>
                    <a:lnTo>
                      <a:pt x="2688" y="7393"/>
                    </a:lnTo>
                    <a:lnTo>
                      <a:pt x="3013" y="7410"/>
                    </a:lnTo>
                    <a:lnTo>
                      <a:pt x="3355" y="7393"/>
                    </a:lnTo>
                    <a:lnTo>
                      <a:pt x="3697" y="7376"/>
                    </a:lnTo>
                    <a:lnTo>
                      <a:pt x="3851" y="7341"/>
                    </a:lnTo>
                    <a:lnTo>
                      <a:pt x="3920" y="7307"/>
                    </a:lnTo>
                    <a:lnTo>
                      <a:pt x="3971" y="7273"/>
                    </a:lnTo>
                    <a:lnTo>
                      <a:pt x="4005" y="7222"/>
                    </a:lnTo>
                    <a:lnTo>
                      <a:pt x="4039" y="7153"/>
                    </a:lnTo>
                    <a:lnTo>
                      <a:pt x="4056" y="7016"/>
                    </a:lnTo>
                    <a:lnTo>
                      <a:pt x="4125" y="6469"/>
                    </a:lnTo>
                    <a:lnTo>
                      <a:pt x="4176" y="5921"/>
                    </a:lnTo>
                    <a:lnTo>
                      <a:pt x="4210" y="5356"/>
                    </a:lnTo>
                    <a:lnTo>
                      <a:pt x="4245" y="4809"/>
                    </a:lnTo>
                    <a:lnTo>
                      <a:pt x="4279" y="3697"/>
                    </a:lnTo>
                    <a:lnTo>
                      <a:pt x="4296" y="2584"/>
                    </a:lnTo>
                    <a:lnTo>
                      <a:pt x="4296" y="1592"/>
                    </a:lnTo>
                    <a:lnTo>
                      <a:pt x="4279" y="634"/>
                    </a:lnTo>
                    <a:lnTo>
                      <a:pt x="4279" y="497"/>
                    </a:lnTo>
                    <a:lnTo>
                      <a:pt x="4262" y="360"/>
                    </a:lnTo>
                    <a:lnTo>
                      <a:pt x="4125" y="394"/>
                    </a:lnTo>
                    <a:lnTo>
                      <a:pt x="3988" y="394"/>
                    </a:lnTo>
                    <a:lnTo>
                      <a:pt x="3920" y="377"/>
                    </a:lnTo>
                    <a:lnTo>
                      <a:pt x="3851" y="343"/>
                    </a:lnTo>
                    <a:lnTo>
                      <a:pt x="3783" y="291"/>
                    </a:lnTo>
                    <a:lnTo>
                      <a:pt x="3731" y="240"/>
                    </a:lnTo>
                    <a:lnTo>
                      <a:pt x="3680" y="189"/>
                    </a:lnTo>
                    <a:lnTo>
                      <a:pt x="3646" y="120"/>
                    </a:lnTo>
                    <a:lnTo>
                      <a:pt x="3629" y="35"/>
                    </a:lnTo>
                    <a:lnTo>
                      <a:pt x="3629" y="0"/>
                    </a:lnTo>
                    <a:close/>
                  </a:path>
                </a:pathLst>
              </a:custGeom>
              <a:solidFill>
                <a:srgbClr val="3939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7" name="Google Shape;2030;p35">
                <a:extLst>
                  <a:ext uri="{FF2B5EF4-FFF2-40B4-BE49-F238E27FC236}">
                    <a16:creationId xmlns:a16="http://schemas.microsoft.com/office/drawing/2014/main" id="{D192F04B-E949-A55D-F9BC-3ACF6C19F6DE}"/>
                  </a:ext>
                </a:extLst>
              </p:cNvPr>
              <p:cNvSpPr/>
              <p:nvPr/>
            </p:nvSpPr>
            <p:spPr>
              <a:xfrm>
                <a:off x="5914218" y="3357055"/>
                <a:ext cx="169466" cy="292306"/>
              </a:xfrm>
              <a:custGeom>
                <a:avLst/>
                <a:gdLst/>
                <a:ahLst/>
                <a:cxnLst/>
                <a:rect l="l" t="t" r="r" b="b"/>
                <a:pathLst>
                  <a:path w="4296" h="7410" fill="none" extrusionOk="0">
                    <a:moveTo>
                      <a:pt x="3629" y="0"/>
                    </a:moveTo>
                    <a:lnTo>
                      <a:pt x="3629" y="0"/>
                    </a:lnTo>
                    <a:lnTo>
                      <a:pt x="3509" y="35"/>
                    </a:lnTo>
                    <a:lnTo>
                      <a:pt x="3406" y="86"/>
                    </a:lnTo>
                    <a:lnTo>
                      <a:pt x="3406" y="86"/>
                    </a:lnTo>
                    <a:lnTo>
                      <a:pt x="3030" y="308"/>
                    </a:lnTo>
                    <a:lnTo>
                      <a:pt x="2670" y="548"/>
                    </a:lnTo>
                    <a:lnTo>
                      <a:pt x="2328" y="805"/>
                    </a:lnTo>
                    <a:lnTo>
                      <a:pt x="2020" y="1096"/>
                    </a:lnTo>
                    <a:lnTo>
                      <a:pt x="1729" y="1421"/>
                    </a:lnTo>
                    <a:lnTo>
                      <a:pt x="1592" y="1592"/>
                    </a:lnTo>
                    <a:lnTo>
                      <a:pt x="1473" y="1763"/>
                    </a:lnTo>
                    <a:lnTo>
                      <a:pt x="1353" y="1934"/>
                    </a:lnTo>
                    <a:lnTo>
                      <a:pt x="1250" y="2122"/>
                    </a:lnTo>
                    <a:lnTo>
                      <a:pt x="1147" y="2328"/>
                    </a:lnTo>
                    <a:lnTo>
                      <a:pt x="1079" y="2516"/>
                    </a:lnTo>
                    <a:lnTo>
                      <a:pt x="1079" y="2516"/>
                    </a:lnTo>
                    <a:lnTo>
                      <a:pt x="891" y="2978"/>
                    </a:lnTo>
                    <a:lnTo>
                      <a:pt x="720" y="3423"/>
                    </a:lnTo>
                    <a:lnTo>
                      <a:pt x="531" y="3868"/>
                    </a:lnTo>
                    <a:lnTo>
                      <a:pt x="377" y="4295"/>
                    </a:lnTo>
                    <a:lnTo>
                      <a:pt x="223" y="4740"/>
                    </a:lnTo>
                    <a:lnTo>
                      <a:pt x="121" y="5202"/>
                    </a:lnTo>
                    <a:lnTo>
                      <a:pt x="69" y="5442"/>
                    </a:lnTo>
                    <a:lnTo>
                      <a:pt x="35" y="5682"/>
                    </a:lnTo>
                    <a:lnTo>
                      <a:pt x="1" y="5921"/>
                    </a:lnTo>
                    <a:lnTo>
                      <a:pt x="1" y="6178"/>
                    </a:lnTo>
                    <a:lnTo>
                      <a:pt x="1" y="6178"/>
                    </a:lnTo>
                    <a:lnTo>
                      <a:pt x="1" y="6246"/>
                    </a:lnTo>
                    <a:lnTo>
                      <a:pt x="1" y="6246"/>
                    </a:lnTo>
                    <a:lnTo>
                      <a:pt x="1" y="6417"/>
                    </a:lnTo>
                    <a:lnTo>
                      <a:pt x="35" y="6486"/>
                    </a:lnTo>
                    <a:lnTo>
                      <a:pt x="52" y="6571"/>
                    </a:lnTo>
                    <a:lnTo>
                      <a:pt x="52" y="6571"/>
                    </a:lnTo>
                    <a:lnTo>
                      <a:pt x="104" y="6640"/>
                    </a:lnTo>
                    <a:lnTo>
                      <a:pt x="138" y="6691"/>
                    </a:lnTo>
                    <a:lnTo>
                      <a:pt x="241" y="6777"/>
                    </a:lnTo>
                    <a:lnTo>
                      <a:pt x="377" y="6845"/>
                    </a:lnTo>
                    <a:lnTo>
                      <a:pt x="497" y="6914"/>
                    </a:lnTo>
                    <a:lnTo>
                      <a:pt x="497" y="6914"/>
                    </a:lnTo>
                    <a:lnTo>
                      <a:pt x="805" y="7016"/>
                    </a:lnTo>
                    <a:lnTo>
                      <a:pt x="1113" y="7119"/>
                    </a:lnTo>
                    <a:lnTo>
                      <a:pt x="1421" y="7204"/>
                    </a:lnTo>
                    <a:lnTo>
                      <a:pt x="1729" y="7273"/>
                    </a:lnTo>
                    <a:lnTo>
                      <a:pt x="2054" y="7341"/>
                    </a:lnTo>
                    <a:lnTo>
                      <a:pt x="2362" y="7376"/>
                    </a:lnTo>
                    <a:lnTo>
                      <a:pt x="2688" y="7393"/>
                    </a:lnTo>
                    <a:lnTo>
                      <a:pt x="3013" y="7410"/>
                    </a:lnTo>
                    <a:lnTo>
                      <a:pt x="3013" y="7410"/>
                    </a:lnTo>
                    <a:lnTo>
                      <a:pt x="3355" y="7393"/>
                    </a:lnTo>
                    <a:lnTo>
                      <a:pt x="3697" y="7376"/>
                    </a:lnTo>
                    <a:lnTo>
                      <a:pt x="3697" y="7376"/>
                    </a:lnTo>
                    <a:lnTo>
                      <a:pt x="3851" y="7341"/>
                    </a:lnTo>
                    <a:lnTo>
                      <a:pt x="3920" y="7307"/>
                    </a:lnTo>
                    <a:lnTo>
                      <a:pt x="3971" y="7273"/>
                    </a:lnTo>
                    <a:lnTo>
                      <a:pt x="3971" y="7273"/>
                    </a:lnTo>
                    <a:lnTo>
                      <a:pt x="4005" y="7222"/>
                    </a:lnTo>
                    <a:lnTo>
                      <a:pt x="4039" y="7153"/>
                    </a:lnTo>
                    <a:lnTo>
                      <a:pt x="4056" y="7016"/>
                    </a:lnTo>
                    <a:lnTo>
                      <a:pt x="4056" y="7016"/>
                    </a:lnTo>
                    <a:lnTo>
                      <a:pt x="4125" y="6469"/>
                    </a:lnTo>
                    <a:lnTo>
                      <a:pt x="4176" y="5921"/>
                    </a:lnTo>
                    <a:lnTo>
                      <a:pt x="4210" y="5356"/>
                    </a:lnTo>
                    <a:lnTo>
                      <a:pt x="4245" y="4809"/>
                    </a:lnTo>
                    <a:lnTo>
                      <a:pt x="4279" y="3697"/>
                    </a:lnTo>
                    <a:lnTo>
                      <a:pt x="4296" y="2584"/>
                    </a:lnTo>
                    <a:lnTo>
                      <a:pt x="4296" y="2584"/>
                    </a:lnTo>
                    <a:lnTo>
                      <a:pt x="4296" y="1592"/>
                    </a:lnTo>
                    <a:lnTo>
                      <a:pt x="4296" y="1592"/>
                    </a:lnTo>
                    <a:lnTo>
                      <a:pt x="4279" y="634"/>
                    </a:lnTo>
                    <a:lnTo>
                      <a:pt x="4279" y="634"/>
                    </a:lnTo>
                    <a:lnTo>
                      <a:pt x="4279" y="497"/>
                    </a:lnTo>
                    <a:lnTo>
                      <a:pt x="4262" y="360"/>
                    </a:lnTo>
                    <a:lnTo>
                      <a:pt x="4262" y="360"/>
                    </a:lnTo>
                    <a:lnTo>
                      <a:pt x="4125" y="394"/>
                    </a:lnTo>
                    <a:lnTo>
                      <a:pt x="4125" y="394"/>
                    </a:lnTo>
                    <a:lnTo>
                      <a:pt x="4074" y="394"/>
                    </a:lnTo>
                    <a:lnTo>
                      <a:pt x="4074" y="394"/>
                    </a:lnTo>
                    <a:lnTo>
                      <a:pt x="3988" y="394"/>
                    </a:lnTo>
                    <a:lnTo>
                      <a:pt x="3920" y="377"/>
                    </a:lnTo>
                    <a:lnTo>
                      <a:pt x="3851" y="343"/>
                    </a:lnTo>
                    <a:lnTo>
                      <a:pt x="3783" y="291"/>
                    </a:lnTo>
                    <a:lnTo>
                      <a:pt x="3731" y="240"/>
                    </a:lnTo>
                    <a:lnTo>
                      <a:pt x="3680" y="189"/>
                    </a:lnTo>
                    <a:lnTo>
                      <a:pt x="3646" y="120"/>
                    </a:lnTo>
                    <a:lnTo>
                      <a:pt x="3629" y="35"/>
                    </a:lnTo>
                    <a:lnTo>
                      <a:pt x="3629" y="35"/>
                    </a:lnTo>
                    <a:lnTo>
                      <a:pt x="3629" y="0"/>
                    </a:lnTo>
                    <a:lnTo>
                      <a:pt x="3629" y="0"/>
                    </a:lnTo>
                    <a:lnTo>
                      <a:pt x="3629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8" name="Google Shape;2031;p35">
                <a:extLst>
                  <a:ext uri="{FF2B5EF4-FFF2-40B4-BE49-F238E27FC236}">
                    <a16:creationId xmlns:a16="http://schemas.microsoft.com/office/drawing/2014/main" id="{2A8AFC34-AD6B-65EC-9B21-7FF11CA3B650}"/>
                  </a:ext>
                </a:extLst>
              </p:cNvPr>
              <p:cNvSpPr/>
              <p:nvPr/>
            </p:nvSpPr>
            <p:spPr>
              <a:xfrm>
                <a:off x="5947314" y="3313190"/>
                <a:ext cx="143826" cy="161340"/>
              </a:xfrm>
              <a:custGeom>
                <a:avLst/>
                <a:gdLst/>
                <a:ahLst/>
                <a:cxnLst/>
                <a:rect l="l" t="t" r="r" b="b"/>
                <a:pathLst>
                  <a:path w="3646" h="4090" extrusionOk="0">
                    <a:moveTo>
                      <a:pt x="3063" y="0"/>
                    </a:moveTo>
                    <a:lnTo>
                      <a:pt x="2807" y="17"/>
                    </a:lnTo>
                    <a:lnTo>
                      <a:pt x="2533" y="69"/>
                    </a:lnTo>
                    <a:lnTo>
                      <a:pt x="2259" y="103"/>
                    </a:lnTo>
                    <a:lnTo>
                      <a:pt x="2003" y="171"/>
                    </a:lnTo>
                    <a:lnTo>
                      <a:pt x="1797" y="223"/>
                    </a:lnTo>
                    <a:lnTo>
                      <a:pt x="1660" y="274"/>
                    </a:lnTo>
                    <a:lnTo>
                      <a:pt x="1540" y="360"/>
                    </a:lnTo>
                    <a:lnTo>
                      <a:pt x="1421" y="445"/>
                    </a:lnTo>
                    <a:lnTo>
                      <a:pt x="1318" y="548"/>
                    </a:lnTo>
                    <a:lnTo>
                      <a:pt x="1215" y="650"/>
                    </a:lnTo>
                    <a:lnTo>
                      <a:pt x="1044" y="907"/>
                    </a:lnTo>
                    <a:lnTo>
                      <a:pt x="907" y="1164"/>
                    </a:lnTo>
                    <a:lnTo>
                      <a:pt x="736" y="1506"/>
                    </a:lnTo>
                    <a:lnTo>
                      <a:pt x="582" y="1865"/>
                    </a:lnTo>
                    <a:lnTo>
                      <a:pt x="445" y="2225"/>
                    </a:lnTo>
                    <a:lnTo>
                      <a:pt x="326" y="2584"/>
                    </a:lnTo>
                    <a:lnTo>
                      <a:pt x="223" y="2961"/>
                    </a:lnTo>
                    <a:lnTo>
                      <a:pt x="120" y="3337"/>
                    </a:lnTo>
                    <a:lnTo>
                      <a:pt x="52" y="3713"/>
                    </a:lnTo>
                    <a:lnTo>
                      <a:pt x="0" y="4090"/>
                    </a:lnTo>
                    <a:lnTo>
                      <a:pt x="86" y="4090"/>
                    </a:lnTo>
                    <a:lnTo>
                      <a:pt x="154" y="4073"/>
                    </a:lnTo>
                    <a:lnTo>
                      <a:pt x="223" y="4021"/>
                    </a:lnTo>
                    <a:lnTo>
                      <a:pt x="274" y="3970"/>
                    </a:lnTo>
                    <a:lnTo>
                      <a:pt x="445" y="3748"/>
                    </a:lnTo>
                    <a:lnTo>
                      <a:pt x="599" y="3525"/>
                    </a:lnTo>
                    <a:lnTo>
                      <a:pt x="890" y="3046"/>
                    </a:lnTo>
                    <a:lnTo>
                      <a:pt x="1044" y="2824"/>
                    </a:lnTo>
                    <a:lnTo>
                      <a:pt x="1215" y="2618"/>
                    </a:lnTo>
                    <a:lnTo>
                      <a:pt x="1301" y="2516"/>
                    </a:lnTo>
                    <a:lnTo>
                      <a:pt x="1404" y="2430"/>
                    </a:lnTo>
                    <a:lnTo>
                      <a:pt x="1506" y="2362"/>
                    </a:lnTo>
                    <a:lnTo>
                      <a:pt x="1626" y="2293"/>
                    </a:lnTo>
                    <a:lnTo>
                      <a:pt x="1831" y="2190"/>
                    </a:lnTo>
                    <a:lnTo>
                      <a:pt x="2037" y="2139"/>
                    </a:lnTo>
                    <a:lnTo>
                      <a:pt x="2259" y="2105"/>
                    </a:lnTo>
                    <a:lnTo>
                      <a:pt x="2499" y="2088"/>
                    </a:lnTo>
                    <a:lnTo>
                      <a:pt x="2961" y="2088"/>
                    </a:lnTo>
                    <a:lnTo>
                      <a:pt x="3183" y="2071"/>
                    </a:lnTo>
                    <a:lnTo>
                      <a:pt x="3423" y="2054"/>
                    </a:lnTo>
                    <a:lnTo>
                      <a:pt x="3491" y="2036"/>
                    </a:lnTo>
                    <a:lnTo>
                      <a:pt x="3543" y="2002"/>
                    </a:lnTo>
                    <a:lnTo>
                      <a:pt x="3577" y="1934"/>
                    </a:lnTo>
                    <a:lnTo>
                      <a:pt x="3594" y="1865"/>
                    </a:lnTo>
                    <a:lnTo>
                      <a:pt x="3628" y="1455"/>
                    </a:lnTo>
                    <a:lnTo>
                      <a:pt x="3645" y="1181"/>
                    </a:lnTo>
                    <a:lnTo>
                      <a:pt x="3645" y="907"/>
                    </a:lnTo>
                    <a:lnTo>
                      <a:pt x="3628" y="633"/>
                    </a:lnTo>
                    <a:lnTo>
                      <a:pt x="3577" y="377"/>
                    </a:lnTo>
                    <a:lnTo>
                      <a:pt x="3543" y="274"/>
                    </a:lnTo>
                    <a:lnTo>
                      <a:pt x="3508" y="171"/>
                    </a:lnTo>
                    <a:lnTo>
                      <a:pt x="3457" y="103"/>
                    </a:lnTo>
                    <a:lnTo>
                      <a:pt x="3389" y="52"/>
                    </a:lnTo>
                    <a:lnTo>
                      <a:pt x="3337" y="17"/>
                    </a:lnTo>
                    <a:lnTo>
                      <a:pt x="3269" y="17"/>
                    </a:lnTo>
                    <a:lnTo>
                      <a:pt x="3063" y="0"/>
                    </a:lnTo>
                    <a:close/>
                  </a:path>
                </a:pathLst>
              </a:custGeom>
              <a:solidFill>
                <a:srgbClr val="4B4B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9" name="Google Shape;2032;p35">
                <a:extLst>
                  <a:ext uri="{FF2B5EF4-FFF2-40B4-BE49-F238E27FC236}">
                    <a16:creationId xmlns:a16="http://schemas.microsoft.com/office/drawing/2014/main" id="{255BEFE1-EFE2-7F2D-2CA3-80E2F96DA64B}"/>
                  </a:ext>
                </a:extLst>
              </p:cNvPr>
              <p:cNvSpPr/>
              <p:nvPr/>
            </p:nvSpPr>
            <p:spPr>
              <a:xfrm>
                <a:off x="5927748" y="3449520"/>
                <a:ext cx="31755" cy="49309"/>
              </a:xfrm>
              <a:custGeom>
                <a:avLst/>
                <a:gdLst/>
                <a:ahLst/>
                <a:cxnLst/>
                <a:rect l="l" t="t" r="r" b="b"/>
                <a:pathLst>
                  <a:path w="805" h="1250" extrusionOk="0">
                    <a:moveTo>
                      <a:pt x="479" y="1"/>
                    </a:moveTo>
                    <a:lnTo>
                      <a:pt x="428" y="18"/>
                    </a:lnTo>
                    <a:lnTo>
                      <a:pt x="411" y="35"/>
                    </a:lnTo>
                    <a:lnTo>
                      <a:pt x="394" y="69"/>
                    </a:lnTo>
                    <a:lnTo>
                      <a:pt x="377" y="86"/>
                    </a:lnTo>
                    <a:lnTo>
                      <a:pt x="257" y="309"/>
                    </a:lnTo>
                    <a:lnTo>
                      <a:pt x="120" y="651"/>
                    </a:lnTo>
                    <a:lnTo>
                      <a:pt x="52" y="822"/>
                    </a:lnTo>
                    <a:lnTo>
                      <a:pt x="17" y="976"/>
                    </a:lnTo>
                    <a:lnTo>
                      <a:pt x="0" y="1079"/>
                    </a:lnTo>
                    <a:lnTo>
                      <a:pt x="17" y="1113"/>
                    </a:lnTo>
                    <a:lnTo>
                      <a:pt x="34" y="1130"/>
                    </a:lnTo>
                    <a:lnTo>
                      <a:pt x="445" y="1250"/>
                    </a:lnTo>
                    <a:lnTo>
                      <a:pt x="514" y="1250"/>
                    </a:lnTo>
                    <a:lnTo>
                      <a:pt x="531" y="1216"/>
                    </a:lnTo>
                    <a:lnTo>
                      <a:pt x="548" y="1181"/>
                    </a:lnTo>
                    <a:lnTo>
                      <a:pt x="804" y="52"/>
                    </a:lnTo>
                    <a:lnTo>
                      <a:pt x="650" y="18"/>
                    </a:lnTo>
                    <a:lnTo>
                      <a:pt x="47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0" name="Google Shape;2033;p35">
                <a:extLst>
                  <a:ext uri="{FF2B5EF4-FFF2-40B4-BE49-F238E27FC236}">
                    <a16:creationId xmlns:a16="http://schemas.microsoft.com/office/drawing/2014/main" id="{1D660BDD-FF91-1CB8-7C8F-1C32E8E4EEC0}"/>
                  </a:ext>
                </a:extLst>
              </p:cNvPr>
              <p:cNvSpPr/>
              <p:nvPr/>
            </p:nvSpPr>
            <p:spPr>
              <a:xfrm>
                <a:off x="5889248" y="3487350"/>
                <a:ext cx="53372" cy="77633"/>
              </a:xfrm>
              <a:custGeom>
                <a:avLst/>
                <a:gdLst/>
                <a:ahLst/>
                <a:cxnLst/>
                <a:rect l="l" t="t" r="r" b="b"/>
                <a:pathLst>
                  <a:path w="1353" h="1968" extrusionOk="0">
                    <a:moveTo>
                      <a:pt x="1130" y="0"/>
                    </a:moveTo>
                    <a:lnTo>
                      <a:pt x="1028" y="325"/>
                    </a:lnTo>
                    <a:lnTo>
                      <a:pt x="908" y="650"/>
                    </a:lnTo>
                    <a:lnTo>
                      <a:pt x="754" y="958"/>
                    </a:lnTo>
                    <a:lnTo>
                      <a:pt x="566" y="1232"/>
                    </a:lnTo>
                    <a:lnTo>
                      <a:pt x="258" y="1574"/>
                    </a:lnTo>
                    <a:lnTo>
                      <a:pt x="1" y="1882"/>
                    </a:lnTo>
                    <a:lnTo>
                      <a:pt x="52" y="1934"/>
                    </a:lnTo>
                    <a:lnTo>
                      <a:pt x="121" y="1968"/>
                    </a:lnTo>
                    <a:lnTo>
                      <a:pt x="206" y="1968"/>
                    </a:lnTo>
                    <a:lnTo>
                      <a:pt x="275" y="1951"/>
                    </a:lnTo>
                    <a:lnTo>
                      <a:pt x="343" y="1899"/>
                    </a:lnTo>
                    <a:lnTo>
                      <a:pt x="394" y="1848"/>
                    </a:lnTo>
                    <a:lnTo>
                      <a:pt x="497" y="1728"/>
                    </a:lnTo>
                    <a:lnTo>
                      <a:pt x="788" y="1335"/>
                    </a:lnTo>
                    <a:lnTo>
                      <a:pt x="942" y="1129"/>
                    </a:lnTo>
                    <a:lnTo>
                      <a:pt x="1079" y="907"/>
                    </a:lnTo>
                    <a:lnTo>
                      <a:pt x="1182" y="684"/>
                    </a:lnTo>
                    <a:lnTo>
                      <a:pt x="1267" y="462"/>
                    </a:lnTo>
                    <a:lnTo>
                      <a:pt x="1318" y="222"/>
                    </a:lnTo>
                    <a:lnTo>
                      <a:pt x="1353" y="68"/>
                    </a:lnTo>
                    <a:lnTo>
                      <a:pt x="135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1" name="Google Shape;2034;p35">
                <a:extLst>
                  <a:ext uri="{FF2B5EF4-FFF2-40B4-BE49-F238E27FC236}">
                    <a16:creationId xmlns:a16="http://schemas.microsoft.com/office/drawing/2014/main" id="{41558303-674A-703F-F11C-AE6284516D0F}"/>
                  </a:ext>
                </a:extLst>
              </p:cNvPr>
              <p:cNvSpPr/>
              <p:nvPr/>
            </p:nvSpPr>
            <p:spPr>
              <a:xfrm>
                <a:off x="6057333" y="2655719"/>
                <a:ext cx="170808" cy="716919"/>
              </a:xfrm>
              <a:custGeom>
                <a:avLst/>
                <a:gdLst/>
                <a:ahLst/>
                <a:cxnLst/>
                <a:rect l="l" t="t" r="r" b="b"/>
                <a:pathLst>
                  <a:path w="4330" h="18174" extrusionOk="0">
                    <a:moveTo>
                      <a:pt x="4125" y="0"/>
                    </a:moveTo>
                    <a:lnTo>
                      <a:pt x="3885" y="17"/>
                    </a:lnTo>
                    <a:lnTo>
                      <a:pt x="3645" y="35"/>
                    </a:lnTo>
                    <a:lnTo>
                      <a:pt x="3406" y="69"/>
                    </a:lnTo>
                    <a:lnTo>
                      <a:pt x="3166" y="120"/>
                    </a:lnTo>
                    <a:lnTo>
                      <a:pt x="3218" y="1027"/>
                    </a:lnTo>
                    <a:lnTo>
                      <a:pt x="3252" y="1934"/>
                    </a:lnTo>
                    <a:lnTo>
                      <a:pt x="3286" y="2824"/>
                    </a:lnTo>
                    <a:lnTo>
                      <a:pt x="3286" y="3731"/>
                    </a:lnTo>
                    <a:lnTo>
                      <a:pt x="3286" y="4638"/>
                    </a:lnTo>
                    <a:lnTo>
                      <a:pt x="3269" y="5545"/>
                    </a:lnTo>
                    <a:lnTo>
                      <a:pt x="3235" y="6434"/>
                    </a:lnTo>
                    <a:lnTo>
                      <a:pt x="3183" y="7341"/>
                    </a:lnTo>
                    <a:lnTo>
                      <a:pt x="3132" y="8026"/>
                    </a:lnTo>
                    <a:lnTo>
                      <a:pt x="3081" y="8710"/>
                    </a:lnTo>
                    <a:lnTo>
                      <a:pt x="2995" y="9412"/>
                    </a:lnTo>
                    <a:lnTo>
                      <a:pt x="2910" y="10096"/>
                    </a:lnTo>
                    <a:lnTo>
                      <a:pt x="2807" y="10764"/>
                    </a:lnTo>
                    <a:lnTo>
                      <a:pt x="2687" y="11448"/>
                    </a:lnTo>
                    <a:lnTo>
                      <a:pt x="2533" y="12115"/>
                    </a:lnTo>
                    <a:lnTo>
                      <a:pt x="2379" y="12783"/>
                    </a:lnTo>
                    <a:lnTo>
                      <a:pt x="2140" y="13570"/>
                    </a:lnTo>
                    <a:lnTo>
                      <a:pt x="2003" y="13964"/>
                    </a:lnTo>
                    <a:lnTo>
                      <a:pt x="1866" y="14357"/>
                    </a:lnTo>
                    <a:lnTo>
                      <a:pt x="1712" y="14734"/>
                    </a:lnTo>
                    <a:lnTo>
                      <a:pt x="1541" y="15110"/>
                    </a:lnTo>
                    <a:lnTo>
                      <a:pt x="1370" y="15486"/>
                    </a:lnTo>
                    <a:lnTo>
                      <a:pt x="1181" y="15846"/>
                    </a:lnTo>
                    <a:lnTo>
                      <a:pt x="993" y="16205"/>
                    </a:lnTo>
                    <a:lnTo>
                      <a:pt x="771" y="16565"/>
                    </a:lnTo>
                    <a:lnTo>
                      <a:pt x="548" y="16907"/>
                    </a:lnTo>
                    <a:lnTo>
                      <a:pt x="326" y="17232"/>
                    </a:lnTo>
                    <a:lnTo>
                      <a:pt x="103" y="17506"/>
                    </a:lnTo>
                    <a:lnTo>
                      <a:pt x="52" y="17574"/>
                    </a:lnTo>
                    <a:lnTo>
                      <a:pt x="18" y="17660"/>
                    </a:lnTo>
                    <a:lnTo>
                      <a:pt x="1" y="17728"/>
                    </a:lnTo>
                    <a:lnTo>
                      <a:pt x="1" y="17814"/>
                    </a:lnTo>
                    <a:lnTo>
                      <a:pt x="18" y="17899"/>
                    </a:lnTo>
                    <a:lnTo>
                      <a:pt x="52" y="17968"/>
                    </a:lnTo>
                    <a:lnTo>
                      <a:pt x="120" y="18036"/>
                    </a:lnTo>
                    <a:lnTo>
                      <a:pt x="172" y="18087"/>
                    </a:lnTo>
                    <a:lnTo>
                      <a:pt x="257" y="18139"/>
                    </a:lnTo>
                    <a:lnTo>
                      <a:pt x="326" y="18156"/>
                    </a:lnTo>
                    <a:lnTo>
                      <a:pt x="411" y="18173"/>
                    </a:lnTo>
                    <a:lnTo>
                      <a:pt x="497" y="18173"/>
                    </a:lnTo>
                    <a:lnTo>
                      <a:pt x="600" y="18156"/>
                    </a:lnTo>
                    <a:lnTo>
                      <a:pt x="685" y="18105"/>
                    </a:lnTo>
                    <a:lnTo>
                      <a:pt x="771" y="18053"/>
                    </a:lnTo>
                    <a:lnTo>
                      <a:pt x="856" y="18002"/>
                    </a:lnTo>
                    <a:lnTo>
                      <a:pt x="993" y="17848"/>
                    </a:lnTo>
                    <a:lnTo>
                      <a:pt x="1130" y="17694"/>
                    </a:lnTo>
                    <a:lnTo>
                      <a:pt x="1404" y="17300"/>
                    </a:lnTo>
                    <a:lnTo>
                      <a:pt x="1678" y="16890"/>
                    </a:lnTo>
                    <a:lnTo>
                      <a:pt x="1934" y="16479"/>
                    </a:lnTo>
                    <a:lnTo>
                      <a:pt x="2174" y="16051"/>
                    </a:lnTo>
                    <a:lnTo>
                      <a:pt x="2396" y="15623"/>
                    </a:lnTo>
                    <a:lnTo>
                      <a:pt x="2602" y="15178"/>
                    </a:lnTo>
                    <a:lnTo>
                      <a:pt x="2790" y="14734"/>
                    </a:lnTo>
                    <a:lnTo>
                      <a:pt x="2978" y="14289"/>
                    </a:lnTo>
                    <a:lnTo>
                      <a:pt x="3132" y="13827"/>
                    </a:lnTo>
                    <a:lnTo>
                      <a:pt x="3286" y="13365"/>
                    </a:lnTo>
                    <a:lnTo>
                      <a:pt x="3440" y="12903"/>
                    </a:lnTo>
                    <a:lnTo>
                      <a:pt x="3560" y="12423"/>
                    </a:lnTo>
                    <a:lnTo>
                      <a:pt x="3680" y="11944"/>
                    </a:lnTo>
                    <a:lnTo>
                      <a:pt x="3782" y="11482"/>
                    </a:lnTo>
                    <a:lnTo>
                      <a:pt x="3868" y="11003"/>
                    </a:lnTo>
                    <a:lnTo>
                      <a:pt x="3953" y="10507"/>
                    </a:lnTo>
                    <a:lnTo>
                      <a:pt x="4090" y="9549"/>
                    </a:lnTo>
                    <a:lnTo>
                      <a:pt x="4176" y="8590"/>
                    </a:lnTo>
                    <a:lnTo>
                      <a:pt x="4244" y="7615"/>
                    </a:lnTo>
                    <a:lnTo>
                      <a:pt x="4296" y="6640"/>
                    </a:lnTo>
                    <a:lnTo>
                      <a:pt x="4313" y="5664"/>
                    </a:lnTo>
                    <a:lnTo>
                      <a:pt x="4330" y="4689"/>
                    </a:lnTo>
                    <a:lnTo>
                      <a:pt x="4313" y="2738"/>
                    </a:lnTo>
                    <a:lnTo>
                      <a:pt x="4296" y="2054"/>
                    </a:lnTo>
                    <a:lnTo>
                      <a:pt x="4279" y="1369"/>
                    </a:lnTo>
                    <a:lnTo>
                      <a:pt x="4227" y="685"/>
                    </a:lnTo>
                    <a:lnTo>
                      <a:pt x="4176" y="343"/>
                    </a:lnTo>
                    <a:lnTo>
                      <a:pt x="4125" y="0"/>
                    </a:lnTo>
                    <a:close/>
                  </a:path>
                </a:pathLst>
              </a:custGeom>
              <a:solidFill>
                <a:srgbClr val="4B4B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2" name="Google Shape;2035;p35">
                <a:extLst>
                  <a:ext uri="{FF2B5EF4-FFF2-40B4-BE49-F238E27FC236}">
                    <a16:creationId xmlns:a16="http://schemas.microsoft.com/office/drawing/2014/main" id="{1E436572-FCDC-57F7-1AD0-AC6058F19E7F}"/>
                  </a:ext>
                </a:extLst>
              </p:cNvPr>
              <p:cNvSpPr/>
              <p:nvPr/>
            </p:nvSpPr>
            <p:spPr>
              <a:xfrm>
                <a:off x="6057333" y="2655719"/>
                <a:ext cx="170808" cy="716919"/>
              </a:xfrm>
              <a:custGeom>
                <a:avLst/>
                <a:gdLst/>
                <a:ahLst/>
                <a:cxnLst/>
                <a:rect l="l" t="t" r="r" b="b"/>
                <a:pathLst>
                  <a:path w="4330" h="18174" fill="none" extrusionOk="0">
                    <a:moveTo>
                      <a:pt x="2379" y="12783"/>
                    </a:moveTo>
                    <a:lnTo>
                      <a:pt x="2379" y="12783"/>
                    </a:lnTo>
                    <a:lnTo>
                      <a:pt x="2533" y="12115"/>
                    </a:lnTo>
                    <a:lnTo>
                      <a:pt x="2687" y="11448"/>
                    </a:lnTo>
                    <a:lnTo>
                      <a:pt x="2807" y="10764"/>
                    </a:lnTo>
                    <a:lnTo>
                      <a:pt x="2910" y="10096"/>
                    </a:lnTo>
                    <a:lnTo>
                      <a:pt x="2995" y="9412"/>
                    </a:lnTo>
                    <a:lnTo>
                      <a:pt x="3081" y="8710"/>
                    </a:lnTo>
                    <a:lnTo>
                      <a:pt x="3132" y="8026"/>
                    </a:lnTo>
                    <a:lnTo>
                      <a:pt x="3183" y="7341"/>
                    </a:lnTo>
                    <a:lnTo>
                      <a:pt x="3183" y="7341"/>
                    </a:lnTo>
                    <a:lnTo>
                      <a:pt x="3235" y="6434"/>
                    </a:lnTo>
                    <a:lnTo>
                      <a:pt x="3269" y="5545"/>
                    </a:lnTo>
                    <a:lnTo>
                      <a:pt x="3286" y="4638"/>
                    </a:lnTo>
                    <a:lnTo>
                      <a:pt x="3286" y="3731"/>
                    </a:lnTo>
                    <a:lnTo>
                      <a:pt x="3286" y="2824"/>
                    </a:lnTo>
                    <a:lnTo>
                      <a:pt x="3252" y="1934"/>
                    </a:lnTo>
                    <a:lnTo>
                      <a:pt x="3218" y="1027"/>
                    </a:lnTo>
                    <a:lnTo>
                      <a:pt x="3166" y="120"/>
                    </a:lnTo>
                    <a:lnTo>
                      <a:pt x="3166" y="120"/>
                    </a:lnTo>
                    <a:lnTo>
                      <a:pt x="3406" y="69"/>
                    </a:lnTo>
                    <a:lnTo>
                      <a:pt x="3645" y="35"/>
                    </a:lnTo>
                    <a:lnTo>
                      <a:pt x="3885" y="17"/>
                    </a:lnTo>
                    <a:lnTo>
                      <a:pt x="4125" y="0"/>
                    </a:lnTo>
                    <a:lnTo>
                      <a:pt x="4125" y="0"/>
                    </a:lnTo>
                    <a:lnTo>
                      <a:pt x="4176" y="343"/>
                    </a:lnTo>
                    <a:lnTo>
                      <a:pt x="4227" y="685"/>
                    </a:lnTo>
                    <a:lnTo>
                      <a:pt x="4279" y="1369"/>
                    </a:lnTo>
                    <a:lnTo>
                      <a:pt x="4296" y="2054"/>
                    </a:lnTo>
                    <a:lnTo>
                      <a:pt x="4313" y="2738"/>
                    </a:lnTo>
                    <a:lnTo>
                      <a:pt x="4313" y="2738"/>
                    </a:lnTo>
                    <a:lnTo>
                      <a:pt x="4330" y="4689"/>
                    </a:lnTo>
                    <a:lnTo>
                      <a:pt x="4313" y="5664"/>
                    </a:lnTo>
                    <a:lnTo>
                      <a:pt x="4296" y="6640"/>
                    </a:lnTo>
                    <a:lnTo>
                      <a:pt x="4244" y="7615"/>
                    </a:lnTo>
                    <a:lnTo>
                      <a:pt x="4176" y="8590"/>
                    </a:lnTo>
                    <a:lnTo>
                      <a:pt x="4090" y="9549"/>
                    </a:lnTo>
                    <a:lnTo>
                      <a:pt x="3953" y="10507"/>
                    </a:lnTo>
                    <a:lnTo>
                      <a:pt x="3953" y="10507"/>
                    </a:lnTo>
                    <a:lnTo>
                      <a:pt x="3868" y="11003"/>
                    </a:lnTo>
                    <a:lnTo>
                      <a:pt x="3782" y="11482"/>
                    </a:lnTo>
                    <a:lnTo>
                      <a:pt x="3680" y="11944"/>
                    </a:lnTo>
                    <a:lnTo>
                      <a:pt x="3560" y="12423"/>
                    </a:lnTo>
                    <a:lnTo>
                      <a:pt x="3440" y="12903"/>
                    </a:lnTo>
                    <a:lnTo>
                      <a:pt x="3286" y="13365"/>
                    </a:lnTo>
                    <a:lnTo>
                      <a:pt x="3132" y="13827"/>
                    </a:lnTo>
                    <a:lnTo>
                      <a:pt x="2978" y="14289"/>
                    </a:lnTo>
                    <a:lnTo>
                      <a:pt x="2790" y="14734"/>
                    </a:lnTo>
                    <a:lnTo>
                      <a:pt x="2602" y="15178"/>
                    </a:lnTo>
                    <a:lnTo>
                      <a:pt x="2396" y="15623"/>
                    </a:lnTo>
                    <a:lnTo>
                      <a:pt x="2174" y="16051"/>
                    </a:lnTo>
                    <a:lnTo>
                      <a:pt x="1934" y="16479"/>
                    </a:lnTo>
                    <a:lnTo>
                      <a:pt x="1678" y="16890"/>
                    </a:lnTo>
                    <a:lnTo>
                      <a:pt x="1404" y="17300"/>
                    </a:lnTo>
                    <a:lnTo>
                      <a:pt x="1130" y="17694"/>
                    </a:lnTo>
                    <a:lnTo>
                      <a:pt x="1130" y="17694"/>
                    </a:lnTo>
                    <a:lnTo>
                      <a:pt x="993" y="17848"/>
                    </a:lnTo>
                    <a:lnTo>
                      <a:pt x="856" y="18002"/>
                    </a:lnTo>
                    <a:lnTo>
                      <a:pt x="771" y="18053"/>
                    </a:lnTo>
                    <a:lnTo>
                      <a:pt x="685" y="18105"/>
                    </a:lnTo>
                    <a:lnTo>
                      <a:pt x="600" y="18156"/>
                    </a:lnTo>
                    <a:lnTo>
                      <a:pt x="497" y="18173"/>
                    </a:lnTo>
                    <a:lnTo>
                      <a:pt x="497" y="18173"/>
                    </a:lnTo>
                    <a:lnTo>
                      <a:pt x="411" y="18173"/>
                    </a:lnTo>
                    <a:lnTo>
                      <a:pt x="326" y="18156"/>
                    </a:lnTo>
                    <a:lnTo>
                      <a:pt x="257" y="18139"/>
                    </a:lnTo>
                    <a:lnTo>
                      <a:pt x="172" y="18087"/>
                    </a:lnTo>
                    <a:lnTo>
                      <a:pt x="120" y="18036"/>
                    </a:lnTo>
                    <a:lnTo>
                      <a:pt x="52" y="17968"/>
                    </a:lnTo>
                    <a:lnTo>
                      <a:pt x="18" y="17899"/>
                    </a:lnTo>
                    <a:lnTo>
                      <a:pt x="1" y="17814"/>
                    </a:lnTo>
                    <a:lnTo>
                      <a:pt x="1" y="17814"/>
                    </a:lnTo>
                    <a:lnTo>
                      <a:pt x="1" y="17728"/>
                    </a:lnTo>
                    <a:lnTo>
                      <a:pt x="18" y="17660"/>
                    </a:lnTo>
                    <a:lnTo>
                      <a:pt x="52" y="17574"/>
                    </a:lnTo>
                    <a:lnTo>
                      <a:pt x="103" y="17506"/>
                    </a:lnTo>
                    <a:lnTo>
                      <a:pt x="326" y="17232"/>
                    </a:lnTo>
                    <a:lnTo>
                      <a:pt x="326" y="17232"/>
                    </a:lnTo>
                    <a:lnTo>
                      <a:pt x="548" y="16907"/>
                    </a:lnTo>
                    <a:lnTo>
                      <a:pt x="771" y="16565"/>
                    </a:lnTo>
                    <a:lnTo>
                      <a:pt x="993" y="16205"/>
                    </a:lnTo>
                    <a:lnTo>
                      <a:pt x="1181" y="15846"/>
                    </a:lnTo>
                    <a:lnTo>
                      <a:pt x="1181" y="15846"/>
                    </a:lnTo>
                    <a:lnTo>
                      <a:pt x="1370" y="15486"/>
                    </a:lnTo>
                    <a:lnTo>
                      <a:pt x="1541" y="15110"/>
                    </a:lnTo>
                    <a:lnTo>
                      <a:pt x="1712" y="14734"/>
                    </a:lnTo>
                    <a:lnTo>
                      <a:pt x="1866" y="14357"/>
                    </a:lnTo>
                    <a:lnTo>
                      <a:pt x="2003" y="13964"/>
                    </a:lnTo>
                    <a:lnTo>
                      <a:pt x="2140" y="13570"/>
                    </a:lnTo>
                    <a:lnTo>
                      <a:pt x="2379" y="12783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3" name="Google Shape;2036;p35">
                <a:extLst>
                  <a:ext uri="{FF2B5EF4-FFF2-40B4-BE49-F238E27FC236}">
                    <a16:creationId xmlns:a16="http://schemas.microsoft.com/office/drawing/2014/main" id="{73E88C62-D923-A4A6-4400-0FC59BCAECDE}"/>
                  </a:ext>
                </a:extLst>
              </p:cNvPr>
              <p:cNvSpPr/>
              <p:nvPr/>
            </p:nvSpPr>
            <p:spPr>
              <a:xfrm>
                <a:off x="6057333" y="2655719"/>
                <a:ext cx="170808" cy="716919"/>
              </a:xfrm>
              <a:custGeom>
                <a:avLst/>
                <a:gdLst/>
                <a:ahLst/>
                <a:cxnLst/>
                <a:rect l="l" t="t" r="r" b="b"/>
                <a:pathLst>
                  <a:path w="4330" h="18174" extrusionOk="0">
                    <a:moveTo>
                      <a:pt x="4125" y="0"/>
                    </a:moveTo>
                    <a:lnTo>
                      <a:pt x="3885" y="17"/>
                    </a:lnTo>
                    <a:lnTo>
                      <a:pt x="3645" y="35"/>
                    </a:lnTo>
                    <a:lnTo>
                      <a:pt x="3406" y="69"/>
                    </a:lnTo>
                    <a:lnTo>
                      <a:pt x="3166" y="120"/>
                    </a:lnTo>
                    <a:lnTo>
                      <a:pt x="3218" y="1027"/>
                    </a:lnTo>
                    <a:lnTo>
                      <a:pt x="3252" y="1934"/>
                    </a:lnTo>
                    <a:lnTo>
                      <a:pt x="3286" y="2824"/>
                    </a:lnTo>
                    <a:lnTo>
                      <a:pt x="3286" y="3731"/>
                    </a:lnTo>
                    <a:lnTo>
                      <a:pt x="3286" y="4638"/>
                    </a:lnTo>
                    <a:lnTo>
                      <a:pt x="3269" y="5545"/>
                    </a:lnTo>
                    <a:lnTo>
                      <a:pt x="3235" y="6434"/>
                    </a:lnTo>
                    <a:lnTo>
                      <a:pt x="3183" y="7341"/>
                    </a:lnTo>
                    <a:lnTo>
                      <a:pt x="3132" y="8026"/>
                    </a:lnTo>
                    <a:lnTo>
                      <a:pt x="3081" y="8710"/>
                    </a:lnTo>
                    <a:lnTo>
                      <a:pt x="2995" y="9412"/>
                    </a:lnTo>
                    <a:lnTo>
                      <a:pt x="2910" y="10096"/>
                    </a:lnTo>
                    <a:lnTo>
                      <a:pt x="2807" y="10764"/>
                    </a:lnTo>
                    <a:lnTo>
                      <a:pt x="2687" y="11448"/>
                    </a:lnTo>
                    <a:lnTo>
                      <a:pt x="2533" y="12115"/>
                    </a:lnTo>
                    <a:lnTo>
                      <a:pt x="2379" y="12783"/>
                    </a:lnTo>
                    <a:lnTo>
                      <a:pt x="2140" y="13570"/>
                    </a:lnTo>
                    <a:lnTo>
                      <a:pt x="2003" y="13964"/>
                    </a:lnTo>
                    <a:lnTo>
                      <a:pt x="1866" y="14357"/>
                    </a:lnTo>
                    <a:lnTo>
                      <a:pt x="1712" y="14734"/>
                    </a:lnTo>
                    <a:lnTo>
                      <a:pt x="1541" y="15110"/>
                    </a:lnTo>
                    <a:lnTo>
                      <a:pt x="1370" y="15486"/>
                    </a:lnTo>
                    <a:lnTo>
                      <a:pt x="1181" y="15846"/>
                    </a:lnTo>
                    <a:lnTo>
                      <a:pt x="993" y="16205"/>
                    </a:lnTo>
                    <a:lnTo>
                      <a:pt x="771" y="16565"/>
                    </a:lnTo>
                    <a:lnTo>
                      <a:pt x="548" y="16907"/>
                    </a:lnTo>
                    <a:lnTo>
                      <a:pt x="326" y="17232"/>
                    </a:lnTo>
                    <a:lnTo>
                      <a:pt x="103" y="17506"/>
                    </a:lnTo>
                    <a:lnTo>
                      <a:pt x="52" y="17574"/>
                    </a:lnTo>
                    <a:lnTo>
                      <a:pt x="18" y="17660"/>
                    </a:lnTo>
                    <a:lnTo>
                      <a:pt x="1" y="17728"/>
                    </a:lnTo>
                    <a:lnTo>
                      <a:pt x="1" y="17814"/>
                    </a:lnTo>
                    <a:lnTo>
                      <a:pt x="18" y="17899"/>
                    </a:lnTo>
                    <a:lnTo>
                      <a:pt x="52" y="17968"/>
                    </a:lnTo>
                    <a:lnTo>
                      <a:pt x="120" y="18036"/>
                    </a:lnTo>
                    <a:lnTo>
                      <a:pt x="172" y="18087"/>
                    </a:lnTo>
                    <a:lnTo>
                      <a:pt x="257" y="18139"/>
                    </a:lnTo>
                    <a:lnTo>
                      <a:pt x="326" y="18156"/>
                    </a:lnTo>
                    <a:lnTo>
                      <a:pt x="411" y="18173"/>
                    </a:lnTo>
                    <a:lnTo>
                      <a:pt x="497" y="18173"/>
                    </a:lnTo>
                    <a:lnTo>
                      <a:pt x="600" y="18156"/>
                    </a:lnTo>
                    <a:lnTo>
                      <a:pt x="685" y="18105"/>
                    </a:lnTo>
                    <a:lnTo>
                      <a:pt x="771" y="18053"/>
                    </a:lnTo>
                    <a:lnTo>
                      <a:pt x="856" y="18002"/>
                    </a:lnTo>
                    <a:lnTo>
                      <a:pt x="993" y="17848"/>
                    </a:lnTo>
                    <a:lnTo>
                      <a:pt x="1130" y="17694"/>
                    </a:lnTo>
                    <a:lnTo>
                      <a:pt x="1404" y="17300"/>
                    </a:lnTo>
                    <a:lnTo>
                      <a:pt x="1678" y="16890"/>
                    </a:lnTo>
                    <a:lnTo>
                      <a:pt x="1934" y="16479"/>
                    </a:lnTo>
                    <a:lnTo>
                      <a:pt x="2174" y="16051"/>
                    </a:lnTo>
                    <a:lnTo>
                      <a:pt x="2396" y="15623"/>
                    </a:lnTo>
                    <a:lnTo>
                      <a:pt x="2602" y="15178"/>
                    </a:lnTo>
                    <a:lnTo>
                      <a:pt x="2790" y="14734"/>
                    </a:lnTo>
                    <a:lnTo>
                      <a:pt x="2978" y="14289"/>
                    </a:lnTo>
                    <a:lnTo>
                      <a:pt x="3132" y="13827"/>
                    </a:lnTo>
                    <a:lnTo>
                      <a:pt x="3286" y="13365"/>
                    </a:lnTo>
                    <a:lnTo>
                      <a:pt x="3440" y="12903"/>
                    </a:lnTo>
                    <a:lnTo>
                      <a:pt x="3560" y="12423"/>
                    </a:lnTo>
                    <a:lnTo>
                      <a:pt x="3680" y="11944"/>
                    </a:lnTo>
                    <a:lnTo>
                      <a:pt x="3782" y="11482"/>
                    </a:lnTo>
                    <a:lnTo>
                      <a:pt x="3868" y="11003"/>
                    </a:lnTo>
                    <a:lnTo>
                      <a:pt x="3953" y="10507"/>
                    </a:lnTo>
                    <a:lnTo>
                      <a:pt x="4090" y="9549"/>
                    </a:lnTo>
                    <a:lnTo>
                      <a:pt x="4176" y="8590"/>
                    </a:lnTo>
                    <a:lnTo>
                      <a:pt x="4244" y="7615"/>
                    </a:lnTo>
                    <a:lnTo>
                      <a:pt x="4296" y="6640"/>
                    </a:lnTo>
                    <a:lnTo>
                      <a:pt x="4313" y="5664"/>
                    </a:lnTo>
                    <a:lnTo>
                      <a:pt x="4330" y="4689"/>
                    </a:lnTo>
                    <a:lnTo>
                      <a:pt x="4313" y="2738"/>
                    </a:lnTo>
                    <a:lnTo>
                      <a:pt x="4296" y="2054"/>
                    </a:lnTo>
                    <a:lnTo>
                      <a:pt x="4279" y="1369"/>
                    </a:lnTo>
                    <a:lnTo>
                      <a:pt x="4227" y="685"/>
                    </a:lnTo>
                    <a:lnTo>
                      <a:pt x="4176" y="343"/>
                    </a:lnTo>
                    <a:lnTo>
                      <a:pt x="412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4" name="Google Shape;2037;p35">
                <a:extLst>
                  <a:ext uri="{FF2B5EF4-FFF2-40B4-BE49-F238E27FC236}">
                    <a16:creationId xmlns:a16="http://schemas.microsoft.com/office/drawing/2014/main" id="{77855626-6D46-4E3D-C7F2-0A891475208A}"/>
                  </a:ext>
                </a:extLst>
              </p:cNvPr>
              <p:cNvSpPr/>
              <p:nvPr/>
            </p:nvSpPr>
            <p:spPr>
              <a:xfrm>
                <a:off x="6057333" y="2655719"/>
                <a:ext cx="170808" cy="716919"/>
              </a:xfrm>
              <a:custGeom>
                <a:avLst/>
                <a:gdLst/>
                <a:ahLst/>
                <a:cxnLst/>
                <a:rect l="l" t="t" r="r" b="b"/>
                <a:pathLst>
                  <a:path w="4330" h="18174" fill="none" extrusionOk="0">
                    <a:moveTo>
                      <a:pt x="2379" y="12783"/>
                    </a:moveTo>
                    <a:lnTo>
                      <a:pt x="2379" y="12783"/>
                    </a:lnTo>
                    <a:lnTo>
                      <a:pt x="2533" y="12115"/>
                    </a:lnTo>
                    <a:lnTo>
                      <a:pt x="2687" y="11448"/>
                    </a:lnTo>
                    <a:lnTo>
                      <a:pt x="2807" y="10764"/>
                    </a:lnTo>
                    <a:lnTo>
                      <a:pt x="2910" y="10096"/>
                    </a:lnTo>
                    <a:lnTo>
                      <a:pt x="2995" y="9412"/>
                    </a:lnTo>
                    <a:lnTo>
                      <a:pt x="3081" y="8710"/>
                    </a:lnTo>
                    <a:lnTo>
                      <a:pt x="3132" y="8026"/>
                    </a:lnTo>
                    <a:lnTo>
                      <a:pt x="3183" y="7341"/>
                    </a:lnTo>
                    <a:lnTo>
                      <a:pt x="3183" y="7341"/>
                    </a:lnTo>
                    <a:lnTo>
                      <a:pt x="3235" y="6434"/>
                    </a:lnTo>
                    <a:lnTo>
                      <a:pt x="3269" y="5545"/>
                    </a:lnTo>
                    <a:lnTo>
                      <a:pt x="3286" y="4638"/>
                    </a:lnTo>
                    <a:lnTo>
                      <a:pt x="3286" y="3731"/>
                    </a:lnTo>
                    <a:lnTo>
                      <a:pt x="3286" y="2824"/>
                    </a:lnTo>
                    <a:lnTo>
                      <a:pt x="3252" y="1934"/>
                    </a:lnTo>
                    <a:lnTo>
                      <a:pt x="3218" y="1027"/>
                    </a:lnTo>
                    <a:lnTo>
                      <a:pt x="3166" y="120"/>
                    </a:lnTo>
                    <a:lnTo>
                      <a:pt x="3166" y="120"/>
                    </a:lnTo>
                    <a:lnTo>
                      <a:pt x="3406" y="69"/>
                    </a:lnTo>
                    <a:lnTo>
                      <a:pt x="3645" y="35"/>
                    </a:lnTo>
                    <a:lnTo>
                      <a:pt x="3885" y="17"/>
                    </a:lnTo>
                    <a:lnTo>
                      <a:pt x="4125" y="0"/>
                    </a:lnTo>
                    <a:lnTo>
                      <a:pt x="4125" y="0"/>
                    </a:lnTo>
                    <a:lnTo>
                      <a:pt x="4176" y="343"/>
                    </a:lnTo>
                    <a:lnTo>
                      <a:pt x="4227" y="685"/>
                    </a:lnTo>
                    <a:lnTo>
                      <a:pt x="4279" y="1369"/>
                    </a:lnTo>
                    <a:lnTo>
                      <a:pt x="4296" y="2054"/>
                    </a:lnTo>
                    <a:lnTo>
                      <a:pt x="4313" y="2738"/>
                    </a:lnTo>
                    <a:lnTo>
                      <a:pt x="4313" y="2738"/>
                    </a:lnTo>
                    <a:lnTo>
                      <a:pt x="4330" y="4689"/>
                    </a:lnTo>
                    <a:lnTo>
                      <a:pt x="4313" y="5664"/>
                    </a:lnTo>
                    <a:lnTo>
                      <a:pt x="4296" y="6640"/>
                    </a:lnTo>
                    <a:lnTo>
                      <a:pt x="4244" y="7615"/>
                    </a:lnTo>
                    <a:lnTo>
                      <a:pt x="4176" y="8590"/>
                    </a:lnTo>
                    <a:lnTo>
                      <a:pt x="4090" y="9549"/>
                    </a:lnTo>
                    <a:lnTo>
                      <a:pt x="3953" y="10507"/>
                    </a:lnTo>
                    <a:lnTo>
                      <a:pt x="3953" y="10507"/>
                    </a:lnTo>
                    <a:lnTo>
                      <a:pt x="3868" y="11003"/>
                    </a:lnTo>
                    <a:lnTo>
                      <a:pt x="3782" y="11482"/>
                    </a:lnTo>
                    <a:lnTo>
                      <a:pt x="3680" y="11944"/>
                    </a:lnTo>
                    <a:lnTo>
                      <a:pt x="3560" y="12423"/>
                    </a:lnTo>
                    <a:lnTo>
                      <a:pt x="3440" y="12903"/>
                    </a:lnTo>
                    <a:lnTo>
                      <a:pt x="3286" y="13365"/>
                    </a:lnTo>
                    <a:lnTo>
                      <a:pt x="3132" y="13827"/>
                    </a:lnTo>
                    <a:lnTo>
                      <a:pt x="2978" y="14289"/>
                    </a:lnTo>
                    <a:lnTo>
                      <a:pt x="2790" y="14734"/>
                    </a:lnTo>
                    <a:lnTo>
                      <a:pt x="2602" y="15178"/>
                    </a:lnTo>
                    <a:lnTo>
                      <a:pt x="2396" y="15623"/>
                    </a:lnTo>
                    <a:lnTo>
                      <a:pt x="2174" y="16051"/>
                    </a:lnTo>
                    <a:lnTo>
                      <a:pt x="1934" y="16479"/>
                    </a:lnTo>
                    <a:lnTo>
                      <a:pt x="1678" y="16890"/>
                    </a:lnTo>
                    <a:lnTo>
                      <a:pt x="1404" y="17300"/>
                    </a:lnTo>
                    <a:lnTo>
                      <a:pt x="1130" y="17694"/>
                    </a:lnTo>
                    <a:lnTo>
                      <a:pt x="1130" y="17694"/>
                    </a:lnTo>
                    <a:lnTo>
                      <a:pt x="993" y="17848"/>
                    </a:lnTo>
                    <a:lnTo>
                      <a:pt x="856" y="18002"/>
                    </a:lnTo>
                    <a:lnTo>
                      <a:pt x="771" y="18053"/>
                    </a:lnTo>
                    <a:lnTo>
                      <a:pt x="685" y="18105"/>
                    </a:lnTo>
                    <a:lnTo>
                      <a:pt x="600" y="18156"/>
                    </a:lnTo>
                    <a:lnTo>
                      <a:pt x="497" y="18173"/>
                    </a:lnTo>
                    <a:lnTo>
                      <a:pt x="497" y="18173"/>
                    </a:lnTo>
                    <a:lnTo>
                      <a:pt x="411" y="18173"/>
                    </a:lnTo>
                    <a:lnTo>
                      <a:pt x="326" y="18156"/>
                    </a:lnTo>
                    <a:lnTo>
                      <a:pt x="257" y="18139"/>
                    </a:lnTo>
                    <a:lnTo>
                      <a:pt x="172" y="18087"/>
                    </a:lnTo>
                    <a:lnTo>
                      <a:pt x="120" y="18036"/>
                    </a:lnTo>
                    <a:lnTo>
                      <a:pt x="52" y="17968"/>
                    </a:lnTo>
                    <a:lnTo>
                      <a:pt x="18" y="17899"/>
                    </a:lnTo>
                    <a:lnTo>
                      <a:pt x="1" y="17814"/>
                    </a:lnTo>
                    <a:lnTo>
                      <a:pt x="1" y="17814"/>
                    </a:lnTo>
                    <a:lnTo>
                      <a:pt x="1" y="17728"/>
                    </a:lnTo>
                    <a:lnTo>
                      <a:pt x="18" y="17660"/>
                    </a:lnTo>
                    <a:lnTo>
                      <a:pt x="52" y="17574"/>
                    </a:lnTo>
                    <a:lnTo>
                      <a:pt x="103" y="17506"/>
                    </a:lnTo>
                    <a:lnTo>
                      <a:pt x="326" y="17232"/>
                    </a:lnTo>
                    <a:lnTo>
                      <a:pt x="326" y="17232"/>
                    </a:lnTo>
                    <a:lnTo>
                      <a:pt x="548" y="16907"/>
                    </a:lnTo>
                    <a:lnTo>
                      <a:pt x="771" y="16565"/>
                    </a:lnTo>
                    <a:lnTo>
                      <a:pt x="993" y="16205"/>
                    </a:lnTo>
                    <a:lnTo>
                      <a:pt x="1181" y="15846"/>
                    </a:lnTo>
                    <a:lnTo>
                      <a:pt x="1181" y="15846"/>
                    </a:lnTo>
                    <a:lnTo>
                      <a:pt x="1370" y="15486"/>
                    </a:lnTo>
                    <a:lnTo>
                      <a:pt x="1541" y="15110"/>
                    </a:lnTo>
                    <a:lnTo>
                      <a:pt x="1712" y="14734"/>
                    </a:lnTo>
                    <a:lnTo>
                      <a:pt x="1866" y="14357"/>
                    </a:lnTo>
                    <a:lnTo>
                      <a:pt x="2003" y="13964"/>
                    </a:lnTo>
                    <a:lnTo>
                      <a:pt x="2140" y="13570"/>
                    </a:lnTo>
                    <a:lnTo>
                      <a:pt x="2379" y="12783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5" name="Google Shape;2038;p35">
                <a:extLst>
                  <a:ext uri="{FF2B5EF4-FFF2-40B4-BE49-F238E27FC236}">
                    <a16:creationId xmlns:a16="http://schemas.microsoft.com/office/drawing/2014/main" id="{FBB0DE7C-2EC6-EC6B-4385-B1F3F0FDA476}"/>
                  </a:ext>
                </a:extLst>
              </p:cNvPr>
              <p:cNvSpPr/>
              <p:nvPr/>
            </p:nvSpPr>
            <p:spPr>
              <a:xfrm>
                <a:off x="6182224" y="2896704"/>
                <a:ext cx="163392" cy="498182"/>
              </a:xfrm>
              <a:custGeom>
                <a:avLst/>
                <a:gdLst/>
                <a:ahLst/>
                <a:cxnLst/>
                <a:rect l="l" t="t" r="r" b="b"/>
                <a:pathLst>
                  <a:path w="4142" h="12629" extrusionOk="0">
                    <a:moveTo>
                      <a:pt x="0" y="0"/>
                    </a:moveTo>
                    <a:lnTo>
                      <a:pt x="0" y="1575"/>
                    </a:lnTo>
                    <a:lnTo>
                      <a:pt x="17" y="1232"/>
                    </a:lnTo>
                    <a:lnTo>
                      <a:pt x="35" y="856"/>
                    </a:lnTo>
                    <a:lnTo>
                      <a:pt x="0" y="0"/>
                    </a:lnTo>
                    <a:close/>
                    <a:moveTo>
                      <a:pt x="822" y="4210"/>
                    </a:moveTo>
                    <a:lnTo>
                      <a:pt x="787" y="4398"/>
                    </a:lnTo>
                    <a:lnTo>
                      <a:pt x="702" y="4928"/>
                    </a:lnTo>
                    <a:lnTo>
                      <a:pt x="599" y="5459"/>
                    </a:lnTo>
                    <a:lnTo>
                      <a:pt x="479" y="5972"/>
                    </a:lnTo>
                    <a:lnTo>
                      <a:pt x="343" y="6486"/>
                    </a:lnTo>
                    <a:lnTo>
                      <a:pt x="462" y="6811"/>
                    </a:lnTo>
                    <a:lnTo>
                      <a:pt x="599" y="7119"/>
                    </a:lnTo>
                    <a:lnTo>
                      <a:pt x="753" y="7427"/>
                    </a:lnTo>
                    <a:lnTo>
                      <a:pt x="924" y="7718"/>
                    </a:lnTo>
                    <a:lnTo>
                      <a:pt x="1095" y="8009"/>
                    </a:lnTo>
                    <a:lnTo>
                      <a:pt x="1284" y="8299"/>
                    </a:lnTo>
                    <a:lnTo>
                      <a:pt x="1677" y="8847"/>
                    </a:lnTo>
                    <a:lnTo>
                      <a:pt x="2105" y="9395"/>
                    </a:lnTo>
                    <a:lnTo>
                      <a:pt x="2533" y="9942"/>
                    </a:lnTo>
                    <a:lnTo>
                      <a:pt x="2961" y="10490"/>
                    </a:lnTo>
                    <a:lnTo>
                      <a:pt x="3371" y="11054"/>
                    </a:lnTo>
                    <a:lnTo>
                      <a:pt x="3611" y="11431"/>
                    </a:lnTo>
                    <a:lnTo>
                      <a:pt x="3816" y="11807"/>
                    </a:lnTo>
                    <a:lnTo>
                      <a:pt x="3919" y="12013"/>
                    </a:lnTo>
                    <a:lnTo>
                      <a:pt x="4004" y="12201"/>
                    </a:lnTo>
                    <a:lnTo>
                      <a:pt x="4073" y="12406"/>
                    </a:lnTo>
                    <a:lnTo>
                      <a:pt x="4141" y="12629"/>
                    </a:lnTo>
                    <a:lnTo>
                      <a:pt x="4107" y="12321"/>
                    </a:lnTo>
                    <a:lnTo>
                      <a:pt x="4073" y="12030"/>
                    </a:lnTo>
                    <a:lnTo>
                      <a:pt x="4004" y="11705"/>
                    </a:lnTo>
                    <a:lnTo>
                      <a:pt x="3919" y="11414"/>
                    </a:lnTo>
                    <a:lnTo>
                      <a:pt x="3799" y="11123"/>
                    </a:lnTo>
                    <a:lnTo>
                      <a:pt x="3662" y="10849"/>
                    </a:lnTo>
                    <a:lnTo>
                      <a:pt x="3525" y="10592"/>
                    </a:lnTo>
                    <a:lnTo>
                      <a:pt x="3354" y="10336"/>
                    </a:lnTo>
                    <a:lnTo>
                      <a:pt x="3183" y="10079"/>
                    </a:lnTo>
                    <a:lnTo>
                      <a:pt x="2995" y="9840"/>
                    </a:lnTo>
                    <a:lnTo>
                      <a:pt x="2584" y="9360"/>
                    </a:lnTo>
                    <a:lnTo>
                      <a:pt x="2191" y="8881"/>
                    </a:lnTo>
                    <a:lnTo>
                      <a:pt x="1797" y="8385"/>
                    </a:lnTo>
                    <a:lnTo>
                      <a:pt x="1609" y="8145"/>
                    </a:lnTo>
                    <a:lnTo>
                      <a:pt x="1438" y="7872"/>
                    </a:lnTo>
                    <a:lnTo>
                      <a:pt x="1267" y="7581"/>
                    </a:lnTo>
                    <a:lnTo>
                      <a:pt x="1095" y="7273"/>
                    </a:lnTo>
                    <a:lnTo>
                      <a:pt x="959" y="6965"/>
                    </a:lnTo>
                    <a:lnTo>
                      <a:pt x="839" y="6640"/>
                    </a:lnTo>
                    <a:lnTo>
                      <a:pt x="753" y="6297"/>
                    </a:lnTo>
                    <a:lnTo>
                      <a:pt x="702" y="5972"/>
                    </a:lnTo>
                    <a:lnTo>
                      <a:pt x="685" y="5630"/>
                    </a:lnTo>
                    <a:lnTo>
                      <a:pt x="685" y="5459"/>
                    </a:lnTo>
                    <a:lnTo>
                      <a:pt x="702" y="5288"/>
                    </a:lnTo>
                    <a:lnTo>
                      <a:pt x="736" y="5014"/>
                    </a:lnTo>
                    <a:lnTo>
                      <a:pt x="787" y="4740"/>
                    </a:lnTo>
                    <a:lnTo>
                      <a:pt x="822" y="4484"/>
                    </a:lnTo>
                    <a:lnTo>
                      <a:pt x="822" y="4347"/>
                    </a:lnTo>
                    <a:lnTo>
                      <a:pt x="822" y="4210"/>
                    </a:lnTo>
                    <a:close/>
                  </a:path>
                </a:pathLst>
              </a:custGeom>
              <a:solidFill>
                <a:srgbClr val="011B2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6" name="Google Shape;2039;p35">
                <a:extLst>
                  <a:ext uri="{FF2B5EF4-FFF2-40B4-BE49-F238E27FC236}">
                    <a16:creationId xmlns:a16="http://schemas.microsoft.com/office/drawing/2014/main" id="{4539A5A2-91FC-FE8D-9CD6-6367BF15376A}"/>
                  </a:ext>
                </a:extLst>
              </p:cNvPr>
              <p:cNvSpPr/>
              <p:nvPr/>
            </p:nvSpPr>
            <p:spPr>
              <a:xfrm>
                <a:off x="6195715" y="3062738"/>
                <a:ext cx="149900" cy="332148"/>
              </a:xfrm>
              <a:custGeom>
                <a:avLst/>
                <a:gdLst/>
                <a:ahLst/>
                <a:cxnLst/>
                <a:rect l="l" t="t" r="r" b="b"/>
                <a:pathLst>
                  <a:path w="3800" h="8420" fill="none" extrusionOk="0">
                    <a:moveTo>
                      <a:pt x="480" y="1"/>
                    </a:moveTo>
                    <a:lnTo>
                      <a:pt x="480" y="1"/>
                    </a:lnTo>
                    <a:lnTo>
                      <a:pt x="445" y="189"/>
                    </a:lnTo>
                    <a:lnTo>
                      <a:pt x="445" y="189"/>
                    </a:lnTo>
                    <a:lnTo>
                      <a:pt x="360" y="719"/>
                    </a:lnTo>
                    <a:lnTo>
                      <a:pt x="257" y="1250"/>
                    </a:lnTo>
                    <a:lnTo>
                      <a:pt x="137" y="1763"/>
                    </a:lnTo>
                    <a:lnTo>
                      <a:pt x="1" y="2277"/>
                    </a:lnTo>
                    <a:lnTo>
                      <a:pt x="1" y="2277"/>
                    </a:lnTo>
                    <a:lnTo>
                      <a:pt x="120" y="2602"/>
                    </a:lnTo>
                    <a:lnTo>
                      <a:pt x="257" y="2910"/>
                    </a:lnTo>
                    <a:lnTo>
                      <a:pt x="411" y="3218"/>
                    </a:lnTo>
                    <a:lnTo>
                      <a:pt x="582" y="3509"/>
                    </a:lnTo>
                    <a:lnTo>
                      <a:pt x="753" y="3800"/>
                    </a:lnTo>
                    <a:lnTo>
                      <a:pt x="942" y="4090"/>
                    </a:lnTo>
                    <a:lnTo>
                      <a:pt x="1335" y="4638"/>
                    </a:lnTo>
                    <a:lnTo>
                      <a:pt x="1763" y="5186"/>
                    </a:lnTo>
                    <a:lnTo>
                      <a:pt x="2191" y="5733"/>
                    </a:lnTo>
                    <a:lnTo>
                      <a:pt x="2619" y="6281"/>
                    </a:lnTo>
                    <a:lnTo>
                      <a:pt x="3029" y="6845"/>
                    </a:lnTo>
                    <a:lnTo>
                      <a:pt x="3029" y="6845"/>
                    </a:lnTo>
                    <a:lnTo>
                      <a:pt x="3269" y="7222"/>
                    </a:lnTo>
                    <a:lnTo>
                      <a:pt x="3474" y="7598"/>
                    </a:lnTo>
                    <a:lnTo>
                      <a:pt x="3577" y="7804"/>
                    </a:lnTo>
                    <a:lnTo>
                      <a:pt x="3662" y="7992"/>
                    </a:lnTo>
                    <a:lnTo>
                      <a:pt x="3731" y="8197"/>
                    </a:lnTo>
                    <a:lnTo>
                      <a:pt x="3799" y="8420"/>
                    </a:lnTo>
                    <a:lnTo>
                      <a:pt x="3799" y="8420"/>
                    </a:lnTo>
                    <a:lnTo>
                      <a:pt x="3765" y="8112"/>
                    </a:lnTo>
                    <a:lnTo>
                      <a:pt x="3731" y="7821"/>
                    </a:lnTo>
                    <a:lnTo>
                      <a:pt x="3731" y="7821"/>
                    </a:lnTo>
                    <a:lnTo>
                      <a:pt x="3662" y="7496"/>
                    </a:lnTo>
                    <a:lnTo>
                      <a:pt x="3577" y="7205"/>
                    </a:lnTo>
                    <a:lnTo>
                      <a:pt x="3457" y="6914"/>
                    </a:lnTo>
                    <a:lnTo>
                      <a:pt x="3320" y="6640"/>
                    </a:lnTo>
                    <a:lnTo>
                      <a:pt x="3183" y="6383"/>
                    </a:lnTo>
                    <a:lnTo>
                      <a:pt x="3012" y="6127"/>
                    </a:lnTo>
                    <a:lnTo>
                      <a:pt x="2841" y="5870"/>
                    </a:lnTo>
                    <a:lnTo>
                      <a:pt x="2653" y="5631"/>
                    </a:lnTo>
                    <a:lnTo>
                      <a:pt x="2242" y="5151"/>
                    </a:lnTo>
                    <a:lnTo>
                      <a:pt x="1849" y="4672"/>
                    </a:lnTo>
                    <a:lnTo>
                      <a:pt x="1455" y="4176"/>
                    </a:lnTo>
                    <a:lnTo>
                      <a:pt x="1267" y="3936"/>
                    </a:lnTo>
                    <a:lnTo>
                      <a:pt x="1096" y="3663"/>
                    </a:lnTo>
                    <a:lnTo>
                      <a:pt x="1096" y="3663"/>
                    </a:lnTo>
                    <a:lnTo>
                      <a:pt x="925" y="3372"/>
                    </a:lnTo>
                    <a:lnTo>
                      <a:pt x="753" y="3064"/>
                    </a:lnTo>
                    <a:lnTo>
                      <a:pt x="617" y="2756"/>
                    </a:lnTo>
                    <a:lnTo>
                      <a:pt x="497" y="2431"/>
                    </a:lnTo>
                    <a:lnTo>
                      <a:pt x="411" y="2088"/>
                    </a:lnTo>
                    <a:lnTo>
                      <a:pt x="360" y="1763"/>
                    </a:lnTo>
                    <a:lnTo>
                      <a:pt x="343" y="1421"/>
                    </a:lnTo>
                    <a:lnTo>
                      <a:pt x="343" y="1250"/>
                    </a:lnTo>
                    <a:lnTo>
                      <a:pt x="360" y="1079"/>
                    </a:lnTo>
                    <a:lnTo>
                      <a:pt x="360" y="1079"/>
                    </a:lnTo>
                    <a:lnTo>
                      <a:pt x="394" y="805"/>
                    </a:lnTo>
                    <a:lnTo>
                      <a:pt x="445" y="531"/>
                    </a:lnTo>
                    <a:lnTo>
                      <a:pt x="480" y="275"/>
                    </a:lnTo>
                    <a:lnTo>
                      <a:pt x="480" y="138"/>
                    </a:lnTo>
                    <a:lnTo>
                      <a:pt x="480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7" name="Google Shape;2040;p35">
                <a:extLst>
                  <a:ext uri="{FF2B5EF4-FFF2-40B4-BE49-F238E27FC236}">
                    <a16:creationId xmlns:a16="http://schemas.microsoft.com/office/drawing/2014/main" id="{9062B4A5-29D1-123B-D602-5E53187B821F}"/>
                  </a:ext>
                </a:extLst>
              </p:cNvPr>
              <p:cNvSpPr/>
              <p:nvPr/>
            </p:nvSpPr>
            <p:spPr>
              <a:xfrm>
                <a:off x="6182224" y="2896704"/>
                <a:ext cx="1381" cy="62130"/>
              </a:xfrm>
              <a:custGeom>
                <a:avLst/>
                <a:gdLst/>
                <a:ahLst/>
                <a:cxnLst/>
                <a:rect l="l" t="t" r="r" b="b"/>
                <a:pathLst>
                  <a:path w="35" h="1575" fill="none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1575"/>
                    </a:lnTo>
                    <a:lnTo>
                      <a:pt x="0" y="1575"/>
                    </a:lnTo>
                    <a:lnTo>
                      <a:pt x="17" y="1232"/>
                    </a:lnTo>
                    <a:lnTo>
                      <a:pt x="17" y="1232"/>
                    </a:lnTo>
                    <a:lnTo>
                      <a:pt x="35" y="856"/>
                    </a:lnTo>
                    <a:lnTo>
                      <a:pt x="35" y="856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8" name="Google Shape;2041;p35">
                <a:extLst>
                  <a:ext uri="{FF2B5EF4-FFF2-40B4-BE49-F238E27FC236}">
                    <a16:creationId xmlns:a16="http://schemas.microsoft.com/office/drawing/2014/main" id="{FCCA9984-8238-9E4D-E8A1-C33ACC310D1F}"/>
                  </a:ext>
                </a:extLst>
              </p:cNvPr>
              <p:cNvSpPr/>
              <p:nvPr/>
            </p:nvSpPr>
            <p:spPr>
              <a:xfrm>
                <a:off x="6182224" y="2930431"/>
                <a:ext cx="32426" cy="222129"/>
              </a:xfrm>
              <a:custGeom>
                <a:avLst/>
                <a:gdLst/>
                <a:ahLst/>
                <a:cxnLst/>
                <a:rect l="l" t="t" r="r" b="b"/>
                <a:pathLst>
                  <a:path w="822" h="5631" extrusionOk="0">
                    <a:moveTo>
                      <a:pt x="35" y="1"/>
                    </a:moveTo>
                    <a:lnTo>
                      <a:pt x="17" y="377"/>
                    </a:lnTo>
                    <a:lnTo>
                      <a:pt x="0" y="720"/>
                    </a:lnTo>
                    <a:lnTo>
                      <a:pt x="0" y="2739"/>
                    </a:lnTo>
                    <a:lnTo>
                      <a:pt x="17" y="3423"/>
                    </a:lnTo>
                    <a:lnTo>
                      <a:pt x="52" y="4108"/>
                    </a:lnTo>
                    <a:lnTo>
                      <a:pt x="86" y="4450"/>
                    </a:lnTo>
                    <a:lnTo>
                      <a:pt x="137" y="4792"/>
                    </a:lnTo>
                    <a:lnTo>
                      <a:pt x="206" y="5117"/>
                    </a:lnTo>
                    <a:lnTo>
                      <a:pt x="291" y="5459"/>
                    </a:lnTo>
                    <a:lnTo>
                      <a:pt x="343" y="5631"/>
                    </a:lnTo>
                    <a:lnTo>
                      <a:pt x="479" y="5117"/>
                    </a:lnTo>
                    <a:lnTo>
                      <a:pt x="599" y="4604"/>
                    </a:lnTo>
                    <a:lnTo>
                      <a:pt x="702" y="4073"/>
                    </a:lnTo>
                    <a:lnTo>
                      <a:pt x="787" y="3543"/>
                    </a:lnTo>
                    <a:lnTo>
                      <a:pt x="822" y="3355"/>
                    </a:lnTo>
                    <a:lnTo>
                      <a:pt x="805" y="3269"/>
                    </a:lnTo>
                    <a:lnTo>
                      <a:pt x="753" y="3064"/>
                    </a:lnTo>
                    <a:lnTo>
                      <a:pt x="668" y="2859"/>
                    </a:lnTo>
                    <a:lnTo>
                      <a:pt x="497" y="2448"/>
                    </a:lnTo>
                    <a:lnTo>
                      <a:pt x="360" y="2140"/>
                    </a:lnTo>
                    <a:lnTo>
                      <a:pt x="274" y="1849"/>
                    </a:lnTo>
                    <a:lnTo>
                      <a:pt x="189" y="1541"/>
                    </a:lnTo>
                    <a:lnTo>
                      <a:pt x="137" y="1233"/>
                    </a:lnTo>
                    <a:lnTo>
                      <a:pt x="103" y="925"/>
                    </a:lnTo>
                    <a:lnTo>
                      <a:pt x="69" y="617"/>
                    </a:lnTo>
                    <a:lnTo>
                      <a:pt x="35" y="1"/>
                    </a:lnTo>
                    <a:close/>
                  </a:path>
                </a:pathLst>
              </a:custGeom>
              <a:solidFill>
                <a:srgbClr val="D53D2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9" name="Google Shape;2042;p35">
                <a:extLst>
                  <a:ext uri="{FF2B5EF4-FFF2-40B4-BE49-F238E27FC236}">
                    <a16:creationId xmlns:a16="http://schemas.microsoft.com/office/drawing/2014/main" id="{4BF7A324-E065-0BCB-3664-9850DFDF68ED}"/>
                  </a:ext>
                </a:extLst>
              </p:cNvPr>
              <p:cNvSpPr/>
              <p:nvPr/>
            </p:nvSpPr>
            <p:spPr>
              <a:xfrm>
                <a:off x="6182224" y="2930431"/>
                <a:ext cx="32426" cy="222129"/>
              </a:xfrm>
              <a:custGeom>
                <a:avLst/>
                <a:gdLst/>
                <a:ahLst/>
                <a:cxnLst/>
                <a:rect l="l" t="t" r="r" b="b"/>
                <a:pathLst>
                  <a:path w="822" h="5631" fill="none" extrusionOk="0">
                    <a:moveTo>
                      <a:pt x="35" y="1"/>
                    </a:moveTo>
                    <a:lnTo>
                      <a:pt x="35" y="1"/>
                    </a:lnTo>
                    <a:lnTo>
                      <a:pt x="17" y="377"/>
                    </a:lnTo>
                    <a:lnTo>
                      <a:pt x="17" y="377"/>
                    </a:lnTo>
                    <a:lnTo>
                      <a:pt x="0" y="720"/>
                    </a:lnTo>
                    <a:lnTo>
                      <a:pt x="0" y="720"/>
                    </a:lnTo>
                    <a:lnTo>
                      <a:pt x="0" y="2739"/>
                    </a:lnTo>
                    <a:lnTo>
                      <a:pt x="0" y="2739"/>
                    </a:lnTo>
                    <a:lnTo>
                      <a:pt x="17" y="3423"/>
                    </a:lnTo>
                    <a:lnTo>
                      <a:pt x="52" y="4108"/>
                    </a:lnTo>
                    <a:lnTo>
                      <a:pt x="86" y="4450"/>
                    </a:lnTo>
                    <a:lnTo>
                      <a:pt x="137" y="4792"/>
                    </a:lnTo>
                    <a:lnTo>
                      <a:pt x="206" y="5117"/>
                    </a:lnTo>
                    <a:lnTo>
                      <a:pt x="291" y="5459"/>
                    </a:lnTo>
                    <a:lnTo>
                      <a:pt x="291" y="5459"/>
                    </a:lnTo>
                    <a:lnTo>
                      <a:pt x="343" y="5631"/>
                    </a:lnTo>
                    <a:lnTo>
                      <a:pt x="343" y="5631"/>
                    </a:lnTo>
                    <a:lnTo>
                      <a:pt x="479" y="5117"/>
                    </a:lnTo>
                    <a:lnTo>
                      <a:pt x="599" y="4604"/>
                    </a:lnTo>
                    <a:lnTo>
                      <a:pt x="702" y="4073"/>
                    </a:lnTo>
                    <a:lnTo>
                      <a:pt x="787" y="3543"/>
                    </a:lnTo>
                    <a:lnTo>
                      <a:pt x="787" y="3543"/>
                    </a:lnTo>
                    <a:lnTo>
                      <a:pt x="822" y="3355"/>
                    </a:lnTo>
                    <a:lnTo>
                      <a:pt x="822" y="3355"/>
                    </a:lnTo>
                    <a:lnTo>
                      <a:pt x="805" y="3269"/>
                    </a:lnTo>
                    <a:lnTo>
                      <a:pt x="805" y="3269"/>
                    </a:lnTo>
                    <a:lnTo>
                      <a:pt x="753" y="3064"/>
                    </a:lnTo>
                    <a:lnTo>
                      <a:pt x="668" y="2859"/>
                    </a:lnTo>
                    <a:lnTo>
                      <a:pt x="497" y="2448"/>
                    </a:lnTo>
                    <a:lnTo>
                      <a:pt x="497" y="2448"/>
                    </a:lnTo>
                    <a:lnTo>
                      <a:pt x="360" y="2140"/>
                    </a:lnTo>
                    <a:lnTo>
                      <a:pt x="274" y="1849"/>
                    </a:lnTo>
                    <a:lnTo>
                      <a:pt x="189" y="1541"/>
                    </a:lnTo>
                    <a:lnTo>
                      <a:pt x="137" y="1233"/>
                    </a:lnTo>
                    <a:lnTo>
                      <a:pt x="103" y="925"/>
                    </a:lnTo>
                    <a:lnTo>
                      <a:pt x="69" y="617"/>
                    </a:lnTo>
                    <a:lnTo>
                      <a:pt x="35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0" name="Google Shape;2043;p35">
                <a:extLst>
                  <a:ext uri="{FF2B5EF4-FFF2-40B4-BE49-F238E27FC236}">
                    <a16:creationId xmlns:a16="http://schemas.microsoft.com/office/drawing/2014/main" id="{47926E12-67D1-CD9F-8128-54F77D769800}"/>
                  </a:ext>
                </a:extLst>
              </p:cNvPr>
              <p:cNvSpPr/>
              <p:nvPr/>
            </p:nvSpPr>
            <p:spPr>
              <a:xfrm>
                <a:off x="6340171" y="3448179"/>
                <a:ext cx="4103" cy="11519"/>
              </a:xfrm>
              <a:custGeom>
                <a:avLst/>
                <a:gdLst/>
                <a:ahLst/>
                <a:cxnLst/>
                <a:rect l="l" t="t" r="r" b="b"/>
                <a:pathLst>
                  <a:path w="104" h="292" extrusionOk="0">
                    <a:moveTo>
                      <a:pt x="103" y="1"/>
                    </a:moveTo>
                    <a:lnTo>
                      <a:pt x="0" y="257"/>
                    </a:lnTo>
                    <a:lnTo>
                      <a:pt x="69" y="291"/>
                    </a:lnTo>
                    <a:lnTo>
                      <a:pt x="103" y="1"/>
                    </a:lnTo>
                    <a:close/>
                  </a:path>
                </a:pathLst>
              </a:custGeom>
              <a:solidFill>
                <a:srgbClr val="4965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1" name="Google Shape;2044;p35">
                <a:extLst>
                  <a:ext uri="{FF2B5EF4-FFF2-40B4-BE49-F238E27FC236}">
                    <a16:creationId xmlns:a16="http://schemas.microsoft.com/office/drawing/2014/main" id="{D368B265-0C69-F954-09B3-2F2DABCF69DC}"/>
                  </a:ext>
                </a:extLst>
              </p:cNvPr>
              <p:cNvSpPr/>
              <p:nvPr/>
            </p:nvSpPr>
            <p:spPr>
              <a:xfrm>
                <a:off x="6340171" y="3448179"/>
                <a:ext cx="4103" cy="11519"/>
              </a:xfrm>
              <a:custGeom>
                <a:avLst/>
                <a:gdLst/>
                <a:ahLst/>
                <a:cxnLst/>
                <a:rect l="l" t="t" r="r" b="b"/>
                <a:pathLst>
                  <a:path w="104" h="292" fill="none" extrusionOk="0">
                    <a:moveTo>
                      <a:pt x="103" y="1"/>
                    </a:moveTo>
                    <a:lnTo>
                      <a:pt x="103" y="1"/>
                    </a:lnTo>
                    <a:lnTo>
                      <a:pt x="0" y="257"/>
                    </a:lnTo>
                    <a:lnTo>
                      <a:pt x="0" y="257"/>
                    </a:lnTo>
                    <a:lnTo>
                      <a:pt x="69" y="291"/>
                    </a:lnTo>
                    <a:lnTo>
                      <a:pt x="69" y="291"/>
                    </a:lnTo>
                    <a:lnTo>
                      <a:pt x="103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2" name="Google Shape;2045;p35">
                <a:extLst>
                  <a:ext uri="{FF2B5EF4-FFF2-40B4-BE49-F238E27FC236}">
                    <a16:creationId xmlns:a16="http://schemas.microsoft.com/office/drawing/2014/main" id="{BF019793-F804-62CA-6700-FBAF6EB233A1}"/>
                  </a:ext>
                </a:extLst>
              </p:cNvPr>
              <p:cNvSpPr/>
              <p:nvPr/>
            </p:nvSpPr>
            <p:spPr>
              <a:xfrm>
                <a:off x="6184236" y="3425891"/>
                <a:ext cx="112780" cy="130335"/>
              </a:xfrm>
              <a:custGeom>
                <a:avLst/>
                <a:gdLst/>
                <a:ahLst/>
                <a:cxnLst/>
                <a:rect l="l" t="t" r="r" b="b"/>
                <a:pathLst>
                  <a:path w="2859" h="3304" extrusionOk="0">
                    <a:moveTo>
                      <a:pt x="600" y="1"/>
                    </a:moveTo>
                    <a:lnTo>
                      <a:pt x="35" y="35"/>
                    </a:lnTo>
                    <a:lnTo>
                      <a:pt x="1" y="35"/>
                    </a:lnTo>
                    <a:lnTo>
                      <a:pt x="18" y="155"/>
                    </a:lnTo>
                    <a:lnTo>
                      <a:pt x="69" y="292"/>
                    </a:lnTo>
                    <a:lnTo>
                      <a:pt x="120" y="412"/>
                    </a:lnTo>
                    <a:lnTo>
                      <a:pt x="206" y="548"/>
                    </a:lnTo>
                    <a:lnTo>
                      <a:pt x="343" y="702"/>
                    </a:lnTo>
                    <a:lnTo>
                      <a:pt x="480" y="839"/>
                    </a:lnTo>
                    <a:lnTo>
                      <a:pt x="634" y="959"/>
                    </a:lnTo>
                    <a:lnTo>
                      <a:pt x="805" y="1079"/>
                    </a:lnTo>
                    <a:lnTo>
                      <a:pt x="1147" y="1284"/>
                    </a:lnTo>
                    <a:lnTo>
                      <a:pt x="1472" y="1472"/>
                    </a:lnTo>
                    <a:lnTo>
                      <a:pt x="1643" y="1558"/>
                    </a:lnTo>
                    <a:lnTo>
                      <a:pt x="1814" y="1644"/>
                    </a:lnTo>
                    <a:lnTo>
                      <a:pt x="1986" y="1712"/>
                    </a:lnTo>
                    <a:lnTo>
                      <a:pt x="2191" y="1763"/>
                    </a:lnTo>
                    <a:lnTo>
                      <a:pt x="2242" y="1780"/>
                    </a:lnTo>
                    <a:lnTo>
                      <a:pt x="2311" y="1798"/>
                    </a:lnTo>
                    <a:lnTo>
                      <a:pt x="2345" y="1849"/>
                    </a:lnTo>
                    <a:lnTo>
                      <a:pt x="2362" y="1900"/>
                    </a:lnTo>
                    <a:lnTo>
                      <a:pt x="2379" y="2020"/>
                    </a:lnTo>
                    <a:lnTo>
                      <a:pt x="2396" y="2191"/>
                    </a:lnTo>
                    <a:lnTo>
                      <a:pt x="2431" y="2362"/>
                    </a:lnTo>
                    <a:lnTo>
                      <a:pt x="2482" y="2533"/>
                    </a:lnTo>
                    <a:lnTo>
                      <a:pt x="2533" y="2704"/>
                    </a:lnTo>
                    <a:lnTo>
                      <a:pt x="2602" y="2859"/>
                    </a:lnTo>
                    <a:lnTo>
                      <a:pt x="2670" y="3013"/>
                    </a:lnTo>
                    <a:lnTo>
                      <a:pt x="2773" y="3167"/>
                    </a:lnTo>
                    <a:lnTo>
                      <a:pt x="2858" y="3303"/>
                    </a:lnTo>
                    <a:lnTo>
                      <a:pt x="2858" y="2037"/>
                    </a:lnTo>
                    <a:lnTo>
                      <a:pt x="2841" y="2020"/>
                    </a:lnTo>
                    <a:lnTo>
                      <a:pt x="2516" y="1678"/>
                    </a:lnTo>
                    <a:lnTo>
                      <a:pt x="2157" y="1336"/>
                    </a:lnTo>
                    <a:lnTo>
                      <a:pt x="2003" y="1216"/>
                    </a:lnTo>
                    <a:lnTo>
                      <a:pt x="1849" y="1096"/>
                    </a:lnTo>
                    <a:lnTo>
                      <a:pt x="1216" y="566"/>
                    </a:lnTo>
                    <a:lnTo>
                      <a:pt x="600" y="1"/>
                    </a:lnTo>
                    <a:close/>
                  </a:path>
                </a:pathLst>
              </a:custGeom>
              <a:solidFill>
                <a:srgbClr val="BBB3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3" name="Google Shape;2046;p35">
                <a:extLst>
                  <a:ext uri="{FF2B5EF4-FFF2-40B4-BE49-F238E27FC236}">
                    <a16:creationId xmlns:a16="http://schemas.microsoft.com/office/drawing/2014/main" id="{04C91F63-EABF-D873-6C59-5D190A6797C4}"/>
                  </a:ext>
                </a:extLst>
              </p:cNvPr>
              <p:cNvSpPr/>
              <p:nvPr/>
            </p:nvSpPr>
            <p:spPr>
              <a:xfrm>
                <a:off x="6184236" y="3425891"/>
                <a:ext cx="112780" cy="130335"/>
              </a:xfrm>
              <a:custGeom>
                <a:avLst/>
                <a:gdLst/>
                <a:ahLst/>
                <a:cxnLst/>
                <a:rect l="l" t="t" r="r" b="b"/>
                <a:pathLst>
                  <a:path w="2859" h="3304" fill="none" extrusionOk="0">
                    <a:moveTo>
                      <a:pt x="600" y="1"/>
                    </a:moveTo>
                    <a:lnTo>
                      <a:pt x="600" y="1"/>
                    </a:lnTo>
                    <a:lnTo>
                      <a:pt x="35" y="35"/>
                    </a:lnTo>
                    <a:lnTo>
                      <a:pt x="35" y="35"/>
                    </a:lnTo>
                    <a:lnTo>
                      <a:pt x="1" y="35"/>
                    </a:lnTo>
                    <a:lnTo>
                      <a:pt x="1" y="35"/>
                    </a:lnTo>
                    <a:lnTo>
                      <a:pt x="18" y="155"/>
                    </a:lnTo>
                    <a:lnTo>
                      <a:pt x="69" y="292"/>
                    </a:lnTo>
                    <a:lnTo>
                      <a:pt x="120" y="412"/>
                    </a:lnTo>
                    <a:lnTo>
                      <a:pt x="206" y="548"/>
                    </a:lnTo>
                    <a:lnTo>
                      <a:pt x="206" y="548"/>
                    </a:lnTo>
                    <a:lnTo>
                      <a:pt x="343" y="702"/>
                    </a:lnTo>
                    <a:lnTo>
                      <a:pt x="480" y="839"/>
                    </a:lnTo>
                    <a:lnTo>
                      <a:pt x="634" y="959"/>
                    </a:lnTo>
                    <a:lnTo>
                      <a:pt x="805" y="1079"/>
                    </a:lnTo>
                    <a:lnTo>
                      <a:pt x="805" y="1079"/>
                    </a:lnTo>
                    <a:lnTo>
                      <a:pt x="1147" y="1284"/>
                    </a:lnTo>
                    <a:lnTo>
                      <a:pt x="1472" y="1472"/>
                    </a:lnTo>
                    <a:lnTo>
                      <a:pt x="1643" y="1558"/>
                    </a:lnTo>
                    <a:lnTo>
                      <a:pt x="1814" y="1644"/>
                    </a:lnTo>
                    <a:lnTo>
                      <a:pt x="1986" y="1712"/>
                    </a:lnTo>
                    <a:lnTo>
                      <a:pt x="2191" y="1763"/>
                    </a:lnTo>
                    <a:lnTo>
                      <a:pt x="2191" y="1763"/>
                    </a:lnTo>
                    <a:lnTo>
                      <a:pt x="2242" y="1780"/>
                    </a:lnTo>
                    <a:lnTo>
                      <a:pt x="2311" y="1798"/>
                    </a:lnTo>
                    <a:lnTo>
                      <a:pt x="2311" y="1798"/>
                    </a:lnTo>
                    <a:lnTo>
                      <a:pt x="2345" y="1849"/>
                    </a:lnTo>
                    <a:lnTo>
                      <a:pt x="2362" y="1900"/>
                    </a:lnTo>
                    <a:lnTo>
                      <a:pt x="2379" y="2020"/>
                    </a:lnTo>
                    <a:lnTo>
                      <a:pt x="2379" y="2020"/>
                    </a:lnTo>
                    <a:lnTo>
                      <a:pt x="2396" y="2191"/>
                    </a:lnTo>
                    <a:lnTo>
                      <a:pt x="2431" y="2362"/>
                    </a:lnTo>
                    <a:lnTo>
                      <a:pt x="2482" y="2533"/>
                    </a:lnTo>
                    <a:lnTo>
                      <a:pt x="2533" y="2704"/>
                    </a:lnTo>
                    <a:lnTo>
                      <a:pt x="2602" y="2859"/>
                    </a:lnTo>
                    <a:lnTo>
                      <a:pt x="2670" y="3013"/>
                    </a:lnTo>
                    <a:lnTo>
                      <a:pt x="2773" y="3167"/>
                    </a:lnTo>
                    <a:lnTo>
                      <a:pt x="2858" y="3303"/>
                    </a:lnTo>
                    <a:lnTo>
                      <a:pt x="2858" y="3303"/>
                    </a:lnTo>
                    <a:lnTo>
                      <a:pt x="2858" y="2037"/>
                    </a:lnTo>
                    <a:lnTo>
                      <a:pt x="2858" y="2037"/>
                    </a:lnTo>
                    <a:lnTo>
                      <a:pt x="2841" y="2020"/>
                    </a:lnTo>
                    <a:lnTo>
                      <a:pt x="2841" y="2020"/>
                    </a:lnTo>
                    <a:lnTo>
                      <a:pt x="2516" y="1678"/>
                    </a:lnTo>
                    <a:lnTo>
                      <a:pt x="2157" y="1336"/>
                    </a:lnTo>
                    <a:lnTo>
                      <a:pt x="2157" y="1336"/>
                    </a:lnTo>
                    <a:lnTo>
                      <a:pt x="2003" y="1216"/>
                    </a:lnTo>
                    <a:lnTo>
                      <a:pt x="1849" y="1096"/>
                    </a:lnTo>
                    <a:lnTo>
                      <a:pt x="1849" y="1096"/>
                    </a:lnTo>
                    <a:lnTo>
                      <a:pt x="1216" y="566"/>
                    </a:lnTo>
                    <a:lnTo>
                      <a:pt x="600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4" name="Google Shape;2047;p35">
                <a:extLst>
                  <a:ext uri="{FF2B5EF4-FFF2-40B4-BE49-F238E27FC236}">
                    <a16:creationId xmlns:a16="http://schemas.microsoft.com/office/drawing/2014/main" id="{E465C699-69CC-AFA9-32ED-626539268445}"/>
                  </a:ext>
                </a:extLst>
              </p:cNvPr>
              <p:cNvSpPr/>
              <p:nvPr/>
            </p:nvSpPr>
            <p:spPr>
              <a:xfrm>
                <a:off x="6118753" y="3334097"/>
                <a:ext cx="89151" cy="93214"/>
              </a:xfrm>
              <a:custGeom>
                <a:avLst/>
                <a:gdLst/>
                <a:ahLst/>
                <a:cxnLst/>
                <a:rect l="l" t="t" r="r" b="b"/>
                <a:pathLst>
                  <a:path w="2260" h="2363" extrusionOk="0">
                    <a:moveTo>
                      <a:pt x="1" y="1"/>
                    </a:moveTo>
                    <a:lnTo>
                      <a:pt x="103" y="189"/>
                    </a:lnTo>
                    <a:lnTo>
                      <a:pt x="206" y="377"/>
                    </a:lnTo>
                    <a:lnTo>
                      <a:pt x="326" y="565"/>
                    </a:lnTo>
                    <a:lnTo>
                      <a:pt x="463" y="736"/>
                    </a:lnTo>
                    <a:lnTo>
                      <a:pt x="754" y="1062"/>
                    </a:lnTo>
                    <a:lnTo>
                      <a:pt x="1062" y="1370"/>
                    </a:lnTo>
                    <a:lnTo>
                      <a:pt x="1113" y="1404"/>
                    </a:lnTo>
                    <a:lnTo>
                      <a:pt x="1250" y="1558"/>
                    </a:lnTo>
                    <a:lnTo>
                      <a:pt x="1404" y="1729"/>
                    </a:lnTo>
                    <a:lnTo>
                      <a:pt x="1472" y="1832"/>
                    </a:lnTo>
                    <a:lnTo>
                      <a:pt x="1541" y="1917"/>
                    </a:lnTo>
                    <a:lnTo>
                      <a:pt x="1592" y="2020"/>
                    </a:lnTo>
                    <a:lnTo>
                      <a:pt x="1609" y="2105"/>
                    </a:lnTo>
                    <a:lnTo>
                      <a:pt x="1661" y="2362"/>
                    </a:lnTo>
                    <a:lnTo>
                      <a:pt x="1695" y="2362"/>
                    </a:lnTo>
                    <a:lnTo>
                      <a:pt x="2260" y="2328"/>
                    </a:lnTo>
                    <a:lnTo>
                      <a:pt x="1678" y="1763"/>
                    </a:lnTo>
                    <a:lnTo>
                      <a:pt x="1096" y="1198"/>
                    </a:lnTo>
                    <a:lnTo>
                      <a:pt x="548" y="600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011B2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5" name="Google Shape;2048;p35">
                <a:extLst>
                  <a:ext uri="{FF2B5EF4-FFF2-40B4-BE49-F238E27FC236}">
                    <a16:creationId xmlns:a16="http://schemas.microsoft.com/office/drawing/2014/main" id="{A76DDBB4-52FD-C240-25A4-22151BE7A672}"/>
                  </a:ext>
                </a:extLst>
              </p:cNvPr>
              <p:cNvSpPr/>
              <p:nvPr/>
            </p:nvSpPr>
            <p:spPr>
              <a:xfrm>
                <a:off x="6118753" y="3334097"/>
                <a:ext cx="89151" cy="93214"/>
              </a:xfrm>
              <a:custGeom>
                <a:avLst/>
                <a:gdLst/>
                <a:ahLst/>
                <a:cxnLst/>
                <a:rect l="l" t="t" r="r" b="b"/>
                <a:pathLst>
                  <a:path w="2260" h="2363" fill="none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103" y="189"/>
                    </a:lnTo>
                    <a:lnTo>
                      <a:pt x="206" y="377"/>
                    </a:lnTo>
                    <a:lnTo>
                      <a:pt x="326" y="565"/>
                    </a:lnTo>
                    <a:lnTo>
                      <a:pt x="463" y="736"/>
                    </a:lnTo>
                    <a:lnTo>
                      <a:pt x="463" y="736"/>
                    </a:lnTo>
                    <a:lnTo>
                      <a:pt x="754" y="1062"/>
                    </a:lnTo>
                    <a:lnTo>
                      <a:pt x="1062" y="1370"/>
                    </a:lnTo>
                    <a:lnTo>
                      <a:pt x="1062" y="1370"/>
                    </a:lnTo>
                    <a:lnTo>
                      <a:pt x="1113" y="1404"/>
                    </a:lnTo>
                    <a:lnTo>
                      <a:pt x="1113" y="1404"/>
                    </a:lnTo>
                    <a:lnTo>
                      <a:pt x="1250" y="1558"/>
                    </a:lnTo>
                    <a:lnTo>
                      <a:pt x="1404" y="1729"/>
                    </a:lnTo>
                    <a:lnTo>
                      <a:pt x="1472" y="1832"/>
                    </a:lnTo>
                    <a:lnTo>
                      <a:pt x="1541" y="1917"/>
                    </a:lnTo>
                    <a:lnTo>
                      <a:pt x="1592" y="2020"/>
                    </a:lnTo>
                    <a:lnTo>
                      <a:pt x="1609" y="2105"/>
                    </a:lnTo>
                    <a:lnTo>
                      <a:pt x="1609" y="2105"/>
                    </a:lnTo>
                    <a:lnTo>
                      <a:pt x="1661" y="2362"/>
                    </a:lnTo>
                    <a:lnTo>
                      <a:pt x="1661" y="2362"/>
                    </a:lnTo>
                    <a:lnTo>
                      <a:pt x="1695" y="2362"/>
                    </a:lnTo>
                    <a:lnTo>
                      <a:pt x="1695" y="2362"/>
                    </a:lnTo>
                    <a:lnTo>
                      <a:pt x="2260" y="2328"/>
                    </a:lnTo>
                    <a:lnTo>
                      <a:pt x="2260" y="2328"/>
                    </a:lnTo>
                    <a:lnTo>
                      <a:pt x="1678" y="1763"/>
                    </a:lnTo>
                    <a:lnTo>
                      <a:pt x="1096" y="1198"/>
                    </a:lnTo>
                    <a:lnTo>
                      <a:pt x="548" y="600"/>
                    </a:lnTo>
                    <a:lnTo>
                      <a:pt x="1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6" name="Google Shape;2049;p35">
                <a:extLst>
                  <a:ext uri="{FF2B5EF4-FFF2-40B4-BE49-F238E27FC236}">
                    <a16:creationId xmlns:a16="http://schemas.microsoft.com/office/drawing/2014/main" id="{529455D6-D2BD-B120-D9CA-AC18FCB2AC65}"/>
                  </a:ext>
                </a:extLst>
              </p:cNvPr>
              <p:cNvSpPr/>
              <p:nvPr/>
            </p:nvSpPr>
            <p:spPr>
              <a:xfrm>
                <a:off x="6064079" y="2690157"/>
                <a:ext cx="284219" cy="799246"/>
              </a:xfrm>
              <a:custGeom>
                <a:avLst/>
                <a:gdLst/>
                <a:ahLst/>
                <a:cxnLst/>
                <a:rect l="l" t="t" r="r" b="b"/>
                <a:pathLst>
                  <a:path w="7205" h="20261" extrusionOk="0">
                    <a:moveTo>
                      <a:pt x="2071" y="0"/>
                    </a:moveTo>
                    <a:lnTo>
                      <a:pt x="1883" y="69"/>
                    </a:lnTo>
                    <a:lnTo>
                      <a:pt x="1695" y="154"/>
                    </a:lnTo>
                    <a:lnTo>
                      <a:pt x="1507" y="274"/>
                    </a:lnTo>
                    <a:lnTo>
                      <a:pt x="1318" y="428"/>
                    </a:lnTo>
                    <a:lnTo>
                      <a:pt x="1147" y="599"/>
                    </a:lnTo>
                    <a:lnTo>
                      <a:pt x="976" y="770"/>
                    </a:lnTo>
                    <a:lnTo>
                      <a:pt x="839" y="958"/>
                    </a:lnTo>
                    <a:lnTo>
                      <a:pt x="702" y="1164"/>
                    </a:lnTo>
                    <a:lnTo>
                      <a:pt x="600" y="1352"/>
                    </a:lnTo>
                    <a:lnTo>
                      <a:pt x="514" y="1523"/>
                    </a:lnTo>
                    <a:lnTo>
                      <a:pt x="429" y="1797"/>
                    </a:lnTo>
                    <a:lnTo>
                      <a:pt x="360" y="2088"/>
                    </a:lnTo>
                    <a:lnTo>
                      <a:pt x="309" y="2379"/>
                    </a:lnTo>
                    <a:lnTo>
                      <a:pt x="257" y="2670"/>
                    </a:lnTo>
                    <a:lnTo>
                      <a:pt x="240" y="2960"/>
                    </a:lnTo>
                    <a:lnTo>
                      <a:pt x="223" y="3251"/>
                    </a:lnTo>
                    <a:lnTo>
                      <a:pt x="206" y="3850"/>
                    </a:lnTo>
                    <a:lnTo>
                      <a:pt x="1" y="12919"/>
                    </a:lnTo>
                    <a:lnTo>
                      <a:pt x="1" y="13279"/>
                    </a:lnTo>
                    <a:lnTo>
                      <a:pt x="1" y="13655"/>
                    </a:lnTo>
                    <a:lnTo>
                      <a:pt x="52" y="14032"/>
                    </a:lnTo>
                    <a:lnTo>
                      <a:pt x="69" y="14220"/>
                    </a:lnTo>
                    <a:lnTo>
                      <a:pt x="121" y="14391"/>
                    </a:lnTo>
                    <a:lnTo>
                      <a:pt x="206" y="14631"/>
                    </a:lnTo>
                    <a:lnTo>
                      <a:pt x="309" y="14853"/>
                    </a:lnTo>
                    <a:lnTo>
                      <a:pt x="411" y="15076"/>
                    </a:lnTo>
                    <a:lnTo>
                      <a:pt x="548" y="15281"/>
                    </a:lnTo>
                    <a:lnTo>
                      <a:pt x="685" y="15486"/>
                    </a:lnTo>
                    <a:lnTo>
                      <a:pt x="839" y="15692"/>
                    </a:lnTo>
                    <a:lnTo>
                      <a:pt x="1164" y="16068"/>
                    </a:lnTo>
                    <a:lnTo>
                      <a:pt x="1592" y="16564"/>
                    </a:lnTo>
                    <a:lnTo>
                      <a:pt x="2037" y="17043"/>
                    </a:lnTo>
                    <a:lnTo>
                      <a:pt x="2482" y="17522"/>
                    </a:lnTo>
                    <a:lnTo>
                      <a:pt x="2944" y="17984"/>
                    </a:lnTo>
                    <a:lnTo>
                      <a:pt x="3423" y="18447"/>
                    </a:lnTo>
                    <a:lnTo>
                      <a:pt x="3902" y="18891"/>
                    </a:lnTo>
                    <a:lnTo>
                      <a:pt x="4398" y="19319"/>
                    </a:lnTo>
                    <a:lnTo>
                      <a:pt x="4895" y="19747"/>
                    </a:lnTo>
                    <a:lnTo>
                      <a:pt x="5134" y="19952"/>
                    </a:lnTo>
                    <a:lnTo>
                      <a:pt x="5271" y="20038"/>
                    </a:lnTo>
                    <a:lnTo>
                      <a:pt x="5408" y="20123"/>
                    </a:lnTo>
                    <a:lnTo>
                      <a:pt x="5545" y="20175"/>
                    </a:lnTo>
                    <a:lnTo>
                      <a:pt x="5699" y="20226"/>
                    </a:lnTo>
                    <a:lnTo>
                      <a:pt x="5853" y="20260"/>
                    </a:lnTo>
                    <a:lnTo>
                      <a:pt x="6007" y="20260"/>
                    </a:lnTo>
                    <a:lnTo>
                      <a:pt x="6161" y="20226"/>
                    </a:lnTo>
                    <a:lnTo>
                      <a:pt x="6315" y="20175"/>
                    </a:lnTo>
                    <a:lnTo>
                      <a:pt x="6452" y="20089"/>
                    </a:lnTo>
                    <a:lnTo>
                      <a:pt x="6589" y="19987"/>
                    </a:lnTo>
                    <a:lnTo>
                      <a:pt x="6691" y="19901"/>
                    </a:lnTo>
                    <a:lnTo>
                      <a:pt x="6777" y="19815"/>
                    </a:lnTo>
                    <a:lnTo>
                      <a:pt x="6914" y="19610"/>
                    </a:lnTo>
                    <a:lnTo>
                      <a:pt x="7034" y="19388"/>
                    </a:lnTo>
                    <a:lnTo>
                      <a:pt x="7119" y="19148"/>
                    </a:lnTo>
                    <a:lnTo>
                      <a:pt x="7188" y="18891"/>
                    </a:lnTo>
                    <a:lnTo>
                      <a:pt x="7205" y="18635"/>
                    </a:lnTo>
                    <a:lnTo>
                      <a:pt x="7205" y="18378"/>
                    </a:lnTo>
                    <a:lnTo>
                      <a:pt x="7188" y="18138"/>
                    </a:lnTo>
                    <a:lnTo>
                      <a:pt x="7136" y="17882"/>
                    </a:lnTo>
                    <a:lnTo>
                      <a:pt x="7068" y="17642"/>
                    </a:lnTo>
                    <a:lnTo>
                      <a:pt x="6982" y="17403"/>
                    </a:lnTo>
                    <a:lnTo>
                      <a:pt x="6880" y="17163"/>
                    </a:lnTo>
                    <a:lnTo>
                      <a:pt x="6760" y="16941"/>
                    </a:lnTo>
                    <a:lnTo>
                      <a:pt x="6640" y="16718"/>
                    </a:lnTo>
                    <a:lnTo>
                      <a:pt x="6366" y="16290"/>
                    </a:lnTo>
                    <a:lnTo>
                      <a:pt x="5939" y="15709"/>
                    </a:lnTo>
                    <a:lnTo>
                      <a:pt x="5511" y="15144"/>
                    </a:lnTo>
                    <a:lnTo>
                      <a:pt x="5066" y="14579"/>
                    </a:lnTo>
                    <a:lnTo>
                      <a:pt x="4621" y="14015"/>
                    </a:lnTo>
                    <a:lnTo>
                      <a:pt x="4210" y="13433"/>
                    </a:lnTo>
                    <a:lnTo>
                      <a:pt x="4022" y="13142"/>
                    </a:lnTo>
                    <a:lnTo>
                      <a:pt x="3851" y="12834"/>
                    </a:lnTo>
                    <a:lnTo>
                      <a:pt x="3680" y="12526"/>
                    </a:lnTo>
                    <a:lnTo>
                      <a:pt x="3526" y="12201"/>
                    </a:lnTo>
                    <a:lnTo>
                      <a:pt x="3406" y="11876"/>
                    </a:lnTo>
                    <a:lnTo>
                      <a:pt x="3286" y="11550"/>
                    </a:lnTo>
                    <a:lnTo>
                      <a:pt x="3201" y="11208"/>
                    </a:lnTo>
                    <a:lnTo>
                      <a:pt x="3132" y="10883"/>
                    </a:lnTo>
                    <a:lnTo>
                      <a:pt x="3081" y="10541"/>
                    </a:lnTo>
                    <a:lnTo>
                      <a:pt x="3047" y="10199"/>
                    </a:lnTo>
                    <a:lnTo>
                      <a:pt x="3012" y="9514"/>
                    </a:lnTo>
                    <a:lnTo>
                      <a:pt x="2995" y="8830"/>
                    </a:lnTo>
                    <a:lnTo>
                      <a:pt x="2995" y="7101"/>
                    </a:lnTo>
                    <a:lnTo>
                      <a:pt x="2995" y="5373"/>
                    </a:lnTo>
                    <a:lnTo>
                      <a:pt x="3030" y="3628"/>
                    </a:lnTo>
                    <a:lnTo>
                      <a:pt x="3064" y="1899"/>
                    </a:lnTo>
                    <a:lnTo>
                      <a:pt x="3081" y="1609"/>
                    </a:lnTo>
                    <a:lnTo>
                      <a:pt x="3081" y="1318"/>
                    </a:lnTo>
                    <a:lnTo>
                      <a:pt x="3047" y="1027"/>
                    </a:lnTo>
                    <a:lnTo>
                      <a:pt x="3012" y="873"/>
                    </a:lnTo>
                    <a:lnTo>
                      <a:pt x="2978" y="736"/>
                    </a:lnTo>
                    <a:lnTo>
                      <a:pt x="2927" y="582"/>
                    </a:lnTo>
                    <a:lnTo>
                      <a:pt x="2876" y="462"/>
                    </a:lnTo>
                    <a:lnTo>
                      <a:pt x="2807" y="342"/>
                    </a:lnTo>
                    <a:lnTo>
                      <a:pt x="2739" y="257"/>
                    </a:lnTo>
                    <a:lnTo>
                      <a:pt x="2670" y="171"/>
                    </a:lnTo>
                    <a:lnTo>
                      <a:pt x="2602" y="103"/>
                    </a:lnTo>
                    <a:lnTo>
                      <a:pt x="2516" y="69"/>
                    </a:lnTo>
                    <a:lnTo>
                      <a:pt x="2431" y="17"/>
                    </a:lnTo>
                    <a:lnTo>
                      <a:pt x="2345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7" name="Google Shape;2050;p35">
                <a:extLst>
                  <a:ext uri="{FF2B5EF4-FFF2-40B4-BE49-F238E27FC236}">
                    <a16:creationId xmlns:a16="http://schemas.microsoft.com/office/drawing/2014/main" id="{90C61CA0-DD41-7706-42D4-19A5CCCC4C9F}"/>
                  </a:ext>
                </a:extLst>
              </p:cNvPr>
              <p:cNvSpPr/>
              <p:nvPr/>
            </p:nvSpPr>
            <p:spPr>
              <a:xfrm>
                <a:off x="6064079" y="2690157"/>
                <a:ext cx="284219" cy="799246"/>
              </a:xfrm>
              <a:custGeom>
                <a:avLst/>
                <a:gdLst/>
                <a:ahLst/>
                <a:cxnLst/>
                <a:rect l="l" t="t" r="r" b="b"/>
                <a:pathLst>
                  <a:path w="7205" h="20261" fill="none" extrusionOk="0">
                    <a:moveTo>
                      <a:pt x="514" y="1523"/>
                    </a:moveTo>
                    <a:lnTo>
                      <a:pt x="514" y="1523"/>
                    </a:lnTo>
                    <a:lnTo>
                      <a:pt x="429" y="1797"/>
                    </a:lnTo>
                    <a:lnTo>
                      <a:pt x="360" y="2088"/>
                    </a:lnTo>
                    <a:lnTo>
                      <a:pt x="309" y="2379"/>
                    </a:lnTo>
                    <a:lnTo>
                      <a:pt x="257" y="2670"/>
                    </a:lnTo>
                    <a:lnTo>
                      <a:pt x="240" y="2960"/>
                    </a:lnTo>
                    <a:lnTo>
                      <a:pt x="223" y="3251"/>
                    </a:lnTo>
                    <a:lnTo>
                      <a:pt x="206" y="3850"/>
                    </a:lnTo>
                    <a:lnTo>
                      <a:pt x="206" y="3850"/>
                    </a:lnTo>
                    <a:lnTo>
                      <a:pt x="1" y="12919"/>
                    </a:lnTo>
                    <a:lnTo>
                      <a:pt x="1" y="12919"/>
                    </a:lnTo>
                    <a:lnTo>
                      <a:pt x="1" y="13279"/>
                    </a:lnTo>
                    <a:lnTo>
                      <a:pt x="1" y="13655"/>
                    </a:lnTo>
                    <a:lnTo>
                      <a:pt x="52" y="14032"/>
                    </a:lnTo>
                    <a:lnTo>
                      <a:pt x="69" y="14220"/>
                    </a:lnTo>
                    <a:lnTo>
                      <a:pt x="121" y="14391"/>
                    </a:lnTo>
                    <a:lnTo>
                      <a:pt x="121" y="14391"/>
                    </a:lnTo>
                    <a:lnTo>
                      <a:pt x="206" y="14631"/>
                    </a:lnTo>
                    <a:lnTo>
                      <a:pt x="309" y="14853"/>
                    </a:lnTo>
                    <a:lnTo>
                      <a:pt x="411" y="15076"/>
                    </a:lnTo>
                    <a:lnTo>
                      <a:pt x="548" y="15281"/>
                    </a:lnTo>
                    <a:lnTo>
                      <a:pt x="685" y="15486"/>
                    </a:lnTo>
                    <a:lnTo>
                      <a:pt x="839" y="15692"/>
                    </a:lnTo>
                    <a:lnTo>
                      <a:pt x="1164" y="16068"/>
                    </a:lnTo>
                    <a:lnTo>
                      <a:pt x="1164" y="16068"/>
                    </a:lnTo>
                    <a:lnTo>
                      <a:pt x="1592" y="16564"/>
                    </a:lnTo>
                    <a:lnTo>
                      <a:pt x="2037" y="17043"/>
                    </a:lnTo>
                    <a:lnTo>
                      <a:pt x="2482" y="17522"/>
                    </a:lnTo>
                    <a:lnTo>
                      <a:pt x="2944" y="17984"/>
                    </a:lnTo>
                    <a:lnTo>
                      <a:pt x="3423" y="18447"/>
                    </a:lnTo>
                    <a:lnTo>
                      <a:pt x="3902" y="18891"/>
                    </a:lnTo>
                    <a:lnTo>
                      <a:pt x="4398" y="19319"/>
                    </a:lnTo>
                    <a:lnTo>
                      <a:pt x="4895" y="19747"/>
                    </a:lnTo>
                    <a:lnTo>
                      <a:pt x="4895" y="19747"/>
                    </a:lnTo>
                    <a:lnTo>
                      <a:pt x="5134" y="19952"/>
                    </a:lnTo>
                    <a:lnTo>
                      <a:pt x="5271" y="20038"/>
                    </a:lnTo>
                    <a:lnTo>
                      <a:pt x="5408" y="20123"/>
                    </a:lnTo>
                    <a:lnTo>
                      <a:pt x="5545" y="20175"/>
                    </a:lnTo>
                    <a:lnTo>
                      <a:pt x="5699" y="20226"/>
                    </a:lnTo>
                    <a:lnTo>
                      <a:pt x="5853" y="20260"/>
                    </a:lnTo>
                    <a:lnTo>
                      <a:pt x="6007" y="20260"/>
                    </a:lnTo>
                    <a:lnTo>
                      <a:pt x="6007" y="20260"/>
                    </a:lnTo>
                    <a:lnTo>
                      <a:pt x="6161" y="20226"/>
                    </a:lnTo>
                    <a:lnTo>
                      <a:pt x="6315" y="20175"/>
                    </a:lnTo>
                    <a:lnTo>
                      <a:pt x="6452" y="20089"/>
                    </a:lnTo>
                    <a:lnTo>
                      <a:pt x="6589" y="19987"/>
                    </a:lnTo>
                    <a:lnTo>
                      <a:pt x="6589" y="19987"/>
                    </a:lnTo>
                    <a:lnTo>
                      <a:pt x="6691" y="19901"/>
                    </a:lnTo>
                    <a:lnTo>
                      <a:pt x="6777" y="19815"/>
                    </a:lnTo>
                    <a:lnTo>
                      <a:pt x="6914" y="19610"/>
                    </a:lnTo>
                    <a:lnTo>
                      <a:pt x="7034" y="19388"/>
                    </a:lnTo>
                    <a:lnTo>
                      <a:pt x="7119" y="19148"/>
                    </a:lnTo>
                    <a:lnTo>
                      <a:pt x="7188" y="18891"/>
                    </a:lnTo>
                    <a:lnTo>
                      <a:pt x="7205" y="18635"/>
                    </a:lnTo>
                    <a:lnTo>
                      <a:pt x="7205" y="18378"/>
                    </a:lnTo>
                    <a:lnTo>
                      <a:pt x="7188" y="18138"/>
                    </a:lnTo>
                    <a:lnTo>
                      <a:pt x="7188" y="18138"/>
                    </a:lnTo>
                    <a:lnTo>
                      <a:pt x="7136" y="17882"/>
                    </a:lnTo>
                    <a:lnTo>
                      <a:pt x="7068" y="17642"/>
                    </a:lnTo>
                    <a:lnTo>
                      <a:pt x="6982" y="17403"/>
                    </a:lnTo>
                    <a:lnTo>
                      <a:pt x="6880" y="17163"/>
                    </a:lnTo>
                    <a:lnTo>
                      <a:pt x="6760" y="16941"/>
                    </a:lnTo>
                    <a:lnTo>
                      <a:pt x="6640" y="16718"/>
                    </a:lnTo>
                    <a:lnTo>
                      <a:pt x="6366" y="16290"/>
                    </a:lnTo>
                    <a:lnTo>
                      <a:pt x="6366" y="16290"/>
                    </a:lnTo>
                    <a:lnTo>
                      <a:pt x="5939" y="15709"/>
                    </a:lnTo>
                    <a:lnTo>
                      <a:pt x="5511" y="15144"/>
                    </a:lnTo>
                    <a:lnTo>
                      <a:pt x="5066" y="14579"/>
                    </a:lnTo>
                    <a:lnTo>
                      <a:pt x="4621" y="14015"/>
                    </a:lnTo>
                    <a:lnTo>
                      <a:pt x="4210" y="13433"/>
                    </a:lnTo>
                    <a:lnTo>
                      <a:pt x="4022" y="13142"/>
                    </a:lnTo>
                    <a:lnTo>
                      <a:pt x="3851" y="12834"/>
                    </a:lnTo>
                    <a:lnTo>
                      <a:pt x="3680" y="12526"/>
                    </a:lnTo>
                    <a:lnTo>
                      <a:pt x="3526" y="12201"/>
                    </a:lnTo>
                    <a:lnTo>
                      <a:pt x="3406" y="11876"/>
                    </a:lnTo>
                    <a:lnTo>
                      <a:pt x="3286" y="11550"/>
                    </a:lnTo>
                    <a:lnTo>
                      <a:pt x="3286" y="11550"/>
                    </a:lnTo>
                    <a:lnTo>
                      <a:pt x="3201" y="11208"/>
                    </a:lnTo>
                    <a:lnTo>
                      <a:pt x="3132" y="10883"/>
                    </a:lnTo>
                    <a:lnTo>
                      <a:pt x="3081" y="10541"/>
                    </a:lnTo>
                    <a:lnTo>
                      <a:pt x="3047" y="10199"/>
                    </a:lnTo>
                    <a:lnTo>
                      <a:pt x="3012" y="9514"/>
                    </a:lnTo>
                    <a:lnTo>
                      <a:pt x="2995" y="8830"/>
                    </a:lnTo>
                    <a:lnTo>
                      <a:pt x="2995" y="8830"/>
                    </a:lnTo>
                    <a:lnTo>
                      <a:pt x="2995" y="7101"/>
                    </a:lnTo>
                    <a:lnTo>
                      <a:pt x="2995" y="5373"/>
                    </a:lnTo>
                    <a:lnTo>
                      <a:pt x="3030" y="3628"/>
                    </a:lnTo>
                    <a:lnTo>
                      <a:pt x="3064" y="1899"/>
                    </a:lnTo>
                    <a:lnTo>
                      <a:pt x="3064" y="1899"/>
                    </a:lnTo>
                    <a:lnTo>
                      <a:pt x="3081" y="1609"/>
                    </a:lnTo>
                    <a:lnTo>
                      <a:pt x="3081" y="1318"/>
                    </a:lnTo>
                    <a:lnTo>
                      <a:pt x="3047" y="1027"/>
                    </a:lnTo>
                    <a:lnTo>
                      <a:pt x="3012" y="873"/>
                    </a:lnTo>
                    <a:lnTo>
                      <a:pt x="2978" y="736"/>
                    </a:lnTo>
                    <a:lnTo>
                      <a:pt x="2978" y="736"/>
                    </a:lnTo>
                    <a:lnTo>
                      <a:pt x="2927" y="582"/>
                    </a:lnTo>
                    <a:lnTo>
                      <a:pt x="2876" y="462"/>
                    </a:lnTo>
                    <a:lnTo>
                      <a:pt x="2807" y="342"/>
                    </a:lnTo>
                    <a:lnTo>
                      <a:pt x="2739" y="257"/>
                    </a:lnTo>
                    <a:lnTo>
                      <a:pt x="2670" y="171"/>
                    </a:lnTo>
                    <a:lnTo>
                      <a:pt x="2602" y="103"/>
                    </a:lnTo>
                    <a:lnTo>
                      <a:pt x="2516" y="69"/>
                    </a:lnTo>
                    <a:lnTo>
                      <a:pt x="2431" y="17"/>
                    </a:lnTo>
                    <a:lnTo>
                      <a:pt x="2345" y="0"/>
                    </a:lnTo>
                    <a:lnTo>
                      <a:pt x="2260" y="0"/>
                    </a:lnTo>
                    <a:lnTo>
                      <a:pt x="2174" y="0"/>
                    </a:lnTo>
                    <a:lnTo>
                      <a:pt x="2071" y="0"/>
                    </a:lnTo>
                    <a:lnTo>
                      <a:pt x="1883" y="69"/>
                    </a:lnTo>
                    <a:lnTo>
                      <a:pt x="1695" y="154"/>
                    </a:lnTo>
                    <a:lnTo>
                      <a:pt x="1507" y="274"/>
                    </a:lnTo>
                    <a:lnTo>
                      <a:pt x="1318" y="428"/>
                    </a:lnTo>
                    <a:lnTo>
                      <a:pt x="1147" y="599"/>
                    </a:lnTo>
                    <a:lnTo>
                      <a:pt x="976" y="770"/>
                    </a:lnTo>
                    <a:lnTo>
                      <a:pt x="839" y="958"/>
                    </a:lnTo>
                    <a:lnTo>
                      <a:pt x="702" y="1164"/>
                    </a:lnTo>
                    <a:lnTo>
                      <a:pt x="600" y="1352"/>
                    </a:lnTo>
                    <a:lnTo>
                      <a:pt x="514" y="1523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8" name="Google Shape;2051;p35">
                <a:extLst>
                  <a:ext uri="{FF2B5EF4-FFF2-40B4-BE49-F238E27FC236}">
                    <a16:creationId xmlns:a16="http://schemas.microsoft.com/office/drawing/2014/main" id="{26909CDE-ABE1-C174-89FB-C30C7EA34E1F}"/>
                  </a:ext>
                </a:extLst>
              </p:cNvPr>
              <p:cNvSpPr/>
              <p:nvPr/>
            </p:nvSpPr>
            <p:spPr>
              <a:xfrm>
                <a:off x="6362459" y="3517725"/>
                <a:ext cx="5444" cy="14872"/>
              </a:xfrm>
              <a:custGeom>
                <a:avLst/>
                <a:gdLst/>
                <a:ahLst/>
                <a:cxnLst/>
                <a:rect l="l" t="t" r="r" b="b"/>
                <a:pathLst>
                  <a:path w="138" h="377" extrusionOk="0">
                    <a:moveTo>
                      <a:pt x="137" y="0"/>
                    </a:moveTo>
                    <a:lnTo>
                      <a:pt x="69" y="68"/>
                    </a:lnTo>
                    <a:lnTo>
                      <a:pt x="0" y="154"/>
                    </a:lnTo>
                    <a:lnTo>
                      <a:pt x="69" y="376"/>
                    </a:lnTo>
                    <a:lnTo>
                      <a:pt x="137" y="205"/>
                    </a:lnTo>
                    <a:lnTo>
                      <a:pt x="137" y="0"/>
                    </a:lnTo>
                    <a:close/>
                  </a:path>
                </a:pathLst>
              </a:custGeom>
              <a:solidFill>
                <a:srgbClr val="4965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9" name="Google Shape;2052;p35">
                <a:extLst>
                  <a:ext uri="{FF2B5EF4-FFF2-40B4-BE49-F238E27FC236}">
                    <a16:creationId xmlns:a16="http://schemas.microsoft.com/office/drawing/2014/main" id="{BA50FF41-C6B4-38F8-01F5-623908AF690B}"/>
                  </a:ext>
                </a:extLst>
              </p:cNvPr>
              <p:cNvSpPr/>
              <p:nvPr/>
            </p:nvSpPr>
            <p:spPr>
              <a:xfrm>
                <a:off x="6362459" y="3517725"/>
                <a:ext cx="5444" cy="14872"/>
              </a:xfrm>
              <a:custGeom>
                <a:avLst/>
                <a:gdLst/>
                <a:ahLst/>
                <a:cxnLst/>
                <a:rect l="l" t="t" r="r" b="b"/>
                <a:pathLst>
                  <a:path w="138" h="377" fill="none" extrusionOk="0">
                    <a:moveTo>
                      <a:pt x="137" y="0"/>
                    </a:moveTo>
                    <a:lnTo>
                      <a:pt x="137" y="0"/>
                    </a:lnTo>
                    <a:lnTo>
                      <a:pt x="69" y="68"/>
                    </a:lnTo>
                    <a:lnTo>
                      <a:pt x="0" y="154"/>
                    </a:lnTo>
                    <a:lnTo>
                      <a:pt x="0" y="154"/>
                    </a:lnTo>
                    <a:lnTo>
                      <a:pt x="69" y="376"/>
                    </a:lnTo>
                    <a:lnTo>
                      <a:pt x="69" y="376"/>
                    </a:lnTo>
                    <a:lnTo>
                      <a:pt x="137" y="205"/>
                    </a:lnTo>
                    <a:lnTo>
                      <a:pt x="137" y="205"/>
                    </a:lnTo>
                    <a:lnTo>
                      <a:pt x="137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0" name="Google Shape;2053;p35">
                <a:extLst>
                  <a:ext uri="{FF2B5EF4-FFF2-40B4-BE49-F238E27FC236}">
                    <a16:creationId xmlns:a16="http://schemas.microsoft.com/office/drawing/2014/main" id="{8665CD89-B51D-8E2C-BD12-3426D2ABA063}"/>
                  </a:ext>
                </a:extLst>
              </p:cNvPr>
              <p:cNvSpPr/>
              <p:nvPr/>
            </p:nvSpPr>
            <p:spPr>
              <a:xfrm>
                <a:off x="6367863" y="3515003"/>
                <a:ext cx="3392" cy="10848"/>
              </a:xfrm>
              <a:custGeom>
                <a:avLst/>
                <a:gdLst/>
                <a:ahLst/>
                <a:cxnLst/>
                <a:rect l="l" t="t" r="r" b="b"/>
                <a:pathLst>
                  <a:path w="86" h="275" extrusionOk="0">
                    <a:moveTo>
                      <a:pt x="86" y="1"/>
                    </a:moveTo>
                    <a:lnTo>
                      <a:pt x="0" y="69"/>
                    </a:lnTo>
                    <a:lnTo>
                      <a:pt x="0" y="274"/>
                    </a:lnTo>
                    <a:lnTo>
                      <a:pt x="86" y="1"/>
                    </a:lnTo>
                    <a:close/>
                  </a:path>
                </a:pathLst>
              </a:custGeom>
              <a:solidFill>
                <a:srgbClr val="4965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1" name="Google Shape;2054;p35">
                <a:extLst>
                  <a:ext uri="{FF2B5EF4-FFF2-40B4-BE49-F238E27FC236}">
                    <a16:creationId xmlns:a16="http://schemas.microsoft.com/office/drawing/2014/main" id="{6BE58776-C210-CEDE-E0A5-48229DCCDD0E}"/>
                  </a:ext>
                </a:extLst>
              </p:cNvPr>
              <p:cNvSpPr/>
              <p:nvPr/>
            </p:nvSpPr>
            <p:spPr>
              <a:xfrm>
                <a:off x="6367863" y="3515003"/>
                <a:ext cx="3392" cy="10848"/>
              </a:xfrm>
              <a:custGeom>
                <a:avLst/>
                <a:gdLst/>
                <a:ahLst/>
                <a:cxnLst/>
                <a:rect l="l" t="t" r="r" b="b"/>
                <a:pathLst>
                  <a:path w="86" h="275" fill="none" extrusionOk="0">
                    <a:moveTo>
                      <a:pt x="86" y="1"/>
                    </a:moveTo>
                    <a:lnTo>
                      <a:pt x="86" y="1"/>
                    </a:lnTo>
                    <a:lnTo>
                      <a:pt x="0" y="69"/>
                    </a:lnTo>
                    <a:lnTo>
                      <a:pt x="0" y="69"/>
                    </a:lnTo>
                    <a:lnTo>
                      <a:pt x="0" y="274"/>
                    </a:lnTo>
                    <a:lnTo>
                      <a:pt x="0" y="274"/>
                    </a:lnTo>
                    <a:lnTo>
                      <a:pt x="86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2" name="Google Shape;2055;p35">
                <a:extLst>
                  <a:ext uri="{FF2B5EF4-FFF2-40B4-BE49-F238E27FC236}">
                    <a16:creationId xmlns:a16="http://schemas.microsoft.com/office/drawing/2014/main" id="{7A03E1FE-1685-173D-FBA6-45D343AE2BB1}"/>
                  </a:ext>
                </a:extLst>
              </p:cNvPr>
              <p:cNvSpPr/>
              <p:nvPr/>
            </p:nvSpPr>
            <p:spPr>
              <a:xfrm>
                <a:off x="6357725" y="3480565"/>
                <a:ext cx="56726" cy="156646"/>
              </a:xfrm>
              <a:custGeom>
                <a:avLst/>
                <a:gdLst/>
                <a:ahLst/>
                <a:cxnLst/>
                <a:rect l="l" t="t" r="r" b="b"/>
                <a:pathLst>
                  <a:path w="1438" h="3971" extrusionOk="0">
                    <a:moveTo>
                      <a:pt x="548" y="1"/>
                    </a:moveTo>
                    <a:lnTo>
                      <a:pt x="497" y="18"/>
                    </a:lnTo>
                    <a:lnTo>
                      <a:pt x="394" y="86"/>
                    </a:lnTo>
                    <a:lnTo>
                      <a:pt x="291" y="155"/>
                    </a:lnTo>
                    <a:lnTo>
                      <a:pt x="223" y="258"/>
                    </a:lnTo>
                    <a:lnTo>
                      <a:pt x="69" y="480"/>
                    </a:lnTo>
                    <a:lnTo>
                      <a:pt x="35" y="514"/>
                    </a:lnTo>
                    <a:lnTo>
                      <a:pt x="17" y="583"/>
                    </a:lnTo>
                    <a:lnTo>
                      <a:pt x="0" y="651"/>
                    </a:lnTo>
                    <a:lnTo>
                      <a:pt x="17" y="720"/>
                    </a:lnTo>
                    <a:lnTo>
                      <a:pt x="120" y="1096"/>
                    </a:lnTo>
                    <a:lnTo>
                      <a:pt x="189" y="1010"/>
                    </a:lnTo>
                    <a:lnTo>
                      <a:pt x="257" y="942"/>
                    </a:lnTo>
                    <a:lnTo>
                      <a:pt x="343" y="874"/>
                    </a:lnTo>
                    <a:lnTo>
                      <a:pt x="257" y="1147"/>
                    </a:lnTo>
                    <a:lnTo>
                      <a:pt x="189" y="1318"/>
                    </a:lnTo>
                    <a:lnTo>
                      <a:pt x="291" y="1661"/>
                    </a:lnTo>
                    <a:lnTo>
                      <a:pt x="428" y="1986"/>
                    </a:lnTo>
                    <a:lnTo>
                      <a:pt x="685" y="2653"/>
                    </a:lnTo>
                    <a:lnTo>
                      <a:pt x="959" y="3303"/>
                    </a:lnTo>
                    <a:lnTo>
                      <a:pt x="1078" y="3646"/>
                    </a:lnTo>
                    <a:lnTo>
                      <a:pt x="1198" y="3971"/>
                    </a:lnTo>
                    <a:lnTo>
                      <a:pt x="1232" y="3663"/>
                    </a:lnTo>
                    <a:lnTo>
                      <a:pt x="1232" y="3338"/>
                    </a:lnTo>
                    <a:lnTo>
                      <a:pt x="1215" y="3013"/>
                    </a:lnTo>
                    <a:lnTo>
                      <a:pt x="1181" y="2705"/>
                    </a:lnTo>
                    <a:lnTo>
                      <a:pt x="1130" y="2379"/>
                    </a:lnTo>
                    <a:lnTo>
                      <a:pt x="1044" y="2071"/>
                    </a:lnTo>
                    <a:lnTo>
                      <a:pt x="959" y="1763"/>
                    </a:lnTo>
                    <a:lnTo>
                      <a:pt x="839" y="1473"/>
                    </a:lnTo>
                    <a:lnTo>
                      <a:pt x="839" y="1473"/>
                    </a:lnTo>
                    <a:lnTo>
                      <a:pt x="1061" y="1524"/>
                    </a:lnTo>
                    <a:lnTo>
                      <a:pt x="1284" y="1541"/>
                    </a:lnTo>
                    <a:lnTo>
                      <a:pt x="1386" y="1541"/>
                    </a:lnTo>
                    <a:lnTo>
                      <a:pt x="1438" y="1507"/>
                    </a:lnTo>
                    <a:lnTo>
                      <a:pt x="1438" y="1473"/>
                    </a:lnTo>
                    <a:lnTo>
                      <a:pt x="1438" y="1438"/>
                    </a:lnTo>
                    <a:lnTo>
                      <a:pt x="1404" y="1318"/>
                    </a:lnTo>
                    <a:lnTo>
                      <a:pt x="1369" y="1182"/>
                    </a:lnTo>
                    <a:lnTo>
                      <a:pt x="1249" y="942"/>
                    </a:lnTo>
                    <a:lnTo>
                      <a:pt x="993" y="463"/>
                    </a:lnTo>
                    <a:lnTo>
                      <a:pt x="907" y="275"/>
                    </a:lnTo>
                    <a:lnTo>
                      <a:pt x="856" y="189"/>
                    </a:lnTo>
                    <a:lnTo>
                      <a:pt x="805" y="104"/>
                    </a:lnTo>
                    <a:lnTo>
                      <a:pt x="753" y="52"/>
                    </a:lnTo>
                    <a:lnTo>
                      <a:pt x="702" y="18"/>
                    </a:lnTo>
                    <a:lnTo>
                      <a:pt x="651" y="1"/>
                    </a:lnTo>
                    <a:close/>
                  </a:path>
                </a:pathLst>
              </a:custGeom>
              <a:solidFill>
                <a:srgbClr val="8B654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3" name="Google Shape;2056;p35">
                <a:extLst>
                  <a:ext uri="{FF2B5EF4-FFF2-40B4-BE49-F238E27FC236}">
                    <a16:creationId xmlns:a16="http://schemas.microsoft.com/office/drawing/2014/main" id="{13826FE0-F158-7E92-1313-B9C245E90107}"/>
                  </a:ext>
                </a:extLst>
              </p:cNvPr>
              <p:cNvSpPr/>
              <p:nvPr/>
            </p:nvSpPr>
            <p:spPr>
              <a:xfrm>
                <a:off x="6357725" y="3480565"/>
                <a:ext cx="56726" cy="156646"/>
              </a:xfrm>
              <a:custGeom>
                <a:avLst/>
                <a:gdLst/>
                <a:ahLst/>
                <a:cxnLst/>
                <a:rect l="l" t="t" r="r" b="b"/>
                <a:pathLst>
                  <a:path w="1438" h="3971" fill="none" extrusionOk="0">
                    <a:moveTo>
                      <a:pt x="599" y="1"/>
                    </a:moveTo>
                    <a:lnTo>
                      <a:pt x="599" y="1"/>
                    </a:lnTo>
                    <a:lnTo>
                      <a:pt x="548" y="1"/>
                    </a:lnTo>
                    <a:lnTo>
                      <a:pt x="497" y="18"/>
                    </a:lnTo>
                    <a:lnTo>
                      <a:pt x="394" y="86"/>
                    </a:lnTo>
                    <a:lnTo>
                      <a:pt x="291" y="155"/>
                    </a:lnTo>
                    <a:lnTo>
                      <a:pt x="223" y="258"/>
                    </a:lnTo>
                    <a:lnTo>
                      <a:pt x="223" y="258"/>
                    </a:lnTo>
                    <a:lnTo>
                      <a:pt x="69" y="480"/>
                    </a:lnTo>
                    <a:lnTo>
                      <a:pt x="69" y="480"/>
                    </a:lnTo>
                    <a:lnTo>
                      <a:pt x="35" y="514"/>
                    </a:lnTo>
                    <a:lnTo>
                      <a:pt x="17" y="583"/>
                    </a:lnTo>
                    <a:lnTo>
                      <a:pt x="17" y="583"/>
                    </a:lnTo>
                    <a:lnTo>
                      <a:pt x="0" y="651"/>
                    </a:lnTo>
                    <a:lnTo>
                      <a:pt x="17" y="720"/>
                    </a:lnTo>
                    <a:lnTo>
                      <a:pt x="17" y="720"/>
                    </a:lnTo>
                    <a:lnTo>
                      <a:pt x="120" y="1096"/>
                    </a:lnTo>
                    <a:lnTo>
                      <a:pt x="120" y="1096"/>
                    </a:lnTo>
                    <a:lnTo>
                      <a:pt x="189" y="1010"/>
                    </a:lnTo>
                    <a:lnTo>
                      <a:pt x="257" y="942"/>
                    </a:lnTo>
                    <a:lnTo>
                      <a:pt x="257" y="942"/>
                    </a:lnTo>
                    <a:lnTo>
                      <a:pt x="343" y="874"/>
                    </a:lnTo>
                    <a:lnTo>
                      <a:pt x="343" y="874"/>
                    </a:lnTo>
                    <a:lnTo>
                      <a:pt x="257" y="1147"/>
                    </a:lnTo>
                    <a:lnTo>
                      <a:pt x="257" y="1147"/>
                    </a:lnTo>
                    <a:lnTo>
                      <a:pt x="189" y="1318"/>
                    </a:lnTo>
                    <a:lnTo>
                      <a:pt x="189" y="1318"/>
                    </a:lnTo>
                    <a:lnTo>
                      <a:pt x="291" y="1661"/>
                    </a:lnTo>
                    <a:lnTo>
                      <a:pt x="428" y="1986"/>
                    </a:lnTo>
                    <a:lnTo>
                      <a:pt x="685" y="2653"/>
                    </a:lnTo>
                    <a:lnTo>
                      <a:pt x="959" y="3303"/>
                    </a:lnTo>
                    <a:lnTo>
                      <a:pt x="1078" y="3646"/>
                    </a:lnTo>
                    <a:lnTo>
                      <a:pt x="1198" y="3971"/>
                    </a:lnTo>
                    <a:lnTo>
                      <a:pt x="1198" y="3971"/>
                    </a:lnTo>
                    <a:lnTo>
                      <a:pt x="1232" y="3663"/>
                    </a:lnTo>
                    <a:lnTo>
                      <a:pt x="1232" y="3338"/>
                    </a:lnTo>
                    <a:lnTo>
                      <a:pt x="1215" y="3013"/>
                    </a:lnTo>
                    <a:lnTo>
                      <a:pt x="1181" y="2705"/>
                    </a:lnTo>
                    <a:lnTo>
                      <a:pt x="1130" y="2379"/>
                    </a:lnTo>
                    <a:lnTo>
                      <a:pt x="1044" y="2071"/>
                    </a:lnTo>
                    <a:lnTo>
                      <a:pt x="959" y="1763"/>
                    </a:lnTo>
                    <a:lnTo>
                      <a:pt x="839" y="1473"/>
                    </a:lnTo>
                    <a:lnTo>
                      <a:pt x="839" y="1473"/>
                    </a:lnTo>
                    <a:lnTo>
                      <a:pt x="1061" y="1524"/>
                    </a:lnTo>
                    <a:lnTo>
                      <a:pt x="1284" y="1541"/>
                    </a:lnTo>
                    <a:lnTo>
                      <a:pt x="1284" y="1541"/>
                    </a:lnTo>
                    <a:lnTo>
                      <a:pt x="1335" y="1541"/>
                    </a:lnTo>
                    <a:lnTo>
                      <a:pt x="1335" y="1541"/>
                    </a:lnTo>
                    <a:lnTo>
                      <a:pt x="1386" y="1541"/>
                    </a:lnTo>
                    <a:lnTo>
                      <a:pt x="1438" y="1507"/>
                    </a:lnTo>
                    <a:lnTo>
                      <a:pt x="1438" y="1507"/>
                    </a:lnTo>
                    <a:lnTo>
                      <a:pt x="1438" y="1473"/>
                    </a:lnTo>
                    <a:lnTo>
                      <a:pt x="1438" y="1438"/>
                    </a:lnTo>
                    <a:lnTo>
                      <a:pt x="1438" y="1438"/>
                    </a:lnTo>
                    <a:lnTo>
                      <a:pt x="1404" y="1318"/>
                    </a:lnTo>
                    <a:lnTo>
                      <a:pt x="1369" y="1182"/>
                    </a:lnTo>
                    <a:lnTo>
                      <a:pt x="1249" y="942"/>
                    </a:lnTo>
                    <a:lnTo>
                      <a:pt x="1249" y="942"/>
                    </a:lnTo>
                    <a:lnTo>
                      <a:pt x="993" y="463"/>
                    </a:lnTo>
                    <a:lnTo>
                      <a:pt x="993" y="463"/>
                    </a:lnTo>
                    <a:lnTo>
                      <a:pt x="907" y="275"/>
                    </a:lnTo>
                    <a:lnTo>
                      <a:pt x="856" y="189"/>
                    </a:lnTo>
                    <a:lnTo>
                      <a:pt x="805" y="104"/>
                    </a:lnTo>
                    <a:lnTo>
                      <a:pt x="805" y="104"/>
                    </a:lnTo>
                    <a:lnTo>
                      <a:pt x="753" y="52"/>
                    </a:lnTo>
                    <a:lnTo>
                      <a:pt x="702" y="18"/>
                    </a:lnTo>
                    <a:lnTo>
                      <a:pt x="651" y="1"/>
                    </a:lnTo>
                    <a:lnTo>
                      <a:pt x="599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4" name="Google Shape;2057;p35">
                <a:extLst>
                  <a:ext uri="{FF2B5EF4-FFF2-40B4-BE49-F238E27FC236}">
                    <a16:creationId xmlns:a16="http://schemas.microsoft.com/office/drawing/2014/main" id="{E0ECB704-0715-38B4-AEBD-7CD4ED48D78E}"/>
                  </a:ext>
                </a:extLst>
              </p:cNvPr>
              <p:cNvSpPr/>
              <p:nvPr/>
            </p:nvSpPr>
            <p:spPr>
              <a:xfrm>
                <a:off x="6282775" y="3431966"/>
                <a:ext cx="131676" cy="225521"/>
              </a:xfrm>
              <a:custGeom>
                <a:avLst/>
                <a:gdLst/>
                <a:ahLst/>
                <a:cxnLst/>
                <a:rect l="l" t="t" r="r" b="b"/>
                <a:pathLst>
                  <a:path w="3338" h="5717" extrusionOk="0">
                    <a:moveTo>
                      <a:pt x="805" y="1"/>
                    </a:moveTo>
                    <a:lnTo>
                      <a:pt x="634" y="52"/>
                    </a:lnTo>
                    <a:lnTo>
                      <a:pt x="566" y="86"/>
                    </a:lnTo>
                    <a:lnTo>
                      <a:pt x="480" y="121"/>
                    </a:lnTo>
                    <a:lnTo>
                      <a:pt x="412" y="189"/>
                    </a:lnTo>
                    <a:lnTo>
                      <a:pt x="343" y="258"/>
                    </a:lnTo>
                    <a:lnTo>
                      <a:pt x="275" y="343"/>
                    </a:lnTo>
                    <a:lnTo>
                      <a:pt x="206" y="446"/>
                    </a:lnTo>
                    <a:lnTo>
                      <a:pt x="121" y="583"/>
                    </a:lnTo>
                    <a:lnTo>
                      <a:pt x="69" y="737"/>
                    </a:lnTo>
                    <a:lnTo>
                      <a:pt x="35" y="891"/>
                    </a:lnTo>
                    <a:lnTo>
                      <a:pt x="18" y="1045"/>
                    </a:lnTo>
                    <a:lnTo>
                      <a:pt x="1" y="1199"/>
                    </a:lnTo>
                    <a:lnTo>
                      <a:pt x="18" y="1370"/>
                    </a:lnTo>
                    <a:lnTo>
                      <a:pt x="35" y="1695"/>
                    </a:lnTo>
                    <a:lnTo>
                      <a:pt x="87" y="2071"/>
                    </a:lnTo>
                    <a:lnTo>
                      <a:pt x="138" y="2465"/>
                    </a:lnTo>
                    <a:lnTo>
                      <a:pt x="292" y="3218"/>
                    </a:lnTo>
                    <a:lnTo>
                      <a:pt x="480" y="3971"/>
                    </a:lnTo>
                    <a:lnTo>
                      <a:pt x="703" y="4724"/>
                    </a:lnTo>
                    <a:lnTo>
                      <a:pt x="822" y="4724"/>
                    </a:lnTo>
                    <a:lnTo>
                      <a:pt x="874" y="4707"/>
                    </a:lnTo>
                    <a:lnTo>
                      <a:pt x="925" y="4689"/>
                    </a:lnTo>
                    <a:lnTo>
                      <a:pt x="1028" y="4604"/>
                    </a:lnTo>
                    <a:lnTo>
                      <a:pt x="1079" y="4518"/>
                    </a:lnTo>
                    <a:lnTo>
                      <a:pt x="1113" y="4399"/>
                    </a:lnTo>
                    <a:lnTo>
                      <a:pt x="1113" y="4296"/>
                    </a:lnTo>
                    <a:lnTo>
                      <a:pt x="1113" y="4176"/>
                    </a:lnTo>
                    <a:lnTo>
                      <a:pt x="1096" y="4073"/>
                    </a:lnTo>
                    <a:lnTo>
                      <a:pt x="1165" y="4210"/>
                    </a:lnTo>
                    <a:lnTo>
                      <a:pt x="1216" y="4381"/>
                    </a:lnTo>
                    <a:lnTo>
                      <a:pt x="1250" y="4535"/>
                    </a:lnTo>
                    <a:lnTo>
                      <a:pt x="1267" y="4689"/>
                    </a:lnTo>
                    <a:lnTo>
                      <a:pt x="1301" y="4861"/>
                    </a:lnTo>
                    <a:lnTo>
                      <a:pt x="1353" y="5015"/>
                    </a:lnTo>
                    <a:lnTo>
                      <a:pt x="1421" y="5169"/>
                    </a:lnTo>
                    <a:lnTo>
                      <a:pt x="1455" y="5237"/>
                    </a:lnTo>
                    <a:lnTo>
                      <a:pt x="1524" y="5305"/>
                    </a:lnTo>
                    <a:lnTo>
                      <a:pt x="1575" y="5357"/>
                    </a:lnTo>
                    <a:lnTo>
                      <a:pt x="1661" y="5408"/>
                    </a:lnTo>
                    <a:lnTo>
                      <a:pt x="1746" y="5425"/>
                    </a:lnTo>
                    <a:lnTo>
                      <a:pt x="1832" y="5442"/>
                    </a:lnTo>
                    <a:lnTo>
                      <a:pt x="1917" y="5459"/>
                    </a:lnTo>
                    <a:lnTo>
                      <a:pt x="2003" y="5442"/>
                    </a:lnTo>
                    <a:lnTo>
                      <a:pt x="2089" y="5408"/>
                    </a:lnTo>
                    <a:lnTo>
                      <a:pt x="2157" y="5374"/>
                    </a:lnTo>
                    <a:lnTo>
                      <a:pt x="2140" y="5442"/>
                    </a:lnTo>
                    <a:lnTo>
                      <a:pt x="2157" y="5511"/>
                    </a:lnTo>
                    <a:lnTo>
                      <a:pt x="2191" y="5562"/>
                    </a:lnTo>
                    <a:lnTo>
                      <a:pt x="2243" y="5631"/>
                    </a:lnTo>
                    <a:lnTo>
                      <a:pt x="2294" y="5665"/>
                    </a:lnTo>
                    <a:lnTo>
                      <a:pt x="2379" y="5699"/>
                    </a:lnTo>
                    <a:lnTo>
                      <a:pt x="2465" y="5716"/>
                    </a:lnTo>
                    <a:lnTo>
                      <a:pt x="2533" y="5699"/>
                    </a:lnTo>
                    <a:lnTo>
                      <a:pt x="2602" y="5665"/>
                    </a:lnTo>
                    <a:lnTo>
                      <a:pt x="2670" y="5613"/>
                    </a:lnTo>
                    <a:lnTo>
                      <a:pt x="2705" y="5545"/>
                    </a:lnTo>
                    <a:lnTo>
                      <a:pt x="2739" y="5477"/>
                    </a:lnTo>
                    <a:lnTo>
                      <a:pt x="2756" y="5408"/>
                    </a:lnTo>
                    <a:lnTo>
                      <a:pt x="2756" y="5323"/>
                    </a:lnTo>
                    <a:lnTo>
                      <a:pt x="2739" y="5254"/>
                    </a:lnTo>
                    <a:lnTo>
                      <a:pt x="2705" y="5186"/>
                    </a:lnTo>
                    <a:lnTo>
                      <a:pt x="2705" y="5186"/>
                    </a:lnTo>
                    <a:lnTo>
                      <a:pt x="2773" y="5288"/>
                    </a:lnTo>
                    <a:lnTo>
                      <a:pt x="2859" y="5357"/>
                    </a:lnTo>
                    <a:lnTo>
                      <a:pt x="2910" y="5374"/>
                    </a:lnTo>
                    <a:lnTo>
                      <a:pt x="2961" y="5391"/>
                    </a:lnTo>
                    <a:lnTo>
                      <a:pt x="3013" y="5391"/>
                    </a:lnTo>
                    <a:lnTo>
                      <a:pt x="3064" y="5357"/>
                    </a:lnTo>
                    <a:lnTo>
                      <a:pt x="3098" y="5323"/>
                    </a:lnTo>
                    <a:lnTo>
                      <a:pt x="3115" y="5288"/>
                    </a:lnTo>
                    <a:lnTo>
                      <a:pt x="3115" y="5186"/>
                    </a:lnTo>
                    <a:lnTo>
                      <a:pt x="3098" y="4792"/>
                    </a:lnTo>
                    <a:lnTo>
                      <a:pt x="3064" y="4399"/>
                    </a:lnTo>
                    <a:lnTo>
                      <a:pt x="2995" y="4005"/>
                    </a:lnTo>
                    <a:lnTo>
                      <a:pt x="2910" y="3629"/>
                    </a:lnTo>
                    <a:lnTo>
                      <a:pt x="2790" y="3252"/>
                    </a:lnTo>
                    <a:lnTo>
                      <a:pt x="2670" y="2859"/>
                    </a:lnTo>
                    <a:lnTo>
                      <a:pt x="2414" y="2106"/>
                    </a:lnTo>
                    <a:lnTo>
                      <a:pt x="2414" y="2106"/>
                    </a:lnTo>
                    <a:lnTo>
                      <a:pt x="2516" y="2191"/>
                    </a:lnTo>
                    <a:lnTo>
                      <a:pt x="2619" y="2277"/>
                    </a:lnTo>
                    <a:lnTo>
                      <a:pt x="2773" y="2482"/>
                    </a:lnTo>
                    <a:lnTo>
                      <a:pt x="2859" y="2568"/>
                    </a:lnTo>
                    <a:lnTo>
                      <a:pt x="2978" y="2653"/>
                    </a:lnTo>
                    <a:lnTo>
                      <a:pt x="3098" y="2687"/>
                    </a:lnTo>
                    <a:lnTo>
                      <a:pt x="3235" y="2687"/>
                    </a:lnTo>
                    <a:lnTo>
                      <a:pt x="3269" y="2670"/>
                    </a:lnTo>
                    <a:lnTo>
                      <a:pt x="3321" y="2653"/>
                    </a:lnTo>
                    <a:lnTo>
                      <a:pt x="3321" y="2619"/>
                    </a:lnTo>
                    <a:lnTo>
                      <a:pt x="3338" y="2568"/>
                    </a:lnTo>
                    <a:lnTo>
                      <a:pt x="3304" y="2499"/>
                    </a:lnTo>
                    <a:lnTo>
                      <a:pt x="3304" y="2482"/>
                    </a:lnTo>
                    <a:lnTo>
                      <a:pt x="3167" y="2140"/>
                    </a:lnTo>
                    <a:lnTo>
                      <a:pt x="3013" y="1815"/>
                    </a:lnTo>
                    <a:lnTo>
                      <a:pt x="2841" y="1490"/>
                    </a:lnTo>
                    <a:lnTo>
                      <a:pt x="2653" y="1182"/>
                    </a:lnTo>
                    <a:lnTo>
                      <a:pt x="2448" y="908"/>
                    </a:lnTo>
                    <a:lnTo>
                      <a:pt x="2311" y="771"/>
                    </a:lnTo>
                    <a:lnTo>
                      <a:pt x="2174" y="634"/>
                    </a:lnTo>
                    <a:lnTo>
                      <a:pt x="2020" y="497"/>
                    </a:lnTo>
                    <a:lnTo>
                      <a:pt x="1866" y="360"/>
                    </a:lnTo>
                    <a:lnTo>
                      <a:pt x="1695" y="258"/>
                    </a:lnTo>
                    <a:lnTo>
                      <a:pt x="1507" y="155"/>
                    </a:lnTo>
                    <a:lnTo>
                      <a:pt x="1336" y="69"/>
                    </a:lnTo>
                    <a:lnTo>
                      <a:pt x="1165" y="18"/>
                    </a:lnTo>
                    <a:lnTo>
                      <a:pt x="976" y="1"/>
                    </a:lnTo>
                    <a:close/>
                  </a:path>
                </a:pathLst>
              </a:custGeom>
              <a:solidFill>
                <a:srgbClr val="A07B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5" name="Google Shape;2058;p35">
                <a:extLst>
                  <a:ext uri="{FF2B5EF4-FFF2-40B4-BE49-F238E27FC236}">
                    <a16:creationId xmlns:a16="http://schemas.microsoft.com/office/drawing/2014/main" id="{B1109413-1283-4102-537E-DB56D1BB467B}"/>
                  </a:ext>
                </a:extLst>
              </p:cNvPr>
              <p:cNvSpPr/>
              <p:nvPr/>
            </p:nvSpPr>
            <p:spPr>
              <a:xfrm>
                <a:off x="6235557" y="3411729"/>
                <a:ext cx="36489" cy="45956"/>
              </a:xfrm>
              <a:custGeom>
                <a:avLst/>
                <a:gdLst/>
                <a:ahLst/>
                <a:cxnLst/>
                <a:rect l="l" t="t" r="r" b="b"/>
                <a:pathLst>
                  <a:path w="925" h="1165" extrusionOk="0">
                    <a:moveTo>
                      <a:pt x="17" y="1"/>
                    </a:moveTo>
                    <a:lnTo>
                      <a:pt x="0" y="18"/>
                    </a:lnTo>
                    <a:lnTo>
                      <a:pt x="17" y="120"/>
                    </a:lnTo>
                    <a:lnTo>
                      <a:pt x="34" y="206"/>
                    </a:lnTo>
                    <a:lnTo>
                      <a:pt x="103" y="394"/>
                    </a:lnTo>
                    <a:lnTo>
                      <a:pt x="154" y="463"/>
                    </a:lnTo>
                    <a:lnTo>
                      <a:pt x="205" y="548"/>
                    </a:lnTo>
                    <a:lnTo>
                      <a:pt x="325" y="685"/>
                    </a:lnTo>
                    <a:lnTo>
                      <a:pt x="462" y="822"/>
                    </a:lnTo>
                    <a:lnTo>
                      <a:pt x="599" y="959"/>
                    </a:lnTo>
                    <a:lnTo>
                      <a:pt x="753" y="1061"/>
                    </a:lnTo>
                    <a:lnTo>
                      <a:pt x="907" y="1164"/>
                    </a:lnTo>
                    <a:lnTo>
                      <a:pt x="924" y="1164"/>
                    </a:lnTo>
                    <a:lnTo>
                      <a:pt x="924" y="1147"/>
                    </a:lnTo>
                    <a:lnTo>
                      <a:pt x="787" y="1027"/>
                    </a:lnTo>
                    <a:lnTo>
                      <a:pt x="667" y="890"/>
                    </a:lnTo>
                    <a:lnTo>
                      <a:pt x="445" y="599"/>
                    </a:lnTo>
                    <a:lnTo>
                      <a:pt x="359" y="445"/>
                    </a:lnTo>
                    <a:lnTo>
                      <a:pt x="257" y="291"/>
                    </a:lnTo>
                    <a:lnTo>
                      <a:pt x="154" y="155"/>
                    </a:lnTo>
                    <a:lnTo>
                      <a:pt x="17" y="1"/>
                    </a:lnTo>
                    <a:close/>
                  </a:path>
                </a:pathLst>
              </a:custGeom>
              <a:solidFill>
                <a:srgbClr val="01161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6" name="Google Shape;2059;p35">
                <a:extLst>
                  <a:ext uri="{FF2B5EF4-FFF2-40B4-BE49-F238E27FC236}">
                    <a16:creationId xmlns:a16="http://schemas.microsoft.com/office/drawing/2014/main" id="{8C9A8E92-75A4-0A54-AE2B-F23308776F71}"/>
                  </a:ext>
                </a:extLst>
              </p:cNvPr>
              <p:cNvSpPr/>
              <p:nvPr/>
            </p:nvSpPr>
            <p:spPr>
              <a:xfrm>
                <a:off x="6235557" y="3411729"/>
                <a:ext cx="36489" cy="45956"/>
              </a:xfrm>
              <a:custGeom>
                <a:avLst/>
                <a:gdLst/>
                <a:ahLst/>
                <a:cxnLst/>
                <a:rect l="l" t="t" r="r" b="b"/>
                <a:pathLst>
                  <a:path w="925" h="1165" fill="none" extrusionOk="0">
                    <a:moveTo>
                      <a:pt x="17" y="1"/>
                    </a:moveTo>
                    <a:lnTo>
                      <a:pt x="0" y="18"/>
                    </a:lnTo>
                    <a:lnTo>
                      <a:pt x="0" y="18"/>
                    </a:lnTo>
                    <a:lnTo>
                      <a:pt x="17" y="120"/>
                    </a:lnTo>
                    <a:lnTo>
                      <a:pt x="34" y="206"/>
                    </a:lnTo>
                    <a:lnTo>
                      <a:pt x="103" y="394"/>
                    </a:lnTo>
                    <a:lnTo>
                      <a:pt x="103" y="394"/>
                    </a:lnTo>
                    <a:lnTo>
                      <a:pt x="154" y="463"/>
                    </a:lnTo>
                    <a:lnTo>
                      <a:pt x="205" y="548"/>
                    </a:lnTo>
                    <a:lnTo>
                      <a:pt x="325" y="685"/>
                    </a:lnTo>
                    <a:lnTo>
                      <a:pt x="325" y="685"/>
                    </a:lnTo>
                    <a:lnTo>
                      <a:pt x="462" y="822"/>
                    </a:lnTo>
                    <a:lnTo>
                      <a:pt x="599" y="959"/>
                    </a:lnTo>
                    <a:lnTo>
                      <a:pt x="599" y="959"/>
                    </a:lnTo>
                    <a:lnTo>
                      <a:pt x="753" y="1061"/>
                    </a:lnTo>
                    <a:lnTo>
                      <a:pt x="907" y="1164"/>
                    </a:lnTo>
                    <a:lnTo>
                      <a:pt x="924" y="1164"/>
                    </a:lnTo>
                    <a:lnTo>
                      <a:pt x="924" y="1147"/>
                    </a:lnTo>
                    <a:lnTo>
                      <a:pt x="924" y="1147"/>
                    </a:lnTo>
                    <a:lnTo>
                      <a:pt x="787" y="1027"/>
                    </a:lnTo>
                    <a:lnTo>
                      <a:pt x="667" y="890"/>
                    </a:lnTo>
                    <a:lnTo>
                      <a:pt x="667" y="890"/>
                    </a:lnTo>
                    <a:lnTo>
                      <a:pt x="445" y="599"/>
                    </a:lnTo>
                    <a:lnTo>
                      <a:pt x="445" y="599"/>
                    </a:lnTo>
                    <a:lnTo>
                      <a:pt x="359" y="445"/>
                    </a:lnTo>
                    <a:lnTo>
                      <a:pt x="257" y="291"/>
                    </a:lnTo>
                    <a:lnTo>
                      <a:pt x="257" y="291"/>
                    </a:lnTo>
                    <a:lnTo>
                      <a:pt x="154" y="155"/>
                    </a:lnTo>
                    <a:lnTo>
                      <a:pt x="17" y="1"/>
                    </a:lnTo>
                    <a:lnTo>
                      <a:pt x="17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7" name="Google Shape;2060;p35">
                <a:extLst>
                  <a:ext uri="{FF2B5EF4-FFF2-40B4-BE49-F238E27FC236}">
                    <a16:creationId xmlns:a16="http://schemas.microsoft.com/office/drawing/2014/main" id="{B8F32C74-6C3B-57E7-E6F7-B7CB519A34C3}"/>
                  </a:ext>
                </a:extLst>
              </p:cNvPr>
              <p:cNvSpPr/>
              <p:nvPr/>
            </p:nvSpPr>
            <p:spPr>
              <a:xfrm>
                <a:off x="6257134" y="3396187"/>
                <a:ext cx="24339" cy="41893"/>
              </a:xfrm>
              <a:custGeom>
                <a:avLst/>
                <a:gdLst/>
                <a:ahLst/>
                <a:cxnLst/>
                <a:rect l="l" t="t" r="r" b="b"/>
                <a:pathLst>
                  <a:path w="617" h="1062" extrusionOk="0">
                    <a:moveTo>
                      <a:pt x="18" y="1"/>
                    </a:moveTo>
                    <a:lnTo>
                      <a:pt x="1" y="18"/>
                    </a:lnTo>
                    <a:lnTo>
                      <a:pt x="52" y="172"/>
                    </a:lnTo>
                    <a:lnTo>
                      <a:pt x="103" y="309"/>
                    </a:lnTo>
                    <a:lnTo>
                      <a:pt x="189" y="446"/>
                    </a:lnTo>
                    <a:lnTo>
                      <a:pt x="274" y="566"/>
                    </a:lnTo>
                    <a:lnTo>
                      <a:pt x="446" y="822"/>
                    </a:lnTo>
                    <a:lnTo>
                      <a:pt x="617" y="1062"/>
                    </a:lnTo>
                    <a:lnTo>
                      <a:pt x="531" y="771"/>
                    </a:lnTo>
                    <a:lnTo>
                      <a:pt x="394" y="480"/>
                    </a:lnTo>
                    <a:lnTo>
                      <a:pt x="343" y="343"/>
                    </a:lnTo>
                    <a:lnTo>
                      <a:pt x="309" y="275"/>
                    </a:lnTo>
                    <a:lnTo>
                      <a:pt x="257" y="206"/>
                    </a:lnTo>
                    <a:lnTo>
                      <a:pt x="155" y="104"/>
                    </a:lnTo>
                    <a:lnTo>
                      <a:pt x="86" y="52"/>
                    </a:lnTo>
                    <a:lnTo>
                      <a:pt x="18" y="1"/>
                    </a:lnTo>
                    <a:close/>
                  </a:path>
                </a:pathLst>
              </a:custGeom>
              <a:solidFill>
                <a:srgbClr val="01161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8" name="Google Shape;2061;p35">
                <a:extLst>
                  <a:ext uri="{FF2B5EF4-FFF2-40B4-BE49-F238E27FC236}">
                    <a16:creationId xmlns:a16="http://schemas.microsoft.com/office/drawing/2014/main" id="{F1FC936F-2FB5-3B7D-D9D9-1D0DB9C955FC}"/>
                  </a:ext>
                </a:extLst>
              </p:cNvPr>
              <p:cNvSpPr/>
              <p:nvPr/>
            </p:nvSpPr>
            <p:spPr>
              <a:xfrm>
                <a:off x="6257134" y="3396187"/>
                <a:ext cx="24339" cy="42564"/>
              </a:xfrm>
              <a:custGeom>
                <a:avLst/>
                <a:gdLst/>
                <a:ahLst/>
                <a:cxnLst/>
                <a:rect l="l" t="t" r="r" b="b"/>
                <a:pathLst>
                  <a:path w="617" h="1079" fill="none" extrusionOk="0">
                    <a:moveTo>
                      <a:pt x="18" y="1"/>
                    </a:moveTo>
                    <a:lnTo>
                      <a:pt x="1" y="18"/>
                    </a:lnTo>
                    <a:lnTo>
                      <a:pt x="1" y="18"/>
                    </a:lnTo>
                    <a:lnTo>
                      <a:pt x="52" y="172"/>
                    </a:lnTo>
                    <a:lnTo>
                      <a:pt x="103" y="309"/>
                    </a:lnTo>
                    <a:lnTo>
                      <a:pt x="103" y="309"/>
                    </a:lnTo>
                    <a:lnTo>
                      <a:pt x="189" y="446"/>
                    </a:lnTo>
                    <a:lnTo>
                      <a:pt x="274" y="566"/>
                    </a:lnTo>
                    <a:lnTo>
                      <a:pt x="446" y="822"/>
                    </a:lnTo>
                    <a:lnTo>
                      <a:pt x="446" y="822"/>
                    </a:lnTo>
                    <a:lnTo>
                      <a:pt x="617" y="1062"/>
                    </a:lnTo>
                    <a:lnTo>
                      <a:pt x="617" y="1079"/>
                    </a:lnTo>
                    <a:lnTo>
                      <a:pt x="617" y="1062"/>
                    </a:lnTo>
                    <a:lnTo>
                      <a:pt x="617" y="1062"/>
                    </a:lnTo>
                    <a:lnTo>
                      <a:pt x="531" y="771"/>
                    </a:lnTo>
                    <a:lnTo>
                      <a:pt x="531" y="771"/>
                    </a:lnTo>
                    <a:lnTo>
                      <a:pt x="394" y="480"/>
                    </a:lnTo>
                    <a:lnTo>
                      <a:pt x="394" y="480"/>
                    </a:lnTo>
                    <a:lnTo>
                      <a:pt x="343" y="343"/>
                    </a:lnTo>
                    <a:lnTo>
                      <a:pt x="309" y="275"/>
                    </a:lnTo>
                    <a:lnTo>
                      <a:pt x="257" y="206"/>
                    </a:lnTo>
                    <a:lnTo>
                      <a:pt x="257" y="206"/>
                    </a:lnTo>
                    <a:lnTo>
                      <a:pt x="155" y="104"/>
                    </a:lnTo>
                    <a:lnTo>
                      <a:pt x="86" y="52"/>
                    </a:lnTo>
                    <a:lnTo>
                      <a:pt x="18" y="1"/>
                    </a:lnTo>
                    <a:lnTo>
                      <a:pt x="18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9" name="Google Shape;2062;p35">
                <a:extLst>
                  <a:ext uri="{FF2B5EF4-FFF2-40B4-BE49-F238E27FC236}">
                    <a16:creationId xmlns:a16="http://schemas.microsoft.com/office/drawing/2014/main" id="{F01EE55F-1DBD-CAF9-D2CA-C83E540CE0A2}"/>
                  </a:ext>
                </a:extLst>
              </p:cNvPr>
              <p:cNvSpPr/>
              <p:nvPr/>
            </p:nvSpPr>
            <p:spPr>
              <a:xfrm>
                <a:off x="6280763" y="3370546"/>
                <a:ext cx="18264" cy="54043"/>
              </a:xfrm>
              <a:custGeom>
                <a:avLst/>
                <a:gdLst/>
                <a:ahLst/>
                <a:cxnLst/>
                <a:rect l="l" t="t" r="r" b="b"/>
                <a:pathLst>
                  <a:path w="463" h="1370" extrusionOk="0">
                    <a:moveTo>
                      <a:pt x="18" y="1"/>
                    </a:moveTo>
                    <a:lnTo>
                      <a:pt x="1" y="18"/>
                    </a:lnTo>
                    <a:lnTo>
                      <a:pt x="35" y="206"/>
                    </a:lnTo>
                    <a:lnTo>
                      <a:pt x="86" y="377"/>
                    </a:lnTo>
                    <a:lnTo>
                      <a:pt x="155" y="531"/>
                    </a:lnTo>
                    <a:lnTo>
                      <a:pt x="223" y="702"/>
                    </a:lnTo>
                    <a:lnTo>
                      <a:pt x="360" y="1027"/>
                    </a:lnTo>
                    <a:lnTo>
                      <a:pt x="446" y="1370"/>
                    </a:lnTo>
                    <a:lnTo>
                      <a:pt x="463" y="1370"/>
                    </a:lnTo>
                    <a:lnTo>
                      <a:pt x="463" y="1181"/>
                    </a:lnTo>
                    <a:lnTo>
                      <a:pt x="446" y="1010"/>
                    </a:lnTo>
                    <a:lnTo>
                      <a:pt x="411" y="822"/>
                    </a:lnTo>
                    <a:lnTo>
                      <a:pt x="377" y="651"/>
                    </a:lnTo>
                    <a:lnTo>
                      <a:pt x="326" y="463"/>
                    </a:lnTo>
                    <a:lnTo>
                      <a:pt x="292" y="377"/>
                    </a:lnTo>
                    <a:lnTo>
                      <a:pt x="257" y="292"/>
                    </a:lnTo>
                    <a:lnTo>
                      <a:pt x="155" y="138"/>
                    </a:lnTo>
                    <a:lnTo>
                      <a:pt x="86" y="69"/>
                    </a:lnTo>
                    <a:lnTo>
                      <a:pt x="18" y="18"/>
                    </a:lnTo>
                    <a:lnTo>
                      <a:pt x="18" y="1"/>
                    </a:lnTo>
                    <a:close/>
                  </a:path>
                </a:pathLst>
              </a:custGeom>
              <a:solidFill>
                <a:srgbClr val="01161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0" name="Google Shape;2063;p35">
                <a:extLst>
                  <a:ext uri="{FF2B5EF4-FFF2-40B4-BE49-F238E27FC236}">
                    <a16:creationId xmlns:a16="http://schemas.microsoft.com/office/drawing/2014/main" id="{A4BA2AAE-95D3-FE42-4B76-A787A84E9B5A}"/>
                  </a:ext>
                </a:extLst>
              </p:cNvPr>
              <p:cNvSpPr/>
              <p:nvPr/>
            </p:nvSpPr>
            <p:spPr>
              <a:xfrm>
                <a:off x="6280763" y="3370546"/>
                <a:ext cx="18264" cy="54043"/>
              </a:xfrm>
              <a:custGeom>
                <a:avLst/>
                <a:gdLst/>
                <a:ahLst/>
                <a:cxnLst/>
                <a:rect l="l" t="t" r="r" b="b"/>
                <a:pathLst>
                  <a:path w="463" h="1370" fill="none" extrusionOk="0">
                    <a:moveTo>
                      <a:pt x="18" y="1"/>
                    </a:moveTo>
                    <a:lnTo>
                      <a:pt x="1" y="18"/>
                    </a:lnTo>
                    <a:lnTo>
                      <a:pt x="1" y="18"/>
                    </a:lnTo>
                    <a:lnTo>
                      <a:pt x="35" y="206"/>
                    </a:lnTo>
                    <a:lnTo>
                      <a:pt x="86" y="377"/>
                    </a:lnTo>
                    <a:lnTo>
                      <a:pt x="86" y="377"/>
                    </a:lnTo>
                    <a:lnTo>
                      <a:pt x="155" y="531"/>
                    </a:lnTo>
                    <a:lnTo>
                      <a:pt x="223" y="702"/>
                    </a:lnTo>
                    <a:lnTo>
                      <a:pt x="223" y="702"/>
                    </a:lnTo>
                    <a:lnTo>
                      <a:pt x="360" y="1027"/>
                    </a:lnTo>
                    <a:lnTo>
                      <a:pt x="360" y="1027"/>
                    </a:lnTo>
                    <a:lnTo>
                      <a:pt x="446" y="1370"/>
                    </a:lnTo>
                    <a:lnTo>
                      <a:pt x="463" y="1370"/>
                    </a:lnTo>
                    <a:lnTo>
                      <a:pt x="463" y="1370"/>
                    </a:lnTo>
                    <a:lnTo>
                      <a:pt x="463" y="1370"/>
                    </a:lnTo>
                    <a:lnTo>
                      <a:pt x="463" y="1181"/>
                    </a:lnTo>
                    <a:lnTo>
                      <a:pt x="446" y="1010"/>
                    </a:lnTo>
                    <a:lnTo>
                      <a:pt x="446" y="1010"/>
                    </a:lnTo>
                    <a:lnTo>
                      <a:pt x="411" y="822"/>
                    </a:lnTo>
                    <a:lnTo>
                      <a:pt x="377" y="651"/>
                    </a:lnTo>
                    <a:lnTo>
                      <a:pt x="377" y="651"/>
                    </a:lnTo>
                    <a:lnTo>
                      <a:pt x="326" y="463"/>
                    </a:lnTo>
                    <a:lnTo>
                      <a:pt x="292" y="377"/>
                    </a:lnTo>
                    <a:lnTo>
                      <a:pt x="257" y="292"/>
                    </a:lnTo>
                    <a:lnTo>
                      <a:pt x="257" y="292"/>
                    </a:lnTo>
                    <a:lnTo>
                      <a:pt x="155" y="138"/>
                    </a:lnTo>
                    <a:lnTo>
                      <a:pt x="86" y="69"/>
                    </a:lnTo>
                    <a:lnTo>
                      <a:pt x="18" y="18"/>
                    </a:lnTo>
                    <a:lnTo>
                      <a:pt x="18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1" name="Google Shape;2064;p35">
                <a:extLst>
                  <a:ext uri="{FF2B5EF4-FFF2-40B4-BE49-F238E27FC236}">
                    <a16:creationId xmlns:a16="http://schemas.microsoft.com/office/drawing/2014/main" id="{3517C0A6-6CE2-5AF1-6ED2-FDF39DC39DCD}"/>
                  </a:ext>
                </a:extLst>
              </p:cNvPr>
              <p:cNvSpPr/>
              <p:nvPr/>
            </p:nvSpPr>
            <p:spPr>
              <a:xfrm>
                <a:off x="6307785" y="3350980"/>
                <a:ext cx="19605" cy="66864"/>
              </a:xfrm>
              <a:custGeom>
                <a:avLst/>
                <a:gdLst/>
                <a:ahLst/>
                <a:cxnLst/>
                <a:rect l="l" t="t" r="r" b="b"/>
                <a:pathLst>
                  <a:path w="497" h="1695" extrusionOk="0">
                    <a:moveTo>
                      <a:pt x="0" y="0"/>
                    </a:moveTo>
                    <a:lnTo>
                      <a:pt x="0" y="18"/>
                    </a:lnTo>
                    <a:lnTo>
                      <a:pt x="137" y="428"/>
                    </a:lnTo>
                    <a:lnTo>
                      <a:pt x="205" y="616"/>
                    </a:lnTo>
                    <a:lnTo>
                      <a:pt x="274" y="822"/>
                    </a:lnTo>
                    <a:lnTo>
                      <a:pt x="342" y="1044"/>
                    </a:lnTo>
                    <a:lnTo>
                      <a:pt x="377" y="1250"/>
                    </a:lnTo>
                    <a:lnTo>
                      <a:pt x="479" y="1695"/>
                    </a:lnTo>
                    <a:lnTo>
                      <a:pt x="496" y="1677"/>
                    </a:lnTo>
                    <a:lnTo>
                      <a:pt x="479" y="1232"/>
                    </a:lnTo>
                    <a:lnTo>
                      <a:pt x="462" y="1010"/>
                    </a:lnTo>
                    <a:lnTo>
                      <a:pt x="428" y="788"/>
                    </a:lnTo>
                    <a:lnTo>
                      <a:pt x="377" y="565"/>
                    </a:lnTo>
                    <a:lnTo>
                      <a:pt x="342" y="462"/>
                    </a:lnTo>
                    <a:lnTo>
                      <a:pt x="308" y="360"/>
                    </a:lnTo>
                    <a:lnTo>
                      <a:pt x="240" y="257"/>
                    </a:lnTo>
                    <a:lnTo>
                      <a:pt x="171" y="154"/>
                    </a:lnTo>
                    <a:lnTo>
                      <a:pt x="103" y="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1161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2" name="Google Shape;2065;p35">
                <a:extLst>
                  <a:ext uri="{FF2B5EF4-FFF2-40B4-BE49-F238E27FC236}">
                    <a16:creationId xmlns:a16="http://schemas.microsoft.com/office/drawing/2014/main" id="{B887774B-1D7F-D1D7-8BE9-CA045A441F9B}"/>
                  </a:ext>
                </a:extLst>
              </p:cNvPr>
              <p:cNvSpPr/>
              <p:nvPr/>
            </p:nvSpPr>
            <p:spPr>
              <a:xfrm>
                <a:off x="6307785" y="3350980"/>
                <a:ext cx="19605" cy="66864"/>
              </a:xfrm>
              <a:custGeom>
                <a:avLst/>
                <a:gdLst/>
                <a:ahLst/>
                <a:cxnLst/>
                <a:rect l="l" t="t" r="r" b="b"/>
                <a:pathLst>
                  <a:path w="497" h="1695" fill="none" extrusionOk="0">
                    <a:moveTo>
                      <a:pt x="0" y="0"/>
                    </a:moveTo>
                    <a:lnTo>
                      <a:pt x="0" y="18"/>
                    </a:lnTo>
                    <a:lnTo>
                      <a:pt x="0" y="18"/>
                    </a:lnTo>
                    <a:lnTo>
                      <a:pt x="137" y="428"/>
                    </a:lnTo>
                    <a:lnTo>
                      <a:pt x="137" y="428"/>
                    </a:lnTo>
                    <a:lnTo>
                      <a:pt x="205" y="616"/>
                    </a:lnTo>
                    <a:lnTo>
                      <a:pt x="274" y="822"/>
                    </a:lnTo>
                    <a:lnTo>
                      <a:pt x="274" y="822"/>
                    </a:lnTo>
                    <a:lnTo>
                      <a:pt x="342" y="1044"/>
                    </a:lnTo>
                    <a:lnTo>
                      <a:pt x="377" y="1250"/>
                    </a:lnTo>
                    <a:lnTo>
                      <a:pt x="377" y="1250"/>
                    </a:lnTo>
                    <a:lnTo>
                      <a:pt x="479" y="1695"/>
                    </a:lnTo>
                    <a:lnTo>
                      <a:pt x="479" y="1695"/>
                    </a:lnTo>
                    <a:lnTo>
                      <a:pt x="496" y="1677"/>
                    </a:lnTo>
                    <a:lnTo>
                      <a:pt x="496" y="1677"/>
                    </a:lnTo>
                    <a:lnTo>
                      <a:pt x="479" y="1232"/>
                    </a:lnTo>
                    <a:lnTo>
                      <a:pt x="479" y="1232"/>
                    </a:lnTo>
                    <a:lnTo>
                      <a:pt x="462" y="1010"/>
                    </a:lnTo>
                    <a:lnTo>
                      <a:pt x="428" y="788"/>
                    </a:lnTo>
                    <a:lnTo>
                      <a:pt x="428" y="788"/>
                    </a:lnTo>
                    <a:lnTo>
                      <a:pt x="377" y="565"/>
                    </a:lnTo>
                    <a:lnTo>
                      <a:pt x="342" y="462"/>
                    </a:lnTo>
                    <a:lnTo>
                      <a:pt x="308" y="360"/>
                    </a:lnTo>
                    <a:lnTo>
                      <a:pt x="308" y="360"/>
                    </a:lnTo>
                    <a:lnTo>
                      <a:pt x="240" y="257"/>
                    </a:lnTo>
                    <a:lnTo>
                      <a:pt x="171" y="154"/>
                    </a:lnTo>
                    <a:lnTo>
                      <a:pt x="103" y="69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3" name="Google Shape;2066;p35">
                <a:extLst>
                  <a:ext uri="{FF2B5EF4-FFF2-40B4-BE49-F238E27FC236}">
                    <a16:creationId xmlns:a16="http://schemas.microsoft.com/office/drawing/2014/main" id="{F112DF2D-102A-80B6-2624-95EBEB609E00}"/>
                  </a:ext>
                </a:extLst>
              </p:cNvPr>
              <p:cNvSpPr/>
              <p:nvPr/>
            </p:nvSpPr>
            <p:spPr>
              <a:xfrm>
                <a:off x="6417804" y="3358396"/>
                <a:ext cx="23668" cy="60789"/>
              </a:xfrm>
              <a:custGeom>
                <a:avLst/>
                <a:gdLst/>
                <a:ahLst/>
                <a:cxnLst/>
                <a:rect l="l" t="t" r="r" b="b"/>
                <a:pathLst>
                  <a:path w="600" h="1541" extrusionOk="0">
                    <a:moveTo>
                      <a:pt x="599" y="1"/>
                    </a:moveTo>
                    <a:lnTo>
                      <a:pt x="497" y="52"/>
                    </a:lnTo>
                    <a:lnTo>
                      <a:pt x="411" y="120"/>
                    </a:lnTo>
                    <a:lnTo>
                      <a:pt x="325" y="206"/>
                    </a:lnTo>
                    <a:lnTo>
                      <a:pt x="257" y="292"/>
                    </a:lnTo>
                    <a:lnTo>
                      <a:pt x="223" y="394"/>
                    </a:lnTo>
                    <a:lnTo>
                      <a:pt x="189" y="497"/>
                    </a:lnTo>
                    <a:lnTo>
                      <a:pt x="137" y="702"/>
                    </a:lnTo>
                    <a:lnTo>
                      <a:pt x="52" y="1113"/>
                    </a:lnTo>
                    <a:lnTo>
                      <a:pt x="0" y="1524"/>
                    </a:lnTo>
                    <a:lnTo>
                      <a:pt x="0" y="1541"/>
                    </a:lnTo>
                    <a:lnTo>
                      <a:pt x="17" y="1524"/>
                    </a:lnTo>
                    <a:lnTo>
                      <a:pt x="137" y="1130"/>
                    </a:lnTo>
                    <a:lnTo>
                      <a:pt x="274" y="754"/>
                    </a:lnTo>
                    <a:lnTo>
                      <a:pt x="360" y="565"/>
                    </a:lnTo>
                    <a:lnTo>
                      <a:pt x="428" y="377"/>
                    </a:lnTo>
                    <a:lnTo>
                      <a:pt x="514" y="206"/>
                    </a:lnTo>
                    <a:lnTo>
                      <a:pt x="599" y="18"/>
                    </a:lnTo>
                    <a:lnTo>
                      <a:pt x="599" y="1"/>
                    </a:lnTo>
                    <a:close/>
                  </a:path>
                </a:pathLst>
              </a:custGeom>
              <a:solidFill>
                <a:srgbClr val="01161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4" name="Google Shape;2067;p35">
                <a:extLst>
                  <a:ext uri="{FF2B5EF4-FFF2-40B4-BE49-F238E27FC236}">
                    <a16:creationId xmlns:a16="http://schemas.microsoft.com/office/drawing/2014/main" id="{2A0999D4-3647-8E31-C975-ED526E1F66F1}"/>
                  </a:ext>
                </a:extLst>
              </p:cNvPr>
              <p:cNvSpPr/>
              <p:nvPr/>
            </p:nvSpPr>
            <p:spPr>
              <a:xfrm>
                <a:off x="6417804" y="3358396"/>
                <a:ext cx="23668" cy="60789"/>
              </a:xfrm>
              <a:custGeom>
                <a:avLst/>
                <a:gdLst/>
                <a:ahLst/>
                <a:cxnLst/>
                <a:rect l="l" t="t" r="r" b="b"/>
                <a:pathLst>
                  <a:path w="600" h="1541" fill="none" extrusionOk="0">
                    <a:moveTo>
                      <a:pt x="599" y="1"/>
                    </a:moveTo>
                    <a:lnTo>
                      <a:pt x="599" y="1"/>
                    </a:lnTo>
                    <a:lnTo>
                      <a:pt x="497" y="52"/>
                    </a:lnTo>
                    <a:lnTo>
                      <a:pt x="411" y="120"/>
                    </a:lnTo>
                    <a:lnTo>
                      <a:pt x="325" y="206"/>
                    </a:lnTo>
                    <a:lnTo>
                      <a:pt x="257" y="292"/>
                    </a:lnTo>
                    <a:lnTo>
                      <a:pt x="257" y="292"/>
                    </a:lnTo>
                    <a:lnTo>
                      <a:pt x="223" y="394"/>
                    </a:lnTo>
                    <a:lnTo>
                      <a:pt x="189" y="497"/>
                    </a:lnTo>
                    <a:lnTo>
                      <a:pt x="137" y="702"/>
                    </a:lnTo>
                    <a:lnTo>
                      <a:pt x="137" y="702"/>
                    </a:lnTo>
                    <a:lnTo>
                      <a:pt x="52" y="1113"/>
                    </a:lnTo>
                    <a:lnTo>
                      <a:pt x="52" y="1113"/>
                    </a:lnTo>
                    <a:lnTo>
                      <a:pt x="0" y="1524"/>
                    </a:lnTo>
                    <a:lnTo>
                      <a:pt x="0" y="1541"/>
                    </a:lnTo>
                    <a:lnTo>
                      <a:pt x="17" y="1524"/>
                    </a:lnTo>
                    <a:lnTo>
                      <a:pt x="17" y="1524"/>
                    </a:lnTo>
                    <a:lnTo>
                      <a:pt x="137" y="1130"/>
                    </a:lnTo>
                    <a:lnTo>
                      <a:pt x="137" y="1130"/>
                    </a:lnTo>
                    <a:lnTo>
                      <a:pt x="274" y="754"/>
                    </a:lnTo>
                    <a:lnTo>
                      <a:pt x="274" y="754"/>
                    </a:lnTo>
                    <a:lnTo>
                      <a:pt x="360" y="565"/>
                    </a:lnTo>
                    <a:lnTo>
                      <a:pt x="428" y="377"/>
                    </a:lnTo>
                    <a:lnTo>
                      <a:pt x="428" y="377"/>
                    </a:lnTo>
                    <a:lnTo>
                      <a:pt x="514" y="206"/>
                    </a:lnTo>
                    <a:lnTo>
                      <a:pt x="599" y="18"/>
                    </a:lnTo>
                    <a:lnTo>
                      <a:pt x="599" y="18"/>
                    </a:lnTo>
                    <a:lnTo>
                      <a:pt x="599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5" name="Google Shape;2068;p35">
                <a:extLst>
                  <a:ext uri="{FF2B5EF4-FFF2-40B4-BE49-F238E27FC236}">
                    <a16:creationId xmlns:a16="http://schemas.microsoft.com/office/drawing/2014/main" id="{719CD189-781C-9D76-90D4-6C187DA9BC95}"/>
                  </a:ext>
                </a:extLst>
              </p:cNvPr>
              <p:cNvSpPr/>
              <p:nvPr/>
            </p:nvSpPr>
            <p:spPr>
              <a:xfrm>
                <a:off x="6433977" y="3369876"/>
                <a:ext cx="35818" cy="49980"/>
              </a:xfrm>
              <a:custGeom>
                <a:avLst/>
                <a:gdLst/>
                <a:ahLst/>
                <a:cxnLst/>
                <a:rect l="l" t="t" r="r" b="b"/>
                <a:pathLst>
                  <a:path w="908" h="1267" extrusionOk="0">
                    <a:moveTo>
                      <a:pt x="891" y="1"/>
                    </a:moveTo>
                    <a:lnTo>
                      <a:pt x="788" y="18"/>
                    </a:lnTo>
                    <a:lnTo>
                      <a:pt x="685" y="52"/>
                    </a:lnTo>
                    <a:lnTo>
                      <a:pt x="600" y="120"/>
                    </a:lnTo>
                    <a:lnTo>
                      <a:pt x="531" y="189"/>
                    </a:lnTo>
                    <a:lnTo>
                      <a:pt x="463" y="274"/>
                    </a:lnTo>
                    <a:lnTo>
                      <a:pt x="429" y="360"/>
                    </a:lnTo>
                    <a:lnTo>
                      <a:pt x="343" y="548"/>
                    </a:lnTo>
                    <a:lnTo>
                      <a:pt x="172" y="890"/>
                    </a:lnTo>
                    <a:lnTo>
                      <a:pt x="1" y="1250"/>
                    </a:lnTo>
                    <a:lnTo>
                      <a:pt x="1" y="1267"/>
                    </a:lnTo>
                    <a:lnTo>
                      <a:pt x="18" y="1250"/>
                    </a:lnTo>
                    <a:lnTo>
                      <a:pt x="258" y="942"/>
                    </a:lnTo>
                    <a:lnTo>
                      <a:pt x="463" y="617"/>
                    </a:lnTo>
                    <a:lnTo>
                      <a:pt x="583" y="463"/>
                    </a:lnTo>
                    <a:lnTo>
                      <a:pt x="685" y="309"/>
                    </a:lnTo>
                    <a:lnTo>
                      <a:pt x="788" y="155"/>
                    </a:lnTo>
                    <a:lnTo>
                      <a:pt x="839" y="86"/>
                    </a:lnTo>
                    <a:lnTo>
                      <a:pt x="908" y="18"/>
                    </a:lnTo>
                    <a:lnTo>
                      <a:pt x="908" y="1"/>
                    </a:lnTo>
                    <a:close/>
                  </a:path>
                </a:pathLst>
              </a:custGeom>
              <a:solidFill>
                <a:srgbClr val="01161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6" name="Google Shape;2069;p35">
                <a:extLst>
                  <a:ext uri="{FF2B5EF4-FFF2-40B4-BE49-F238E27FC236}">
                    <a16:creationId xmlns:a16="http://schemas.microsoft.com/office/drawing/2014/main" id="{FE2E4D1F-32C4-0282-8E60-8D8EEAE8BF52}"/>
                  </a:ext>
                </a:extLst>
              </p:cNvPr>
              <p:cNvSpPr/>
              <p:nvPr/>
            </p:nvSpPr>
            <p:spPr>
              <a:xfrm>
                <a:off x="6433977" y="3369876"/>
                <a:ext cx="35818" cy="49980"/>
              </a:xfrm>
              <a:custGeom>
                <a:avLst/>
                <a:gdLst/>
                <a:ahLst/>
                <a:cxnLst/>
                <a:rect l="l" t="t" r="r" b="b"/>
                <a:pathLst>
                  <a:path w="908" h="1267" fill="none" extrusionOk="0">
                    <a:moveTo>
                      <a:pt x="891" y="1"/>
                    </a:moveTo>
                    <a:lnTo>
                      <a:pt x="891" y="1"/>
                    </a:lnTo>
                    <a:lnTo>
                      <a:pt x="788" y="18"/>
                    </a:lnTo>
                    <a:lnTo>
                      <a:pt x="685" y="52"/>
                    </a:lnTo>
                    <a:lnTo>
                      <a:pt x="685" y="52"/>
                    </a:lnTo>
                    <a:lnTo>
                      <a:pt x="600" y="120"/>
                    </a:lnTo>
                    <a:lnTo>
                      <a:pt x="531" y="189"/>
                    </a:lnTo>
                    <a:lnTo>
                      <a:pt x="531" y="189"/>
                    </a:lnTo>
                    <a:lnTo>
                      <a:pt x="463" y="274"/>
                    </a:lnTo>
                    <a:lnTo>
                      <a:pt x="429" y="360"/>
                    </a:lnTo>
                    <a:lnTo>
                      <a:pt x="343" y="548"/>
                    </a:lnTo>
                    <a:lnTo>
                      <a:pt x="343" y="548"/>
                    </a:lnTo>
                    <a:lnTo>
                      <a:pt x="172" y="890"/>
                    </a:lnTo>
                    <a:lnTo>
                      <a:pt x="172" y="890"/>
                    </a:lnTo>
                    <a:lnTo>
                      <a:pt x="1" y="1250"/>
                    </a:lnTo>
                    <a:lnTo>
                      <a:pt x="1" y="1267"/>
                    </a:lnTo>
                    <a:lnTo>
                      <a:pt x="18" y="1250"/>
                    </a:lnTo>
                    <a:lnTo>
                      <a:pt x="18" y="1250"/>
                    </a:lnTo>
                    <a:lnTo>
                      <a:pt x="258" y="942"/>
                    </a:lnTo>
                    <a:lnTo>
                      <a:pt x="258" y="942"/>
                    </a:lnTo>
                    <a:lnTo>
                      <a:pt x="463" y="617"/>
                    </a:lnTo>
                    <a:lnTo>
                      <a:pt x="463" y="617"/>
                    </a:lnTo>
                    <a:lnTo>
                      <a:pt x="583" y="463"/>
                    </a:lnTo>
                    <a:lnTo>
                      <a:pt x="583" y="463"/>
                    </a:lnTo>
                    <a:lnTo>
                      <a:pt x="685" y="309"/>
                    </a:lnTo>
                    <a:lnTo>
                      <a:pt x="685" y="309"/>
                    </a:lnTo>
                    <a:lnTo>
                      <a:pt x="788" y="155"/>
                    </a:lnTo>
                    <a:lnTo>
                      <a:pt x="839" y="86"/>
                    </a:lnTo>
                    <a:lnTo>
                      <a:pt x="908" y="18"/>
                    </a:lnTo>
                    <a:lnTo>
                      <a:pt x="908" y="1"/>
                    </a:lnTo>
                    <a:lnTo>
                      <a:pt x="908" y="1"/>
                    </a:lnTo>
                    <a:lnTo>
                      <a:pt x="908" y="1"/>
                    </a:lnTo>
                    <a:lnTo>
                      <a:pt x="891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7" name="Google Shape;2070;p35">
                <a:extLst>
                  <a:ext uri="{FF2B5EF4-FFF2-40B4-BE49-F238E27FC236}">
                    <a16:creationId xmlns:a16="http://schemas.microsoft.com/office/drawing/2014/main" id="{939C5C9E-9BB8-00E1-59C6-F7C46EA30683}"/>
                  </a:ext>
                </a:extLst>
              </p:cNvPr>
              <p:cNvSpPr/>
              <p:nvPr/>
            </p:nvSpPr>
            <p:spPr>
              <a:xfrm>
                <a:off x="6460328" y="3389442"/>
                <a:ext cx="36489" cy="31085"/>
              </a:xfrm>
              <a:custGeom>
                <a:avLst/>
                <a:gdLst/>
                <a:ahLst/>
                <a:cxnLst/>
                <a:rect l="l" t="t" r="r" b="b"/>
                <a:pathLst>
                  <a:path w="925" h="788" extrusionOk="0">
                    <a:moveTo>
                      <a:pt x="907" y="1"/>
                    </a:moveTo>
                    <a:lnTo>
                      <a:pt x="753" y="52"/>
                    </a:lnTo>
                    <a:lnTo>
                      <a:pt x="633" y="121"/>
                    </a:lnTo>
                    <a:lnTo>
                      <a:pt x="565" y="172"/>
                    </a:lnTo>
                    <a:lnTo>
                      <a:pt x="514" y="223"/>
                    </a:lnTo>
                    <a:lnTo>
                      <a:pt x="411" y="343"/>
                    </a:lnTo>
                    <a:lnTo>
                      <a:pt x="206" y="548"/>
                    </a:lnTo>
                    <a:lnTo>
                      <a:pt x="0" y="771"/>
                    </a:lnTo>
                    <a:lnTo>
                      <a:pt x="0" y="788"/>
                    </a:lnTo>
                    <a:lnTo>
                      <a:pt x="17" y="788"/>
                    </a:lnTo>
                    <a:lnTo>
                      <a:pt x="257" y="617"/>
                    </a:lnTo>
                    <a:lnTo>
                      <a:pt x="514" y="446"/>
                    </a:lnTo>
                    <a:lnTo>
                      <a:pt x="633" y="360"/>
                    </a:lnTo>
                    <a:lnTo>
                      <a:pt x="702" y="326"/>
                    </a:lnTo>
                    <a:lnTo>
                      <a:pt x="753" y="275"/>
                    </a:lnTo>
                    <a:lnTo>
                      <a:pt x="839" y="155"/>
                    </a:lnTo>
                    <a:lnTo>
                      <a:pt x="924" y="1"/>
                    </a:lnTo>
                    <a:close/>
                  </a:path>
                </a:pathLst>
              </a:custGeom>
              <a:solidFill>
                <a:srgbClr val="01161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8" name="Google Shape;2071;p35">
                <a:extLst>
                  <a:ext uri="{FF2B5EF4-FFF2-40B4-BE49-F238E27FC236}">
                    <a16:creationId xmlns:a16="http://schemas.microsoft.com/office/drawing/2014/main" id="{B2B97359-9A08-EF24-E944-E098370CBB76}"/>
                  </a:ext>
                </a:extLst>
              </p:cNvPr>
              <p:cNvSpPr/>
              <p:nvPr/>
            </p:nvSpPr>
            <p:spPr>
              <a:xfrm>
                <a:off x="6460328" y="3389442"/>
                <a:ext cx="36489" cy="31085"/>
              </a:xfrm>
              <a:custGeom>
                <a:avLst/>
                <a:gdLst/>
                <a:ahLst/>
                <a:cxnLst/>
                <a:rect l="l" t="t" r="r" b="b"/>
                <a:pathLst>
                  <a:path w="925" h="788" fill="none" extrusionOk="0">
                    <a:moveTo>
                      <a:pt x="907" y="1"/>
                    </a:moveTo>
                    <a:lnTo>
                      <a:pt x="907" y="1"/>
                    </a:lnTo>
                    <a:lnTo>
                      <a:pt x="753" y="52"/>
                    </a:lnTo>
                    <a:lnTo>
                      <a:pt x="633" y="121"/>
                    </a:lnTo>
                    <a:lnTo>
                      <a:pt x="633" y="121"/>
                    </a:lnTo>
                    <a:lnTo>
                      <a:pt x="565" y="172"/>
                    </a:lnTo>
                    <a:lnTo>
                      <a:pt x="514" y="223"/>
                    </a:lnTo>
                    <a:lnTo>
                      <a:pt x="411" y="343"/>
                    </a:lnTo>
                    <a:lnTo>
                      <a:pt x="411" y="343"/>
                    </a:lnTo>
                    <a:lnTo>
                      <a:pt x="206" y="548"/>
                    </a:lnTo>
                    <a:lnTo>
                      <a:pt x="206" y="548"/>
                    </a:lnTo>
                    <a:lnTo>
                      <a:pt x="0" y="771"/>
                    </a:lnTo>
                    <a:lnTo>
                      <a:pt x="0" y="788"/>
                    </a:lnTo>
                    <a:lnTo>
                      <a:pt x="17" y="788"/>
                    </a:lnTo>
                    <a:lnTo>
                      <a:pt x="17" y="788"/>
                    </a:lnTo>
                    <a:lnTo>
                      <a:pt x="257" y="617"/>
                    </a:lnTo>
                    <a:lnTo>
                      <a:pt x="257" y="617"/>
                    </a:lnTo>
                    <a:lnTo>
                      <a:pt x="514" y="446"/>
                    </a:lnTo>
                    <a:lnTo>
                      <a:pt x="514" y="446"/>
                    </a:lnTo>
                    <a:lnTo>
                      <a:pt x="633" y="360"/>
                    </a:lnTo>
                    <a:lnTo>
                      <a:pt x="702" y="326"/>
                    </a:lnTo>
                    <a:lnTo>
                      <a:pt x="753" y="275"/>
                    </a:lnTo>
                    <a:lnTo>
                      <a:pt x="753" y="275"/>
                    </a:lnTo>
                    <a:lnTo>
                      <a:pt x="839" y="155"/>
                    </a:lnTo>
                    <a:lnTo>
                      <a:pt x="924" y="1"/>
                    </a:lnTo>
                    <a:lnTo>
                      <a:pt x="924" y="1"/>
                    </a:lnTo>
                    <a:lnTo>
                      <a:pt x="907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9" name="Google Shape;2072;p35">
                <a:extLst>
                  <a:ext uri="{FF2B5EF4-FFF2-40B4-BE49-F238E27FC236}">
                    <a16:creationId xmlns:a16="http://schemas.microsoft.com/office/drawing/2014/main" id="{2D1F8217-C4E5-4D8E-DA0A-B2A7AFE59B5C}"/>
                  </a:ext>
                </a:extLst>
              </p:cNvPr>
              <p:cNvSpPr/>
              <p:nvPr/>
            </p:nvSpPr>
            <p:spPr>
              <a:xfrm>
                <a:off x="6470427" y="3408337"/>
                <a:ext cx="43274" cy="29073"/>
              </a:xfrm>
              <a:custGeom>
                <a:avLst/>
                <a:gdLst/>
                <a:ahLst/>
                <a:cxnLst/>
                <a:rect l="l" t="t" r="r" b="b"/>
                <a:pathLst>
                  <a:path w="1097" h="737" extrusionOk="0">
                    <a:moveTo>
                      <a:pt x="1079" y="1"/>
                    </a:moveTo>
                    <a:lnTo>
                      <a:pt x="925" y="69"/>
                    </a:lnTo>
                    <a:lnTo>
                      <a:pt x="771" y="138"/>
                    </a:lnTo>
                    <a:lnTo>
                      <a:pt x="651" y="241"/>
                    </a:lnTo>
                    <a:lnTo>
                      <a:pt x="531" y="343"/>
                    </a:lnTo>
                    <a:lnTo>
                      <a:pt x="275" y="531"/>
                    </a:lnTo>
                    <a:lnTo>
                      <a:pt x="1" y="720"/>
                    </a:lnTo>
                    <a:lnTo>
                      <a:pt x="1" y="737"/>
                    </a:lnTo>
                    <a:lnTo>
                      <a:pt x="18" y="737"/>
                    </a:lnTo>
                    <a:lnTo>
                      <a:pt x="309" y="617"/>
                    </a:lnTo>
                    <a:lnTo>
                      <a:pt x="617" y="463"/>
                    </a:lnTo>
                    <a:lnTo>
                      <a:pt x="754" y="377"/>
                    </a:lnTo>
                    <a:lnTo>
                      <a:pt x="822" y="343"/>
                    </a:lnTo>
                    <a:lnTo>
                      <a:pt x="891" y="292"/>
                    </a:lnTo>
                    <a:lnTo>
                      <a:pt x="993" y="172"/>
                    </a:lnTo>
                    <a:lnTo>
                      <a:pt x="1045" y="87"/>
                    </a:lnTo>
                    <a:lnTo>
                      <a:pt x="1096" y="18"/>
                    </a:lnTo>
                    <a:lnTo>
                      <a:pt x="1096" y="1"/>
                    </a:lnTo>
                    <a:close/>
                  </a:path>
                </a:pathLst>
              </a:custGeom>
              <a:solidFill>
                <a:srgbClr val="01161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0" name="Google Shape;2073;p35">
                <a:extLst>
                  <a:ext uri="{FF2B5EF4-FFF2-40B4-BE49-F238E27FC236}">
                    <a16:creationId xmlns:a16="http://schemas.microsoft.com/office/drawing/2014/main" id="{6C2ECE08-C49C-6556-181B-24DB72D3240C}"/>
                  </a:ext>
                </a:extLst>
              </p:cNvPr>
              <p:cNvSpPr/>
              <p:nvPr/>
            </p:nvSpPr>
            <p:spPr>
              <a:xfrm>
                <a:off x="6470427" y="3408337"/>
                <a:ext cx="43274" cy="29073"/>
              </a:xfrm>
              <a:custGeom>
                <a:avLst/>
                <a:gdLst/>
                <a:ahLst/>
                <a:cxnLst/>
                <a:rect l="l" t="t" r="r" b="b"/>
                <a:pathLst>
                  <a:path w="1097" h="737" fill="none" extrusionOk="0">
                    <a:moveTo>
                      <a:pt x="1079" y="1"/>
                    </a:moveTo>
                    <a:lnTo>
                      <a:pt x="1079" y="1"/>
                    </a:lnTo>
                    <a:lnTo>
                      <a:pt x="925" y="69"/>
                    </a:lnTo>
                    <a:lnTo>
                      <a:pt x="771" y="138"/>
                    </a:lnTo>
                    <a:lnTo>
                      <a:pt x="771" y="138"/>
                    </a:lnTo>
                    <a:lnTo>
                      <a:pt x="651" y="241"/>
                    </a:lnTo>
                    <a:lnTo>
                      <a:pt x="531" y="343"/>
                    </a:lnTo>
                    <a:lnTo>
                      <a:pt x="531" y="343"/>
                    </a:lnTo>
                    <a:lnTo>
                      <a:pt x="275" y="531"/>
                    </a:lnTo>
                    <a:lnTo>
                      <a:pt x="275" y="531"/>
                    </a:lnTo>
                    <a:lnTo>
                      <a:pt x="1" y="720"/>
                    </a:lnTo>
                    <a:lnTo>
                      <a:pt x="1" y="737"/>
                    </a:lnTo>
                    <a:lnTo>
                      <a:pt x="18" y="737"/>
                    </a:lnTo>
                    <a:lnTo>
                      <a:pt x="18" y="737"/>
                    </a:lnTo>
                    <a:lnTo>
                      <a:pt x="309" y="617"/>
                    </a:lnTo>
                    <a:lnTo>
                      <a:pt x="309" y="617"/>
                    </a:lnTo>
                    <a:lnTo>
                      <a:pt x="617" y="463"/>
                    </a:lnTo>
                    <a:lnTo>
                      <a:pt x="617" y="463"/>
                    </a:lnTo>
                    <a:lnTo>
                      <a:pt x="754" y="377"/>
                    </a:lnTo>
                    <a:lnTo>
                      <a:pt x="822" y="343"/>
                    </a:lnTo>
                    <a:lnTo>
                      <a:pt x="891" y="292"/>
                    </a:lnTo>
                    <a:lnTo>
                      <a:pt x="891" y="292"/>
                    </a:lnTo>
                    <a:lnTo>
                      <a:pt x="993" y="172"/>
                    </a:lnTo>
                    <a:lnTo>
                      <a:pt x="1045" y="87"/>
                    </a:lnTo>
                    <a:lnTo>
                      <a:pt x="1096" y="18"/>
                    </a:lnTo>
                    <a:lnTo>
                      <a:pt x="1096" y="1"/>
                    </a:lnTo>
                    <a:lnTo>
                      <a:pt x="1079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1" name="Google Shape;2074;p35">
                <a:extLst>
                  <a:ext uri="{FF2B5EF4-FFF2-40B4-BE49-F238E27FC236}">
                    <a16:creationId xmlns:a16="http://schemas.microsoft.com/office/drawing/2014/main" id="{BB8285F7-6A7B-B052-6DE1-97DA47F3DBB8}"/>
                  </a:ext>
                </a:extLst>
              </p:cNvPr>
              <p:cNvSpPr/>
              <p:nvPr/>
            </p:nvSpPr>
            <p:spPr>
              <a:xfrm>
                <a:off x="6480564" y="3419816"/>
                <a:ext cx="52031" cy="37160"/>
              </a:xfrm>
              <a:custGeom>
                <a:avLst/>
                <a:gdLst/>
                <a:ahLst/>
                <a:cxnLst/>
                <a:rect l="l" t="t" r="r" b="b"/>
                <a:pathLst>
                  <a:path w="1319" h="942" extrusionOk="0">
                    <a:moveTo>
                      <a:pt x="1301" y="1"/>
                    </a:moveTo>
                    <a:lnTo>
                      <a:pt x="1147" y="138"/>
                    </a:lnTo>
                    <a:lnTo>
                      <a:pt x="993" y="240"/>
                    </a:lnTo>
                    <a:lnTo>
                      <a:pt x="839" y="360"/>
                    </a:lnTo>
                    <a:lnTo>
                      <a:pt x="685" y="480"/>
                    </a:lnTo>
                    <a:lnTo>
                      <a:pt x="343" y="702"/>
                    </a:lnTo>
                    <a:lnTo>
                      <a:pt x="1" y="925"/>
                    </a:lnTo>
                    <a:lnTo>
                      <a:pt x="1" y="942"/>
                    </a:lnTo>
                    <a:lnTo>
                      <a:pt x="394" y="788"/>
                    </a:lnTo>
                    <a:lnTo>
                      <a:pt x="754" y="600"/>
                    </a:lnTo>
                    <a:lnTo>
                      <a:pt x="942" y="514"/>
                    </a:lnTo>
                    <a:lnTo>
                      <a:pt x="1027" y="463"/>
                    </a:lnTo>
                    <a:lnTo>
                      <a:pt x="1113" y="394"/>
                    </a:lnTo>
                    <a:lnTo>
                      <a:pt x="1198" y="309"/>
                    </a:lnTo>
                    <a:lnTo>
                      <a:pt x="1250" y="223"/>
                    </a:lnTo>
                    <a:lnTo>
                      <a:pt x="1301" y="121"/>
                    </a:lnTo>
                    <a:lnTo>
                      <a:pt x="1318" y="1"/>
                    </a:lnTo>
                    <a:close/>
                  </a:path>
                </a:pathLst>
              </a:custGeom>
              <a:solidFill>
                <a:srgbClr val="01161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2" name="Google Shape;2075;p35">
                <a:extLst>
                  <a:ext uri="{FF2B5EF4-FFF2-40B4-BE49-F238E27FC236}">
                    <a16:creationId xmlns:a16="http://schemas.microsoft.com/office/drawing/2014/main" id="{88E504DC-7825-49A9-E34D-803474BC7E29}"/>
                  </a:ext>
                </a:extLst>
              </p:cNvPr>
              <p:cNvSpPr/>
              <p:nvPr/>
            </p:nvSpPr>
            <p:spPr>
              <a:xfrm>
                <a:off x="6480564" y="3419816"/>
                <a:ext cx="52031" cy="37160"/>
              </a:xfrm>
              <a:custGeom>
                <a:avLst/>
                <a:gdLst/>
                <a:ahLst/>
                <a:cxnLst/>
                <a:rect l="l" t="t" r="r" b="b"/>
                <a:pathLst>
                  <a:path w="1319" h="942" fill="none" extrusionOk="0">
                    <a:moveTo>
                      <a:pt x="1318" y="1"/>
                    </a:moveTo>
                    <a:lnTo>
                      <a:pt x="1301" y="1"/>
                    </a:lnTo>
                    <a:lnTo>
                      <a:pt x="1301" y="1"/>
                    </a:lnTo>
                    <a:lnTo>
                      <a:pt x="1147" y="138"/>
                    </a:lnTo>
                    <a:lnTo>
                      <a:pt x="993" y="240"/>
                    </a:lnTo>
                    <a:lnTo>
                      <a:pt x="993" y="240"/>
                    </a:lnTo>
                    <a:lnTo>
                      <a:pt x="839" y="360"/>
                    </a:lnTo>
                    <a:lnTo>
                      <a:pt x="839" y="360"/>
                    </a:lnTo>
                    <a:lnTo>
                      <a:pt x="685" y="480"/>
                    </a:lnTo>
                    <a:lnTo>
                      <a:pt x="685" y="480"/>
                    </a:lnTo>
                    <a:lnTo>
                      <a:pt x="343" y="702"/>
                    </a:lnTo>
                    <a:lnTo>
                      <a:pt x="343" y="702"/>
                    </a:lnTo>
                    <a:lnTo>
                      <a:pt x="1" y="925"/>
                    </a:lnTo>
                    <a:lnTo>
                      <a:pt x="1" y="925"/>
                    </a:lnTo>
                    <a:lnTo>
                      <a:pt x="1" y="942"/>
                    </a:lnTo>
                    <a:lnTo>
                      <a:pt x="1" y="942"/>
                    </a:lnTo>
                    <a:lnTo>
                      <a:pt x="394" y="788"/>
                    </a:lnTo>
                    <a:lnTo>
                      <a:pt x="394" y="788"/>
                    </a:lnTo>
                    <a:lnTo>
                      <a:pt x="754" y="600"/>
                    </a:lnTo>
                    <a:lnTo>
                      <a:pt x="754" y="600"/>
                    </a:lnTo>
                    <a:lnTo>
                      <a:pt x="942" y="514"/>
                    </a:lnTo>
                    <a:lnTo>
                      <a:pt x="1027" y="463"/>
                    </a:lnTo>
                    <a:lnTo>
                      <a:pt x="1113" y="394"/>
                    </a:lnTo>
                    <a:lnTo>
                      <a:pt x="1113" y="394"/>
                    </a:lnTo>
                    <a:lnTo>
                      <a:pt x="1198" y="309"/>
                    </a:lnTo>
                    <a:lnTo>
                      <a:pt x="1250" y="223"/>
                    </a:lnTo>
                    <a:lnTo>
                      <a:pt x="1250" y="223"/>
                    </a:lnTo>
                    <a:lnTo>
                      <a:pt x="1301" y="121"/>
                    </a:lnTo>
                    <a:lnTo>
                      <a:pt x="1318" y="1"/>
                    </a:lnTo>
                    <a:lnTo>
                      <a:pt x="1318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3" name="Google Shape;2076;p35">
                <a:extLst>
                  <a:ext uri="{FF2B5EF4-FFF2-40B4-BE49-F238E27FC236}">
                    <a16:creationId xmlns:a16="http://schemas.microsoft.com/office/drawing/2014/main" id="{80CE3E47-7D9F-4A1C-3321-B803E03771CD}"/>
                  </a:ext>
                </a:extLst>
              </p:cNvPr>
              <p:cNvSpPr/>
              <p:nvPr/>
            </p:nvSpPr>
            <p:spPr>
              <a:xfrm>
                <a:off x="6236898" y="2657731"/>
                <a:ext cx="39842" cy="8166"/>
              </a:xfrm>
              <a:custGeom>
                <a:avLst/>
                <a:gdLst/>
                <a:ahLst/>
                <a:cxnLst/>
                <a:rect l="l" t="t" r="r" b="b"/>
                <a:pathLst>
                  <a:path w="1010" h="207" extrusionOk="0">
                    <a:moveTo>
                      <a:pt x="325" y="1"/>
                    </a:moveTo>
                    <a:lnTo>
                      <a:pt x="257" y="18"/>
                    </a:lnTo>
                    <a:lnTo>
                      <a:pt x="120" y="52"/>
                    </a:lnTo>
                    <a:lnTo>
                      <a:pt x="69" y="86"/>
                    </a:lnTo>
                    <a:lnTo>
                      <a:pt x="17" y="138"/>
                    </a:lnTo>
                    <a:lnTo>
                      <a:pt x="0" y="138"/>
                    </a:lnTo>
                    <a:lnTo>
                      <a:pt x="17" y="155"/>
                    </a:lnTo>
                    <a:lnTo>
                      <a:pt x="154" y="189"/>
                    </a:lnTo>
                    <a:lnTo>
                      <a:pt x="274" y="206"/>
                    </a:lnTo>
                    <a:lnTo>
                      <a:pt x="291" y="206"/>
                    </a:lnTo>
                    <a:lnTo>
                      <a:pt x="411" y="189"/>
                    </a:lnTo>
                    <a:lnTo>
                      <a:pt x="514" y="172"/>
                    </a:lnTo>
                    <a:lnTo>
                      <a:pt x="753" y="172"/>
                    </a:lnTo>
                    <a:lnTo>
                      <a:pt x="1010" y="206"/>
                    </a:lnTo>
                    <a:lnTo>
                      <a:pt x="1010" y="189"/>
                    </a:lnTo>
                    <a:lnTo>
                      <a:pt x="890" y="138"/>
                    </a:lnTo>
                    <a:lnTo>
                      <a:pt x="770" y="86"/>
                    </a:lnTo>
                    <a:lnTo>
                      <a:pt x="651" y="52"/>
                    </a:lnTo>
                    <a:lnTo>
                      <a:pt x="514" y="35"/>
                    </a:lnTo>
                    <a:lnTo>
                      <a:pt x="428" y="18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rgbClr val="01161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4" name="Google Shape;2077;p35">
                <a:extLst>
                  <a:ext uri="{FF2B5EF4-FFF2-40B4-BE49-F238E27FC236}">
                    <a16:creationId xmlns:a16="http://schemas.microsoft.com/office/drawing/2014/main" id="{5BF10ADF-3BCC-9285-4381-10B067CF2AA3}"/>
                  </a:ext>
                </a:extLst>
              </p:cNvPr>
              <p:cNvSpPr/>
              <p:nvPr/>
            </p:nvSpPr>
            <p:spPr>
              <a:xfrm>
                <a:off x="6236898" y="2657731"/>
                <a:ext cx="39842" cy="8166"/>
              </a:xfrm>
              <a:custGeom>
                <a:avLst/>
                <a:gdLst/>
                <a:ahLst/>
                <a:cxnLst/>
                <a:rect l="l" t="t" r="r" b="b"/>
                <a:pathLst>
                  <a:path w="1010" h="207" fill="none" extrusionOk="0">
                    <a:moveTo>
                      <a:pt x="325" y="1"/>
                    </a:moveTo>
                    <a:lnTo>
                      <a:pt x="325" y="1"/>
                    </a:lnTo>
                    <a:lnTo>
                      <a:pt x="257" y="18"/>
                    </a:lnTo>
                    <a:lnTo>
                      <a:pt x="257" y="18"/>
                    </a:lnTo>
                    <a:lnTo>
                      <a:pt x="120" y="52"/>
                    </a:lnTo>
                    <a:lnTo>
                      <a:pt x="69" y="86"/>
                    </a:lnTo>
                    <a:lnTo>
                      <a:pt x="17" y="138"/>
                    </a:lnTo>
                    <a:lnTo>
                      <a:pt x="0" y="138"/>
                    </a:lnTo>
                    <a:lnTo>
                      <a:pt x="17" y="155"/>
                    </a:lnTo>
                    <a:lnTo>
                      <a:pt x="17" y="155"/>
                    </a:lnTo>
                    <a:lnTo>
                      <a:pt x="154" y="189"/>
                    </a:lnTo>
                    <a:lnTo>
                      <a:pt x="274" y="206"/>
                    </a:lnTo>
                    <a:lnTo>
                      <a:pt x="274" y="206"/>
                    </a:lnTo>
                    <a:lnTo>
                      <a:pt x="291" y="206"/>
                    </a:lnTo>
                    <a:lnTo>
                      <a:pt x="291" y="206"/>
                    </a:lnTo>
                    <a:lnTo>
                      <a:pt x="411" y="189"/>
                    </a:lnTo>
                    <a:lnTo>
                      <a:pt x="514" y="172"/>
                    </a:lnTo>
                    <a:lnTo>
                      <a:pt x="514" y="172"/>
                    </a:lnTo>
                    <a:lnTo>
                      <a:pt x="616" y="172"/>
                    </a:lnTo>
                    <a:lnTo>
                      <a:pt x="616" y="172"/>
                    </a:lnTo>
                    <a:lnTo>
                      <a:pt x="753" y="172"/>
                    </a:lnTo>
                    <a:lnTo>
                      <a:pt x="753" y="172"/>
                    </a:lnTo>
                    <a:lnTo>
                      <a:pt x="1010" y="206"/>
                    </a:lnTo>
                    <a:lnTo>
                      <a:pt x="1010" y="206"/>
                    </a:lnTo>
                    <a:lnTo>
                      <a:pt x="1010" y="189"/>
                    </a:lnTo>
                    <a:lnTo>
                      <a:pt x="1010" y="189"/>
                    </a:lnTo>
                    <a:lnTo>
                      <a:pt x="890" y="138"/>
                    </a:lnTo>
                    <a:lnTo>
                      <a:pt x="770" y="86"/>
                    </a:lnTo>
                    <a:lnTo>
                      <a:pt x="770" y="86"/>
                    </a:lnTo>
                    <a:lnTo>
                      <a:pt x="651" y="52"/>
                    </a:lnTo>
                    <a:lnTo>
                      <a:pt x="514" y="35"/>
                    </a:lnTo>
                    <a:lnTo>
                      <a:pt x="514" y="35"/>
                    </a:lnTo>
                    <a:lnTo>
                      <a:pt x="428" y="18"/>
                    </a:lnTo>
                    <a:lnTo>
                      <a:pt x="325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5" name="Google Shape;2078;p35">
                <a:extLst>
                  <a:ext uri="{FF2B5EF4-FFF2-40B4-BE49-F238E27FC236}">
                    <a16:creationId xmlns:a16="http://schemas.microsoft.com/office/drawing/2014/main" id="{77567A9B-C70A-1C44-BB7E-15A0C0FEF49F}"/>
                  </a:ext>
                </a:extLst>
              </p:cNvPr>
              <p:cNvSpPr/>
              <p:nvPr/>
            </p:nvSpPr>
            <p:spPr>
              <a:xfrm>
                <a:off x="6243643" y="2682701"/>
                <a:ext cx="27022" cy="9507"/>
              </a:xfrm>
              <a:custGeom>
                <a:avLst/>
                <a:gdLst/>
                <a:ahLst/>
                <a:cxnLst/>
                <a:rect l="l" t="t" r="r" b="b"/>
                <a:pathLst>
                  <a:path w="685" h="241" extrusionOk="0">
                    <a:moveTo>
                      <a:pt x="668" y="1"/>
                    </a:moveTo>
                    <a:lnTo>
                      <a:pt x="497" y="35"/>
                    </a:lnTo>
                    <a:lnTo>
                      <a:pt x="326" y="52"/>
                    </a:lnTo>
                    <a:lnTo>
                      <a:pt x="308" y="52"/>
                    </a:lnTo>
                    <a:lnTo>
                      <a:pt x="274" y="35"/>
                    </a:lnTo>
                    <a:lnTo>
                      <a:pt x="223" y="35"/>
                    </a:lnTo>
                    <a:lnTo>
                      <a:pt x="154" y="52"/>
                    </a:lnTo>
                    <a:lnTo>
                      <a:pt x="86" y="86"/>
                    </a:lnTo>
                    <a:lnTo>
                      <a:pt x="0" y="138"/>
                    </a:lnTo>
                    <a:lnTo>
                      <a:pt x="0" y="155"/>
                    </a:lnTo>
                    <a:lnTo>
                      <a:pt x="35" y="189"/>
                    </a:lnTo>
                    <a:lnTo>
                      <a:pt x="86" y="223"/>
                    </a:lnTo>
                    <a:lnTo>
                      <a:pt x="189" y="240"/>
                    </a:lnTo>
                    <a:lnTo>
                      <a:pt x="206" y="240"/>
                    </a:lnTo>
                    <a:lnTo>
                      <a:pt x="274" y="223"/>
                    </a:lnTo>
                    <a:lnTo>
                      <a:pt x="360" y="189"/>
                    </a:lnTo>
                    <a:lnTo>
                      <a:pt x="531" y="121"/>
                    </a:lnTo>
                    <a:lnTo>
                      <a:pt x="668" y="18"/>
                    </a:lnTo>
                    <a:lnTo>
                      <a:pt x="685" y="18"/>
                    </a:lnTo>
                    <a:lnTo>
                      <a:pt x="668" y="1"/>
                    </a:lnTo>
                    <a:close/>
                  </a:path>
                </a:pathLst>
              </a:custGeom>
              <a:solidFill>
                <a:srgbClr val="01161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6" name="Google Shape;2079;p35">
                <a:extLst>
                  <a:ext uri="{FF2B5EF4-FFF2-40B4-BE49-F238E27FC236}">
                    <a16:creationId xmlns:a16="http://schemas.microsoft.com/office/drawing/2014/main" id="{FF44BDDF-AB47-9ED6-293C-960E367B9BD2}"/>
                  </a:ext>
                </a:extLst>
              </p:cNvPr>
              <p:cNvSpPr/>
              <p:nvPr/>
            </p:nvSpPr>
            <p:spPr>
              <a:xfrm>
                <a:off x="6243643" y="2682701"/>
                <a:ext cx="27022" cy="9507"/>
              </a:xfrm>
              <a:custGeom>
                <a:avLst/>
                <a:gdLst/>
                <a:ahLst/>
                <a:cxnLst/>
                <a:rect l="l" t="t" r="r" b="b"/>
                <a:pathLst>
                  <a:path w="685" h="241" fill="none" extrusionOk="0">
                    <a:moveTo>
                      <a:pt x="668" y="1"/>
                    </a:moveTo>
                    <a:lnTo>
                      <a:pt x="668" y="1"/>
                    </a:lnTo>
                    <a:lnTo>
                      <a:pt x="497" y="35"/>
                    </a:lnTo>
                    <a:lnTo>
                      <a:pt x="497" y="35"/>
                    </a:lnTo>
                    <a:lnTo>
                      <a:pt x="326" y="52"/>
                    </a:lnTo>
                    <a:lnTo>
                      <a:pt x="326" y="52"/>
                    </a:lnTo>
                    <a:lnTo>
                      <a:pt x="308" y="52"/>
                    </a:lnTo>
                    <a:lnTo>
                      <a:pt x="308" y="52"/>
                    </a:lnTo>
                    <a:lnTo>
                      <a:pt x="274" y="35"/>
                    </a:lnTo>
                    <a:lnTo>
                      <a:pt x="274" y="35"/>
                    </a:lnTo>
                    <a:lnTo>
                      <a:pt x="223" y="35"/>
                    </a:lnTo>
                    <a:lnTo>
                      <a:pt x="223" y="35"/>
                    </a:lnTo>
                    <a:lnTo>
                      <a:pt x="154" y="52"/>
                    </a:lnTo>
                    <a:lnTo>
                      <a:pt x="154" y="52"/>
                    </a:lnTo>
                    <a:lnTo>
                      <a:pt x="86" y="86"/>
                    </a:lnTo>
                    <a:lnTo>
                      <a:pt x="0" y="138"/>
                    </a:lnTo>
                    <a:lnTo>
                      <a:pt x="0" y="138"/>
                    </a:lnTo>
                    <a:lnTo>
                      <a:pt x="0" y="155"/>
                    </a:lnTo>
                    <a:lnTo>
                      <a:pt x="0" y="155"/>
                    </a:lnTo>
                    <a:lnTo>
                      <a:pt x="35" y="189"/>
                    </a:lnTo>
                    <a:lnTo>
                      <a:pt x="86" y="223"/>
                    </a:lnTo>
                    <a:lnTo>
                      <a:pt x="189" y="240"/>
                    </a:lnTo>
                    <a:lnTo>
                      <a:pt x="189" y="240"/>
                    </a:lnTo>
                    <a:lnTo>
                      <a:pt x="206" y="240"/>
                    </a:lnTo>
                    <a:lnTo>
                      <a:pt x="206" y="240"/>
                    </a:lnTo>
                    <a:lnTo>
                      <a:pt x="274" y="223"/>
                    </a:lnTo>
                    <a:lnTo>
                      <a:pt x="360" y="189"/>
                    </a:lnTo>
                    <a:lnTo>
                      <a:pt x="360" y="189"/>
                    </a:lnTo>
                    <a:lnTo>
                      <a:pt x="531" y="121"/>
                    </a:lnTo>
                    <a:lnTo>
                      <a:pt x="531" y="121"/>
                    </a:lnTo>
                    <a:lnTo>
                      <a:pt x="668" y="18"/>
                    </a:lnTo>
                    <a:lnTo>
                      <a:pt x="685" y="18"/>
                    </a:lnTo>
                    <a:lnTo>
                      <a:pt x="668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7" name="Google Shape;2080;p35">
                <a:extLst>
                  <a:ext uri="{FF2B5EF4-FFF2-40B4-BE49-F238E27FC236}">
                    <a16:creationId xmlns:a16="http://schemas.microsoft.com/office/drawing/2014/main" id="{222F6FEB-861A-63FB-7E80-D2C70A19ADD0}"/>
                  </a:ext>
                </a:extLst>
              </p:cNvPr>
              <p:cNvSpPr/>
              <p:nvPr/>
            </p:nvSpPr>
            <p:spPr>
              <a:xfrm>
                <a:off x="6263880" y="2696902"/>
                <a:ext cx="16923" cy="12860"/>
              </a:xfrm>
              <a:custGeom>
                <a:avLst/>
                <a:gdLst/>
                <a:ahLst/>
                <a:cxnLst/>
                <a:rect l="l" t="t" r="r" b="b"/>
                <a:pathLst>
                  <a:path w="429" h="326" extrusionOk="0">
                    <a:moveTo>
                      <a:pt x="429" y="0"/>
                    </a:moveTo>
                    <a:lnTo>
                      <a:pt x="292" y="52"/>
                    </a:lnTo>
                    <a:lnTo>
                      <a:pt x="172" y="103"/>
                    </a:lnTo>
                    <a:lnTo>
                      <a:pt x="103" y="120"/>
                    </a:lnTo>
                    <a:lnTo>
                      <a:pt x="86" y="137"/>
                    </a:lnTo>
                    <a:lnTo>
                      <a:pt x="52" y="171"/>
                    </a:lnTo>
                    <a:lnTo>
                      <a:pt x="18" y="223"/>
                    </a:lnTo>
                    <a:lnTo>
                      <a:pt x="1" y="308"/>
                    </a:lnTo>
                    <a:lnTo>
                      <a:pt x="18" y="325"/>
                    </a:lnTo>
                    <a:lnTo>
                      <a:pt x="121" y="325"/>
                    </a:lnTo>
                    <a:lnTo>
                      <a:pt x="172" y="308"/>
                    </a:lnTo>
                    <a:lnTo>
                      <a:pt x="206" y="291"/>
                    </a:lnTo>
                    <a:lnTo>
                      <a:pt x="223" y="274"/>
                    </a:lnTo>
                    <a:lnTo>
                      <a:pt x="257" y="223"/>
                    </a:lnTo>
                    <a:lnTo>
                      <a:pt x="343" y="120"/>
                    </a:lnTo>
                    <a:lnTo>
                      <a:pt x="429" y="17"/>
                    </a:lnTo>
                    <a:lnTo>
                      <a:pt x="429" y="0"/>
                    </a:lnTo>
                    <a:close/>
                  </a:path>
                </a:pathLst>
              </a:custGeom>
              <a:solidFill>
                <a:srgbClr val="01161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8" name="Google Shape;2081;p35">
                <a:extLst>
                  <a:ext uri="{FF2B5EF4-FFF2-40B4-BE49-F238E27FC236}">
                    <a16:creationId xmlns:a16="http://schemas.microsoft.com/office/drawing/2014/main" id="{9FC6EDB3-0027-8106-CD09-0701700218C1}"/>
                  </a:ext>
                </a:extLst>
              </p:cNvPr>
              <p:cNvSpPr/>
              <p:nvPr/>
            </p:nvSpPr>
            <p:spPr>
              <a:xfrm>
                <a:off x="6263880" y="2696902"/>
                <a:ext cx="16923" cy="12860"/>
              </a:xfrm>
              <a:custGeom>
                <a:avLst/>
                <a:gdLst/>
                <a:ahLst/>
                <a:cxnLst/>
                <a:rect l="l" t="t" r="r" b="b"/>
                <a:pathLst>
                  <a:path w="429" h="326" fill="none" extrusionOk="0">
                    <a:moveTo>
                      <a:pt x="429" y="0"/>
                    </a:moveTo>
                    <a:lnTo>
                      <a:pt x="429" y="0"/>
                    </a:lnTo>
                    <a:lnTo>
                      <a:pt x="292" y="52"/>
                    </a:lnTo>
                    <a:lnTo>
                      <a:pt x="292" y="52"/>
                    </a:lnTo>
                    <a:lnTo>
                      <a:pt x="172" y="103"/>
                    </a:lnTo>
                    <a:lnTo>
                      <a:pt x="172" y="103"/>
                    </a:lnTo>
                    <a:lnTo>
                      <a:pt x="103" y="120"/>
                    </a:lnTo>
                    <a:lnTo>
                      <a:pt x="86" y="137"/>
                    </a:lnTo>
                    <a:lnTo>
                      <a:pt x="52" y="171"/>
                    </a:lnTo>
                    <a:lnTo>
                      <a:pt x="52" y="171"/>
                    </a:lnTo>
                    <a:lnTo>
                      <a:pt x="18" y="223"/>
                    </a:lnTo>
                    <a:lnTo>
                      <a:pt x="1" y="308"/>
                    </a:lnTo>
                    <a:lnTo>
                      <a:pt x="1" y="308"/>
                    </a:lnTo>
                    <a:lnTo>
                      <a:pt x="18" y="325"/>
                    </a:lnTo>
                    <a:lnTo>
                      <a:pt x="18" y="325"/>
                    </a:lnTo>
                    <a:lnTo>
                      <a:pt x="69" y="325"/>
                    </a:lnTo>
                    <a:lnTo>
                      <a:pt x="69" y="325"/>
                    </a:lnTo>
                    <a:lnTo>
                      <a:pt x="121" y="325"/>
                    </a:lnTo>
                    <a:lnTo>
                      <a:pt x="172" y="308"/>
                    </a:lnTo>
                    <a:lnTo>
                      <a:pt x="172" y="308"/>
                    </a:lnTo>
                    <a:lnTo>
                      <a:pt x="206" y="291"/>
                    </a:lnTo>
                    <a:lnTo>
                      <a:pt x="223" y="274"/>
                    </a:lnTo>
                    <a:lnTo>
                      <a:pt x="257" y="223"/>
                    </a:lnTo>
                    <a:lnTo>
                      <a:pt x="257" y="223"/>
                    </a:lnTo>
                    <a:lnTo>
                      <a:pt x="343" y="120"/>
                    </a:lnTo>
                    <a:lnTo>
                      <a:pt x="343" y="120"/>
                    </a:lnTo>
                    <a:lnTo>
                      <a:pt x="429" y="17"/>
                    </a:lnTo>
                    <a:lnTo>
                      <a:pt x="429" y="17"/>
                    </a:lnTo>
                    <a:lnTo>
                      <a:pt x="429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9" name="Google Shape;2082;p35">
                <a:extLst>
                  <a:ext uri="{FF2B5EF4-FFF2-40B4-BE49-F238E27FC236}">
                    <a16:creationId xmlns:a16="http://schemas.microsoft.com/office/drawing/2014/main" id="{E7D5DF9A-F85F-A16E-50C5-CA67AF919AE2}"/>
                  </a:ext>
                </a:extLst>
              </p:cNvPr>
              <p:cNvSpPr/>
              <p:nvPr/>
            </p:nvSpPr>
            <p:spPr>
              <a:xfrm>
                <a:off x="6277410" y="2713746"/>
                <a:ext cx="15542" cy="20315"/>
              </a:xfrm>
              <a:custGeom>
                <a:avLst/>
                <a:gdLst/>
                <a:ahLst/>
                <a:cxnLst/>
                <a:rect l="l" t="t" r="r" b="b"/>
                <a:pathLst>
                  <a:path w="394" h="515" extrusionOk="0">
                    <a:moveTo>
                      <a:pt x="377" y="1"/>
                    </a:moveTo>
                    <a:lnTo>
                      <a:pt x="240" y="104"/>
                    </a:lnTo>
                    <a:lnTo>
                      <a:pt x="120" y="206"/>
                    </a:lnTo>
                    <a:lnTo>
                      <a:pt x="69" y="258"/>
                    </a:lnTo>
                    <a:lnTo>
                      <a:pt x="34" y="292"/>
                    </a:lnTo>
                    <a:lnTo>
                      <a:pt x="17" y="326"/>
                    </a:lnTo>
                    <a:lnTo>
                      <a:pt x="0" y="412"/>
                    </a:lnTo>
                    <a:lnTo>
                      <a:pt x="0" y="497"/>
                    </a:lnTo>
                    <a:lnTo>
                      <a:pt x="17" y="514"/>
                    </a:lnTo>
                    <a:lnTo>
                      <a:pt x="103" y="480"/>
                    </a:lnTo>
                    <a:lnTo>
                      <a:pt x="171" y="429"/>
                    </a:lnTo>
                    <a:lnTo>
                      <a:pt x="205" y="412"/>
                    </a:lnTo>
                    <a:lnTo>
                      <a:pt x="223" y="377"/>
                    </a:lnTo>
                    <a:lnTo>
                      <a:pt x="240" y="292"/>
                    </a:lnTo>
                    <a:lnTo>
                      <a:pt x="325" y="155"/>
                    </a:lnTo>
                    <a:lnTo>
                      <a:pt x="394" y="18"/>
                    </a:lnTo>
                    <a:lnTo>
                      <a:pt x="394" y="1"/>
                    </a:lnTo>
                    <a:close/>
                  </a:path>
                </a:pathLst>
              </a:custGeom>
              <a:solidFill>
                <a:srgbClr val="01161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0" name="Google Shape;2083;p35">
                <a:extLst>
                  <a:ext uri="{FF2B5EF4-FFF2-40B4-BE49-F238E27FC236}">
                    <a16:creationId xmlns:a16="http://schemas.microsoft.com/office/drawing/2014/main" id="{4F1E25B3-0F53-EE71-34A2-8DA24D2817BD}"/>
                  </a:ext>
                </a:extLst>
              </p:cNvPr>
              <p:cNvSpPr/>
              <p:nvPr/>
            </p:nvSpPr>
            <p:spPr>
              <a:xfrm>
                <a:off x="6277410" y="2713746"/>
                <a:ext cx="15542" cy="20315"/>
              </a:xfrm>
              <a:custGeom>
                <a:avLst/>
                <a:gdLst/>
                <a:ahLst/>
                <a:cxnLst/>
                <a:rect l="l" t="t" r="r" b="b"/>
                <a:pathLst>
                  <a:path w="394" h="515" fill="none" extrusionOk="0">
                    <a:moveTo>
                      <a:pt x="377" y="1"/>
                    </a:moveTo>
                    <a:lnTo>
                      <a:pt x="377" y="1"/>
                    </a:lnTo>
                    <a:lnTo>
                      <a:pt x="240" y="104"/>
                    </a:lnTo>
                    <a:lnTo>
                      <a:pt x="240" y="104"/>
                    </a:lnTo>
                    <a:lnTo>
                      <a:pt x="120" y="206"/>
                    </a:lnTo>
                    <a:lnTo>
                      <a:pt x="120" y="206"/>
                    </a:lnTo>
                    <a:lnTo>
                      <a:pt x="69" y="258"/>
                    </a:lnTo>
                    <a:lnTo>
                      <a:pt x="34" y="292"/>
                    </a:lnTo>
                    <a:lnTo>
                      <a:pt x="17" y="326"/>
                    </a:lnTo>
                    <a:lnTo>
                      <a:pt x="17" y="326"/>
                    </a:lnTo>
                    <a:lnTo>
                      <a:pt x="0" y="412"/>
                    </a:lnTo>
                    <a:lnTo>
                      <a:pt x="0" y="497"/>
                    </a:lnTo>
                    <a:lnTo>
                      <a:pt x="0" y="497"/>
                    </a:lnTo>
                    <a:lnTo>
                      <a:pt x="17" y="514"/>
                    </a:lnTo>
                    <a:lnTo>
                      <a:pt x="17" y="514"/>
                    </a:lnTo>
                    <a:lnTo>
                      <a:pt x="17" y="514"/>
                    </a:lnTo>
                    <a:lnTo>
                      <a:pt x="17" y="514"/>
                    </a:lnTo>
                    <a:lnTo>
                      <a:pt x="103" y="480"/>
                    </a:lnTo>
                    <a:lnTo>
                      <a:pt x="171" y="429"/>
                    </a:lnTo>
                    <a:lnTo>
                      <a:pt x="171" y="429"/>
                    </a:lnTo>
                    <a:lnTo>
                      <a:pt x="205" y="412"/>
                    </a:lnTo>
                    <a:lnTo>
                      <a:pt x="223" y="377"/>
                    </a:lnTo>
                    <a:lnTo>
                      <a:pt x="240" y="292"/>
                    </a:lnTo>
                    <a:lnTo>
                      <a:pt x="240" y="292"/>
                    </a:lnTo>
                    <a:lnTo>
                      <a:pt x="325" y="155"/>
                    </a:lnTo>
                    <a:lnTo>
                      <a:pt x="325" y="155"/>
                    </a:lnTo>
                    <a:lnTo>
                      <a:pt x="394" y="18"/>
                    </a:lnTo>
                    <a:lnTo>
                      <a:pt x="394" y="1"/>
                    </a:lnTo>
                    <a:lnTo>
                      <a:pt x="377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1" name="Google Shape;2084;p35">
                <a:extLst>
                  <a:ext uri="{FF2B5EF4-FFF2-40B4-BE49-F238E27FC236}">
                    <a16:creationId xmlns:a16="http://schemas.microsoft.com/office/drawing/2014/main" id="{9FA1FA96-11D5-CE01-0495-DAEE4A9D4CA4}"/>
                  </a:ext>
                </a:extLst>
              </p:cNvPr>
              <p:cNvSpPr/>
              <p:nvPr/>
            </p:nvSpPr>
            <p:spPr>
              <a:xfrm>
                <a:off x="6299659" y="2732010"/>
                <a:ext cx="11519" cy="18935"/>
              </a:xfrm>
              <a:custGeom>
                <a:avLst/>
                <a:gdLst/>
                <a:ahLst/>
                <a:cxnLst/>
                <a:rect l="l" t="t" r="r" b="b"/>
                <a:pathLst>
                  <a:path w="292" h="480" extrusionOk="0">
                    <a:moveTo>
                      <a:pt x="275" y="0"/>
                    </a:moveTo>
                    <a:lnTo>
                      <a:pt x="189" y="103"/>
                    </a:lnTo>
                    <a:lnTo>
                      <a:pt x="86" y="205"/>
                    </a:lnTo>
                    <a:lnTo>
                      <a:pt x="52" y="257"/>
                    </a:lnTo>
                    <a:lnTo>
                      <a:pt x="18" y="291"/>
                    </a:lnTo>
                    <a:lnTo>
                      <a:pt x="18" y="308"/>
                    </a:lnTo>
                    <a:lnTo>
                      <a:pt x="1" y="376"/>
                    </a:lnTo>
                    <a:lnTo>
                      <a:pt x="18" y="462"/>
                    </a:lnTo>
                    <a:lnTo>
                      <a:pt x="35" y="479"/>
                    </a:lnTo>
                    <a:lnTo>
                      <a:pt x="121" y="445"/>
                    </a:lnTo>
                    <a:lnTo>
                      <a:pt x="172" y="411"/>
                    </a:lnTo>
                    <a:lnTo>
                      <a:pt x="189" y="376"/>
                    </a:lnTo>
                    <a:lnTo>
                      <a:pt x="206" y="359"/>
                    </a:lnTo>
                    <a:lnTo>
                      <a:pt x="223" y="291"/>
                    </a:lnTo>
                    <a:lnTo>
                      <a:pt x="257" y="154"/>
                    </a:lnTo>
                    <a:lnTo>
                      <a:pt x="292" y="17"/>
                    </a:lnTo>
                    <a:lnTo>
                      <a:pt x="292" y="0"/>
                    </a:lnTo>
                    <a:close/>
                  </a:path>
                </a:pathLst>
              </a:custGeom>
              <a:solidFill>
                <a:srgbClr val="01161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2" name="Google Shape;2085;p35">
                <a:extLst>
                  <a:ext uri="{FF2B5EF4-FFF2-40B4-BE49-F238E27FC236}">
                    <a16:creationId xmlns:a16="http://schemas.microsoft.com/office/drawing/2014/main" id="{469A8CFC-6256-457A-407A-4BEA8977DF09}"/>
                  </a:ext>
                </a:extLst>
              </p:cNvPr>
              <p:cNvSpPr/>
              <p:nvPr/>
            </p:nvSpPr>
            <p:spPr>
              <a:xfrm>
                <a:off x="6299659" y="2732010"/>
                <a:ext cx="11519" cy="18935"/>
              </a:xfrm>
              <a:custGeom>
                <a:avLst/>
                <a:gdLst/>
                <a:ahLst/>
                <a:cxnLst/>
                <a:rect l="l" t="t" r="r" b="b"/>
                <a:pathLst>
                  <a:path w="292" h="480" fill="none" extrusionOk="0">
                    <a:moveTo>
                      <a:pt x="275" y="0"/>
                    </a:moveTo>
                    <a:lnTo>
                      <a:pt x="275" y="0"/>
                    </a:lnTo>
                    <a:lnTo>
                      <a:pt x="189" y="103"/>
                    </a:lnTo>
                    <a:lnTo>
                      <a:pt x="189" y="103"/>
                    </a:lnTo>
                    <a:lnTo>
                      <a:pt x="86" y="205"/>
                    </a:lnTo>
                    <a:lnTo>
                      <a:pt x="86" y="205"/>
                    </a:lnTo>
                    <a:lnTo>
                      <a:pt x="52" y="257"/>
                    </a:lnTo>
                    <a:lnTo>
                      <a:pt x="18" y="291"/>
                    </a:lnTo>
                    <a:lnTo>
                      <a:pt x="18" y="308"/>
                    </a:lnTo>
                    <a:lnTo>
                      <a:pt x="18" y="308"/>
                    </a:lnTo>
                    <a:lnTo>
                      <a:pt x="1" y="376"/>
                    </a:lnTo>
                    <a:lnTo>
                      <a:pt x="18" y="462"/>
                    </a:lnTo>
                    <a:lnTo>
                      <a:pt x="18" y="462"/>
                    </a:lnTo>
                    <a:lnTo>
                      <a:pt x="35" y="479"/>
                    </a:lnTo>
                    <a:lnTo>
                      <a:pt x="35" y="479"/>
                    </a:lnTo>
                    <a:lnTo>
                      <a:pt x="35" y="479"/>
                    </a:lnTo>
                    <a:lnTo>
                      <a:pt x="35" y="479"/>
                    </a:lnTo>
                    <a:lnTo>
                      <a:pt x="121" y="445"/>
                    </a:lnTo>
                    <a:lnTo>
                      <a:pt x="172" y="411"/>
                    </a:lnTo>
                    <a:lnTo>
                      <a:pt x="172" y="411"/>
                    </a:lnTo>
                    <a:lnTo>
                      <a:pt x="189" y="376"/>
                    </a:lnTo>
                    <a:lnTo>
                      <a:pt x="206" y="359"/>
                    </a:lnTo>
                    <a:lnTo>
                      <a:pt x="223" y="291"/>
                    </a:lnTo>
                    <a:lnTo>
                      <a:pt x="223" y="291"/>
                    </a:lnTo>
                    <a:lnTo>
                      <a:pt x="257" y="154"/>
                    </a:lnTo>
                    <a:lnTo>
                      <a:pt x="257" y="154"/>
                    </a:lnTo>
                    <a:lnTo>
                      <a:pt x="292" y="17"/>
                    </a:lnTo>
                    <a:lnTo>
                      <a:pt x="292" y="0"/>
                    </a:lnTo>
                    <a:lnTo>
                      <a:pt x="275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3" name="Google Shape;2086;p35">
                <a:extLst>
                  <a:ext uri="{FF2B5EF4-FFF2-40B4-BE49-F238E27FC236}">
                    <a16:creationId xmlns:a16="http://schemas.microsoft.com/office/drawing/2014/main" id="{742BD705-69B9-084B-7336-D12D8EDFB009}"/>
                  </a:ext>
                </a:extLst>
              </p:cNvPr>
              <p:cNvSpPr/>
              <p:nvPr/>
            </p:nvSpPr>
            <p:spPr>
              <a:xfrm>
                <a:off x="6319935" y="2750906"/>
                <a:ext cx="12189" cy="25680"/>
              </a:xfrm>
              <a:custGeom>
                <a:avLst/>
                <a:gdLst/>
                <a:ahLst/>
                <a:cxnLst/>
                <a:rect l="l" t="t" r="r" b="b"/>
                <a:pathLst>
                  <a:path w="309" h="651" extrusionOk="0">
                    <a:moveTo>
                      <a:pt x="291" y="0"/>
                    </a:moveTo>
                    <a:lnTo>
                      <a:pt x="188" y="154"/>
                    </a:lnTo>
                    <a:lnTo>
                      <a:pt x="103" y="308"/>
                    </a:lnTo>
                    <a:lnTo>
                      <a:pt x="51" y="377"/>
                    </a:lnTo>
                    <a:lnTo>
                      <a:pt x="17" y="411"/>
                    </a:lnTo>
                    <a:lnTo>
                      <a:pt x="17" y="445"/>
                    </a:lnTo>
                    <a:lnTo>
                      <a:pt x="0" y="548"/>
                    </a:lnTo>
                    <a:lnTo>
                      <a:pt x="0" y="650"/>
                    </a:lnTo>
                    <a:lnTo>
                      <a:pt x="17" y="650"/>
                    </a:lnTo>
                    <a:lnTo>
                      <a:pt x="120" y="599"/>
                    </a:lnTo>
                    <a:lnTo>
                      <a:pt x="171" y="531"/>
                    </a:lnTo>
                    <a:lnTo>
                      <a:pt x="205" y="496"/>
                    </a:lnTo>
                    <a:lnTo>
                      <a:pt x="223" y="445"/>
                    </a:lnTo>
                    <a:lnTo>
                      <a:pt x="240" y="359"/>
                    </a:lnTo>
                    <a:lnTo>
                      <a:pt x="274" y="188"/>
                    </a:lnTo>
                    <a:lnTo>
                      <a:pt x="308" y="17"/>
                    </a:lnTo>
                    <a:lnTo>
                      <a:pt x="308" y="0"/>
                    </a:lnTo>
                    <a:close/>
                  </a:path>
                </a:pathLst>
              </a:custGeom>
              <a:solidFill>
                <a:srgbClr val="01161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4" name="Google Shape;2087;p35">
                <a:extLst>
                  <a:ext uri="{FF2B5EF4-FFF2-40B4-BE49-F238E27FC236}">
                    <a16:creationId xmlns:a16="http://schemas.microsoft.com/office/drawing/2014/main" id="{03D44B06-F3FF-FDCF-57B0-3CFB227D8CB9}"/>
                  </a:ext>
                </a:extLst>
              </p:cNvPr>
              <p:cNvSpPr/>
              <p:nvPr/>
            </p:nvSpPr>
            <p:spPr>
              <a:xfrm>
                <a:off x="6319935" y="2750906"/>
                <a:ext cx="12189" cy="25680"/>
              </a:xfrm>
              <a:custGeom>
                <a:avLst/>
                <a:gdLst/>
                <a:ahLst/>
                <a:cxnLst/>
                <a:rect l="l" t="t" r="r" b="b"/>
                <a:pathLst>
                  <a:path w="309" h="651" fill="none" extrusionOk="0">
                    <a:moveTo>
                      <a:pt x="308" y="0"/>
                    </a:moveTo>
                    <a:lnTo>
                      <a:pt x="291" y="0"/>
                    </a:lnTo>
                    <a:lnTo>
                      <a:pt x="188" y="154"/>
                    </a:lnTo>
                    <a:lnTo>
                      <a:pt x="103" y="308"/>
                    </a:lnTo>
                    <a:lnTo>
                      <a:pt x="103" y="308"/>
                    </a:lnTo>
                    <a:lnTo>
                      <a:pt x="51" y="377"/>
                    </a:lnTo>
                    <a:lnTo>
                      <a:pt x="17" y="411"/>
                    </a:lnTo>
                    <a:lnTo>
                      <a:pt x="17" y="445"/>
                    </a:lnTo>
                    <a:lnTo>
                      <a:pt x="17" y="445"/>
                    </a:lnTo>
                    <a:lnTo>
                      <a:pt x="0" y="548"/>
                    </a:lnTo>
                    <a:lnTo>
                      <a:pt x="0" y="650"/>
                    </a:lnTo>
                    <a:lnTo>
                      <a:pt x="0" y="650"/>
                    </a:lnTo>
                    <a:lnTo>
                      <a:pt x="0" y="650"/>
                    </a:lnTo>
                    <a:lnTo>
                      <a:pt x="17" y="650"/>
                    </a:lnTo>
                    <a:lnTo>
                      <a:pt x="17" y="650"/>
                    </a:lnTo>
                    <a:lnTo>
                      <a:pt x="17" y="650"/>
                    </a:lnTo>
                    <a:lnTo>
                      <a:pt x="17" y="650"/>
                    </a:lnTo>
                    <a:lnTo>
                      <a:pt x="120" y="599"/>
                    </a:lnTo>
                    <a:lnTo>
                      <a:pt x="171" y="531"/>
                    </a:lnTo>
                    <a:lnTo>
                      <a:pt x="171" y="531"/>
                    </a:lnTo>
                    <a:lnTo>
                      <a:pt x="205" y="496"/>
                    </a:lnTo>
                    <a:lnTo>
                      <a:pt x="223" y="445"/>
                    </a:lnTo>
                    <a:lnTo>
                      <a:pt x="240" y="359"/>
                    </a:lnTo>
                    <a:lnTo>
                      <a:pt x="240" y="359"/>
                    </a:lnTo>
                    <a:lnTo>
                      <a:pt x="274" y="188"/>
                    </a:lnTo>
                    <a:lnTo>
                      <a:pt x="274" y="188"/>
                    </a:lnTo>
                    <a:lnTo>
                      <a:pt x="308" y="17"/>
                    </a:lnTo>
                    <a:lnTo>
                      <a:pt x="308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5" name="Google Shape;2088;p35">
                <a:extLst>
                  <a:ext uri="{FF2B5EF4-FFF2-40B4-BE49-F238E27FC236}">
                    <a16:creationId xmlns:a16="http://schemas.microsoft.com/office/drawing/2014/main" id="{EADD8BE8-F5DB-FF3D-4B1F-370F3A3D500D}"/>
                  </a:ext>
                </a:extLst>
              </p:cNvPr>
              <p:cNvSpPr/>
              <p:nvPr/>
            </p:nvSpPr>
            <p:spPr>
              <a:xfrm>
                <a:off x="6348258" y="2773825"/>
                <a:ext cx="8836" cy="20315"/>
              </a:xfrm>
              <a:custGeom>
                <a:avLst/>
                <a:gdLst/>
                <a:ahLst/>
                <a:cxnLst/>
                <a:rect l="l" t="t" r="r" b="b"/>
                <a:pathLst>
                  <a:path w="224" h="515" extrusionOk="0">
                    <a:moveTo>
                      <a:pt x="206" y="1"/>
                    </a:moveTo>
                    <a:lnTo>
                      <a:pt x="69" y="241"/>
                    </a:lnTo>
                    <a:lnTo>
                      <a:pt x="18" y="292"/>
                    </a:lnTo>
                    <a:lnTo>
                      <a:pt x="1" y="309"/>
                    </a:lnTo>
                    <a:lnTo>
                      <a:pt x="1" y="343"/>
                    </a:lnTo>
                    <a:lnTo>
                      <a:pt x="1" y="412"/>
                    </a:lnTo>
                    <a:lnTo>
                      <a:pt x="18" y="497"/>
                    </a:lnTo>
                    <a:lnTo>
                      <a:pt x="35" y="514"/>
                    </a:lnTo>
                    <a:lnTo>
                      <a:pt x="121" y="480"/>
                    </a:lnTo>
                    <a:lnTo>
                      <a:pt x="172" y="429"/>
                    </a:lnTo>
                    <a:lnTo>
                      <a:pt x="189" y="395"/>
                    </a:lnTo>
                    <a:lnTo>
                      <a:pt x="189" y="360"/>
                    </a:lnTo>
                    <a:lnTo>
                      <a:pt x="206" y="292"/>
                    </a:lnTo>
                    <a:lnTo>
                      <a:pt x="223" y="155"/>
                    </a:lnTo>
                    <a:lnTo>
                      <a:pt x="223" y="1"/>
                    </a:lnTo>
                    <a:close/>
                  </a:path>
                </a:pathLst>
              </a:custGeom>
              <a:solidFill>
                <a:srgbClr val="01161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6" name="Google Shape;2089;p35">
                <a:extLst>
                  <a:ext uri="{FF2B5EF4-FFF2-40B4-BE49-F238E27FC236}">
                    <a16:creationId xmlns:a16="http://schemas.microsoft.com/office/drawing/2014/main" id="{52BC2318-E96D-C5A9-3FDE-420DDD34CDAB}"/>
                  </a:ext>
                </a:extLst>
              </p:cNvPr>
              <p:cNvSpPr/>
              <p:nvPr/>
            </p:nvSpPr>
            <p:spPr>
              <a:xfrm>
                <a:off x="6348258" y="2773825"/>
                <a:ext cx="8836" cy="20315"/>
              </a:xfrm>
              <a:custGeom>
                <a:avLst/>
                <a:gdLst/>
                <a:ahLst/>
                <a:cxnLst/>
                <a:rect l="l" t="t" r="r" b="b"/>
                <a:pathLst>
                  <a:path w="224" h="515" fill="none" extrusionOk="0">
                    <a:moveTo>
                      <a:pt x="206" y="1"/>
                    </a:moveTo>
                    <a:lnTo>
                      <a:pt x="206" y="1"/>
                    </a:lnTo>
                    <a:lnTo>
                      <a:pt x="69" y="241"/>
                    </a:lnTo>
                    <a:lnTo>
                      <a:pt x="69" y="241"/>
                    </a:lnTo>
                    <a:lnTo>
                      <a:pt x="18" y="292"/>
                    </a:lnTo>
                    <a:lnTo>
                      <a:pt x="1" y="309"/>
                    </a:lnTo>
                    <a:lnTo>
                      <a:pt x="1" y="343"/>
                    </a:lnTo>
                    <a:lnTo>
                      <a:pt x="1" y="343"/>
                    </a:lnTo>
                    <a:lnTo>
                      <a:pt x="1" y="412"/>
                    </a:lnTo>
                    <a:lnTo>
                      <a:pt x="18" y="497"/>
                    </a:lnTo>
                    <a:lnTo>
                      <a:pt x="18" y="497"/>
                    </a:lnTo>
                    <a:lnTo>
                      <a:pt x="35" y="514"/>
                    </a:lnTo>
                    <a:lnTo>
                      <a:pt x="35" y="514"/>
                    </a:lnTo>
                    <a:lnTo>
                      <a:pt x="35" y="514"/>
                    </a:lnTo>
                    <a:lnTo>
                      <a:pt x="35" y="514"/>
                    </a:lnTo>
                    <a:lnTo>
                      <a:pt x="121" y="480"/>
                    </a:lnTo>
                    <a:lnTo>
                      <a:pt x="172" y="429"/>
                    </a:lnTo>
                    <a:lnTo>
                      <a:pt x="172" y="429"/>
                    </a:lnTo>
                    <a:lnTo>
                      <a:pt x="189" y="395"/>
                    </a:lnTo>
                    <a:lnTo>
                      <a:pt x="189" y="360"/>
                    </a:lnTo>
                    <a:lnTo>
                      <a:pt x="206" y="292"/>
                    </a:lnTo>
                    <a:lnTo>
                      <a:pt x="206" y="292"/>
                    </a:lnTo>
                    <a:lnTo>
                      <a:pt x="223" y="155"/>
                    </a:lnTo>
                    <a:lnTo>
                      <a:pt x="223" y="155"/>
                    </a:lnTo>
                    <a:lnTo>
                      <a:pt x="223" y="1"/>
                    </a:lnTo>
                    <a:lnTo>
                      <a:pt x="206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7" name="Google Shape;2090;p35">
                <a:extLst>
                  <a:ext uri="{FF2B5EF4-FFF2-40B4-BE49-F238E27FC236}">
                    <a16:creationId xmlns:a16="http://schemas.microsoft.com/office/drawing/2014/main" id="{80390015-0B07-9758-2673-EC66168A2524}"/>
                  </a:ext>
                </a:extLst>
              </p:cNvPr>
              <p:cNvSpPr/>
              <p:nvPr/>
            </p:nvSpPr>
            <p:spPr>
              <a:xfrm>
                <a:off x="6367153" y="2780610"/>
                <a:ext cx="7495" cy="39171"/>
              </a:xfrm>
              <a:custGeom>
                <a:avLst/>
                <a:gdLst/>
                <a:ahLst/>
                <a:cxnLst/>
                <a:rect l="l" t="t" r="r" b="b"/>
                <a:pathLst>
                  <a:path w="190" h="993" extrusionOk="0">
                    <a:moveTo>
                      <a:pt x="86" y="0"/>
                    </a:moveTo>
                    <a:lnTo>
                      <a:pt x="69" y="17"/>
                    </a:lnTo>
                    <a:lnTo>
                      <a:pt x="35" y="257"/>
                    </a:lnTo>
                    <a:lnTo>
                      <a:pt x="18" y="496"/>
                    </a:lnTo>
                    <a:lnTo>
                      <a:pt x="1" y="616"/>
                    </a:lnTo>
                    <a:lnTo>
                      <a:pt x="1" y="685"/>
                    </a:lnTo>
                    <a:lnTo>
                      <a:pt x="1" y="736"/>
                    </a:lnTo>
                    <a:lnTo>
                      <a:pt x="35" y="856"/>
                    </a:lnTo>
                    <a:lnTo>
                      <a:pt x="86" y="975"/>
                    </a:lnTo>
                    <a:lnTo>
                      <a:pt x="86" y="993"/>
                    </a:lnTo>
                    <a:lnTo>
                      <a:pt x="104" y="975"/>
                    </a:lnTo>
                    <a:lnTo>
                      <a:pt x="155" y="856"/>
                    </a:lnTo>
                    <a:lnTo>
                      <a:pt x="189" y="736"/>
                    </a:lnTo>
                    <a:lnTo>
                      <a:pt x="189" y="685"/>
                    </a:lnTo>
                    <a:lnTo>
                      <a:pt x="189" y="616"/>
                    </a:lnTo>
                    <a:lnTo>
                      <a:pt x="155" y="496"/>
                    </a:lnTo>
                    <a:lnTo>
                      <a:pt x="138" y="257"/>
                    </a:lnTo>
                    <a:lnTo>
                      <a:pt x="86" y="17"/>
                    </a:lnTo>
                    <a:lnTo>
                      <a:pt x="86" y="0"/>
                    </a:lnTo>
                    <a:close/>
                  </a:path>
                </a:pathLst>
              </a:custGeom>
              <a:solidFill>
                <a:srgbClr val="01161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8" name="Google Shape;2091;p35">
                <a:extLst>
                  <a:ext uri="{FF2B5EF4-FFF2-40B4-BE49-F238E27FC236}">
                    <a16:creationId xmlns:a16="http://schemas.microsoft.com/office/drawing/2014/main" id="{E7B12EC9-4473-5574-9E45-F9D54F287053}"/>
                  </a:ext>
                </a:extLst>
              </p:cNvPr>
              <p:cNvSpPr/>
              <p:nvPr/>
            </p:nvSpPr>
            <p:spPr>
              <a:xfrm>
                <a:off x="6367153" y="2780610"/>
                <a:ext cx="7495" cy="39171"/>
              </a:xfrm>
              <a:custGeom>
                <a:avLst/>
                <a:gdLst/>
                <a:ahLst/>
                <a:cxnLst/>
                <a:rect l="l" t="t" r="r" b="b"/>
                <a:pathLst>
                  <a:path w="190" h="993" fill="none" extrusionOk="0">
                    <a:moveTo>
                      <a:pt x="86" y="0"/>
                    </a:moveTo>
                    <a:lnTo>
                      <a:pt x="69" y="17"/>
                    </a:lnTo>
                    <a:lnTo>
                      <a:pt x="69" y="17"/>
                    </a:lnTo>
                    <a:lnTo>
                      <a:pt x="35" y="257"/>
                    </a:lnTo>
                    <a:lnTo>
                      <a:pt x="35" y="257"/>
                    </a:lnTo>
                    <a:lnTo>
                      <a:pt x="18" y="496"/>
                    </a:lnTo>
                    <a:lnTo>
                      <a:pt x="18" y="496"/>
                    </a:lnTo>
                    <a:lnTo>
                      <a:pt x="1" y="616"/>
                    </a:lnTo>
                    <a:lnTo>
                      <a:pt x="1" y="685"/>
                    </a:lnTo>
                    <a:lnTo>
                      <a:pt x="1" y="736"/>
                    </a:lnTo>
                    <a:lnTo>
                      <a:pt x="1" y="736"/>
                    </a:lnTo>
                    <a:lnTo>
                      <a:pt x="35" y="856"/>
                    </a:lnTo>
                    <a:lnTo>
                      <a:pt x="86" y="975"/>
                    </a:lnTo>
                    <a:lnTo>
                      <a:pt x="86" y="993"/>
                    </a:lnTo>
                    <a:lnTo>
                      <a:pt x="104" y="975"/>
                    </a:lnTo>
                    <a:lnTo>
                      <a:pt x="104" y="975"/>
                    </a:lnTo>
                    <a:lnTo>
                      <a:pt x="104" y="975"/>
                    </a:lnTo>
                    <a:lnTo>
                      <a:pt x="155" y="856"/>
                    </a:lnTo>
                    <a:lnTo>
                      <a:pt x="189" y="736"/>
                    </a:lnTo>
                    <a:lnTo>
                      <a:pt x="189" y="736"/>
                    </a:lnTo>
                    <a:lnTo>
                      <a:pt x="189" y="685"/>
                    </a:lnTo>
                    <a:lnTo>
                      <a:pt x="189" y="616"/>
                    </a:lnTo>
                    <a:lnTo>
                      <a:pt x="155" y="496"/>
                    </a:lnTo>
                    <a:lnTo>
                      <a:pt x="155" y="496"/>
                    </a:lnTo>
                    <a:lnTo>
                      <a:pt x="138" y="257"/>
                    </a:lnTo>
                    <a:lnTo>
                      <a:pt x="138" y="257"/>
                    </a:lnTo>
                    <a:lnTo>
                      <a:pt x="86" y="17"/>
                    </a:lnTo>
                    <a:lnTo>
                      <a:pt x="86" y="17"/>
                    </a:lnTo>
                    <a:lnTo>
                      <a:pt x="86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9" name="Google Shape;2092;p35">
                <a:extLst>
                  <a:ext uri="{FF2B5EF4-FFF2-40B4-BE49-F238E27FC236}">
                    <a16:creationId xmlns:a16="http://schemas.microsoft.com/office/drawing/2014/main" id="{9F728734-41EF-906D-8AD0-508609446065}"/>
                  </a:ext>
                </a:extLst>
              </p:cNvPr>
              <p:cNvSpPr/>
              <p:nvPr/>
            </p:nvSpPr>
            <p:spPr>
              <a:xfrm>
                <a:off x="6384707" y="2774535"/>
                <a:ext cx="15582" cy="19605"/>
              </a:xfrm>
              <a:custGeom>
                <a:avLst/>
                <a:gdLst/>
                <a:ahLst/>
                <a:cxnLst/>
                <a:rect l="l" t="t" r="r" b="b"/>
                <a:pathLst>
                  <a:path w="395" h="497" extrusionOk="0">
                    <a:moveTo>
                      <a:pt x="1" y="0"/>
                    </a:moveTo>
                    <a:lnTo>
                      <a:pt x="1" y="17"/>
                    </a:lnTo>
                    <a:lnTo>
                      <a:pt x="86" y="154"/>
                    </a:lnTo>
                    <a:lnTo>
                      <a:pt x="155" y="274"/>
                    </a:lnTo>
                    <a:lnTo>
                      <a:pt x="189" y="342"/>
                    </a:lnTo>
                    <a:lnTo>
                      <a:pt x="206" y="377"/>
                    </a:lnTo>
                    <a:lnTo>
                      <a:pt x="223" y="411"/>
                    </a:lnTo>
                    <a:lnTo>
                      <a:pt x="275" y="462"/>
                    </a:lnTo>
                    <a:lnTo>
                      <a:pt x="360" y="496"/>
                    </a:lnTo>
                    <a:lnTo>
                      <a:pt x="377" y="496"/>
                    </a:lnTo>
                    <a:lnTo>
                      <a:pt x="377" y="479"/>
                    </a:lnTo>
                    <a:lnTo>
                      <a:pt x="394" y="394"/>
                    </a:lnTo>
                    <a:lnTo>
                      <a:pt x="377" y="308"/>
                    </a:lnTo>
                    <a:lnTo>
                      <a:pt x="360" y="274"/>
                    </a:lnTo>
                    <a:lnTo>
                      <a:pt x="326" y="240"/>
                    </a:lnTo>
                    <a:lnTo>
                      <a:pt x="275" y="188"/>
                    </a:lnTo>
                    <a:lnTo>
                      <a:pt x="155" y="86"/>
                    </a:lnTo>
                    <a:lnTo>
                      <a:pt x="18" y="0"/>
                    </a:lnTo>
                    <a:close/>
                  </a:path>
                </a:pathLst>
              </a:custGeom>
              <a:solidFill>
                <a:srgbClr val="01161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0" name="Google Shape;2093;p35">
                <a:extLst>
                  <a:ext uri="{FF2B5EF4-FFF2-40B4-BE49-F238E27FC236}">
                    <a16:creationId xmlns:a16="http://schemas.microsoft.com/office/drawing/2014/main" id="{66324575-76BE-4177-C50B-924447471D9F}"/>
                  </a:ext>
                </a:extLst>
              </p:cNvPr>
              <p:cNvSpPr/>
              <p:nvPr/>
            </p:nvSpPr>
            <p:spPr>
              <a:xfrm>
                <a:off x="6384707" y="2774535"/>
                <a:ext cx="15582" cy="19605"/>
              </a:xfrm>
              <a:custGeom>
                <a:avLst/>
                <a:gdLst/>
                <a:ahLst/>
                <a:cxnLst/>
                <a:rect l="l" t="t" r="r" b="b"/>
                <a:pathLst>
                  <a:path w="395" h="497" fill="none" extrusionOk="0">
                    <a:moveTo>
                      <a:pt x="18" y="0"/>
                    </a:moveTo>
                    <a:lnTo>
                      <a:pt x="1" y="0"/>
                    </a:lnTo>
                    <a:lnTo>
                      <a:pt x="1" y="17"/>
                    </a:lnTo>
                    <a:lnTo>
                      <a:pt x="1" y="17"/>
                    </a:lnTo>
                    <a:lnTo>
                      <a:pt x="86" y="154"/>
                    </a:lnTo>
                    <a:lnTo>
                      <a:pt x="86" y="154"/>
                    </a:lnTo>
                    <a:lnTo>
                      <a:pt x="155" y="274"/>
                    </a:lnTo>
                    <a:lnTo>
                      <a:pt x="155" y="274"/>
                    </a:lnTo>
                    <a:lnTo>
                      <a:pt x="189" y="342"/>
                    </a:lnTo>
                    <a:lnTo>
                      <a:pt x="206" y="377"/>
                    </a:lnTo>
                    <a:lnTo>
                      <a:pt x="223" y="411"/>
                    </a:lnTo>
                    <a:lnTo>
                      <a:pt x="223" y="411"/>
                    </a:lnTo>
                    <a:lnTo>
                      <a:pt x="275" y="462"/>
                    </a:lnTo>
                    <a:lnTo>
                      <a:pt x="360" y="496"/>
                    </a:lnTo>
                    <a:lnTo>
                      <a:pt x="360" y="496"/>
                    </a:lnTo>
                    <a:lnTo>
                      <a:pt x="377" y="496"/>
                    </a:lnTo>
                    <a:lnTo>
                      <a:pt x="377" y="496"/>
                    </a:lnTo>
                    <a:lnTo>
                      <a:pt x="377" y="479"/>
                    </a:lnTo>
                    <a:lnTo>
                      <a:pt x="377" y="479"/>
                    </a:lnTo>
                    <a:lnTo>
                      <a:pt x="394" y="394"/>
                    </a:lnTo>
                    <a:lnTo>
                      <a:pt x="377" y="308"/>
                    </a:lnTo>
                    <a:lnTo>
                      <a:pt x="377" y="308"/>
                    </a:lnTo>
                    <a:lnTo>
                      <a:pt x="360" y="274"/>
                    </a:lnTo>
                    <a:lnTo>
                      <a:pt x="326" y="240"/>
                    </a:lnTo>
                    <a:lnTo>
                      <a:pt x="275" y="188"/>
                    </a:lnTo>
                    <a:lnTo>
                      <a:pt x="275" y="188"/>
                    </a:lnTo>
                    <a:lnTo>
                      <a:pt x="155" y="86"/>
                    </a:lnTo>
                    <a:lnTo>
                      <a:pt x="155" y="86"/>
                    </a:lnTo>
                    <a:lnTo>
                      <a:pt x="18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1" name="Google Shape;2094;p35">
                <a:extLst>
                  <a:ext uri="{FF2B5EF4-FFF2-40B4-BE49-F238E27FC236}">
                    <a16:creationId xmlns:a16="http://schemas.microsoft.com/office/drawing/2014/main" id="{1505A957-21E7-BF3D-C9BF-EC3F8ECF7A73}"/>
                  </a:ext>
                </a:extLst>
              </p:cNvPr>
              <p:cNvSpPr/>
              <p:nvPr/>
            </p:nvSpPr>
            <p:spPr>
              <a:xfrm>
                <a:off x="6404313" y="2761004"/>
                <a:ext cx="18935" cy="14241"/>
              </a:xfrm>
              <a:custGeom>
                <a:avLst/>
                <a:gdLst/>
                <a:ahLst/>
                <a:cxnLst/>
                <a:rect l="l" t="t" r="r" b="b"/>
                <a:pathLst>
                  <a:path w="480" h="361" extrusionOk="0">
                    <a:moveTo>
                      <a:pt x="17" y="1"/>
                    </a:moveTo>
                    <a:lnTo>
                      <a:pt x="0" y="18"/>
                    </a:lnTo>
                    <a:lnTo>
                      <a:pt x="103" y="138"/>
                    </a:lnTo>
                    <a:lnTo>
                      <a:pt x="188" y="240"/>
                    </a:lnTo>
                    <a:lnTo>
                      <a:pt x="240" y="292"/>
                    </a:lnTo>
                    <a:lnTo>
                      <a:pt x="274" y="326"/>
                    </a:lnTo>
                    <a:lnTo>
                      <a:pt x="291" y="343"/>
                    </a:lnTo>
                    <a:lnTo>
                      <a:pt x="342" y="360"/>
                    </a:lnTo>
                    <a:lnTo>
                      <a:pt x="462" y="360"/>
                    </a:lnTo>
                    <a:lnTo>
                      <a:pt x="479" y="343"/>
                    </a:lnTo>
                    <a:lnTo>
                      <a:pt x="445" y="257"/>
                    </a:lnTo>
                    <a:lnTo>
                      <a:pt x="411" y="189"/>
                    </a:lnTo>
                    <a:lnTo>
                      <a:pt x="377" y="172"/>
                    </a:lnTo>
                    <a:lnTo>
                      <a:pt x="359" y="155"/>
                    </a:lnTo>
                    <a:lnTo>
                      <a:pt x="291" y="121"/>
                    </a:lnTo>
                    <a:lnTo>
                      <a:pt x="154" y="52"/>
                    </a:lnTo>
                    <a:lnTo>
                      <a:pt x="17" y="1"/>
                    </a:lnTo>
                    <a:close/>
                  </a:path>
                </a:pathLst>
              </a:custGeom>
              <a:solidFill>
                <a:srgbClr val="01161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2" name="Google Shape;2095;p35">
                <a:extLst>
                  <a:ext uri="{FF2B5EF4-FFF2-40B4-BE49-F238E27FC236}">
                    <a16:creationId xmlns:a16="http://schemas.microsoft.com/office/drawing/2014/main" id="{66BBED8F-EB3B-D05E-409F-41D7D944D5A3}"/>
                  </a:ext>
                </a:extLst>
              </p:cNvPr>
              <p:cNvSpPr/>
              <p:nvPr/>
            </p:nvSpPr>
            <p:spPr>
              <a:xfrm>
                <a:off x="6404313" y="2761004"/>
                <a:ext cx="18935" cy="14241"/>
              </a:xfrm>
              <a:custGeom>
                <a:avLst/>
                <a:gdLst/>
                <a:ahLst/>
                <a:cxnLst/>
                <a:rect l="l" t="t" r="r" b="b"/>
                <a:pathLst>
                  <a:path w="480" h="361" fill="none" extrusionOk="0">
                    <a:moveTo>
                      <a:pt x="17" y="1"/>
                    </a:moveTo>
                    <a:lnTo>
                      <a:pt x="17" y="1"/>
                    </a:lnTo>
                    <a:lnTo>
                      <a:pt x="0" y="18"/>
                    </a:lnTo>
                    <a:lnTo>
                      <a:pt x="0" y="18"/>
                    </a:lnTo>
                    <a:lnTo>
                      <a:pt x="103" y="138"/>
                    </a:lnTo>
                    <a:lnTo>
                      <a:pt x="103" y="138"/>
                    </a:lnTo>
                    <a:lnTo>
                      <a:pt x="188" y="240"/>
                    </a:lnTo>
                    <a:lnTo>
                      <a:pt x="188" y="240"/>
                    </a:lnTo>
                    <a:lnTo>
                      <a:pt x="240" y="292"/>
                    </a:lnTo>
                    <a:lnTo>
                      <a:pt x="274" y="326"/>
                    </a:lnTo>
                    <a:lnTo>
                      <a:pt x="291" y="343"/>
                    </a:lnTo>
                    <a:lnTo>
                      <a:pt x="291" y="343"/>
                    </a:lnTo>
                    <a:lnTo>
                      <a:pt x="342" y="360"/>
                    </a:lnTo>
                    <a:lnTo>
                      <a:pt x="411" y="360"/>
                    </a:lnTo>
                    <a:lnTo>
                      <a:pt x="411" y="360"/>
                    </a:lnTo>
                    <a:lnTo>
                      <a:pt x="462" y="360"/>
                    </a:lnTo>
                    <a:lnTo>
                      <a:pt x="462" y="360"/>
                    </a:lnTo>
                    <a:lnTo>
                      <a:pt x="479" y="343"/>
                    </a:lnTo>
                    <a:lnTo>
                      <a:pt x="479" y="343"/>
                    </a:lnTo>
                    <a:lnTo>
                      <a:pt x="445" y="257"/>
                    </a:lnTo>
                    <a:lnTo>
                      <a:pt x="411" y="189"/>
                    </a:lnTo>
                    <a:lnTo>
                      <a:pt x="411" y="189"/>
                    </a:lnTo>
                    <a:lnTo>
                      <a:pt x="377" y="172"/>
                    </a:lnTo>
                    <a:lnTo>
                      <a:pt x="359" y="155"/>
                    </a:lnTo>
                    <a:lnTo>
                      <a:pt x="291" y="121"/>
                    </a:lnTo>
                    <a:lnTo>
                      <a:pt x="291" y="121"/>
                    </a:lnTo>
                    <a:lnTo>
                      <a:pt x="154" y="52"/>
                    </a:lnTo>
                    <a:lnTo>
                      <a:pt x="154" y="52"/>
                    </a:lnTo>
                    <a:lnTo>
                      <a:pt x="17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3" name="Google Shape;2096;p35">
                <a:extLst>
                  <a:ext uri="{FF2B5EF4-FFF2-40B4-BE49-F238E27FC236}">
                    <a16:creationId xmlns:a16="http://schemas.microsoft.com/office/drawing/2014/main" id="{FBA7A493-5DBB-DE40-2844-FD2C8E3C33D4}"/>
                  </a:ext>
                </a:extLst>
              </p:cNvPr>
              <p:cNvSpPr/>
              <p:nvPr/>
            </p:nvSpPr>
            <p:spPr>
              <a:xfrm>
                <a:off x="6423208" y="2741438"/>
                <a:ext cx="23668" cy="14201"/>
              </a:xfrm>
              <a:custGeom>
                <a:avLst/>
                <a:gdLst/>
                <a:ahLst/>
                <a:cxnLst/>
                <a:rect l="l" t="t" r="r" b="b"/>
                <a:pathLst>
                  <a:path w="600" h="360" extrusionOk="0">
                    <a:moveTo>
                      <a:pt x="0" y="1"/>
                    </a:moveTo>
                    <a:lnTo>
                      <a:pt x="0" y="18"/>
                    </a:lnTo>
                    <a:lnTo>
                      <a:pt x="137" y="137"/>
                    </a:lnTo>
                    <a:lnTo>
                      <a:pt x="257" y="240"/>
                    </a:lnTo>
                    <a:lnTo>
                      <a:pt x="325" y="291"/>
                    </a:lnTo>
                    <a:lnTo>
                      <a:pt x="360" y="309"/>
                    </a:lnTo>
                    <a:lnTo>
                      <a:pt x="394" y="326"/>
                    </a:lnTo>
                    <a:lnTo>
                      <a:pt x="462" y="343"/>
                    </a:lnTo>
                    <a:lnTo>
                      <a:pt x="514" y="360"/>
                    </a:lnTo>
                    <a:lnTo>
                      <a:pt x="582" y="343"/>
                    </a:lnTo>
                    <a:lnTo>
                      <a:pt x="599" y="326"/>
                    </a:lnTo>
                    <a:lnTo>
                      <a:pt x="548" y="240"/>
                    </a:lnTo>
                    <a:lnTo>
                      <a:pt x="496" y="172"/>
                    </a:lnTo>
                    <a:lnTo>
                      <a:pt x="462" y="137"/>
                    </a:lnTo>
                    <a:lnTo>
                      <a:pt x="428" y="120"/>
                    </a:lnTo>
                    <a:lnTo>
                      <a:pt x="342" y="103"/>
                    </a:lnTo>
                    <a:lnTo>
                      <a:pt x="171" y="5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01161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4" name="Google Shape;2097;p35">
                <a:extLst>
                  <a:ext uri="{FF2B5EF4-FFF2-40B4-BE49-F238E27FC236}">
                    <a16:creationId xmlns:a16="http://schemas.microsoft.com/office/drawing/2014/main" id="{B6E0ABE1-B86D-4A7E-6C0F-2A767D786E18}"/>
                  </a:ext>
                </a:extLst>
              </p:cNvPr>
              <p:cNvSpPr/>
              <p:nvPr/>
            </p:nvSpPr>
            <p:spPr>
              <a:xfrm>
                <a:off x="6423208" y="2741438"/>
                <a:ext cx="23668" cy="14201"/>
              </a:xfrm>
              <a:custGeom>
                <a:avLst/>
                <a:gdLst/>
                <a:ahLst/>
                <a:cxnLst/>
                <a:rect l="l" t="t" r="r" b="b"/>
                <a:pathLst>
                  <a:path w="600" h="360" fill="none" extrusionOk="0">
                    <a:moveTo>
                      <a:pt x="0" y="1"/>
                    </a:moveTo>
                    <a:lnTo>
                      <a:pt x="0" y="18"/>
                    </a:lnTo>
                    <a:lnTo>
                      <a:pt x="0" y="18"/>
                    </a:lnTo>
                    <a:lnTo>
                      <a:pt x="0" y="18"/>
                    </a:lnTo>
                    <a:lnTo>
                      <a:pt x="137" y="137"/>
                    </a:lnTo>
                    <a:lnTo>
                      <a:pt x="137" y="137"/>
                    </a:lnTo>
                    <a:lnTo>
                      <a:pt x="257" y="240"/>
                    </a:lnTo>
                    <a:lnTo>
                      <a:pt x="257" y="240"/>
                    </a:lnTo>
                    <a:lnTo>
                      <a:pt x="325" y="291"/>
                    </a:lnTo>
                    <a:lnTo>
                      <a:pt x="360" y="309"/>
                    </a:lnTo>
                    <a:lnTo>
                      <a:pt x="394" y="326"/>
                    </a:lnTo>
                    <a:lnTo>
                      <a:pt x="394" y="326"/>
                    </a:lnTo>
                    <a:lnTo>
                      <a:pt x="462" y="343"/>
                    </a:lnTo>
                    <a:lnTo>
                      <a:pt x="514" y="360"/>
                    </a:lnTo>
                    <a:lnTo>
                      <a:pt x="514" y="360"/>
                    </a:lnTo>
                    <a:lnTo>
                      <a:pt x="582" y="343"/>
                    </a:lnTo>
                    <a:lnTo>
                      <a:pt x="582" y="343"/>
                    </a:lnTo>
                    <a:lnTo>
                      <a:pt x="582" y="343"/>
                    </a:lnTo>
                    <a:lnTo>
                      <a:pt x="599" y="326"/>
                    </a:lnTo>
                    <a:lnTo>
                      <a:pt x="599" y="326"/>
                    </a:lnTo>
                    <a:lnTo>
                      <a:pt x="548" y="240"/>
                    </a:lnTo>
                    <a:lnTo>
                      <a:pt x="496" y="172"/>
                    </a:lnTo>
                    <a:lnTo>
                      <a:pt x="496" y="172"/>
                    </a:lnTo>
                    <a:lnTo>
                      <a:pt x="462" y="137"/>
                    </a:lnTo>
                    <a:lnTo>
                      <a:pt x="428" y="120"/>
                    </a:lnTo>
                    <a:lnTo>
                      <a:pt x="342" y="103"/>
                    </a:lnTo>
                    <a:lnTo>
                      <a:pt x="342" y="103"/>
                    </a:lnTo>
                    <a:lnTo>
                      <a:pt x="171" y="52"/>
                    </a:lnTo>
                    <a:lnTo>
                      <a:pt x="171" y="52"/>
                    </a:lnTo>
                    <a:lnTo>
                      <a:pt x="0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5" name="Google Shape;2098;p35">
                <a:extLst>
                  <a:ext uri="{FF2B5EF4-FFF2-40B4-BE49-F238E27FC236}">
                    <a16:creationId xmlns:a16="http://schemas.microsoft.com/office/drawing/2014/main" id="{954488DC-A70D-CF5F-5AD6-86210C02EFB4}"/>
                  </a:ext>
                </a:extLst>
              </p:cNvPr>
              <p:cNvSpPr/>
              <p:nvPr/>
            </p:nvSpPr>
            <p:spPr>
              <a:xfrm>
                <a:off x="6444115" y="2723214"/>
                <a:ext cx="27732" cy="10848"/>
              </a:xfrm>
              <a:custGeom>
                <a:avLst/>
                <a:gdLst/>
                <a:ahLst/>
                <a:cxnLst/>
                <a:rect l="l" t="t" r="r" b="b"/>
                <a:pathLst>
                  <a:path w="703" h="275" extrusionOk="0">
                    <a:moveTo>
                      <a:pt x="103" y="1"/>
                    </a:moveTo>
                    <a:lnTo>
                      <a:pt x="18" y="18"/>
                    </a:lnTo>
                    <a:lnTo>
                      <a:pt x="1" y="18"/>
                    </a:lnTo>
                    <a:lnTo>
                      <a:pt x="18" y="35"/>
                    </a:lnTo>
                    <a:lnTo>
                      <a:pt x="189" y="86"/>
                    </a:lnTo>
                    <a:lnTo>
                      <a:pt x="343" y="172"/>
                    </a:lnTo>
                    <a:lnTo>
                      <a:pt x="411" y="223"/>
                    </a:lnTo>
                    <a:lnTo>
                      <a:pt x="446" y="240"/>
                    </a:lnTo>
                    <a:lnTo>
                      <a:pt x="497" y="257"/>
                    </a:lnTo>
                    <a:lnTo>
                      <a:pt x="617" y="274"/>
                    </a:lnTo>
                    <a:lnTo>
                      <a:pt x="685" y="257"/>
                    </a:lnTo>
                    <a:lnTo>
                      <a:pt x="702" y="240"/>
                    </a:lnTo>
                    <a:lnTo>
                      <a:pt x="651" y="155"/>
                    </a:lnTo>
                    <a:lnTo>
                      <a:pt x="582" y="86"/>
                    </a:lnTo>
                    <a:lnTo>
                      <a:pt x="531" y="69"/>
                    </a:lnTo>
                    <a:lnTo>
                      <a:pt x="497" y="52"/>
                    </a:lnTo>
                    <a:lnTo>
                      <a:pt x="394" y="35"/>
                    </a:lnTo>
                    <a:lnTo>
                      <a:pt x="292" y="1"/>
                    </a:lnTo>
                    <a:close/>
                  </a:path>
                </a:pathLst>
              </a:custGeom>
              <a:solidFill>
                <a:srgbClr val="01161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6" name="Google Shape;2099;p35">
                <a:extLst>
                  <a:ext uri="{FF2B5EF4-FFF2-40B4-BE49-F238E27FC236}">
                    <a16:creationId xmlns:a16="http://schemas.microsoft.com/office/drawing/2014/main" id="{CFAC4B91-9E26-AACE-FF32-227208973DB4}"/>
                  </a:ext>
                </a:extLst>
              </p:cNvPr>
              <p:cNvSpPr/>
              <p:nvPr/>
            </p:nvSpPr>
            <p:spPr>
              <a:xfrm>
                <a:off x="6444115" y="2723214"/>
                <a:ext cx="27732" cy="10848"/>
              </a:xfrm>
              <a:custGeom>
                <a:avLst/>
                <a:gdLst/>
                <a:ahLst/>
                <a:cxnLst/>
                <a:rect l="l" t="t" r="r" b="b"/>
                <a:pathLst>
                  <a:path w="703" h="275" fill="none" extrusionOk="0">
                    <a:moveTo>
                      <a:pt x="189" y="1"/>
                    </a:moveTo>
                    <a:lnTo>
                      <a:pt x="189" y="1"/>
                    </a:lnTo>
                    <a:lnTo>
                      <a:pt x="103" y="1"/>
                    </a:lnTo>
                    <a:lnTo>
                      <a:pt x="18" y="18"/>
                    </a:lnTo>
                    <a:lnTo>
                      <a:pt x="1" y="18"/>
                    </a:lnTo>
                    <a:lnTo>
                      <a:pt x="18" y="35"/>
                    </a:lnTo>
                    <a:lnTo>
                      <a:pt x="18" y="35"/>
                    </a:lnTo>
                    <a:lnTo>
                      <a:pt x="189" y="86"/>
                    </a:lnTo>
                    <a:lnTo>
                      <a:pt x="189" y="86"/>
                    </a:lnTo>
                    <a:lnTo>
                      <a:pt x="343" y="172"/>
                    </a:lnTo>
                    <a:lnTo>
                      <a:pt x="343" y="172"/>
                    </a:lnTo>
                    <a:lnTo>
                      <a:pt x="411" y="223"/>
                    </a:lnTo>
                    <a:lnTo>
                      <a:pt x="446" y="240"/>
                    </a:lnTo>
                    <a:lnTo>
                      <a:pt x="497" y="257"/>
                    </a:lnTo>
                    <a:lnTo>
                      <a:pt x="497" y="257"/>
                    </a:lnTo>
                    <a:lnTo>
                      <a:pt x="617" y="274"/>
                    </a:lnTo>
                    <a:lnTo>
                      <a:pt x="617" y="274"/>
                    </a:lnTo>
                    <a:lnTo>
                      <a:pt x="685" y="257"/>
                    </a:lnTo>
                    <a:lnTo>
                      <a:pt x="685" y="257"/>
                    </a:lnTo>
                    <a:lnTo>
                      <a:pt x="685" y="257"/>
                    </a:lnTo>
                    <a:lnTo>
                      <a:pt x="702" y="240"/>
                    </a:lnTo>
                    <a:lnTo>
                      <a:pt x="702" y="240"/>
                    </a:lnTo>
                    <a:lnTo>
                      <a:pt x="651" y="155"/>
                    </a:lnTo>
                    <a:lnTo>
                      <a:pt x="582" y="86"/>
                    </a:lnTo>
                    <a:lnTo>
                      <a:pt x="582" y="86"/>
                    </a:lnTo>
                    <a:lnTo>
                      <a:pt x="531" y="69"/>
                    </a:lnTo>
                    <a:lnTo>
                      <a:pt x="497" y="52"/>
                    </a:lnTo>
                    <a:lnTo>
                      <a:pt x="394" y="35"/>
                    </a:lnTo>
                    <a:lnTo>
                      <a:pt x="394" y="35"/>
                    </a:lnTo>
                    <a:lnTo>
                      <a:pt x="292" y="1"/>
                    </a:lnTo>
                    <a:lnTo>
                      <a:pt x="206" y="1"/>
                    </a:lnTo>
                    <a:lnTo>
                      <a:pt x="206" y="1"/>
                    </a:lnTo>
                    <a:lnTo>
                      <a:pt x="189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7" name="Google Shape;2100;p35">
                <a:extLst>
                  <a:ext uri="{FF2B5EF4-FFF2-40B4-BE49-F238E27FC236}">
                    <a16:creationId xmlns:a16="http://schemas.microsoft.com/office/drawing/2014/main" id="{FED8BBD0-31B4-E460-1CED-93C8CABDD172}"/>
                  </a:ext>
                </a:extLst>
              </p:cNvPr>
              <p:cNvSpPr/>
              <p:nvPr/>
            </p:nvSpPr>
            <p:spPr>
              <a:xfrm>
                <a:off x="6467744" y="2694851"/>
                <a:ext cx="44576" cy="8836"/>
              </a:xfrm>
              <a:custGeom>
                <a:avLst/>
                <a:gdLst/>
                <a:ahLst/>
                <a:cxnLst/>
                <a:rect l="l" t="t" r="r" b="b"/>
                <a:pathLst>
                  <a:path w="1130" h="224" extrusionOk="0">
                    <a:moveTo>
                      <a:pt x="548" y="1"/>
                    </a:moveTo>
                    <a:lnTo>
                      <a:pt x="291" y="18"/>
                    </a:lnTo>
                    <a:lnTo>
                      <a:pt x="18" y="69"/>
                    </a:lnTo>
                    <a:lnTo>
                      <a:pt x="1" y="69"/>
                    </a:lnTo>
                    <a:lnTo>
                      <a:pt x="18" y="86"/>
                    </a:lnTo>
                    <a:lnTo>
                      <a:pt x="291" y="121"/>
                    </a:lnTo>
                    <a:lnTo>
                      <a:pt x="565" y="155"/>
                    </a:lnTo>
                    <a:lnTo>
                      <a:pt x="702" y="189"/>
                    </a:lnTo>
                    <a:lnTo>
                      <a:pt x="839" y="206"/>
                    </a:lnTo>
                    <a:lnTo>
                      <a:pt x="925" y="223"/>
                    </a:lnTo>
                    <a:lnTo>
                      <a:pt x="1010" y="206"/>
                    </a:lnTo>
                    <a:lnTo>
                      <a:pt x="1130" y="189"/>
                    </a:lnTo>
                    <a:lnTo>
                      <a:pt x="1130" y="172"/>
                    </a:lnTo>
                    <a:lnTo>
                      <a:pt x="1061" y="121"/>
                    </a:lnTo>
                    <a:lnTo>
                      <a:pt x="1010" y="86"/>
                    </a:lnTo>
                    <a:lnTo>
                      <a:pt x="873" y="35"/>
                    </a:lnTo>
                    <a:lnTo>
                      <a:pt x="788" y="18"/>
                    </a:lnTo>
                    <a:lnTo>
                      <a:pt x="702" y="1"/>
                    </a:lnTo>
                    <a:close/>
                  </a:path>
                </a:pathLst>
              </a:custGeom>
              <a:solidFill>
                <a:srgbClr val="01161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8" name="Google Shape;2101;p35">
                <a:extLst>
                  <a:ext uri="{FF2B5EF4-FFF2-40B4-BE49-F238E27FC236}">
                    <a16:creationId xmlns:a16="http://schemas.microsoft.com/office/drawing/2014/main" id="{20DEB9EF-C5D8-9C88-091D-159718A3B1F6}"/>
                  </a:ext>
                </a:extLst>
              </p:cNvPr>
              <p:cNvSpPr/>
              <p:nvPr/>
            </p:nvSpPr>
            <p:spPr>
              <a:xfrm>
                <a:off x="6467744" y="2694851"/>
                <a:ext cx="44576" cy="8836"/>
              </a:xfrm>
              <a:custGeom>
                <a:avLst/>
                <a:gdLst/>
                <a:ahLst/>
                <a:cxnLst/>
                <a:rect l="l" t="t" r="r" b="b"/>
                <a:pathLst>
                  <a:path w="1130" h="224" fill="none" extrusionOk="0">
                    <a:moveTo>
                      <a:pt x="702" y="1"/>
                    </a:moveTo>
                    <a:lnTo>
                      <a:pt x="702" y="1"/>
                    </a:lnTo>
                    <a:lnTo>
                      <a:pt x="651" y="1"/>
                    </a:lnTo>
                    <a:lnTo>
                      <a:pt x="651" y="1"/>
                    </a:lnTo>
                    <a:lnTo>
                      <a:pt x="599" y="1"/>
                    </a:lnTo>
                    <a:lnTo>
                      <a:pt x="599" y="1"/>
                    </a:lnTo>
                    <a:lnTo>
                      <a:pt x="582" y="1"/>
                    </a:lnTo>
                    <a:lnTo>
                      <a:pt x="582" y="1"/>
                    </a:lnTo>
                    <a:lnTo>
                      <a:pt x="548" y="1"/>
                    </a:lnTo>
                    <a:lnTo>
                      <a:pt x="548" y="1"/>
                    </a:lnTo>
                    <a:lnTo>
                      <a:pt x="291" y="18"/>
                    </a:lnTo>
                    <a:lnTo>
                      <a:pt x="291" y="18"/>
                    </a:lnTo>
                    <a:lnTo>
                      <a:pt x="18" y="69"/>
                    </a:lnTo>
                    <a:lnTo>
                      <a:pt x="1" y="69"/>
                    </a:lnTo>
                    <a:lnTo>
                      <a:pt x="18" y="86"/>
                    </a:lnTo>
                    <a:lnTo>
                      <a:pt x="18" y="86"/>
                    </a:lnTo>
                    <a:lnTo>
                      <a:pt x="291" y="121"/>
                    </a:lnTo>
                    <a:lnTo>
                      <a:pt x="291" y="121"/>
                    </a:lnTo>
                    <a:lnTo>
                      <a:pt x="565" y="155"/>
                    </a:lnTo>
                    <a:lnTo>
                      <a:pt x="565" y="155"/>
                    </a:lnTo>
                    <a:lnTo>
                      <a:pt x="702" y="189"/>
                    </a:lnTo>
                    <a:lnTo>
                      <a:pt x="839" y="206"/>
                    </a:lnTo>
                    <a:lnTo>
                      <a:pt x="839" y="206"/>
                    </a:lnTo>
                    <a:lnTo>
                      <a:pt x="925" y="223"/>
                    </a:lnTo>
                    <a:lnTo>
                      <a:pt x="925" y="223"/>
                    </a:lnTo>
                    <a:lnTo>
                      <a:pt x="1010" y="206"/>
                    </a:lnTo>
                    <a:lnTo>
                      <a:pt x="1130" y="189"/>
                    </a:lnTo>
                    <a:lnTo>
                      <a:pt x="1130" y="189"/>
                    </a:lnTo>
                    <a:lnTo>
                      <a:pt x="1130" y="172"/>
                    </a:lnTo>
                    <a:lnTo>
                      <a:pt x="1130" y="172"/>
                    </a:lnTo>
                    <a:lnTo>
                      <a:pt x="1061" y="121"/>
                    </a:lnTo>
                    <a:lnTo>
                      <a:pt x="1010" y="86"/>
                    </a:lnTo>
                    <a:lnTo>
                      <a:pt x="873" y="35"/>
                    </a:lnTo>
                    <a:lnTo>
                      <a:pt x="873" y="35"/>
                    </a:lnTo>
                    <a:lnTo>
                      <a:pt x="788" y="18"/>
                    </a:lnTo>
                    <a:lnTo>
                      <a:pt x="702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9" name="Google Shape;2102;p35">
                <a:extLst>
                  <a:ext uri="{FF2B5EF4-FFF2-40B4-BE49-F238E27FC236}">
                    <a16:creationId xmlns:a16="http://schemas.microsoft.com/office/drawing/2014/main" id="{3C77E924-3BD0-AE4D-CCE8-C73B2E657068}"/>
                  </a:ext>
                </a:extLst>
              </p:cNvPr>
              <p:cNvSpPr/>
              <p:nvPr/>
            </p:nvSpPr>
            <p:spPr>
              <a:xfrm>
                <a:off x="6491373" y="2669881"/>
                <a:ext cx="43234" cy="8836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224" extrusionOk="0">
                    <a:moveTo>
                      <a:pt x="274" y="1"/>
                    </a:moveTo>
                    <a:lnTo>
                      <a:pt x="0" y="35"/>
                    </a:lnTo>
                    <a:lnTo>
                      <a:pt x="0" y="52"/>
                    </a:lnTo>
                    <a:lnTo>
                      <a:pt x="274" y="86"/>
                    </a:lnTo>
                    <a:lnTo>
                      <a:pt x="531" y="138"/>
                    </a:lnTo>
                    <a:lnTo>
                      <a:pt x="668" y="189"/>
                    </a:lnTo>
                    <a:lnTo>
                      <a:pt x="805" y="206"/>
                    </a:lnTo>
                    <a:lnTo>
                      <a:pt x="907" y="223"/>
                    </a:lnTo>
                    <a:lnTo>
                      <a:pt x="993" y="206"/>
                    </a:lnTo>
                    <a:lnTo>
                      <a:pt x="1078" y="189"/>
                    </a:lnTo>
                    <a:lnTo>
                      <a:pt x="1096" y="189"/>
                    </a:lnTo>
                    <a:lnTo>
                      <a:pt x="1096" y="172"/>
                    </a:lnTo>
                    <a:lnTo>
                      <a:pt x="1027" y="121"/>
                    </a:lnTo>
                    <a:lnTo>
                      <a:pt x="976" y="86"/>
                    </a:lnTo>
                    <a:lnTo>
                      <a:pt x="839" y="35"/>
                    </a:lnTo>
                    <a:lnTo>
                      <a:pt x="770" y="1"/>
                    </a:lnTo>
                    <a:close/>
                  </a:path>
                </a:pathLst>
              </a:custGeom>
              <a:solidFill>
                <a:srgbClr val="01161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0" name="Google Shape;2103;p35">
                <a:extLst>
                  <a:ext uri="{FF2B5EF4-FFF2-40B4-BE49-F238E27FC236}">
                    <a16:creationId xmlns:a16="http://schemas.microsoft.com/office/drawing/2014/main" id="{E68AD4CE-D2BB-CC2A-1200-5D50495A2331}"/>
                  </a:ext>
                </a:extLst>
              </p:cNvPr>
              <p:cNvSpPr/>
              <p:nvPr/>
            </p:nvSpPr>
            <p:spPr>
              <a:xfrm>
                <a:off x="6491373" y="2669881"/>
                <a:ext cx="43234" cy="8836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224" fill="none" extrusionOk="0">
                    <a:moveTo>
                      <a:pt x="428" y="1"/>
                    </a:moveTo>
                    <a:lnTo>
                      <a:pt x="428" y="1"/>
                    </a:lnTo>
                    <a:lnTo>
                      <a:pt x="274" y="1"/>
                    </a:lnTo>
                    <a:lnTo>
                      <a:pt x="274" y="1"/>
                    </a:lnTo>
                    <a:lnTo>
                      <a:pt x="0" y="35"/>
                    </a:lnTo>
                    <a:lnTo>
                      <a:pt x="0" y="35"/>
                    </a:lnTo>
                    <a:lnTo>
                      <a:pt x="0" y="52"/>
                    </a:lnTo>
                    <a:lnTo>
                      <a:pt x="0" y="52"/>
                    </a:lnTo>
                    <a:lnTo>
                      <a:pt x="274" y="86"/>
                    </a:lnTo>
                    <a:lnTo>
                      <a:pt x="274" y="86"/>
                    </a:lnTo>
                    <a:lnTo>
                      <a:pt x="531" y="138"/>
                    </a:lnTo>
                    <a:lnTo>
                      <a:pt x="531" y="138"/>
                    </a:lnTo>
                    <a:lnTo>
                      <a:pt x="668" y="189"/>
                    </a:lnTo>
                    <a:lnTo>
                      <a:pt x="805" y="206"/>
                    </a:lnTo>
                    <a:lnTo>
                      <a:pt x="805" y="206"/>
                    </a:lnTo>
                    <a:lnTo>
                      <a:pt x="907" y="223"/>
                    </a:lnTo>
                    <a:lnTo>
                      <a:pt x="907" y="223"/>
                    </a:lnTo>
                    <a:lnTo>
                      <a:pt x="993" y="206"/>
                    </a:lnTo>
                    <a:lnTo>
                      <a:pt x="1078" y="189"/>
                    </a:lnTo>
                    <a:lnTo>
                      <a:pt x="1096" y="189"/>
                    </a:lnTo>
                    <a:lnTo>
                      <a:pt x="1096" y="172"/>
                    </a:lnTo>
                    <a:lnTo>
                      <a:pt x="1096" y="172"/>
                    </a:lnTo>
                    <a:lnTo>
                      <a:pt x="1027" y="121"/>
                    </a:lnTo>
                    <a:lnTo>
                      <a:pt x="976" y="86"/>
                    </a:lnTo>
                    <a:lnTo>
                      <a:pt x="839" y="35"/>
                    </a:lnTo>
                    <a:lnTo>
                      <a:pt x="839" y="35"/>
                    </a:lnTo>
                    <a:lnTo>
                      <a:pt x="770" y="1"/>
                    </a:lnTo>
                    <a:lnTo>
                      <a:pt x="702" y="1"/>
                    </a:lnTo>
                    <a:lnTo>
                      <a:pt x="565" y="1"/>
                    </a:lnTo>
                    <a:lnTo>
                      <a:pt x="565" y="1"/>
                    </a:lnTo>
                    <a:lnTo>
                      <a:pt x="428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1" name="Google Shape;2104;p35">
                <a:extLst>
                  <a:ext uri="{FF2B5EF4-FFF2-40B4-BE49-F238E27FC236}">
                    <a16:creationId xmlns:a16="http://schemas.microsoft.com/office/drawing/2014/main" id="{F7ED1B1C-6014-A276-9CD3-90AABF92A0E7}"/>
                  </a:ext>
                </a:extLst>
              </p:cNvPr>
              <p:cNvSpPr/>
              <p:nvPr/>
            </p:nvSpPr>
            <p:spPr>
              <a:xfrm>
                <a:off x="6303051" y="2599704"/>
                <a:ext cx="117475" cy="29033"/>
              </a:xfrm>
              <a:custGeom>
                <a:avLst/>
                <a:gdLst/>
                <a:ahLst/>
                <a:cxnLst/>
                <a:rect l="l" t="t" r="r" b="b"/>
                <a:pathLst>
                  <a:path w="2978" h="736" extrusionOk="0">
                    <a:moveTo>
                      <a:pt x="2978" y="0"/>
                    </a:moveTo>
                    <a:lnTo>
                      <a:pt x="2790" y="86"/>
                    </a:lnTo>
                    <a:lnTo>
                      <a:pt x="2601" y="154"/>
                    </a:lnTo>
                    <a:lnTo>
                      <a:pt x="2396" y="205"/>
                    </a:lnTo>
                    <a:lnTo>
                      <a:pt x="2208" y="257"/>
                    </a:lnTo>
                    <a:lnTo>
                      <a:pt x="2002" y="308"/>
                    </a:lnTo>
                    <a:lnTo>
                      <a:pt x="1797" y="325"/>
                    </a:lnTo>
                    <a:lnTo>
                      <a:pt x="1609" y="342"/>
                    </a:lnTo>
                    <a:lnTo>
                      <a:pt x="1403" y="359"/>
                    </a:lnTo>
                    <a:lnTo>
                      <a:pt x="1061" y="342"/>
                    </a:lnTo>
                    <a:lnTo>
                      <a:pt x="787" y="291"/>
                    </a:lnTo>
                    <a:lnTo>
                      <a:pt x="514" y="240"/>
                    </a:lnTo>
                    <a:lnTo>
                      <a:pt x="257" y="154"/>
                    </a:lnTo>
                    <a:lnTo>
                      <a:pt x="0" y="51"/>
                    </a:lnTo>
                    <a:lnTo>
                      <a:pt x="0" y="51"/>
                    </a:lnTo>
                    <a:lnTo>
                      <a:pt x="120" y="188"/>
                    </a:lnTo>
                    <a:lnTo>
                      <a:pt x="257" y="308"/>
                    </a:lnTo>
                    <a:lnTo>
                      <a:pt x="411" y="411"/>
                    </a:lnTo>
                    <a:lnTo>
                      <a:pt x="565" y="496"/>
                    </a:lnTo>
                    <a:lnTo>
                      <a:pt x="736" y="582"/>
                    </a:lnTo>
                    <a:lnTo>
                      <a:pt x="890" y="650"/>
                    </a:lnTo>
                    <a:lnTo>
                      <a:pt x="1078" y="702"/>
                    </a:lnTo>
                    <a:lnTo>
                      <a:pt x="1249" y="719"/>
                    </a:lnTo>
                    <a:lnTo>
                      <a:pt x="1472" y="736"/>
                    </a:lnTo>
                    <a:lnTo>
                      <a:pt x="1643" y="736"/>
                    </a:lnTo>
                    <a:lnTo>
                      <a:pt x="1814" y="702"/>
                    </a:lnTo>
                    <a:lnTo>
                      <a:pt x="1968" y="667"/>
                    </a:lnTo>
                    <a:lnTo>
                      <a:pt x="2122" y="633"/>
                    </a:lnTo>
                    <a:lnTo>
                      <a:pt x="2276" y="565"/>
                    </a:lnTo>
                    <a:lnTo>
                      <a:pt x="2430" y="496"/>
                    </a:lnTo>
                    <a:lnTo>
                      <a:pt x="2567" y="411"/>
                    </a:lnTo>
                    <a:lnTo>
                      <a:pt x="2704" y="308"/>
                    </a:lnTo>
                    <a:lnTo>
                      <a:pt x="2858" y="171"/>
                    </a:lnTo>
                    <a:lnTo>
                      <a:pt x="2926" y="86"/>
                    </a:lnTo>
                    <a:lnTo>
                      <a:pt x="2978" y="0"/>
                    </a:lnTo>
                    <a:close/>
                  </a:path>
                </a:pathLst>
              </a:custGeom>
              <a:solidFill>
                <a:srgbClr val="8B654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2" name="Google Shape;2105;p35">
                <a:extLst>
                  <a:ext uri="{FF2B5EF4-FFF2-40B4-BE49-F238E27FC236}">
                    <a16:creationId xmlns:a16="http://schemas.microsoft.com/office/drawing/2014/main" id="{F57C4D01-EB8F-574B-55EB-DAD8A9590E76}"/>
                  </a:ext>
                </a:extLst>
              </p:cNvPr>
              <p:cNvSpPr/>
              <p:nvPr/>
            </p:nvSpPr>
            <p:spPr>
              <a:xfrm>
                <a:off x="6303051" y="2599704"/>
                <a:ext cx="117475" cy="29033"/>
              </a:xfrm>
              <a:custGeom>
                <a:avLst/>
                <a:gdLst/>
                <a:ahLst/>
                <a:cxnLst/>
                <a:rect l="l" t="t" r="r" b="b"/>
                <a:pathLst>
                  <a:path w="2978" h="736" fill="none" extrusionOk="0">
                    <a:moveTo>
                      <a:pt x="2978" y="0"/>
                    </a:moveTo>
                    <a:lnTo>
                      <a:pt x="2978" y="0"/>
                    </a:lnTo>
                    <a:lnTo>
                      <a:pt x="2790" y="86"/>
                    </a:lnTo>
                    <a:lnTo>
                      <a:pt x="2601" y="154"/>
                    </a:lnTo>
                    <a:lnTo>
                      <a:pt x="2396" y="205"/>
                    </a:lnTo>
                    <a:lnTo>
                      <a:pt x="2208" y="257"/>
                    </a:lnTo>
                    <a:lnTo>
                      <a:pt x="2002" y="308"/>
                    </a:lnTo>
                    <a:lnTo>
                      <a:pt x="1797" y="325"/>
                    </a:lnTo>
                    <a:lnTo>
                      <a:pt x="1609" y="342"/>
                    </a:lnTo>
                    <a:lnTo>
                      <a:pt x="1403" y="359"/>
                    </a:lnTo>
                    <a:lnTo>
                      <a:pt x="1403" y="359"/>
                    </a:lnTo>
                    <a:lnTo>
                      <a:pt x="1061" y="342"/>
                    </a:lnTo>
                    <a:lnTo>
                      <a:pt x="1061" y="342"/>
                    </a:lnTo>
                    <a:lnTo>
                      <a:pt x="787" y="291"/>
                    </a:lnTo>
                    <a:lnTo>
                      <a:pt x="514" y="240"/>
                    </a:lnTo>
                    <a:lnTo>
                      <a:pt x="257" y="154"/>
                    </a:lnTo>
                    <a:lnTo>
                      <a:pt x="0" y="51"/>
                    </a:lnTo>
                    <a:lnTo>
                      <a:pt x="0" y="51"/>
                    </a:lnTo>
                    <a:lnTo>
                      <a:pt x="120" y="188"/>
                    </a:lnTo>
                    <a:lnTo>
                      <a:pt x="257" y="308"/>
                    </a:lnTo>
                    <a:lnTo>
                      <a:pt x="411" y="411"/>
                    </a:lnTo>
                    <a:lnTo>
                      <a:pt x="565" y="496"/>
                    </a:lnTo>
                    <a:lnTo>
                      <a:pt x="736" y="582"/>
                    </a:lnTo>
                    <a:lnTo>
                      <a:pt x="890" y="650"/>
                    </a:lnTo>
                    <a:lnTo>
                      <a:pt x="1078" y="702"/>
                    </a:lnTo>
                    <a:lnTo>
                      <a:pt x="1249" y="719"/>
                    </a:lnTo>
                    <a:lnTo>
                      <a:pt x="1249" y="719"/>
                    </a:lnTo>
                    <a:lnTo>
                      <a:pt x="1472" y="736"/>
                    </a:lnTo>
                    <a:lnTo>
                      <a:pt x="1472" y="736"/>
                    </a:lnTo>
                    <a:lnTo>
                      <a:pt x="1643" y="736"/>
                    </a:lnTo>
                    <a:lnTo>
                      <a:pt x="1814" y="702"/>
                    </a:lnTo>
                    <a:lnTo>
                      <a:pt x="1968" y="667"/>
                    </a:lnTo>
                    <a:lnTo>
                      <a:pt x="2122" y="633"/>
                    </a:lnTo>
                    <a:lnTo>
                      <a:pt x="2276" y="565"/>
                    </a:lnTo>
                    <a:lnTo>
                      <a:pt x="2430" y="496"/>
                    </a:lnTo>
                    <a:lnTo>
                      <a:pt x="2567" y="411"/>
                    </a:lnTo>
                    <a:lnTo>
                      <a:pt x="2704" y="308"/>
                    </a:lnTo>
                    <a:lnTo>
                      <a:pt x="2704" y="308"/>
                    </a:lnTo>
                    <a:lnTo>
                      <a:pt x="2858" y="171"/>
                    </a:lnTo>
                    <a:lnTo>
                      <a:pt x="2926" y="86"/>
                    </a:lnTo>
                    <a:lnTo>
                      <a:pt x="2978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3" name="Google Shape;2106;p35">
                <a:extLst>
                  <a:ext uri="{FF2B5EF4-FFF2-40B4-BE49-F238E27FC236}">
                    <a16:creationId xmlns:a16="http://schemas.microsoft.com/office/drawing/2014/main" id="{128F68D5-721C-1DB3-217F-1DCBAFF6DF68}"/>
                  </a:ext>
                </a:extLst>
              </p:cNvPr>
              <p:cNvSpPr/>
              <p:nvPr/>
            </p:nvSpPr>
            <p:spPr>
              <a:xfrm>
                <a:off x="6185577" y="2079944"/>
                <a:ext cx="342286" cy="508320"/>
              </a:xfrm>
              <a:custGeom>
                <a:avLst/>
                <a:gdLst/>
                <a:ahLst/>
                <a:cxnLst/>
                <a:rect l="l" t="t" r="r" b="b"/>
                <a:pathLst>
                  <a:path w="8677" h="12886" extrusionOk="0">
                    <a:moveTo>
                      <a:pt x="4296" y="0"/>
                    </a:moveTo>
                    <a:lnTo>
                      <a:pt x="3851" y="34"/>
                    </a:lnTo>
                    <a:lnTo>
                      <a:pt x="3423" y="103"/>
                    </a:lnTo>
                    <a:lnTo>
                      <a:pt x="2995" y="205"/>
                    </a:lnTo>
                    <a:lnTo>
                      <a:pt x="2568" y="342"/>
                    </a:lnTo>
                    <a:lnTo>
                      <a:pt x="2362" y="428"/>
                    </a:lnTo>
                    <a:lnTo>
                      <a:pt x="2174" y="513"/>
                    </a:lnTo>
                    <a:lnTo>
                      <a:pt x="1917" y="650"/>
                    </a:lnTo>
                    <a:lnTo>
                      <a:pt x="1695" y="787"/>
                    </a:lnTo>
                    <a:lnTo>
                      <a:pt x="1490" y="924"/>
                    </a:lnTo>
                    <a:lnTo>
                      <a:pt x="1284" y="1078"/>
                    </a:lnTo>
                    <a:lnTo>
                      <a:pt x="1113" y="1249"/>
                    </a:lnTo>
                    <a:lnTo>
                      <a:pt x="959" y="1403"/>
                    </a:lnTo>
                    <a:lnTo>
                      <a:pt x="822" y="1574"/>
                    </a:lnTo>
                    <a:lnTo>
                      <a:pt x="685" y="1763"/>
                    </a:lnTo>
                    <a:lnTo>
                      <a:pt x="566" y="1951"/>
                    </a:lnTo>
                    <a:lnTo>
                      <a:pt x="463" y="2139"/>
                    </a:lnTo>
                    <a:lnTo>
                      <a:pt x="377" y="2327"/>
                    </a:lnTo>
                    <a:lnTo>
                      <a:pt x="309" y="2533"/>
                    </a:lnTo>
                    <a:lnTo>
                      <a:pt x="240" y="2738"/>
                    </a:lnTo>
                    <a:lnTo>
                      <a:pt x="172" y="2943"/>
                    </a:lnTo>
                    <a:lnTo>
                      <a:pt x="86" y="3371"/>
                    </a:lnTo>
                    <a:lnTo>
                      <a:pt x="35" y="3816"/>
                    </a:lnTo>
                    <a:lnTo>
                      <a:pt x="18" y="4261"/>
                    </a:lnTo>
                    <a:lnTo>
                      <a:pt x="1" y="4723"/>
                    </a:lnTo>
                    <a:lnTo>
                      <a:pt x="1" y="5185"/>
                    </a:lnTo>
                    <a:lnTo>
                      <a:pt x="35" y="6126"/>
                    </a:lnTo>
                    <a:lnTo>
                      <a:pt x="35" y="6588"/>
                    </a:lnTo>
                    <a:lnTo>
                      <a:pt x="35" y="7050"/>
                    </a:lnTo>
                    <a:lnTo>
                      <a:pt x="52" y="7529"/>
                    </a:lnTo>
                    <a:lnTo>
                      <a:pt x="86" y="8025"/>
                    </a:lnTo>
                    <a:lnTo>
                      <a:pt x="138" y="8522"/>
                    </a:lnTo>
                    <a:lnTo>
                      <a:pt x="240" y="9001"/>
                    </a:lnTo>
                    <a:lnTo>
                      <a:pt x="360" y="9480"/>
                    </a:lnTo>
                    <a:lnTo>
                      <a:pt x="514" y="9942"/>
                    </a:lnTo>
                    <a:lnTo>
                      <a:pt x="702" y="10387"/>
                    </a:lnTo>
                    <a:lnTo>
                      <a:pt x="805" y="10609"/>
                    </a:lnTo>
                    <a:lnTo>
                      <a:pt x="925" y="10815"/>
                    </a:lnTo>
                    <a:lnTo>
                      <a:pt x="1062" y="11020"/>
                    </a:lnTo>
                    <a:lnTo>
                      <a:pt x="1199" y="11208"/>
                    </a:lnTo>
                    <a:lnTo>
                      <a:pt x="1336" y="11396"/>
                    </a:lnTo>
                    <a:lnTo>
                      <a:pt x="1507" y="11585"/>
                    </a:lnTo>
                    <a:lnTo>
                      <a:pt x="1661" y="11756"/>
                    </a:lnTo>
                    <a:lnTo>
                      <a:pt x="1849" y="11910"/>
                    </a:lnTo>
                    <a:lnTo>
                      <a:pt x="2037" y="12064"/>
                    </a:lnTo>
                    <a:lnTo>
                      <a:pt x="2225" y="12201"/>
                    </a:lnTo>
                    <a:lnTo>
                      <a:pt x="2431" y="12321"/>
                    </a:lnTo>
                    <a:lnTo>
                      <a:pt x="2653" y="12440"/>
                    </a:lnTo>
                    <a:lnTo>
                      <a:pt x="2893" y="12543"/>
                    </a:lnTo>
                    <a:lnTo>
                      <a:pt x="3132" y="12646"/>
                    </a:lnTo>
                    <a:lnTo>
                      <a:pt x="3389" y="12714"/>
                    </a:lnTo>
                    <a:lnTo>
                      <a:pt x="3646" y="12783"/>
                    </a:lnTo>
                    <a:lnTo>
                      <a:pt x="3919" y="12834"/>
                    </a:lnTo>
                    <a:lnTo>
                      <a:pt x="4210" y="12868"/>
                    </a:lnTo>
                    <a:lnTo>
                      <a:pt x="4450" y="12885"/>
                    </a:lnTo>
                    <a:lnTo>
                      <a:pt x="4689" y="12885"/>
                    </a:lnTo>
                    <a:lnTo>
                      <a:pt x="4929" y="12868"/>
                    </a:lnTo>
                    <a:lnTo>
                      <a:pt x="5169" y="12851"/>
                    </a:lnTo>
                    <a:lnTo>
                      <a:pt x="5408" y="12817"/>
                    </a:lnTo>
                    <a:lnTo>
                      <a:pt x="5631" y="12765"/>
                    </a:lnTo>
                    <a:lnTo>
                      <a:pt x="5870" y="12697"/>
                    </a:lnTo>
                    <a:lnTo>
                      <a:pt x="6093" y="12629"/>
                    </a:lnTo>
                    <a:lnTo>
                      <a:pt x="6418" y="12509"/>
                    </a:lnTo>
                    <a:lnTo>
                      <a:pt x="6709" y="12372"/>
                    </a:lnTo>
                    <a:lnTo>
                      <a:pt x="6863" y="12286"/>
                    </a:lnTo>
                    <a:lnTo>
                      <a:pt x="7000" y="12201"/>
                    </a:lnTo>
                    <a:lnTo>
                      <a:pt x="7119" y="12098"/>
                    </a:lnTo>
                    <a:lnTo>
                      <a:pt x="7239" y="11978"/>
                    </a:lnTo>
                    <a:lnTo>
                      <a:pt x="7427" y="11773"/>
                    </a:lnTo>
                    <a:lnTo>
                      <a:pt x="7598" y="11551"/>
                    </a:lnTo>
                    <a:lnTo>
                      <a:pt x="7752" y="11311"/>
                    </a:lnTo>
                    <a:lnTo>
                      <a:pt x="7889" y="11054"/>
                    </a:lnTo>
                    <a:lnTo>
                      <a:pt x="8009" y="10780"/>
                    </a:lnTo>
                    <a:lnTo>
                      <a:pt x="8112" y="10490"/>
                    </a:lnTo>
                    <a:lnTo>
                      <a:pt x="8214" y="10199"/>
                    </a:lnTo>
                    <a:lnTo>
                      <a:pt x="8300" y="9891"/>
                    </a:lnTo>
                    <a:lnTo>
                      <a:pt x="8368" y="9600"/>
                    </a:lnTo>
                    <a:lnTo>
                      <a:pt x="8437" y="9292"/>
                    </a:lnTo>
                    <a:lnTo>
                      <a:pt x="8522" y="8693"/>
                    </a:lnTo>
                    <a:lnTo>
                      <a:pt x="8591" y="8111"/>
                    </a:lnTo>
                    <a:lnTo>
                      <a:pt x="8625" y="7581"/>
                    </a:lnTo>
                    <a:lnTo>
                      <a:pt x="8659" y="6811"/>
                    </a:lnTo>
                    <a:lnTo>
                      <a:pt x="8676" y="6041"/>
                    </a:lnTo>
                    <a:lnTo>
                      <a:pt x="8676" y="5253"/>
                    </a:lnTo>
                    <a:lnTo>
                      <a:pt x="8659" y="4483"/>
                    </a:lnTo>
                    <a:lnTo>
                      <a:pt x="8625" y="3987"/>
                    </a:lnTo>
                    <a:lnTo>
                      <a:pt x="8591" y="3491"/>
                    </a:lnTo>
                    <a:lnTo>
                      <a:pt x="8505" y="2978"/>
                    </a:lnTo>
                    <a:lnTo>
                      <a:pt x="8454" y="2738"/>
                    </a:lnTo>
                    <a:lnTo>
                      <a:pt x="8403" y="2498"/>
                    </a:lnTo>
                    <a:lnTo>
                      <a:pt x="8317" y="2259"/>
                    </a:lnTo>
                    <a:lnTo>
                      <a:pt x="8232" y="2019"/>
                    </a:lnTo>
                    <a:lnTo>
                      <a:pt x="8129" y="1797"/>
                    </a:lnTo>
                    <a:lnTo>
                      <a:pt x="8009" y="1591"/>
                    </a:lnTo>
                    <a:lnTo>
                      <a:pt x="7889" y="1386"/>
                    </a:lnTo>
                    <a:lnTo>
                      <a:pt x="7735" y="1198"/>
                    </a:lnTo>
                    <a:lnTo>
                      <a:pt x="7564" y="1010"/>
                    </a:lnTo>
                    <a:lnTo>
                      <a:pt x="7376" y="839"/>
                    </a:lnTo>
                    <a:lnTo>
                      <a:pt x="7188" y="702"/>
                    </a:lnTo>
                    <a:lnTo>
                      <a:pt x="6982" y="582"/>
                    </a:lnTo>
                    <a:lnTo>
                      <a:pt x="6777" y="462"/>
                    </a:lnTo>
                    <a:lnTo>
                      <a:pt x="6555" y="377"/>
                    </a:lnTo>
                    <a:lnTo>
                      <a:pt x="6332" y="291"/>
                    </a:lnTo>
                    <a:lnTo>
                      <a:pt x="6093" y="223"/>
                    </a:lnTo>
                    <a:lnTo>
                      <a:pt x="5870" y="154"/>
                    </a:lnTo>
                    <a:lnTo>
                      <a:pt x="5631" y="103"/>
                    </a:lnTo>
                    <a:lnTo>
                      <a:pt x="5186" y="34"/>
                    </a:lnTo>
                    <a:lnTo>
                      <a:pt x="4741" y="0"/>
                    </a:lnTo>
                    <a:close/>
                  </a:path>
                </a:pathLst>
              </a:custGeom>
              <a:solidFill>
                <a:srgbClr val="A07B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4" name="Google Shape;2107;p35">
                <a:extLst>
                  <a:ext uri="{FF2B5EF4-FFF2-40B4-BE49-F238E27FC236}">
                    <a16:creationId xmlns:a16="http://schemas.microsoft.com/office/drawing/2014/main" id="{DFBF7179-20E4-129C-7995-F34F741F39A9}"/>
                  </a:ext>
                </a:extLst>
              </p:cNvPr>
              <p:cNvSpPr/>
              <p:nvPr/>
            </p:nvSpPr>
            <p:spPr>
              <a:xfrm>
                <a:off x="6185577" y="2079944"/>
                <a:ext cx="342286" cy="508320"/>
              </a:xfrm>
              <a:custGeom>
                <a:avLst/>
                <a:gdLst/>
                <a:ahLst/>
                <a:cxnLst/>
                <a:rect l="l" t="t" r="r" b="b"/>
                <a:pathLst>
                  <a:path w="8677" h="12886" fill="none" extrusionOk="0">
                    <a:moveTo>
                      <a:pt x="35" y="7050"/>
                    </a:moveTo>
                    <a:lnTo>
                      <a:pt x="35" y="7050"/>
                    </a:lnTo>
                    <a:lnTo>
                      <a:pt x="52" y="7529"/>
                    </a:lnTo>
                    <a:lnTo>
                      <a:pt x="86" y="8025"/>
                    </a:lnTo>
                    <a:lnTo>
                      <a:pt x="138" y="8522"/>
                    </a:lnTo>
                    <a:lnTo>
                      <a:pt x="240" y="9001"/>
                    </a:lnTo>
                    <a:lnTo>
                      <a:pt x="360" y="9480"/>
                    </a:lnTo>
                    <a:lnTo>
                      <a:pt x="514" y="9942"/>
                    </a:lnTo>
                    <a:lnTo>
                      <a:pt x="702" y="10387"/>
                    </a:lnTo>
                    <a:lnTo>
                      <a:pt x="805" y="10609"/>
                    </a:lnTo>
                    <a:lnTo>
                      <a:pt x="925" y="10815"/>
                    </a:lnTo>
                    <a:lnTo>
                      <a:pt x="1062" y="11020"/>
                    </a:lnTo>
                    <a:lnTo>
                      <a:pt x="1199" y="11208"/>
                    </a:lnTo>
                    <a:lnTo>
                      <a:pt x="1336" y="11396"/>
                    </a:lnTo>
                    <a:lnTo>
                      <a:pt x="1507" y="11585"/>
                    </a:lnTo>
                    <a:lnTo>
                      <a:pt x="1661" y="11756"/>
                    </a:lnTo>
                    <a:lnTo>
                      <a:pt x="1849" y="11910"/>
                    </a:lnTo>
                    <a:lnTo>
                      <a:pt x="2037" y="12064"/>
                    </a:lnTo>
                    <a:lnTo>
                      <a:pt x="2225" y="12201"/>
                    </a:lnTo>
                    <a:lnTo>
                      <a:pt x="2431" y="12321"/>
                    </a:lnTo>
                    <a:lnTo>
                      <a:pt x="2653" y="12440"/>
                    </a:lnTo>
                    <a:lnTo>
                      <a:pt x="2893" y="12543"/>
                    </a:lnTo>
                    <a:lnTo>
                      <a:pt x="3132" y="12646"/>
                    </a:lnTo>
                    <a:lnTo>
                      <a:pt x="3389" y="12714"/>
                    </a:lnTo>
                    <a:lnTo>
                      <a:pt x="3646" y="12783"/>
                    </a:lnTo>
                    <a:lnTo>
                      <a:pt x="3919" y="12834"/>
                    </a:lnTo>
                    <a:lnTo>
                      <a:pt x="4210" y="12868"/>
                    </a:lnTo>
                    <a:lnTo>
                      <a:pt x="4210" y="12868"/>
                    </a:lnTo>
                    <a:lnTo>
                      <a:pt x="4450" y="12885"/>
                    </a:lnTo>
                    <a:lnTo>
                      <a:pt x="4689" y="12885"/>
                    </a:lnTo>
                    <a:lnTo>
                      <a:pt x="4929" y="12868"/>
                    </a:lnTo>
                    <a:lnTo>
                      <a:pt x="5169" y="12851"/>
                    </a:lnTo>
                    <a:lnTo>
                      <a:pt x="5408" y="12817"/>
                    </a:lnTo>
                    <a:lnTo>
                      <a:pt x="5631" y="12765"/>
                    </a:lnTo>
                    <a:lnTo>
                      <a:pt x="5870" y="12697"/>
                    </a:lnTo>
                    <a:lnTo>
                      <a:pt x="6093" y="12629"/>
                    </a:lnTo>
                    <a:lnTo>
                      <a:pt x="6093" y="12629"/>
                    </a:lnTo>
                    <a:lnTo>
                      <a:pt x="6418" y="12509"/>
                    </a:lnTo>
                    <a:lnTo>
                      <a:pt x="6709" y="12372"/>
                    </a:lnTo>
                    <a:lnTo>
                      <a:pt x="6863" y="12286"/>
                    </a:lnTo>
                    <a:lnTo>
                      <a:pt x="7000" y="12201"/>
                    </a:lnTo>
                    <a:lnTo>
                      <a:pt x="7119" y="12098"/>
                    </a:lnTo>
                    <a:lnTo>
                      <a:pt x="7239" y="11978"/>
                    </a:lnTo>
                    <a:lnTo>
                      <a:pt x="7239" y="11978"/>
                    </a:lnTo>
                    <a:lnTo>
                      <a:pt x="7427" y="11773"/>
                    </a:lnTo>
                    <a:lnTo>
                      <a:pt x="7598" y="11551"/>
                    </a:lnTo>
                    <a:lnTo>
                      <a:pt x="7752" y="11311"/>
                    </a:lnTo>
                    <a:lnTo>
                      <a:pt x="7889" y="11054"/>
                    </a:lnTo>
                    <a:lnTo>
                      <a:pt x="8009" y="10780"/>
                    </a:lnTo>
                    <a:lnTo>
                      <a:pt x="8112" y="10490"/>
                    </a:lnTo>
                    <a:lnTo>
                      <a:pt x="8214" y="10199"/>
                    </a:lnTo>
                    <a:lnTo>
                      <a:pt x="8300" y="9891"/>
                    </a:lnTo>
                    <a:lnTo>
                      <a:pt x="8368" y="9600"/>
                    </a:lnTo>
                    <a:lnTo>
                      <a:pt x="8437" y="9292"/>
                    </a:lnTo>
                    <a:lnTo>
                      <a:pt x="8522" y="8693"/>
                    </a:lnTo>
                    <a:lnTo>
                      <a:pt x="8591" y="8111"/>
                    </a:lnTo>
                    <a:lnTo>
                      <a:pt x="8625" y="7581"/>
                    </a:lnTo>
                    <a:lnTo>
                      <a:pt x="8625" y="7581"/>
                    </a:lnTo>
                    <a:lnTo>
                      <a:pt x="8659" y="6811"/>
                    </a:lnTo>
                    <a:lnTo>
                      <a:pt x="8676" y="6041"/>
                    </a:lnTo>
                    <a:lnTo>
                      <a:pt x="8676" y="5253"/>
                    </a:lnTo>
                    <a:lnTo>
                      <a:pt x="8659" y="4483"/>
                    </a:lnTo>
                    <a:lnTo>
                      <a:pt x="8659" y="4483"/>
                    </a:lnTo>
                    <a:lnTo>
                      <a:pt x="8625" y="3987"/>
                    </a:lnTo>
                    <a:lnTo>
                      <a:pt x="8591" y="3491"/>
                    </a:lnTo>
                    <a:lnTo>
                      <a:pt x="8505" y="2978"/>
                    </a:lnTo>
                    <a:lnTo>
                      <a:pt x="8454" y="2738"/>
                    </a:lnTo>
                    <a:lnTo>
                      <a:pt x="8403" y="2498"/>
                    </a:lnTo>
                    <a:lnTo>
                      <a:pt x="8317" y="2259"/>
                    </a:lnTo>
                    <a:lnTo>
                      <a:pt x="8232" y="2019"/>
                    </a:lnTo>
                    <a:lnTo>
                      <a:pt x="8129" y="1797"/>
                    </a:lnTo>
                    <a:lnTo>
                      <a:pt x="8009" y="1591"/>
                    </a:lnTo>
                    <a:lnTo>
                      <a:pt x="7889" y="1386"/>
                    </a:lnTo>
                    <a:lnTo>
                      <a:pt x="7735" y="1198"/>
                    </a:lnTo>
                    <a:lnTo>
                      <a:pt x="7564" y="1010"/>
                    </a:lnTo>
                    <a:lnTo>
                      <a:pt x="7376" y="839"/>
                    </a:lnTo>
                    <a:lnTo>
                      <a:pt x="7376" y="839"/>
                    </a:lnTo>
                    <a:lnTo>
                      <a:pt x="7188" y="702"/>
                    </a:lnTo>
                    <a:lnTo>
                      <a:pt x="6982" y="582"/>
                    </a:lnTo>
                    <a:lnTo>
                      <a:pt x="6777" y="462"/>
                    </a:lnTo>
                    <a:lnTo>
                      <a:pt x="6555" y="377"/>
                    </a:lnTo>
                    <a:lnTo>
                      <a:pt x="6332" y="291"/>
                    </a:lnTo>
                    <a:lnTo>
                      <a:pt x="6093" y="223"/>
                    </a:lnTo>
                    <a:lnTo>
                      <a:pt x="5870" y="154"/>
                    </a:lnTo>
                    <a:lnTo>
                      <a:pt x="5631" y="103"/>
                    </a:lnTo>
                    <a:lnTo>
                      <a:pt x="5631" y="103"/>
                    </a:lnTo>
                    <a:lnTo>
                      <a:pt x="5186" y="34"/>
                    </a:lnTo>
                    <a:lnTo>
                      <a:pt x="4741" y="0"/>
                    </a:lnTo>
                    <a:lnTo>
                      <a:pt x="4296" y="0"/>
                    </a:lnTo>
                    <a:lnTo>
                      <a:pt x="3851" y="34"/>
                    </a:lnTo>
                    <a:lnTo>
                      <a:pt x="3423" y="103"/>
                    </a:lnTo>
                    <a:lnTo>
                      <a:pt x="2995" y="205"/>
                    </a:lnTo>
                    <a:lnTo>
                      <a:pt x="2568" y="342"/>
                    </a:lnTo>
                    <a:lnTo>
                      <a:pt x="2362" y="428"/>
                    </a:lnTo>
                    <a:lnTo>
                      <a:pt x="2174" y="513"/>
                    </a:lnTo>
                    <a:lnTo>
                      <a:pt x="2174" y="513"/>
                    </a:lnTo>
                    <a:lnTo>
                      <a:pt x="1917" y="650"/>
                    </a:lnTo>
                    <a:lnTo>
                      <a:pt x="1695" y="787"/>
                    </a:lnTo>
                    <a:lnTo>
                      <a:pt x="1490" y="924"/>
                    </a:lnTo>
                    <a:lnTo>
                      <a:pt x="1284" y="1078"/>
                    </a:lnTo>
                    <a:lnTo>
                      <a:pt x="1113" y="1249"/>
                    </a:lnTo>
                    <a:lnTo>
                      <a:pt x="959" y="1403"/>
                    </a:lnTo>
                    <a:lnTo>
                      <a:pt x="822" y="1574"/>
                    </a:lnTo>
                    <a:lnTo>
                      <a:pt x="685" y="1763"/>
                    </a:lnTo>
                    <a:lnTo>
                      <a:pt x="566" y="1951"/>
                    </a:lnTo>
                    <a:lnTo>
                      <a:pt x="463" y="2139"/>
                    </a:lnTo>
                    <a:lnTo>
                      <a:pt x="377" y="2327"/>
                    </a:lnTo>
                    <a:lnTo>
                      <a:pt x="309" y="2533"/>
                    </a:lnTo>
                    <a:lnTo>
                      <a:pt x="240" y="2738"/>
                    </a:lnTo>
                    <a:lnTo>
                      <a:pt x="172" y="2943"/>
                    </a:lnTo>
                    <a:lnTo>
                      <a:pt x="86" y="3371"/>
                    </a:lnTo>
                    <a:lnTo>
                      <a:pt x="35" y="3816"/>
                    </a:lnTo>
                    <a:lnTo>
                      <a:pt x="18" y="4261"/>
                    </a:lnTo>
                    <a:lnTo>
                      <a:pt x="1" y="4723"/>
                    </a:lnTo>
                    <a:lnTo>
                      <a:pt x="1" y="5185"/>
                    </a:lnTo>
                    <a:lnTo>
                      <a:pt x="35" y="6126"/>
                    </a:lnTo>
                    <a:lnTo>
                      <a:pt x="35" y="6588"/>
                    </a:lnTo>
                    <a:lnTo>
                      <a:pt x="35" y="705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5" name="Google Shape;2108;p35">
                <a:extLst>
                  <a:ext uri="{FF2B5EF4-FFF2-40B4-BE49-F238E27FC236}">
                    <a16:creationId xmlns:a16="http://schemas.microsoft.com/office/drawing/2014/main" id="{DA768087-6ACB-B5D0-0926-83E721807348}"/>
                  </a:ext>
                </a:extLst>
              </p:cNvPr>
              <p:cNvSpPr/>
              <p:nvPr/>
            </p:nvSpPr>
            <p:spPr>
              <a:xfrm>
                <a:off x="6293584" y="2347240"/>
                <a:ext cx="19605" cy="37830"/>
              </a:xfrm>
              <a:custGeom>
                <a:avLst/>
                <a:gdLst/>
                <a:ahLst/>
                <a:cxnLst/>
                <a:rect l="l" t="t" r="r" b="b"/>
                <a:pathLst>
                  <a:path w="497" h="959" extrusionOk="0">
                    <a:moveTo>
                      <a:pt x="223" y="0"/>
                    </a:moveTo>
                    <a:lnTo>
                      <a:pt x="155" y="17"/>
                    </a:lnTo>
                    <a:lnTo>
                      <a:pt x="103" y="52"/>
                    </a:lnTo>
                    <a:lnTo>
                      <a:pt x="52" y="103"/>
                    </a:lnTo>
                    <a:lnTo>
                      <a:pt x="35" y="171"/>
                    </a:lnTo>
                    <a:lnTo>
                      <a:pt x="1" y="308"/>
                    </a:lnTo>
                    <a:lnTo>
                      <a:pt x="1" y="531"/>
                    </a:lnTo>
                    <a:lnTo>
                      <a:pt x="18" y="651"/>
                    </a:lnTo>
                    <a:lnTo>
                      <a:pt x="35" y="753"/>
                    </a:lnTo>
                    <a:lnTo>
                      <a:pt x="69" y="839"/>
                    </a:lnTo>
                    <a:lnTo>
                      <a:pt x="103" y="890"/>
                    </a:lnTo>
                    <a:lnTo>
                      <a:pt x="121" y="924"/>
                    </a:lnTo>
                    <a:lnTo>
                      <a:pt x="155" y="941"/>
                    </a:lnTo>
                    <a:lnTo>
                      <a:pt x="206" y="959"/>
                    </a:lnTo>
                    <a:lnTo>
                      <a:pt x="275" y="941"/>
                    </a:lnTo>
                    <a:lnTo>
                      <a:pt x="360" y="907"/>
                    </a:lnTo>
                    <a:lnTo>
                      <a:pt x="411" y="856"/>
                    </a:lnTo>
                    <a:lnTo>
                      <a:pt x="463" y="787"/>
                    </a:lnTo>
                    <a:lnTo>
                      <a:pt x="480" y="719"/>
                    </a:lnTo>
                    <a:lnTo>
                      <a:pt x="497" y="548"/>
                    </a:lnTo>
                    <a:lnTo>
                      <a:pt x="497" y="411"/>
                    </a:lnTo>
                    <a:lnTo>
                      <a:pt x="480" y="257"/>
                    </a:lnTo>
                    <a:lnTo>
                      <a:pt x="463" y="189"/>
                    </a:lnTo>
                    <a:lnTo>
                      <a:pt x="446" y="137"/>
                    </a:lnTo>
                    <a:lnTo>
                      <a:pt x="394" y="86"/>
                    </a:lnTo>
                    <a:lnTo>
                      <a:pt x="343" y="35"/>
                    </a:lnTo>
                    <a:lnTo>
                      <a:pt x="275" y="17"/>
                    </a:lnTo>
                    <a:lnTo>
                      <a:pt x="223" y="0"/>
                    </a:lnTo>
                    <a:close/>
                  </a:path>
                </a:pathLst>
              </a:custGeom>
              <a:solidFill>
                <a:srgbClr val="2827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6" name="Google Shape;2109;p35">
                <a:extLst>
                  <a:ext uri="{FF2B5EF4-FFF2-40B4-BE49-F238E27FC236}">
                    <a16:creationId xmlns:a16="http://schemas.microsoft.com/office/drawing/2014/main" id="{287FDB1F-C6F5-CEDF-B076-D5B58459052E}"/>
                  </a:ext>
                </a:extLst>
              </p:cNvPr>
              <p:cNvSpPr/>
              <p:nvPr/>
            </p:nvSpPr>
            <p:spPr>
              <a:xfrm>
                <a:off x="6408336" y="2347240"/>
                <a:ext cx="19605" cy="37830"/>
              </a:xfrm>
              <a:custGeom>
                <a:avLst/>
                <a:gdLst/>
                <a:ahLst/>
                <a:cxnLst/>
                <a:rect l="l" t="t" r="r" b="b"/>
                <a:pathLst>
                  <a:path w="497" h="959" extrusionOk="0">
                    <a:moveTo>
                      <a:pt x="275" y="0"/>
                    </a:moveTo>
                    <a:lnTo>
                      <a:pt x="223" y="17"/>
                    </a:lnTo>
                    <a:lnTo>
                      <a:pt x="155" y="35"/>
                    </a:lnTo>
                    <a:lnTo>
                      <a:pt x="103" y="86"/>
                    </a:lnTo>
                    <a:lnTo>
                      <a:pt x="52" y="137"/>
                    </a:lnTo>
                    <a:lnTo>
                      <a:pt x="35" y="189"/>
                    </a:lnTo>
                    <a:lnTo>
                      <a:pt x="18" y="257"/>
                    </a:lnTo>
                    <a:lnTo>
                      <a:pt x="1" y="411"/>
                    </a:lnTo>
                    <a:lnTo>
                      <a:pt x="1" y="548"/>
                    </a:lnTo>
                    <a:lnTo>
                      <a:pt x="18" y="719"/>
                    </a:lnTo>
                    <a:lnTo>
                      <a:pt x="35" y="787"/>
                    </a:lnTo>
                    <a:lnTo>
                      <a:pt x="86" y="856"/>
                    </a:lnTo>
                    <a:lnTo>
                      <a:pt x="138" y="907"/>
                    </a:lnTo>
                    <a:lnTo>
                      <a:pt x="223" y="941"/>
                    </a:lnTo>
                    <a:lnTo>
                      <a:pt x="292" y="959"/>
                    </a:lnTo>
                    <a:lnTo>
                      <a:pt x="343" y="941"/>
                    </a:lnTo>
                    <a:lnTo>
                      <a:pt x="377" y="924"/>
                    </a:lnTo>
                    <a:lnTo>
                      <a:pt x="394" y="890"/>
                    </a:lnTo>
                    <a:lnTo>
                      <a:pt x="429" y="839"/>
                    </a:lnTo>
                    <a:lnTo>
                      <a:pt x="463" y="753"/>
                    </a:lnTo>
                    <a:lnTo>
                      <a:pt x="480" y="651"/>
                    </a:lnTo>
                    <a:lnTo>
                      <a:pt x="497" y="531"/>
                    </a:lnTo>
                    <a:lnTo>
                      <a:pt x="480" y="308"/>
                    </a:lnTo>
                    <a:lnTo>
                      <a:pt x="463" y="171"/>
                    </a:lnTo>
                    <a:lnTo>
                      <a:pt x="446" y="103"/>
                    </a:lnTo>
                    <a:lnTo>
                      <a:pt x="394" y="52"/>
                    </a:lnTo>
                    <a:lnTo>
                      <a:pt x="343" y="17"/>
                    </a:lnTo>
                    <a:lnTo>
                      <a:pt x="275" y="0"/>
                    </a:lnTo>
                    <a:close/>
                  </a:path>
                </a:pathLst>
              </a:custGeom>
              <a:solidFill>
                <a:srgbClr val="2827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7" name="Google Shape;2110;p35">
                <a:extLst>
                  <a:ext uri="{FF2B5EF4-FFF2-40B4-BE49-F238E27FC236}">
                    <a16:creationId xmlns:a16="http://schemas.microsoft.com/office/drawing/2014/main" id="{F1472812-E108-7123-779B-CE33AF3EC647}"/>
                  </a:ext>
                </a:extLst>
              </p:cNvPr>
              <p:cNvSpPr/>
              <p:nvPr/>
            </p:nvSpPr>
            <p:spPr>
              <a:xfrm>
                <a:off x="6267943" y="2310120"/>
                <a:ext cx="59447" cy="29033"/>
              </a:xfrm>
              <a:custGeom>
                <a:avLst/>
                <a:gdLst/>
                <a:ahLst/>
                <a:cxnLst/>
                <a:rect l="l" t="t" r="r" b="b"/>
                <a:pathLst>
                  <a:path w="1507" h="736" extrusionOk="0">
                    <a:moveTo>
                      <a:pt x="788" y="0"/>
                    </a:moveTo>
                    <a:lnTo>
                      <a:pt x="651" y="17"/>
                    </a:lnTo>
                    <a:lnTo>
                      <a:pt x="531" y="52"/>
                    </a:lnTo>
                    <a:lnTo>
                      <a:pt x="411" y="120"/>
                    </a:lnTo>
                    <a:lnTo>
                      <a:pt x="291" y="188"/>
                    </a:lnTo>
                    <a:lnTo>
                      <a:pt x="206" y="274"/>
                    </a:lnTo>
                    <a:lnTo>
                      <a:pt x="137" y="377"/>
                    </a:lnTo>
                    <a:lnTo>
                      <a:pt x="69" y="479"/>
                    </a:lnTo>
                    <a:lnTo>
                      <a:pt x="35" y="599"/>
                    </a:lnTo>
                    <a:lnTo>
                      <a:pt x="0" y="719"/>
                    </a:lnTo>
                    <a:lnTo>
                      <a:pt x="35" y="736"/>
                    </a:lnTo>
                    <a:lnTo>
                      <a:pt x="172" y="582"/>
                    </a:lnTo>
                    <a:lnTo>
                      <a:pt x="326" y="445"/>
                    </a:lnTo>
                    <a:lnTo>
                      <a:pt x="411" y="377"/>
                    </a:lnTo>
                    <a:lnTo>
                      <a:pt x="514" y="325"/>
                    </a:lnTo>
                    <a:lnTo>
                      <a:pt x="599" y="291"/>
                    </a:lnTo>
                    <a:lnTo>
                      <a:pt x="702" y="257"/>
                    </a:lnTo>
                    <a:lnTo>
                      <a:pt x="805" y="240"/>
                    </a:lnTo>
                    <a:lnTo>
                      <a:pt x="925" y="240"/>
                    </a:lnTo>
                    <a:lnTo>
                      <a:pt x="1027" y="257"/>
                    </a:lnTo>
                    <a:lnTo>
                      <a:pt x="1130" y="274"/>
                    </a:lnTo>
                    <a:lnTo>
                      <a:pt x="1318" y="360"/>
                    </a:lnTo>
                    <a:lnTo>
                      <a:pt x="1489" y="479"/>
                    </a:lnTo>
                    <a:lnTo>
                      <a:pt x="1506" y="462"/>
                    </a:lnTo>
                    <a:lnTo>
                      <a:pt x="1455" y="342"/>
                    </a:lnTo>
                    <a:lnTo>
                      <a:pt x="1387" y="240"/>
                    </a:lnTo>
                    <a:lnTo>
                      <a:pt x="1284" y="154"/>
                    </a:lnTo>
                    <a:lnTo>
                      <a:pt x="1181" y="86"/>
                    </a:lnTo>
                    <a:lnTo>
                      <a:pt x="1061" y="34"/>
                    </a:lnTo>
                    <a:lnTo>
                      <a:pt x="925" y="0"/>
                    </a:lnTo>
                    <a:close/>
                  </a:path>
                </a:pathLst>
              </a:custGeom>
              <a:solidFill>
                <a:srgbClr val="281D1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8" name="Google Shape;2111;p35">
                <a:extLst>
                  <a:ext uri="{FF2B5EF4-FFF2-40B4-BE49-F238E27FC236}">
                    <a16:creationId xmlns:a16="http://schemas.microsoft.com/office/drawing/2014/main" id="{9AA533A2-DA1E-A773-0BB4-08ECAC272A29}"/>
                  </a:ext>
                </a:extLst>
              </p:cNvPr>
              <p:cNvSpPr/>
              <p:nvPr/>
            </p:nvSpPr>
            <p:spPr>
              <a:xfrm>
                <a:off x="6398238" y="2310120"/>
                <a:ext cx="59408" cy="29033"/>
              </a:xfrm>
              <a:custGeom>
                <a:avLst/>
                <a:gdLst/>
                <a:ahLst/>
                <a:cxnLst/>
                <a:rect l="l" t="t" r="r" b="b"/>
                <a:pathLst>
                  <a:path w="1506" h="736" extrusionOk="0">
                    <a:moveTo>
                      <a:pt x="582" y="0"/>
                    </a:moveTo>
                    <a:lnTo>
                      <a:pt x="445" y="34"/>
                    </a:lnTo>
                    <a:lnTo>
                      <a:pt x="325" y="86"/>
                    </a:lnTo>
                    <a:lnTo>
                      <a:pt x="222" y="154"/>
                    </a:lnTo>
                    <a:lnTo>
                      <a:pt x="120" y="240"/>
                    </a:lnTo>
                    <a:lnTo>
                      <a:pt x="51" y="342"/>
                    </a:lnTo>
                    <a:lnTo>
                      <a:pt x="0" y="462"/>
                    </a:lnTo>
                    <a:lnTo>
                      <a:pt x="17" y="479"/>
                    </a:lnTo>
                    <a:lnTo>
                      <a:pt x="188" y="360"/>
                    </a:lnTo>
                    <a:lnTo>
                      <a:pt x="394" y="274"/>
                    </a:lnTo>
                    <a:lnTo>
                      <a:pt x="496" y="257"/>
                    </a:lnTo>
                    <a:lnTo>
                      <a:pt x="599" y="240"/>
                    </a:lnTo>
                    <a:lnTo>
                      <a:pt x="702" y="240"/>
                    </a:lnTo>
                    <a:lnTo>
                      <a:pt x="804" y="257"/>
                    </a:lnTo>
                    <a:lnTo>
                      <a:pt x="907" y="291"/>
                    </a:lnTo>
                    <a:lnTo>
                      <a:pt x="1010" y="325"/>
                    </a:lnTo>
                    <a:lnTo>
                      <a:pt x="1095" y="377"/>
                    </a:lnTo>
                    <a:lnTo>
                      <a:pt x="1181" y="445"/>
                    </a:lnTo>
                    <a:lnTo>
                      <a:pt x="1352" y="582"/>
                    </a:lnTo>
                    <a:lnTo>
                      <a:pt x="1489" y="736"/>
                    </a:lnTo>
                    <a:lnTo>
                      <a:pt x="1506" y="719"/>
                    </a:lnTo>
                    <a:lnTo>
                      <a:pt x="1489" y="599"/>
                    </a:lnTo>
                    <a:lnTo>
                      <a:pt x="1437" y="479"/>
                    </a:lnTo>
                    <a:lnTo>
                      <a:pt x="1386" y="377"/>
                    </a:lnTo>
                    <a:lnTo>
                      <a:pt x="1301" y="274"/>
                    </a:lnTo>
                    <a:lnTo>
                      <a:pt x="1215" y="188"/>
                    </a:lnTo>
                    <a:lnTo>
                      <a:pt x="1112" y="120"/>
                    </a:lnTo>
                    <a:lnTo>
                      <a:pt x="993" y="52"/>
                    </a:lnTo>
                    <a:lnTo>
                      <a:pt x="856" y="17"/>
                    </a:lnTo>
                    <a:lnTo>
                      <a:pt x="719" y="0"/>
                    </a:lnTo>
                    <a:close/>
                  </a:path>
                </a:pathLst>
              </a:custGeom>
              <a:solidFill>
                <a:srgbClr val="281D1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9" name="Google Shape;2112;p35">
                <a:extLst>
                  <a:ext uri="{FF2B5EF4-FFF2-40B4-BE49-F238E27FC236}">
                    <a16:creationId xmlns:a16="http://schemas.microsoft.com/office/drawing/2014/main" id="{CF4F5624-DB1A-AACD-ADE0-1055280CA8BF}"/>
                  </a:ext>
                </a:extLst>
              </p:cNvPr>
              <p:cNvSpPr/>
              <p:nvPr/>
            </p:nvSpPr>
            <p:spPr>
              <a:xfrm>
                <a:off x="6338830" y="2378285"/>
                <a:ext cx="31085" cy="30414"/>
              </a:xfrm>
              <a:custGeom>
                <a:avLst/>
                <a:gdLst/>
                <a:ahLst/>
                <a:cxnLst/>
                <a:rect l="l" t="t" r="r" b="b"/>
                <a:pathLst>
                  <a:path w="788" h="771" extrusionOk="0">
                    <a:moveTo>
                      <a:pt x="377" y="0"/>
                    </a:moveTo>
                    <a:lnTo>
                      <a:pt x="308" y="18"/>
                    </a:lnTo>
                    <a:lnTo>
                      <a:pt x="223" y="69"/>
                    </a:lnTo>
                    <a:lnTo>
                      <a:pt x="171" y="137"/>
                    </a:lnTo>
                    <a:lnTo>
                      <a:pt x="120" y="240"/>
                    </a:lnTo>
                    <a:lnTo>
                      <a:pt x="69" y="343"/>
                    </a:lnTo>
                    <a:lnTo>
                      <a:pt x="34" y="462"/>
                    </a:lnTo>
                    <a:lnTo>
                      <a:pt x="0" y="702"/>
                    </a:lnTo>
                    <a:lnTo>
                      <a:pt x="34" y="685"/>
                    </a:lnTo>
                    <a:lnTo>
                      <a:pt x="137" y="668"/>
                    </a:lnTo>
                    <a:lnTo>
                      <a:pt x="223" y="668"/>
                    </a:lnTo>
                    <a:lnTo>
                      <a:pt x="360" y="685"/>
                    </a:lnTo>
                    <a:lnTo>
                      <a:pt x="496" y="702"/>
                    </a:lnTo>
                    <a:lnTo>
                      <a:pt x="787" y="771"/>
                    </a:lnTo>
                    <a:lnTo>
                      <a:pt x="753" y="497"/>
                    </a:lnTo>
                    <a:lnTo>
                      <a:pt x="719" y="377"/>
                    </a:lnTo>
                    <a:lnTo>
                      <a:pt x="685" y="257"/>
                    </a:lnTo>
                    <a:lnTo>
                      <a:pt x="633" y="172"/>
                    </a:lnTo>
                    <a:lnTo>
                      <a:pt x="565" y="86"/>
                    </a:lnTo>
                    <a:lnTo>
                      <a:pt x="496" y="35"/>
                    </a:lnTo>
                    <a:lnTo>
                      <a:pt x="39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0" name="Google Shape;2113;p35">
                <a:extLst>
                  <a:ext uri="{FF2B5EF4-FFF2-40B4-BE49-F238E27FC236}">
                    <a16:creationId xmlns:a16="http://schemas.microsoft.com/office/drawing/2014/main" id="{8D6F58AF-8232-A74D-4BBB-F2E70553038A}"/>
                  </a:ext>
                </a:extLst>
              </p:cNvPr>
              <p:cNvSpPr/>
              <p:nvPr/>
            </p:nvSpPr>
            <p:spPr>
              <a:xfrm>
                <a:off x="6199107" y="2351974"/>
                <a:ext cx="64812" cy="117475"/>
              </a:xfrm>
              <a:custGeom>
                <a:avLst/>
                <a:gdLst/>
                <a:ahLst/>
                <a:cxnLst/>
                <a:rect l="l" t="t" r="r" b="b"/>
                <a:pathLst>
                  <a:path w="1643" h="2978" extrusionOk="0">
                    <a:moveTo>
                      <a:pt x="86" y="0"/>
                    </a:moveTo>
                    <a:lnTo>
                      <a:pt x="51" y="17"/>
                    </a:lnTo>
                    <a:lnTo>
                      <a:pt x="17" y="17"/>
                    </a:lnTo>
                    <a:lnTo>
                      <a:pt x="0" y="51"/>
                    </a:lnTo>
                    <a:lnTo>
                      <a:pt x="0" y="69"/>
                    </a:lnTo>
                    <a:lnTo>
                      <a:pt x="0" y="103"/>
                    </a:lnTo>
                    <a:lnTo>
                      <a:pt x="137" y="496"/>
                    </a:lnTo>
                    <a:lnTo>
                      <a:pt x="274" y="873"/>
                    </a:lnTo>
                    <a:lnTo>
                      <a:pt x="445" y="1232"/>
                    </a:lnTo>
                    <a:lnTo>
                      <a:pt x="616" y="1609"/>
                    </a:lnTo>
                    <a:lnTo>
                      <a:pt x="821" y="1951"/>
                    </a:lnTo>
                    <a:lnTo>
                      <a:pt x="1027" y="2293"/>
                    </a:lnTo>
                    <a:lnTo>
                      <a:pt x="1266" y="2635"/>
                    </a:lnTo>
                    <a:lnTo>
                      <a:pt x="1506" y="2960"/>
                    </a:lnTo>
                    <a:lnTo>
                      <a:pt x="1540" y="2978"/>
                    </a:lnTo>
                    <a:lnTo>
                      <a:pt x="1626" y="2978"/>
                    </a:lnTo>
                    <a:lnTo>
                      <a:pt x="1643" y="2943"/>
                    </a:lnTo>
                    <a:lnTo>
                      <a:pt x="1643" y="2926"/>
                    </a:lnTo>
                    <a:lnTo>
                      <a:pt x="1643" y="2892"/>
                    </a:lnTo>
                    <a:lnTo>
                      <a:pt x="1626" y="2858"/>
                    </a:lnTo>
                    <a:lnTo>
                      <a:pt x="1386" y="2550"/>
                    </a:lnTo>
                    <a:lnTo>
                      <a:pt x="1164" y="2225"/>
                    </a:lnTo>
                    <a:lnTo>
                      <a:pt x="958" y="1882"/>
                    </a:lnTo>
                    <a:lnTo>
                      <a:pt x="753" y="1523"/>
                    </a:lnTo>
                    <a:lnTo>
                      <a:pt x="582" y="1181"/>
                    </a:lnTo>
                    <a:lnTo>
                      <a:pt x="411" y="804"/>
                    </a:lnTo>
                    <a:lnTo>
                      <a:pt x="274" y="428"/>
                    </a:lnTo>
                    <a:lnTo>
                      <a:pt x="137" y="51"/>
                    </a:lnTo>
                    <a:lnTo>
                      <a:pt x="120" y="34"/>
                    </a:lnTo>
                    <a:lnTo>
                      <a:pt x="103" y="17"/>
                    </a:lnTo>
                    <a:lnTo>
                      <a:pt x="8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1" name="Google Shape;2114;p35">
                <a:extLst>
                  <a:ext uri="{FF2B5EF4-FFF2-40B4-BE49-F238E27FC236}">
                    <a16:creationId xmlns:a16="http://schemas.microsoft.com/office/drawing/2014/main" id="{4D31BE10-136B-CBF7-30E6-7D9FF69CD7EA}"/>
                  </a:ext>
                </a:extLst>
              </p:cNvPr>
              <p:cNvSpPr/>
              <p:nvPr/>
            </p:nvSpPr>
            <p:spPr>
              <a:xfrm>
                <a:off x="6199107" y="2351974"/>
                <a:ext cx="64812" cy="117475"/>
              </a:xfrm>
              <a:custGeom>
                <a:avLst/>
                <a:gdLst/>
                <a:ahLst/>
                <a:cxnLst/>
                <a:rect l="l" t="t" r="r" b="b"/>
                <a:pathLst>
                  <a:path w="1643" h="2978" fill="none" extrusionOk="0">
                    <a:moveTo>
                      <a:pt x="1574" y="2978"/>
                    </a:moveTo>
                    <a:lnTo>
                      <a:pt x="1574" y="2978"/>
                    </a:lnTo>
                    <a:lnTo>
                      <a:pt x="1540" y="2978"/>
                    </a:lnTo>
                    <a:lnTo>
                      <a:pt x="1506" y="2960"/>
                    </a:lnTo>
                    <a:lnTo>
                      <a:pt x="1506" y="2960"/>
                    </a:lnTo>
                    <a:lnTo>
                      <a:pt x="1266" y="2635"/>
                    </a:lnTo>
                    <a:lnTo>
                      <a:pt x="1027" y="2293"/>
                    </a:lnTo>
                    <a:lnTo>
                      <a:pt x="821" y="1951"/>
                    </a:lnTo>
                    <a:lnTo>
                      <a:pt x="616" y="1609"/>
                    </a:lnTo>
                    <a:lnTo>
                      <a:pt x="445" y="1232"/>
                    </a:lnTo>
                    <a:lnTo>
                      <a:pt x="274" y="873"/>
                    </a:lnTo>
                    <a:lnTo>
                      <a:pt x="137" y="496"/>
                    </a:lnTo>
                    <a:lnTo>
                      <a:pt x="0" y="103"/>
                    </a:lnTo>
                    <a:lnTo>
                      <a:pt x="0" y="103"/>
                    </a:lnTo>
                    <a:lnTo>
                      <a:pt x="0" y="69"/>
                    </a:lnTo>
                    <a:lnTo>
                      <a:pt x="0" y="51"/>
                    </a:lnTo>
                    <a:lnTo>
                      <a:pt x="17" y="17"/>
                    </a:lnTo>
                    <a:lnTo>
                      <a:pt x="51" y="17"/>
                    </a:lnTo>
                    <a:lnTo>
                      <a:pt x="51" y="17"/>
                    </a:lnTo>
                    <a:lnTo>
                      <a:pt x="86" y="0"/>
                    </a:lnTo>
                    <a:lnTo>
                      <a:pt x="103" y="17"/>
                    </a:lnTo>
                    <a:lnTo>
                      <a:pt x="120" y="34"/>
                    </a:lnTo>
                    <a:lnTo>
                      <a:pt x="137" y="51"/>
                    </a:lnTo>
                    <a:lnTo>
                      <a:pt x="137" y="51"/>
                    </a:lnTo>
                    <a:lnTo>
                      <a:pt x="274" y="428"/>
                    </a:lnTo>
                    <a:lnTo>
                      <a:pt x="411" y="804"/>
                    </a:lnTo>
                    <a:lnTo>
                      <a:pt x="582" y="1181"/>
                    </a:lnTo>
                    <a:lnTo>
                      <a:pt x="753" y="1523"/>
                    </a:lnTo>
                    <a:lnTo>
                      <a:pt x="958" y="1882"/>
                    </a:lnTo>
                    <a:lnTo>
                      <a:pt x="1164" y="2225"/>
                    </a:lnTo>
                    <a:lnTo>
                      <a:pt x="1386" y="2550"/>
                    </a:lnTo>
                    <a:lnTo>
                      <a:pt x="1626" y="2858"/>
                    </a:lnTo>
                    <a:lnTo>
                      <a:pt x="1626" y="2858"/>
                    </a:lnTo>
                    <a:lnTo>
                      <a:pt x="1643" y="2892"/>
                    </a:lnTo>
                    <a:lnTo>
                      <a:pt x="1643" y="2926"/>
                    </a:lnTo>
                    <a:lnTo>
                      <a:pt x="1643" y="2943"/>
                    </a:lnTo>
                    <a:lnTo>
                      <a:pt x="1626" y="2978"/>
                    </a:lnTo>
                    <a:lnTo>
                      <a:pt x="1626" y="2978"/>
                    </a:lnTo>
                    <a:lnTo>
                      <a:pt x="1574" y="2978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2" name="Google Shape;2115;p35">
                <a:extLst>
                  <a:ext uri="{FF2B5EF4-FFF2-40B4-BE49-F238E27FC236}">
                    <a16:creationId xmlns:a16="http://schemas.microsoft.com/office/drawing/2014/main" id="{D4442817-E99E-967F-A414-D0A2A0FCD5CE}"/>
                  </a:ext>
                </a:extLst>
              </p:cNvPr>
              <p:cNvSpPr/>
              <p:nvPr/>
            </p:nvSpPr>
            <p:spPr>
              <a:xfrm>
                <a:off x="6187628" y="2389094"/>
                <a:ext cx="58737" cy="142445"/>
              </a:xfrm>
              <a:custGeom>
                <a:avLst/>
                <a:gdLst/>
                <a:ahLst/>
                <a:cxnLst/>
                <a:rect l="l" t="t" r="r" b="b"/>
                <a:pathLst>
                  <a:path w="1489" h="3611" extrusionOk="0">
                    <a:moveTo>
                      <a:pt x="34" y="0"/>
                    </a:moveTo>
                    <a:lnTo>
                      <a:pt x="17" y="17"/>
                    </a:lnTo>
                    <a:lnTo>
                      <a:pt x="0" y="52"/>
                    </a:lnTo>
                    <a:lnTo>
                      <a:pt x="0" y="86"/>
                    </a:lnTo>
                    <a:lnTo>
                      <a:pt x="86" y="531"/>
                    </a:lnTo>
                    <a:lnTo>
                      <a:pt x="206" y="993"/>
                    </a:lnTo>
                    <a:lnTo>
                      <a:pt x="360" y="1438"/>
                    </a:lnTo>
                    <a:lnTo>
                      <a:pt x="514" y="1865"/>
                    </a:lnTo>
                    <a:lnTo>
                      <a:pt x="719" y="2310"/>
                    </a:lnTo>
                    <a:lnTo>
                      <a:pt x="907" y="2738"/>
                    </a:lnTo>
                    <a:lnTo>
                      <a:pt x="1352" y="3559"/>
                    </a:lnTo>
                    <a:lnTo>
                      <a:pt x="1369" y="3594"/>
                    </a:lnTo>
                    <a:lnTo>
                      <a:pt x="1403" y="3611"/>
                    </a:lnTo>
                    <a:lnTo>
                      <a:pt x="1438" y="3594"/>
                    </a:lnTo>
                    <a:lnTo>
                      <a:pt x="1472" y="3577"/>
                    </a:lnTo>
                    <a:lnTo>
                      <a:pt x="1489" y="3559"/>
                    </a:lnTo>
                    <a:lnTo>
                      <a:pt x="1489" y="3525"/>
                    </a:lnTo>
                    <a:lnTo>
                      <a:pt x="1472" y="3491"/>
                    </a:lnTo>
                    <a:lnTo>
                      <a:pt x="1044" y="2670"/>
                    </a:lnTo>
                    <a:lnTo>
                      <a:pt x="856" y="2242"/>
                    </a:lnTo>
                    <a:lnTo>
                      <a:pt x="668" y="1814"/>
                    </a:lnTo>
                    <a:lnTo>
                      <a:pt x="496" y="1386"/>
                    </a:lnTo>
                    <a:lnTo>
                      <a:pt x="342" y="941"/>
                    </a:lnTo>
                    <a:lnTo>
                      <a:pt x="240" y="514"/>
                    </a:lnTo>
                    <a:lnTo>
                      <a:pt x="154" y="52"/>
                    </a:lnTo>
                    <a:lnTo>
                      <a:pt x="137" y="34"/>
                    </a:lnTo>
                    <a:lnTo>
                      <a:pt x="120" y="17"/>
                    </a:lnTo>
                    <a:lnTo>
                      <a:pt x="10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3" name="Google Shape;2116;p35">
                <a:extLst>
                  <a:ext uri="{FF2B5EF4-FFF2-40B4-BE49-F238E27FC236}">
                    <a16:creationId xmlns:a16="http://schemas.microsoft.com/office/drawing/2014/main" id="{7EB3DDD0-9259-A77B-5ACE-7374E77C2F73}"/>
                  </a:ext>
                </a:extLst>
              </p:cNvPr>
              <p:cNvSpPr/>
              <p:nvPr/>
            </p:nvSpPr>
            <p:spPr>
              <a:xfrm>
                <a:off x="6450190" y="2344518"/>
                <a:ext cx="85088" cy="124930"/>
              </a:xfrm>
              <a:custGeom>
                <a:avLst/>
                <a:gdLst/>
                <a:ahLst/>
                <a:cxnLst/>
                <a:rect l="l" t="t" r="r" b="b"/>
                <a:pathLst>
                  <a:path w="2157" h="3167" extrusionOk="0">
                    <a:moveTo>
                      <a:pt x="2071" y="1"/>
                    </a:moveTo>
                    <a:lnTo>
                      <a:pt x="2054" y="18"/>
                    </a:lnTo>
                    <a:lnTo>
                      <a:pt x="2020" y="35"/>
                    </a:lnTo>
                    <a:lnTo>
                      <a:pt x="2020" y="52"/>
                    </a:lnTo>
                    <a:lnTo>
                      <a:pt x="1883" y="394"/>
                    </a:lnTo>
                    <a:lnTo>
                      <a:pt x="1712" y="737"/>
                    </a:lnTo>
                    <a:lnTo>
                      <a:pt x="1524" y="1079"/>
                    </a:lnTo>
                    <a:lnTo>
                      <a:pt x="1284" y="1421"/>
                    </a:lnTo>
                    <a:lnTo>
                      <a:pt x="1044" y="1746"/>
                    </a:lnTo>
                    <a:lnTo>
                      <a:pt x="788" y="2089"/>
                    </a:lnTo>
                    <a:lnTo>
                      <a:pt x="292" y="2705"/>
                    </a:lnTo>
                    <a:lnTo>
                      <a:pt x="18" y="3047"/>
                    </a:lnTo>
                    <a:lnTo>
                      <a:pt x="1" y="3081"/>
                    </a:lnTo>
                    <a:lnTo>
                      <a:pt x="1" y="3115"/>
                    </a:lnTo>
                    <a:lnTo>
                      <a:pt x="1" y="3132"/>
                    </a:lnTo>
                    <a:lnTo>
                      <a:pt x="35" y="3167"/>
                    </a:lnTo>
                    <a:lnTo>
                      <a:pt x="103" y="3167"/>
                    </a:lnTo>
                    <a:lnTo>
                      <a:pt x="138" y="3149"/>
                    </a:lnTo>
                    <a:lnTo>
                      <a:pt x="411" y="2807"/>
                    </a:lnTo>
                    <a:lnTo>
                      <a:pt x="925" y="2174"/>
                    </a:lnTo>
                    <a:lnTo>
                      <a:pt x="1181" y="1832"/>
                    </a:lnTo>
                    <a:lnTo>
                      <a:pt x="1421" y="1490"/>
                    </a:lnTo>
                    <a:lnTo>
                      <a:pt x="1643" y="1147"/>
                    </a:lnTo>
                    <a:lnTo>
                      <a:pt x="1849" y="788"/>
                    </a:lnTo>
                    <a:lnTo>
                      <a:pt x="2020" y="446"/>
                    </a:lnTo>
                    <a:lnTo>
                      <a:pt x="2088" y="275"/>
                    </a:lnTo>
                    <a:lnTo>
                      <a:pt x="2157" y="104"/>
                    </a:lnTo>
                    <a:lnTo>
                      <a:pt x="2157" y="69"/>
                    </a:lnTo>
                    <a:lnTo>
                      <a:pt x="2157" y="35"/>
                    </a:lnTo>
                    <a:lnTo>
                      <a:pt x="2140" y="18"/>
                    </a:lnTo>
                    <a:lnTo>
                      <a:pt x="210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4" name="Google Shape;2117;p35">
                <a:extLst>
                  <a:ext uri="{FF2B5EF4-FFF2-40B4-BE49-F238E27FC236}">
                    <a16:creationId xmlns:a16="http://schemas.microsoft.com/office/drawing/2014/main" id="{B37D522C-B075-BF82-CE3D-885EDA481BC2}"/>
                  </a:ext>
                </a:extLst>
              </p:cNvPr>
              <p:cNvSpPr/>
              <p:nvPr/>
            </p:nvSpPr>
            <p:spPr>
              <a:xfrm>
                <a:off x="6450190" y="2344518"/>
                <a:ext cx="85088" cy="124930"/>
              </a:xfrm>
              <a:custGeom>
                <a:avLst/>
                <a:gdLst/>
                <a:ahLst/>
                <a:cxnLst/>
                <a:rect l="l" t="t" r="r" b="b"/>
                <a:pathLst>
                  <a:path w="2157" h="3167" fill="none" extrusionOk="0">
                    <a:moveTo>
                      <a:pt x="69" y="3167"/>
                    </a:moveTo>
                    <a:lnTo>
                      <a:pt x="69" y="3167"/>
                    </a:lnTo>
                    <a:lnTo>
                      <a:pt x="35" y="3167"/>
                    </a:lnTo>
                    <a:lnTo>
                      <a:pt x="35" y="3167"/>
                    </a:lnTo>
                    <a:lnTo>
                      <a:pt x="1" y="3132"/>
                    </a:lnTo>
                    <a:lnTo>
                      <a:pt x="1" y="3115"/>
                    </a:lnTo>
                    <a:lnTo>
                      <a:pt x="1" y="3081"/>
                    </a:lnTo>
                    <a:lnTo>
                      <a:pt x="18" y="3047"/>
                    </a:lnTo>
                    <a:lnTo>
                      <a:pt x="18" y="3047"/>
                    </a:lnTo>
                    <a:lnTo>
                      <a:pt x="292" y="2705"/>
                    </a:lnTo>
                    <a:lnTo>
                      <a:pt x="292" y="2705"/>
                    </a:lnTo>
                    <a:lnTo>
                      <a:pt x="788" y="2089"/>
                    </a:lnTo>
                    <a:lnTo>
                      <a:pt x="1044" y="1746"/>
                    </a:lnTo>
                    <a:lnTo>
                      <a:pt x="1284" y="1421"/>
                    </a:lnTo>
                    <a:lnTo>
                      <a:pt x="1524" y="1079"/>
                    </a:lnTo>
                    <a:lnTo>
                      <a:pt x="1712" y="737"/>
                    </a:lnTo>
                    <a:lnTo>
                      <a:pt x="1883" y="394"/>
                    </a:lnTo>
                    <a:lnTo>
                      <a:pt x="2020" y="52"/>
                    </a:lnTo>
                    <a:lnTo>
                      <a:pt x="2020" y="52"/>
                    </a:lnTo>
                    <a:lnTo>
                      <a:pt x="2020" y="35"/>
                    </a:lnTo>
                    <a:lnTo>
                      <a:pt x="2054" y="18"/>
                    </a:lnTo>
                    <a:lnTo>
                      <a:pt x="2071" y="1"/>
                    </a:lnTo>
                    <a:lnTo>
                      <a:pt x="2105" y="1"/>
                    </a:lnTo>
                    <a:lnTo>
                      <a:pt x="2105" y="1"/>
                    </a:lnTo>
                    <a:lnTo>
                      <a:pt x="2140" y="18"/>
                    </a:lnTo>
                    <a:lnTo>
                      <a:pt x="2157" y="35"/>
                    </a:lnTo>
                    <a:lnTo>
                      <a:pt x="2157" y="69"/>
                    </a:lnTo>
                    <a:lnTo>
                      <a:pt x="2157" y="104"/>
                    </a:lnTo>
                    <a:lnTo>
                      <a:pt x="2157" y="104"/>
                    </a:lnTo>
                    <a:lnTo>
                      <a:pt x="2088" y="275"/>
                    </a:lnTo>
                    <a:lnTo>
                      <a:pt x="2020" y="446"/>
                    </a:lnTo>
                    <a:lnTo>
                      <a:pt x="1849" y="788"/>
                    </a:lnTo>
                    <a:lnTo>
                      <a:pt x="1643" y="1147"/>
                    </a:lnTo>
                    <a:lnTo>
                      <a:pt x="1421" y="1490"/>
                    </a:lnTo>
                    <a:lnTo>
                      <a:pt x="1181" y="1832"/>
                    </a:lnTo>
                    <a:lnTo>
                      <a:pt x="925" y="2174"/>
                    </a:lnTo>
                    <a:lnTo>
                      <a:pt x="411" y="2807"/>
                    </a:lnTo>
                    <a:lnTo>
                      <a:pt x="411" y="2807"/>
                    </a:lnTo>
                    <a:lnTo>
                      <a:pt x="138" y="3149"/>
                    </a:lnTo>
                    <a:lnTo>
                      <a:pt x="138" y="3149"/>
                    </a:lnTo>
                    <a:lnTo>
                      <a:pt x="103" y="3167"/>
                    </a:lnTo>
                    <a:lnTo>
                      <a:pt x="69" y="3167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5" name="Google Shape;2118;p35">
                <a:extLst>
                  <a:ext uri="{FF2B5EF4-FFF2-40B4-BE49-F238E27FC236}">
                    <a16:creationId xmlns:a16="http://schemas.microsoft.com/office/drawing/2014/main" id="{9D88E7E1-4FA7-A2C2-7748-27371564923B}"/>
                  </a:ext>
                </a:extLst>
              </p:cNvPr>
              <p:cNvSpPr/>
              <p:nvPr/>
            </p:nvSpPr>
            <p:spPr>
              <a:xfrm>
                <a:off x="6467744" y="2389094"/>
                <a:ext cx="74280" cy="142445"/>
              </a:xfrm>
              <a:custGeom>
                <a:avLst/>
                <a:gdLst/>
                <a:ahLst/>
                <a:cxnLst/>
                <a:rect l="l" t="t" r="r" b="b"/>
                <a:pathLst>
                  <a:path w="1883" h="3611" extrusionOk="0">
                    <a:moveTo>
                      <a:pt x="1780" y="0"/>
                    </a:moveTo>
                    <a:lnTo>
                      <a:pt x="1763" y="17"/>
                    </a:lnTo>
                    <a:lnTo>
                      <a:pt x="1746" y="34"/>
                    </a:lnTo>
                    <a:lnTo>
                      <a:pt x="1729" y="52"/>
                    </a:lnTo>
                    <a:lnTo>
                      <a:pt x="1660" y="377"/>
                    </a:lnTo>
                    <a:lnTo>
                      <a:pt x="1575" y="685"/>
                    </a:lnTo>
                    <a:lnTo>
                      <a:pt x="1455" y="993"/>
                    </a:lnTo>
                    <a:lnTo>
                      <a:pt x="1301" y="1301"/>
                    </a:lnTo>
                    <a:lnTo>
                      <a:pt x="1147" y="1609"/>
                    </a:lnTo>
                    <a:lnTo>
                      <a:pt x="976" y="1917"/>
                    </a:lnTo>
                    <a:lnTo>
                      <a:pt x="599" y="2516"/>
                    </a:lnTo>
                    <a:lnTo>
                      <a:pt x="291" y="3012"/>
                    </a:lnTo>
                    <a:lnTo>
                      <a:pt x="18" y="3491"/>
                    </a:lnTo>
                    <a:lnTo>
                      <a:pt x="1" y="3525"/>
                    </a:lnTo>
                    <a:lnTo>
                      <a:pt x="18" y="3559"/>
                    </a:lnTo>
                    <a:lnTo>
                      <a:pt x="18" y="3577"/>
                    </a:lnTo>
                    <a:lnTo>
                      <a:pt x="52" y="3594"/>
                    </a:lnTo>
                    <a:lnTo>
                      <a:pt x="86" y="3611"/>
                    </a:lnTo>
                    <a:lnTo>
                      <a:pt x="120" y="3594"/>
                    </a:lnTo>
                    <a:lnTo>
                      <a:pt x="155" y="3559"/>
                    </a:lnTo>
                    <a:lnTo>
                      <a:pt x="411" y="3097"/>
                    </a:lnTo>
                    <a:lnTo>
                      <a:pt x="719" y="2601"/>
                    </a:lnTo>
                    <a:lnTo>
                      <a:pt x="1096" y="1985"/>
                    </a:lnTo>
                    <a:lnTo>
                      <a:pt x="1284" y="1677"/>
                    </a:lnTo>
                    <a:lnTo>
                      <a:pt x="1438" y="1369"/>
                    </a:lnTo>
                    <a:lnTo>
                      <a:pt x="1592" y="1044"/>
                    </a:lnTo>
                    <a:lnTo>
                      <a:pt x="1712" y="719"/>
                    </a:lnTo>
                    <a:lnTo>
                      <a:pt x="1814" y="411"/>
                    </a:lnTo>
                    <a:lnTo>
                      <a:pt x="1883" y="86"/>
                    </a:lnTo>
                    <a:lnTo>
                      <a:pt x="1883" y="52"/>
                    </a:lnTo>
                    <a:lnTo>
                      <a:pt x="1866" y="17"/>
                    </a:lnTo>
                    <a:lnTo>
                      <a:pt x="184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6" name="Google Shape;2119;p35">
                <a:extLst>
                  <a:ext uri="{FF2B5EF4-FFF2-40B4-BE49-F238E27FC236}">
                    <a16:creationId xmlns:a16="http://schemas.microsoft.com/office/drawing/2014/main" id="{E53FE403-2AB5-9FC2-56D0-CC4AE64C0C0C}"/>
                  </a:ext>
                </a:extLst>
              </p:cNvPr>
              <p:cNvSpPr/>
              <p:nvPr/>
            </p:nvSpPr>
            <p:spPr>
              <a:xfrm>
                <a:off x="6233505" y="2404597"/>
                <a:ext cx="254515" cy="209308"/>
              </a:xfrm>
              <a:custGeom>
                <a:avLst/>
                <a:gdLst/>
                <a:ahLst/>
                <a:cxnLst/>
                <a:rect l="l" t="t" r="r" b="b"/>
                <a:pathLst>
                  <a:path w="6452" h="5306" extrusionOk="0">
                    <a:moveTo>
                      <a:pt x="2841" y="1"/>
                    </a:moveTo>
                    <a:lnTo>
                      <a:pt x="2704" y="18"/>
                    </a:lnTo>
                    <a:lnTo>
                      <a:pt x="2550" y="69"/>
                    </a:lnTo>
                    <a:lnTo>
                      <a:pt x="2396" y="155"/>
                    </a:lnTo>
                    <a:lnTo>
                      <a:pt x="2225" y="240"/>
                    </a:lnTo>
                    <a:lnTo>
                      <a:pt x="2071" y="343"/>
                    </a:lnTo>
                    <a:lnTo>
                      <a:pt x="1472" y="754"/>
                    </a:lnTo>
                    <a:lnTo>
                      <a:pt x="1182" y="942"/>
                    </a:lnTo>
                    <a:lnTo>
                      <a:pt x="925" y="1147"/>
                    </a:lnTo>
                    <a:lnTo>
                      <a:pt x="668" y="1370"/>
                    </a:lnTo>
                    <a:lnTo>
                      <a:pt x="446" y="1609"/>
                    </a:lnTo>
                    <a:lnTo>
                      <a:pt x="343" y="1746"/>
                    </a:lnTo>
                    <a:lnTo>
                      <a:pt x="257" y="1883"/>
                    </a:lnTo>
                    <a:lnTo>
                      <a:pt x="172" y="2037"/>
                    </a:lnTo>
                    <a:lnTo>
                      <a:pt x="103" y="2191"/>
                    </a:lnTo>
                    <a:lnTo>
                      <a:pt x="52" y="2345"/>
                    </a:lnTo>
                    <a:lnTo>
                      <a:pt x="18" y="2499"/>
                    </a:lnTo>
                    <a:lnTo>
                      <a:pt x="1" y="2670"/>
                    </a:lnTo>
                    <a:lnTo>
                      <a:pt x="1" y="2824"/>
                    </a:lnTo>
                    <a:lnTo>
                      <a:pt x="18" y="3030"/>
                    </a:lnTo>
                    <a:lnTo>
                      <a:pt x="69" y="3235"/>
                    </a:lnTo>
                    <a:lnTo>
                      <a:pt x="155" y="3440"/>
                    </a:lnTo>
                    <a:lnTo>
                      <a:pt x="240" y="3629"/>
                    </a:lnTo>
                    <a:lnTo>
                      <a:pt x="343" y="3800"/>
                    </a:lnTo>
                    <a:lnTo>
                      <a:pt x="463" y="3954"/>
                    </a:lnTo>
                    <a:lnTo>
                      <a:pt x="583" y="4108"/>
                    </a:lnTo>
                    <a:lnTo>
                      <a:pt x="719" y="4262"/>
                    </a:lnTo>
                    <a:lnTo>
                      <a:pt x="856" y="4399"/>
                    </a:lnTo>
                    <a:lnTo>
                      <a:pt x="993" y="4518"/>
                    </a:lnTo>
                    <a:lnTo>
                      <a:pt x="1164" y="4638"/>
                    </a:lnTo>
                    <a:lnTo>
                      <a:pt x="1318" y="4758"/>
                    </a:lnTo>
                    <a:lnTo>
                      <a:pt x="1490" y="4861"/>
                    </a:lnTo>
                    <a:lnTo>
                      <a:pt x="1661" y="4946"/>
                    </a:lnTo>
                    <a:lnTo>
                      <a:pt x="1849" y="5032"/>
                    </a:lnTo>
                    <a:lnTo>
                      <a:pt x="2037" y="5100"/>
                    </a:lnTo>
                    <a:lnTo>
                      <a:pt x="2225" y="5169"/>
                    </a:lnTo>
                    <a:lnTo>
                      <a:pt x="2431" y="5220"/>
                    </a:lnTo>
                    <a:lnTo>
                      <a:pt x="2619" y="5254"/>
                    </a:lnTo>
                    <a:lnTo>
                      <a:pt x="2824" y="5288"/>
                    </a:lnTo>
                    <a:lnTo>
                      <a:pt x="3012" y="5288"/>
                    </a:lnTo>
                    <a:lnTo>
                      <a:pt x="3218" y="5305"/>
                    </a:lnTo>
                    <a:lnTo>
                      <a:pt x="3423" y="5288"/>
                    </a:lnTo>
                    <a:lnTo>
                      <a:pt x="3611" y="5271"/>
                    </a:lnTo>
                    <a:lnTo>
                      <a:pt x="3817" y="5237"/>
                    </a:lnTo>
                    <a:lnTo>
                      <a:pt x="4005" y="5203"/>
                    </a:lnTo>
                    <a:lnTo>
                      <a:pt x="4210" y="5151"/>
                    </a:lnTo>
                    <a:lnTo>
                      <a:pt x="4398" y="5083"/>
                    </a:lnTo>
                    <a:lnTo>
                      <a:pt x="4587" y="5015"/>
                    </a:lnTo>
                    <a:lnTo>
                      <a:pt x="4758" y="4929"/>
                    </a:lnTo>
                    <a:lnTo>
                      <a:pt x="4946" y="4843"/>
                    </a:lnTo>
                    <a:lnTo>
                      <a:pt x="5117" y="4741"/>
                    </a:lnTo>
                    <a:lnTo>
                      <a:pt x="5271" y="4621"/>
                    </a:lnTo>
                    <a:lnTo>
                      <a:pt x="5442" y="4501"/>
                    </a:lnTo>
                    <a:lnTo>
                      <a:pt x="5596" y="4381"/>
                    </a:lnTo>
                    <a:lnTo>
                      <a:pt x="5733" y="4245"/>
                    </a:lnTo>
                    <a:lnTo>
                      <a:pt x="5904" y="4056"/>
                    </a:lnTo>
                    <a:lnTo>
                      <a:pt x="6075" y="3868"/>
                    </a:lnTo>
                    <a:lnTo>
                      <a:pt x="6212" y="3646"/>
                    </a:lnTo>
                    <a:lnTo>
                      <a:pt x="6315" y="3423"/>
                    </a:lnTo>
                    <a:lnTo>
                      <a:pt x="6401" y="3184"/>
                    </a:lnTo>
                    <a:lnTo>
                      <a:pt x="6452" y="2944"/>
                    </a:lnTo>
                    <a:lnTo>
                      <a:pt x="6452" y="2824"/>
                    </a:lnTo>
                    <a:lnTo>
                      <a:pt x="6452" y="2704"/>
                    </a:lnTo>
                    <a:lnTo>
                      <a:pt x="6452" y="2585"/>
                    </a:lnTo>
                    <a:lnTo>
                      <a:pt x="6418" y="2448"/>
                    </a:lnTo>
                    <a:lnTo>
                      <a:pt x="6383" y="2328"/>
                    </a:lnTo>
                    <a:lnTo>
                      <a:pt x="6332" y="2191"/>
                    </a:lnTo>
                    <a:lnTo>
                      <a:pt x="6264" y="2071"/>
                    </a:lnTo>
                    <a:lnTo>
                      <a:pt x="6195" y="1952"/>
                    </a:lnTo>
                    <a:lnTo>
                      <a:pt x="6041" y="1729"/>
                    </a:lnTo>
                    <a:lnTo>
                      <a:pt x="5853" y="1524"/>
                    </a:lnTo>
                    <a:lnTo>
                      <a:pt x="5631" y="1301"/>
                    </a:lnTo>
                    <a:lnTo>
                      <a:pt x="5408" y="1113"/>
                    </a:lnTo>
                    <a:lnTo>
                      <a:pt x="5169" y="925"/>
                    </a:lnTo>
                    <a:lnTo>
                      <a:pt x="4912" y="754"/>
                    </a:lnTo>
                    <a:lnTo>
                      <a:pt x="4655" y="600"/>
                    </a:lnTo>
                    <a:lnTo>
                      <a:pt x="4381" y="463"/>
                    </a:lnTo>
                    <a:lnTo>
                      <a:pt x="4090" y="343"/>
                    </a:lnTo>
                    <a:lnTo>
                      <a:pt x="3817" y="223"/>
                    </a:lnTo>
                    <a:lnTo>
                      <a:pt x="3560" y="138"/>
                    </a:lnTo>
                    <a:lnTo>
                      <a:pt x="3269" y="52"/>
                    </a:lnTo>
                    <a:lnTo>
                      <a:pt x="3115" y="18"/>
                    </a:lnTo>
                    <a:lnTo>
                      <a:pt x="297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7" name="Google Shape;2120;p35">
                <a:extLst>
                  <a:ext uri="{FF2B5EF4-FFF2-40B4-BE49-F238E27FC236}">
                    <a16:creationId xmlns:a16="http://schemas.microsoft.com/office/drawing/2014/main" id="{7D4DDC0B-97D6-B445-EC12-6FD81F639895}"/>
                  </a:ext>
                </a:extLst>
              </p:cNvPr>
              <p:cNvSpPr/>
              <p:nvPr/>
            </p:nvSpPr>
            <p:spPr>
              <a:xfrm>
                <a:off x="6233505" y="2404597"/>
                <a:ext cx="254515" cy="209308"/>
              </a:xfrm>
              <a:custGeom>
                <a:avLst/>
                <a:gdLst/>
                <a:ahLst/>
                <a:cxnLst/>
                <a:rect l="l" t="t" r="r" b="b"/>
                <a:pathLst>
                  <a:path w="6452" h="5306" fill="none" extrusionOk="0">
                    <a:moveTo>
                      <a:pt x="1472" y="754"/>
                    </a:moveTo>
                    <a:lnTo>
                      <a:pt x="1472" y="754"/>
                    </a:lnTo>
                    <a:lnTo>
                      <a:pt x="1182" y="942"/>
                    </a:lnTo>
                    <a:lnTo>
                      <a:pt x="925" y="1147"/>
                    </a:lnTo>
                    <a:lnTo>
                      <a:pt x="668" y="1370"/>
                    </a:lnTo>
                    <a:lnTo>
                      <a:pt x="446" y="1609"/>
                    </a:lnTo>
                    <a:lnTo>
                      <a:pt x="446" y="1609"/>
                    </a:lnTo>
                    <a:lnTo>
                      <a:pt x="343" y="1746"/>
                    </a:lnTo>
                    <a:lnTo>
                      <a:pt x="257" y="1883"/>
                    </a:lnTo>
                    <a:lnTo>
                      <a:pt x="172" y="2037"/>
                    </a:lnTo>
                    <a:lnTo>
                      <a:pt x="103" y="2191"/>
                    </a:lnTo>
                    <a:lnTo>
                      <a:pt x="52" y="2345"/>
                    </a:lnTo>
                    <a:lnTo>
                      <a:pt x="18" y="2499"/>
                    </a:lnTo>
                    <a:lnTo>
                      <a:pt x="1" y="2670"/>
                    </a:lnTo>
                    <a:lnTo>
                      <a:pt x="1" y="2824"/>
                    </a:lnTo>
                    <a:lnTo>
                      <a:pt x="1" y="2824"/>
                    </a:lnTo>
                    <a:lnTo>
                      <a:pt x="18" y="3030"/>
                    </a:lnTo>
                    <a:lnTo>
                      <a:pt x="69" y="3235"/>
                    </a:lnTo>
                    <a:lnTo>
                      <a:pt x="155" y="3440"/>
                    </a:lnTo>
                    <a:lnTo>
                      <a:pt x="240" y="3629"/>
                    </a:lnTo>
                    <a:lnTo>
                      <a:pt x="240" y="3629"/>
                    </a:lnTo>
                    <a:lnTo>
                      <a:pt x="343" y="3800"/>
                    </a:lnTo>
                    <a:lnTo>
                      <a:pt x="463" y="3954"/>
                    </a:lnTo>
                    <a:lnTo>
                      <a:pt x="583" y="4108"/>
                    </a:lnTo>
                    <a:lnTo>
                      <a:pt x="719" y="4262"/>
                    </a:lnTo>
                    <a:lnTo>
                      <a:pt x="856" y="4399"/>
                    </a:lnTo>
                    <a:lnTo>
                      <a:pt x="993" y="4518"/>
                    </a:lnTo>
                    <a:lnTo>
                      <a:pt x="1164" y="4638"/>
                    </a:lnTo>
                    <a:lnTo>
                      <a:pt x="1318" y="4758"/>
                    </a:lnTo>
                    <a:lnTo>
                      <a:pt x="1490" y="4861"/>
                    </a:lnTo>
                    <a:lnTo>
                      <a:pt x="1661" y="4946"/>
                    </a:lnTo>
                    <a:lnTo>
                      <a:pt x="1849" y="5032"/>
                    </a:lnTo>
                    <a:lnTo>
                      <a:pt x="2037" y="5100"/>
                    </a:lnTo>
                    <a:lnTo>
                      <a:pt x="2225" y="5169"/>
                    </a:lnTo>
                    <a:lnTo>
                      <a:pt x="2431" y="5220"/>
                    </a:lnTo>
                    <a:lnTo>
                      <a:pt x="2619" y="5254"/>
                    </a:lnTo>
                    <a:lnTo>
                      <a:pt x="2824" y="5288"/>
                    </a:lnTo>
                    <a:lnTo>
                      <a:pt x="2824" y="5288"/>
                    </a:lnTo>
                    <a:lnTo>
                      <a:pt x="3012" y="5288"/>
                    </a:lnTo>
                    <a:lnTo>
                      <a:pt x="3218" y="5305"/>
                    </a:lnTo>
                    <a:lnTo>
                      <a:pt x="3423" y="5288"/>
                    </a:lnTo>
                    <a:lnTo>
                      <a:pt x="3611" y="5271"/>
                    </a:lnTo>
                    <a:lnTo>
                      <a:pt x="3817" y="5237"/>
                    </a:lnTo>
                    <a:lnTo>
                      <a:pt x="4005" y="5203"/>
                    </a:lnTo>
                    <a:lnTo>
                      <a:pt x="4210" y="5151"/>
                    </a:lnTo>
                    <a:lnTo>
                      <a:pt x="4398" y="5083"/>
                    </a:lnTo>
                    <a:lnTo>
                      <a:pt x="4587" y="5015"/>
                    </a:lnTo>
                    <a:lnTo>
                      <a:pt x="4758" y="4929"/>
                    </a:lnTo>
                    <a:lnTo>
                      <a:pt x="4946" y="4843"/>
                    </a:lnTo>
                    <a:lnTo>
                      <a:pt x="5117" y="4741"/>
                    </a:lnTo>
                    <a:lnTo>
                      <a:pt x="5271" y="4621"/>
                    </a:lnTo>
                    <a:lnTo>
                      <a:pt x="5442" y="4501"/>
                    </a:lnTo>
                    <a:lnTo>
                      <a:pt x="5596" y="4381"/>
                    </a:lnTo>
                    <a:lnTo>
                      <a:pt x="5733" y="4245"/>
                    </a:lnTo>
                    <a:lnTo>
                      <a:pt x="5733" y="4245"/>
                    </a:lnTo>
                    <a:lnTo>
                      <a:pt x="5904" y="4056"/>
                    </a:lnTo>
                    <a:lnTo>
                      <a:pt x="6075" y="3868"/>
                    </a:lnTo>
                    <a:lnTo>
                      <a:pt x="6212" y="3646"/>
                    </a:lnTo>
                    <a:lnTo>
                      <a:pt x="6315" y="3423"/>
                    </a:lnTo>
                    <a:lnTo>
                      <a:pt x="6401" y="3184"/>
                    </a:lnTo>
                    <a:lnTo>
                      <a:pt x="6452" y="2944"/>
                    </a:lnTo>
                    <a:lnTo>
                      <a:pt x="6452" y="2824"/>
                    </a:lnTo>
                    <a:lnTo>
                      <a:pt x="6452" y="2704"/>
                    </a:lnTo>
                    <a:lnTo>
                      <a:pt x="6452" y="2585"/>
                    </a:lnTo>
                    <a:lnTo>
                      <a:pt x="6418" y="2448"/>
                    </a:lnTo>
                    <a:lnTo>
                      <a:pt x="6418" y="2448"/>
                    </a:lnTo>
                    <a:lnTo>
                      <a:pt x="6383" y="2328"/>
                    </a:lnTo>
                    <a:lnTo>
                      <a:pt x="6332" y="2191"/>
                    </a:lnTo>
                    <a:lnTo>
                      <a:pt x="6264" y="2071"/>
                    </a:lnTo>
                    <a:lnTo>
                      <a:pt x="6195" y="1952"/>
                    </a:lnTo>
                    <a:lnTo>
                      <a:pt x="6041" y="1729"/>
                    </a:lnTo>
                    <a:lnTo>
                      <a:pt x="5853" y="1524"/>
                    </a:lnTo>
                    <a:lnTo>
                      <a:pt x="5853" y="1524"/>
                    </a:lnTo>
                    <a:lnTo>
                      <a:pt x="5631" y="1301"/>
                    </a:lnTo>
                    <a:lnTo>
                      <a:pt x="5408" y="1113"/>
                    </a:lnTo>
                    <a:lnTo>
                      <a:pt x="5169" y="925"/>
                    </a:lnTo>
                    <a:lnTo>
                      <a:pt x="4912" y="754"/>
                    </a:lnTo>
                    <a:lnTo>
                      <a:pt x="4655" y="600"/>
                    </a:lnTo>
                    <a:lnTo>
                      <a:pt x="4381" y="463"/>
                    </a:lnTo>
                    <a:lnTo>
                      <a:pt x="4090" y="343"/>
                    </a:lnTo>
                    <a:lnTo>
                      <a:pt x="3817" y="223"/>
                    </a:lnTo>
                    <a:lnTo>
                      <a:pt x="3817" y="223"/>
                    </a:lnTo>
                    <a:lnTo>
                      <a:pt x="3560" y="138"/>
                    </a:lnTo>
                    <a:lnTo>
                      <a:pt x="3269" y="52"/>
                    </a:lnTo>
                    <a:lnTo>
                      <a:pt x="3115" y="18"/>
                    </a:lnTo>
                    <a:lnTo>
                      <a:pt x="2978" y="1"/>
                    </a:lnTo>
                    <a:lnTo>
                      <a:pt x="2841" y="1"/>
                    </a:lnTo>
                    <a:lnTo>
                      <a:pt x="2704" y="18"/>
                    </a:lnTo>
                    <a:lnTo>
                      <a:pt x="2704" y="18"/>
                    </a:lnTo>
                    <a:lnTo>
                      <a:pt x="2550" y="69"/>
                    </a:lnTo>
                    <a:lnTo>
                      <a:pt x="2396" y="155"/>
                    </a:lnTo>
                    <a:lnTo>
                      <a:pt x="2225" y="240"/>
                    </a:lnTo>
                    <a:lnTo>
                      <a:pt x="2071" y="343"/>
                    </a:lnTo>
                    <a:lnTo>
                      <a:pt x="1472" y="754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8" name="Google Shape;2121;p35">
                <a:extLst>
                  <a:ext uri="{FF2B5EF4-FFF2-40B4-BE49-F238E27FC236}">
                    <a16:creationId xmlns:a16="http://schemas.microsoft.com/office/drawing/2014/main" id="{EB79AC9C-8D52-643F-270C-A577FD1FA553}"/>
                  </a:ext>
                </a:extLst>
              </p:cNvPr>
              <p:cNvSpPr/>
              <p:nvPr/>
            </p:nvSpPr>
            <p:spPr>
              <a:xfrm>
                <a:off x="6147786" y="2327674"/>
                <a:ext cx="54043" cy="63471"/>
              </a:xfrm>
              <a:custGeom>
                <a:avLst/>
                <a:gdLst/>
                <a:ahLst/>
                <a:cxnLst/>
                <a:rect l="l" t="t" r="r" b="b"/>
                <a:pathLst>
                  <a:path w="1370" h="1609" extrusionOk="0">
                    <a:moveTo>
                      <a:pt x="463" y="0"/>
                    </a:moveTo>
                    <a:lnTo>
                      <a:pt x="343" y="17"/>
                    </a:lnTo>
                    <a:lnTo>
                      <a:pt x="240" y="51"/>
                    </a:lnTo>
                    <a:lnTo>
                      <a:pt x="155" y="120"/>
                    </a:lnTo>
                    <a:lnTo>
                      <a:pt x="103" y="171"/>
                    </a:lnTo>
                    <a:lnTo>
                      <a:pt x="86" y="240"/>
                    </a:lnTo>
                    <a:lnTo>
                      <a:pt x="35" y="377"/>
                    </a:lnTo>
                    <a:lnTo>
                      <a:pt x="18" y="548"/>
                    </a:lnTo>
                    <a:lnTo>
                      <a:pt x="1" y="702"/>
                    </a:lnTo>
                    <a:lnTo>
                      <a:pt x="1" y="856"/>
                    </a:lnTo>
                    <a:lnTo>
                      <a:pt x="35" y="1027"/>
                    </a:lnTo>
                    <a:lnTo>
                      <a:pt x="86" y="1164"/>
                    </a:lnTo>
                    <a:lnTo>
                      <a:pt x="172" y="1318"/>
                    </a:lnTo>
                    <a:lnTo>
                      <a:pt x="274" y="1437"/>
                    </a:lnTo>
                    <a:lnTo>
                      <a:pt x="394" y="1523"/>
                    </a:lnTo>
                    <a:lnTo>
                      <a:pt x="514" y="1574"/>
                    </a:lnTo>
                    <a:lnTo>
                      <a:pt x="617" y="1591"/>
                    </a:lnTo>
                    <a:lnTo>
                      <a:pt x="719" y="1609"/>
                    </a:lnTo>
                    <a:lnTo>
                      <a:pt x="839" y="1609"/>
                    </a:lnTo>
                    <a:lnTo>
                      <a:pt x="1079" y="1591"/>
                    </a:lnTo>
                    <a:lnTo>
                      <a:pt x="1301" y="1540"/>
                    </a:lnTo>
                    <a:lnTo>
                      <a:pt x="1335" y="1540"/>
                    </a:lnTo>
                    <a:lnTo>
                      <a:pt x="1352" y="1523"/>
                    </a:lnTo>
                    <a:lnTo>
                      <a:pt x="1370" y="1472"/>
                    </a:lnTo>
                    <a:lnTo>
                      <a:pt x="1335" y="1112"/>
                    </a:lnTo>
                    <a:lnTo>
                      <a:pt x="1318" y="958"/>
                    </a:lnTo>
                    <a:lnTo>
                      <a:pt x="1284" y="821"/>
                    </a:lnTo>
                    <a:lnTo>
                      <a:pt x="1233" y="685"/>
                    </a:lnTo>
                    <a:lnTo>
                      <a:pt x="1164" y="548"/>
                    </a:lnTo>
                    <a:lnTo>
                      <a:pt x="1062" y="411"/>
                    </a:lnTo>
                    <a:lnTo>
                      <a:pt x="942" y="274"/>
                    </a:lnTo>
                    <a:lnTo>
                      <a:pt x="856" y="205"/>
                    </a:lnTo>
                    <a:lnTo>
                      <a:pt x="771" y="120"/>
                    </a:lnTo>
                    <a:lnTo>
                      <a:pt x="685" y="69"/>
                    </a:lnTo>
                    <a:lnTo>
                      <a:pt x="582" y="17"/>
                    </a:lnTo>
                    <a:lnTo>
                      <a:pt x="463" y="0"/>
                    </a:lnTo>
                    <a:close/>
                  </a:path>
                </a:pathLst>
              </a:custGeom>
              <a:solidFill>
                <a:srgbClr val="A07B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9" name="Google Shape;2122;p35">
                <a:extLst>
                  <a:ext uri="{FF2B5EF4-FFF2-40B4-BE49-F238E27FC236}">
                    <a16:creationId xmlns:a16="http://schemas.microsoft.com/office/drawing/2014/main" id="{96611E57-C1E6-CB74-D9B3-711E06AEB11B}"/>
                  </a:ext>
                </a:extLst>
              </p:cNvPr>
              <p:cNvSpPr/>
              <p:nvPr/>
            </p:nvSpPr>
            <p:spPr>
              <a:xfrm>
                <a:off x="6147786" y="2327674"/>
                <a:ext cx="54043" cy="63471"/>
              </a:xfrm>
              <a:custGeom>
                <a:avLst/>
                <a:gdLst/>
                <a:ahLst/>
                <a:cxnLst/>
                <a:rect l="l" t="t" r="r" b="b"/>
                <a:pathLst>
                  <a:path w="1370" h="1609" fill="none" extrusionOk="0">
                    <a:moveTo>
                      <a:pt x="942" y="274"/>
                    </a:moveTo>
                    <a:lnTo>
                      <a:pt x="942" y="274"/>
                    </a:lnTo>
                    <a:lnTo>
                      <a:pt x="856" y="205"/>
                    </a:lnTo>
                    <a:lnTo>
                      <a:pt x="771" y="120"/>
                    </a:lnTo>
                    <a:lnTo>
                      <a:pt x="685" y="69"/>
                    </a:lnTo>
                    <a:lnTo>
                      <a:pt x="582" y="17"/>
                    </a:lnTo>
                    <a:lnTo>
                      <a:pt x="582" y="17"/>
                    </a:lnTo>
                    <a:lnTo>
                      <a:pt x="463" y="0"/>
                    </a:lnTo>
                    <a:lnTo>
                      <a:pt x="343" y="17"/>
                    </a:lnTo>
                    <a:lnTo>
                      <a:pt x="240" y="51"/>
                    </a:lnTo>
                    <a:lnTo>
                      <a:pt x="155" y="120"/>
                    </a:lnTo>
                    <a:lnTo>
                      <a:pt x="155" y="120"/>
                    </a:lnTo>
                    <a:lnTo>
                      <a:pt x="103" y="171"/>
                    </a:lnTo>
                    <a:lnTo>
                      <a:pt x="86" y="240"/>
                    </a:lnTo>
                    <a:lnTo>
                      <a:pt x="35" y="377"/>
                    </a:lnTo>
                    <a:lnTo>
                      <a:pt x="35" y="377"/>
                    </a:lnTo>
                    <a:lnTo>
                      <a:pt x="18" y="548"/>
                    </a:lnTo>
                    <a:lnTo>
                      <a:pt x="1" y="702"/>
                    </a:lnTo>
                    <a:lnTo>
                      <a:pt x="1" y="856"/>
                    </a:lnTo>
                    <a:lnTo>
                      <a:pt x="35" y="1027"/>
                    </a:lnTo>
                    <a:lnTo>
                      <a:pt x="35" y="1027"/>
                    </a:lnTo>
                    <a:lnTo>
                      <a:pt x="86" y="1164"/>
                    </a:lnTo>
                    <a:lnTo>
                      <a:pt x="172" y="1318"/>
                    </a:lnTo>
                    <a:lnTo>
                      <a:pt x="274" y="1437"/>
                    </a:lnTo>
                    <a:lnTo>
                      <a:pt x="394" y="1523"/>
                    </a:lnTo>
                    <a:lnTo>
                      <a:pt x="394" y="1523"/>
                    </a:lnTo>
                    <a:lnTo>
                      <a:pt x="514" y="1574"/>
                    </a:lnTo>
                    <a:lnTo>
                      <a:pt x="617" y="1591"/>
                    </a:lnTo>
                    <a:lnTo>
                      <a:pt x="719" y="1609"/>
                    </a:lnTo>
                    <a:lnTo>
                      <a:pt x="839" y="1609"/>
                    </a:lnTo>
                    <a:lnTo>
                      <a:pt x="1079" y="1591"/>
                    </a:lnTo>
                    <a:lnTo>
                      <a:pt x="1301" y="1540"/>
                    </a:lnTo>
                    <a:lnTo>
                      <a:pt x="1301" y="1540"/>
                    </a:lnTo>
                    <a:lnTo>
                      <a:pt x="1335" y="1540"/>
                    </a:lnTo>
                    <a:lnTo>
                      <a:pt x="1352" y="1523"/>
                    </a:lnTo>
                    <a:lnTo>
                      <a:pt x="1352" y="1523"/>
                    </a:lnTo>
                    <a:lnTo>
                      <a:pt x="1370" y="1472"/>
                    </a:lnTo>
                    <a:lnTo>
                      <a:pt x="1370" y="1472"/>
                    </a:lnTo>
                    <a:lnTo>
                      <a:pt x="1335" y="1112"/>
                    </a:lnTo>
                    <a:lnTo>
                      <a:pt x="1318" y="958"/>
                    </a:lnTo>
                    <a:lnTo>
                      <a:pt x="1284" y="821"/>
                    </a:lnTo>
                    <a:lnTo>
                      <a:pt x="1233" y="685"/>
                    </a:lnTo>
                    <a:lnTo>
                      <a:pt x="1164" y="548"/>
                    </a:lnTo>
                    <a:lnTo>
                      <a:pt x="1062" y="411"/>
                    </a:lnTo>
                    <a:lnTo>
                      <a:pt x="942" y="274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0" name="Google Shape;2123;p35">
                <a:extLst>
                  <a:ext uri="{FF2B5EF4-FFF2-40B4-BE49-F238E27FC236}">
                    <a16:creationId xmlns:a16="http://schemas.microsoft.com/office/drawing/2014/main" id="{0AEA4D5F-4B13-FC0B-D15E-55D83FF6A444}"/>
                  </a:ext>
                </a:extLst>
              </p:cNvPr>
              <p:cNvSpPr/>
              <p:nvPr/>
            </p:nvSpPr>
            <p:spPr>
              <a:xfrm>
                <a:off x="6518355" y="2340494"/>
                <a:ext cx="58106" cy="66864"/>
              </a:xfrm>
              <a:custGeom>
                <a:avLst/>
                <a:gdLst/>
                <a:ahLst/>
                <a:cxnLst/>
                <a:rect l="l" t="t" r="r" b="b"/>
                <a:pathLst>
                  <a:path w="1473" h="1695" extrusionOk="0">
                    <a:moveTo>
                      <a:pt x="1028" y="0"/>
                    </a:moveTo>
                    <a:lnTo>
                      <a:pt x="925" y="17"/>
                    </a:lnTo>
                    <a:lnTo>
                      <a:pt x="822" y="34"/>
                    </a:lnTo>
                    <a:lnTo>
                      <a:pt x="720" y="86"/>
                    </a:lnTo>
                    <a:lnTo>
                      <a:pt x="634" y="154"/>
                    </a:lnTo>
                    <a:lnTo>
                      <a:pt x="549" y="223"/>
                    </a:lnTo>
                    <a:lnTo>
                      <a:pt x="412" y="394"/>
                    </a:lnTo>
                    <a:lnTo>
                      <a:pt x="326" y="548"/>
                    </a:lnTo>
                    <a:lnTo>
                      <a:pt x="206" y="719"/>
                    </a:lnTo>
                    <a:lnTo>
                      <a:pt x="104" y="924"/>
                    </a:lnTo>
                    <a:lnTo>
                      <a:pt x="35" y="1112"/>
                    </a:lnTo>
                    <a:lnTo>
                      <a:pt x="18" y="1215"/>
                    </a:lnTo>
                    <a:lnTo>
                      <a:pt x="1" y="1301"/>
                    </a:lnTo>
                    <a:lnTo>
                      <a:pt x="18" y="1386"/>
                    </a:lnTo>
                    <a:lnTo>
                      <a:pt x="35" y="1472"/>
                    </a:lnTo>
                    <a:lnTo>
                      <a:pt x="86" y="1540"/>
                    </a:lnTo>
                    <a:lnTo>
                      <a:pt x="138" y="1609"/>
                    </a:lnTo>
                    <a:lnTo>
                      <a:pt x="223" y="1643"/>
                    </a:lnTo>
                    <a:lnTo>
                      <a:pt x="343" y="1677"/>
                    </a:lnTo>
                    <a:lnTo>
                      <a:pt x="463" y="1694"/>
                    </a:lnTo>
                    <a:lnTo>
                      <a:pt x="600" y="1694"/>
                    </a:lnTo>
                    <a:lnTo>
                      <a:pt x="720" y="1660"/>
                    </a:lnTo>
                    <a:lnTo>
                      <a:pt x="822" y="1626"/>
                    </a:lnTo>
                    <a:lnTo>
                      <a:pt x="959" y="1540"/>
                    </a:lnTo>
                    <a:lnTo>
                      <a:pt x="1096" y="1455"/>
                    </a:lnTo>
                    <a:lnTo>
                      <a:pt x="1199" y="1335"/>
                    </a:lnTo>
                    <a:lnTo>
                      <a:pt x="1301" y="1198"/>
                    </a:lnTo>
                    <a:lnTo>
                      <a:pt x="1370" y="1061"/>
                    </a:lnTo>
                    <a:lnTo>
                      <a:pt x="1421" y="924"/>
                    </a:lnTo>
                    <a:lnTo>
                      <a:pt x="1455" y="770"/>
                    </a:lnTo>
                    <a:lnTo>
                      <a:pt x="1473" y="599"/>
                    </a:lnTo>
                    <a:lnTo>
                      <a:pt x="1455" y="428"/>
                    </a:lnTo>
                    <a:lnTo>
                      <a:pt x="1421" y="342"/>
                    </a:lnTo>
                    <a:lnTo>
                      <a:pt x="1387" y="257"/>
                    </a:lnTo>
                    <a:lnTo>
                      <a:pt x="1336" y="188"/>
                    </a:lnTo>
                    <a:lnTo>
                      <a:pt x="1284" y="120"/>
                    </a:lnTo>
                    <a:lnTo>
                      <a:pt x="1216" y="69"/>
                    </a:lnTo>
                    <a:lnTo>
                      <a:pt x="1147" y="34"/>
                    </a:lnTo>
                    <a:lnTo>
                      <a:pt x="1028" y="0"/>
                    </a:lnTo>
                    <a:close/>
                  </a:path>
                </a:pathLst>
              </a:custGeom>
              <a:solidFill>
                <a:srgbClr val="A07B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1" name="Google Shape;2124;p35">
                <a:extLst>
                  <a:ext uri="{FF2B5EF4-FFF2-40B4-BE49-F238E27FC236}">
                    <a16:creationId xmlns:a16="http://schemas.microsoft.com/office/drawing/2014/main" id="{6A63F931-2BC2-E8D4-25EE-755D854BAA6F}"/>
                  </a:ext>
                </a:extLst>
              </p:cNvPr>
              <p:cNvSpPr/>
              <p:nvPr/>
            </p:nvSpPr>
            <p:spPr>
              <a:xfrm>
                <a:off x="6518355" y="2340494"/>
                <a:ext cx="58106" cy="66864"/>
              </a:xfrm>
              <a:custGeom>
                <a:avLst/>
                <a:gdLst/>
                <a:ahLst/>
                <a:cxnLst/>
                <a:rect l="l" t="t" r="r" b="b"/>
                <a:pathLst>
                  <a:path w="1473" h="1695" fill="none" extrusionOk="0">
                    <a:moveTo>
                      <a:pt x="412" y="394"/>
                    </a:moveTo>
                    <a:lnTo>
                      <a:pt x="412" y="394"/>
                    </a:lnTo>
                    <a:lnTo>
                      <a:pt x="549" y="223"/>
                    </a:lnTo>
                    <a:lnTo>
                      <a:pt x="634" y="154"/>
                    </a:lnTo>
                    <a:lnTo>
                      <a:pt x="720" y="86"/>
                    </a:lnTo>
                    <a:lnTo>
                      <a:pt x="720" y="86"/>
                    </a:lnTo>
                    <a:lnTo>
                      <a:pt x="822" y="34"/>
                    </a:lnTo>
                    <a:lnTo>
                      <a:pt x="925" y="17"/>
                    </a:lnTo>
                    <a:lnTo>
                      <a:pt x="1028" y="0"/>
                    </a:lnTo>
                    <a:lnTo>
                      <a:pt x="1147" y="34"/>
                    </a:lnTo>
                    <a:lnTo>
                      <a:pt x="1147" y="34"/>
                    </a:lnTo>
                    <a:lnTo>
                      <a:pt x="1216" y="69"/>
                    </a:lnTo>
                    <a:lnTo>
                      <a:pt x="1284" y="120"/>
                    </a:lnTo>
                    <a:lnTo>
                      <a:pt x="1336" y="188"/>
                    </a:lnTo>
                    <a:lnTo>
                      <a:pt x="1387" y="257"/>
                    </a:lnTo>
                    <a:lnTo>
                      <a:pt x="1421" y="342"/>
                    </a:lnTo>
                    <a:lnTo>
                      <a:pt x="1455" y="428"/>
                    </a:lnTo>
                    <a:lnTo>
                      <a:pt x="1473" y="599"/>
                    </a:lnTo>
                    <a:lnTo>
                      <a:pt x="1473" y="599"/>
                    </a:lnTo>
                    <a:lnTo>
                      <a:pt x="1455" y="770"/>
                    </a:lnTo>
                    <a:lnTo>
                      <a:pt x="1421" y="924"/>
                    </a:lnTo>
                    <a:lnTo>
                      <a:pt x="1370" y="1061"/>
                    </a:lnTo>
                    <a:lnTo>
                      <a:pt x="1301" y="1198"/>
                    </a:lnTo>
                    <a:lnTo>
                      <a:pt x="1199" y="1335"/>
                    </a:lnTo>
                    <a:lnTo>
                      <a:pt x="1096" y="1455"/>
                    </a:lnTo>
                    <a:lnTo>
                      <a:pt x="959" y="1540"/>
                    </a:lnTo>
                    <a:lnTo>
                      <a:pt x="822" y="1626"/>
                    </a:lnTo>
                    <a:lnTo>
                      <a:pt x="822" y="1626"/>
                    </a:lnTo>
                    <a:lnTo>
                      <a:pt x="720" y="1660"/>
                    </a:lnTo>
                    <a:lnTo>
                      <a:pt x="600" y="1694"/>
                    </a:lnTo>
                    <a:lnTo>
                      <a:pt x="600" y="1694"/>
                    </a:lnTo>
                    <a:lnTo>
                      <a:pt x="463" y="1694"/>
                    </a:lnTo>
                    <a:lnTo>
                      <a:pt x="343" y="1677"/>
                    </a:lnTo>
                    <a:lnTo>
                      <a:pt x="343" y="1677"/>
                    </a:lnTo>
                    <a:lnTo>
                      <a:pt x="223" y="1643"/>
                    </a:lnTo>
                    <a:lnTo>
                      <a:pt x="138" y="1609"/>
                    </a:lnTo>
                    <a:lnTo>
                      <a:pt x="86" y="1540"/>
                    </a:lnTo>
                    <a:lnTo>
                      <a:pt x="35" y="1472"/>
                    </a:lnTo>
                    <a:lnTo>
                      <a:pt x="18" y="1386"/>
                    </a:lnTo>
                    <a:lnTo>
                      <a:pt x="1" y="1301"/>
                    </a:lnTo>
                    <a:lnTo>
                      <a:pt x="18" y="1215"/>
                    </a:lnTo>
                    <a:lnTo>
                      <a:pt x="35" y="1112"/>
                    </a:lnTo>
                    <a:lnTo>
                      <a:pt x="104" y="924"/>
                    </a:lnTo>
                    <a:lnTo>
                      <a:pt x="206" y="719"/>
                    </a:lnTo>
                    <a:lnTo>
                      <a:pt x="326" y="548"/>
                    </a:lnTo>
                    <a:lnTo>
                      <a:pt x="412" y="394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2" name="Google Shape;2125;p35">
                <a:extLst>
                  <a:ext uri="{FF2B5EF4-FFF2-40B4-BE49-F238E27FC236}">
                    <a16:creationId xmlns:a16="http://schemas.microsoft.com/office/drawing/2014/main" id="{94D26FF2-FC6B-D233-2FAF-FC9415BFFAF6}"/>
                  </a:ext>
                </a:extLst>
              </p:cNvPr>
              <p:cNvSpPr/>
              <p:nvPr/>
            </p:nvSpPr>
            <p:spPr>
              <a:xfrm>
                <a:off x="6160607" y="2346569"/>
                <a:ext cx="19605" cy="25680"/>
              </a:xfrm>
              <a:custGeom>
                <a:avLst/>
                <a:gdLst/>
                <a:ahLst/>
                <a:cxnLst/>
                <a:rect l="l" t="t" r="r" b="b"/>
                <a:pathLst>
                  <a:path w="497" h="651" extrusionOk="0">
                    <a:moveTo>
                      <a:pt x="138" y="0"/>
                    </a:moveTo>
                    <a:lnTo>
                      <a:pt x="86" y="17"/>
                    </a:lnTo>
                    <a:lnTo>
                      <a:pt x="52" y="34"/>
                    </a:lnTo>
                    <a:lnTo>
                      <a:pt x="35" y="69"/>
                    </a:lnTo>
                    <a:lnTo>
                      <a:pt x="18" y="103"/>
                    </a:lnTo>
                    <a:lnTo>
                      <a:pt x="1" y="206"/>
                    </a:lnTo>
                    <a:lnTo>
                      <a:pt x="1" y="291"/>
                    </a:lnTo>
                    <a:lnTo>
                      <a:pt x="35" y="394"/>
                    </a:lnTo>
                    <a:lnTo>
                      <a:pt x="86" y="479"/>
                    </a:lnTo>
                    <a:lnTo>
                      <a:pt x="103" y="514"/>
                    </a:lnTo>
                    <a:lnTo>
                      <a:pt x="223" y="616"/>
                    </a:lnTo>
                    <a:lnTo>
                      <a:pt x="275" y="650"/>
                    </a:lnTo>
                    <a:lnTo>
                      <a:pt x="394" y="650"/>
                    </a:lnTo>
                    <a:lnTo>
                      <a:pt x="446" y="616"/>
                    </a:lnTo>
                    <a:lnTo>
                      <a:pt x="480" y="565"/>
                    </a:lnTo>
                    <a:lnTo>
                      <a:pt x="497" y="496"/>
                    </a:lnTo>
                    <a:lnTo>
                      <a:pt x="497" y="428"/>
                    </a:lnTo>
                    <a:lnTo>
                      <a:pt x="497" y="291"/>
                    </a:lnTo>
                    <a:lnTo>
                      <a:pt x="463" y="171"/>
                    </a:lnTo>
                    <a:lnTo>
                      <a:pt x="411" y="103"/>
                    </a:lnTo>
                    <a:lnTo>
                      <a:pt x="343" y="52"/>
                    </a:lnTo>
                    <a:lnTo>
                      <a:pt x="257" y="17"/>
                    </a:lnTo>
                    <a:lnTo>
                      <a:pt x="172" y="0"/>
                    </a:lnTo>
                    <a:close/>
                  </a:path>
                </a:pathLst>
              </a:custGeom>
              <a:solidFill>
                <a:srgbClr val="8B654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3" name="Google Shape;2126;p35">
                <a:extLst>
                  <a:ext uri="{FF2B5EF4-FFF2-40B4-BE49-F238E27FC236}">
                    <a16:creationId xmlns:a16="http://schemas.microsoft.com/office/drawing/2014/main" id="{9E016C76-A0D3-518E-B81F-D9B13B1D5458}"/>
                  </a:ext>
                </a:extLst>
              </p:cNvPr>
              <p:cNvSpPr/>
              <p:nvPr/>
            </p:nvSpPr>
            <p:spPr>
              <a:xfrm>
                <a:off x="6160607" y="2346569"/>
                <a:ext cx="19605" cy="25680"/>
              </a:xfrm>
              <a:custGeom>
                <a:avLst/>
                <a:gdLst/>
                <a:ahLst/>
                <a:cxnLst/>
                <a:rect l="l" t="t" r="r" b="b"/>
                <a:pathLst>
                  <a:path w="497" h="651" fill="none" extrusionOk="0">
                    <a:moveTo>
                      <a:pt x="172" y="0"/>
                    </a:moveTo>
                    <a:lnTo>
                      <a:pt x="172" y="0"/>
                    </a:lnTo>
                    <a:lnTo>
                      <a:pt x="138" y="0"/>
                    </a:lnTo>
                    <a:lnTo>
                      <a:pt x="138" y="0"/>
                    </a:lnTo>
                    <a:lnTo>
                      <a:pt x="86" y="17"/>
                    </a:lnTo>
                    <a:lnTo>
                      <a:pt x="52" y="34"/>
                    </a:lnTo>
                    <a:lnTo>
                      <a:pt x="52" y="34"/>
                    </a:lnTo>
                    <a:lnTo>
                      <a:pt x="35" y="69"/>
                    </a:lnTo>
                    <a:lnTo>
                      <a:pt x="18" y="103"/>
                    </a:lnTo>
                    <a:lnTo>
                      <a:pt x="18" y="103"/>
                    </a:lnTo>
                    <a:lnTo>
                      <a:pt x="1" y="206"/>
                    </a:lnTo>
                    <a:lnTo>
                      <a:pt x="1" y="291"/>
                    </a:lnTo>
                    <a:lnTo>
                      <a:pt x="35" y="394"/>
                    </a:lnTo>
                    <a:lnTo>
                      <a:pt x="86" y="479"/>
                    </a:lnTo>
                    <a:lnTo>
                      <a:pt x="86" y="479"/>
                    </a:lnTo>
                    <a:lnTo>
                      <a:pt x="103" y="514"/>
                    </a:lnTo>
                    <a:lnTo>
                      <a:pt x="103" y="514"/>
                    </a:lnTo>
                    <a:lnTo>
                      <a:pt x="223" y="616"/>
                    </a:lnTo>
                    <a:lnTo>
                      <a:pt x="275" y="650"/>
                    </a:lnTo>
                    <a:lnTo>
                      <a:pt x="343" y="650"/>
                    </a:lnTo>
                    <a:lnTo>
                      <a:pt x="343" y="650"/>
                    </a:lnTo>
                    <a:lnTo>
                      <a:pt x="394" y="650"/>
                    </a:lnTo>
                    <a:lnTo>
                      <a:pt x="394" y="650"/>
                    </a:lnTo>
                    <a:lnTo>
                      <a:pt x="446" y="616"/>
                    </a:lnTo>
                    <a:lnTo>
                      <a:pt x="480" y="565"/>
                    </a:lnTo>
                    <a:lnTo>
                      <a:pt x="497" y="496"/>
                    </a:lnTo>
                    <a:lnTo>
                      <a:pt x="497" y="428"/>
                    </a:lnTo>
                    <a:lnTo>
                      <a:pt x="497" y="291"/>
                    </a:lnTo>
                    <a:lnTo>
                      <a:pt x="463" y="171"/>
                    </a:lnTo>
                    <a:lnTo>
                      <a:pt x="463" y="171"/>
                    </a:lnTo>
                    <a:lnTo>
                      <a:pt x="411" y="103"/>
                    </a:lnTo>
                    <a:lnTo>
                      <a:pt x="343" y="52"/>
                    </a:lnTo>
                    <a:lnTo>
                      <a:pt x="257" y="17"/>
                    </a:lnTo>
                    <a:lnTo>
                      <a:pt x="172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4" name="Google Shape;2127;p35">
                <a:extLst>
                  <a:ext uri="{FF2B5EF4-FFF2-40B4-BE49-F238E27FC236}">
                    <a16:creationId xmlns:a16="http://schemas.microsoft.com/office/drawing/2014/main" id="{CAA2B157-40EA-4539-C75F-C386D79BDE40}"/>
                  </a:ext>
                </a:extLst>
              </p:cNvPr>
              <p:cNvSpPr/>
              <p:nvPr/>
            </p:nvSpPr>
            <p:spPr>
              <a:xfrm>
                <a:off x="6539972" y="2360731"/>
                <a:ext cx="18264" cy="23669"/>
              </a:xfrm>
              <a:custGeom>
                <a:avLst/>
                <a:gdLst/>
                <a:ahLst/>
                <a:cxnLst/>
                <a:rect l="l" t="t" r="r" b="b"/>
                <a:pathLst>
                  <a:path w="463" h="600" extrusionOk="0">
                    <a:moveTo>
                      <a:pt x="291" y="1"/>
                    </a:moveTo>
                    <a:lnTo>
                      <a:pt x="206" y="35"/>
                    </a:lnTo>
                    <a:lnTo>
                      <a:pt x="155" y="86"/>
                    </a:lnTo>
                    <a:lnTo>
                      <a:pt x="103" y="137"/>
                    </a:lnTo>
                    <a:lnTo>
                      <a:pt x="52" y="206"/>
                    </a:lnTo>
                    <a:lnTo>
                      <a:pt x="18" y="274"/>
                    </a:lnTo>
                    <a:lnTo>
                      <a:pt x="1" y="343"/>
                    </a:lnTo>
                    <a:lnTo>
                      <a:pt x="1" y="377"/>
                    </a:lnTo>
                    <a:lnTo>
                      <a:pt x="1" y="463"/>
                    </a:lnTo>
                    <a:lnTo>
                      <a:pt x="35" y="531"/>
                    </a:lnTo>
                    <a:lnTo>
                      <a:pt x="103" y="582"/>
                    </a:lnTo>
                    <a:lnTo>
                      <a:pt x="172" y="599"/>
                    </a:lnTo>
                    <a:lnTo>
                      <a:pt x="223" y="582"/>
                    </a:lnTo>
                    <a:lnTo>
                      <a:pt x="274" y="565"/>
                    </a:lnTo>
                    <a:lnTo>
                      <a:pt x="360" y="497"/>
                    </a:lnTo>
                    <a:lnTo>
                      <a:pt x="411" y="394"/>
                    </a:lnTo>
                    <a:lnTo>
                      <a:pt x="463" y="291"/>
                    </a:lnTo>
                    <a:lnTo>
                      <a:pt x="463" y="189"/>
                    </a:lnTo>
                    <a:lnTo>
                      <a:pt x="463" y="103"/>
                    </a:lnTo>
                    <a:lnTo>
                      <a:pt x="445" y="69"/>
                    </a:lnTo>
                    <a:lnTo>
                      <a:pt x="428" y="35"/>
                    </a:lnTo>
                    <a:lnTo>
                      <a:pt x="377" y="1"/>
                    </a:lnTo>
                    <a:close/>
                  </a:path>
                </a:pathLst>
              </a:custGeom>
              <a:solidFill>
                <a:srgbClr val="8B654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5" name="Google Shape;2128;p35">
                <a:extLst>
                  <a:ext uri="{FF2B5EF4-FFF2-40B4-BE49-F238E27FC236}">
                    <a16:creationId xmlns:a16="http://schemas.microsoft.com/office/drawing/2014/main" id="{EC139108-EBAD-4FA5-AE4F-3023E50A42D1}"/>
                  </a:ext>
                </a:extLst>
              </p:cNvPr>
              <p:cNvSpPr/>
              <p:nvPr/>
            </p:nvSpPr>
            <p:spPr>
              <a:xfrm>
                <a:off x="6539972" y="2360731"/>
                <a:ext cx="18264" cy="23669"/>
              </a:xfrm>
              <a:custGeom>
                <a:avLst/>
                <a:gdLst/>
                <a:ahLst/>
                <a:cxnLst/>
                <a:rect l="l" t="t" r="r" b="b"/>
                <a:pathLst>
                  <a:path w="463" h="600" fill="none" extrusionOk="0">
                    <a:moveTo>
                      <a:pt x="326" y="1"/>
                    </a:moveTo>
                    <a:lnTo>
                      <a:pt x="326" y="1"/>
                    </a:lnTo>
                    <a:lnTo>
                      <a:pt x="291" y="1"/>
                    </a:lnTo>
                    <a:lnTo>
                      <a:pt x="291" y="1"/>
                    </a:lnTo>
                    <a:lnTo>
                      <a:pt x="206" y="35"/>
                    </a:lnTo>
                    <a:lnTo>
                      <a:pt x="155" y="86"/>
                    </a:lnTo>
                    <a:lnTo>
                      <a:pt x="155" y="86"/>
                    </a:lnTo>
                    <a:lnTo>
                      <a:pt x="103" y="137"/>
                    </a:lnTo>
                    <a:lnTo>
                      <a:pt x="52" y="206"/>
                    </a:lnTo>
                    <a:lnTo>
                      <a:pt x="18" y="274"/>
                    </a:lnTo>
                    <a:lnTo>
                      <a:pt x="1" y="343"/>
                    </a:lnTo>
                    <a:lnTo>
                      <a:pt x="1" y="343"/>
                    </a:lnTo>
                    <a:lnTo>
                      <a:pt x="1" y="377"/>
                    </a:lnTo>
                    <a:lnTo>
                      <a:pt x="1" y="377"/>
                    </a:lnTo>
                    <a:lnTo>
                      <a:pt x="1" y="463"/>
                    </a:lnTo>
                    <a:lnTo>
                      <a:pt x="35" y="531"/>
                    </a:lnTo>
                    <a:lnTo>
                      <a:pt x="103" y="582"/>
                    </a:lnTo>
                    <a:lnTo>
                      <a:pt x="172" y="599"/>
                    </a:lnTo>
                    <a:lnTo>
                      <a:pt x="172" y="599"/>
                    </a:lnTo>
                    <a:lnTo>
                      <a:pt x="223" y="582"/>
                    </a:lnTo>
                    <a:lnTo>
                      <a:pt x="274" y="565"/>
                    </a:lnTo>
                    <a:lnTo>
                      <a:pt x="274" y="565"/>
                    </a:lnTo>
                    <a:lnTo>
                      <a:pt x="360" y="497"/>
                    </a:lnTo>
                    <a:lnTo>
                      <a:pt x="411" y="394"/>
                    </a:lnTo>
                    <a:lnTo>
                      <a:pt x="463" y="291"/>
                    </a:lnTo>
                    <a:lnTo>
                      <a:pt x="463" y="189"/>
                    </a:lnTo>
                    <a:lnTo>
                      <a:pt x="463" y="189"/>
                    </a:lnTo>
                    <a:lnTo>
                      <a:pt x="463" y="103"/>
                    </a:lnTo>
                    <a:lnTo>
                      <a:pt x="445" y="69"/>
                    </a:lnTo>
                    <a:lnTo>
                      <a:pt x="428" y="35"/>
                    </a:lnTo>
                    <a:lnTo>
                      <a:pt x="428" y="35"/>
                    </a:lnTo>
                    <a:lnTo>
                      <a:pt x="377" y="1"/>
                    </a:lnTo>
                    <a:lnTo>
                      <a:pt x="326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6" name="Google Shape;2129;p35">
                <a:extLst>
                  <a:ext uri="{FF2B5EF4-FFF2-40B4-BE49-F238E27FC236}">
                    <a16:creationId xmlns:a16="http://schemas.microsoft.com/office/drawing/2014/main" id="{544E6DD2-91FC-E438-6EBD-626A34F6788D}"/>
                  </a:ext>
                </a:extLst>
              </p:cNvPr>
              <p:cNvSpPr/>
              <p:nvPr/>
            </p:nvSpPr>
            <p:spPr>
              <a:xfrm>
                <a:off x="6141711" y="1988820"/>
                <a:ext cx="494829" cy="419209"/>
              </a:xfrm>
              <a:custGeom>
                <a:avLst/>
                <a:gdLst/>
                <a:ahLst/>
                <a:cxnLst/>
                <a:rect l="l" t="t" r="r" b="b"/>
                <a:pathLst>
                  <a:path w="12544" h="10627" extrusionOk="0">
                    <a:moveTo>
                      <a:pt x="8420" y="0"/>
                    </a:moveTo>
                    <a:lnTo>
                      <a:pt x="8094" y="34"/>
                    </a:lnTo>
                    <a:lnTo>
                      <a:pt x="7752" y="86"/>
                    </a:lnTo>
                    <a:lnTo>
                      <a:pt x="7598" y="120"/>
                    </a:lnTo>
                    <a:lnTo>
                      <a:pt x="7427" y="171"/>
                    </a:lnTo>
                    <a:lnTo>
                      <a:pt x="7273" y="240"/>
                    </a:lnTo>
                    <a:lnTo>
                      <a:pt x="7119" y="308"/>
                    </a:lnTo>
                    <a:lnTo>
                      <a:pt x="6982" y="394"/>
                    </a:lnTo>
                    <a:lnTo>
                      <a:pt x="6862" y="496"/>
                    </a:lnTo>
                    <a:lnTo>
                      <a:pt x="6743" y="376"/>
                    </a:lnTo>
                    <a:lnTo>
                      <a:pt x="6606" y="257"/>
                    </a:lnTo>
                    <a:lnTo>
                      <a:pt x="6435" y="188"/>
                    </a:lnTo>
                    <a:lnTo>
                      <a:pt x="6263" y="120"/>
                    </a:lnTo>
                    <a:lnTo>
                      <a:pt x="6092" y="86"/>
                    </a:lnTo>
                    <a:lnTo>
                      <a:pt x="5904" y="68"/>
                    </a:lnTo>
                    <a:lnTo>
                      <a:pt x="5528" y="51"/>
                    </a:lnTo>
                    <a:lnTo>
                      <a:pt x="5185" y="51"/>
                    </a:lnTo>
                    <a:lnTo>
                      <a:pt x="4860" y="68"/>
                    </a:lnTo>
                    <a:lnTo>
                      <a:pt x="4518" y="103"/>
                    </a:lnTo>
                    <a:lnTo>
                      <a:pt x="4193" y="154"/>
                    </a:lnTo>
                    <a:lnTo>
                      <a:pt x="3851" y="222"/>
                    </a:lnTo>
                    <a:lnTo>
                      <a:pt x="3543" y="325"/>
                    </a:lnTo>
                    <a:lnTo>
                      <a:pt x="3235" y="445"/>
                    </a:lnTo>
                    <a:lnTo>
                      <a:pt x="2927" y="599"/>
                    </a:lnTo>
                    <a:lnTo>
                      <a:pt x="2790" y="684"/>
                    </a:lnTo>
                    <a:lnTo>
                      <a:pt x="2653" y="787"/>
                    </a:lnTo>
                    <a:lnTo>
                      <a:pt x="2516" y="890"/>
                    </a:lnTo>
                    <a:lnTo>
                      <a:pt x="2396" y="1010"/>
                    </a:lnTo>
                    <a:lnTo>
                      <a:pt x="2276" y="1147"/>
                    </a:lnTo>
                    <a:lnTo>
                      <a:pt x="2174" y="1266"/>
                    </a:lnTo>
                    <a:lnTo>
                      <a:pt x="2071" y="1403"/>
                    </a:lnTo>
                    <a:lnTo>
                      <a:pt x="1986" y="1557"/>
                    </a:lnTo>
                    <a:lnTo>
                      <a:pt x="1917" y="1694"/>
                    </a:lnTo>
                    <a:lnTo>
                      <a:pt x="1849" y="1848"/>
                    </a:lnTo>
                    <a:lnTo>
                      <a:pt x="1797" y="2019"/>
                    </a:lnTo>
                    <a:lnTo>
                      <a:pt x="1763" y="2173"/>
                    </a:lnTo>
                    <a:lnTo>
                      <a:pt x="1729" y="2327"/>
                    </a:lnTo>
                    <a:lnTo>
                      <a:pt x="1729" y="2498"/>
                    </a:lnTo>
                    <a:lnTo>
                      <a:pt x="1729" y="2669"/>
                    </a:lnTo>
                    <a:lnTo>
                      <a:pt x="1746" y="2823"/>
                    </a:lnTo>
                    <a:lnTo>
                      <a:pt x="1660" y="2806"/>
                    </a:lnTo>
                    <a:lnTo>
                      <a:pt x="1575" y="2806"/>
                    </a:lnTo>
                    <a:lnTo>
                      <a:pt x="1472" y="2823"/>
                    </a:lnTo>
                    <a:lnTo>
                      <a:pt x="1387" y="2841"/>
                    </a:lnTo>
                    <a:lnTo>
                      <a:pt x="1216" y="2909"/>
                    </a:lnTo>
                    <a:lnTo>
                      <a:pt x="1062" y="3012"/>
                    </a:lnTo>
                    <a:lnTo>
                      <a:pt x="925" y="3131"/>
                    </a:lnTo>
                    <a:lnTo>
                      <a:pt x="788" y="3285"/>
                    </a:lnTo>
                    <a:lnTo>
                      <a:pt x="668" y="3439"/>
                    </a:lnTo>
                    <a:lnTo>
                      <a:pt x="565" y="3611"/>
                    </a:lnTo>
                    <a:lnTo>
                      <a:pt x="428" y="3867"/>
                    </a:lnTo>
                    <a:lnTo>
                      <a:pt x="326" y="4124"/>
                    </a:lnTo>
                    <a:lnTo>
                      <a:pt x="240" y="4398"/>
                    </a:lnTo>
                    <a:lnTo>
                      <a:pt x="172" y="4672"/>
                    </a:lnTo>
                    <a:lnTo>
                      <a:pt x="120" y="4962"/>
                    </a:lnTo>
                    <a:lnTo>
                      <a:pt x="86" y="5236"/>
                    </a:lnTo>
                    <a:lnTo>
                      <a:pt x="86" y="5527"/>
                    </a:lnTo>
                    <a:lnTo>
                      <a:pt x="103" y="5818"/>
                    </a:lnTo>
                    <a:lnTo>
                      <a:pt x="137" y="6075"/>
                    </a:lnTo>
                    <a:lnTo>
                      <a:pt x="172" y="6194"/>
                    </a:lnTo>
                    <a:lnTo>
                      <a:pt x="223" y="6331"/>
                    </a:lnTo>
                    <a:lnTo>
                      <a:pt x="274" y="6434"/>
                    </a:lnTo>
                    <a:lnTo>
                      <a:pt x="343" y="6537"/>
                    </a:lnTo>
                    <a:lnTo>
                      <a:pt x="428" y="6622"/>
                    </a:lnTo>
                    <a:lnTo>
                      <a:pt x="531" y="6708"/>
                    </a:lnTo>
                    <a:lnTo>
                      <a:pt x="394" y="6862"/>
                    </a:lnTo>
                    <a:lnTo>
                      <a:pt x="257" y="7033"/>
                    </a:lnTo>
                    <a:lnTo>
                      <a:pt x="155" y="7221"/>
                    </a:lnTo>
                    <a:lnTo>
                      <a:pt x="69" y="7409"/>
                    </a:lnTo>
                    <a:lnTo>
                      <a:pt x="18" y="7615"/>
                    </a:lnTo>
                    <a:lnTo>
                      <a:pt x="1" y="7803"/>
                    </a:lnTo>
                    <a:lnTo>
                      <a:pt x="1" y="7906"/>
                    </a:lnTo>
                    <a:lnTo>
                      <a:pt x="35" y="8008"/>
                    </a:lnTo>
                    <a:lnTo>
                      <a:pt x="52" y="8094"/>
                    </a:lnTo>
                    <a:lnTo>
                      <a:pt x="103" y="8197"/>
                    </a:lnTo>
                    <a:lnTo>
                      <a:pt x="155" y="8299"/>
                    </a:lnTo>
                    <a:lnTo>
                      <a:pt x="223" y="8385"/>
                    </a:lnTo>
                    <a:lnTo>
                      <a:pt x="394" y="8539"/>
                    </a:lnTo>
                    <a:lnTo>
                      <a:pt x="582" y="8676"/>
                    </a:lnTo>
                    <a:lnTo>
                      <a:pt x="771" y="8813"/>
                    </a:lnTo>
                    <a:lnTo>
                      <a:pt x="959" y="8932"/>
                    </a:lnTo>
                    <a:lnTo>
                      <a:pt x="1130" y="9086"/>
                    </a:lnTo>
                    <a:lnTo>
                      <a:pt x="1198" y="9155"/>
                    </a:lnTo>
                    <a:lnTo>
                      <a:pt x="1267" y="9240"/>
                    </a:lnTo>
                    <a:lnTo>
                      <a:pt x="1318" y="9343"/>
                    </a:lnTo>
                    <a:lnTo>
                      <a:pt x="1370" y="9446"/>
                    </a:lnTo>
                    <a:lnTo>
                      <a:pt x="1404" y="9617"/>
                    </a:lnTo>
                    <a:lnTo>
                      <a:pt x="1421" y="9788"/>
                    </a:lnTo>
                    <a:lnTo>
                      <a:pt x="1421" y="9959"/>
                    </a:lnTo>
                    <a:lnTo>
                      <a:pt x="1438" y="10130"/>
                    </a:lnTo>
                    <a:lnTo>
                      <a:pt x="1472" y="10301"/>
                    </a:lnTo>
                    <a:lnTo>
                      <a:pt x="1506" y="10387"/>
                    </a:lnTo>
                    <a:lnTo>
                      <a:pt x="1558" y="10455"/>
                    </a:lnTo>
                    <a:lnTo>
                      <a:pt x="1609" y="10524"/>
                    </a:lnTo>
                    <a:lnTo>
                      <a:pt x="1678" y="10575"/>
                    </a:lnTo>
                    <a:lnTo>
                      <a:pt x="1746" y="10609"/>
                    </a:lnTo>
                    <a:lnTo>
                      <a:pt x="1832" y="10626"/>
                    </a:lnTo>
                    <a:lnTo>
                      <a:pt x="1729" y="10318"/>
                    </a:lnTo>
                    <a:lnTo>
                      <a:pt x="1643" y="10010"/>
                    </a:lnTo>
                    <a:lnTo>
                      <a:pt x="1592" y="9668"/>
                    </a:lnTo>
                    <a:lnTo>
                      <a:pt x="1575" y="9343"/>
                    </a:lnTo>
                    <a:lnTo>
                      <a:pt x="1575" y="9155"/>
                    </a:lnTo>
                    <a:lnTo>
                      <a:pt x="1609" y="8967"/>
                    </a:lnTo>
                    <a:lnTo>
                      <a:pt x="1643" y="8881"/>
                    </a:lnTo>
                    <a:lnTo>
                      <a:pt x="1678" y="8795"/>
                    </a:lnTo>
                    <a:lnTo>
                      <a:pt x="1729" y="8727"/>
                    </a:lnTo>
                    <a:lnTo>
                      <a:pt x="1797" y="8659"/>
                    </a:lnTo>
                    <a:lnTo>
                      <a:pt x="1917" y="8590"/>
                    </a:lnTo>
                    <a:lnTo>
                      <a:pt x="2037" y="8539"/>
                    </a:lnTo>
                    <a:lnTo>
                      <a:pt x="2140" y="8470"/>
                    </a:lnTo>
                    <a:lnTo>
                      <a:pt x="2259" y="8402"/>
                    </a:lnTo>
                    <a:lnTo>
                      <a:pt x="2294" y="8351"/>
                    </a:lnTo>
                    <a:lnTo>
                      <a:pt x="2345" y="8282"/>
                    </a:lnTo>
                    <a:lnTo>
                      <a:pt x="2362" y="8214"/>
                    </a:lnTo>
                    <a:lnTo>
                      <a:pt x="2379" y="8128"/>
                    </a:lnTo>
                    <a:lnTo>
                      <a:pt x="2379" y="7991"/>
                    </a:lnTo>
                    <a:lnTo>
                      <a:pt x="2345" y="7837"/>
                    </a:lnTo>
                    <a:lnTo>
                      <a:pt x="2294" y="7700"/>
                    </a:lnTo>
                    <a:lnTo>
                      <a:pt x="2208" y="7563"/>
                    </a:lnTo>
                    <a:lnTo>
                      <a:pt x="2020" y="7324"/>
                    </a:lnTo>
                    <a:lnTo>
                      <a:pt x="2157" y="7238"/>
                    </a:lnTo>
                    <a:lnTo>
                      <a:pt x="2294" y="7153"/>
                    </a:lnTo>
                    <a:lnTo>
                      <a:pt x="2396" y="7033"/>
                    </a:lnTo>
                    <a:lnTo>
                      <a:pt x="2499" y="6913"/>
                    </a:lnTo>
                    <a:lnTo>
                      <a:pt x="2602" y="6793"/>
                    </a:lnTo>
                    <a:lnTo>
                      <a:pt x="2687" y="6656"/>
                    </a:lnTo>
                    <a:lnTo>
                      <a:pt x="2756" y="6502"/>
                    </a:lnTo>
                    <a:lnTo>
                      <a:pt x="2824" y="6348"/>
                    </a:lnTo>
                    <a:lnTo>
                      <a:pt x="2927" y="6040"/>
                    </a:lnTo>
                    <a:lnTo>
                      <a:pt x="2995" y="5732"/>
                    </a:lnTo>
                    <a:lnTo>
                      <a:pt x="3046" y="5424"/>
                    </a:lnTo>
                    <a:lnTo>
                      <a:pt x="3081" y="5099"/>
                    </a:lnTo>
                    <a:lnTo>
                      <a:pt x="3081" y="5339"/>
                    </a:lnTo>
                    <a:lnTo>
                      <a:pt x="3098" y="5578"/>
                    </a:lnTo>
                    <a:lnTo>
                      <a:pt x="3166" y="5784"/>
                    </a:lnTo>
                    <a:lnTo>
                      <a:pt x="3252" y="5972"/>
                    </a:lnTo>
                    <a:lnTo>
                      <a:pt x="3372" y="6160"/>
                    </a:lnTo>
                    <a:lnTo>
                      <a:pt x="3526" y="6314"/>
                    </a:lnTo>
                    <a:lnTo>
                      <a:pt x="3697" y="6451"/>
                    </a:lnTo>
                    <a:lnTo>
                      <a:pt x="3885" y="6588"/>
                    </a:lnTo>
                    <a:lnTo>
                      <a:pt x="4073" y="6691"/>
                    </a:lnTo>
                    <a:lnTo>
                      <a:pt x="4296" y="6793"/>
                    </a:lnTo>
                    <a:lnTo>
                      <a:pt x="4501" y="6879"/>
                    </a:lnTo>
                    <a:lnTo>
                      <a:pt x="4741" y="6947"/>
                    </a:lnTo>
                    <a:lnTo>
                      <a:pt x="4963" y="6999"/>
                    </a:lnTo>
                    <a:lnTo>
                      <a:pt x="5185" y="7033"/>
                    </a:lnTo>
                    <a:lnTo>
                      <a:pt x="5391" y="7067"/>
                    </a:lnTo>
                    <a:lnTo>
                      <a:pt x="5596" y="7084"/>
                    </a:lnTo>
                    <a:lnTo>
                      <a:pt x="5836" y="7084"/>
                    </a:lnTo>
                    <a:lnTo>
                      <a:pt x="6075" y="7067"/>
                    </a:lnTo>
                    <a:lnTo>
                      <a:pt x="6315" y="7033"/>
                    </a:lnTo>
                    <a:lnTo>
                      <a:pt x="6554" y="6982"/>
                    </a:lnTo>
                    <a:lnTo>
                      <a:pt x="6777" y="6913"/>
                    </a:lnTo>
                    <a:lnTo>
                      <a:pt x="6982" y="6810"/>
                    </a:lnTo>
                    <a:lnTo>
                      <a:pt x="7170" y="6674"/>
                    </a:lnTo>
                    <a:lnTo>
                      <a:pt x="7256" y="6588"/>
                    </a:lnTo>
                    <a:lnTo>
                      <a:pt x="7324" y="6502"/>
                    </a:lnTo>
                    <a:lnTo>
                      <a:pt x="7324" y="6502"/>
                    </a:lnTo>
                    <a:lnTo>
                      <a:pt x="7307" y="6554"/>
                    </a:lnTo>
                    <a:lnTo>
                      <a:pt x="7307" y="6588"/>
                    </a:lnTo>
                    <a:lnTo>
                      <a:pt x="7342" y="6708"/>
                    </a:lnTo>
                    <a:lnTo>
                      <a:pt x="7410" y="6845"/>
                    </a:lnTo>
                    <a:lnTo>
                      <a:pt x="7513" y="6982"/>
                    </a:lnTo>
                    <a:lnTo>
                      <a:pt x="7752" y="7238"/>
                    </a:lnTo>
                    <a:lnTo>
                      <a:pt x="7906" y="7392"/>
                    </a:lnTo>
                    <a:lnTo>
                      <a:pt x="8043" y="7478"/>
                    </a:lnTo>
                    <a:lnTo>
                      <a:pt x="8197" y="7512"/>
                    </a:lnTo>
                    <a:lnTo>
                      <a:pt x="8351" y="7546"/>
                    </a:lnTo>
                    <a:lnTo>
                      <a:pt x="8505" y="7529"/>
                    </a:lnTo>
                    <a:lnTo>
                      <a:pt x="8659" y="7512"/>
                    </a:lnTo>
                    <a:lnTo>
                      <a:pt x="8813" y="7461"/>
                    </a:lnTo>
                    <a:lnTo>
                      <a:pt x="8950" y="7392"/>
                    </a:lnTo>
                    <a:lnTo>
                      <a:pt x="9070" y="7307"/>
                    </a:lnTo>
                    <a:lnTo>
                      <a:pt x="8950" y="7632"/>
                    </a:lnTo>
                    <a:lnTo>
                      <a:pt x="8864" y="7974"/>
                    </a:lnTo>
                    <a:lnTo>
                      <a:pt x="8830" y="8145"/>
                    </a:lnTo>
                    <a:lnTo>
                      <a:pt x="8813" y="8316"/>
                    </a:lnTo>
                    <a:lnTo>
                      <a:pt x="8830" y="8487"/>
                    </a:lnTo>
                    <a:lnTo>
                      <a:pt x="8847" y="8659"/>
                    </a:lnTo>
                    <a:lnTo>
                      <a:pt x="8899" y="8864"/>
                    </a:lnTo>
                    <a:lnTo>
                      <a:pt x="8984" y="9086"/>
                    </a:lnTo>
                    <a:lnTo>
                      <a:pt x="9172" y="9514"/>
                    </a:lnTo>
                    <a:lnTo>
                      <a:pt x="9258" y="9737"/>
                    </a:lnTo>
                    <a:lnTo>
                      <a:pt x="9309" y="9942"/>
                    </a:lnTo>
                    <a:lnTo>
                      <a:pt x="9309" y="10045"/>
                    </a:lnTo>
                    <a:lnTo>
                      <a:pt x="9309" y="10147"/>
                    </a:lnTo>
                    <a:lnTo>
                      <a:pt x="9292" y="10267"/>
                    </a:lnTo>
                    <a:lnTo>
                      <a:pt x="9275" y="10370"/>
                    </a:lnTo>
                    <a:lnTo>
                      <a:pt x="9344" y="10284"/>
                    </a:lnTo>
                    <a:lnTo>
                      <a:pt x="9378" y="10181"/>
                    </a:lnTo>
                    <a:lnTo>
                      <a:pt x="9463" y="9976"/>
                    </a:lnTo>
                    <a:lnTo>
                      <a:pt x="9532" y="9771"/>
                    </a:lnTo>
                    <a:lnTo>
                      <a:pt x="9583" y="9668"/>
                    </a:lnTo>
                    <a:lnTo>
                      <a:pt x="9652" y="9600"/>
                    </a:lnTo>
                    <a:lnTo>
                      <a:pt x="9737" y="9548"/>
                    </a:lnTo>
                    <a:lnTo>
                      <a:pt x="9806" y="9497"/>
                    </a:lnTo>
                    <a:lnTo>
                      <a:pt x="9960" y="9429"/>
                    </a:lnTo>
                    <a:lnTo>
                      <a:pt x="10079" y="9377"/>
                    </a:lnTo>
                    <a:lnTo>
                      <a:pt x="10182" y="9292"/>
                    </a:lnTo>
                    <a:lnTo>
                      <a:pt x="10285" y="9206"/>
                    </a:lnTo>
                    <a:lnTo>
                      <a:pt x="10370" y="9103"/>
                    </a:lnTo>
                    <a:lnTo>
                      <a:pt x="10456" y="9001"/>
                    </a:lnTo>
                    <a:lnTo>
                      <a:pt x="10524" y="8898"/>
                    </a:lnTo>
                    <a:lnTo>
                      <a:pt x="10576" y="8778"/>
                    </a:lnTo>
                    <a:lnTo>
                      <a:pt x="10627" y="8659"/>
                    </a:lnTo>
                    <a:lnTo>
                      <a:pt x="10815" y="8624"/>
                    </a:lnTo>
                    <a:lnTo>
                      <a:pt x="11003" y="8573"/>
                    </a:lnTo>
                    <a:lnTo>
                      <a:pt x="11192" y="8487"/>
                    </a:lnTo>
                    <a:lnTo>
                      <a:pt x="11363" y="8385"/>
                    </a:lnTo>
                    <a:lnTo>
                      <a:pt x="11517" y="8265"/>
                    </a:lnTo>
                    <a:lnTo>
                      <a:pt x="11654" y="8128"/>
                    </a:lnTo>
                    <a:lnTo>
                      <a:pt x="11773" y="7974"/>
                    </a:lnTo>
                    <a:lnTo>
                      <a:pt x="11876" y="7803"/>
                    </a:lnTo>
                    <a:lnTo>
                      <a:pt x="11962" y="7632"/>
                    </a:lnTo>
                    <a:lnTo>
                      <a:pt x="12013" y="7444"/>
                    </a:lnTo>
                    <a:lnTo>
                      <a:pt x="12047" y="7238"/>
                    </a:lnTo>
                    <a:lnTo>
                      <a:pt x="12064" y="7050"/>
                    </a:lnTo>
                    <a:lnTo>
                      <a:pt x="12047" y="6845"/>
                    </a:lnTo>
                    <a:lnTo>
                      <a:pt x="12013" y="6656"/>
                    </a:lnTo>
                    <a:lnTo>
                      <a:pt x="11945" y="6468"/>
                    </a:lnTo>
                    <a:lnTo>
                      <a:pt x="11859" y="6297"/>
                    </a:lnTo>
                    <a:lnTo>
                      <a:pt x="12030" y="6109"/>
                    </a:lnTo>
                    <a:lnTo>
                      <a:pt x="12167" y="5921"/>
                    </a:lnTo>
                    <a:lnTo>
                      <a:pt x="12304" y="5698"/>
                    </a:lnTo>
                    <a:lnTo>
                      <a:pt x="12407" y="5476"/>
                    </a:lnTo>
                    <a:lnTo>
                      <a:pt x="12475" y="5236"/>
                    </a:lnTo>
                    <a:lnTo>
                      <a:pt x="12526" y="4997"/>
                    </a:lnTo>
                    <a:lnTo>
                      <a:pt x="12543" y="4757"/>
                    </a:lnTo>
                    <a:lnTo>
                      <a:pt x="12543" y="4518"/>
                    </a:lnTo>
                    <a:lnTo>
                      <a:pt x="12509" y="4261"/>
                    </a:lnTo>
                    <a:lnTo>
                      <a:pt x="12458" y="4021"/>
                    </a:lnTo>
                    <a:lnTo>
                      <a:pt x="12372" y="3799"/>
                    </a:lnTo>
                    <a:lnTo>
                      <a:pt x="12253" y="3576"/>
                    </a:lnTo>
                    <a:lnTo>
                      <a:pt x="12116" y="3371"/>
                    </a:lnTo>
                    <a:lnTo>
                      <a:pt x="11962" y="3183"/>
                    </a:lnTo>
                    <a:lnTo>
                      <a:pt x="11791" y="3012"/>
                    </a:lnTo>
                    <a:lnTo>
                      <a:pt x="11585" y="2858"/>
                    </a:lnTo>
                    <a:lnTo>
                      <a:pt x="11619" y="2687"/>
                    </a:lnTo>
                    <a:lnTo>
                      <a:pt x="11637" y="2533"/>
                    </a:lnTo>
                    <a:lnTo>
                      <a:pt x="11637" y="2361"/>
                    </a:lnTo>
                    <a:lnTo>
                      <a:pt x="11637" y="2207"/>
                    </a:lnTo>
                    <a:lnTo>
                      <a:pt x="11602" y="2036"/>
                    </a:lnTo>
                    <a:lnTo>
                      <a:pt x="11568" y="1882"/>
                    </a:lnTo>
                    <a:lnTo>
                      <a:pt x="11517" y="1728"/>
                    </a:lnTo>
                    <a:lnTo>
                      <a:pt x="11465" y="1574"/>
                    </a:lnTo>
                    <a:lnTo>
                      <a:pt x="11397" y="1420"/>
                    </a:lnTo>
                    <a:lnTo>
                      <a:pt x="11311" y="1283"/>
                    </a:lnTo>
                    <a:lnTo>
                      <a:pt x="11209" y="1147"/>
                    </a:lnTo>
                    <a:lnTo>
                      <a:pt x="11106" y="1010"/>
                    </a:lnTo>
                    <a:lnTo>
                      <a:pt x="11003" y="890"/>
                    </a:lnTo>
                    <a:lnTo>
                      <a:pt x="10884" y="770"/>
                    </a:lnTo>
                    <a:lnTo>
                      <a:pt x="10764" y="650"/>
                    </a:lnTo>
                    <a:lnTo>
                      <a:pt x="10627" y="565"/>
                    </a:lnTo>
                    <a:lnTo>
                      <a:pt x="10353" y="394"/>
                    </a:lnTo>
                    <a:lnTo>
                      <a:pt x="10045" y="240"/>
                    </a:lnTo>
                    <a:lnTo>
                      <a:pt x="9737" y="137"/>
                    </a:lnTo>
                    <a:lnTo>
                      <a:pt x="9412" y="68"/>
                    </a:lnTo>
                    <a:lnTo>
                      <a:pt x="9087" y="17"/>
                    </a:lnTo>
                    <a:lnTo>
                      <a:pt x="8762" y="0"/>
                    </a:lnTo>
                    <a:close/>
                  </a:path>
                </a:pathLst>
              </a:custGeom>
              <a:solidFill>
                <a:srgbClr val="281D1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7" name="Google Shape;2130;p35">
                <a:extLst>
                  <a:ext uri="{FF2B5EF4-FFF2-40B4-BE49-F238E27FC236}">
                    <a16:creationId xmlns:a16="http://schemas.microsoft.com/office/drawing/2014/main" id="{D9125E71-BB6F-4359-B46D-DAF24476C2C2}"/>
                  </a:ext>
                </a:extLst>
              </p:cNvPr>
              <p:cNvSpPr/>
              <p:nvPr/>
            </p:nvSpPr>
            <p:spPr>
              <a:xfrm>
                <a:off x="6141711" y="1988820"/>
                <a:ext cx="494829" cy="419209"/>
              </a:xfrm>
              <a:custGeom>
                <a:avLst/>
                <a:gdLst/>
                <a:ahLst/>
                <a:cxnLst/>
                <a:rect l="l" t="t" r="r" b="b"/>
                <a:pathLst>
                  <a:path w="12544" h="10627" fill="none" extrusionOk="0">
                    <a:moveTo>
                      <a:pt x="9070" y="7307"/>
                    </a:moveTo>
                    <a:lnTo>
                      <a:pt x="9070" y="7307"/>
                    </a:lnTo>
                    <a:lnTo>
                      <a:pt x="8950" y="7632"/>
                    </a:lnTo>
                    <a:lnTo>
                      <a:pt x="8864" y="7974"/>
                    </a:lnTo>
                    <a:lnTo>
                      <a:pt x="8830" y="8145"/>
                    </a:lnTo>
                    <a:lnTo>
                      <a:pt x="8813" y="8316"/>
                    </a:lnTo>
                    <a:lnTo>
                      <a:pt x="8830" y="8487"/>
                    </a:lnTo>
                    <a:lnTo>
                      <a:pt x="8847" y="8659"/>
                    </a:lnTo>
                    <a:lnTo>
                      <a:pt x="8847" y="8659"/>
                    </a:lnTo>
                    <a:lnTo>
                      <a:pt x="8899" y="8864"/>
                    </a:lnTo>
                    <a:lnTo>
                      <a:pt x="8984" y="9086"/>
                    </a:lnTo>
                    <a:lnTo>
                      <a:pt x="9172" y="9514"/>
                    </a:lnTo>
                    <a:lnTo>
                      <a:pt x="9258" y="9737"/>
                    </a:lnTo>
                    <a:lnTo>
                      <a:pt x="9309" y="9942"/>
                    </a:lnTo>
                    <a:lnTo>
                      <a:pt x="9309" y="10045"/>
                    </a:lnTo>
                    <a:lnTo>
                      <a:pt x="9309" y="10147"/>
                    </a:lnTo>
                    <a:lnTo>
                      <a:pt x="9292" y="10267"/>
                    </a:lnTo>
                    <a:lnTo>
                      <a:pt x="9275" y="10370"/>
                    </a:lnTo>
                    <a:lnTo>
                      <a:pt x="9275" y="10370"/>
                    </a:lnTo>
                    <a:lnTo>
                      <a:pt x="9344" y="10284"/>
                    </a:lnTo>
                    <a:lnTo>
                      <a:pt x="9378" y="10181"/>
                    </a:lnTo>
                    <a:lnTo>
                      <a:pt x="9463" y="9976"/>
                    </a:lnTo>
                    <a:lnTo>
                      <a:pt x="9532" y="9771"/>
                    </a:lnTo>
                    <a:lnTo>
                      <a:pt x="9583" y="9668"/>
                    </a:lnTo>
                    <a:lnTo>
                      <a:pt x="9652" y="9600"/>
                    </a:lnTo>
                    <a:lnTo>
                      <a:pt x="9652" y="9600"/>
                    </a:lnTo>
                    <a:lnTo>
                      <a:pt x="9737" y="9548"/>
                    </a:lnTo>
                    <a:lnTo>
                      <a:pt x="9806" y="9497"/>
                    </a:lnTo>
                    <a:lnTo>
                      <a:pt x="9960" y="9429"/>
                    </a:lnTo>
                    <a:lnTo>
                      <a:pt x="9960" y="9429"/>
                    </a:lnTo>
                    <a:lnTo>
                      <a:pt x="10079" y="9377"/>
                    </a:lnTo>
                    <a:lnTo>
                      <a:pt x="10182" y="9292"/>
                    </a:lnTo>
                    <a:lnTo>
                      <a:pt x="10285" y="9206"/>
                    </a:lnTo>
                    <a:lnTo>
                      <a:pt x="10370" y="9103"/>
                    </a:lnTo>
                    <a:lnTo>
                      <a:pt x="10456" y="9001"/>
                    </a:lnTo>
                    <a:lnTo>
                      <a:pt x="10524" y="8898"/>
                    </a:lnTo>
                    <a:lnTo>
                      <a:pt x="10576" y="8778"/>
                    </a:lnTo>
                    <a:lnTo>
                      <a:pt x="10627" y="8659"/>
                    </a:lnTo>
                    <a:lnTo>
                      <a:pt x="10627" y="8659"/>
                    </a:lnTo>
                    <a:lnTo>
                      <a:pt x="10815" y="8624"/>
                    </a:lnTo>
                    <a:lnTo>
                      <a:pt x="11003" y="8573"/>
                    </a:lnTo>
                    <a:lnTo>
                      <a:pt x="11192" y="8487"/>
                    </a:lnTo>
                    <a:lnTo>
                      <a:pt x="11363" y="8385"/>
                    </a:lnTo>
                    <a:lnTo>
                      <a:pt x="11517" y="8265"/>
                    </a:lnTo>
                    <a:lnTo>
                      <a:pt x="11654" y="8128"/>
                    </a:lnTo>
                    <a:lnTo>
                      <a:pt x="11773" y="7974"/>
                    </a:lnTo>
                    <a:lnTo>
                      <a:pt x="11876" y="7803"/>
                    </a:lnTo>
                    <a:lnTo>
                      <a:pt x="11876" y="7803"/>
                    </a:lnTo>
                    <a:lnTo>
                      <a:pt x="11962" y="7632"/>
                    </a:lnTo>
                    <a:lnTo>
                      <a:pt x="12013" y="7444"/>
                    </a:lnTo>
                    <a:lnTo>
                      <a:pt x="12047" y="7238"/>
                    </a:lnTo>
                    <a:lnTo>
                      <a:pt x="12064" y="7050"/>
                    </a:lnTo>
                    <a:lnTo>
                      <a:pt x="12047" y="6845"/>
                    </a:lnTo>
                    <a:lnTo>
                      <a:pt x="12013" y="6656"/>
                    </a:lnTo>
                    <a:lnTo>
                      <a:pt x="11945" y="6468"/>
                    </a:lnTo>
                    <a:lnTo>
                      <a:pt x="11859" y="6297"/>
                    </a:lnTo>
                    <a:lnTo>
                      <a:pt x="11859" y="6297"/>
                    </a:lnTo>
                    <a:lnTo>
                      <a:pt x="12030" y="6109"/>
                    </a:lnTo>
                    <a:lnTo>
                      <a:pt x="12167" y="5921"/>
                    </a:lnTo>
                    <a:lnTo>
                      <a:pt x="12304" y="5698"/>
                    </a:lnTo>
                    <a:lnTo>
                      <a:pt x="12407" y="5476"/>
                    </a:lnTo>
                    <a:lnTo>
                      <a:pt x="12475" y="5236"/>
                    </a:lnTo>
                    <a:lnTo>
                      <a:pt x="12526" y="4997"/>
                    </a:lnTo>
                    <a:lnTo>
                      <a:pt x="12543" y="4757"/>
                    </a:lnTo>
                    <a:lnTo>
                      <a:pt x="12543" y="4518"/>
                    </a:lnTo>
                    <a:lnTo>
                      <a:pt x="12543" y="4518"/>
                    </a:lnTo>
                    <a:lnTo>
                      <a:pt x="12509" y="4261"/>
                    </a:lnTo>
                    <a:lnTo>
                      <a:pt x="12458" y="4021"/>
                    </a:lnTo>
                    <a:lnTo>
                      <a:pt x="12372" y="3799"/>
                    </a:lnTo>
                    <a:lnTo>
                      <a:pt x="12253" y="3576"/>
                    </a:lnTo>
                    <a:lnTo>
                      <a:pt x="12116" y="3371"/>
                    </a:lnTo>
                    <a:lnTo>
                      <a:pt x="11962" y="3183"/>
                    </a:lnTo>
                    <a:lnTo>
                      <a:pt x="11791" y="3012"/>
                    </a:lnTo>
                    <a:lnTo>
                      <a:pt x="11585" y="2858"/>
                    </a:lnTo>
                    <a:lnTo>
                      <a:pt x="11585" y="2858"/>
                    </a:lnTo>
                    <a:lnTo>
                      <a:pt x="11619" y="2687"/>
                    </a:lnTo>
                    <a:lnTo>
                      <a:pt x="11637" y="2533"/>
                    </a:lnTo>
                    <a:lnTo>
                      <a:pt x="11637" y="2361"/>
                    </a:lnTo>
                    <a:lnTo>
                      <a:pt x="11637" y="2207"/>
                    </a:lnTo>
                    <a:lnTo>
                      <a:pt x="11602" y="2036"/>
                    </a:lnTo>
                    <a:lnTo>
                      <a:pt x="11568" y="1882"/>
                    </a:lnTo>
                    <a:lnTo>
                      <a:pt x="11517" y="1728"/>
                    </a:lnTo>
                    <a:lnTo>
                      <a:pt x="11465" y="1574"/>
                    </a:lnTo>
                    <a:lnTo>
                      <a:pt x="11397" y="1420"/>
                    </a:lnTo>
                    <a:lnTo>
                      <a:pt x="11311" y="1283"/>
                    </a:lnTo>
                    <a:lnTo>
                      <a:pt x="11209" y="1147"/>
                    </a:lnTo>
                    <a:lnTo>
                      <a:pt x="11106" y="1010"/>
                    </a:lnTo>
                    <a:lnTo>
                      <a:pt x="11003" y="890"/>
                    </a:lnTo>
                    <a:lnTo>
                      <a:pt x="10884" y="770"/>
                    </a:lnTo>
                    <a:lnTo>
                      <a:pt x="10764" y="650"/>
                    </a:lnTo>
                    <a:lnTo>
                      <a:pt x="10627" y="565"/>
                    </a:lnTo>
                    <a:lnTo>
                      <a:pt x="10627" y="565"/>
                    </a:lnTo>
                    <a:lnTo>
                      <a:pt x="10353" y="394"/>
                    </a:lnTo>
                    <a:lnTo>
                      <a:pt x="10045" y="240"/>
                    </a:lnTo>
                    <a:lnTo>
                      <a:pt x="9737" y="137"/>
                    </a:lnTo>
                    <a:lnTo>
                      <a:pt x="9412" y="68"/>
                    </a:lnTo>
                    <a:lnTo>
                      <a:pt x="9087" y="17"/>
                    </a:lnTo>
                    <a:lnTo>
                      <a:pt x="8762" y="0"/>
                    </a:lnTo>
                    <a:lnTo>
                      <a:pt x="8420" y="0"/>
                    </a:lnTo>
                    <a:lnTo>
                      <a:pt x="8094" y="34"/>
                    </a:lnTo>
                    <a:lnTo>
                      <a:pt x="8094" y="34"/>
                    </a:lnTo>
                    <a:lnTo>
                      <a:pt x="7752" y="86"/>
                    </a:lnTo>
                    <a:lnTo>
                      <a:pt x="7598" y="120"/>
                    </a:lnTo>
                    <a:lnTo>
                      <a:pt x="7427" y="171"/>
                    </a:lnTo>
                    <a:lnTo>
                      <a:pt x="7273" y="240"/>
                    </a:lnTo>
                    <a:lnTo>
                      <a:pt x="7119" y="308"/>
                    </a:lnTo>
                    <a:lnTo>
                      <a:pt x="6982" y="394"/>
                    </a:lnTo>
                    <a:lnTo>
                      <a:pt x="6862" y="496"/>
                    </a:lnTo>
                    <a:lnTo>
                      <a:pt x="6862" y="496"/>
                    </a:lnTo>
                    <a:lnTo>
                      <a:pt x="6743" y="376"/>
                    </a:lnTo>
                    <a:lnTo>
                      <a:pt x="6606" y="257"/>
                    </a:lnTo>
                    <a:lnTo>
                      <a:pt x="6435" y="188"/>
                    </a:lnTo>
                    <a:lnTo>
                      <a:pt x="6263" y="120"/>
                    </a:lnTo>
                    <a:lnTo>
                      <a:pt x="6092" y="86"/>
                    </a:lnTo>
                    <a:lnTo>
                      <a:pt x="5904" y="68"/>
                    </a:lnTo>
                    <a:lnTo>
                      <a:pt x="5528" y="51"/>
                    </a:lnTo>
                    <a:lnTo>
                      <a:pt x="5528" y="51"/>
                    </a:lnTo>
                    <a:lnTo>
                      <a:pt x="5185" y="51"/>
                    </a:lnTo>
                    <a:lnTo>
                      <a:pt x="4860" y="68"/>
                    </a:lnTo>
                    <a:lnTo>
                      <a:pt x="4518" y="103"/>
                    </a:lnTo>
                    <a:lnTo>
                      <a:pt x="4193" y="154"/>
                    </a:lnTo>
                    <a:lnTo>
                      <a:pt x="3851" y="222"/>
                    </a:lnTo>
                    <a:lnTo>
                      <a:pt x="3543" y="325"/>
                    </a:lnTo>
                    <a:lnTo>
                      <a:pt x="3235" y="445"/>
                    </a:lnTo>
                    <a:lnTo>
                      <a:pt x="2927" y="599"/>
                    </a:lnTo>
                    <a:lnTo>
                      <a:pt x="2927" y="599"/>
                    </a:lnTo>
                    <a:lnTo>
                      <a:pt x="2790" y="684"/>
                    </a:lnTo>
                    <a:lnTo>
                      <a:pt x="2653" y="787"/>
                    </a:lnTo>
                    <a:lnTo>
                      <a:pt x="2516" y="890"/>
                    </a:lnTo>
                    <a:lnTo>
                      <a:pt x="2396" y="1010"/>
                    </a:lnTo>
                    <a:lnTo>
                      <a:pt x="2276" y="1147"/>
                    </a:lnTo>
                    <a:lnTo>
                      <a:pt x="2174" y="1266"/>
                    </a:lnTo>
                    <a:lnTo>
                      <a:pt x="2071" y="1403"/>
                    </a:lnTo>
                    <a:lnTo>
                      <a:pt x="1986" y="1557"/>
                    </a:lnTo>
                    <a:lnTo>
                      <a:pt x="1917" y="1694"/>
                    </a:lnTo>
                    <a:lnTo>
                      <a:pt x="1849" y="1848"/>
                    </a:lnTo>
                    <a:lnTo>
                      <a:pt x="1797" y="2019"/>
                    </a:lnTo>
                    <a:lnTo>
                      <a:pt x="1763" y="2173"/>
                    </a:lnTo>
                    <a:lnTo>
                      <a:pt x="1729" y="2327"/>
                    </a:lnTo>
                    <a:lnTo>
                      <a:pt x="1729" y="2498"/>
                    </a:lnTo>
                    <a:lnTo>
                      <a:pt x="1729" y="2669"/>
                    </a:lnTo>
                    <a:lnTo>
                      <a:pt x="1746" y="2823"/>
                    </a:lnTo>
                    <a:lnTo>
                      <a:pt x="1746" y="2823"/>
                    </a:lnTo>
                    <a:lnTo>
                      <a:pt x="1660" y="2806"/>
                    </a:lnTo>
                    <a:lnTo>
                      <a:pt x="1575" y="2806"/>
                    </a:lnTo>
                    <a:lnTo>
                      <a:pt x="1472" y="2823"/>
                    </a:lnTo>
                    <a:lnTo>
                      <a:pt x="1387" y="2841"/>
                    </a:lnTo>
                    <a:lnTo>
                      <a:pt x="1216" y="2909"/>
                    </a:lnTo>
                    <a:lnTo>
                      <a:pt x="1062" y="3012"/>
                    </a:lnTo>
                    <a:lnTo>
                      <a:pt x="925" y="3131"/>
                    </a:lnTo>
                    <a:lnTo>
                      <a:pt x="788" y="3285"/>
                    </a:lnTo>
                    <a:lnTo>
                      <a:pt x="668" y="3439"/>
                    </a:lnTo>
                    <a:lnTo>
                      <a:pt x="565" y="3611"/>
                    </a:lnTo>
                    <a:lnTo>
                      <a:pt x="565" y="3611"/>
                    </a:lnTo>
                    <a:lnTo>
                      <a:pt x="428" y="3867"/>
                    </a:lnTo>
                    <a:lnTo>
                      <a:pt x="326" y="4124"/>
                    </a:lnTo>
                    <a:lnTo>
                      <a:pt x="240" y="4398"/>
                    </a:lnTo>
                    <a:lnTo>
                      <a:pt x="172" y="4672"/>
                    </a:lnTo>
                    <a:lnTo>
                      <a:pt x="120" y="4962"/>
                    </a:lnTo>
                    <a:lnTo>
                      <a:pt x="86" y="5236"/>
                    </a:lnTo>
                    <a:lnTo>
                      <a:pt x="86" y="5527"/>
                    </a:lnTo>
                    <a:lnTo>
                      <a:pt x="103" y="5818"/>
                    </a:lnTo>
                    <a:lnTo>
                      <a:pt x="103" y="5818"/>
                    </a:lnTo>
                    <a:lnTo>
                      <a:pt x="137" y="6075"/>
                    </a:lnTo>
                    <a:lnTo>
                      <a:pt x="172" y="6194"/>
                    </a:lnTo>
                    <a:lnTo>
                      <a:pt x="223" y="6331"/>
                    </a:lnTo>
                    <a:lnTo>
                      <a:pt x="274" y="6434"/>
                    </a:lnTo>
                    <a:lnTo>
                      <a:pt x="343" y="6537"/>
                    </a:lnTo>
                    <a:lnTo>
                      <a:pt x="428" y="6622"/>
                    </a:lnTo>
                    <a:lnTo>
                      <a:pt x="531" y="6708"/>
                    </a:lnTo>
                    <a:lnTo>
                      <a:pt x="531" y="6708"/>
                    </a:lnTo>
                    <a:lnTo>
                      <a:pt x="394" y="6862"/>
                    </a:lnTo>
                    <a:lnTo>
                      <a:pt x="257" y="7033"/>
                    </a:lnTo>
                    <a:lnTo>
                      <a:pt x="155" y="7221"/>
                    </a:lnTo>
                    <a:lnTo>
                      <a:pt x="69" y="7409"/>
                    </a:lnTo>
                    <a:lnTo>
                      <a:pt x="18" y="7615"/>
                    </a:lnTo>
                    <a:lnTo>
                      <a:pt x="1" y="7803"/>
                    </a:lnTo>
                    <a:lnTo>
                      <a:pt x="1" y="7906"/>
                    </a:lnTo>
                    <a:lnTo>
                      <a:pt x="35" y="8008"/>
                    </a:lnTo>
                    <a:lnTo>
                      <a:pt x="52" y="8094"/>
                    </a:lnTo>
                    <a:lnTo>
                      <a:pt x="103" y="8197"/>
                    </a:lnTo>
                    <a:lnTo>
                      <a:pt x="103" y="8197"/>
                    </a:lnTo>
                    <a:lnTo>
                      <a:pt x="155" y="8299"/>
                    </a:lnTo>
                    <a:lnTo>
                      <a:pt x="223" y="8385"/>
                    </a:lnTo>
                    <a:lnTo>
                      <a:pt x="394" y="8539"/>
                    </a:lnTo>
                    <a:lnTo>
                      <a:pt x="582" y="8676"/>
                    </a:lnTo>
                    <a:lnTo>
                      <a:pt x="771" y="8813"/>
                    </a:lnTo>
                    <a:lnTo>
                      <a:pt x="959" y="8932"/>
                    </a:lnTo>
                    <a:lnTo>
                      <a:pt x="1130" y="9086"/>
                    </a:lnTo>
                    <a:lnTo>
                      <a:pt x="1198" y="9155"/>
                    </a:lnTo>
                    <a:lnTo>
                      <a:pt x="1267" y="9240"/>
                    </a:lnTo>
                    <a:lnTo>
                      <a:pt x="1318" y="9343"/>
                    </a:lnTo>
                    <a:lnTo>
                      <a:pt x="1370" y="9446"/>
                    </a:lnTo>
                    <a:lnTo>
                      <a:pt x="1370" y="9446"/>
                    </a:lnTo>
                    <a:lnTo>
                      <a:pt x="1404" y="9617"/>
                    </a:lnTo>
                    <a:lnTo>
                      <a:pt x="1421" y="9788"/>
                    </a:lnTo>
                    <a:lnTo>
                      <a:pt x="1421" y="9959"/>
                    </a:lnTo>
                    <a:lnTo>
                      <a:pt x="1438" y="10130"/>
                    </a:lnTo>
                    <a:lnTo>
                      <a:pt x="1438" y="10130"/>
                    </a:lnTo>
                    <a:lnTo>
                      <a:pt x="1472" y="10301"/>
                    </a:lnTo>
                    <a:lnTo>
                      <a:pt x="1506" y="10387"/>
                    </a:lnTo>
                    <a:lnTo>
                      <a:pt x="1558" y="10455"/>
                    </a:lnTo>
                    <a:lnTo>
                      <a:pt x="1609" y="10524"/>
                    </a:lnTo>
                    <a:lnTo>
                      <a:pt x="1678" y="10575"/>
                    </a:lnTo>
                    <a:lnTo>
                      <a:pt x="1746" y="10609"/>
                    </a:lnTo>
                    <a:lnTo>
                      <a:pt x="1832" y="10626"/>
                    </a:lnTo>
                    <a:lnTo>
                      <a:pt x="1832" y="10626"/>
                    </a:lnTo>
                    <a:lnTo>
                      <a:pt x="1729" y="10318"/>
                    </a:lnTo>
                    <a:lnTo>
                      <a:pt x="1643" y="10010"/>
                    </a:lnTo>
                    <a:lnTo>
                      <a:pt x="1592" y="9668"/>
                    </a:lnTo>
                    <a:lnTo>
                      <a:pt x="1575" y="9343"/>
                    </a:lnTo>
                    <a:lnTo>
                      <a:pt x="1575" y="9343"/>
                    </a:lnTo>
                    <a:lnTo>
                      <a:pt x="1575" y="9155"/>
                    </a:lnTo>
                    <a:lnTo>
                      <a:pt x="1609" y="8967"/>
                    </a:lnTo>
                    <a:lnTo>
                      <a:pt x="1643" y="8881"/>
                    </a:lnTo>
                    <a:lnTo>
                      <a:pt x="1678" y="8795"/>
                    </a:lnTo>
                    <a:lnTo>
                      <a:pt x="1729" y="8727"/>
                    </a:lnTo>
                    <a:lnTo>
                      <a:pt x="1797" y="8659"/>
                    </a:lnTo>
                    <a:lnTo>
                      <a:pt x="1797" y="8659"/>
                    </a:lnTo>
                    <a:lnTo>
                      <a:pt x="1917" y="8590"/>
                    </a:lnTo>
                    <a:lnTo>
                      <a:pt x="2037" y="8539"/>
                    </a:lnTo>
                    <a:lnTo>
                      <a:pt x="2140" y="8470"/>
                    </a:lnTo>
                    <a:lnTo>
                      <a:pt x="2259" y="8402"/>
                    </a:lnTo>
                    <a:lnTo>
                      <a:pt x="2259" y="8402"/>
                    </a:lnTo>
                    <a:lnTo>
                      <a:pt x="2294" y="8351"/>
                    </a:lnTo>
                    <a:lnTo>
                      <a:pt x="2345" y="8282"/>
                    </a:lnTo>
                    <a:lnTo>
                      <a:pt x="2362" y="8214"/>
                    </a:lnTo>
                    <a:lnTo>
                      <a:pt x="2379" y="8128"/>
                    </a:lnTo>
                    <a:lnTo>
                      <a:pt x="2379" y="7991"/>
                    </a:lnTo>
                    <a:lnTo>
                      <a:pt x="2345" y="7837"/>
                    </a:lnTo>
                    <a:lnTo>
                      <a:pt x="2345" y="7837"/>
                    </a:lnTo>
                    <a:lnTo>
                      <a:pt x="2294" y="7700"/>
                    </a:lnTo>
                    <a:lnTo>
                      <a:pt x="2208" y="7563"/>
                    </a:lnTo>
                    <a:lnTo>
                      <a:pt x="2020" y="7324"/>
                    </a:lnTo>
                    <a:lnTo>
                      <a:pt x="2020" y="7324"/>
                    </a:lnTo>
                    <a:lnTo>
                      <a:pt x="2157" y="7238"/>
                    </a:lnTo>
                    <a:lnTo>
                      <a:pt x="2294" y="7153"/>
                    </a:lnTo>
                    <a:lnTo>
                      <a:pt x="2396" y="7033"/>
                    </a:lnTo>
                    <a:lnTo>
                      <a:pt x="2499" y="6913"/>
                    </a:lnTo>
                    <a:lnTo>
                      <a:pt x="2602" y="6793"/>
                    </a:lnTo>
                    <a:lnTo>
                      <a:pt x="2687" y="6656"/>
                    </a:lnTo>
                    <a:lnTo>
                      <a:pt x="2756" y="6502"/>
                    </a:lnTo>
                    <a:lnTo>
                      <a:pt x="2824" y="6348"/>
                    </a:lnTo>
                    <a:lnTo>
                      <a:pt x="2824" y="6348"/>
                    </a:lnTo>
                    <a:lnTo>
                      <a:pt x="2927" y="6040"/>
                    </a:lnTo>
                    <a:lnTo>
                      <a:pt x="2995" y="5732"/>
                    </a:lnTo>
                    <a:lnTo>
                      <a:pt x="3046" y="5424"/>
                    </a:lnTo>
                    <a:lnTo>
                      <a:pt x="3081" y="5099"/>
                    </a:lnTo>
                    <a:lnTo>
                      <a:pt x="3081" y="5099"/>
                    </a:lnTo>
                    <a:lnTo>
                      <a:pt x="3081" y="5339"/>
                    </a:lnTo>
                    <a:lnTo>
                      <a:pt x="3098" y="5578"/>
                    </a:lnTo>
                    <a:lnTo>
                      <a:pt x="3166" y="5784"/>
                    </a:lnTo>
                    <a:lnTo>
                      <a:pt x="3252" y="5972"/>
                    </a:lnTo>
                    <a:lnTo>
                      <a:pt x="3372" y="6160"/>
                    </a:lnTo>
                    <a:lnTo>
                      <a:pt x="3526" y="6314"/>
                    </a:lnTo>
                    <a:lnTo>
                      <a:pt x="3697" y="6451"/>
                    </a:lnTo>
                    <a:lnTo>
                      <a:pt x="3885" y="6588"/>
                    </a:lnTo>
                    <a:lnTo>
                      <a:pt x="4073" y="6691"/>
                    </a:lnTo>
                    <a:lnTo>
                      <a:pt x="4296" y="6793"/>
                    </a:lnTo>
                    <a:lnTo>
                      <a:pt x="4501" y="6879"/>
                    </a:lnTo>
                    <a:lnTo>
                      <a:pt x="4741" y="6947"/>
                    </a:lnTo>
                    <a:lnTo>
                      <a:pt x="4963" y="6999"/>
                    </a:lnTo>
                    <a:lnTo>
                      <a:pt x="5185" y="7033"/>
                    </a:lnTo>
                    <a:lnTo>
                      <a:pt x="5391" y="7067"/>
                    </a:lnTo>
                    <a:lnTo>
                      <a:pt x="5596" y="7084"/>
                    </a:lnTo>
                    <a:lnTo>
                      <a:pt x="5596" y="7084"/>
                    </a:lnTo>
                    <a:lnTo>
                      <a:pt x="5836" y="7084"/>
                    </a:lnTo>
                    <a:lnTo>
                      <a:pt x="6075" y="7067"/>
                    </a:lnTo>
                    <a:lnTo>
                      <a:pt x="6315" y="7033"/>
                    </a:lnTo>
                    <a:lnTo>
                      <a:pt x="6554" y="6982"/>
                    </a:lnTo>
                    <a:lnTo>
                      <a:pt x="6777" y="6913"/>
                    </a:lnTo>
                    <a:lnTo>
                      <a:pt x="6982" y="6810"/>
                    </a:lnTo>
                    <a:lnTo>
                      <a:pt x="7170" y="6674"/>
                    </a:lnTo>
                    <a:lnTo>
                      <a:pt x="7256" y="6588"/>
                    </a:lnTo>
                    <a:lnTo>
                      <a:pt x="7324" y="6502"/>
                    </a:lnTo>
                    <a:lnTo>
                      <a:pt x="7324" y="6502"/>
                    </a:lnTo>
                    <a:lnTo>
                      <a:pt x="7307" y="6554"/>
                    </a:lnTo>
                    <a:lnTo>
                      <a:pt x="7307" y="6588"/>
                    </a:lnTo>
                    <a:lnTo>
                      <a:pt x="7342" y="6708"/>
                    </a:lnTo>
                    <a:lnTo>
                      <a:pt x="7410" y="6845"/>
                    </a:lnTo>
                    <a:lnTo>
                      <a:pt x="7513" y="6982"/>
                    </a:lnTo>
                    <a:lnTo>
                      <a:pt x="7752" y="7238"/>
                    </a:lnTo>
                    <a:lnTo>
                      <a:pt x="7906" y="7392"/>
                    </a:lnTo>
                    <a:lnTo>
                      <a:pt x="7906" y="7392"/>
                    </a:lnTo>
                    <a:lnTo>
                      <a:pt x="8043" y="7478"/>
                    </a:lnTo>
                    <a:lnTo>
                      <a:pt x="8197" y="7512"/>
                    </a:lnTo>
                    <a:lnTo>
                      <a:pt x="8351" y="7546"/>
                    </a:lnTo>
                    <a:lnTo>
                      <a:pt x="8505" y="7529"/>
                    </a:lnTo>
                    <a:lnTo>
                      <a:pt x="8659" y="7512"/>
                    </a:lnTo>
                    <a:lnTo>
                      <a:pt x="8813" y="7461"/>
                    </a:lnTo>
                    <a:lnTo>
                      <a:pt x="8950" y="7392"/>
                    </a:lnTo>
                    <a:lnTo>
                      <a:pt x="9070" y="7307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8" name="Google Shape;2131;p35">
                <a:extLst>
                  <a:ext uri="{FF2B5EF4-FFF2-40B4-BE49-F238E27FC236}">
                    <a16:creationId xmlns:a16="http://schemas.microsoft.com/office/drawing/2014/main" id="{66BE1B01-EC02-0849-0F17-ABB0F208C84C}"/>
                  </a:ext>
                </a:extLst>
              </p:cNvPr>
              <p:cNvSpPr/>
              <p:nvPr/>
            </p:nvSpPr>
            <p:spPr>
              <a:xfrm>
                <a:off x="6363130" y="2268266"/>
                <a:ext cx="136370" cy="18264"/>
              </a:xfrm>
              <a:custGeom>
                <a:avLst/>
                <a:gdLst/>
                <a:ahLst/>
                <a:cxnLst/>
                <a:rect l="l" t="t" r="r" b="b"/>
                <a:pathLst>
                  <a:path w="3457" h="463" extrusionOk="0">
                    <a:moveTo>
                      <a:pt x="2789" y="462"/>
                    </a:moveTo>
                    <a:lnTo>
                      <a:pt x="2789" y="462"/>
                    </a:lnTo>
                    <a:lnTo>
                      <a:pt x="2772" y="462"/>
                    </a:lnTo>
                    <a:lnTo>
                      <a:pt x="2772" y="462"/>
                    </a:lnTo>
                    <a:lnTo>
                      <a:pt x="2772" y="462"/>
                    </a:lnTo>
                    <a:lnTo>
                      <a:pt x="2789" y="462"/>
                    </a:lnTo>
                    <a:close/>
                    <a:moveTo>
                      <a:pt x="2310" y="325"/>
                    </a:moveTo>
                    <a:lnTo>
                      <a:pt x="2310" y="325"/>
                    </a:lnTo>
                    <a:lnTo>
                      <a:pt x="2413" y="377"/>
                    </a:lnTo>
                    <a:lnTo>
                      <a:pt x="2533" y="428"/>
                    </a:lnTo>
                    <a:lnTo>
                      <a:pt x="2653" y="445"/>
                    </a:lnTo>
                    <a:lnTo>
                      <a:pt x="2772" y="462"/>
                    </a:lnTo>
                    <a:lnTo>
                      <a:pt x="2772" y="462"/>
                    </a:lnTo>
                    <a:lnTo>
                      <a:pt x="2653" y="445"/>
                    </a:lnTo>
                    <a:lnTo>
                      <a:pt x="2533" y="428"/>
                    </a:lnTo>
                    <a:lnTo>
                      <a:pt x="2413" y="377"/>
                    </a:lnTo>
                    <a:lnTo>
                      <a:pt x="2310" y="325"/>
                    </a:lnTo>
                    <a:close/>
                    <a:moveTo>
                      <a:pt x="2293" y="308"/>
                    </a:moveTo>
                    <a:lnTo>
                      <a:pt x="2293" y="308"/>
                    </a:lnTo>
                    <a:lnTo>
                      <a:pt x="2310" y="325"/>
                    </a:lnTo>
                    <a:lnTo>
                      <a:pt x="2310" y="325"/>
                    </a:lnTo>
                    <a:lnTo>
                      <a:pt x="2293" y="308"/>
                    </a:lnTo>
                    <a:close/>
                    <a:moveTo>
                      <a:pt x="3457" y="223"/>
                    </a:moveTo>
                    <a:lnTo>
                      <a:pt x="3457" y="223"/>
                    </a:lnTo>
                    <a:lnTo>
                      <a:pt x="3457" y="223"/>
                    </a:lnTo>
                    <a:lnTo>
                      <a:pt x="3457" y="223"/>
                    </a:lnTo>
                    <a:lnTo>
                      <a:pt x="3457" y="223"/>
                    </a:lnTo>
                    <a:close/>
                    <a:moveTo>
                      <a:pt x="120" y="0"/>
                    </a:moveTo>
                    <a:lnTo>
                      <a:pt x="120" y="0"/>
                    </a:lnTo>
                    <a:lnTo>
                      <a:pt x="120" y="0"/>
                    </a:lnTo>
                    <a:lnTo>
                      <a:pt x="120" y="0"/>
                    </a:lnTo>
                    <a:lnTo>
                      <a:pt x="120" y="0"/>
                    </a:lnTo>
                    <a:lnTo>
                      <a:pt x="120" y="0"/>
                    </a:lnTo>
                    <a:close/>
                    <a:moveTo>
                      <a:pt x="0" y="0"/>
                    </a:moveTo>
                    <a:lnTo>
                      <a:pt x="0" y="0"/>
                    </a:lnTo>
                    <a:lnTo>
                      <a:pt x="120" y="0"/>
                    </a:lnTo>
                    <a:lnTo>
                      <a:pt x="12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771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9" name="Google Shape;2132;p35">
                <a:extLst>
                  <a:ext uri="{FF2B5EF4-FFF2-40B4-BE49-F238E27FC236}">
                    <a16:creationId xmlns:a16="http://schemas.microsoft.com/office/drawing/2014/main" id="{32575FC0-542A-6ABD-5515-359224DC1C6F}"/>
                  </a:ext>
                </a:extLst>
              </p:cNvPr>
              <p:cNvSpPr/>
              <p:nvPr/>
            </p:nvSpPr>
            <p:spPr>
              <a:xfrm>
                <a:off x="6472478" y="2286491"/>
                <a:ext cx="710" cy="39"/>
              </a:xfrm>
              <a:custGeom>
                <a:avLst/>
                <a:gdLst/>
                <a:ahLst/>
                <a:cxnLst/>
                <a:rect l="l" t="t" r="r" b="b"/>
                <a:pathLst>
                  <a:path w="18" h="1" fill="none" extrusionOk="0">
                    <a:moveTo>
                      <a:pt x="17" y="0"/>
                    </a:moveTo>
                    <a:lnTo>
                      <a:pt x="17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7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0" name="Google Shape;2133;p35">
                <a:extLst>
                  <a:ext uri="{FF2B5EF4-FFF2-40B4-BE49-F238E27FC236}">
                    <a16:creationId xmlns:a16="http://schemas.microsoft.com/office/drawing/2014/main" id="{D4C56A22-D304-46C1-F3C4-F23320C73AF7}"/>
                  </a:ext>
                </a:extLst>
              </p:cNvPr>
              <p:cNvSpPr/>
              <p:nvPr/>
            </p:nvSpPr>
            <p:spPr>
              <a:xfrm>
                <a:off x="6454253" y="2281087"/>
                <a:ext cx="18264" cy="5444"/>
              </a:xfrm>
              <a:custGeom>
                <a:avLst/>
                <a:gdLst/>
                <a:ahLst/>
                <a:cxnLst/>
                <a:rect l="l" t="t" r="r" b="b"/>
                <a:pathLst>
                  <a:path w="463" h="138" fill="none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103" y="52"/>
                    </a:lnTo>
                    <a:lnTo>
                      <a:pt x="223" y="103"/>
                    </a:lnTo>
                    <a:lnTo>
                      <a:pt x="343" y="120"/>
                    </a:lnTo>
                    <a:lnTo>
                      <a:pt x="462" y="137"/>
                    </a:lnTo>
                    <a:lnTo>
                      <a:pt x="462" y="137"/>
                    </a:lnTo>
                    <a:lnTo>
                      <a:pt x="343" y="120"/>
                    </a:lnTo>
                    <a:lnTo>
                      <a:pt x="223" y="103"/>
                    </a:lnTo>
                    <a:lnTo>
                      <a:pt x="103" y="52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1" name="Google Shape;2134;p35">
                <a:extLst>
                  <a:ext uri="{FF2B5EF4-FFF2-40B4-BE49-F238E27FC236}">
                    <a16:creationId xmlns:a16="http://schemas.microsoft.com/office/drawing/2014/main" id="{71D9754A-1950-F35E-E9B4-0CB700319870}"/>
                  </a:ext>
                </a:extLst>
              </p:cNvPr>
              <p:cNvSpPr/>
              <p:nvPr/>
            </p:nvSpPr>
            <p:spPr>
              <a:xfrm>
                <a:off x="6453582" y="2280416"/>
                <a:ext cx="710" cy="710"/>
              </a:xfrm>
              <a:custGeom>
                <a:avLst/>
                <a:gdLst/>
                <a:ahLst/>
                <a:cxnLst/>
                <a:rect l="l" t="t" r="r" b="b"/>
                <a:pathLst>
                  <a:path w="18" h="18" fill="none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17" y="17"/>
                    </a:lnTo>
                    <a:lnTo>
                      <a:pt x="17" y="17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2" name="Google Shape;2135;p35">
                <a:extLst>
                  <a:ext uri="{FF2B5EF4-FFF2-40B4-BE49-F238E27FC236}">
                    <a16:creationId xmlns:a16="http://schemas.microsoft.com/office/drawing/2014/main" id="{9F7AB9A5-35DC-6740-8D40-EDB0403AB204}"/>
                  </a:ext>
                </a:extLst>
              </p:cNvPr>
              <p:cNvSpPr/>
              <p:nvPr/>
            </p:nvSpPr>
            <p:spPr>
              <a:xfrm>
                <a:off x="6499460" y="2277024"/>
                <a:ext cx="39" cy="39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3" name="Google Shape;2136;p35">
                <a:extLst>
                  <a:ext uri="{FF2B5EF4-FFF2-40B4-BE49-F238E27FC236}">
                    <a16:creationId xmlns:a16="http://schemas.microsoft.com/office/drawing/2014/main" id="{6B9ADD8D-3A76-49EC-A496-44B2A6B6FD9A}"/>
                  </a:ext>
                </a:extLst>
              </p:cNvPr>
              <p:cNvSpPr/>
              <p:nvPr/>
            </p:nvSpPr>
            <p:spPr>
              <a:xfrm>
                <a:off x="6367863" y="2268266"/>
                <a:ext cx="39" cy="39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4" name="Google Shape;2137;p35">
                <a:extLst>
                  <a:ext uri="{FF2B5EF4-FFF2-40B4-BE49-F238E27FC236}">
                    <a16:creationId xmlns:a16="http://schemas.microsoft.com/office/drawing/2014/main" id="{29044A80-65D1-CC07-2487-545E51E823CA}"/>
                  </a:ext>
                </a:extLst>
              </p:cNvPr>
              <p:cNvSpPr/>
              <p:nvPr/>
            </p:nvSpPr>
            <p:spPr>
              <a:xfrm>
                <a:off x="6363130" y="2268266"/>
                <a:ext cx="4773" cy="39"/>
              </a:xfrm>
              <a:custGeom>
                <a:avLst/>
                <a:gdLst/>
                <a:ahLst/>
                <a:cxnLst/>
                <a:rect l="l" t="t" r="r" b="b"/>
                <a:pathLst>
                  <a:path w="121" h="1" fill="none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120" y="0"/>
                    </a:lnTo>
                    <a:lnTo>
                      <a:pt x="12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5" name="Google Shape;2138;p35">
                <a:extLst>
                  <a:ext uri="{FF2B5EF4-FFF2-40B4-BE49-F238E27FC236}">
                    <a16:creationId xmlns:a16="http://schemas.microsoft.com/office/drawing/2014/main" id="{23B2D5F2-C7EC-0CD7-4CA3-EA62E85EE706}"/>
                  </a:ext>
                </a:extLst>
              </p:cNvPr>
              <p:cNvSpPr/>
              <p:nvPr/>
            </p:nvSpPr>
            <p:spPr>
              <a:xfrm>
                <a:off x="6184906" y="2151462"/>
                <a:ext cx="351714" cy="243746"/>
              </a:xfrm>
              <a:custGeom>
                <a:avLst/>
                <a:gdLst/>
                <a:ahLst/>
                <a:cxnLst/>
                <a:rect l="l" t="t" r="r" b="b"/>
                <a:pathLst>
                  <a:path w="8916" h="6179" extrusionOk="0">
                    <a:moveTo>
                      <a:pt x="1678" y="1"/>
                    </a:moveTo>
                    <a:lnTo>
                      <a:pt x="1626" y="292"/>
                    </a:lnTo>
                    <a:lnTo>
                      <a:pt x="1541" y="583"/>
                    </a:lnTo>
                    <a:lnTo>
                      <a:pt x="1455" y="874"/>
                    </a:lnTo>
                    <a:lnTo>
                      <a:pt x="1353" y="1165"/>
                    </a:lnTo>
                    <a:lnTo>
                      <a:pt x="1233" y="1438"/>
                    </a:lnTo>
                    <a:lnTo>
                      <a:pt x="1113" y="1712"/>
                    </a:lnTo>
                    <a:lnTo>
                      <a:pt x="976" y="1986"/>
                    </a:lnTo>
                    <a:lnTo>
                      <a:pt x="839" y="2243"/>
                    </a:lnTo>
                    <a:lnTo>
                      <a:pt x="668" y="2482"/>
                    </a:lnTo>
                    <a:lnTo>
                      <a:pt x="583" y="2602"/>
                    </a:lnTo>
                    <a:lnTo>
                      <a:pt x="480" y="2705"/>
                    </a:lnTo>
                    <a:lnTo>
                      <a:pt x="377" y="2790"/>
                    </a:lnTo>
                    <a:lnTo>
                      <a:pt x="257" y="2859"/>
                    </a:lnTo>
                    <a:lnTo>
                      <a:pt x="138" y="2910"/>
                    </a:lnTo>
                    <a:lnTo>
                      <a:pt x="1" y="2944"/>
                    </a:lnTo>
                    <a:lnTo>
                      <a:pt x="52" y="3030"/>
                    </a:lnTo>
                    <a:lnTo>
                      <a:pt x="138" y="3098"/>
                    </a:lnTo>
                    <a:lnTo>
                      <a:pt x="206" y="3167"/>
                    </a:lnTo>
                    <a:lnTo>
                      <a:pt x="292" y="3235"/>
                    </a:lnTo>
                    <a:lnTo>
                      <a:pt x="377" y="3286"/>
                    </a:lnTo>
                    <a:lnTo>
                      <a:pt x="480" y="3338"/>
                    </a:lnTo>
                    <a:lnTo>
                      <a:pt x="583" y="3372"/>
                    </a:lnTo>
                    <a:lnTo>
                      <a:pt x="685" y="3389"/>
                    </a:lnTo>
                    <a:lnTo>
                      <a:pt x="702" y="3526"/>
                    </a:lnTo>
                    <a:lnTo>
                      <a:pt x="702" y="3646"/>
                    </a:lnTo>
                    <a:lnTo>
                      <a:pt x="685" y="3766"/>
                    </a:lnTo>
                    <a:lnTo>
                      <a:pt x="634" y="3902"/>
                    </a:lnTo>
                    <a:lnTo>
                      <a:pt x="531" y="4159"/>
                    </a:lnTo>
                    <a:lnTo>
                      <a:pt x="429" y="4399"/>
                    </a:lnTo>
                    <a:lnTo>
                      <a:pt x="394" y="4501"/>
                    </a:lnTo>
                    <a:lnTo>
                      <a:pt x="394" y="4604"/>
                    </a:lnTo>
                    <a:lnTo>
                      <a:pt x="394" y="4809"/>
                    </a:lnTo>
                    <a:lnTo>
                      <a:pt x="429" y="5032"/>
                    </a:lnTo>
                    <a:lnTo>
                      <a:pt x="480" y="5220"/>
                    </a:lnTo>
                    <a:lnTo>
                      <a:pt x="480" y="5186"/>
                    </a:lnTo>
                    <a:lnTo>
                      <a:pt x="497" y="4998"/>
                    </a:lnTo>
                    <a:lnTo>
                      <a:pt x="531" y="4826"/>
                    </a:lnTo>
                    <a:lnTo>
                      <a:pt x="548" y="4741"/>
                    </a:lnTo>
                    <a:lnTo>
                      <a:pt x="600" y="4672"/>
                    </a:lnTo>
                    <a:lnTo>
                      <a:pt x="651" y="4604"/>
                    </a:lnTo>
                    <a:lnTo>
                      <a:pt x="702" y="4536"/>
                    </a:lnTo>
                    <a:lnTo>
                      <a:pt x="822" y="4467"/>
                    </a:lnTo>
                    <a:lnTo>
                      <a:pt x="942" y="4416"/>
                    </a:lnTo>
                    <a:lnTo>
                      <a:pt x="1045" y="4347"/>
                    </a:lnTo>
                    <a:lnTo>
                      <a:pt x="1164" y="4279"/>
                    </a:lnTo>
                    <a:lnTo>
                      <a:pt x="1216" y="4210"/>
                    </a:lnTo>
                    <a:lnTo>
                      <a:pt x="1267" y="4108"/>
                    </a:lnTo>
                    <a:lnTo>
                      <a:pt x="1284" y="4022"/>
                    </a:lnTo>
                    <a:lnTo>
                      <a:pt x="1284" y="3920"/>
                    </a:lnTo>
                    <a:lnTo>
                      <a:pt x="1284" y="3817"/>
                    </a:lnTo>
                    <a:lnTo>
                      <a:pt x="1250" y="3714"/>
                    </a:lnTo>
                    <a:lnTo>
                      <a:pt x="1199" y="3577"/>
                    </a:lnTo>
                    <a:lnTo>
                      <a:pt x="1113" y="3440"/>
                    </a:lnTo>
                    <a:lnTo>
                      <a:pt x="925" y="3201"/>
                    </a:lnTo>
                    <a:lnTo>
                      <a:pt x="1062" y="3115"/>
                    </a:lnTo>
                    <a:lnTo>
                      <a:pt x="1199" y="3030"/>
                    </a:lnTo>
                    <a:lnTo>
                      <a:pt x="1301" y="2910"/>
                    </a:lnTo>
                    <a:lnTo>
                      <a:pt x="1404" y="2790"/>
                    </a:lnTo>
                    <a:lnTo>
                      <a:pt x="1507" y="2670"/>
                    </a:lnTo>
                    <a:lnTo>
                      <a:pt x="1592" y="2533"/>
                    </a:lnTo>
                    <a:lnTo>
                      <a:pt x="1661" y="2379"/>
                    </a:lnTo>
                    <a:lnTo>
                      <a:pt x="1729" y="2225"/>
                    </a:lnTo>
                    <a:lnTo>
                      <a:pt x="1832" y="1917"/>
                    </a:lnTo>
                    <a:lnTo>
                      <a:pt x="1900" y="1609"/>
                    </a:lnTo>
                    <a:lnTo>
                      <a:pt x="1951" y="1301"/>
                    </a:lnTo>
                    <a:lnTo>
                      <a:pt x="1986" y="976"/>
                    </a:lnTo>
                    <a:lnTo>
                      <a:pt x="1969" y="1165"/>
                    </a:lnTo>
                    <a:lnTo>
                      <a:pt x="2003" y="1387"/>
                    </a:lnTo>
                    <a:lnTo>
                      <a:pt x="2037" y="1592"/>
                    </a:lnTo>
                    <a:lnTo>
                      <a:pt x="2123" y="1781"/>
                    </a:lnTo>
                    <a:lnTo>
                      <a:pt x="2225" y="1969"/>
                    </a:lnTo>
                    <a:lnTo>
                      <a:pt x="2362" y="2123"/>
                    </a:lnTo>
                    <a:lnTo>
                      <a:pt x="2516" y="2260"/>
                    </a:lnTo>
                    <a:lnTo>
                      <a:pt x="2670" y="2397"/>
                    </a:lnTo>
                    <a:lnTo>
                      <a:pt x="2858" y="2516"/>
                    </a:lnTo>
                    <a:lnTo>
                      <a:pt x="3064" y="2619"/>
                    </a:lnTo>
                    <a:lnTo>
                      <a:pt x="3252" y="2705"/>
                    </a:lnTo>
                    <a:lnTo>
                      <a:pt x="3474" y="2773"/>
                    </a:lnTo>
                    <a:lnTo>
                      <a:pt x="3680" y="2841"/>
                    </a:lnTo>
                    <a:lnTo>
                      <a:pt x="3902" y="2893"/>
                    </a:lnTo>
                    <a:lnTo>
                      <a:pt x="4108" y="2927"/>
                    </a:lnTo>
                    <a:lnTo>
                      <a:pt x="4313" y="2944"/>
                    </a:lnTo>
                    <a:lnTo>
                      <a:pt x="4501" y="2961"/>
                    </a:lnTo>
                    <a:lnTo>
                      <a:pt x="4638" y="2961"/>
                    </a:lnTo>
                    <a:lnTo>
                      <a:pt x="4860" y="2944"/>
                    </a:lnTo>
                    <a:lnTo>
                      <a:pt x="5083" y="2927"/>
                    </a:lnTo>
                    <a:lnTo>
                      <a:pt x="5305" y="2893"/>
                    </a:lnTo>
                    <a:lnTo>
                      <a:pt x="5528" y="2841"/>
                    </a:lnTo>
                    <a:lnTo>
                      <a:pt x="5733" y="2773"/>
                    </a:lnTo>
                    <a:lnTo>
                      <a:pt x="5921" y="2670"/>
                    </a:lnTo>
                    <a:lnTo>
                      <a:pt x="6093" y="2533"/>
                    </a:lnTo>
                    <a:lnTo>
                      <a:pt x="6229" y="2379"/>
                    </a:lnTo>
                    <a:lnTo>
                      <a:pt x="6229" y="2379"/>
                    </a:lnTo>
                    <a:lnTo>
                      <a:pt x="6212" y="2414"/>
                    </a:lnTo>
                    <a:lnTo>
                      <a:pt x="6212" y="2448"/>
                    </a:lnTo>
                    <a:lnTo>
                      <a:pt x="6229" y="2551"/>
                    </a:lnTo>
                    <a:lnTo>
                      <a:pt x="6298" y="2670"/>
                    </a:lnTo>
                    <a:lnTo>
                      <a:pt x="6366" y="2790"/>
                    </a:lnTo>
                    <a:lnTo>
                      <a:pt x="6469" y="2927"/>
                    </a:lnTo>
                    <a:lnTo>
                      <a:pt x="6674" y="3149"/>
                    </a:lnTo>
                    <a:lnTo>
                      <a:pt x="6811" y="3269"/>
                    </a:lnTo>
                    <a:lnTo>
                      <a:pt x="6828" y="3286"/>
                    </a:lnTo>
                    <a:lnTo>
                      <a:pt x="6931" y="3338"/>
                    </a:lnTo>
                    <a:lnTo>
                      <a:pt x="7051" y="3389"/>
                    </a:lnTo>
                    <a:lnTo>
                      <a:pt x="7171" y="3406"/>
                    </a:lnTo>
                    <a:lnTo>
                      <a:pt x="7290" y="3423"/>
                    </a:lnTo>
                    <a:lnTo>
                      <a:pt x="7307" y="3423"/>
                    </a:lnTo>
                    <a:lnTo>
                      <a:pt x="7479" y="3406"/>
                    </a:lnTo>
                    <a:lnTo>
                      <a:pt x="7650" y="3355"/>
                    </a:lnTo>
                    <a:lnTo>
                      <a:pt x="7821" y="3286"/>
                    </a:lnTo>
                    <a:lnTo>
                      <a:pt x="7975" y="3184"/>
                    </a:lnTo>
                    <a:lnTo>
                      <a:pt x="7975" y="3184"/>
                    </a:lnTo>
                    <a:lnTo>
                      <a:pt x="7889" y="3458"/>
                    </a:lnTo>
                    <a:lnTo>
                      <a:pt x="7804" y="3714"/>
                    </a:lnTo>
                    <a:lnTo>
                      <a:pt x="7752" y="3988"/>
                    </a:lnTo>
                    <a:lnTo>
                      <a:pt x="7735" y="4125"/>
                    </a:lnTo>
                    <a:lnTo>
                      <a:pt x="7718" y="4262"/>
                    </a:lnTo>
                    <a:lnTo>
                      <a:pt x="7735" y="4399"/>
                    </a:lnTo>
                    <a:lnTo>
                      <a:pt x="7752" y="4536"/>
                    </a:lnTo>
                    <a:lnTo>
                      <a:pt x="7787" y="4707"/>
                    </a:lnTo>
                    <a:lnTo>
                      <a:pt x="7855" y="4895"/>
                    </a:lnTo>
                    <a:lnTo>
                      <a:pt x="8026" y="5254"/>
                    </a:lnTo>
                    <a:lnTo>
                      <a:pt x="8095" y="5442"/>
                    </a:lnTo>
                    <a:lnTo>
                      <a:pt x="8163" y="5614"/>
                    </a:lnTo>
                    <a:lnTo>
                      <a:pt x="8197" y="5785"/>
                    </a:lnTo>
                    <a:lnTo>
                      <a:pt x="8214" y="5973"/>
                    </a:lnTo>
                    <a:lnTo>
                      <a:pt x="8214" y="6076"/>
                    </a:lnTo>
                    <a:lnTo>
                      <a:pt x="8197" y="6178"/>
                    </a:lnTo>
                    <a:lnTo>
                      <a:pt x="8266" y="5853"/>
                    </a:lnTo>
                    <a:lnTo>
                      <a:pt x="8317" y="5494"/>
                    </a:lnTo>
                    <a:lnTo>
                      <a:pt x="8317" y="5306"/>
                    </a:lnTo>
                    <a:lnTo>
                      <a:pt x="8317" y="5134"/>
                    </a:lnTo>
                    <a:lnTo>
                      <a:pt x="8300" y="4963"/>
                    </a:lnTo>
                    <a:lnTo>
                      <a:pt x="8266" y="4809"/>
                    </a:lnTo>
                    <a:lnTo>
                      <a:pt x="8146" y="4330"/>
                    </a:lnTo>
                    <a:lnTo>
                      <a:pt x="8095" y="4091"/>
                    </a:lnTo>
                    <a:lnTo>
                      <a:pt x="8077" y="3971"/>
                    </a:lnTo>
                    <a:lnTo>
                      <a:pt x="8095" y="3851"/>
                    </a:lnTo>
                    <a:lnTo>
                      <a:pt x="8129" y="3680"/>
                    </a:lnTo>
                    <a:lnTo>
                      <a:pt x="8197" y="3492"/>
                    </a:lnTo>
                    <a:lnTo>
                      <a:pt x="8283" y="3321"/>
                    </a:lnTo>
                    <a:lnTo>
                      <a:pt x="8385" y="3167"/>
                    </a:lnTo>
                    <a:lnTo>
                      <a:pt x="8608" y="2841"/>
                    </a:lnTo>
                    <a:lnTo>
                      <a:pt x="8711" y="2670"/>
                    </a:lnTo>
                    <a:lnTo>
                      <a:pt x="8779" y="2482"/>
                    </a:lnTo>
                    <a:lnTo>
                      <a:pt x="8351" y="2602"/>
                    </a:lnTo>
                    <a:lnTo>
                      <a:pt x="8129" y="2636"/>
                    </a:lnTo>
                    <a:lnTo>
                      <a:pt x="7906" y="2653"/>
                    </a:lnTo>
                    <a:lnTo>
                      <a:pt x="7718" y="2636"/>
                    </a:lnTo>
                    <a:lnTo>
                      <a:pt x="7581" y="2619"/>
                    </a:lnTo>
                    <a:lnTo>
                      <a:pt x="7461" y="2568"/>
                    </a:lnTo>
                    <a:lnTo>
                      <a:pt x="7325" y="2516"/>
                    </a:lnTo>
                    <a:lnTo>
                      <a:pt x="7205" y="2431"/>
                    </a:lnTo>
                    <a:lnTo>
                      <a:pt x="7119" y="2345"/>
                    </a:lnTo>
                    <a:lnTo>
                      <a:pt x="7017" y="2243"/>
                    </a:lnTo>
                    <a:lnTo>
                      <a:pt x="6965" y="2140"/>
                    </a:lnTo>
                    <a:lnTo>
                      <a:pt x="6914" y="2003"/>
                    </a:lnTo>
                    <a:lnTo>
                      <a:pt x="7222" y="2003"/>
                    </a:lnTo>
                    <a:lnTo>
                      <a:pt x="7530" y="1969"/>
                    </a:lnTo>
                    <a:lnTo>
                      <a:pt x="7838" y="1900"/>
                    </a:lnTo>
                    <a:lnTo>
                      <a:pt x="7975" y="1849"/>
                    </a:lnTo>
                    <a:lnTo>
                      <a:pt x="8112" y="1781"/>
                    </a:lnTo>
                    <a:lnTo>
                      <a:pt x="8249" y="1712"/>
                    </a:lnTo>
                    <a:lnTo>
                      <a:pt x="8385" y="1627"/>
                    </a:lnTo>
                    <a:lnTo>
                      <a:pt x="8505" y="1524"/>
                    </a:lnTo>
                    <a:lnTo>
                      <a:pt x="8625" y="1421"/>
                    </a:lnTo>
                    <a:lnTo>
                      <a:pt x="8711" y="1301"/>
                    </a:lnTo>
                    <a:lnTo>
                      <a:pt x="8796" y="1182"/>
                    </a:lnTo>
                    <a:lnTo>
                      <a:pt x="8865" y="1045"/>
                    </a:lnTo>
                    <a:lnTo>
                      <a:pt x="8916" y="891"/>
                    </a:lnTo>
                    <a:lnTo>
                      <a:pt x="8762" y="1011"/>
                    </a:lnTo>
                    <a:lnTo>
                      <a:pt x="8591" y="1130"/>
                    </a:lnTo>
                    <a:lnTo>
                      <a:pt x="8420" y="1216"/>
                    </a:lnTo>
                    <a:lnTo>
                      <a:pt x="8231" y="1301"/>
                    </a:lnTo>
                    <a:lnTo>
                      <a:pt x="8043" y="1387"/>
                    </a:lnTo>
                    <a:lnTo>
                      <a:pt x="7855" y="1438"/>
                    </a:lnTo>
                    <a:lnTo>
                      <a:pt x="7667" y="1473"/>
                    </a:lnTo>
                    <a:lnTo>
                      <a:pt x="7461" y="1507"/>
                    </a:lnTo>
                    <a:lnTo>
                      <a:pt x="7119" y="1507"/>
                    </a:lnTo>
                    <a:lnTo>
                      <a:pt x="6931" y="1473"/>
                    </a:lnTo>
                    <a:lnTo>
                      <a:pt x="6760" y="1438"/>
                    </a:lnTo>
                    <a:lnTo>
                      <a:pt x="6589" y="1387"/>
                    </a:lnTo>
                    <a:lnTo>
                      <a:pt x="6435" y="1319"/>
                    </a:lnTo>
                    <a:lnTo>
                      <a:pt x="6264" y="1216"/>
                    </a:lnTo>
                    <a:lnTo>
                      <a:pt x="6127" y="1113"/>
                    </a:lnTo>
                    <a:lnTo>
                      <a:pt x="5990" y="993"/>
                    </a:lnTo>
                    <a:lnTo>
                      <a:pt x="5819" y="1147"/>
                    </a:lnTo>
                    <a:lnTo>
                      <a:pt x="5630" y="1267"/>
                    </a:lnTo>
                    <a:lnTo>
                      <a:pt x="5425" y="1387"/>
                    </a:lnTo>
                    <a:lnTo>
                      <a:pt x="5220" y="1490"/>
                    </a:lnTo>
                    <a:lnTo>
                      <a:pt x="5014" y="1558"/>
                    </a:lnTo>
                    <a:lnTo>
                      <a:pt x="4792" y="1627"/>
                    </a:lnTo>
                    <a:lnTo>
                      <a:pt x="4552" y="1661"/>
                    </a:lnTo>
                    <a:lnTo>
                      <a:pt x="4330" y="1678"/>
                    </a:lnTo>
                    <a:lnTo>
                      <a:pt x="4022" y="1678"/>
                    </a:lnTo>
                    <a:lnTo>
                      <a:pt x="3800" y="1644"/>
                    </a:lnTo>
                    <a:lnTo>
                      <a:pt x="3594" y="1592"/>
                    </a:lnTo>
                    <a:lnTo>
                      <a:pt x="3389" y="1541"/>
                    </a:lnTo>
                    <a:lnTo>
                      <a:pt x="3184" y="1455"/>
                    </a:lnTo>
                    <a:lnTo>
                      <a:pt x="2978" y="1353"/>
                    </a:lnTo>
                    <a:lnTo>
                      <a:pt x="2790" y="1250"/>
                    </a:lnTo>
                    <a:lnTo>
                      <a:pt x="2619" y="1113"/>
                    </a:lnTo>
                    <a:lnTo>
                      <a:pt x="2482" y="993"/>
                    </a:lnTo>
                    <a:lnTo>
                      <a:pt x="2362" y="874"/>
                    </a:lnTo>
                    <a:lnTo>
                      <a:pt x="2123" y="600"/>
                    </a:lnTo>
                    <a:lnTo>
                      <a:pt x="1900" y="309"/>
                    </a:lnTo>
                    <a:lnTo>
                      <a:pt x="1678" y="1"/>
                    </a:lnTo>
                    <a:close/>
                  </a:path>
                </a:pathLst>
              </a:custGeom>
              <a:solidFill>
                <a:srgbClr val="23191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6" name="Google Shape;2139;p35">
                <a:extLst>
                  <a:ext uri="{FF2B5EF4-FFF2-40B4-BE49-F238E27FC236}">
                    <a16:creationId xmlns:a16="http://schemas.microsoft.com/office/drawing/2014/main" id="{570D134F-F48B-93A9-8A5E-FFCBCB795C81}"/>
                  </a:ext>
                </a:extLst>
              </p:cNvPr>
              <p:cNvSpPr/>
              <p:nvPr/>
            </p:nvSpPr>
            <p:spPr>
              <a:xfrm>
                <a:off x="6184906" y="2151462"/>
                <a:ext cx="351714" cy="243746"/>
              </a:xfrm>
              <a:custGeom>
                <a:avLst/>
                <a:gdLst/>
                <a:ahLst/>
                <a:cxnLst/>
                <a:rect l="l" t="t" r="r" b="b"/>
                <a:pathLst>
                  <a:path w="8916" h="6179" fill="none" extrusionOk="0">
                    <a:moveTo>
                      <a:pt x="1678" y="1"/>
                    </a:moveTo>
                    <a:lnTo>
                      <a:pt x="1678" y="1"/>
                    </a:lnTo>
                    <a:lnTo>
                      <a:pt x="1626" y="292"/>
                    </a:lnTo>
                    <a:lnTo>
                      <a:pt x="1541" y="583"/>
                    </a:lnTo>
                    <a:lnTo>
                      <a:pt x="1455" y="874"/>
                    </a:lnTo>
                    <a:lnTo>
                      <a:pt x="1353" y="1165"/>
                    </a:lnTo>
                    <a:lnTo>
                      <a:pt x="1233" y="1438"/>
                    </a:lnTo>
                    <a:lnTo>
                      <a:pt x="1113" y="1712"/>
                    </a:lnTo>
                    <a:lnTo>
                      <a:pt x="976" y="1986"/>
                    </a:lnTo>
                    <a:lnTo>
                      <a:pt x="839" y="2243"/>
                    </a:lnTo>
                    <a:lnTo>
                      <a:pt x="839" y="2243"/>
                    </a:lnTo>
                    <a:lnTo>
                      <a:pt x="668" y="2482"/>
                    </a:lnTo>
                    <a:lnTo>
                      <a:pt x="583" y="2602"/>
                    </a:lnTo>
                    <a:lnTo>
                      <a:pt x="480" y="2705"/>
                    </a:lnTo>
                    <a:lnTo>
                      <a:pt x="377" y="2790"/>
                    </a:lnTo>
                    <a:lnTo>
                      <a:pt x="257" y="2859"/>
                    </a:lnTo>
                    <a:lnTo>
                      <a:pt x="138" y="2910"/>
                    </a:lnTo>
                    <a:lnTo>
                      <a:pt x="1" y="2944"/>
                    </a:lnTo>
                    <a:lnTo>
                      <a:pt x="1" y="2944"/>
                    </a:lnTo>
                    <a:lnTo>
                      <a:pt x="52" y="3030"/>
                    </a:lnTo>
                    <a:lnTo>
                      <a:pt x="138" y="3098"/>
                    </a:lnTo>
                    <a:lnTo>
                      <a:pt x="206" y="3167"/>
                    </a:lnTo>
                    <a:lnTo>
                      <a:pt x="292" y="3235"/>
                    </a:lnTo>
                    <a:lnTo>
                      <a:pt x="377" y="3286"/>
                    </a:lnTo>
                    <a:lnTo>
                      <a:pt x="480" y="3338"/>
                    </a:lnTo>
                    <a:lnTo>
                      <a:pt x="583" y="3372"/>
                    </a:lnTo>
                    <a:lnTo>
                      <a:pt x="685" y="3389"/>
                    </a:lnTo>
                    <a:lnTo>
                      <a:pt x="685" y="3389"/>
                    </a:lnTo>
                    <a:lnTo>
                      <a:pt x="702" y="3526"/>
                    </a:lnTo>
                    <a:lnTo>
                      <a:pt x="702" y="3646"/>
                    </a:lnTo>
                    <a:lnTo>
                      <a:pt x="685" y="3766"/>
                    </a:lnTo>
                    <a:lnTo>
                      <a:pt x="634" y="3902"/>
                    </a:lnTo>
                    <a:lnTo>
                      <a:pt x="531" y="4159"/>
                    </a:lnTo>
                    <a:lnTo>
                      <a:pt x="429" y="4399"/>
                    </a:lnTo>
                    <a:lnTo>
                      <a:pt x="429" y="4399"/>
                    </a:lnTo>
                    <a:lnTo>
                      <a:pt x="394" y="4501"/>
                    </a:lnTo>
                    <a:lnTo>
                      <a:pt x="394" y="4604"/>
                    </a:lnTo>
                    <a:lnTo>
                      <a:pt x="394" y="4809"/>
                    </a:lnTo>
                    <a:lnTo>
                      <a:pt x="429" y="5032"/>
                    </a:lnTo>
                    <a:lnTo>
                      <a:pt x="480" y="5220"/>
                    </a:lnTo>
                    <a:lnTo>
                      <a:pt x="480" y="5220"/>
                    </a:lnTo>
                    <a:lnTo>
                      <a:pt x="480" y="5186"/>
                    </a:lnTo>
                    <a:lnTo>
                      <a:pt x="480" y="5186"/>
                    </a:lnTo>
                    <a:lnTo>
                      <a:pt x="497" y="4998"/>
                    </a:lnTo>
                    <a:lnTo>
                      <a:pt x="531" y="4826"/>
                    </a:lnTo>
                    <a:lnTo>
                      <a:pt x="548" y="4741"/>
                    </a:lnTo>
                    <a:lnTo>
                      <a:pt x="600" y="4672"/>
                    </a:lnTo>
                    <a:lnTo>
                      <a:pt x="651" y="4604"/>
                    </a:lnTo>
                    <a:lnTo>
                      <a:pt x="702" y="4536"/>
                    </a:lnTo>
                    <a:lnTo>
                      <a:pt x="702" y="4536"/>
                    </a:lnTo>
                    <a:lnTo>
                      <a:pt x="822" y="4467"/>
                    </a:lnTo>
                    <a:lnTo>
                      <a:pt x="942" y="4416"/>
                    </a:lnTo>
                    <a:lnTo>
                      <a:pt x="1045" y="4347"/>
                    </a:lnTo>
                    <a:lnTo>
                      <a:pt x="1164" y="4279"/>
                    </a:lnTo>
                    <a:lnTo>
                      <a:pt x="1164" y="4279"/>
                    </a:lnTo>
                    <a:lnTo>
                      <a:pt x="1216" y="4210"/>
                    </a:lnTo>
                    <a:lnTo>
                      <a:pt x="1267" y="4108"/>
                    </a:lnTo>
                    <a:lnTo>
                      <a:pt x="1284" y="4022"/>
                    </a:lnTo>
                    <a:lnTo>
                      <a:pt x="1284" y="3920"/>
                    </a:lnTo>
                    <a:lnTo>
                      <a:pt x="1284" y="3920"/>
                    </a:lnTo>
                    <a:lnTo>
                      <a:pt x="1284" y="3817"/>
                    </a:lnTo>
                    <a:lnTo>
                      <a:pt x="1250" y="3714"/>
                    </a:lnTo>
                    <a:lnTo>
                      <a:pt x="1250" y="3714"/>
                    </a:lnTo>
                    <a:lnTo>
                      <a:pt x="1199" y="3577"/>
                    </a:lnTo>
                    <a:lnTo>
                      <a:pt x="1113" y="3440"/>
                    </a:lnTo>
                    <a:lnTo>
                      <a:pt x="925" y="3201"/>
                    </a:lnTo>
                    <a:lnTo>
                      <a:pt x="925" y="3201"/>
                    </a:lnTo>
                    <a:lnTo>
                      <a:pt x="925" y="3201"/>
                    </a:lnTo>
                    <a:lnTo>
                      <a:pt x="925" y="3201"/>
                    </a:lnTo>
                    <a:lnTo>
                      <a:pt x="1062" y="3115"/>
                    </a:lnTo>
                    <a:lnTo>
                      <a:pt x="1199" y="3030"/>
                    </a:lnTo>
                    <a:lnTo>
                      <a:pt x="1301" y="2910"/>
                    </a:lnTo>
                    <a:lnTo>
                      <a:pt x="1404" y="2790"/>
                    </a:lnTo>
                    <a:lnTo>
                      <a:pt x="1507" y="2670"/>
                    </a:lnTo>
                    <a:lnTo>
                      <a:pt x="1592" y="2533"/>
                    </a:lnTo>
                    <a:lnTo>
                      <a:pt x="1661" y="2379"/>
                    </a:lnTo>
                    <a:lnTo>
                      <a:pt x="1729" y="2225"/>
                    </a:lnTo>
                    <a:lnTo>
                      <a:pt x="1729" y="2225"/>
                    </a:lnTo>
                    <a:lnTo>
                      <a:pt x="1832" y="1917"/>
                    </a:lnTo>
                    <a:lnTo>
                      <a:pt x="1900" y="1609"/>
                    </a:lnTo>
                    <a:lnTo>
                      <a:pt x="1951" y="1301"/>
                    </a:lnTo>
                    <a:lnTo>
                      <a:pt x="1986" y="976"/>
                    </a:lnTo>
                    <a:lnTo>
                      <a:pt x="1986" y="976"/>
                    </a:lnTo>
                    <a:lnTo>
                      <a:pt x="1986" y="976"/>
                    </a:lnTo>
                    <a:lnTo>
                      <a:pt x="1986" y="976"/>
                    </a:lnTo>
                    <a:lnTo>
                      <a:pt x="1969" y="1165"/>
                    </a:lnTo>
                    <a:lnTo>
                      <a:pt x="1969" y="1165"/>
                    </a:lnTo>
                    <a:lnTo>
                      <a:pt x="2003" y="1387"/>
                    </a:lnTo>
                    <a:lnTo>
                      <a:pt x="2037" y="1592"/>
                    </a:lnTo>
                    <a:lnTo>
                      <a:pt x="2123" y="1781"/>
                    </a:lnTo>
                    <a:lnTo>
                      <a:pt x="2225" y="1969"/>
                    </a:lnTo>
                    <a:lnTo>
                      <a:pt x="2362" y="2123"/>
                    </a:lnTo>
                    <a:lnTo>
                      <a:pt x="2516" y="2260"/>
                    </a:lnTo>
                    <a:lnTo>
                      <a:pt x="2670" y="2397"/>
                    </a:lnTo>
                    <a:lnTo>
                      <a:pt x="2858" y="2516"/>
                    </a:lnTo>
                    <a:lnTo>
                      <a:pt x="3064" y="2619"/>
                    </a:lnTo>
                    <a:lnTo>
                      <a:pt x="3252" y="2705"/>
                    </a:lnTo>
                    <a:lnTo>
                      <a:pt x="3474" y="2773"/>
                    </a:lnTo>
                    <a:lnTo>
                      <a:pt x="3680" y="2841"/>
                    </a:lnTo>
                    <a:lnTo>
                      <a:pt x="3902" y="2893"/>
                    </a:lnTo>
                    <a:lnTo>
                      <a:pt x="4108" y="2927"/>
                    </a:lnTo>
                    <a:lnTo>
                      <a:pt x="4313" y="2944"/>
                    </a:lnTo>
                    <a:lnTo>
                      <a:pt x="4501" y="2961"/>
                    </a:lnTo>
                    <a:lnTo>
                      <a:pt x="4501" y="2961"/>
                    </a:lnTo>
                    <a:lnTo>
                      <a:pt x="4518" y="2961"/>
                    </a:lnTo>
                    <a:lnTo>
                      <a:pt x="4518" y="2961"/>
                    </a:lnTo>
                    <a:lnTo>
                      <a:pt x="4638" y="2961"/>
                    </a:lnTo>
                    <a:lnTo>
                      <a:pt x="4638" y="2961"/>
                    </a:lnTo>
                    <a:lnTo>
                      <a:pt x="4638" y="2961"/>
                    </a:lnTo>
                    <a:lnTo>
                      <a:pt x="4638" y="2961"/>
                    </a:lnTo>
                    <a:lnTo>
                      <a:pt x="4638" y="2961"/>
                    </a:lnTo>
                    <a:lnTo>
                      <a:pt x="4638" y="2961"/>
                    </a:lnTo>
                    <a:lnTo>
                      <a:pt x="4860" y="2944"/>
                    </a:lnTo>
                    <a:lnTo>
                      <a:pt x="5083" y="2927"/>
                    </a:lnTo>
                    <a:lnTo>
                      <a:pt x="5305" y="2893"/>
                    </a:lnTo>
                    <a:lnTo>
                      <a:pt x="5528" y="2841"/>
                    </a:lnTo>
                    <a:lnTo>
                      <a:pt x="5733" y="2773"/>
                    </a:lnTo>
                    <a:lnTo>
                      <a:pt x="5921" y="2670"/>
                    </a:lnTo>
                    <a:lnTo>
                      <a:pt x="6093" y="2533"/>
                    </a:lnTo>
                    <a:lnTo>
                      <a:pt x="6229" y="2379"/>
                    </a:lnTo>
                    <a:lnTo>
                      <a:pt x="6229" y="2379"/>
                    </a:lnTo>
                    <a:lnTo>
                      <a:pt x="6229" y="2379"/>
                    </a:lnTo>
                    <a:lnTo>
                      <a:pt x="6229" y="2379"/>
                    </a:lnTo>
                    <a:lnTo>
                      <a:pt x="6212" y="2414"/>
                    </a:lnTo>
                    <a:lnTo>
                      <a:pt x="6212" y="2448"/>
                    </a:lnTo>
                    <a:lnTo>
                      <a:pt x="6212" y="2448"/>
                    </a:lnTo>
                    <a:lnTo>
                      <a:pt x="6229" y="2551"/>
                    </a:lnTo>
                    <a:lnTo>
                      <a:pt x="6298" y="2670"/>
                    </a:lnTo>
                    <a:lnTo>
                      <a:pt x="6366" y="2790"/>
                    </a:lnTo>
                    <a:lnTo>
                      <a:pt x="6469" y="2927"/>
                    </a:lnTo>
                    <a:lnTo>
                      <a:pt x="6674" y="3149"/>
                    </a:lnTo>
                    <a:lnTo>
                      <a:pt x="6811" y="3269"/>
                    </a:lnTo>
                    <a:lnTo>
                      <a:pt x="6811" y="3269"/>
                    </a:lnTo>
                    <a:lnTo>
                      <a:pt x="6811" y="3269"/>
                    </a:lnTo>
                    <a:lnTo>
                      <a:pt x="6828" y="3286"/>
                    </a:lnTo>
                    <a:lnTo>
                      <a:pt x="6828" y="3286"/>
                    </a:lnTo>
                    <a:lnTo>
                      <a:pt x="6828" y="3286"/>
                    </a:lnTo>
                    <a:lnTo>
                      <a:pt x="6828" y="3286"/>
                    </a:lnTo>
                    <a:lnTo>
                      <a:pt x="6931" y="3338"/>
                    </a:lnTo>
                    <a:lnTo>
                      <a:pt x="7051" y="3389"/>
                    </a:lnTo>
                    <a:lnTo>
                      <a:pt x="7171" y="3406"/>
                    </a:lnTo>
                    <a:lnTo>
                      <a:pt x="7290" y="3423"/>
                    </a:lnTo>
                    <a:lnTo>
                      <a:pt x="7290" y="3423"/>
                    </a:lnTo>
                    <a:lnTo>
                      <a:pt x="7290" y="3423"/>
                    </a:lnTo>
                    <a:lnTo>
                      <a:pt x="7290" y="3423"/>
                    </a:lnTo>
                    <a:lnTo>
                      <a:pt x="7307" y="3423"/>
                    </a:lnTo>
                    <a:lnTo>
                      <a:pt x="7307" y="3423"/>
                    </a:lnTo>
                    <a:lnTo>
                      <a:pt x="7479" y="3406"/>
                    </a:lnTo>
                    <a:lnTo>
                      <a:pt x="7650" y="3355"/>
                    </a:lnTo>
                    <a:lnTo>
                      <a:pt x="7821" y="3286"/>
                    </a:lnTo>
                    <a:lnTo>
                      <a:pt x="7975" y="3184"/>
                    </a:lnTo>
                    <a:lnTo>
                      <a:pt x="7975" y="3184"/>
                    </a:lnTo>
                    <a:lnTo>
                      <a:pt x="7975" y="3184"/>
                    </a:lnTo>
                    <a:lnTo>
                      <a:pt x="7975" y="3184"/>
                    </a:lnTo>
                    <a:lnTo>
                      <a:pt x="7975" y="3184"/>
                    </a:lnTo>
                    <a:lnTo>
                      <a:pt x="7975" y="3184"/>
                    </a:lnTo>
                    <a:lnTo>
                      <a:pt x="7975" y="3184"/>
                    </a:lnTo>
                    <a:lnTo>
                      <a:pt x="7889" y="3458"/>
                    </a:lnTo>
                    <a:lnTo>
                      <a:pt x="7804" y="3714"/>
                    </a:lnTo>
                    <a:lnTo>
                      <a:pt x="7752" y="3988"/>
                    </a:lnTo>
                    <a:lnTo>
                      <a:pt x="7735" y="4125"/>
                    </a:lnTo>
                    <a:lnTo>
                      <a:pt x="7718" y="4262"/>
                    </a:lnTo>
                    <a:lnTo>
                      <a:pt x="7718" y="4262"/>
                    </a:lnTo>
                    <a:lnTo>
                      <a:pt x="7735" y="4399"/>
                    </a:lnTo>
                    <a:lnTo>
                      <a:pt x="7752" y="4536"/>
                    </a:lnTo>
                    <a:lnTo>
                      <a:pt x="7752" y="4536"/>
                    </a:lnTo>
                    <a:lnTo>
                      <a:pt x="7787" y="4707"/>
                    </a:lnTo>
                    <a:lnTo>
                      <a:pt x="7855" y="4895"/>
                    </a:lnTo>
                    <a:lnTo>
                      <a:pt x="8026" y="5254"/>
                    </a:lnTo>
                    <a:lnTo>
                      <a:pt x="8095" y="5442"/>
                    </a:lnTo>
                    <a:lnTo>
                      <a:pt x="8163" y="5614"/>
                    </a:lnTo>
                    <a:lnTo>
                      <a:pt x="8197" y="5785"/>
                    </a:lnTo>
                    <a:lnTo>
                      <a:pt x="8214" y="5973"/>
                    </a:lnTo>
                    <a:lnTo>
                      <a:pt x="8214" y="5973"/>
                    </a:lnTo>
                    <a:lnTo>
                      <a:pt x="8214" y="6076"/>
                    </a:lnTo>
                    <a:lnTo>
                      <a:pt x="8197" y="6178"/>
                    </a:lnTo>
                    <a:lnTo>
                      <a:pt x="8197" y="6178"/>
                    </a:lnTo>
                    <a:lnTo>
                      <a:pt x="8266" y="5853"/>
                    </a:lnTo>
                    <a:lnTo>
                      <a:pt x="8317" y="5494"/>
                    </a:lnTo>
                    <a:lnTo>
                      <a:pt x="8317" y="5306"/>
                    </a:lnTo>
                    <a:lnTo>
                      <a:pt x="8317" y="5134"/>
                    </a:lnTo>
                    <a:lnTo>
                      <a:pt x="8300" y="4963"/>
                    </a:lnTo>
                    <a:lnTo>
                      <a:pt x="8266" y="4809"/>
                    </a:lnTo>
                    <a:lnTo>
                      <a:pt x="8266" y="4809"/>
                    </a:lnTo>
                    <a:lnTo>
                      <a:pt x="8146" y="4330"/>
                    </a:lnTo>
                    <a:lnTo>
                      <a:pt x="8095" y="4091"/>
                    </a:lnTo>
                    <a:lnTo>
                      <a:pt x="8077" y="3971"/>
                    </a:lnTo>
                    <a:lnTo>
                      <a:pt x="8095" y="3851"/>
                    </a:lnTo>
                    <a:lnTo>
                      <a:pt x="8095" y="3851"/>
                    </a:lnTo>
                    <a:lnTo>
                      <a:pt x="8129" y="3680"/>
                    </a:lnTo>
                    <a:lnTo>
                      <a:pt x="8197" y="3492"/>
                    </a:lnTo>
                    <a:lnTo>
                      <a:pt x="8283" y="3321"/>
                    </a:lnTo>
                    <a:lnTo>
                      <a:pt x="8385" y="3167"/>
                    </a:lnTo>
                    <a:lnTo>
                      <a:pt x="8608" y="2841"/>
                    </a:lnTo>
                    <a:lnTo>
                      <a:pt x="8711" y="2670"/>
                    </a:lnTo>
                    <a:lnTo>
                      <a:pt x="8779" y="2482"/>
                    </a:lnTo>
                    <a:lnTo>
                      <a:pt x="8779" y="2482"/>
                    </a:lnTo>
                    <a:lnTo>
                      <a:pt x="8351" y="2602"/>
                    </a:lnTo>
                    <a:lnTo>
                      <a:pt x="8129" y="2636"/>
                    </a:lnTo>
                    <a:lnTo>
                      <a:pt x="7906" y="2653"/>
                    </a:lnTo>
                    <a:lnTo>
                      <a:pt x="7906" y="2653"/>
                    </a:lnTo>
                    <a:lnTo>
                      <a:pt x="7718" y="2636"/>
                    </a:lnTo>
                    <a:lnTo>
                      <a:pt x="7718" y="2636"/>
                    </a:lnTo>
                    <a:lnTo>
                      <a:pt x="7581" y="2619"/>
                    </a:lnTo>
                    <a:lnTo>
                      <a:pt x="7461" y="2568"/>
                    </a:lnTo>
                    <a:lnTo>
                      <a:pt x="7325" y="2516"/>
                    </a:lnTo>
                    <a:lnTo>
                      <a:pt x="7205" y="2431"/>
                    </a:lnTo>
                    <a:lnTo>
                      <a:pt x="7119" y="2345"/>
                    </a:lnTo>
                    <a:lnTo>
                      <a:pt x="7017" y="2243"/>
                    </a:lnTo>
                    <a:lnTo>
                      <a:pt x="6965" y="2140"/>
                    </a:lnTo>
                    <a:lnTo>
                      <a:pt x="6914" y="2003"/>
                    </a:lnTo>
                    <a:lnTo>
                      <a:pt x="6914" y="2003"/>
                    </a:lnTo>
                    <a:lnTo>
                      <a:pt x="6931" y="2003"/>
                    </a:lnTo>
                    <a:lnTo>
                      <a:pt x="6931" y="2003"/>
                    </a:lnTo>
                    <a:lnTo>
                      <a:pt x="7222" y="2003"/>
                    </a:lnTo>
                    <a:lnTo>
                      <a:pt x="7530" y="1969"/>
                    </a:lnTo>
                    <a:lnTo>
                      <a:pt x="7838" y="1900"/>
                    </a:lnTo>
                    <a:lnTo>
                      <a:pt x="7975" y="1849"/>
                    </a:lnTo>
                    <a:lnTo>
                      <a:pt x="8112" y="1781"/>
                    </a:lnTo>
                    <a:lnTo>
                      <a:pt x="8112" y="1781"/>
                    </a:lnTo>
                    <a:lnTo>
                      <a:pt x="8249" y="1712"/>
                    </a:lnTo>
                    <a:lnTo>
                      <a:pt x="8385" y="1627"/>
                    </a:lnTo>
                    <a:lnTo>
                      <a:pt x="8505" y="1524"/>
                    </a:lnTo>
                    <a:lnTo>
                      <a:pt x="8625" y="1421"/>
                    </a:lnTo>
                    <a:lnTo>
                      <a:pt x="8711" y="1301"/>
                    </a:lnTo>
                    <a:lnTo>
                      <a:pt x="8796" y="1182"/>
                    </a:lnTo>
                    <a:lnTo>
                      <a:pt x="8865" y="1045"/>
                    </a:lnTo>
                    <a:lnTo>
                      <a:pt x="8916" y="891"/>
                    </a:lnTo>
                    <a:lnTo>
                      <a:pt x="8916" y="891"/>
                    </a:lnTo>
                    <a:lnTo>
                      <a:pt x="8762" y="1011"/>
                    </a:lnTo>
                    <a:lnTo>
                      <a:pt x="8591" y="1130"/>
                    </a:lnTo>
                    <a:lnTo>
                      <a:pt x="8420" y="1216"/>
                    </a:lnTo>
                    <a:lnTo>
                      <a:pt x="8231" y="1301"/>
                    </a:lnTo>
                    <a:lnTo>
                      <a:pt x="8043" y="1387"/>
                    </a:lnTo>
                    <a:lnTo>
                      <a:pt x="7855" y="1438"/>
                    </a:lnTo>
                    <a:lnTo>
                      <a:pt x="7667" y="1473"/>
                    </a:lnTo>
                    <a:lnTo>
                      <a:pt x="7461" y="1507"/>
                    </a:lnTo>
                    <a:lnTo>
                      <a:pt x="7461" y="1507"/>
                    </a:lnTo>
                    <a:lnTo>
                      <a:pt x="7307" y="1507"/>
                    </a:lnTo>
                    <a:lnTo>
                      <a:pt x="7307" y="1507"/>
                    </a:lnTo>
                    <a:lnTo>
                      <a:pt x="7119" y="1507"/>
                    </a:lnTo>
                    <a:lnTo>
                      <a:pt x="6931" y="1473"/>
                    </a:lnTo>
                    <a:lnTo>
                      <a:pt x="6760" y="1438"/>
                    </a:lnTo>
                    <a:lnTo>
                      <a:pt x="6589" y="1387"/>
                    </a:lnTo>
                    <a:lnTo>
                      <a:pt x="6435" y="1319"/>
                    </a:lnTo>
                    <a:lnTo>
                      <a:pt x="6264" y="1216"/>
                    </a:lnTo>
                    <a:lnTo>
                      <a:pt x="6127" y="1113"/>
                    </a:lnTo>
                    <a:lnTo>
                      <a:pt x="5990" y="993"/>
                    </a:lnTo>
                    <a:lnTo>
                      <a:pt x="5990" y="993"/>
                    </a:lnTo>
                    <a:lnTo>
                      <a:pt x="5819" y="1147"/>
                    </a:lnTo>
                    <a:lnTo>
                      <a:pt x="5630" y="1267"/>
                    </a:lnTo>
                    <a:lnTo>
                      <a:pt x="5425" y="1387"/>
                    </a:lnTo>
                    <a:lnTo>
                      <a:pt x="5220" y="1490"/>
                    </a:lnTo>
                    <a:lnTo>
                      <a:pt x="5014" y="1558"/>
                    </a:lnTo>
                    <a:lnTo>
                      <a:pt x="4792" y="1627"/>
                    </a:lnTo>
                    <a:lnTo>
                      <a:pt x="4552" y="1661"/>
                    </a:lnTo>
                    <a:lnTo>
                      <a:pt x="4330" y="1678"/>
                    </a:lnTo>
                    <a:lnTo>
                      <a:pt x="4330" y="1678"/>
                    </a:lnTo>
                    <a:lnTo>
                      <a:pt x="4244" y="1678"/>
                    </a:lnTo>
                    <a:lnTo>
                      <a:pt x="4244" y="1678"/>
                    </a:lnTo>
                    <a:lnTo>
                      <a:pt x="4022" y="1678"/>
                    </a:lnTo>
                    <a:lnTo>
                      <a:pt x="3800" y="1644"/>
                    </a:lnTo>
                    <a:lnTo>
                      <a:pt x="3594" y="1592"/>
                    </a:lnTo>
                    <a:lnTo>
                      <a:pt x="3389" y="1541"/>
                    </a:lnTo>
                    <a:lnTo>
                      <a:pt x="3184" y="1455"/>
                    </a:lnTo>
                    <a:lnTo>
                      <a:pt x="2978" y="1353"/>
                    </a:lnTo>
                    <a:lnTo>
                      <a:pt x="2790" y="1250"/>
                    </a:lnTo>
                    <a:lnTo>
                      <a:pt x="2619" y="1113"/>
                    </a:lnTo>
                    <a:lnTo>
                      <a:pt x="2619" y="1113"/>
                    </a:lnTo>
                    <a:lnTo>
                      <a:pt x="2482" y="993"/>
                    </a:lnTo>
                    <a:lnTo>
                      <a:pt x="2362" y="874"/>
                    </a:lnTo>
                    <a:lnTo>
                      <a:pt x="2123" y="600"/>
                    </a:lnTo>
                    <a:lnTo>
                      <a:pt x="1900" y="309"/>
                    </a:lnTo>
                    <a:lnTo>
                      <a:pt x="1678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7" name="Google Shape;2140;p35">
                <a:extLst>
                  <a:ext uri="{FF2B5EF4-FFF2-40B4-BE49-F238E27FC236}">
                    <a16:creationId xmlns:a16="http://schemas.microsoft.com/office/drawing/2014/main" id="{82880C7C-0C02-B08B-D9F6-78450042BC37}"/>
                  </a:ext>
                </a:extLst>
              </p:cNvPr>
              <p:cNvSpPr/>
              <p:nvPr/>
            </p:nvSpPr>
            <p:spPr>
              <a:xfrm>
                <a:off x="6507586" y="2395169"/>
                <a:ext cx="710" cy="2722"/>
              </a:xfrm>
              <a:custGeom>
                <a:avLst/>
                <a:gdLst/>
                <a:ahLst/>
                <a:cxnLst/>
                <a:rect l="l" t="t" r="r" b="b"/>
                <a:pathLst>
                  <a:path w="18" h="69" extrusionOk="0">
                    <a:moveTo>
                      <a:pt x="17" y="0"/>
                    </a:moveTo>
                    <a:lnTo>
                      <a:pt x="17" y="0"/>
                    </a:lnTo>
                    <a:lnTo>
                      <a:pt x="0" y="69"/>
                    </a:lnTo>
                    <a:lnTo>
                      <a:pt x="0" y="69"/>
                    </a:lnTo>
                    <a:lnTo>
                      <a:pt x="1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8" name="Google Shape;2141;p35">
                <a:extLst>
                  <a:ext uri="{FF2B5EF4-FFF2-40B4-BE49-F238E27FC236}">
                    <a16:creationId xmlns:a16="http://schemas.microsoft.com/office/drawing/2014/main" id="{84AC75EC-CF69-B0F3-922C-6F092AA086B3}"/>
                  </a:ext>
                </a:extLst>
              </p:cNvPr>
              <p:cNvSpPr/>
              <p:nvPr/>
            </p:nvSpPr>
            <p:spPr>
              <a:xfrm>
                <a:off x="6487648" y="2336444"/>
                <a:ext cx="710" cy="2722"/>
              </a:xfrm>
              <a:custGeom>
                <a:avLst/>
                <a:gdLst/>
                <a:ahLst/>
                <a:cxnLst/>
                <a:rect l="l" t="t" r="r" b="b"/>
                <a:pathLst>
                  <a:path w="18" h="69" fill="none" extrusionOk="0">
                    <a:moveTo>
                      <a:pt x="17" y="0"/>
                    </a:moveTo>
                    <a:lnTo>
                      <a:pt x="17" y="0"/>
                    </a:lnTo>
                    <a:lnTo>
                      <a:pt x="0" y="69"/>
                    </a:lnTo>
                    <a:lnTo>
                      <a:pt x="0" y="69"/>
                    </a:lnTo>
                    <a:lnTo>
                      <a:pt x="17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9" name="Google Shape;2142;p35">
                <a:extLst>
                  <a:ext uri="{FF2B5EF4-FFF2-40B4-BE49-F238E27FC236}">
                    <a16:creationId xmlns:a16="http://schemas.microsoft.com/office/drawing/2014/main" id="{8A6AAC53-458E-0104-41FD-CE95D6D0FBE8}"/>
                  </a:ext>
                </a:extLst>
              </p:cNvPr>
              <p:cNvSpPr/>
              <p:nvPr/>
            </p:nvSpPr>
            <p:spPr>
              <a:xfrm>
                <a:off x="6278752" y="2011069"/>
                <a:ext cx="280827" cy="114792"/>
              </a:xfrm>
              <a:custGeom>
                <a:avLst/>
                <a:gdLst/>
                <a:ahLst/>
                <a:cxnLst/>
                <a:rect l="l" t="t" r="r" b="b"/>
                <a:pathLst>
                  <a:path w="7119" h="2910" extrusionOk="0">
                    <a:moveTo>
                      <a:pt x="5425" y="1"/>
                    </a:moveTo>
                    <a:lnTo>
                      <a:pt x="5254" y="18"/>
                    </a:lnTo>
                    <a:lnTo>
                      <a:pt x="5082" y="35"/>
                    </a:lnTo>
                    <a:lnTo>
                      <a:pt x="4911" y="69"/>
                    </a:lnTo>
                    <a:lnTo>
                      <a:pt x="4740" y="103"/>
                    </a:lnTo>
                    <a:lnTo>
                      <a:pt x="4518" y="189"/>
                    </a:lnTo>
                    <a:lnTo>
                      <a:pt x="4295" y="292"/>
                    </a:lnTo>
                    <a:lnTo>
                      <a:pt x="4090" y="411"/>
                    </a:lnTo>
                    <a:lnTo>
                      <a:pt x="3885" y="531"/>
                    </a:lnTo>
                    <a:lnTo>
                      <a:pt x="3696" y="668"/>
                    </a:lnTo>
                    <a:lnTo>
                      <a:pt x="3508" y="822"/>
                    </a:lnTo>
                    <a:lnTo>
                      <a:pt x="3166" y="1147"/>
                    </a:lnTo>
                    <a:lnTo>
                      <a:pt x="3097" y="993"/>
                    </a:lnTo>
                    <a:lnTo>
                      <a:pt x="2995" y="873"/>
                    </a:lnTo>
                    <a:lnTo>
                      <a:pt x="2875" y="771"/>
                    </a:lnTo>
                    <a:lnTo>
                      <a:pt x="2755" y="702"/>
                    </a:lnTo>
                    <a:lnTo>
                      <a:pt x="2601" y="634"/>
                    </a:lnTo>
                    <a:lnTo>
                      <a:pt x="2447" y="600"/>
                    </a:lnTo>
                    <a:lnTo>
                      <a:pt x="2276" y="583"/>
                    </a:lnTo>
                    <a:lnTo>
                      <a:pt x="2105" y="565"/>
                    </a:lnTo>
                    <a:lnTo>
                      <a:pt x="1865" y="583"/>
                    </a:lnTo>
                    <a:lnTo>
                      <a:pt x="1626" y="617"/>
                    </a:lnTo>
                    <a:lnTo>
                      <a:pt x="1386" y="668"/>
                    </a:lnTo>
                    <a:lnTo>
                      <a:pt x="1164" y="737"/>
                    </a:lnTo>
                    <a:lnTo>
                      <a:pt x="941" y="822"/>
                    </a:lnTo>
                    <a:lnTo>
                      <a:pt x="753" y="908"/>
                    </a:lnTo>
                    <a:lnTo>
                      <a:pt x="582" y="1010"/>
                    </a:lnTo>
                    <a:lnTo>
                      <a:pt x="445" y="1113"/>
                    </a:lnTo>
                    <a:lnTo>
                      <a:pt x="343" y="1216"/>
                    </a:lnTo>
                    <a:lnTo>
                      <a:pt x="240" y="1318"/>
                    </a:lnTo>
                    <a:lnTo>
                      <a:pt x="171" y="1421"/>
                    </a:lnTo>
                    <a:lnTo>
                      <a:pt x="86" y="1541"/>
                    </a:lnTo>
                    <a:lnTo>
                      <a:pt x="35" y="1678"/>
                    </a:lnTo>
                    <a:lnTo>
                      <a:pt x="17" y="1797"/>
                    </a:lnTo>
                    <a:lnTo>
                      <a:pt x="0" y="1934"/>
                    </a:lnTo>
                    <a:lnTo>
                      <a:pt x="17" y="2054"/>
                    </a:lnTo>
                    <a:lnTo>
                      <a:pt x="69" y="2191"/>
                    </a:lnTo>
                    <a:lnTo>
                      <a:pt x="137" y="2311"/>
                    </a:lnTo>
                    <a:lnTo>
                      <a:pt x="223" y="2413"/>
                    </a:lnTo>
                    <a:lnTo>
                      <a:pt x="343" y="2499"/>
                    </a:lnTo>
                    <a:lnTo>
                      <a:pt x="462" y="2585"/>
                    </a:lnTo>
                    <a:lnTo>
                      <a:pt x="582" y="2653"/>
                    </a:lnTo>
                    <a:lnTo>
                      <a:pt x="856" y="2756"/>
                    </a:lnTo>
                    <a:lnTo>
                      <a:pt x="1078" y="2824"/>
                    </a:lnTo>
                    <a:lnTo>
                      <a:pt x="1301" y="2875"/>
                    </a:lnTo>
                    <a:lnTo>
                      <a:pt x="1523" y="2893"/>
                    </a:lnTo>
                    <a:lnTo>
                      <a:pt x="1746" y="2910"/>
                    </a:lnTo>
                    <a:lnTo>
                      <a:pt x="1968" y="2893"/>
                    </a:lnTo>
                    <a:lnTo>
                      <a:pt x="2208" y="2858"/>
                    </a:lnTo>
                    <a:lnTo>
                      <a:pt x="2379" y="2790"/>
                    </a:lnTo>
                    <a:lnTo>
                      <a:pt x="2533" y="2721"/>
                    </a:lnTo>
                    <a:lnTo>
                      <a:pt x="2687" y="2636"/>
                    </a:lnTo>
                    <a:lnTo>
                      <a:pt x="2807" y="2516"/>
                    </a:lnTo>
                    <a:lnTo>
                      <a:pt x="2926" y="2396"/>
                    </a:lnTo>
                    <a:lnTo>
                      <a:pt x="3029" y="2259"/>
                    </a:lnTo>
                    <a:lnTo>
                      <a:pt x="3097" y="2105"/>
                    </a:lnTo>
                    <a:lnTo>
                      <a:pt x="3149" y="1934"/>
                    </a:lnTo>
                    <a:lnTo>
                      <a:pt x="3217" y="2037"/>
                    </a:lnTo>
                    <a:lnTo>
                      <a:pt x="3286" y="2140"/>
                    </a:lnTo>
                    <a:lnTo>
                      <a:pt x="3371" y="2225"/>
                    </a:lnTo>
                    <a:lnTo>
                      <a:pt x="3457" y="2294"/>
                    </a:lnTo>
                    <a:lnTo>
                      <a:pt x="3645" y="2431"/>
                    </a:lnTo>
                    <a:lnTo>
                      <a:pt x="3868" y="2550"/>
                    </a:lnTo>
                    <a:lnTo>
                      <a:pt x="4090" y="2636"/>
                    </a:lnTo>
                    <a:lnTo>
                      <a:pt x="4330" y="2687"/>
                    </a:lnTo>
                    <a:lnTo>
                      <a:pt x="4569" y="2739"/>
                    </a:lnTo>
                    <a:lnTo>
                      <a:pt x="4826" y="2773"/>
                    </a:lnTo>
                    <a:lnTo>
                      <a:pt x="5100" y="2807"/>
                    </a:lnTo>
                    <a:lnTo>
                      <a:pt x="5390" y="2807"/>
                    </a:lnTo>
                    <a:lnTo>
                      <a:pt x="5716" y="2790"/>
                    </a:lnTo>
                    <a:lnTo>
                      <a:pt x="5870" y="2773"/>
                    </a:lnTo>
                    <a:lnTo>
                      <a:pt x="6024" y="2739"/>
                    </a:lnTo>
                    <a:lnTo>
                      <a:pt x="6178" y="2687"/>
                    </a:lnTo>
                    <a:lnTo>
                      <a:pt x="6314" y="2636"/>
                    </a:lnTo>
                    <a:lnTo>
                      <a:pt x="6451" y="2567"/>
                    </a:lnTo>
                    <a:lnTo>
                      <a:pt x="6588" y="2482"/>
                    </a:lnTo>
                    <a:lnTo>
                      <a:pt x="6708" y="2396"/>
                    </a:lnTo>
                    <a:lnTo>
                      <a:pt x="6811" y="2294"/>
                    </a:lnTo>
                    <a:lnTo>
                      <a:pt x="6913" y="2174"/>
                    </a:lnTo>
                    <a:lnTo>
                      <a:pt x="6982" y="2054"/>
                    </a:lnTo>
                    <a:lnTo>
                      <a:pt x="7033" y="1951"/>
                    </a:lnTo>
                    <a:lnTo>
                      <a:pt x="7085" y="1832"/>
                    </a:lnTo>
                    <a:lnTo>
                      <a:pt x="7102" y="1729"/>
                    </a:lnTo>
                    <a:lnTo>
                      <a:pt x="7119" y="1609"/>
                    </a:lnTo>
                    <a:lnTo>
                      <a:pt x="7119" y="1489"/>
                    </a:lnTo>
                    <a:lnTo>
                      <a:pt x="7119" y="1370"/>
                    </a:lnTo>
                    <a:lnTo>
                      <a:pt x="7067" y="1147"/>
                    </a:lnTo>
                    <a:lnTo>
                      <a:pt x="6999" y="925"/>
                    </a:lnTo>
                    <a:lnTo>
                      <a:pt x="6879" y="702"/>
                    </a:lnTo>
                    <a:lnTo>
                      <a:pt x="6725" y="514"/>
                    </a:lnTo>
                    <a:lnTo>
                      <a:pt x="6640" y="428"/>
                    </a:lnTo>
                    <a:lnTo>
                      <a:pt x="6554" y="360"/>
                    </a:lnTo>
                    <a:lnTo>
                      <a:pt x="6434" y="274"/>
                    </a:lnTo>
                    <a:lnTo>
                      <a:pt x="6297" y="206"/>
                    </a:lnTo>
                    <a:lnTo>
                      <a:pt x="6160" y="138"/>
                    </a:lnTo>
                    <a:lnTo>
                      <a:pt x="6024" y="86"/>
                    </a:lnTo>
                    <a:lnTo>
                      <a:pt x="5870" y="52"/>
                    </a:lnTo>
                    <a:lnTo>
                      <a:pt x="5733" y="35"/>
                    </a:lnTo>
                    <a:lnTo>
                      <a:pt x="5579" y="18"/>
                    </a:lnTo>
                    <a:lnTo>
                      <a:pt x="5425" y="1"/>
                    </a:lnTo>
                    <a:close/>
                  </a:path>
                </a:pathLst>
              </a:custGeom>
              <a:solidFill>
                <a:srgbClr val="3125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0" name="Google Shape;2143;p35">
                <a:extLst>
                  <a:ext uri="{FF2B5EF4-FFF2-40B4-BE49-F238E27FC236}">
                    <a16:creationId xmlns:a16="http://schemas.microsoft.com/office/drawing/2014/main" id="{FC725254-3E4C-A449-ABFB-BD3F337B3729}"/>
                  </a:ext>
                </a:extLst>
              </p:cNvPr>
              <p:cNvSpPr/>
              <p:nvPr/>
            </p:nvSpPr>
            <p:spPr>
              <a:xfrm>
                <a:off x="6278752" y="2011069"/>
                <a:ext cx="280827" cy="114792"/>
              </a:xfrm>
              <a:custGeom>
                <a:avLst/>
                <a:gdLst/>
                <a:ahLst/>
                <a:cxnLst/>
                <a:rect l="l" t="t" r="r" b="b"/>
                <a:pathLst>
                  <a:path w="7119" h="2910" fill="none" extrusionOk="0">
                    <a:moveTo>
                      <a:pt x="5425" y="1"/>
                    </a:moveTo>
                    <a:lnTo>
                      <a:pt x="5425" y="1"/>
                    </a:lnTo>
                    <a:lnTo>
                      <a:pt x="5254" y="18"/>
                    </a:lnTo>
                    <a:lnTo>
                      <a:pt x="5082" y="35"/>
                    </a:lnTo>
                    <a:lnTo>
                      <a:pt x="4911" y="69"/>
                    </a:lnTo>
                    <a:lnTo>
                      <a:pt x="4740" y="103"/>
                    </a:lnTo>
                    <a:lnTo>
                      <a:pt x="4740" y="103"/>
                    </a:lnTo>
                    <a:lnTo>
                      <a:pt x="4518" y="189"/>
                    </a:lnTo>
                    <a:lnTo>
                      <a:pt x="4295" y="292"/>
                    </a:lnTo>
                    <a:lnTo>
                      <a:pt x="4090" y="411"/>
                    </a:lnTo>
                    <a:lnTo>
                      <a:pt x="3885" y="531"/>
                    </a:lnTo>
                    <a:lnTo>
                      <a:pt x="3696" y="668"/>
                    </a:lnTo>
                    <a:lnTo>
                      <a:pt x="3508" y="822"/>
                    </a:lnTo>
                    <a:lnTo>
                      <a:pt x="3166" y="1147"/>
                    </a:lnTo>
                    <a:lnTo>
                      <a:pt x="3166" y="1147"/>
                    </a:lnTo>
                    <a:lnTo>
                      <a:pt x="3097" y="993"/>
                    </a:lnTo>
                    <a:lnTo>
                      <a:pt x="2995" y="873"/>
                    </a:lnTo>
                    <a:lnTo>
                      <a:pt x="2875" y="771"/>
                    </a:lnTo>
                    <a:lnTo>
                      <a:pt x="2755" y="702"/>
                    </a:lnTo>
                    <a:lnTo>
                      <a:pt x="2601" y="634"/>
                    </a:lnTo>
                    <a:lnTo>
                      <a:pt x="2447" y="600"/>
                    </a:lnTo>
                    <a:lnTo>
                      <a:pt x="2276" y="583"/>
                    </a:lnTo>
                    <a:lnTo>
                      <a:pt x="2105" y="565"/>
                    </a:lnTo>
                    <a:lnTo>
                      <a:pt x="2105" y="565"/>
                    </a:lnTo>
                    <a:lnTo>
                      <a:pt x="1865" y="583"/>
                    </a:lnTo>
                    <a:lnTo>
                      <a:pt x="1626" y="617"/>
                    </a:lnTo>
                    <a:lnTo>
                      <a:pt x="1386" y="668"/>
                    </a:lnTo>
                    <a:lnTo>
                      <a:pt x="1164" y="737"/>
                    </a:lnTo>
                    <a:lnTo>
                      <a:pt x="941" y="822"/>
                    </a:lnTo>
                    <a:lnTo>
                      <a:pt x="753" y="908"/>
                    </a:lnTo>
                    <a:lnTo>
                      <a:pt x="582" y="1010"/>
                    </a:lnTo>
                    <a:lnTo>
                      <a:pt x="445" y="1113"/>
                    </a:lnTo>
                    <a:lnTo>
                      <a:pt x="445" y="1113"/>
                    </a:lnTo>
                    <a:lnTo>
                      <a:pt x="343" y="1216"/>
                    </a:lnTo>
                    <a:lnTo>
                      <a:pt x="240" y="1318"/>
                    </a:lnTo>
                    <a:lnTo>
                      <a:pt x="171" y="1421"/>
                    </a:lnTo>
                    <a:lnTo>
                      <a:pt x="86" y="1541"/>
                    </a:lnTo>
                    <a:lnTo>
                      <a:pt x="35" y="1678"/>
                    </a:lnTo>
                    <a:lnTo>
                      <a:pt x="17" y="1797"/>
                    </a:lnTo>
                    <a:lnTo>
                      <a:pt x="0" y="1934"/>
                    </a:lnTo>
                    <a:lnTo>
                      <a:pt x="17" y="2054"/>
                    </a:lnTo>
                    <a:lnTo>
                      <a:pt x="17" y="2054"/>
                    </a:lnTo>
                    <a:lnTo>
                      <a:pt x="69" y="2191"/>
                    </a:lnTo>
                    <a:lnTo>
                      <a:pt x="137" y="2311"/>
                    </a:lnTo>
                    <a:lnTo>
                      <a:pt x="223" y="2413"/>
                    </a:lnTo>
                    <a:lnTo>
                      <a:pt x="343" y="2499"/>
                    </a:lnTo>
                    <a:lnTo>
                      <a:pt x="462" y="2585"/>
                    </a:lnTo>
                    <a:lnTo>
                      <a:pt x="582" y="2653"/>
                    </a:lnTo>
                    <a:lnTo>
                      <a:pt x="856" y="2756"/>
                    </a:lnTo>
                    <a:lnTo>
                      <a:pt x="856" y="2756"/>
                    </a:lnTo>
                    <a:lnTo>
                      <a:pt x="1078" y="2824"/>
                    </a:lnTo>
                    <a:lnTo>
                      <a:pt x="1301" y="2875"/>
                    </a:lnTo>
                    <a:lnTo>
                      <a:pt x="1523" y="2893"/>
                    </a:lnTo>
                    <a:lnTo>
                      <a:pt x="1746" y="2910"/>
                    </a:lnTo>
                    <a:lnTo>
                      <a:pt x="1746" y="2910"/>
                    </a:lnTo>
                    <a:lnTo>
                      <a:pt x="1968" y="2893"/>
                    </a:lnTo>
                    <a:lnTo>
                      <a:pt x="2208" y="2858"/>
                    </a:lnTo>
                    <a:lnTo>
                      <a:pt x="2208" y="2858"/>
                    </a:lnTo>
                    <a:lnTo>
                      <a:pt x="2379" y="2790"/>
                    </a:lnTo>
                    <a:lnTo>
                      <a:pt x="2533" y="2721"/>
                    </a:lnTo>
                    <a:lnTo>
                      <a:pt x="2687" y="2636"/>
                    </a:lnTo>
                    <a:lnTo>
                      <a:pt x="2807" y="2516"/>
                    </a:lnTo>
                    <a:lnTo>
                      <a:pt x="2926" y="2396"/>
                    </a:lnTo>
                    <a:lnTo>
                      <a:pt x="3029" y="2259"/>
                    </a:lnTo>
                    <a:lnTo>
                      <a:pt x="3097" y="2105"/>
                    </a:lnTo>
                    <a:lnTo>
                      <a:pt x="3149" y="1934"/>
                    </a:lnTo>
                    <a:lnTo>
                      <a:pt x="3149" y="1934"/>
                    </a:lnTo>
                    <a:lnTo>
                      <a:pt x="3217" y="2037"/>
                    </a:lnTo>
                    <a:lnTo>
                      <a:pt x="3286" y="2140"/>
                    </a:lnTo>
                    <a:lnTo>
                      <a:pt x="3371" y="2225"/>
                    </a:lnTo>
                    <a:lnTo>
                      <a:pt x="3457" y="2294"/>
                    </a:lnTo>
                    <a:lnTo>
                      <a:pt x="3645" y="2431"/>
                    </a:lnTo>
                    <a:lnTo>
                      <a:pt x="3868" y="2550"/>
                    </a:lnTo>
                    <a:lnTo>
                      <a:pt x="4090" y="2636"/>
                    </a:lnTo>
                    <a:lnTo>
                      <a:pt x="4330" y="2687"/>
                    </a:lnTo>
                    <a:lnTo>
                      <a:pt x="4569" y="2739"/>
                    </a:lnTo>
                    <a:lnTo>
                      <a:pt x="4826" y="2773"/>
                    </a:lnTo>
                    <a:lnTo>
                      <a:pt x="4826" y="2773"/>
                    </a:lnTo>
                    <a:lnTo>
                      <a:pt x="5100" y="2807"/>
                    </a:lnTo>
                    <a:lnTo>
                      <a:pt x="5390" y="2807"/>
                    </a:lnTo>
                    <a:lnTo>
                      <a:pt x="5390" y="2807"/>
                    </a:lnTo>
                    <a:lnTo>
                      <a:pt x="5716" y="2790"/>
                    </a:lnTo>
                    <a:lnTo>
                      <a:pt x="5870" y="2773"/>
                    </a:lnTo>
                    <a:lnTo>
                      <a:pt x="6024" y="2739"/>
                    </a:lnTo>
                    <a:lnTo>
                      <a:pt x="6024" y="2739"/>
                    </a:lnTo>
                    <a:lnTo>
                      <a:pt x="6178" y="2687"/>
                    </a:lnTo>
                    <a:lnTo>
                      <a:pt x="6314" y="2636"/>
                    </a:lnTo>
                    <a:lnTo>
                      <a:pt x="6451" y="2567"/>
                    </a:lnTo>
                    <a:lnTo>
                      <a:pt x="6588" y="2482"/>
                    </a:lnTo>
                    <a:lnTo>
                      <a:pt x="6708" y="2396"/>
                    </a:lnTo>
                    <a:lnTo>
                      <a:pt x="6811" y="2294"/>
                    </a:lnTo>
                    <a:lnTo>
                      <a:pt x="6913" y="2174"/>
                    </a:lnTo>
                    <a:lnTo>
                      <a:pt x="6982" y="2054"/>
                    </a:lnTo>
                    <a:lnTo>
                      <a:pt x="6982" y="2054"/>
                    </a:lnTo>
                    <a:lnTo>
                      <a:pt x="7033" y="1951"/>
                    </a:lnTo>
                    <a:lnTo>
                      <a:pt x="7085" y="1832"/>
                    </a:lnTo>
                    <a:lnTo>
                      <a:pt x="7102" y="1729"/>
                    </a:lnTo>
                    <a:lnTo>
                      <a:pt x="7119" y="1609"/>
                    </a:lnTo>
                    <a:lnTo>
                      <a:pt x="7119" y="1489"/>
                    </a:lnTo>
                    <a:lnTo>
                      <a:pt x="7119" y="1370"/>
                    </a:lnTo>
                    <a:lnTo>
                      <a:pt x="7067" y="1147"/>
                    </a:lnTo>
                    <a:lnTo>
                      <a:pt x="6999" y="925"/>
                    </a:lnTo>
                    <a:lnTo>
                      <a:pt x="6879" y="702"/>
                    </a:lnTo>
                    <a:lnTo>
                      <a:pt x="6725" y="514"/>
                    </a:lnTo>
                    <a:lnTo>
                      <a:pt x="6640" y="428"/>
                    </a:lnTo>
                    <a:lnTo>
                      <a:pt x="6554" y="360"/>
                    </a:lnTo>
                    <a:lnTo>
                      <a:pt x="6554" y="360"/>
                    </a:lnTo>
                    <a:lnTo>
                      <a:pt x="6434" y="274"/>
                    </a:lnTo>
                    <a:lnTo>
                      <a:pt x="6297" y="206"/>
                    </a:lnTo>
                    <a:lnTo>
                      <a:pt x="6160" y="138"/>
                    </a:lnTo>
                    <a:lnTo>
                      <a:pt x="6024" y="86"/>
                    </a:lnTo>
                    <a:lnTo>
                      <a:pt x="5870" y="52"/>
                    </a:lnTo>
                    <a:lnTo>
                      <a:pt x="5733" y="35"/>
                    </a:lnTo>
                    <a:lnTo>
                      <a:pt x="5579" y="18"/>
                    </a:lnTo>
                    <a:lnTo>
                      <a:pt x="5425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1" name="Google Shape;2144;p35">
                <a:extLst>
                  <a:ext uri="{FF2B5EF4-FFF2-40B4-BE49-F238E27FC236}">
                    <a16:creationId xmlns:a16="http://schemas.microsoft.com/office/drawing/2014/main" id="{6EB0D2CD-85E9-E825-A0B9-A389DDF1AE3F}"/>
                  </a:ext>
                </a:extLst>
              </p:cNvPr>
              <p:cNvSpPr/>
              <p:nvPr/>
            </p:nvSpPr>
            <p:spPr>
              <a:xfrm>
                <a:off x="6427232" y="2384360"/>
                <a:ext cx="25010" cy="13530"/>
              </a:xfrm>
              <a:custGeom>
                <a:avLst/>
                <a:gdLst/>
                <a:ahLst/>
                <a:cxnLst/>
                <a:rect l="l" t="t" r="r" b="b"/>
                <a:pathLst>
                  <a:path w="634" h="343" extrusionOk="0">
                    <a:moveTo>
                      <a:pt x="446" y="0"/>
                    </a:moveTo>
                    <a:lnTo>
                      <a:pt x="394" y="18"/>
                    </a:lnTo>
                    <a:lnTo>
                      <a:pt x="360" y="35"/>
                    </a:lnTo>
                    <a:lnTo>
                      <a:pt x="275" y="86"/>
                    </a:lnTo>
                    <a:lnTo>
                      <a:pt x="121" y="206"/>
                    </a:lnTo>
                    <a:lnTo>
                      <a:pt x="69" y="257"/>
                    </a:lnTo>
                    <a:lnTo>
                      <a:pt x="1" y="326"/>
                    </a:lnTo>
                    <a:lnTo>
                      <a:pt x="18" y="343"/>
                    </a:lnTo>
                    <a:lnTo>
                      <a:pt x="189" y="291"/>
                    </a:lnTo>
                    <a:lnTo>
                      <a:pt x="343" y="240"/>
                    </a:lnTo>
                    <a:lnTo>
                      <a:pt x="429" y="240"/>
                    </a:lnTo>
                    <a:lnTo>
                      <a:pt x="463" y="223"/>
                    </a:lnTo>
                    <a:lnTo>
                      <a:pt x="497" y="206"/>
                    </a:lnTo>
                    <a:lnTo>
                      <a:pt x="566" y="172"/>
                    </a:lnTo>
                    <a:lnTo>
                      <a:pt x="634" y="86"/>
                    </a:lnTo>
                    <a:lnTo>
                      <a:pt x="634" y="69"/>
                    </a:lnTo>
                    <a:lnTo>
                      <a:pt x="583" y="35"/>
                    </a:lnTo>
                    <a:lnTo>
                      <a:pt x="548" y="18"/>
                    </a:lnTo>
                    <a:lnTo>
                      <a:pt x="463" y="0"/>
                    </a:lnTo>
                    <a:close/>
                  </a:path>
                </a:pathLst>
              </a:custGeom>
              <a:solidFill>
                <a:srgbClr val="946E5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2" name="Google Shape;2145;p35">
                <a:extLst>
                  <a:ext uri="{FF2B5EF4-FFF2-40B4-BE49-F238E27FC236}">
                    <a16:creationId xmlns:a16="http://schemas.microsoft.com/office/drawing/2014/main" id="{7669166E-FB13-769E-E32B-FD64C6F57E25}"/>
                  </a:ext>
                </a:extLst>
              </p:cNvPr>
              <p:cNvSpPr/>
              <p:nvPr/>
            </p:nvSpPr>
            <p:spPr>
              <a:xfrm>
                <a:off x="6427232" y="2384360"/>
                <a:ext cx="25010" cy="13530"/>
              </a:xfrm>
              <a:custGeom>
                <a:avLst/>
                <a:gdLst/>
                <a:ahLst/>
                <a:cxnLst/>
                <a:rect l="l" t="t" r="r" b="b"/>
                <a:pathLst>
                  <a:path w="634" h="343" fill="none" extrusionOk="0">
                    <a:moveTo>
                      <a:pt x="463" y="0"/>
                    </a:moveTo>
                    <a:lnTo>
                      <a:pt x="463" y="0"/>
                    </a:lnTo>
                    <a:lnTo>
                      <a:pt x="446" y="0"/>
                    </a:lnTo>
                    <a:lnTo>
                      <a:pt x="446" y="0"/>
                    </a:lnTo>
                    <a:lnTo>
                      <a:pt x="394" y="18"/>
                    </a:lnTo>
                    <a:lnTo>
                      <a:pt x="360" y="35"/>
                    </a:lnTo>
                    <a:lnTo>
                      <a:pt x="275" y="86"/>
                    </a:lnTo>
                    <a:lnTo>
                      <a:pt x="275" y="86"/>
                    </a:lnTo>
                    <a:lnTo>
                      <a:pt x="121" y="206"/>
                    </a:lnTo>
                    <a:lnTo>
                      <a:pt x="121" y="206"/>
                    </a:lnTo>
                    <a:lnTo>
                      <a:pt x="69" y="257"/>
                    </a:lnTo>
                    <a:lnTo>
                      <a:pt x="1" y="326"/>
                    </a:lnTo>
                    <a:lnTo>
                      <a:pt x="18" y="343"/>
                    </a:lnTo>
                    <a:lnTo>
                      <a:pt x="18" y="343"/>
                    </a:lnTo>
                    <a:lnTo>
                      <a:pt x="189" y="291"/>
                    </a:lnTo>
                    <a:lnTo>
                      <a:pt x="189" y="291"/>
                    </a:lnTo>
                    <a:lnTo>
                      <a:pt x="343" y="240"/>
                    </a:lnTo>
                    <a:lnTo>
                      <a:pt x="343" y="240"/>
                    </a:lnTo>
                    <a:lnTo>
                      <a:pt x="429" y="240"/>
                    </a:lnTo>
                    <a:lnTo>
                      <a:pt x="463" y="223"/>
                    </a:lnTo>
                    <a:lnTo>
                      <a:pt x="497" y="206"/>
                    </a:lnTo>
                    <a:lnTo>
                      <a:pt x="497" y="206"/>
                    </a:lnTo>
                    <a:lnTo>
                      <a:pt x="566" y="172"/>
                    </a:lnTo>
                    <a:lnTo>
                      <a:pt x="566" y="172"/>
                    </a:lnTo>
                    <a:lnTo>
                      <a:pt x="634" y="86"/>
                    </a:lnTo>
                    <a:lnTo>
                      <a:pt x="634" y="69"/>
                    </a:lnTo>
                    <a:lnTo>
                      <a:pt x="634" y="69"/>
                    </a:lnTo>
                    <a:lnTo>
                      <a:pt x="583" y="35"/>
                    </a:lnTo>
                    <a:lnTo>
                      <a:pt x="548" y="18"/>
                    </a:lnTo>
                    <a:lnTo>
                      <a:pt x="548" y="18"/>
                    </a:lnTo>
                    <a:lnTo>
                      <a:pt x="463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3" name="Google Shape;2146;p35">
                <a:extLst>
                  <a:ext uri="{FF2B5EF4-FFF2-40B4-BE49-F238E27FC236}">
                    <a16:creationId xmlns:a16="http://schemas.microsoft.com/office/drawing/2014/main" id="{20967B75-4FBE-CAD1-A41E-A64E74750722}"/>
                  </a:ext>
                </a:extLst>
              </p:cNvPr>
              <p:cNvSpPr/>
              <p:nvPr/>
            </p:nvSpPr>
            <p:spPr>
              <a:xfrm>
                <a:off x="6452202" y="2392447"/>
                <a:ext cx="20315" cy="8836"/>
              </a:xfrm>
              <a:custGeom>
                <a:avLst/>
                <a:gdLst/>
                <a:ahLst/>
                <a:cxnLst/>
                <a:rect l="l" t="t" r="r" b="b"/>
                <a:pathLst>
                  <a:path w="515" h="224" extrusionOk="0">
                    <a:moveTo>
                      <a:pt x="309" y="1"/>
                    </a:moveTo>
                    <a:lnTo>
                      <a:pt x="258" y="35"/>
                    </a:lnTo>
                    <a:lnTo>
                      <a:pt x="121" y="86"/>
                    </a:lnTo>
                    <a:lnTo>
                      <a:pt x="1" y="155"/>
                    </a:lnTo>
                    <a:lnTo>
                      <a:pt x="18" y="172"/>
                    </a:lnTo>
                    <a:lnTo>
                      <a:pt x="138" y="189"/>
                    </a:lnTo>
                    <a:lnTo>
                      <a:pt x="275" y="206"/>
                    </a:lnTo>
                    <a:lnTo>
                      <a:pt x="360" y="223"/>
                    </a:lnTo>
                    <a:lnTo>
                      <a:pt x="395" y="206"/>
                    </a:lnTo>
                    <a:lnTo>
                      <a:pt x="463" y="172"/>
                    </a:lnTo>
                    <a:lnTo>
                      <a:pt x="514" y="103"/>
                    </a:lnTo>
                    <a:lnTo>
                      <a:pt x="514" y="86"/>
                    </a:lnTo>
                    <a:lnTo>
                      <a:pt x="480" y="52"/>
                    </a:lnTo>
                    <a:lnTo>
                      <a:pt x="446" y="18"/>
                    </a:lnTo>
                    <a:lnTo>
                      <a:pt x="377" y="1"/>
                    </a:lnTo>
                    <a:close/>
                  </a:path>
                </a:pathLst>
              </a:custGeom>
              <a:solidFill>
                <a:srgbClr val="946E5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4" name="Google Shape;2147;p35">
                <a:extLst>
                  <a:ext uri="{FF2B5EF4-FFF2-40B4-BE49-F238E27FC236}">
                    <a16:creationId xmlns:a16="http://schemas.microsoft.com/office/drawing/2014/main" id="{38D321FE-B4F2-3F37-C39D-7533309A98A9}"/>
                  </a:ext>
                </a:extLst>
              </p:cNvPr>
              <p:cNvSpPr/>
              <p:nvPr/>
            </p:nvSpPr>
            <p:spPr>
              <a:xfrm>
                <a:off x="6452202" y="2392447"/>
                <a:ext cx="20315" cy="8836"/>
              </a:xfrm>
              <a:custGeom>
                <a:avLst/>
                <a:gdLst/>
                <a:ahLst/>
                <a:cxnLst/>
                <a:rect l="l" t="t" r="r" b="b"/>
                <a:pathLst>
                  <a:path w="515" h="224" fill="none" extrusionOk="0">
                    <a:moveTo>
                      <a:pt x="360" y="1"/>
                    </a:moveTo>
                    <a:lnTo>
                      <a:pt x="360" y="1"/>
                    </a:lnTo>
                    <a:lnTo>
                      <a:pt x="309" y="1"/>
                    </a:lnTo>
                    <a:lnTo>
                      <a:pt x="258" y="35"/>
                    </a:lnTo>
                    <a:lnTo>
                      <a:pt x="258" y="35"/>
                    </a:lnTo>
                    <a:lnTo>
                      <a:pt x="121" y="86"/>
                    </a:lnTo>
                    <a:lnTo>
                      <a:pt x="121" y="86"/>
                    </a:lnTo>
                    <a:lnTo>
                      <a:pt x="1" y="155"/>
                    </a:lnTo>
                    <a:lnTo>
                      <a:pt x="18" y="172"/>
                    </a:lnTo>
                    <a:lnTo>
                      <a:pt x="138" y="189"/>
                    </a:lnTo>
                    <a:lnTo>
                      <a:pt x="138" y="189"/>
                    </a:lnTo>
                    <a:lnTo>
                      <a:pt x="275" y="206"/>
                    </a:lnTo>
                    <a:lnTo>
                      <a:pt x="275" y="206"/>
                    </a:lnTo>
                    <a:lnTo>
                      <a:pt x="360" y="223"/>
                    </a:lnTo>
                    <a:lnTo>
                      <a:pt x="360" y="223"/>
                    </a:lnTo>
                    <a:lnTo>
                      <a:pt x="395" y="206"/>
                    </a:lnTo>
                    <a:lnTo>
                      <a:pt x="395" y="206"/>
                    </a:lnTo>
                    <a:lnTo>
                      <a:pt x="463" y="172"/>
                    </a:lnTo>
                    <a:lnTo>
                      <a:pt x="463" y="172"/>
                    </a:lnTo>
                    <a:lnTo>
                      <a:pt x="514" y="103"/>
                    </a:lnTo>
                    <a:lnTo>
                      <a:pt x="514" y="86"/>
                    </a:lnTo>
                    <a:lnTo>
                      <a:pt x="514" y="86"/>
                    </a:lnTo>
                    <a:lnTo>
                      <a:pt x="480" y="52"/>
                    </a:lnTo>
                    <a:lnTo>
                      <a:pt x="446" y="18"/>
                    </a:lnTo>
                    <a:lnTo>
                      <a:pt x="446" y="18"/>
                    </a:lnTo>
                    <a:lnTo>
                      <a:pt x="377" y="1"/>
                    </a:lnTo>
                    <a:lnTo>
                      <a:pt x="377" y="1"/>
                    </a:lnTo>
                    <a:lnTo>
                      <a:pt x="360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5" name="Google Shape;2148;p35">
                <a:extLst>
                  <a:ext uri="{FF2B5EF4-FFF2-40B4-BE49-F238E27FC236}">
                    <a16:creationId xmlns:a16="http://schemas.microsoft.com/office/drawing/2014/main" id="{A328F0A8-1857-7C31-320B-3CF4AD49E911}"/>
                  </a:ext>
                </a:extLst>
              </p:cNvPr>
              <p:cNvSpPr/>
              <p:nvPr/>
            </p:nvSpPr>
            <p:spPr>
              <a:xfrm>
                <a:off x="6256464" y="2379626"/>
                <a:ext cx="25010" cy="10848"/>
              </a:xfrm>
              <a:custGeom>
                <a:avLst/>
                <a:gdLst/>
                <a:ahLst/>
                <a:cxnLst/>
                <a:rect l="l" t="t" r="r" b="b"/>
                <a:pathLst>
                  <a:path w="634" h="275" extrusionOk="0">
                    <a:moveTo>
                      <a:pt x="172" y="1"/>
                    </a:moveTo>
                    <a:lnTo>
                      <a:pt x="86" y="35"/>
                    </a:lnTo>
                    <a:lnTo>
                      <a:pt x="35" y="52"/>
                    </a:lnTo>
                    <a:lnTo>
                      <a:pt x="1" y="103"/>
                    </a:lnTo>
                    <a:lnTo>
                      <a:pt x="1" y="120"/>
                    </a:lnTo>
                    <a:lnTo>
                      <a:pt x="69" y="189"/>
                    </a:lnTo>
                    <a:lnTo>
                      <a:pt x="155" y="223"/>
                    </a:lnTo>
                    <a:lnTo>
                      <a:pt x="309" y="223"/>
                    </a:lnTo>
                    <a:lnTo>
                      <a:pt x="463" y="240"/>
                    </a:lnTo>
                    <a:lnTo>
                      <a:pt x="617" y="274"/>
                    </a:lnTo>
                    <a:lnTo>
                      <a:pt x="634" y="257"/>
                    </a:lnTo>
                    <a:lnTo>
                      <a:pt x="565" y="189"/>
                    </a:lnTo>
                    <a:lnTo>
                      <a:pt x="497" y="138"/>
                    </a:lnTo>
                    <a:lnTo>
                      <a:pt x="343" y="52"/>
                    </a:lnTo>
                    <a:lnTo>
                      <a:pt x="274" y="18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rgbClr val="946E5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6" name="Google Shape;2149;p35">
                <a:extLst>
                  <a:ext uri="{FF2B5EF4-FFF2-40B4-BE49-F238E27FC236}">
                    <a16:creationId xmlns:a16="http://schemas.microsoft.com/office/drawing/2014/main" id="{C63BBEF9-92A9-4828-2D30-DD4FB2A34860}"/>
                  </a:ext>
                </a:extLst>
              </p:cNvPr>
              <p:cNvSpPr/>
              <p:nvPr/>
            </p:nvSpPr>
            <p:spPr>
              <a:xfrm>
                <a:off x="6256464" y="2379626"/>
                <a:ext cx="25010" cy="10848"/>
              </a:xfrm>
              <a:custGeom>
                <a:avLst/>
                <a:gdLst/>
                <a:ahLst/>
                <a:cxnLst/>
                <a:rect l="l" t="t" r="r" b="b"/>
                <a:pathLst>
                  <a:path w="634" h="275" fill="none" extrusionOk="0">
                    <a:moveTo>
                      <a:pt x="189" y="1"/>
                    </a:moveTo>
                    <a:lnTo>
                      <a:pt x="189" y="1"/>
                    </a:lnTo>
                    <a:lnTo>
                      <a:pt x="172" y="1"/>
                    </a:lnTo>
                    <a:lnTo>
                      <a:pt x="172" y="1"/>
                    </a:lnTo>
                    <a:lnTo>
                      <a:pt x="86" y="35"/>
                    </a:lnTo>
                    <a:lnTo>
                      <a:pt x="86" y="35"/>
                    </a:lnTo>
                    <a:lnTo>
                      <a:pt x="35" y="52"/>
                    </a:lnTo>
                    <a:lnTo>
                      <a:pt x="1" y="103"/>
                    </a:lnTo>
                    <a:lnTo>
                      <a:pt x="1" y="120"/>
                    </a:lnTo>
                    <a:lnTo>
                      <a:pt x="1" y="120"/>
                    </a:lnTo>
                    <a:lnTo>
                      <a:pt x="69" y="189"/>
                    </a:lnTo>
                    <a:lnTo>
                      <a:pt x="69" y="189"/>
                    </a:lnTo>
                    <a:lnTo>
                      <a:pt x="155" y="223"/>
                    </a:lnTo>
                    <a:lnTo>
                      <a:pt x="155" y="223"/>
                    </a:lnTo>
                    <a:lnTo>
                      <a:pt x="206" y="223"/>
                    </a:lnTo>
                    <a:lnTo>
                      <a:pt x="206" y="223"/>
                    </a:lnTo>
                    <a:lnTo>
                      <a:pt x="240" y="223"/>
                    </a:lnTo>
                    <a:lnTo>
                      <a:pt x="240" y="223"/>
                    </a:lnTo>
                    <a:lnTo>
                      <a:pt x="291" y="223"/>
                    </a:lnTo>
                    <a:lnTo>
                      <a:pt x="291" y="223"/>
                    </a:lnTo>
                    <a:lnTo>
                      <a:pt x="309" y="223"/>
                    </a:lnTo>
                    <a:lnTo>
                      <a:pt x="309" y="223"/>
                    </a:lnTo>
                    <a:lnTo>
                      <a:pt x="463" y="240"/>
                    </a:lnTo>
                    <a:lnTo>
                      <a:pt x="463" y="240"/>
                    </a:lnTo>
                    <a:lnTo>
                      <a:pt x="617" y="274"/>
                    </a:lnTo>
                    <a:lnTo>
                      <a:pt x="634" y="257"/>
                    </a:lnTo>
                    <a:lnTo>
                      <a:pt x="634" y="257"/>
                    </a:lnTo>
                    <a:lnTo>
                      <a:pt x="565" y="189"/>
                    </a:lnTo>
                    <a:lnTo>
                      <a:pt x="497" y="138"/>
                    </a:lnTo>
                    <a:lnTo>
                      <a:pt x="497" y="138"/>
                    </a:lnTo>
                    <a:lnTo>
                      <a:pt x="343" y="52"/>
                    </a:lnTo>
                    <a:lnTo>
                      <a:pt x="343" y="52"/>
                    </a:lnTo>
                    <a:lnTo>
                      <a:pt x="274" y="18"/>
                    </a:lnTo>
                    <a:lnTo>
                      <a:pt x="189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7" name="Google Shape;2150;p35">
                <a:extLst>
                  <a:ext uri="{FF2B5EF4-FFF2-40B4-BE49-F238E27FC236}">
                    <a16:creationId xmlns:a16="http://schemas.microsoft.com/office/drawing/2014/main" id="{B406D308-9A0A-C70D-B9CF-5E2BFF6F339F}"/>
                  </a:ext>
                </a:extLst>
              </p:cNvPr>
              <p:cNvSpPr/>
              <p:nvPr/>
            </p:nvSpPr>
            <p:spPr>
              <a:xfrm>
                <a:off x="6236898" y="2386372"/>
                <a:ext cx="20947" cy="10848"/>
              </a:xfrm>
              <a:custGeom>
                <a:avLst/>
                <a:gdLst/>
                <a:ahLst/>
                <a:cxnLst/>
                <a:rect l="l" t="t" r="r" b="b"/>
                <a:pathLst>
                  <a:path w="531" h="275" extrusionOk="0">
                    <a:moveTo>
                      <a:pt x="154" y="1"/>
                    </a:moveTo>
                    <a:lnTo>
                      <a:pt x="69" y="18"/>
                    </a:lnTo>
                    <a:lnTo>
                      <a:pt x="35" y="52"/>
                    </a:lnTo>
                    <a:lnTo>
                      <a:pt x="0" y="86"/>
                    </a:lnTo>
                    <a:lnTo>
                      <a:pt x="0" y="103"/>
                    </a:lnTo>
                    <a:lnTo>
                      <a:pt x="52" y="172"/>
                    </a:lnTo>
                    <a:lnTo>
                      <a:pt x="120" y="206"/>
                    </a:lnTo>
                    <a:lnTo>
                      <a:pt x="171" y="223"/>
                    </a:lnTo>
                    <a:lnTo>
                      <a:pt x="257" y="223"/>
                    </a:lnTo>
                    <a:lnTo>
                      <a:pt x="394" y="240"/>
                    </a:lnTo>
                    <a:lnTo>
                      <a:pt x="531" y="275"/>
                    </a:lnTo>
                    <a:lnTo>
                      <a:pt x="531" y="257"/>
                    </a:lnTo>
                    <a:lnTo>
                      <a:pt x="428" y="155"/>
                    </a:lnTo>
                    <a:lnTo>
                      <a:pt x="308" y="69"/>
                    </a:lnTo>
                    <a:lnTo>
                      <a:pt x="240" y="18"/>
                    </a:lnTo>
                    <a:lnTo>
                      <a:pt x="206" y="1"/>
                    </a:lnTo>
                    <a:close/>
                  </a:path>
                </a:pathLst>
              </a:custGeom>
              <a:solidFill>
                <a:srgbClr val="946E5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8" name="Google Shape;2151;p35">
                <a:extLst>
                  <a:ext uri="{FF2B5EF4-FFF2-40B4-BE49-F238E27FC236}">
                    <a16:creationId xmlns:a16="http://schemas.microsoft.com/office/drawing/2014/main" id="{DEBF384D-0675-B103-099F-351B469A2F83}"/>
                  </a:ext>
                </a:extLst>
              </p:cNvPr>
              <p:cNvSpPr/>
              <p:nvPr/>
            </p:nvSpPr>
            <p:spPr>
              <a:xfrm>
                <a:off x="6236898" y="2386372"/>
                <a:ext cx="20947" cy="10848"/>
              </a:xfrm>
              <a:custGeom>
                <a:avLst/>
                <a:gdLst/>
                <a:ahLst/>
                <a:cxnLst/>
                <a:rect l="l" t="t" r="r" b="b"/>
                <a:pathLst>
                  <a:path w="531" h="275" fill="none" extrusionOk="0">
                    <a:moveTo>
                      <a:pt x="171" y="1"/>
                    </a:moveTo>
                    <a:lnTo>
                      <a:pt x="171" y="1"/>
                    </a:lnTo>
                    <a:lnTo>
                      <a:pt x="154" y="1"/>
                    </a:lnTo>
                    <a:lnTo>
                      <a:pt x="154" y="1"/>
                    </a:lnTo>
                    <a:lnTo>
                      <a:pt x="69" y="18"/>
                    </a:lnTo>
                    <a:lnTo>
                      <a:pt x="69" y="18"/>
                    </a:lnTo>
                    <a:lnTo>
                      <a:pt x="35" y="52"/>
                    </a:lnTo>
                    <a:lnTo>
                      <a:pt x="0" y="86"/>
                    </a:lnTo>
                    <a:lnTo>
                      <a:pt x="0" y="103"/>
                    </a:lnTo>
                    <a:lnTo>
                      <a:pt x="0" y="103"/>
                    </a:lnTo>
                    <a:lnTo>
                      <a:pt x="52" y="172"/>
                    </a:lnTo>
                    <a:lnTo>
                      <a:pt x="52" y="172"/>
                    </a:lnTo>
                    <a:lnTo>
                      <a:pt x="120" y="206"/>
                    </a:lnTo>
                    <a:lnTo>
                      <a:pt x="120" y="206"/>
                    </a:lnTo>
                    <a:lnTo>
                      <a:pt x="171" y="223"/>
                    </a:lnTo>
                    <a:lnTo>
                      <a:pt x="171" y="223"/>
                    </a:lnTo>
                    <a:lnTo>
                      <a:pt x="206" y="223"/>
                    </a:lnTo>
                    <a:lnTo>
                      <a:pt x="206" y="223"/>
                    </a:lnTo>
                    <a:lnTo>
                      <a:pt x="223" y="223"/>
                    </a:lnTo>
                    <a:lnTo>
                      <a:pt x="223" y="223"/>
                    </a:lnTo>
                    <a:lnTo>
                      <a:pt x="257" y="223"/>
                    </a:lnTo>
                    <a:lnTo>
                      <a:pt x="257" y="223"/>
                    </a:lnTo>
                    <a:lnTo>
                      <a:pt x="394" y="240"/>
                    </a:lnTo>
                    <a:lnTo>
                      <a:pt x="394" y="240"/>
                    </a:lnTo>
                    <a:lnTo>
                      <a:pt x="531" y="275"/>
                    </a:lnTo>
                    <a:lnTo>
                      <a:pt x="531" y="257"/>
                    </a:lnTo>
                    <a:lnTo>
                      <a:pt x="531" y="257"/>
                    </a:lnTo>
                    <a:lnTo>
                      <a:pt x="428" y="155"/>
                    </a:lnTo>
                    <a:lnTo>
                      <a:pt x="428" y="155"/>
                    </a:lnTo>
                    <a:lnTo>
                      <a:pt x="308" y="69"/>
                    </a:lnTo>
                    <a:lnTo>
                      <a:pt x="308" y="69"/>
                    </a:lnTo>
                    <a:lnTo>
                      <a:pt x="240" y="18"/>
                    </a:lnTo>
                    <a:lnTo>
                      <a:pt x="206" y="1"/>
                    </a:lnTo>
                    <a:lnTo>
                      <a:pt x="171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9" name="Google Shape;2152;p35">
                <a:extLst>
                  <a:ext uri="{FF2B5EF4-FFF2-40B4-BE49-F238E27FC236}">
                    <a16:creationId xmlns:a16="http://schemas.microsoft.com/office/drawing/2014/main" id="{7CB8CAED-2927-D810-5F4C-21E3844780B4}"/>
                  </a:ext>
                </a:extLst>
              </p:cNvPr>
              <p:cNvSpPr/>
              <p:nvPr/>
            </p:nvSpPr>
            <p:spPr>
              <a:xfrm>
                <a:off x="6274018" y="2487633"/>
                <a:ext cx="156646" cy="11519"/>
              </a:xfrm>
              <a:custGeom>
                <a:avLst/>
                <a:gdLst/>
                <a:ahLst/>
                <a:cxnLst/>
                <a:rect l="l" t="t" r="r" b="b"/>
                <a:pathLst>
                  <a:path w="3971" h="292" extrusionOk="0">
                    <a:moveTo>
                      <a:pt x="1985" y="1"/>
                    </a:moveTo>
                    <a:lnTo>
                      <a:pt x="1489" y="18"/>
                    </a:lnTo>
                    <a:lnTo>
                      <a:pt x="993" y="69"/>
                    </a:lnTo>
                    <a:lnTo>
                      <a:pt x="497" y="137"/>
                    </a:lnTo>
                    <a:lnTo>
                      <a:pt x="0" y="240"/>
                    </a:lnTo>
                    <a:lnTo>
                      <a:pt x="377" y="274"/>
                    </a:lnTo>
                    <a:lnTo>
                      <a:pt x="993" y="274"/>
                    </a:lnTo>
                    <a:lnTo>
                      <a:pt x="1985" y="257"/>
                    </a:lnTo>
                    <a:lnTo>
                      <a:pt x="2978" y="257"/>
                    </a:lnTo>
                    <a:lnTo>
                      <a:pt x="3970" y="291"/>
                    </a:lnTo>
                    <a:lnTo>
                      <a:pt x="3731" y="206"/>
                    </a:lnTo>
                    <a:lnTo>
                      <a:pt x="3491" y="137"/>
                    </a:lnTo>
                    <a:lnTo>
                      <a:pt x="3235" y="86"/>
                    </a:lnTo>
                    <a:lnTo>
                      <a:pt x="2995" y="52"/>
                    </a:lnTo>
                    <a:lnTo>
                      <a:pt x="2533" y="18"/>
                    </a:lnTo>
                    <a:lnTo>
                      <a:pt x="2088" y="1"/>
                    </a:lnTo>
                    <a:close/>
                  </a:path>
                </a:pathLst>
              </a:custGeom>
              <a:solidFill>
                <a:srgbClr val="009C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0" name="Google Shape;2153;p35">
                <a:extLst>
                  <a:ext uri="{FF2B5EF4-FFF2-40B4-BE49-F238E27FC236}">
                    <a16:creationId xmlns:a16="http://schemas.microsoft.com/office/drawing/2014/main" id="{13330ACB-0363-475F-9057-32E021109AEB}"/>
                  </a:ext>
                </a:extLst>
              </p:cNvPr>
              <p:cNvSpPr/>
              <p:nvPr/>
            </p:nvSpPr>
            <p:spPr>
              <a:xfrm>
                <a:off x="6274018" y="2526095"/>
                <a:ext cx="164062" cy="13570"/>
              </a:xfrm>
              <a:custGeom>
                <a:avLst/>
                <a:gdLst/>
                <a:ahLst/>
                <a:cxnLst/>
                <a:rect l="l" t="t" r="r" b="b"/>
                <a:pathLst>
                  <a:path w="4159" h="344" extrusionOk="0">
                    <a:moveTo>
                      <a:pt x="4159" y="1"/>
                    </a:moveTo>
                    <a:lnTo>
                      <a:pt x="3115" y="52"/>
                    </a:lnTo>
                    <a:lnTo>
                      <a:pt x="2088" y="86"/>
                    </a:lnTo>
                    <a:lnTo>
                      <a:pt x="1044" y="86"/>
                    </a:lnTo>
                    <a:lnTo>
                      <a:pt x="35" y="69"/>
                    </a:lnTo>
                    <a:lnTo>
                      <a:pt x="0" y="69"/>
                    </a:lnTo>
                    <a:lnTo>
                      <a:pt x="257" y="138"/>
                    </a:lnTo>
                    <a:lnTo>
                      <a:pt x="514" y="206"/>
                    </a:lnTo>
                    <a:lnTo>
                      <a:pt x="771" y="258"/>
                    </a:lnTo>
                    <a:lnTo>
                      <a:pt x="1027" y="292"/>
                    </a:lnTo>
                    <a:lnTo>
                      <a:pt x="1506" y="326"/>
                    </a:lnTo>
                    <a:lnTo>
                      <a:pt x="1968" y="343"/>
                    </a:lnTo>
                    <a:lnTo>
                      <a:pt x="2088" y="343"/>
                    </a:lnTo>
                    <a:lnTo>
                      <a:pt x="2619" y="326"/>
                    </a:lnTo>
                    <a:lnTo>
                      <a:pt x="3132" y="258"/>
                    </a:lnTo>
                    <a:lnTo>
                      <a:pt x="3406" y="206"/>
                    </a:lnTo>
                    <a:lnTo>
                      <a:pt x="3662" y="155"/>
                    </a:lnTo>
                    <a:lnTo>
                      <a:pt x="3919" y="86"/>
                    </a:lnTo>
                    <a:lnTo>
                      <a:pt x="4159" y="1"/>
                    </a:lnTo>
                    <a:close/>
                  </a:path>
                </a:pathLst>
              </a:custGeom>
              <a:solidFill>
                <a:srgbClr val="009C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1" name="Google Shape;2154;p35">
                <a:extLst>
                  <a:ext uri="{FF2B5EF4-FFF2-40B4-BE49-F238E27FC236}">
                    <a16:creationId xmlns:a16="http://schemas.microsoft.com/office/drawing/2014/main" id="{EFA7ED28-DB5B-DCBF-59ED-1B16413BE8B3}"/>
                  </a:ext>
                </a:extLst>
              </p:cNvPr>
              <p:cNvSpPr/>
              <p:nvPr/>
            </p:nvSpPr>
            <p:spPr>
              <a:xfrm>
                <a:off x="6301710" y="2561874"/>
                <a:ext cx="113412" cy="16252"/>
              </a:xfrm>
              <a:custGeom>
                <a:avLst/>
                <a:gdLst/>
                <a:ahLst/>
                <a:cxnLst/>
                <a:rect l="l" t="t" r="r" b="b"/>
                <a:pathLst>
                  <a:path w="2875" h="412" extrusionOk="0">
                    <a:moveTo>
                      <a:pt x="0" y="1"/>
                    </a:moveTo>
                    <a:lnTo>
                      <a:pt x="154" y="104"/>
                    </a:lnTo>
                    <a:lnTo>
                      <a:pt x="325" y="189"/>
                    </a:lnTo>
                    <a:lnTo>
                      <a:pt x="513" y="258"/>
                    </a:lnTo>
                    <a:lnTo>
                      <a:pt x="685" y="309"/>
                    </a:lnTo>
                    <a:lnTo>
                      <a:pt x="873" y="360"/>
                    </a:lnTo>
                    <a:lnTo>
                      <a:pt x="1061" y="394"/>
                    </a:lnTo>
                    <a:lnTo>
                      <a:pt x="1249" y="412"/>
                    </a:lnTo>
                    <a:lnTo>
                      <a:pt x="1643" y="412"/>
                    </a:lnTo>
                    <a:lnTo>
                      <a:pt x="1831" y="394"/>
                    </a:lnTo>
                    <a:lnTo>
                      <a:pt x="2002" y="360"/>
                    </a:lnTo>
                    <a:lnTo>
                      <a:pt x="2173" y="326"/>
                    </a:lnTo>
                    <a:lnTo>
                      <a:pt x="2361" y="275"/>
                    </a:lnTo>
                    <a:lnTo>
                      <a:pt x="2533" y="206"/>
                    </a:lnTo>
                    <a:lnTo>
                      <a:pt x="2704" y="138"/>
                    </a:lnTo>
                    <a:lnTo>
                      <a:pt x="2875" y="35"/>
                    </a:lnTo>
                    <a:lnTo>
                      <a:pt x="2498" y="86"/>
                    </a:lnTo>
                    <a:lnTo>
                      <a:pt x="2139" y="121"/>
                    </a:lnTo>
                    <a:lnTo>
                      <a:pt x="1831" y="155"/>
                    </a:lnTo>
                    <a:lnTo>
                      <a:pt x="1437" y="155"/>
                    </a:lnTo>
                    <a:lnTo>
                      <a:pt x="1078" y="138"/>
                    </a:lnTo>
                    <a:lnTo>
                      <a:pt x="719" y="121"/>
                    </a:lnTo>
                    <a:lnTo>
                      <a:pt x="359" y="69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009C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2" name="Google Shape;2155;p35">
                <a:extLst>
                  <a:ext uri="{FF2B5EF4-FFF2-40B4-BE49-F238E27FC236}">
                    <a16:creationId xmlns:a16="http://schemas.microsoft.com/office/drawing/2014/main" id="{705C6496-0536-A02C-10D9-5CC108695590}"/>
                  </a:ext>
                </a:extLst>
              </p:cNvPr>
              <p:cNvSpPr/>
              <p:nvPr/>
            </p:nvSpPr>
            <p:spPr>
              <a:xfrm>
                <a:off x="6294254" y="2427555"/>
                <a:ext cx="116173" cy="37160"/>
              </a:xfrm>
              <a:custGeom>
                <a:avLst/>
                <a:gdLst/>
                <a:ahLst/>
                <a:cxnLst/>
                <a:rect l="l" t="t" r="r" b="b"/>
                <a:pathLst>
                  <a:path w="2945" h="942" extrusionOk="0">
                    <a:moveTo>
                      <a:pt x="1370" y="1"/>
                    </a:moveTo>
                    <a:lnTo>
                      <a:pt x="1250" y="18"/>
                    </a:lnTo>
                    <a:lnTo>
                      <a:pt x="1130" y="35"/>
                    </a:lnTo>
                    <a:lnTo>
                      <a:pt x="1010" y="69"/>
                    </a:lnTo>
                    <a:lnTo>
                      <a:pt x="908" y="120"/>
                    </a:lnTo>
                    <a:lnTo>
                      <a:pt x="702" y="223"/>
                    </a:lnTo>
                    <a:lnTo>
                      <a:pt x="1" y="668"/>
                    </a:lnTo>
                    <a:lnTo>
                      <a:pt x="138" y="890"/>
                    </a:lnTo>
                    <a:lnTo>
                      <a:pt x="839" y="446"/>
                    </a:lnTo>
                    <a:lnTo>
                      <a:pt x="1010" y="360"/>
                    </a:lnTo>
                    <a:lnTo>
                      <a:pt x="1096" y="309"/>
                    </a:lnTo>
                    <a:lnTo>
                      <a:pt x="1199" y="274"/>
                    </a:lnTo>
                    <a:lnTo>
                      <a:pt x="1370" y="274"/>
                    </a:lnTo>
                    <a:lnTo>
                      <a:pt x="1558" y="292"/>
                    </a:lnTo>
                    <a:lnTo>
                      <a:pt x="1746" y="360"/>
                    </a:lnTo>
                    <a:lnTo>
                      <a:pt x="1934" y="446"/>
                    </a:lnTo>
                    <a:lnTo>
                      <a:pt x="2362" y="685"/>
                    </a:lnTo>
                    <a:lnTo>
                      <a:pt x="2790" y="942"/>
                    </a:lnTo>
                    <a:lnTo>
                      <a:pt x="2944" y="736"/>
                    </a:lnTo>
                    <a:lnTo>
                      <a:pt x="2499" y="446"/>
                    </a:lnTo>
                    <a:lnTo>
                      <a:pt x="2037" y="206"/>
                    </a:lnTo>
                    <a:lnTo>
                      <a:pt x="1832" y="120"/>
                    </a:lnTo>
                    <a:lnTo>
                      <a:pt x="1609" y="35"/>
                    </a:lnTo>
                    <a:lnTo>
                      <a:pt x="1490" y="18"/>
                    </a:lnTo>
                    <a:lnTo>
                      <a:pt x="137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47" name="Picture 6" descr="Diseño PNG Y SVG De Dibujos Animados De Perro Para Camisetas">
              <a:extLst>
                <a:ext uri="{FF2B5EF4-FFF2-40B4-BE49-F238E27FC236}">
                  <a16:creationId xmlns:a16="http://schemas.microsoft.com/office/drawing/2014/main" id="{65DE67F5-8DAA-A359-026B-7ED9893FDB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52794" y="2132554"/>
              <a:ext cx="1403722" cy="14037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9" name="Picture 8" descr="Lindo Perro Perrito Caricatura PNG ,dibujos Cachorro, Perro, Lindo PNG  Imagen para Descarga Gratuita | Pngtree">
              <a:extLst>
                <a:ext uri="{FF2B5EF4-FFF2-40B4-BE49-F238E27FC236}">
                  <a16:creationId xmlns:a16="http://schemas.microsoft.com/office/drawing/2014/main" id="{9070E512-C967-354B-0416-93785FBD15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12403" y="2512189"/>
              <a:ext cx="1030998" cy="10309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339663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p36"/>
          <p:cNvSpPr txBox="1">
            <a:spLocks noGrp="1"/>
          </p:cNvSpPr>
          <p:nvPr>
            <p:ph type="title"/>
          </p:nvPr>
        </p:nvSpPr>
        <p:spPr>
          <a:xfrm>
            <a:off x="-819706" y="-9191"/>
            <a:ext cx="7886700" cy="99417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 dirty="0">
                <a:latin typeface="Fira Sans Extra Condensed" panose="020B0503050000020004" pitchFamily="34" charset="0"/>
              </a:rPr>
              <a:t>Vacunas</a:t>
            </a:r>
            <a:endParaRPr sz="4000" b="1" dirty="0">
              <a:latin typeface="Fira Sans Extra Condensed" panose="020B0503050000020004" pitchFamily="34" charset="0"/>
            </a:endParaRPr>
          </a:p>
        </p:txBody>
      </p:sp>
      <p:sp>
        <p:nvSpPr>
          <p:cNvPr id="58" name="Google Shape;2723;p40">
            <a:extLst>
              <a:ext uri="{FF2B5EF4-FFF2-40B4-BE49-F238E27FC236}">
                <a16:creationId xmlns:a16="http://schemas.microsoft.com/office/drawing/2014/main" id="{8D23D767-CC62-5865-36AE-E107008349CD}"/>
              </a:ext>
            </a:extLst>
          </p:cNvPr>
          <p:cNvSpPr/>
          <p:nvPr/>
        </p:nvSpPr>
        <p:spPr>
          <a:xfrm>
            <a:off x="638907" y="696944"/>
            <a:ext cx="627300" cy="6273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A</a:t>
            </a:r>
            <a:endParaRPr sz="1800" b="1" dirty="0">
              <a:solidFill>
                <a:srgbClr val="FFFF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aphicFrame>
        <p:nvGraphicFramePr>
          <p:cNvPr id="2589" name="Tabla 2589">
            <a:extLst>
              <a:ext uri="{FF2B5EF4-FFF2-40B4-BE49-F238E27FC236}">
                <a16:creationId xmlns:a16="http://schemas.microsoft.com/office/drawing/2014/main" id="{BC9D6C2E-59EE-67A2-6CEA-D832C42540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4510515"/>
              </p:ext>
            </p:extLst>
          </p:nvPr>
        </p:nvGraphicFramePr>
        <p:xfrm>
          <a:off x="1519650" y="758142"/>
          <a:ext cx="1918995" cy="3474746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918995">
                  <a:extLst>
                    <a:ext uri="{9D8B030D-6E8A-4147-A177-3AD203B41FA5}">
                      <a16:colId xmlns:a16="http://schemas.microsoft.com/office/drawing/2014/main" val="1436906618"/>
                    </a:ext>
                  </a:extLst>
                </a:gridCol>
              </a:tblGrid>
              <a:tr h="315886">
                <a:tc>
                  <a:txBody>
                    <a:bodyPr/>
                    <a:lstStyle/>
                    <a:p>
                      <a:r>
                        <a:rPr lang="es-PE" dirty="0" err="1"/>
                        <a:t>vaccinations</a:t>
                      </a:r>
                      <a:r>
                        <a:rPr lang="es-PE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8339375"/>
                  </a:ext>
                </a:extLst>
              </a:tr>
              <a:tr h="315886">
                <a:tc>
                  <a:txBody>
                    <a:bodyPr/>
                    <a:lstStyle/>
                    <a:p>
                      <a:r>
                        <a:rPr lang="es-ES" dirty="0" err="1"/>
                        <a:t>pet_id</a:t>
                      </a:r>
                      <a:endParaRPr lang="es-P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1501455"/>
                  </a:ext>
                </a:extLst>
              </a:tr>
              <a:tr h="315886">
                <a:tc>
                  <a:txBody>
                    <a:bodyPr/>
                    <a:lstStyle/>
                    <a:p>
                      <a:r>
                        <a:rPr lang="es-ES" dirty="0" err="1"/>
                        <a:t>vaccine_names</a:t>
                      </a:r>
                      <a:endParaRPr lang="es-P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6178343"/>
                  </a:ext>
                </a:extLst>
              </a:tr>
              <a:tr h="315886">
                <a:tc>
                  <a:txBody>
                    <a:bodyPr/>
                    <a:lstStyle/>
                    <a:p>
                      <a:r>
                        <a:rPr lang="es-ES" dirty="0" err="1"/>
                        <a:t>day</a:t>
                      </a:r>
                      <a:endParaRPr lang="es-P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0855173"/>
                  </a:ext>
                </a:extLst>
              </a:tr>
              <a:tr h="315886">
                <a:tc>
                  <a:txBody>
                    <a:bodyPr/>
                    <a:lstStyle/>
                    <a:p>
                      <a:r>
                        <a:rPr lang="es-ES" dirty="0" err="1"/>
                        <a:t>vaccionation_date</a:t>
                      </a:r>
                      <a:endParaRPr lang="es-P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8766094"/>
                  </a:ext>
                </a:extLst>
              </a:tr>
              <a:tr h="315886">
                <a:tc>
                  <a:txBody>
                    <a:bodyPr/>
                    <a:lstStyle/>
                    <a:p>
                      <a:r>
                        <a:rPr lang="es-ES" dirty="0" err="1"/>
                        <a:t>nex_due_date</a:t>
                      </a:r>
                      <a:endParaRPr lang="es-P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5045839"/>
                  </a:ext>
                </a:extLst>
              </a:tr>
              <a:tr h="315886">
                <a:tc>
                  <a:txBody>
                    <a:bodyPr/>
                    <a:lstStyle/>
                    <a:p>
                      <a:r>
                        <a:rPr lang="es-ES" dirty="0" err="1"/>
                        <a:t>veterinarie_id</a:t>
                      </a:r>
                      <a:endParaRPr lang="es-P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1777470"/>
                  </a:ext>
                </a:extLst>
              </a:tr>
              <a:tr h="315886">
                <a:tc>
                  <a:txBody>
                    <a:bodyPr/>
                    <a:lstStyle/>
                    <a:p>
                      <a:r>
                        <a:rPr lang="es-ES" dirty="0" err="1"/>
                        <a:t>reason</a:t>
                      </a:r>
                      <a:endParaRPr lang="es-P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3780562"/>
                  </a:ext>
                </a:extLst>
              </a:tr>
              <a:tr h="315886">
                <a:tc>
                  <a:txBody>
                    <a:bodyPr/>
                    <a:lstStyle/>
                    <a:p>
                      <a:r>
                        <a:rPr lang="es-ES" dirty="0" err="1"/>
                        <a:t>state</a:t>
                      </a:r>
                      <a:endParaRPr lang="es-P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1326523"/>
                  </a:ext>
                </a:extLst>
              </a:tr>
              <a:tr h="315886">
                <a:tc>
                  <a:txBody>
                    <a:bodyPr/>
                    <a:lstStyle/>
                    <a:p>
                      <a:r>
                        <a:rPr lang="es-PE" dirty="0" err="1"/>
                        <a:t>outside</a:t>
                      </a:r>
                      <a:endParaRPr lang="es-P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71898"/>
                  </a:ext>
                </a:extLst>
              </a:tr>
              <a:tr h="315886">
                <a:tc>
                  <a:txBody>
                    <a:bodyPr/>
                    <a:lstStyle/>
                    <a:p>
                      <a:r>
                        <a:rPr lang="es-ES" dirty="0"/>
                        <a:t>reprogramar</a:t>
                      </a:r>
                      <a:endParaRPr lang="es-P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8884826"/>
                  </a:ext>
                </a:extLst>
              </a:tr>
            </a:tbl>
          </a:graphicData>
        </a:graphic>
      </p:graphicFrame>
      <p:sp>
        <p:nvSpPr>
          <p:cNvPr id="2994" name="Google Shape;2728;p40">
            <a:extLst>
              <a:ext uri="{FF2B5EF4-FFF2-40B4-BE49-F238E27FC236}">
                <a16:creationId xmlns:a16="http://schemas.microsoft.com/office/drawing/2014/main" id="{0F0A9BF7-1325-5DE4-DE19-39D7A192B5D0}"/>
              </a:ext>
            </a:extLst>
          </p:cNvPr>
          <p:cNvSpPr/>
          <p:nvPr/>
        </p:nvSpPr>
        <p:spPr>
          <a:xfrm>
            <a:off x="4233178" y="894043"/>
            <a:ext cx="627300" cy="6273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B</a:t>
            </a:r>
            <a:endParaRPr sz="1800" b="1" dirty="0">
              <a:solidFill>
                <a:srgbClr val="FFFF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2" name="Grupo 1">
            <a:extLst>
              <a:ext uri="{FF2B5EF4-FFF2-40B4-BE49-F238E27FC236}">
                <a16:creationId xmlns:a16="http://schemas.microsoft.com/office/drawing/2014/main" id="{0CF35FE2-80E1-8F3C-9096-02EECA8CACBF}"/>
              </a:ext>
            </a:extLst>
          </p:cNvPr>
          <p:cNvGrpSpPr/>
          <p:nvPr/>
        </p:nvGrpSpPr>
        <p:grpSpPr>
          <a:xfrm>
            <a:off x="7007134" y="366022"/>
            <a:ext cx="1388110" cy="514606"/>
            <a:chOff x="6550478" y="202264"/>
            <a:chExt cx="1388110" cy="514606"/>
          </a:xfrm>
        </p:grpSpPr>
        <p:pic>
          <p:nvPicPr>
            <p:cNvPr id="3" name="Imagen 2">
              <a:extLst>
                <a:ext uri="{FF2B5EF4-FFF2-40B4-BE49-F238E27FC236}">
                  <a16:creationId xmlns:a16="http://schemas.microsoft.com/office/drawing/2014/main" id="{3F8883B2-3EBF-3CD9-31FA-4ECC4243E00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50478" y="202264"/>
              <a:ext cx="1318778" cy="350259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  <p:sp>
          <p:nvSpPr>
            <p:cNvPr id="4" name="Rectángulo 3">
              <a:extLst>
                <a:ext uri="{FF2B5EF4-FFF2-40B4-BE49-F238E27FC236}">
                  <a16:creationId xmlns:a16="http://schemas.microsoft.com/office/drawing/2014/main" id="{5D8ED6B0-4EFD-0089-222E-69A517678017}"/>
                </a:ext>
              </a:extLst>
            </p:cNvPr>
            <p:cNvSpPr/>
            <p:nvPr/>
          </p:nvSpPr>
          <p:spPr>
            <a:xfrm>
              <a:off x="6685368" y="572225"/>
              <a:ext cx="1253220" cy="126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800" dirty="0">
                  <a:solidFill>
                    <a:srgbClr val="000000"/>
                  </a:solidFill>
                </a:rPr>
                <a:t>laravest.com</a:t>
              </a:r>
              <a:endParaRPr lang="es-PE" sz="800" dirty="0">
                <a:solidFill>
                  <a:srgbClr val="000000"/>
                </a:solidFill>
              </a:endParaRPr>
            </a:p>
          </p:txBody>
        </p:sp>
        <p:grpSp>
          <p:nvGrpSpPr>
            <p:cNvPr id="5" name="Google Shape;9198;p51">
              <a:extLst>
                <a:ext uri="{FF2B5EF4-FFF2-40B4-BE49-F238E27FC236}">
                  <a16:creationId xmlns:a16="http://schemas.microsoft.com/office/drawing/2014/main" id="{5C104863-AD24-B04B-166F-1E97C411807C}"/>
                </a:ext>
              </a:extLst>
            </p:cNvPr>
            <p:cNvGrpSpPr/>
            <p:nvPr/>
          </p:nvGrpSpPr>
          <p:grpSpPr>
            <a:xfrm>
              <a:off x="6807462" y="553579"/>
              <a:ext cx="147520" cy="163291"/>
              <a:chOff x="3122257" y="1508594"/>
              <a:chExt cx="294850" cy="349434"/>
            </a:xfrm>
          </p:grpSpPr>
          <p:sp>
            <p:nvSpPr>
              <p:cNvPr id="6" name="Google Shape;9199;p51">
                <a:extLst>
                  <a:ext uri="{FF2B5EF4-FFF2-40B4-BE49-F238E27FC236}">
                    <a16:creationId xmlns:a16="http://schemas.microsoft.com/office/drawing/2014/main" id="{BD65ED6A-ACEE-26BB-457F-D0A36DAF7118}"/>
                  </a:ext>
                </a:extLst>
              </p:cNvPr>
              <p:cNvSpPr/>
              <p:nvPr/>
            </p:nvSpPr>
            <p:spPr>
              <a:xfrm>
                <a:off x="3226110" y="1659042"/>
                <a:ext cx="87557" cy="29568"/>
              </a:xfrm>
              <a:custGeom>
                <a:avLst/>
                <a:gdLst/>
                <a:ahLst/>
                <a:cxnLst/>
                <a:rect l="l" t="t" r="r" b="b"/>
                <a:pathLst>
                  <a:path w="2751" h="929" extrusionOk="0">
                    <a:moveTo>
                      <a:pt x="1099" y="0"/>
                    </a:moveTo>
                    <a:cubicBezTo>
                      <a:pt x="771" y="0"/>
                      <a:pt x="476" y="33"/>
                      <a:pt x="286" y="60"/>
                    </a:cubicBezTo>
                    <a:cubicBezTo>
                      <a:pt x="119" y="96"/>
                      <a:pt x="0" y="227"/>
                      <a:pt x="0" y="393"/>
                    </a:cubicBezTo>
                    <a:lnTo>
                      <a:pt x="0" y="762"/>
                    </a:lnTo>
                    <a:cubicBezTo>
                      <a:pt x="0" y="846"/>
                      <a:pt x="72" y="929"/>
                      <a:pt x="167" y="929"/>
                    </a:cubicBezTo>
                    <a:cubicBezTo>
                      <a:pt x="250" y="929"/>
                      <a:pt x="322" y="846"/>
                      <a:pt x="322" y="762"/>
                    </a:cubicBezTo>
                    <a:lnTo>
                      <a:pt x="322" y="393"/>
                    </a:lnTo>
                    <a:cubicBezTo>
                      <a:pt x="322" y="393"/>
                      <a:pt x="322" y="369"/>
                      <a:pt x="345" y="369"/>
                    </a:cubicBezTo>
                    <a:cubicBezTo>
                      <a:pt x="509" y="350"/>
                      <a:pt x="813" y="315"/>
                      <a:pt x="1144" y="315"/>
                    </a:cubicBezTo>
                    <a:cubicBezTo>
                      <a:pt x="1222" y="315"/>
                      <a:pt x="1302" y="317"/>
                      <a:pt x="1381" y="322"/>
                    </a:cubicBezTo>
                    <a:cubicBezTo>
                      <a:pt x="1893" y="358"/>
                      <a:pt x="2250" y="488"/>
                      <a:pt x="2465" y="703"/>
                    </a:cubicBezTo>
                    <a:cubicBezTo>
                      <a:pt x="2494" y="733"/>
                      <a:pt x="2536" y="747"/>
                      <a:pt x="2578" y="747"/>
                    </a:cubicBezTo>
                    <a:cubicBezTo>
                      <a:pt x="2619" y="747"/>
                      <a:pt x="2661" y="733"/>
                      <a:pt x="2691" y="703"/>
                    </a:cubicBezTo>
                    <a:cubicBezTo>
                      <a:pt x="2750" y="643"/>
                      <a:pt x="2750" y="536"/>
                      <a:pt x="2679" y="477"/>
                    </a:cubicBezTo>
                    <a:cubicBezTo>
                      <a:pt x="2297" y="95"/>
                      <a:pt x="1652" y="0"/>
                      <a:pt x="1099" y="0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solidFill>
                  <a:srgbClr val="000000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" name="Google Shape;9200;p51">
                <a:extLst>
                  <a:ext uri="{FF2B5EF4-FFF2-40B4-BE49-F238E27FC236}">
                    <a16:creationId xmlns:a16="http://schemas.microsoft.com/office/drawing/2014/main" id="{BB10B976-B20F-3D76-33DE-4DB3B242EEC1}"/>
                  </a:ext>
                </a:extLst>
              </p:cNvPr>
              <p:cNvSpPr/>
              <p:nvPr/>
            </p:nvSpPr>
            <p:spPr>
              <a:xfrm>
                <a:off x="3171144" y="1612033"/>
                <a:ext cx="196694" cy="245613"/>
              </a:xfrm>
              <a:custGeom>
                <a:avLst/>
                <a:gdLst/>
                <a:ahLst/>
                <a:cxnLst/>
                <a:rect l="l" t="t" r="r" b="b"/>
                <a:pathLst>
                  <a:path w="6180" h="7717" extrusionOk="0">
                    <a:moveTo>
                      <a:pt x="4835" y="334"/>
                    </a:moveTo>
                    <a:lnTo>
                      <a:pt x="4835" y="1894"/>
                    </a:lnTo>
                    <a:cubicBezTo>
                      <a:pt x="4835" y="2132"/>
                      <a:pt x="4775" y="2358"/>
                      <a:pt x="4692" y="2561"/>
                    </a:cubicBezTo>
                    <a:cubicBezTo>
                      <a:pt x="4668" y="2585"/>
                      <a:pt x="4668" y="2608"/>
                      <a:pt x="4668" y="2644"/>
                    </a:cubicBezTo>
                    <a:lnTo>
                      <a:pt x="4668" y="3097"/>
                    </a:lnTo>
                    <a:cubicBezTo>
                      <a:pt x="4668" y="3537"/>
                      <a:pt x="4489" y="3930"/>
                      <a:pt x="4180" y="4228"/>
                    </a:cubicBezTo>
                    <a:cubicBezTo>
                      <a:pt x="3900" y="4497"/>
                      <a:pt x="3532" y="4649"/>
                      <a:pt x="3129" y="4649"/>
                    </a:cubicBezTo>
                    <a:cubicBezTo>
                      <a:pt x="3087" y="4649"/>
                      <a:pt x="3044" y="4648"/>
                      <a:pt x="3001" y="4644"/>
                    </a:cubicBezTo>
                    <a:cubicBezTo>
                      <a:pt x="2168" y="4597"/>
                      <a:pt x="1537" y="3894"/>
                      <a:pt x="1537" y="3037"/>
                    </a:cubicBezTo>
                    <a:lnTo>
                      <a:pt x="1537" y="2644"/>
                    </a:lnTo>
                    <a:cubicBezTo>
                      <a:pt x="1537" y="2608"/>
                      <a:pt x="1537" y="2597"/>
                      <a:pt x="1513" y="2561"/>
                    </a:cubicBezTo>
                    <a:cubicBezTo>
                      <a:pt x="1418" y="2358"/>
                      <a:pt x="1370" y="2120"/>
                      <a:pt x="1370" y="1894"/>
                    </a:cubicBezTo>
                    <a:lnTo>
                      <a:pt x="1370" y="1549"/>
                    </a:lnTo>
                    <a:cubicBezTo>
                      <a:pt x="1370" y="882"/>
                      <a:pt x="1918" y="334"/>
                      <a:pt x="2584" y="334"/>
                    </a:cubicBezTo>
                    <a:close/>
                    <a:moveTo>
                      <a:pt x="3954" y="4763"/>
                    </a:moveTo>
                    <a:lnTo>
                      <a:pt x="3954" y="5061"/>
                    </a:lnTo>
                    <a:lnTo>
                      <a:pt x="3096" y="5656"/>
                    </a:lnTo>
                    <a:lnTo>
                      <a:pt x="2215" y="5061"/>
                    </a:lnTo>
                    <a:lnTo>
                      <a:pt x="2215" y="4763"/>
                    </a:lnTo>
                    <a:cubicBezTo>
                      <a:pt x="2441" y="4883"/>
                      <a:pt x="2691" y="4966"/>
                      <a:pt x="2965" y="4978"/>
                    </a:cubicBezTo>
                    <a:lnTo>
                      <a:pt x="3096" y="4978"/>
                    </a:lnTo>
                    <a:cubicBezTo>
                      <a:pt x="3406" y="4978"/>
                      <a:pt x="3704" y="4894"/>
                      <a:pt x="3954" y="4763"/>
                    </a:cubicBezTo>
                    <a:close/>
                    <a:moveTo>
                      <a:pt x="2084" y="5359"/>
                    </a:moveTo>
                    <a:lnTo>
                      <a:pt x="2846" y="5883"/>
                    </a:lnTo>
                    <a:lnTo>
                      <a:pt x="2441" y="6276"/>
                    </a:lnTo>
                    <a:lnTo>
                      <a:pt x="2430" y="6276"/>
                    </a:lnTo>
                    <a:lnTo>
                      <a:pt x="1918" y="5525"/>
                    </a:lnTo>
                    <a:lnTo>
                      <a:pt x="2084" y="5359"/>
                    </a:lnTo>
                    <a:close/>
                    <a:moveTo>
                      <a:pt x="4108" y="5347"/>
                    </a:moveTo>
                    <a:lnTo>
                      <a:pt x="4275" y="5514"/>
                    </a:lnTo>
                    <a:lnTo>
                      <a:pt x="3763" y="6276"/>
                    </a:lnTo>
                    <a:lnTo>
                      <a:pt x="3751" y="6276"/>
                    </a:lnTo>
                    <a:lnTo>
                      <a:pt x="3346" y="5871"/>
                    </a:lnTo>
                    <a:lnTo>
                      <a:pt x="4108" y="5347"/>
                    </a:lnTo>
                    <a:close/>
                    <a:moveTo>
                      <a:pt x="2572" y="1"/>
                    </a:moveTo>
                    <a:cubicBezTo>
                      <a:pt x="1727" y="1"/>
                      <a:pt x="1037" y="692"/>
                      <a:pt x="1037" y="1537"/>
                    </a:cubicBezTo>
                    <a:lnTo>
                      <a:pt x="1037" y="1882"/>
                    </a:lnTo>
                    <a:cubicBezTo>
                      <a:pt x="1037" y="2144"/>
                      <a:pt x="1096" y="2418"/>
                      <a:pt x="1215" y="2668"/>
                    </a:cubicBezTo>
                    <a:lnTo>
                      <a:pt x="1215" y="3025"/>
                    </a:lnTo>
                    <a:cubicBezTo>
                      <a:pt x="1215" y="3620"/>
                      <a:pt x="1489" y="4168"/>
                      <a:pt x="1906" y="4525"/>
                    </a:cubicBezTo>
                    <a:lnTo>
                      <a:pt x="1906" y="5061"/>
                    </a:lnTo>
                    <a:lnTo>
                      <a:pt x="1608" y="5383"/>
                    </a:lnTo>
                    <a:cubicBezTo>
                      <a:pt x="1572" y="5406"/>
                      <a:pt x="1560" y="5454"/>
                      <a:pt x="1560" y="5502"/>
                    </a:cubicBezTo>
                    <a:lnTo>
                      <a:pt x="560" y="5859"/>
                    </a:lnTo>
                    <a:cubicBezTo>
                      <a:pt x="239" y="5978"/>
                      <a:pt x="1" y="6299"/>
                      <a:pt x="1" y="6657"/>
                    </a:cubicBezTo>
                    <a:lnTo>
                      <a:pt x="1" y="7549"/>
                    </a:lnTo>
                    <a:cubicBezTo>
                      <a:pt x="1" y="7645"/>
                      <a:pt x="72" y="7716"/>
                      <a:pt x="167" y="7716"/>
                    </a:cubicBezTo>
                    <a:cubicBezTo>
                      <a:pt x="251" y="7716"/>
                      <a:pt x="322" y="7645"/>
                      <a:pt x="322" y="7549"/>
                    </a:cubicBezTo>
                    <a:lnTo>
                      <a:pt x="322" y="6657"/>
                    </a:lnTo>
                    <a:cubicBezTo>
                      <a:pt x="322" y="6430"/>
                      <a:pt x="465" y="6240"/>
                      <a:pt x="667" y="6168"/>
                    </a:cubicBezTo>
                    <a:lnTo>
                      <a:pt x="1715" y="5775"/>
                    </a:lnTo>
                    <a:lnTo>
                      <a:pt x="2144" y="6430"/>
                    </a:lnTo>
                    <a:cubicBezTo>
                      <a:pt x="2203" y="6526"/>
                      <a:pt x="2287" y="6561"/>
                      <a:pt x="2382" y="6585"/>
                    </a:cubicBezTo>
                    <a:lnTo>
                      <a:pt x="2406" y="6585"/>
                    </a:lnTo>
                    <a:cubicBezTo>
                      <a:pt x="2501" y="6585"/>
                      <a:pt x="2584" y="6549"/>
                      <a:pt x="2644" y="6478"/>
                    </a:cubicBezTo>
                    <a:lnTo>
                      <a:pt x="2918" y="6204"/>
                    </a:lnTo>
                    <a:lnTo>
                      <a:pt x="2918" y="7549"/>
                    </a:lnTo>
                    <a:cubicBezTo>
                      <a:pt x="2918" y="7633"/>
                      <a:pt x="2989" y="7716"/>
                      <a:pt x="3084" y="7716"/>
                    </a:cubicBezTo>
                    <a:cubicBezTo>
                      <a:pt x="3168" y="7716"/>
                      <a:pt x="3239" y="7633"/>
                      <a:pt x="3239" y="7549"/>
                    </a:cubicBezTo>
                    <a:lnTo>
                      <a:pt x="3239" y="6204"/>
                    </a:lnTo>
                    <a:lnTo>
                      <a:pt x="3513" y="6478"/>
                    </a:lnTo>
                    <a:cubicBezTo>
                      <a:pt x="3573" y="6537"/>
                      <a:pt x="3656" y="6585"/>
                      <a:pt x="3751" y="6585"/>
                    </a:cubicBezTo>
                    <a:lnTo>
                      <a:pt x="3775" y="6585"/>
                    </a:lnTo>
                    <a:cubicBezTo>
                      <a:pt x="3882" y="6561"/>
                      <a:pt x="3977" y="6526"/>
                      <a:pt x="4013" y="6430"/>
                    </a:cubicBezTo>
                    <a:lnTo>
                      <a:pt x="4454" y="5775"/>
                    </a:lnTo>
                    <a:lnTo>
                      <a:pt x="5489" y="6168"/>
                    </a:lnTo>
                    <a:cubicBezTo>
                      <a:pt x="5704" y="6240"/>
                      <a:pt x="5835" y="6430"/>
                      <a:pt x="5835" y="6657"/>
                    </a:cubicBezTo>
                    <a:lnTo>
                      <a:pt x="5835" y="7549"/>
                    </a:lnTo>
                    <a:cubicBezTo>
                      <a:pt x="5835" y="7645"/>
                      <a:pt x="5906" y="7716"/>
                      <a:pt x="6001" y="7716"/>
                    </a:cubicBezTo>
                    <a:cubicBezTo>
                      <a:pt x="6085" y="7716"/>
                      <a:pt x="6156" y="7645"/>
                      <a:pt x="6156" y="7549"/>
                    </a:cubicBezTo>
                    <a:lnTo>
                      <a:pt x="6156" y="6657"/>
                    </a:lnTo>
                    <a:cubicBezTo>
                      <a:pt x="6180" y="6311"/>
                      <a:pt x="5954" y="6002"/>
                      <a:pt x="5620" y="5883"/>
                    </a:cubicBezTo>
                    <a:lnTo>
                      <a:pt x="4632" y="5525"/>
                    </a:lnTo>
                    <a:cubicBezTo>
                      <a:pt x="4632" y="5478"/>
                      <a:pt x="4608" y="5442"/>
                      <a:pt x="4585" y="5406"/>
                    </a:cubicBezTo>
                    <a:lnTo>
                      <a:pt x="4287" y="5097"/>
                    </a:lnTo>
                    <a:lnTo>
                      <a:pt x="4287" y="4549"/>
                    </a:lnTo>
                    <a:cubicBezTo>
                      <a:pt x="4311" y="4513"/>
                      <a:pt x="4346" y="4490"/>
                      <a:pt x="4370" y="4466"/>
                    </a:cubicBezTo>
                    <a:cubicBezTo>
                      <a:pt x="4751" y="4109"/>
                      <a:pt x="4966" y="3620"/>
                      <a:pt x="4966" y="3097"/>
                    </a:cubicBezTo>
                    <a:lnTo>
                      <a:pt x="4966" y="2680"/>
                    </a:lnTo>
                    <a:cubicBezTo>
                      <a:pt x="5085" y="2430"/>
                      <a:pt x="5144" y="2180"/>
                      <a:pt x="5144" y="1894"/>
                    </a:cubicBezTo>
                    <a:lnTo>
                      <a:pt x="5144" y="168"/>
                    </a:lnTo>
                    <a:cubicBezTo>
                      <a:pt x="5144" y="72"/>
                      <a:pt x="5073" y="1"/>
                      <a:pt x="4989" y="1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solidFill>
                  <a:srgbClr val="000000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" name="Google Shape;9201;p51">
                <a:extLst>
                  <a:ext uri="{FF2B5EF4-FFF2-40B4-BE49-F238E27FC236}">
                    <a16:creationId xmlns:a16="http://schemas.microsoft.com/office/drawing/2014/main" id="{0E19CAA1-6CA5-EFAF-0873-D058D422C305}"/>
                  </a:ext>
                </a:extLst>
              </p:cNvPr>
              <p:cNvSpPr/>
              <p:nvPr/>
            </p:nvSpPr>
            <p:spPr>
              <a:xfrm>
                <a:off x="3204117" y="1836767"/>
                <a:ext cx="10630" cy="21261"/>
              </a:xfrm>
              <a:custGeom>
                <a:avLst/>
                <a:gdLst/>
                <a:ahLst/>
                <a:cxnLst/>
                <a:rect l="l" t="t" r="r" b="b"/>
                <a:pathLst>
                  <a:path w="334" h="668" extrusionOk="0">
                    <a:moveTo>
                      <a:pt x="167" y="0"/>
                    </a:moveTo>
                    <a:cubicBezTo>
                      <a:pt x="84" y="0"/>
                      <a:pt x="1" y="72"/>
                      <a:pt x="1" y="167"/>
                    </a:cubicBezTo>
                    <a:lnTo>
                      <a:pt x="1" y="500"/>
                    </a:lnTo>
                    <a:cubicBezTo>
                      <a:pt x="1" y="596"/>
                      <a:pt x="84" y="667"/>
                      <a:pt x="167" y="667"/>
                    </a:cubicBezTo>
                    <a:cubicBezTo>
                      <a:pt x="262" y="667"/>
                      <a:pt x="334" y="596"/>
                      <a:pt x="334" y="500"/>
                    </a:cubicBezTo>
                    <a:lnTo>
                      <a:pt x="334" y="167"/>
                    </a:lnTo>
                    <a:cubicBezTo>
                      <a:pt x="334" y="72"/>
                      <a:pt x="262" y="0"/>
                      <a:pt x="167" y="0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solidFill>
                  <a:srgbClr val="000000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" name="Google Shape;9202;p51">
                <a:extLst>
                  <a:ext uri="{FF2B5EF4-FFF2-40B4-BE49-F238E27FC236}">
                    <a16:creationId xmlns:a16="http://schemas.microsoft.com/office/drawing/2014/main" id="{9AA478D2-0F64-29B0-187B-90B77DF1B815}"/>
                  </a:ext>
                </a:extLst>
              </p:cNvPr>
              <p:cNvSpPr/>
              <p:nvPr/>
            </p:nvSpPr>
            <p:spPr>
              <a:xfrm>
                <a:off x="3324616" y="1836767"/>
                <a:ext cx="10280" cy="21261"/>
              </a:xfrm>
              <a:custGeom>
                <a:avLst/>
                <a:gdLst/>
                <a:ahLst/>
                <a:cxnLst/>
                <a:rect l="l" t="t" r="r" b="b"/>
                <a:pathLst>
                  <a:path w="323" h="668" extrusionOk="0">
                    <a:moveTo>
                      <a:pt x="167" y="0"/>
                    </a:moveTo>
                    <a:cubicBezTo>
                      <a:pt x="72" y="0"/>
                      <a:pt x="1" y="72"/>
                      <a:pt x="1" y="167"/>
                    </a:cubicBezTo>
                    <a:lnTo>
                      <a:pt x="1" y="500"/>
                    </a:lnTo>
                    <a:cubicBezTo>
                      <a:pt x="1" y="596"/>
                      <a:pt x="72" y="667"/>
                      <a:pt x="167" y="667"/>
                    </a:cubicBezTo>
                    <a:cubicBezTo>
                      <a:pt x="251" y="667"/>
                      <a:pt x="322" y="596"/>
                      <a:pt x="322" y="500"/>
                    </a:cubicBezTo>
                    <a:lnTo>
                      <a:pt x="322" y="167"/>
                    </a:lnTo>
                    <a:cubicBezTo>
                      <a:pt x="322" y="72"/>
                      <a:pt x="251" y="0"/>
                      <a:pt x="167" y="0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solidFill>
                  <a:srgbClr val="000000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9203;p51">
                <a:extLst>
                  <a:ext uri="{FF2B5EF4-FFF2-40B4-BE49-F238E27FC236}">
                    <a16:creationId xmlns:a16="http://schemas.microsoft.com/office/drawing/2014/main" id="{308B63C2-8140-BFBE-E635-A3997335F81D}"/>
                  </a:ext>
                </a:extLst>
              </p:cNvPr>
              <p:cNvSpPr/>
              <p:nvPr/>
            </p:nvSpPr>
            <p:spPr>
              <a:xfrm>
                <a:off x="3122257" y="1508594"/>
                <a:ext cx="294850" cy="278554"/>
              </a:xfrm>
              <a:custGeom>
                <a:avLst/>
                <a:gdLst/>
                <a:ahLst/>
                <a:cxnLst/>
                <a:rect l="l" t="t" r="r" b="b"/>
                <a:pathLst>
                  <a:path w="9264" h="8752" extrusionOk="0">
                    <a:moveTo>
                      <a:pt x="3096" y="584"/>
                    </a:moveTo>
                    <a:lnTo>
                      <a:pt x="3096" y="584"/>
                    </a:lnTo>
                    <a:cubicBezTo>
                      <a:pt x="2858" y="798"/>
                      <a:pt x="2620" y="1060"/>
                      <a:pt x="2430" y="1382"/>
                    </a:cubicBezTo>
                    <a:cubicBezTo>
                      <a:pt x="2299" y="1584"/>
                      <a:pt x="2156" y="1810"/>
                      <a:pt x="2061" y="2048"/>
                    </a:cubicBezTo>
                    <a:lnTo>
                      <a:pt x="1168" y="2048"/>
                    </a:lnTo>
                    <a:cubicBezTo>
                      <a:pt x="1656" y="1394"/>
                      <a:pt x="2322" y="882"/>
                      <a:pt x="3096" y="584"/>
                    </a:cubicBezTo>
                    <a:close/>
                    <a:moveTo>
                      <a:pt x="4466" y="310"/>
                    </a:moveTo>
                    <a:lnTo>
                      <a:pt x="4466" y="2048"/>
                    </a:lnTo>
                    <a:lnTo>
                      <a:pt x="2418" y="2048"/>
                    </a:lnTo>
                    <a:cubicBezTo>
                      <a:pt x="2894" y="1048"/>
                      <a:pt x="3632" y="382"/>
                      <a:pt x="4466" y="310"/>
                    </a:cubicBezTo>
                    <a:close/>
                    <a:moveTo>
                      <a:pt x="4799" y="310"/>
                    </a:moveTo>
                    <a:cubicBezTo>
                      <a:pt x="5644" y="382"/>
                      <a:pt x="6371" y="1048"/>
                      <a:pt x="6847" y="2048"/>
                    </a:cubicBezTo>
                    <a:lnTo>
                      <a:pt x="4799" y="2048"/>
                    </a:lnTo>
                    <a:lnTo>
                      <a:pt x="4799" y="310"/>
                    </a:lnTo>
                    <a:close/>
                    <a:moveTo>
                      <a:pt x="6168" y="608"/>
                    </a:moveTo>
                    <a:cubicBezTo>
                      <a:pt x="6942" y="905"/>
                      <a:pt x="7609" y="1405"/>
                      <a:pt x="8097" y="2060"/>
                    </a:cubicBezTo>
                    <a:lnTo>
                      <a:pt x="7204" y="2060"/>
                    </a:lnTo>
                    <a:cubicBezTo>
                      <a:pt x="7097" y="1810"/>
                      <a:pt x="6966" y="1584"/>
                      <a:pt x="6835" y="1382"/>
                    </a:cubicBezTo>
                    <a:cubicBezTo>
                      <a:pt x="6621" y="1072"/>
                      <a:pt x="6406" y="810"/>
                      <a:pt x="6168" y="608"/>
                    </a:cubicBezTo>
                    <a:close/>
                    <a:moveTo>
                      <a:pt x="1941" y="2382"/>
                    </a:moveTo>
                    <a:cubicBezTo>
                      <a:pt x="1703" y="3013"/>
                      <a:pt x="1560" y="3715"/>
                      <a:pt x="1549" y="4465"/>
                    </a:cubicBezTo>
                    <a:lnTo>
                      <a:pt x="322" y="4465"/>
                    </a:lnTo>
                    <a:cubicBezTo>
                      <a:pt x="358" y="3703"/>
                      <a:pt x="584" y="2989"/>
                      <a:pt x="953" y="2382"/>
                    </a:cubicBezTo>
                    <a:close/>
                    <a:moveTo>
                      <a:pt x="8323" y="2382"/>
                    </a:moveTo>
                    <a:cubicBezTo>
                      <a:pt x="8692" y="2989"/>
                      <a:pt x="8919" y="3703"/>
                      <a:pt x="8942" y="4465"/>
                    </a:cubicBezTo>
                    <a:lnTo>
                      <a:pt x="7728" y="4465"/>
                    </a:lnTo>
                    <a:cubicBezTo>
                      <a:pt x="7692" y="3715"/>
                      <a:pt x="7561" y="3013"/>
                      <a:pt x="7335" y="2382"/>
                    </a:cubicBezTo>
                    <a:close/>
                    <a:moveTo>
                      <a:pt x="1537" y="4787"/>
                    </a:moveTo>
                    <a:cubicBezTo>
                      <a:pt x="1560" y="5466"/>
                      <a:pt x="1668" y="6132"/>
                      <a:pt x="1882" y="6739"/>
                    </a:cubicBezTo>
                    <a:lnTo>
                      <a:pt x="1918" y="6870"/>
                    </a:lnTo>
                    <a:lnTo>
                      <a:pt x="941" y="6870"/>
                    </a:lnTo>
                    <a:cubicBezTo>
                      <a:pt x="572" y="6239"/>
                      <a:pt x="346" y="5525"/>
                      <a:pt x="310" y="4787"/>
                    </a:cubicBezTo>
                    <a:close/>
                    <a:moveTo>
                      <a:pt x="8919" y="4787"/>
                    </a:moveTo>
                    <a:cubicBezTo>
                      <a:pt x="8919" y="5501"/>
                      <a:pt x="8704" y="6204"/>
                      <a:pt x="8347" y="6811"/>
                    </a:cubicBezTo>
                    <a:cubicBezTo>
                      <a:pt x="8335" y="6823"/>
                      <a:pt x="8323" y="6859"/>
                      <a:pt x="8311" y="6870"/>
                    </a:cubicBezTo>
                    <a:lnTo>
                      <a:pt x="7323" y="6870"/>
                    </a:lnTo>
                    <a:lnTo>
                      <a:pt x="7371" y="6739"/>
                    </a:lnTo>
                    <a:cubicBezTo>
                      <a:pt x="7573" y="6120"/>
                      <a:pt x="7680" y="5466"/>
                      <a:pt x="7692" y="4787"/>
                    </a:cubicBezTo>
                    <a:close/>
                    <a:moveTo>
                      <a:pt x="4632" y="1"/>
                    </a:moveTo>
                    <a:cubicBezTo>
                      <a:pt x="3394" y="1"/>
                      <a:pt x="2239" y="477"/>
                      <a:pt x="1358" y="1346"/>
                    </a:cubicBezTo>
                    <a:cubicBezTo>
                      <a:pt x="477" y="2227"/>
                      <a:pt x="1" y="3382"/>
                      <a:pt x="1" y="4620"/>
                    </a:cubicBezTo>
                    <a:cubicBezTo>
                      <a:pt x="1" y="6358"/>
                      <a:pt x="953" y="7930"/>
                      <a:pt x="2501" y="8728"/>
                    </a:cubicBezTo>
                    <a:cubicBezTo>
                      <a:pt x="2537" y="8752"/>
                      <a:pt x="2549" y="8752"/>
                      <a:pt x="2573" y="8752"/>
                    </a:cubicBezTo>
                    <a:cubicBezTo>
                      <a:pt x="2632" y="8752"/>
                      <a:pt x="2692" y="8716"/>
                      <a:pt x="2727" y="8656"/>
                    </a:cubicBezTo>
                    <a:cubicBezTo>
                      <a:pt x="2775" y="8585"/>
                      <a:pt x="2739" y="8478"/>
                      <a:pt x="2656" y="8430"/>
                    </a:cubicBezTo>
                    <a:cubicBezTo>
                      <a:pt x="2061" y="8121"/>
                      <a:pt x="1560" y="7692"/>
                      <a:pt x="1179" y="7180"/>
                    </a:cubicBezTo>
                    <a:lnTo>
                      <a:pt x="2072" y="7180"/>
                    </a:lnTo>
                    <a:cubicBezTo>
                      <a:pt x="2263" y="7632"/>
                      <a:pt x="2513" y="8013"/>
                      <a:pt x="2799" y="8335"/>
                    </a:cubicBezTo>
                    <a:cubicBezTo>
                      <a:pt x="2831" y="8368"/>
                      <a:pt x="2879" y="8386"/>
                      <a:pt x="2924" y="8386"/>
                    </a:cubicBezTo>
                    <a:cubicBezTo>
                      <a:pt x="2962" y="8386"/>
                      <a:pt x="2998" y="8374"/>
                      <a:pt x="3025" y="8347"/>
                    </a:cubicBezTo>
                    <a:cubicBezTo>
                      <a:pt x="3084" y="8287"/>
                      <a:pt x="3096" y="8180"/>
                      <a:pt x="3037" y="8121"/>
                    </a:cubicBezTo>
                    <a:cubicBezTo>
                      <a:pt x="2799" y="7859"/>
                      <a:pt x="2596" y="7537"/>
                      <a:pt x="2430" y="7180"/>
                    </a:cubicBezTo>
                    <a:cubicBezTo>
                      <a:pt x="2501" y="7168"/>
                      <a:pt x="2561" y="7109"/>
                      <a:pt x="2561" y="7025"/>
                    </a:cubicBezTo>
                    <a:cubicBezTo>
                      <a:pt x="2561" y="6930"/>
                      <a:pt x="2489" y="6859"/>
                      <a:pt x="2394" y="6859"/>
                    </a:cubicBezTo>
                    <a:lnTo>
                      <a:pt x="2275" y="6859"/>
                    </a:lnTo>
                    <a:cubicBezTo>
                      <a:pt x="2025" y="6228"/>
                      <a:pt x="1894" y="5513"/>
                      <a:pt x="1882" y="4775"/>
                    </a:cubicBezTo>
                    <a:lnTo>
                      <a:pt x="2061" y="4775"/>
                    </a:lnTo>
                    <a:cubicBezTo>
                      <a:pt x="2144" y="4775"/>
                      <a:pt x="2215" y="4704"/>
                      <a:pt x="2215" y="4608"/>
                    </a:cubicBezTo>
                    <a:cubicBezTo>
                      <a:pt x="2215" y="4513"/>
                      <a:pt x="2144" y="4442"/>
                      <a:pt x="2061" y="4442"/>
                    </a:cubicBezTo>
                    <a:lnTo>
                      <a:pt x="1882" y="4442"/>
                    </a:lnTo>
                    <a:cubicBezTo>
                      <a:pt x="1894" y="3680"/>
                      <a:pt x="2037" y="2965"/>
                      <a:pt x="2275" y="2358"/>
                    </a:cubicBezTo>
                    <a:lnTo>
                      <a:pt x="4478" y="2358"/>
                    </a:lnTo>
                    <a:lnTo>
                      <a:pt x="4478" y="2715"/>
                    </a:lnTo>
                    <a:cubicBezTo>
                      <a:pt x="4478" y="2810"/>
                      <a:pt x="4561" y="2882"/>
                      <a:pt x="4644" y="2882"/>
                    </a:cubicBezTo>
                    <a:cubicBezTo>
                      <a:pt x="4739" y="2882"/>
                      <a:pt x="4811" y="2810"/>
                      <a:pt x="4811" y="2715"/>
                    </a:cubicBezTo>
                    <a:lnTo>
                      <a:pt x="4811" y="2358"/>
                    </a:lnTo>
                    <a:lnTo>
                      <a:pt x="7014" y="2358"/>
                    </a:lnTo>
                    <a:cubicBezTo>
                      <a:pt x="7252" y="2965"/>
                      <a:pt x="7395" y="3680"/>
                      <a:pt x="7418" y="4442"/>
                    </a:cubicBezTo>
                    <a:lnTo>
                      <a:pt x="7204" y="4442"/>
                    </a:lnTo>
                    <a:cubicBezTo>
                      <a:pt x="7121" y="4442"/>
                      <a:pt x="7037" y="4513"/>
                      <a:pt x="7037" y="4608"/>
                    </a:cubicBezTo>
                    <a:cubicBezTo>
                      <a:pt x="7037" y="4704"/>
                      <a:pt x="7121" y="4775"/>
                      <a:pt x="7204" y="4775"/>
                    </a:cubicBezTo>
                    <a:lnTo>
                      <a:pt x="7383" y="4775"/>
                    </a:lnTo>
                    <a:cubicBezTo>
                      <a:pt x="7371" y="5513"/>
                      <a:pt x="7216" y="6228"/>
                      <a:pt x="6978" y="6859"/>
                    </a:cubicBezTo>
                    <a:lnTo>
                      <a:pt x="6859" y="6859"/>
                    </a:lnTo>
                    <a:cubicBezTo>
                      <a:pt x="6775" y="6859"/>
                      <a:pt x="6704" y="6930"/>
                      <a:pt x="6704" y="7025"/>
                    </a:cubicBezTo>
                    <a:cubicBezTo>
                      <a:pt x="6704" y="7109"/>
                      <a:pt x="6764" y="7168"/>
                      <a:pt x="6835" y="7180"/>
                    </a:cubicBezTo>
                    <a:cubicBezTo>
                      <a:pt x="6668" y="7537"/>
                      <a:pt x="6466" y="7859"/>
                      <a:pt x="6228" y="8121"/>
                    </a:cubicBezTo>
                    <a:cubicBezTo>
                      <a:pt x="6168" y="8180"/>
                      <a:pt x="6168" y="8287"/>
                      <a:pt x="6240" y="8347"/>
                    </a:cubicBezTo>
                    <a:cubicBezTo>
                      <a:pt x="6263" y="8371"/>
                      <a:pt x="6311" y="8394"/>
                      <a:pt x="6347" y="8394"/>
                    </a:cubicBezTo>
                    <a:cubicBezTo>
                      <a:pt x="6383" y="8394"/>
                      <a:pt x="6430" y="8371"/>
                      <a:pt x="6466" y="8335"/>
                    </a:cubicBezTo>
                    <a:cubicBezTo>
                      <a:pt x="6740" y="8013"/>
                      <a:pt x="7002" y="7621"/>
                      <a:pt x="7192" y="7180"/>
                    </a:cubicBezTo>
                    <a:lnTo>
                      <a:pt x="8085" y="7180"/>
                    </a:lnTo>
                    <a:cubicBezTo>
                      <a:pt x="7728" y="7656"/>
                      <a:pt x="7299" y="8061"/>
                      <a:pt x="6775" y="8347"/>
                    </a:cubicBezTo>
                    <a:cubicBezTo>
                      <a:pt x="6704" y="8394"/>
                      <a:pt x="6668" y="8490"/>
                      <a:pt x="6716" y="8573"/>
                    </a:cubicBezTo>
                    <a:cubicBezTo>
                      <a:pt x="6749" y="8622"/>
                      <a:pt x="6804" y="8649"/>
                      <a:pt x="6863" y="8649"/>
                    </a:cubicBezTo>
                    <a:cubicBezTo>
                      <a:pt x="6889" y="8649"/>
                      <a:pt x="6916" y="8644"/>
                      <a:pt x="6942" y="8633"/>
                    </a:cubicBezTo>
                    <a:cubicBezTo>
                      <a:pt x="7621" y="8228"/>
                      <a:pt x="8204" y="7644"/>
                      <a:pt x="8621" y="6966"/>
                    </a:cubicBezTo>
                    <a:cubicBezTo>
                      <a:pt x="9038" y="6251"/>
                      <a:pt x="9264" y="5442"/>
                      <a:pt x="9264" y="4608"/>
                    </a:cubicBezTo>
                    <a:cubicBezTo>
                      <a:pt x="9264" y="3382"/>
                      <a:pt x="8788" y="2227"/>
                      <a:pt x="7907" y="1346"/>
                    </a:cubicBezTo>
                    <a:cubicBezTo>
                      <a:pt x="7025" y="477"/>
                      <a:pt x="5871" y="1"/>
                      <a:pt x="4632" y="1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solidFill>
                  <a:srgbClr val="000000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1" name="Google Shape;2733;p40">
            <a:extLst>
              <a:ext uri="{FF2B5EF4-FFF2-40B4-BE49-F238E27FC236}">
                <a16:creationId xmlns:a16="http://schemas.microsoft.com/office/drawing/2014/main" id="{BF940547-D891-80BE-E825-DE49FAB175BF}"/>
              </a:ext>
            </a:extLst>
          </p:cNvPr>
          <p:cNvSpPr/>
          <p:nvPr/>
        </p:nvSpPr>
        <p:spPr>
          <a:xfrm>
            <a:off x="3373711" y="4356864"/>
            <a:ext cx="627300" cy="627300"/>
          </a:xfrm>
          <a:prstGeom prst="ellipse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</a:t>
            </a:r>
            <a:endParaRPr sz="1800" b="1">
              <a:solidFill>
                <a:srgbClr val="FFFF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pic>
        <p:nvPicPr>
          <p:cNvPr id="15362" name="Picture 2" descr="Veterinario dando inyección a un perro en la clínica veterinaria | Vector  Premium">
            <a:extLst>
              <a:ext uri="{FF2B5EF4-FFF2-40B4-BE49-F238E27FC236}">
                <a16:creationId xmlns:a16="http://schemas.microsoft.com/office/drawing/2014/main" id="{8085468C-E5E7-6BFC-6AF0-BCD5C80872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0870" y="891674"/>
            <a:ext cx="2244713" cy="1631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 descr="Cómo dibujar un perro adorable - 6 pasos">
            <a:extLst>
              <a:ext uri="{FF2B5EF4-FFF2-40B4-BE49-F238E27FC236}">
                <a16:creationId xmlns:a16="http://schemas.microsoft.com/office/drawing/2014/main" id="{4CC56F21-1664-075D-E767-2174452FA1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1011" y="2025933"/>
            <a:ext cx="1091634" cy="1091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3" name="Tabla 2995">
            <a:extLst>
              <a:ext uri="{FF2B5EF4-FFF2-40B4-BE49-F238E27FC236}">
                <a16:creationId xmlns:a16="http://schemas.microsoft.com/office/drawing/2014/main" id="{17A21136-C4CB-60DA-56A8-51BD7FF731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6743007"/>
              </p:ext>
            </p:extLst>
          </p:nvPr>
        </p:nvGraphicFramePr>
        <p:xfrm>
          <a:off x="70371" y="4331210"/>
          <a:ext cx="1753157" cy="74168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753157">
                  <a:extLst>
                    <a:ext uri="{9D8B030D-6E8A-4147-A177-3AD203B41FA5}">
                      <a16:colId xmlns:a16="http://schemas.microsoft.com/office/drawing/2014/main" val="13308003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Pagos</a:t>
                      </a:r>
                      <a:endParaRPr lang="es-P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65797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monto</a:t>
                      </a:r>
                      <a:endParaRPr lang="es-P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3068305"/>
                  </a:ext>
                </a:extLst>
              </a:tr>
            </a:tbl>
          </a:graphicData>
        </a:graphic>
      </p:graphicFrame>
      <p:graphicFrame>
        <p:nvGraphicFramePr>
          <p:cNvPr id="14" name="Tabla 13">
            <a:extLst>
              <a:ext uri="{FF2B5EF4-FFF2-40B4-BE49-F238E27FC236}">
                <a16:creationId xmlns:a16="http://schemas.microsoft.com/office/drawing/2014/main" id="{FA455CD3-2A2B-2F66-EE1E-01B70E95D8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7742023"/>
              </p:ext>
            </p:extLst>
          </p:nvPr>
        </p:nvGraphicFramePr>
        <p:xfrm>
          <a:off x="4123758" y="3313883"/>
          <a:ext cx="1937773" cy="111252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937773">
                  <a:extLst>
                    <a:ext uri="{9D8B030D-6E8A-4147-A177-3AD203B41FA5}">
                      <a16:colId xmlns:a16="http://schemas.microsoft.com/office/drawing/2014/main" val="645297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ES" dirty="0" err="1"/>
                        <a:t>vaccination_schedules</a:t>
                      </a:r>
                      <a:endParaRPr lang="es-P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49247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err="1"/>
                        <a:t>vaccination_id</a:t>
                      </a:r>
                      <a:endParaRPr lang="es-P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94713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 err="1"/>
                        <a:t>schedule_hour_id</a:t>
                      </a:r>
                      <a:endParaRPr lang="es-P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0122544"/>
                  </a:ext>
                </a:extLst>
              </a:tr>
            </a:tbl>
          </a:graphicData>
        </a:graphic>
      </p:graphicFrame>
      <p:sp>
        <p:nvSpPr>
          <p:cNvPr id="15" name="AutoShape 2" descr="En qué contribuye a la ganadería que los veterinarios se capaciten? |  CONtexto Ganadero">
            <a:extLst>
              <a:ext uri="{FF2B5EF4-FFF2-40B4-BE49-F238E27FC236}">
                <a16:creationId xmlns:a16="http://schemas.microsoft.com/office/drawing/2014/main" id="{E02C23B4-C830-C107-58D1-16836321093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PE"/>
          </a:p>
        </p:txBody>
      </p:sp>
      <p:pic>
        <p:nvPicPr>
          <p:cNvPr id="1028" name="Picture 4" descr="En qué contribuye a la ganadería que los veterinarios se capaciten? |  CONtexto Ganadero">
            <a:extLst>
              <a:ext uri="{FF2B5EF4-FFF2-40B4-BE49-F238E27FC236}">
                <a16:creationId xmlns:a16="http://schemas.microsoft.com/office/drawing/2014/main" id="{EDDE99BB-F6A5-E903-A4AC-C57D0CB9E0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6317" y="2367368"/>
            <a:ext cx="1664634" cy="1133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Ganaderos">
            <a:extLst>
              <a:ext uri="{FF2B5EF4-FFF2-40B4-BE49-F238E27FC236}">
                <a16:creationId xmlns:a16="http://schemas.microsoft.com/office/drawing/2014/main" id="{D86F8474-7D43-0997-A5B4-F207E72A9C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671" y="3646576"/>
            <a:ext cx="1538705" cy="1023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21731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p36"/>
          <p:cNvSpPr txBox="1">
            <a:spLocks noGrp="1"/>
          </p:cNvSpPr>
          <p:nvPr>
            <p:ph type="title"/>
          </p:nvPr>
        </p:nvSpPr>
        <p:spPr>
          <a:xfrm>
            <a:off x="-819706" y="-9191"/>
            <a:ext cx="7886700" cy="99417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 dirty="0">
                <a:latin typeface="Fira Sans Extra Condensed" panose="020B0503050000020004" pitchFamily="34" charset="0"/>
              </a:rPr>
              <a:t>Procedimientos </a:t>
            </a:r>
            <a:r>
              <a:rPr lang="es-PE" sz="4000" b="1" dirty="0">
                <a:latin typeface="Fira Sans Extra Condensed" panose="020B0503050000020004" pitchFamily="34" charset="0"/>
              </a:rPr>
              <a:t>Quirúrgicos</a:t>
            </a:r>
            <a:endParaRPr sz="4000" b="1" dirty="0">
              <a:latin typeface="Fira Sans Extra Condensed" panose="020B0503050000020004" pitchFamily="34" charset="0"/>
            </a:endParaRPr>
          </a:p>
        </p:txBody>
      </p:sp>
      <p:sp>
        <p:nvSpPr>
          <p:cNvPr id="58" name="Google Shape;2723;p40">
            <a:extLst>
              <a:ext uri="{FF2B5EF4-FFF2-40B4-BE49-F238E27FC236}">
                <a16:creationId xmlns:a16="http://schemas.microsoft.com/office/drawing/2014/main" id="{8D23D767-CC62-5865-36AE-E107008349CD}"/>
              </a:ext>
            </a:extLst>
          </p:cNvPr>
          <p:cNvSpPr/>
          <p:nvPr/>
        </p:nvSpPr>
        <p:spPr>
          <a:xfrm>
            <a:off x="638907" y="696944"/>
            <a:ext cx="627300" cy="6273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A</a:t>
            </a:r>
            <a:endParaRPr sz="1800" b="1" dirty="0">
              <a:solidFill>
                <a:srgbClr val="FFFF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aphicFrame>
        <p:nvGraphicFramePr>
          <p:cNvPr id="2589" name="Tabla 2589">
            <a:extLst>
              <a:ext uri="{FF2B5EF4-FFF2-40B4-BE49-F238E27FC236}">
                <a16:creationId xmlns:a16="http://schemas.microsoft.com/office/drawing/2014/main" id="{BC9D6C2E-59EE-67A2-6CEA-D832C42540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0228153"/>
              </p:ext>
            </p:extLst>
          </p:nvPr>
        </p:nvGraphicFramePr>
        <p:xfrm>
          <a:off x="1381195" y="732617"/>
          <a:ext cx="1918995" cy="3451877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918995">
                  <a:extLst>
                    <a:ext uri="{9D8B030D-6E8A-4147-A177-3AD203B41FA5}">
                      <a16:colId xmlns:a16="http://schemas.microsoft.com/office/drawing/2014/main" val="1436906618"/>
                    </a:ext>
                  </a:extLst>
                </a:gridCol>
              </a:tblGrid>
              <a:tr h="313807">
                <a:tc>
                  <a:txBody>
                    <a:bodyPr/>
                    <a:lstStyle/>
                    <a:p>
                      <a:r>
                        <a:rPr lang="es-PE" dirty="0" err="1"/>
                        <a:t>surgeries</a:t>
                      </a:r>
                      <a:r>
                        <a:rPr lang="es-PE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8339375"/>
                  </a:ext>
                </a:extLst>
              </a:tr>
              <a:tr h="313807">
                <a:tc>
                  <a:txBody>
                    <a:bodyPr/>
                    <a:lstStyle/>
                    <a:p>
                      <a:r>
                        <a:rPr lang="es-ES" dirty="0" err="1"/>
                        <a:t>pet_id</a:t>
                      </a:r>
                      <a:endParaRPr lang="es-P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1501455"/>
                  </a:ext>
                </a:extLst>
              </a:tr>
              <a:tr h="313807">
                <a:tc>
                  <a:txBody>
                    <a:bodyPr/>
                    <a:lstStyle/>
                    <a:p>
                      <a:r>
                        <a:rPr lang="es-ES" dirty="0" err="1"/>
                        <a:t>veterinarie_id</a:t>
                      </a:r>
                      <a:endParaRPr lang="es-P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6178343"/>
                  </a:ext>
                </a:extLst>
              </a:tr>
              <a:tr h="313807">
                <a:tc>
                  <a:txBody>
                    <a:bodyPr/>
                    <a:lstStyle/>
                    <a:p>
                      <a:r>
                        <a:rPr lang="es-ES" dirty="0" err="1"/>
                        <a:t>day</a:t>
                      </a:r>
                      <a:endParaRPr lang="es-P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783723"/>
                  </a:ext>
                </a:extLst>
              </a:tr>
              <a:tr h="313807">
                <a:tc>
                  <a:txBody>
                    <a:bodyPr/>
                    <a:lstStyle/>
                    <a:p>
                      <a:r>
                        <a:rPr lang="es-PE" dirty="0" err="1"/>
                        <a:t>surgery_date</a:t>
                      </a:r>
                      <a:endParaRPr lang="es-P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8766094"/>
                  </a:ext>
                </a:extLst>
              </a:tr>
              <a:tr h="313807">
                <a:tc>
                  <a:txBody>
                    <a:bodyPr/>
                    <a:lstStyle/>
                    <a:p>
                      <a:r>
                        <a:rPr lang="es-PE" dirty="0" err="1"/>
                        <a:t>surgery_type</a:t>
                      </a:r>
                      <a:r>
                        <a:rPr lang="es-PE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5045839"/>
                  </a:ext>
                </a:extLst>
              </a:tr>
              <a:tr h="313807">
                <a:tc>
                  <a:txBody>
                    <a:bodyPr/>
                    <a:lstStyle/>
                    <a:p>
                      <a:r>
                        <a:rPr lang="es-ES" dirty="0" err="1"/>
                        <a:t>medical_nota</a:t>
                      </a:r>
                      <a:endParaRPr lang="es-P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1777470"/>
                  </a:ext>
                </a:extLst>
              </a:tr>
              <a:tr h="313807">
                <a:tc>
                  <a:txBody>
                    <a:bodyPr/>
                    <a:lstStyle/>
                    <a:p>
                      <a:r>
                        <a:rPr lang="es-PE" dirty="0" err="1"/>
                        <a:t>outcome</a:t>
                      </a:r>
                      <a:r>
                        <a:rPr lang="es-PE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3780562"/>
                  </a:ext>
                </a:extLst>
              </a:tr>
              <a:tr h="313807">
                <a:tc>
                  <a:txBody>
                    <a:bodyPr/>
                    <a:lstStyle/>
                    <a:p>
                      <a:r>
                        <a:rPr lang="es-ES" dirty="0" err="1"/>
                        <a:t>state</a:t>
                      </a:r>
                      <a:endParaRPr lang="es-P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1658056"/>
                  </a:ext>
                </a:extLst>
              </a:tr>
              <a:tr h="313807">
                <a:tc>
                  <a:txBody>
                    <a:bodyPr/>
                    <a:lstStyle/>
                    <a:p>
                      <a:r>
                        <a:rPr lang="es-ES" dirty="0" err="1"/>
                        <a:t>outside</a:t>
                      </a:r>
                      <a:endParaRPr lang="es-P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0056772"/>
                  </a:ext>
                </a:extLst>
              </a:tr>
              <a:tr h="313807">
                <a:tc>
                  <a:txBody>
                    <a:bodyPr/>
                    <a:lstStyle/>
                    <a:p>
                      <a:r>
                        <a:rPr lang="es-ES" dirty="0"/>
                        <a:t>reprogramar</a:t>
                      </a:r>
                      <a:endParaRPr lang="es-P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230478"/>
                  </a:ext>
                </a:extLst>
              </a:tr>
            </a:tbl>
          </a:graphicData>
        </a:graphic>
      </p:graphicFrame>
      <p:sp>
        <p:nvSpPr>
          <p:cNvPr id="2994" name="Google Shape;2728;p40">
            <a:extLst>
              <a:ext uri="{FF2B5EF4-FFF2-40B4-BE49-F238E27FC236}">
                <a16:creationId xmlns:a16="http://schemas.microsoft.com/office/drawing/2014/main" id="{0F0A9BF7-1325-5DE4-DE19-39D7A192B5D0}"/>
              </a:ext>
            </a:extLst>
          </p:cNvPr>
          <p:cNvSpPr/>
          <p:nvPr/>
        </p:nvSpPr>
        <p:spPr>
          <a:xfrm>
            <a:off x="4856245" y="1191807"/>
            <a:ext cx="627300" cy="6273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B</a:t>
            </a:r>
            <a:endParaRPr sz="1800" b="1" dirty="0">
              <a:solidFill>
                <a:srgbClr val="FFFF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2" name="Grupo 1">
            <a:extLst>
              <a:ext uri="{FF2B5EF4-FFF2-40B4-BE49-F238E27FC236}">
                <a16:creationId xmlns:a16="http://schemas.microsoft.com/office/drawing/2014/main" id="{0CF35FE2-80E1-8F3C-9096-02EECA8CACBF}"/>
              </a:ext>
            </a:extLst>
          </p:cNvPr>
          <p:cNvGrpSpPr/>
          <p:nvPr/>
        </p:nvGrpSpPr>
        <p:grpSpPr>
          <a:xfrm>
            <a:off x="7007134" y="366022"/>
            <a:ext cx="1388110" cy="514606"/>
            <a:chOff x="6550478" y="202264"/>
            <a:chExt cx="1388110" cy="514606"/>
          </a:xfrm>
        </p:grpSpPr>
        <p:pic>
          <p:nvPicPr>
            <p:cNvPr id="3" name="Imagen 2">
              <a:extLst>
                <a:ext uri="{FF2B5EF4-FFF2-40B4-BE49-F238E27FC236}">
                  <a16:creationId xmlns:a16="http://schemas.microsoft.com/office/drawing/2014/main" id="{3F8883B2-3EBF-3CD9-31FA-4ECC4243E00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50478" y="202264"/>
              <a:ext cx="1318778" cy="350259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  <p:sp>
          <p:nvSpPr>
            <p:cNvPr id="4" name="Rectángulo 3">
              <a:extLst>
                <a:ext uri="{FF2B5EF4-FFF2-40B4-BE49-F238E27FC236}">
                  <a16:creationId xmlns:a16="http://schemas.microsoft.com/office/drawing/2014/main" id="{5D8ED6B0-4EFD-0089-222E-69A517678017}"/>
                </a:ext>
              </a:extLst>
            </p:cNvPr>
            <p:cNvSpPr/>
            <p:nvPr/>
          </p:nvSpPr>
          <p:spPr>
            <a:xfrm>
              <a:off x="6685368" y="572225"/>
              <a:ext cx="1253220" cy="126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800" dirty="0">
                  <a:solidFill>
                    <a:srgbClr val="000000"/>
                  </a:solidFill>
                </a:rPr>
                <a:t>laravest.com</a:t>
              </a:r>
              <a:endParaRPr lang="es-PE" sz="800" dirty="0">
                <a:solidFill>
                  <a:srgbClr val="000000"/>
                </a:solidFill>
              </a:endParaRPr>
            </a:p>
          </p:txBody>
        </p:sp>
        <p:grpSp>
          <p:nvGrpSpPr>
            <p:cNvPr id="5" name="Google Shape;9198;p51">
              <a:extLst>
                <a:ext uri="{FF2B5EF4-FFF2-40B4-BE49-F238E27FC236}">
                  <a16:creationId xmlns:a16="http://schemas.microsoft.com/office/drawing/2014/main" id="{5C104863-AD24-B04B-166F-1E97C411807C}"/>
                </a:ext>
              </a:extLst>
            </p:cNvPr>
            <p:cNvGrpSpPr/>
            <p:nvPr/>
          </p:nvGrpSpPr>
          <p:grpSpPr>
            <a:xfrm>
              <a:off x="6807462" y="553579"/>
              <a:ext cx="147520" cy="163291"/>
              <a:chOff x="3122257" y="1508594"/>
              <a:chExt cx="294850" cy="349434"/>
            </a:xfrm>
          </p:grpSpPr>
          <p:sp>
            <p:nvSpPr>
              <p:cNvPr id="6" name="Google Shape;9199;p51">
                <a:extLst>
                  <a:ext uri="{FF2B5EF4-FFF2-40B4-BE49-F238E27FC236}">
                    <a16:creationId xmlns:a16="http://schemas.microsoft.com/office/drawing/2014/main" id="{BD65ED6A-ACEE-26BB-457F-D0A36DAF7118}"/>
                  </a:ext>
                </a:extLst>
              </p:cNvPr>
              <p:cNvSpPr/>
              <p:nvPr/>
            </p:nvSpPr>
            <p:spPr>
              <a:xfrm>
                <a:off x="3226110" y="1659042"/>
                <a:ext cx="87557" cy="29568"/>
              </a:xfrm>
              <a:custGeom>
                <a:avLst/>
                <a:gdLst/>
                <a:ahLst/>
                <a:cxnLst/>
                <a:rect l="l" t="t" r="r" b="b"/>
                <a:pathLst>
                  <a:path w="2751" h="929" extrusionOk="0">
                    <a:moveTo>
                      <a:pt x="1099" y="0"/>
                    </a:moveTo>
                    <a:cubicBezTo>
                      <a:pt x="771" y="0"/>
                      <a:pt x="476" y="33"/>
                      <a:pt x="286" y="60"/>
                    </a:cubicBezTo>
                    <a:cubicBezTo>
                      <a:pt x="119" y="96"/>
                      <a:pt x="0" y="227"/>
                      <a:pt x="0" y="393"/>
                    </a:cubicBezTo>
                    <a:lnTo>
                      <a:pt x="0" y="762"/>
                    </a:lnTo>
                    <a:cubicBezTo>
                      <a:pt x="0" y="846"/>
                      <a:pt x="72" y="929"/>
                      <a:pt x="167" y="929"/>
                    </a:cubicBezTo>
                    <a:cubicBezTo>
                      <a:pt x="250" y="929"/>
                      <a:pt x="322" y="846"/>
                      <a:pt x="322" y="762"/>
                    </a:cubicBezTo>
                    <a:lnTo>
                      <a:pt x="322" y="393"/>
                    </a:lnTo>
                    <a:cubicBezTo>
                      <a:pt x="322" y="393"/>
                      <a:pt x="322" y="369"/>
                      <a:pt x="345" y="369"/>
                    </a:cubicBezTo>
                    <a:cubicBezTo>
                      <a:pt x="509" y="350"/>
                      <a:pt x="813" y="315"/>
                      <a:pt x="1144" y="315"/>
                    </a:cubicBezTo>
                    <a:cubicBezTo>
                      <a:pt x="1222" y="315"/>
                      <a:pt x="1302" y="317"/>
                      <a:pt x="1381" y="322"/>
                    </a:cubicBezTo>
                    <a:cubicBezTo>
                      <a:pt x="1893" y="358"/>
                      <a:pt x="2250" y="488"/>
                      <a:pt x="2465" y="703"/>
                    </a:cubicBezTo>
                    <a:cubicBezTo>
                      <a:pt x="2494" y="733"/>
                      <a:pt x="2536" y="747"/>
                      <a:pt x="2578" y="747"/>
                    </a:cubicBezTo>
                    <a:cubicBezTo>
                      <a:pt x="2619" y="747"/>
                      <a:pt x="2661" y="733"/>
                      <a:pt x="2691" y="703"/>
                    </a:cubicBezTo>
                    <a:cubicBezTo>
                      <a:pt x="2750" y="643"/>
                      <a:pt x="2750" y="536"/>
                      <a:pt x="2679" y="477"/>
                    </a:cubicBezTo>
                    <a:cubicBezTo>
                      <a:pt x="2297" y="95"/>
                      <a:pt x="1652" y="0"/>
                      <a:pt x="1099" y="0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solidFill>
                  <a:srgbClr val="000000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" name="Google Shape;9200;p51">
                <a:extLst>
                  <a:ext uri="{FF2B5EF4-FFF2-40B4-BE49-F238E27FC236}">
                    <a16:creationId xmlns:a16="http://schemas.microsoft.com/office/drawing/2014/main" id="{BB10B976-B20F-3D76-33DE-4DB3B242EEC1}"/>
                  </a:ext>
                </a:extLst>
              </p:cNvPr>
              <p:cNvSpPr/>
              <p:nvPr/>
            </p:nvSpPr>
            <p:spPr>
              <a:xfrm>
                <a:off x="3171144" y="1612033"/>
                <a:ext cx="196694" cy="245613"/>
              </a:xfrm>
              <a:custGeom>
                <a:avLst/>
                <a:gdLst/>
                <a:ahLst/>
                <a:cxnLst/>
                <a:rect l="l" t="t" r="r" b="b"/>
                <a:pathLst>
                  <a:path w="6180" h="7717" extrusionOk="0">
                    <a:moveTo>
                      <a:pt x="4835" y="334"/>
                    </a:moveTo>
                    <a:lnTo>
                      <a:pt x="4835" y="1894"/>
                    </a:lnTo>
                    <a:cubicBezTo>
                      <a:pt x="4835" y="2132"/>
                      <a:pt x="4775" y="2358"/>
                      <a:pt x="4692" y="2561"/>
                    </a:cubicBezTo>
                    <a:cubicBezTo>
                      <a:pt x="4668" y="2585"/>
                      <a:pt x="4668" y="2608"/>
                      <a:pt x="4668" y="2644"/>
                    </a:cubicBezTo>
                    <a:lnTo>
                      <a:pt x="4668" y="3097"/>
                    </a:lnTo>
                    <a:cubicBezTo>
                      <a:pt x="4668" y="3537"/>
                      <a:pt x="4489" y="3930"/>
                      <a:pt x="4180" y="4228"/>
                    </a:cubicBezTo>
                    <a:cubicBezTo>
                      <a:pt x="3900" y="4497"/>
                      <a:pt x="3532" y="4649"/>
                      <a:pt x="3129" y="4649"/>
                    </a:cubicBezTo>
                    <a:cubicBezTo>
                      <a:pt x="3087" y="4649"/>
                      <a:pt x="3044" y="4648"/>
                      <a:pt x="3001" y="4644"/>
                    </a:cubicBezTo>
                    <a:cubicBezTo>
                      <a:pt x="2168" y="4597"/>
                      <a:pt x="1537" y="3894"/>
                      <a:pt x="1537" y="3037"/>
                    </a:cubicBezTo>
                    <a:lnTo>
                      <a:pt x="1537" y="2644"/>
                    </a:lnTo>
                    <a:cubicBezTo>
                      <a:pt x="1537" y="2608"/>
                      <a:pt x="1537" y="2597"/>
                      <a:pt x="1513" y="2561"/>
                    </a:cubicBezTo>
                    <a:cubicBezTo>
                      <a:pt x="1418" y="2358"/>
                      <a:pt x="1370" y="2120"/>
                      <a:pt x="1370" y="1894"/>
                    </a:cubicBezTo>
                    <a:lnTo>
                      <a:pt x="1370" y="1549"/>
                    </a:lnTo>
                    <a:cubicBezTo>
                      <a:pt x="1370" y="882"/>
                      <a:pt x="1918" y="334"/>
                      <a:pt x="2584" y="334"/>
                    </a:cubicBezTo>
                    <a:close/>
                    <a:moveTo>
                      <a:pt x="3954" y="4763"/>
                    </a:moveTo>
                    <a:lnTo>
                      <a:pt x="3954" y="5061"/>
                    </a:lnTo>
                    <a:lnTo>
                      <a:pt x="3096" y="5656"/>
                    </a:lnTo>
                    <a:lnTo>
                      <a:pt x="2215" y="5061"/>
                    </a:lnTo>
                    <a:lnTo>
                      <a:pt x="2215" y="4763"/>
                    </a:lnTo>
                    <a:cubicBezTo>
                      <a:pt x="2441" y="4883"/>
                      <a:pt x="2691" y="4966"/>
                      <a:pt x="2965" y="4978"/>
                    </a:cubicBezTo>
                    <a:lnTo>
                      <a:pt x="3096" y="4978"/>
                    </a:lnTo>
                    <a:cubicBezTo>
                      <a:pt x="3406" y="4978"/>
                      <a:pt x="3704" y="4894"/>
                      <a:pt x="3954" y="4763"/>
                    </a:cubicBezTo>
                    <a:close/>
                    <a:moveTo>
                      <a:pt x="2084" y="5359"/>
                    </a:moveTo>
                    <a:lnTo>
                      <a:pt x="2846" y="5883"/>
                    </a:lnTo>
                    <a:lnTo>
                      <a:pt x="2441" y="6276"/>
                    </a:lnTo>
                    <a:lnTo>
                      <a:pt x="2430" y="6276"/>
                    </a:lnTo>
                    <a:lnTo>
                      <a:pt x="1918" y="5525"/>
                    </a:lnTo>
                    <a:lnTo>
                      <a:pt x="2084" y="5359"/>
                    </a:lnTo>
                    <a:close/>
                    <a:moveTo>
                      <a:pt x="4108" y="5347"/>
                    </a:moveTo>
                    <a:lnTo>
                      <a:pt x="4275" y="5514"/>
                    </a:lnTo>
                    <a:lnTo>
                      <a:pt x="3763" y="6276"/>
                    </a:lnTo>
                    <a:lnTo>
                      <a:pt x="3751" y="6276"/>
                    </a:lnTo>
                    <a:lnTo>
                      <a:pt x="3346" y="5871"/>
                    </a:lnTo>
                    <a:lnTo>
                      <a:pt x="4108" y="5347"/>
                    </a:lnTo>
                    <a:close/>
                    <a:moveTo>
                      <a:pt x="2572" y="1"/>
                    </a:moveTo>
                    <a:cubicBezTo>
                      <a:pt x="1727" y="1"/>
                      <a:pt x="1037" y="692"/>
                      <a:pt x="1037" y="1537"/>
                    </a:cubicBezTo>
                    <a:lnTo>
                      <a:pt x="1037" y="1882"/>
                    </a:lnTo>
                    <a:cubicBezTo>
                      <a:pt x="1037" y="2144"/>
                      <a:pt x="1096" y="2418"/>
                      <a:pt x="1215" y="2668"/>
                    </a:cubicBezTo>
                    <a:lnTo>
                      <a:pt x="1215" y="3025"/>
                    </a:lnTo>
                    <a:cubicBezTo>
                      <a:pt x="1215" y="3620"/>
                      <a:pt x="1489" y="4168"/>
                      <a:pt x="1906" y="4525"/>
                    </a:cubicBezTo>
                    <a:lnTo>
                      <a:pt x="1906" y="5061"/>
                    </a:lnTo>
                    <a:lnTo>
                      <a:pt x="1608" y="5383"/>
                    </a:lnTo>
                    <a:cubicBezTo>
                      <a:pt x="1572" y="5406"/>
                      <a:pt x="1560" y="5454"/>
                      <a:pt x="1560" y="5502"/>
                    </a:cubicBezTo>
                    <a:lnTo>
                      <a:pt x="560" y="5859"/>
                    </a:lnTo>
                    <a:cubicBezTo>
                      <a:pt x="239" y="5978"/>
                      <a:pt x="1" y="6299"/>
                      <a:pt x="1" y="6657"/>
                    </a:cubicBezTo>
                    <a:lnTo>
                      <a:pt x="1" y="7549"/>
                    </a:lnTo>
                    <a:cubicBezTo>
                      <a:pt x="1" y="7645"/>
                      <a:pt x="72" y="7716"/>
                      <a:pt x="167" y="7716"/>
                    </a:cubicBezTo>
                    <a:cubicBezTo>
                      <a:pt x="251" y="7716"/>
                      <a:pt x="322" y="7645"/>
                      <a:pt x="322" y="7549"/>
                    </a:cubicBezTo>
                    <a:lnTo>
                      <a:pt x="322" y="6657"/>
                    </a:lnTo>
                    <a:cubicBezTo>
                      <a:pt x="322" y="6430"/>
                      <a:pt x="465" y="6240"/>
                      <a:pt x="667" y="6168"/>
                    </a:cubicBezTo>
                    <a:lnTo>
                      <a:pt x="1715" y="5775"/>
                    </a:lnTo>
                    <a:lnTo>
                      <a:pt x="2144" y="6430"/>
                    </a:lnTo>
                    <a:cubicBezTo>
                      <a:pt x="2203" y="6526"/>
                      <a:pt x="2287" y="6561"/>
                      <a:pt x="2382" y="6585"/>
                    </a:cubicBezTo>
                    <a:lnTo>
                      <a:pt x="2406" y="6585"/>
                    </a:lnTo>
                    <a:cubicBezTo>
                      <a:pt x="2501" y="6585"/>
                      <a:pt x="2584" y="6549"/>
                      <a:pt x="2644" y="6478"/>
                    </a:cubicBezTo>
                    <a:lnTo>
                      <a:pt x="2918" y="6204"/>
                    </a:lnTo>
                    <a:lnTo>
                      <a:pt x="2918" y="7549"/>
                    </a:lnTo>
                    <a:cubicBezTo>
                      <a:pt x="2918" y="7633"/>
                      <a:pt x="2989" y="7716"/>
                      <a:pt x="3084" y="7716"/>
                    </a:cubicBezTo>
                    <a:cubicBezTo>
                      <a:pt x="3168" y="7716"/>
                      <a:pt x="3239" y="7633"/>
                      <a:pt x="3239" y="7549"/>
                    </a:cubicBezTo>
                    <a:lnTo>
                      <a:pt x="3239" y="6204"/>
                    </a:lnTo>
                    <a:lnTo>
                      <a:pt x="3513" y="6478"/>
                    </a:lnTo>
                    <a:cubicBezTo>
                      <a:pt x="3573" y="6537"/>
                      <a:pt x="3656" y="6585"/>
                      <a:pt x="3751" y="6585"/>
                    </a:cubicBezTo>
                    <a:lnTo>
                      <a:pt x="3775" y="6585"/>
                    </a:lnTo>
                    <a:cubicBezTo>
                      <a:pt x="3882" y="6561"/>
                      <a:pt x="3977" y="6526"/>
                      <a:pt x="4013" y="6430"/>
                    </a:cubicBezTo>
                    <a:lnTo>
                      <a:pt x="4454" y="5775"/>
                    </a:lnTo>
                    <a:lnTo>
                      <a:pt x="5489" y="6168"/>
                    </a:lnTo>
                    <a:cubicBezTo>
                      <a:pt x="5704" y="6240"/>
                      <a:pt x="5835" y="6430"/>
                      <a:pt x="5835" y="6657"/>
                    </a:cubicBezTo>
                    <a:lnTo>
                      <a:pt x="5835" y="7549"/>
                    </a:lnTo>
                    <a:cubicBezTo>
                      <a:pt x="5835" y="7645"/>
                      <a:pt x="5906" y="7716"/>
                      <a:pt x="6001" y="7716"/>
                    </a:cubicBezTo>
                    <a:cubicBezTo>
                      <a:pt x="6085" y="7716"/>
                      <a:pt x="6156" y="7645"/>
                      <a:pt x="6156" y="7549"/>
                    </a:cubicBezTo>
                    <a:lnTo>
                      <a:pt x="6156" y="6657"/>
                    </a:lnTo>
                    <a:cubicBezTo>
                      <a:pt x="6180" y="6311"/>
                      <a:pt x="5954" y="6002"/>
                      <a:pt x="5620" y="5883"/>
                    </a:cubicBezTo>
                    <a:lnTo>
                      <a:pt x="4632" y="5525"/>
                    </a:lnTo>
                    <a:cubicBezTo>
                      <a:pt x="4632" y="5478"/>
                      <a:pt x="4608" y="5442"/>
                      <a:pt x="4585" y="5406"/>
                    </a:cubicBezTo>
                    <a:lnTo>
                      <a:pt x="4287" y="5097"/>
                    </a:lnTo>
                    <a:lnTo>
                      <a:pt x="4287" y="4549"/>
                    </a:lnTo>
                    <a:cubicBezTo>
                      <a:pt x="4311" y="4513"/>
                      <a:pt x="4346" y="4490"/>
                      <a:pt x="4370" y="4466"/>
                    </a:cubicBezTo>
                    <a:cubicBezTo>
                      <a:pt x="4751" y="4109"/>
                      <a:pt x="4966" y="3620"/>
                      <a:pt x="4966" y="3097"/>
                    </a:cubicBezTo>
                    <a:lnTo>
                      <a:pt x="4966" y="2680"/>
                    </a:lnTo>
                    <a:cubicBezTo>
                      <a:pt x="5085" y="2430"/>
                      <a:pt x="5144" y="2180"/>
                      <a:pt x="5144" y="1894"/>
                    </a:cubicBezTo>
                    <a:lnTo>
                      <a:pt x="5144" y="168"/>
                    </a:lnTo>
                    <a:cubicBezTo>
                      <a:pt x="5144" y="72"/>
                      <a:pt x="5073" y="1"/>
                      <a:pt x="4989" y="1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solidFill>
                  <a:srgbClr val="000000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" name="Google Shape;9201;p51">
                <a:extLst>
                  <a:ext uri="{FF2B5EF4-FFF2-40B4-BE49-F238E27FC236}">
                    <a16:creationId xmlns:a16="http://schemas.microsoft.com/office/drawing/2014/main" id="{0E19CAA1-6CA5-EFAF-0873-D058D422C305}"/>
                  </a:ext>
                </a:extLst>
              </p:cNvPr>
              <p:cNvSpPr/>
              <p:nvPr/>
            </p:nvSpPr>
            <p:spPr>
              <a:xfrm>
                <a:off x="3204117" y="1836767"/>
                <a:ext cx="10630" cy="21261"/>
              </a:xfrm>
              <a:custGeom>
                <a:avLst/>
                <a:gdLst/>
                <a:ahLst/>
                <a:cxnLst/>
                <a:rect l="l" t="t" r="r" b="b"/>
                <a:pathLst>
                  <a:path w="334" h="668" extrusionOk="0">
                    <a:moveTo>
                      <a:pt x="167" y="0"/>
                    </a:moveTo>
                    <a:cubicBezTo>
                      <a:pt x="84" y="0"/>
                      <a:pt x="1" y="72"/>
                      <a:pt x="1" y="167"/>
                    </a:cubicBezTo>
                    <a:lnTo>
                      <a:pt x="1" y="500"/>
                    </a:lnTo>
                    <a:cubicBezTo>
                      <a:pt x="1" y="596"/>
                      <a:pt x="84" y="667"/>
                      <a:pt x="167" y="667"/>
                    </a:cubicBezTo>
                    <a:cubicBezTo>
                      <a:pt x="262" y="667"/>
                      <a:pt x="334" y="596"/>
                      <a:pt x="334" y="500"/>
                    </a:cubicBezTo>
                    <a:lnTo>
                      <a:pt x="334" y="167"/>
                    </a:lnTo>
                    <a:cubicBezTo>
                      <a:pt x="334" y="72"/>
                      <a:pt x="262" y="0"/>
                      <a:pt x="167" y="0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solidFill>
                  <a:srgbClr val="000000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" name="Google Shape;9202;p51">
                <a:extLst>
                  <a:ext uri="{FF2B5EF4-FFF2-40B4-BE49-F238E27FC236}">
                    <a16:creationId xmlns:a16="http://schemas.microsoft.com/office/drawing/2014/main" id="{9AA478D2-0F64-29B0-187B-90B77DF1B815}"/>
                  </a:ext>
                </a:extLst>
              </p:cNvPr>
              <p:cNvSpPr/>
              <p:nvPr/>
            </p:nvSpPr>
            <p:spPr>
              <a:xfrm>
                <a:off x="3324616" y="1836767"/>
                <a:ext cx="10280" cy="21261"/>
              </a:xfrm>
              <a:custGeom>
                <a:avLst/>
                <a:gdLst/>
                <a:ahLst/>
                <a:cxnLst/>
                <a:rect l="l" t="t" r="r" b="b"/>
                <a:pathLst>
                  <a:path w="323" h="668" extrusionOk="0">
                    <a:moveTo>
                      <a:pt x="167" y="0"/>
                    </a:moveTo>
                    <a:cubicBezTo>
                      <a:pt x="72" y="0"/>
                      <a:pt x="1" y="72"/>
                      <a:pt x="1" y="167"/>
                    </a:cubicBezTo>
                    <a:lnTo>
                      <a:pt x="1" y="500"/>
                    </a:lnTo>
                    <a:cubicBezTo>
                      <a:pt x="1" y="596"/>
                      <a:pt x="72" y="667"/>
                      <a:pt x="167" y="667"/>
                    </a:cubicBezTo>
                    <a:cubicBezTo>
                      <a:pt x="251" y="667"/>
                      <a:pt x="322" y="596"/>
                      <a:pt x="322" y="500"/>
                    </a:cubicBezTo>
                    <a:lnTo>
                      <a:pt x="322" y="167"/>
                    </a:lnTo>
                    <a:cubicBezTo>
                      <a:pt x="322" y="72"/>
                      <a:pt x="251" y="0"/>
                      <a:pt x="167" y="0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solidFill>
                  <a:srgbClr val="000000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9203;p51">
                <a:extLst>
                  <a:ext uri="{FF2B5EF4-FFF2-40B4-BE49-F238E27FC236}">
                    <a16:creationId xmlns:a16="http://schemas.microsoft.com/office/drawing/2014/main" id="{308B63C2-8140-BFBE-E635-A3997335F81D}"/>
                  </a:ext>
                </a:extLst>
              </p:cNvPr>
              <p:cNvSpPr/>
              <p:nvPr/>
            </p:nvSpPr>
            <p:spPr>
              <a:xfrm>
                <a:off x="3122257" y="1508594"/>
                <a:ext cx="294850" cy="278554"/>
              </a:xfrm>
              <a:custGeom>
                <a:avLst/>
                <a:gdLst/>
                <a:ahLst/>
                <a:cxnLst/>
                <a:rect l="l" t="t" r="r" b="b"/>
                <a:pathLst>
                  <a:path w="9264" h="8752" extrusionOk="0">
                    <a:moveTo>
                      <a:pt x="3096" y="584"/>
                    </a:moveTo>
                    <a:lnTo>
                      <a:pt x="3096" y="584"/>
                    </a:lnTo>
                    <a:cubicBezTo>
                      <a:pt x="2858" y="798"/>
                      <a:pt x="2620" y="1060"/>
                      <a:pt x="2430" y="1382"/>
                    </a:cubicBezTo>
                    <a:cubicBezTo>
                      <a:pt x="2299" y="1584"/>
                      <a:pt x="2156" y="1810"/>
                      <a:pt x="2061" y="2048"/>
                    </a:cubicBezTo>
                    <a:lnTo>
                      <a:pt x="1168" y="2048"/>
                    </a:lnTo>
                    <a:cubicBezTo>
                      <a:pt x="1656" y="1394"/>
                      <a:pt x="2322" y="882"/>
                      <a:pt x="3096" y="584"/>
                    </a:cubicBezTo>
                    <a:close/>
                    <a:moveTo>
                      <a:pt x="4466" y="310"/>
                    </a:moveTo>
                    <a:lnTo>
                      <a:pt x="4466" y="2048"/>
                    </a:lnTo>
                    <a:lnTo>
                      <a:pt x="2418" y="2048"/>
                    </a:lnTo>
                    <a:cubicBezTo>
                      <a:pt x="2894" y="1048"/>
                      <a:pt x="3632" y="382"/>
                      <a:pt x="4466" y="310"/>
                    </a:cubicBezTo>
                    <a:close/>
                    <a:moveTo>
                      <a:pt x="4799" y="310"/>
                    </a:moveTo>
                    <a:cubicBezTo>
                      <a:pt x="5644" y="382"/>
                      <a:pt x="6371" y="1048"/>
                      <a:pt x="6847" y="2048"/>
                    </a:cubicBezTo>
                    <a:lnTo>
                      <a:pt x="4799" y="2048"/>
                    </a:lnTo>
                    <a:lnTo>
                      <a:pt x="4799" y="310"/>
                    </a:lnTo>
                    <a:close/>
                    <a:moveTo>
                      <a:pt x="6168" y="608"/>
                    </a:moveTo>
                    <a:cubicBezTo>
                      <a:pt x="6942" y="905"/>
                      <a:pt x="7609" y="1405"/>
                      <a:pt x="8097" y="2060"/>
                    </a:cubicBezTo>
                    <a:lnTo>
                      <a:pt x="7204" y="2060"/>
                    </a:lnTo>
                    <a:cubicBezTo>
                      <a:pt x="7097" y="1810"/>
                      <a:pt x="6966" y="1584"/>
                      <a:pt x="6835" y="1382"/>
                    </a:cubicBezTo>
                    <a:cubicBezTo>
                      <a:pt x="6621" y="1072"/>
                      <a:pt x="6406" y="810"/>
                      <a:pt x="6168" y="608"/>
                    </a:cubicBezTo>
                    <a:close/>
                    <a:moveTo>
                      <a:pt x="1941" y="2382"/>
                    </a:moveTo>
                    <a:cubicBezTo>
                      <a:pt x="1703" y="3013"/>
                      <a:pt x="1560" y="3715"/>
                      <a:pt x="1549" y="4465"/>
                    </a:cubicBezTo>
                    <a:lnTo>
                      <a:pt x="322" y="4465"/>
                    </a:lnTo>
                    <a:cubicBezTo>
                      <a:pt x="358" y="3703"/>
                      <a:pt x="584" y="2989"/>
                      <a:pt x="953" y="2382"/>
                    </a:cubicBezTo>
                    <a:close/>
                    <a:moveTo>
                      <a:pt x="8323" y="2382"/>
                    </a:moveTo>
                    <a:cubicBezTo>
                      <a:pt x="8692" y="2989"/>
                      <a:pt x="8919" y="3703"/>
                      <a:pt x="8942" y="4465"/>
                    </a:cubicBezTo>
                    <a:lnTo>
                      <a:pt x="7728" y="4465"/>
                    </a:lnTo>
                    <a:cubicBezTo>
                      <a:pt x="7692" y="3715"/>
                      <a:pt x="7561" y="3013"/>
                      <a:pt x="7335" y="2382"/>
                    </a:cubicBezTo>
                    <a:close/>
                    <a:moveTo>
                      <a:pt x="1537" y="4787"/>
                    </a:moveTo>
                    <a:cubicBezTo>
                      <a:pt x="1560" y="5466"/>
                      <a:pt x="1668" y="6132"/>
                      <a:pt x="1882" y="6739"/>
                    </a:cubicBezTo>
                    <a:lnTo>
                      <a:pt x="1918" y="6870"/>
                    </a:lnTo>
                    <a:lnTo>
                      <a:pt x="941" y="6870"/>
                    </a:lnTo>
                    <a:cubicBezTo>
                      <a:pt x="572" y="6239"/>
                      <a:pt x="346" y="5525"/>
                      <a:pt x="310" y="4787"/>
                    </a:cubicBezTo>
                    <a:close/>
                    <a:moveTo>
                      <a:pt x="8919" y="4787"/>
                    </a:moveTo>
                    <a:cubicBezTo>
                      <a:pt x="8919" y="5501"/>
                      <a:pt x="8704" y="6204"/>
                      <a:pt x="8347" y="6811"/>
                    </a:cubicBezTo>
                    <a:cubicBezTo>
                      <a:pt x="8335" y="6823"/>
                      <a:pt x="8323" y="6859"/>
                      <a:pt x="8311" y="6870"/>
                    </a:cubicBezTo>
                    <a:lnTo>
                      <a:pt x="7323" y="6870"/>
                    </a:lnTo>
                    <a:lnTo>
                      <a:pt x="7371" y="6739"/>
                    </a:lnTo>
                    <a:cubicBezTo>
                      <a:pt x="7573" y="6120"/>
                      <a:pt x="7680" y="5466"/>
                      <a:pt x="7692" y="4787"/>
                    </a:cubicBezTo>
                    <a:close/>
                    <a:moveTo>
                      <a:pt x="4632" y="1"/>
                    </a:moveTo>
                    <a:cubicBezTo>
                      <a:pt x="3394" y="1"/>
                      <a:pt x="2239" y="477"/>
                      <a:pt x="1358" y="1346"/>
                    </a:cubicBezTo>
                    <a:cubicBezTo>
                      <a:pt x="477" y="2227"/>
                      <a:pt x="1" y="3382"/>
                      <a:pt x="1" y="4620"/>
                    </a:cubicBezTo>
                    <a:cubicBezTo>
                      <a:pt x="1" y="6358"/>
                      <a:pt x="953" y="7930"/>
                      <a:pt x="2501" y="8728"/>
                    </a:cubicBezTo>
                    <a:cubicBezTo>
                      <a:pt x="2537" y="8752"/>
                      <a:pt x="2549" y="8752"/>
                      <a:pt x="2573" y="8752"/>
                    </a:cubicBezTo>
                    <a:cubicBezTo>
                      <a:pt x="2632" y="8752"/>
                      <a:pt x="2692" y="8716"/>
                      <a:pt x="2727" y="8656"/>
                    </a:cubicBezTo>
                    <a:cubicBezTo>
                      <a:pt x="2775" y="8585"/>
                      <a:pt x="2739" y="8478"/>
                      <a:pt x="2656" y="8430"/>
                    </a:cubicBezTo>
                    <a:cubicBezTo>
                      <a:pt x="2061" y="8121"/>
                      <a:pt x="1560" y="7692"/>
                      <a:pt x="1179" y="7180"/>
                    </a:cubicBezTo>
                    <a:lnTo>
                      <a:pt x="2072" y="7180"/>
                    </a:lnTo>
                    <a:cubicBezTo>
                      <a:pt x="2263" y="7632"/>
                      <a:pt x="2513" y="8013"/>
                      <a:pt x="2799" y="8335"/>
                    </a:cubicBezTo>
                    <a:cubicBezTo>
                      <a:pt x="2831" y="8368"/>
                      <a:pt x="2879" y="8386"/>
                      <a:pt x="2924" y="8386"/>
                    </a:cubicBezTo>
                    <a:cubicBezTo>
                      <a:pt x="2962" y="8386"/>
                      <a:pt x="2998" y="8374"/>
                      <a:pt x="3025" y="8347"/>
                    </a:cubicBezTo>
                    <a:cubicBezTo>
                      <a:pt x="3084" y="8287"/>
                      <a:pt x="3096" y="8180"/>
                      <a:pt x="3037" y="8121"/>
                    </a:cubicBezTo>
                    <a:cubicBezTo>
                      <a:pt x="2799" y="7859"/>
                      <a:pt x="2596" y="7537"/>
                      <a:pt x="2430" y="7180"/>
                    </a:cubicBezTo>
                    <a:cubicBezTo>
                      <a:pt x="2501" y="7168"/>
                      <a:pt x="2561" y="7109"/>
                      <a:pt x="2561" y="7025"/>
                    </a:cubicBezTo>
                    <a:cubicBezTo>
                      <a:pt x="2561" y="6930"/>
                      <a:pt x="2489" y="6859"/>
                      <a:pt x="2394" y="6859"/>
                    </a:cubicBezTo>
                    <a:lnTo>
                      <a:pt x="2275" y="6859"/>
                    </a:lnTo>
                    <a:cubicBezTo>
                      <a:pt x="2025" y="6228"/>
                      <a:pt x="1894" y="5513"/>
                      <a:pt x="1882" y="4775"/>
                    </a:cubicBezTo>
                    <a:lnTo>
                      <a:pt x="2061" y="4775"/>
                    </a:lnTo>
                    <a:cubicBezTo>
                      <a:pt x="2144" y="4775"/>
                      <a:pt x="2215" y="4704"/>
                      <a:pt x="2215" y="4608"/>
                    </a:cubicBezTo>
                    <a:cubicBezTo>
                      <a:pt x="2215" y="4513"/>
                      <a:pt x="2144" y="4442"/>
                      <a:pt x="2061" y="4442"/>
                    </a:cubicBezTo>
                    <a:lnTo>
                      <a:pt x="1882" y="4442"/>
                    </a:lnTo>
                    <a:cubicBezTo>
                      <a:pt x="1894" y="3680"/>
                      <a:pt x="2037" y="2965"/>
                      <a:pt x="2275" y="2358"/>
                    </a:cubicBezTo>
                    <a:lnTo>
                      <a:pt x="4478" y="2358"/>
                    </a:lnTo>
                    <a:lnTo>
                      <a:pt x="4478" y="2715"/>
                    </a:lnTo>
                    <a:cubicBezTo>
                      <a:pt x="4478" y="2810"/>
                      <a:pt x="4561" y="2882"/>
                      <a:pt x="4644" y="2882"/>
                    </a:cubicBezTo>
                    <a:cubicBezTo>
                      <a:pt x="4739" y="2882"/>
                      <a:pt x="4811" y="2810"/>
                      <a:pt x="4811" y="2715"/>
                    </a:cubicBezTo>
                    <a:lnTo>
                      <a:pt x="4811" y="2358"/>
                    </a:lnTo>
                    <a:lnTo>
                      <a:pt x="7014" y="2358"/>
                    </a:lnTo>
                    <a:cubicBezTo>
                      <a:pt x="7252" y="2965"/>
                      <a:pt x="7395" y="3680"/>
                      <a:pt x="7418" y="4442"/>
                    </a:cubicBezTo>
                    <a:lnTo>
                      <a:pt x="7204" y="4442"/>
                    </a:lnTo>
                    <a:cubicBezTo>
                      <a:pt x="7121" y="4442"/>
                      <a:pt x="7037" y="4513"/>
                      <a:pt x="7037" y="4608"/>
                    </a:cubicBezTo>
                    <a:cubicBezTo>
                      <a:pt x="7037" y="4704"/>
                      <a:pt x="7121" y="4775"/>
                      <a:pt x="7204" y="4775"/>
                    </a:cubicBezTo>
                    <a:lnTo>
                      <a:pt x="7383" y="4775"/>
                    </a:lnTo>
                    <a:cubicBezTo>
                      <a:pt x="7371" y="5513"/>
                      <a:pt x="7216" y="6228"/>
                      <a:pt x="6978" y="6859"/>
                    </a:cubicBezTo>
                    <a:lnTo>
                      <a:pt x="6859" y="6859"/>
                    </a:lnTo>
                    <a:cubicBezTo>
                      <a:pt x="6775" y="6859"/>
                      <a:pt x="6704" y="6930"/>
                      <a:pt x="6704" y="7025"/>
                    </a:cubicBezTo>
                    <a:cubicBezTo>
                      <a:pt x="6704" y="7109"/>
                      <a:pt x="6764" y="7168"/>
                      <a:pt x="6835" y="7180"/>
                    </a:cubicBezTo>
                    <a:cubicBezTo>
                      <a:pt x="6668" y="7537"/>
                      <a:pt x="6466" y="7859"/>
                      <a:pt x="6228" y="8121"/>
                    </a:cubicBezTo>
                    <a:cubicBezTo>
                      <a:pt x="6168" y="8180"/>
                      <a:pt x="6168" y="8287"/>
                      <a:pt x="6240" y="8347"/>
                    </a:cubicBezTo>
                    <a:cubicBezTo>
                      <a:pt x="6263" y="8371"/>
                      <a:pt x="6311" y="8394"/>
                      <a:pt x="6347" y="8394"/>
                    </a:cubicBezTo>
                    <a:cubicBezTo>
                      <a:pt x="6383" y="8394"/>
                      <a:pt x="6430" y="8371"/>
                      <a:pt x="6466" y="8335"/>
                    </a:cubicBezTo>
                    <a:cubicBezTo>
                      <a:pt x="6740" y="8013"/>
                      <a:pt x="7002" y="7621"/>
                      <a:pt x="7192" y="7180"/>
                    </a:cubicBezTo>
                    <a:lnTo>
                      <a:pt x="8085" y="7180"/>
                    </a:lnTo>
                    <a:cubicBezTo>
                      <a:pt x="7728" y="7656"/>
                      <a:pt x="7299" y="8061"/>
                      <a:pt x="6775" y="8347"/>
                    </a:cubicBezTo>
                    <a:cubicBezTo>
                      <a:pt x="6704" y="8394"/>
                      <a:pt x="6668" y="8490"/>
                      <a:pt x="6716" y="8573"/>
                    </a:cubicBezTo>
                    <a:cubicBezTo>
                      <a:pt x="6749" y="8622"/>
                      <a:pt x="6804" y="8649"/>
                      <a:pt x="6863" y="8649"/>
                    </a:cubicBezTo>
                    <a:cubicBezTo>
                      <a:pt x="6889" y="8649"/>
                      <a:pt x="6916" y="8644"/>
                      <a:pt x="6942" y="8633"/>
                    </a:cubicBezTo>
                    <a:cubicBezTo>
                      <a:pt x="7621" y="8228"/>
                      <a:pt x="8204" y="7644"/>
                      <a:pt x="8621" y="6966"/>
                    </a:cubicBezTo>
                    <a:cubicBezTo>
                      <a:pt x="9038" y="6251"/>
                      <a:pt x="9264" y="5442"/>
                      <a:pt x="9264" y="4608"/>
                    </a:cubicBezTo>
                    <a:cubicBezTo>
                      <a:pt x="9264" y="3382"/>
                      <a:pt x="8788" y="2227"/>
                      <a:pt x="7907" y="1346"/>
                    </a:cubicBezTo>
                    <a:cubicBezTo>
                      <a:pt x="7025" y="477"/>
                      <a:pt x="5871" y="1"/>
                      <a:pt x="4632" y="1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solidFill>
                  <a:srgbClr val="000000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1" name="Google Shape;2733;p40">
            <a:extLst>
              <a:ext uri="{FF2B5EF4-FFF2-40B4-BE49-F238E27FC236}">
                <a16:creationId xmlns:a16="http://schemas.microsoft.com/office/drawing/2014/main" id="{2BC30547-EABA-E3FA-F11F-247155EE9A39}"/>
              </a:ext>
            </a:extLst>
          </p:cNvPr>
          <p:cNvSpPr/>
          <p:nvPr/>
        </p:nvSpPr>
        <p:spPr>
          <a:xfrm>
            <a:off x="4932809" y="2599341"/>
            <a:ext cx="627300" cy="627300"/>
          </a:xfrm>
          <a:prstGeom prst="ellipse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</a:t>
            </a:r>
            <a:endParaRPr sz="1800" b="1" dirty="0">
              <a:solidFill>
                <a:srgbClr val="FFFF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pic>
        <p:nvPicPr>
          <p:cNvPr id="12" name="Picture 8" descr="Cómo dibujar un perro adorable - 6 pasos">
            <a:extLst>
              <a:ext uri="{FF2B5EF4-FFF2-40B4-BE49-F238E27FC236}">
                <a16:creationId xmlns:a16="http://schemas.microsoft.com/office/drawing/2014/main" id="{404D1855-8620-83B6-FE19-FA9095EA16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1939" y="1608870"/>
            <a:ext cx="1091634" cy="1091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 descr="Free Vector | Vets examining dog and giving medicine">
            <a:extLst>
              <a:ext uri="{FF2B5EF4-FFF2-40B4-BE49-F238E27FC236}">
                <a16:creationId xmlns:a16="http://schemas.microsoft.com/office/drawing/2014/main" id="{6B6E700F-5409-397B-2B2B-B3CF612DEB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2578" y="910140"/>
            <a:ext cx="2628831" cy="2187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3" name="Tabla 2995">
            <a:extLst>
              <a:ext uri="{FF2B5EF4-FFF2-40B4-BE49-F238E27FC236}">
                <a16:creationId xmlns:a16="http://schemas.microsoft.com/office/drawing/2014/main" id="{84458704-D1F8-8D28-41BC-FF92C7C3BE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0642154"/>
              </p:ext>
            </p:extLst>
          </p:nvPr>
        </p:nvGraphicFramePr>
        <p:xfrm>
          <a:off x="75978" y="4307099"/>
          <a:ext cx="1753157" cy="7416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753157">
                  <a:extLst>
                    <a:ext uri="{9D8B030D-6E8A-4147-A177-3AD203B41FA5}">
                      <a16:colId xmlns:a16="http://schemas.microsoft.com/office/drawing/2014/main" val="13308003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Pagos</a:t>
                      </a:r>
                      <a:endParaRPr lang="es-P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65797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monto</a:t>
                      </a:r>
                      <a:endParaRPr lang="es-P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3068305"/>
                  </a:ext>
                </a:extLst>
              </a:tr>
            </a:tbl>
          </a:graphicData>
        </a:graphic>
      </p:graphicFrame>
      <p:graphicFrame>
        <p:nvGraphicFramePr>
          <p:cNvPr id="14" name="Tabla 13">
            <a:extLst>
              <a:ext uri="{FF2B5EF4-FFF2-40B4-BE49-F238E27FC236}">
                <a16:creationId xmlns:a16="http://schemas.microsoft.com/office/drawing/2014/main" id="{5F650C83-6EDF-198E-D145-E0BA6A3FBA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6740058"/>
              </p:ext>
            </p:extLst>
          </p:nvPr>
        </p:nvGraphicFramePr>
        <p:xfrm>
          <a:off x="3759693" y="3571060"/>
          <a:ext cx="1937773" cy="11125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937773">
                  <a:extLst>
                    <a:ext uri="{9D8B030D-6E8A-4147-A177-3AD203B41FA5}">
                      <a16:colId xmlns:a16="http://schemas.microsoft.com/office/drawing/2014/main" val="645297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PE" dirty="0" err="1"/>
                        <a:t>surgeries</a:t>
                      </a:r>
                      <a:r>
                        <a:rPr lang="es-PE" dirty="0"/>
                        <a:t> </a:t>
                      </a:r>
                      <a:r>
                        <a:rPr lang="es-ES" dirty="0"/>
                        <a:t>_</a:t>
                      </a:r>
                      <a:r>
                        <a:rPr lang="es-ES" dirty="0" err="1"/>
                        <a:t>schedules</a:t>
                      </a:r>
                      <a:endParaRPr lang="es-P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49247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err="1"/>
                        <a:t>surgerie_id</a:t>
                      </a:r>
                      <a:endParaRPr lang="es-P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94713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 err="1"/>
                        <a:t>schedule_hour_id</a:t>
                      </a:r>
                      <a:endParaRPr lang="es-P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0122544"/>
                  </a:ext>
                </a:extLst>
              </a:tr>
            </a:tbl>
          </a:graphicData>
        </a:graphic>
      </p:graphicFrame>
      <p:pic>
        <p:nvPicPr>
          <p:cNvPr id="15" name="Picture 4" descr="En qué contribuye a la ganadería que los veterinarios se capaciten? |  CONtexto Ganadero">
            <a:extLst>
              <a:ext uri="{FF2B5EF4-FFF2-40B4-BE49-F238E27FC236}">
                <a16:creationId xmlns:a16="http://schemas.microsoft.com/office/drawing/2014/main" id="{C1037F59-0C36-E50D-82D8-D00F179768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1278" y="3173593"/>
            <a:ext cx="1664634" cy="1133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36905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30E9723D-17A5-6528-526E-604B50AF55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797" y="148233"/>
            <a:ext cx="2911350" cy="4847033"/>
          </a:xfrm>
          <a:prstGeom prst="rect">
            <a:avLst/>
          </a:prstGeom>
        </p:spPr>
      </p:pic>
      <p:grpSp>
        <p:nvGrpSpPr>
          <p:cNvPr id="8" name="Grupo 7">
            <a:extLst>
              <a:ext uri="{FF2B5EF4-FFF2-40B4-BE49-F238E27FC236}">
                <a16:creationId xmlns:a16="http://schemas.microsoft.com/office/drawing/2014/main" id="{F9760BCC-D587-3FB8-40F9-E21876497A4F}"/>
              </a:ext>
            </a:extLst>
          </p:cNvPr>
          <p:cNvGrpSpPr/>
          <p:nvPr/>
        </p:nvGrpSpPr>
        <p:grpSpPr>
          <a:xfrm>
            <a:off x="4124812" y="1397046"/>
            <a:ext cx="4571999" cy="2060953"/>
            <a:chOff x="4144835" y="1143417"/>
            <a:chExt cx="4571999" cy="2060953"/>
          </a:xfrm>
        </p:grpSpPr>
        <p:pic>
          <p:nvPicPr>
            <p:cNvPr id="5" name="Imagen 4">
              <a:extLst>
                <a:ext uri="{FF2B5EF4-FFF2-40B4-BE49-F238E27FC236}">
                  <a16:creationId xmlns:a16="http://schemas.microsoft.com/office/drawing/2014/main" id="{F6AC9254-C619-96D3-C0E6-064770A287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44835" y="1143417"/>
              <a:ext cx="4571999" cy="2060953"/>
            </a:xfrm>
            <a:prstGeom prst="rect">
              <a:avLst/>
            </a:prstGeom>
          </p:spPr>
        </p:pic>
        <p:sp>
          <p:nvSpPr>
            <p:cNvPr id="6" name="Rectángulo 5">
              <a:extLst>
                <a:ext uri="{FF2B5EF4-FFF2-40B4-BE49-F238E27FC236}">
                  <a16:creationId xmlns:a16="http://schemas.microsoft.com/office/drawing/2014/main" id="{67A4AAC8-08B2-C482-5291-89E6A80E4450}"/>
                </a:ext>
              </a:extLst>
            </p:cNvPr>
            <p:cNvSpPr/>
            <p:nvPr/>
          </p:nvSpPr>
          <p:spPr>
            <a:xfrm>
              <a:off x="4244952" y="2950108"/>
              <a:ext cx="814283" cy="23360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</p:grpSp>
      <p:pic>
        <p:nvPicPr>
          <p:cNvPr id="9" name="Picture 8" descr="Cómo dibujar un perro adorable - 6 pasos">
            <a:extLst>
              <a:ext uri="{FF2B5EF4-FFF2-40B4-BE49-F238E27FC236}">
                <a16:creationId xmlns:a16="http://schemas.microsoft.com/office/drawing/2014/main" id="{87AB09C2-54A9-762E-39E7-476D44F1C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8985" y="53395"/>
            <a:ext cx="1343651" cy="1343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96275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9">
          <a:extLst>
            <a:ext uri="{FF2B5EF4-FFF2-40B4-BE49-F238E27FC236}">
              <a16:creationId xmlns:a16="http://schemas.microsoft.com/office/drawing/2014/main" id="{F798115E-0E06-7D0C-BEF2-5766C57604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p36">
            <a:extLst>
              <a:ext uri="{FF2B5EF4-FFF2-40B4-BE49-F238E27FC236}">
                <a16:creationId xmlns:a16="http://schemas.microsoft.com/office/drawing/2014/main" id="{BE6A9447-B492-913C-66EF-156BB019806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819706" y="-9191"/>
            <a:ext cx="7886700" cy="99417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000" b="1" dirty="0">
                <a:latin typeface="Fira Sans Extra Condensed" panose="020B0503050000020004" pitchFamily="34" charset="0"/>
              </a:rPr>
              <a:t>Pagos</a:t>
            </a:r>
            <a:endParaRPr sz="4000" b="1" dirty="0">
              <a:latin typeface="Fira Sans Extra Condensed" panose="020B0503050000020004" pitchFamily="34" charset="0"/>
            </a:endParaRPr>
          </a:p>
        </p:txBody>
      </p:sp>
      <p:graphicFrame>
        <p:nvGraphicFramePr>
          <p:cNvPr id="2589" name="Tabla 2589">
            <a:extLst>
              <a:ext uri="{FF2B5EF4-FFF2-40B4-BE49-F238E27FC236}">
                <a16:creationId xmlns:a16="http://schemas.microsoft.com/office/drawing/2014/main" id="{5F03C1C7-C7C3-6099-0045-96E7F13A1E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2198680"/>
              </p:ext>
            </p:extLst>
          </p:nvPr>
        </p:nvGraphicFramePr>
        <p:xfrm>
          <a:off x="210206" y="870693"/>
          <a:ext cx="1918995" cy="941421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918995">
                  <a:extLst>
                    <a:ext uri="{9D8B030D-6E8A-4147-A177-3AD203B41FA5}">
                      <a16:colId xmlns:a16="http://schemas.microsoft.com/office/drawing/2014/main" val="1436906618"/>
                    </a:ext>
                  </a:extLst>
                </a:gridCol>
              </a:tblGrid>
              <a:tr h="313807">
                <a:tc>
                  <a:txBody>
                    <a:bodyPr/>
                    <a:lstStyle/>
                    <a:p>
                      <a:r>
                        <a:rPr lang="es-PE" dirty="0" err="1"/>
                        <a:t>surgeries</a:t>
                      </a:r>
                      <a:r>
                        <a:rPr lang="es-PE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8339375"/>
                  </a:ext>
                </a:extLst>
              </a:tr>
              <a:tr h="313807">
                <a:tc>
                  <a:txBody>
                    <a:bodyPr/>
                    <a:lstStyle/>
                    <a:p>
                      <a:r>
                        <a:rPr lang="es-ES" dirty="0" err="1"/>
                        <a:t>pet_id</a:t>
                      </a:r>
                      <a:endParaRPr lang="es-P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1501455"/>
                  </a:ext>
                </a:extLst>
              </a:tr>
              <a:tr h="313807">
                <a:tc>
                  <a:txBody>
                    <a:bodyPr/>
                    <a:lstStyle/>
                    <a:p>
                      <a:r>
                        <a:rPr lang="es-ES" dirty="0" err="1"/>
                        <a:t>veterinarie_id</a:t>
                      </a:r>
                      <a:endParaRPr lang="es-P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6178343"/>
                  </a:ext>
                </a:extLst>
              </a:tr>
            </a:tbl>
          </a:graphicData>
        </a:graphic>
      </p:graphicFrame>
      <p:grpSp>
        <p:nvGrpSpPr>
          <p:cNvPr id="2" name="Grupo 1">
            <a:extLst>
              <a:ext uri="{FF2B5EF4-FFF2-40B4-BE49-F238E27FC236}">
                <a16:creationId xmlns:a16="http://schemas.microsoft.com/office/drawing/2014/main" id="{F88BAC51-A738-0CDD-9D1A-76E5DD8C1D5F}"/>
              </a:ext>
            </a:extLst>
          </p:cNvPr>
          <p:cNvGrpSpPr/>
          <p:nvPr/>
        </p:nvGrpSpPr>
        <p:grpSpPr>
          <a:xfrm>
            <a:off x="7007134" y="366022"/>
            <a:ext cx="1388110" cy="514606"/>
            <a:chOff x="6550478" y="202264"/>
            <a:chExt cx="1388110" cy="514606"/>
          </a:xfrm>
        </p:grpSpPr>
        <p:pic>
          <p:nvPicPr>
            <p:cNvPr id="3" name="Imagen 2">
              <a:extLst>
                <a:ext uri="{FF2B5EF4-FFF2-40B4-BE49-F238E27FC236}">
                  <a16:creationId xmlns:a16="http://schemas.microsoft.com/office/drawing/2014/main" id="{CAB18810-6A89-2E25-8C2A-2F9CAE957E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50478" y="202264"/>
              <a:ext cx="1318778" cy="350259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  <p:sp>
          <p:nvSpPr>
            <p:cNvPr id="4" name="Rectángulo 3">
              <a:extLst>
                <a:ext uri="{FF2B5EF4-FFF2-40B4-BE49-F238E27FC236}">
                  <a16:creationId xmlns:a16="http://schemas.microsoft.com/office/drawing/2014/main" id="{7480EA58-5A12-1883-7E06-E7E07867E133}"/>
                </a:ext>
              </a:extLst>
            </p:cNvPr>
            <p:cNvSpPr/>
            <p:nvPr/>
          </p:nvSpPr>
          <p:spPr>
            <a:xfrm>
              <a:off x="6685368" y="572225"/>
              <a:ext cx="1253220" cy="126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800" dirty="0">
                  <a:solidFill>
                    <a:srgbClr val="000000"/>
                  </a:solidFill>
                </a:rPr>
                <a:t>laravest.com</a:t>
              </a:r>
              <a:endParaRPr lang="es-PE" sz="800" dirty="0">
                <a:solidFill>
                  <a:srgbClr val="000000"/>
                </a:solidFill>
              </a:endParaRPr>
            </a:p>
          </p:txBody>
        </p:sp>
        <p:grpSp>
          <p:nvGrpSpPr>
            <p:cNvPr id="5" name="Google Shape;9198;p51">
              <a:extLst>
                <a:ext uri="{FF2B5EF4-FFF2-40B4-BE49-F238E27FC236}">
                  <a16:creationId xmlns:a16="http://schemas.microsoft.com/office/drawing/2014/main" id="{B86C7FB1-CC13-8233-48EB-34982E9D2DC7}"/>
                </a:ext>
              </a:extLst>
            </p:cNvPr>
            <p:cNvGrpSpPr/>
            <p:nvPr/>
          </p:nvGrpSpPr>
          <p:grpSpPr>
            <a:xfrm>
              <a:off x="6807462" y="553579"/>
              <a:ext cx="147520" cy="163291"/>
              <a:chOff x="3122257" y="1508594"/>
              <a:chExt cx="294850" cy="349434"/>
            </a:xfrm>
          </p:grpSpPr>
          <p:sp>
            <p:nvSpPr>
              <p:cNvPr id="6" name="Google Shape;9199;p51">
                <a:extLst>
                  <a:ext uri="{FF2B5EF4-FFF2-40B4-BE49-F238E27FC236}">
                    <a16:creationId xmlns:a16="http://schemas.microsoft.com/office/drawing/2014/main" id="{AF645517-F9A0-1FC3-2436-A49543B9993D}"/>
                  </a:ext>
                </a:extLst>
              </p:cNvPr>
              <p:cNvSpPr/>
              <p:nvPr/>
            </p:nvSpPr>
            <p:spPr>
              <a:xfrm>
                <a:off x="3226110" y="1659042"/>
                <a:ext cx="87557" cy="29568"/>
              </a:xfrm>
              <a:custGeom>
                <a:avLst/>
                <a:gdLst/>
                <a:ahLst/>
                <a:cxnLst/>
                <a:rect l="l" t="t" r="r" b="b"/>
                <a:pathLst>
                  <a:path w="2751" h="929" extrusionOk="0">
                    <a:moveTo>
                      <a:pt x="1099" y="0"/>
                    </a:moveTo>
                    <a:cubicBezTo>
                      <a:pt x="771" y="0"/>
                      <a:pt x="476" y="33"/>
                      <a:pt x="286" y="60"/>
                    </a:cubicBezTo>
                    <a:cubicBezTo>
                      <a:pt x="119" y="96"/>
                      <a:pt x="0" y="227"/>
                      <a:pt x="0" y="393"/>
                    </a:cubicBezTo>
                    <a:lnTo>
                      <a:pt x="0" y="762"/>
                    </a:lnTo>
                    <a:cubicBezTo>
                      <a:pt x="0" y="846"/>
                      <a:pt x="72" y="929"/>
                      <a:pt x="167" y="929"/>
                    </a:cubicBezTo>
                    <a:cubicBezTo>
                      <a:pt x="250" y="929"/>
                      <a:pt x="322" y="846"/>
                      <a:pt x="322" y="762"/>
                    </a:cubicBezTo>
                    <a:lnTo>
                      <a:pt x="322" y="393"/>
                    </a:lnTo>
                    <a:cubicBezTo>
                      <a:pt x="322" y="393"/>
                      <a:pt x="322" y="369"/>
                      <a:pt x="345" y="369"/>
                    </a:cubicBezTo>
                    <a:cubicBezTo>
                      <a:pt x="509" y="350"/>
                      <a:pt x="813" y="315"/>
                      <a:pt x="1144" y="315"/>
                    </a:cubicBezTo>
                    <a:cubicBezTo>
                      <a:pt x="1222" y="315"/>
                      <a:pt x="1302" y="317"/>
                      <a:pt x="1381" y="322"/>
                    </a:cubicBezTo>
                    <a:cubicBezTo>
                      <a:pt x="1893" y="358"/>
                      <a:pt x="2250" y="488"/>
                      <a:pt x="2465" y="703"/>
                    </a:cubicBezTo>
                    <a:cubicBezTo>
                      <a:pt x="2494" y="733"/>
                      <a:pt x="2536" y="747"/>
                      <a:pt x="2578" y="747"/>
                    </a:cubicBezTo>
                    <a:cubicBezTo>
                      <a:pt x="2619" y="747"/>
                      <a:pt x="2661" y="733"/>
                      <a:pt x="2691" y="703"/>
                    </a:cubicBezTo>
                    <a:cubicBezTo>
                      <a:pt x="2750" y="643"/>
                      <a:pt x="2750" y="536"/>
                      <a:pt x="2679" y="477"/>
                    </a:cubicBezTo>
                    <a:cubicBezTo>
                      <a:pt x="2297" y="95"/>
                      <a:pt x="1652" y="0"/>
                      <a:pt x="1099" y="0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solidFill>
                  <a:srgbClr val="000000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" name="Google Shape;9200;p51">
                <a:extLst>
                  <a:ext uri="{FF2B5EF4-FFF2-40B4-BE49-F238E27FC236}">
                    <a16:creationId xmlns:a16="http://schemas.microsoft.com/office/drawing/2014/main" id="{58383CF6-5261-CCE8-E961-C0DAF1F0D408}"/>
                  </a:ext>
                </a:extLst>
              </p:cNvPr>
              <p:cNvSpPr/>
              <p:nvPr/>
            </p:nvSpPr>
            <p:spPr>
              <a:xfrm>
                <a:off x="3171144" y="1612033"/>
                <a:ext cx="196694" cy="245613"/>
              </a:xfrm>
              <a:custGeom>
                <a:avLst/>
                <a:gdLst/>
                <a:ahLst/>
                <a:cxnLst/>
                <a:rect l="l" t="t" r="r" b="b"/>
                <a:pathLst>
                  <a:path w="6180" h="7717" extrusionOk="0">
                    <a:moveTo>
                      <a:pt x="4835" y="334"/>
                    </a:moveTo>
                    <a:lnTo>
                      <a:pt x="4835" y="1894"/>
                    </a:lnTo>
                    <a:cubicBezTo>
                      <a:pt x="4835" y="2132"/>
                      <a:pt x="4775" y="2358"/>
                      <a:pt x="4692" y="2561"/>
                    </a:cubicBezTo>
                    <a:cubicBezTo>
                      <a:pt x="4668" y="2585"/>
                      <a:pt x="4668" y="2608"/>
                      <a:pt x="4668" y="2644"/>
                    </a:cubicBezTo>
                    <a:lnTo>
                      <a:pt x="4668" y="3097"/>
                    </a:lnTo>
                    <a:cubicBezTo>
                      <a:pt x="4668" y="3537"/>
                      <a:pt x="4489" y="3930"/>
                      <a:pt x="4180" y="4228"/>
                    </a:cubicBezTo>
                    <a:cubicBezTo>
                      <a:pt x="3900" y="4497"/>
                      <a:pt x="3532" y="4649"/>
                      <a:pt x="3129" y="4649"/>
                    </a:cubicBezTo>
                    <a:cubicBezTo>
                      <a:pt x="3087" y="4649"/>
                      <a:pt x="3044" y="4648"/>
                      <a:pt x="3001" y="4644"/>
                    </a:cubicBezTo>
                    <a:cubicBezTo>
                      <a:pt x="2168" y="4597"/>
                      <a:pt x="1537" y="3894"/>
                      <a:pt x="1537" y="3037"/>
                    </a:cubicBezTo>
                    <a:lnTo>
                      <a:pt x="1537" y="2644"/>
                    </a:lnTo>
                    <a:cubicBezTo>
                      <a:pt x="1537" y="2608"/>
                      <a:pt x="1537" y="2597"/>
                      <a:pt x="1513" y="2561"/>
                    </a:cubicBezTo>
                    <a:cubicBezTo>
                      <a:pt x="1418" y="2358"/>
                      <a:pt x="1370" y="2120"/>
                      <a:pt x="1370" y="1894"/>
                    </a:cubicBezTo>
                    <a:lnTo>
                      <a:pt x="1370" y="1549"/>
                    </a:lnTo>
                    <a:cubicBezTo>
                      <a:pt x="1370" y="882"/>
                      <a:pt x="1918" y="334"/>
                      <a:pt x="2584" y="334"/>
                    </a:cubicBezTo>
                    <a:close/>
                    <a:moveTo>
                      <a:pt x="3954" y="4763"/>
                    </a:moveTo>
                    <a:lnTo>
                      <a:pt x="3954" y="5061"/>
                    </a:lnTo>
                    <a:lnTo>
                      <a:pt x="3096" y="5656"/>
                    </a:lnTo>
                    <a:lnTo>
                      <a:pt x="2215" y="5061"/>
                    </a:lnTo>
                    <a:lnTo>
                      <a:pt x="2215" y="4763"/>
                    </a:lnTo>
                    <a:cubicBezTo>
                      <a:pt x="2441" y="4883"/>
                      <a:pt x="2691" y="4966"/>
                      <a:pt x="2965" y="4978"/>
                    </a:cubicBezTo>
                    <a:lnTo>
                      <a:pt x="3096" y="4978"/>
                    </a:lnTo>
                    <a:cubicBezTo>
                      <a:pt x="3406" y="4978"/>
                      <a:pt x="3704" y="4894"/>
                      <a:pt x="3954" y="4763"/>
                    </a:cubicBezTo>
                    <a:close/>
                    <a:moveTo>
                      <a:pt x="2084" y="5359"/>
                    </a:moveTo>
                    <a:lnTo>
                      <a:pt x="2846" y="5883"/>
                    </a:lnTo>
                    <a:lnTo>
                      <a:pt x="2441" y="6276"/>
                    </a:lnTo>
                    <a:lnTo>
                      <a:pt x="2430" y="6276"/>
                    </a:lnTo>
                    <a:lnTo>
                      <a:pt x="1918" y="5525"/>
                    </a:lnTo>
                    <a:lnTo>
                      <a:pt x="2084" y="5359"/>
                    </a:lnTo>
                    <a:close/>
                    <a:moveTo>
                      <a:pt x="4108" y="5347"/>
                    </a:moveTo>
                    <a:lnTo>
                      <a:pt x="4275" y="5514"/>
                    </a:lnTo>
                    <a:lnTo>
                      <a:pt x="3763" y="6276"/>
                    </a:lnTo>
                    <a:lnTo>
                      <a:pt x="3751" y="6276"/>
                    </a:lnTo>
                    <a:lnTo>
                      <a:pt x="3346" y="5871"/>
                    </a:lnTo>
                    <a:lnTo>
                      <a:pt x="4108" y="5347"/>
                    </a:lnTo>
                    <a:close/>
                    <a:moveTo>
                      <a:pt x="2572" y="1"/>
                    </a:moveTo>
                    <a:cubicBezTo>
                      <a:pt x="1727" y="1"/>
                      <a:pt x="1037" y="692"/>
                      <a:pt x="1037" y="1537"/>
                    </a:cubicBezTo>
                    <a:lnTo>
                      <a:pt x="1037" y="1882"/>
                    </a:lnTo>
                    <a:cubicBezTo>
                      <a:pt x="1037" y="2144"/>
                      <a:pt x="1096" y="2418"/>
                      <a:pt x="1215" y="2668"/>
                    </a:cubicBezTo>
                    <a:lnTo>
                      <a:pt x="1215" y="3025"/>
                    </a:lnTo>
                    <a:cubicBezTo>
                      <a:pt x="1215" y="3620"/>
                      <a:pt x="1489" y="4168"/>
                      <a:pt x="1906" y="4525"/>
                    </a:cubicBezTo>
                    <a:lnTo>
                      <a:pt x="1906" y="5061"/>
                    </a:lnTo>
                    <a:lnTo>
                      <a:pt x="1608" y="5383"/>
                    </a:lnTo>
                    <a:cubicBezTo>
                      <a:pt x="1572" y="5406"/>
                      <a:pt x="1560" y="5454"/>
                      <a:pt x="1560" y="5502"/>
                    </a:cubicBezTo>
                    <a:lnTo>
                      <a:pt x="560" y="5859"/>
                    </a:lnTo>
                    <a:cubicBezTo>
                      <a:pt x="239" y="5978"/>
                      <a:pt x="1" y="6299"/>
                      <a:pt x="1" y="6657"/>
                    </a:cubicBezTo>
                    <a:lnTo>
                      <a:pt x="1" y="7549"/>
                    </a:lnTo>
                    <a:cubicBezTo>
                      <a:pt x="1" y="7645"/>
                      <a:pt x="72" y="7716"/>
                      <a:pt x="167" y="7716"/>
                    </a:cubicBezTo>
                    <a:cubicBezTo>
                      <a:pt x="251" y="7716"/>
                      <a:pt x="322" y="7645"/>
                      <a:pt x="322" y="7549"/>
                    </a:cubicBezTo>
                    <a:lnTo>
                      <a:pt x="322" y="6657"/>
                    </a:lnTo>
                    <a:cubicBezTo>
                      <a:pt x="322" y="6430"/>
                      <a:pt x="465" y="6240"/>
                      <a:pt x="667" y="6168"/>
                    </a:cubicBezTo>
                    <a:lnTo>
                      <a:pt x="1715" y="5775"/>
                    </a:lnTo>
                    <a:lnTo>
                      <a:pt x="2144" y="6430"/>
                    </a:lnTo>
                    <a:cubicBezTo>
                      <a:pt x="2203" y="6526"/>
                      <a:pt x="2287" y="6561"/>
                      <a:pt x="2382" y="6585"/>
                    </a:cubicBezTo>
                    <a:lnTo>
                      <a:pt x="2406" y="6585"/>
                    </a:lnTo>
                    <a:cubicBezTo>
                      <a:pt x="2501" y="6585"/>
                      <a:pt x="2584" y="6549"/>
                      <a:pt x="2644" y="6478"/>
                    </a:cubicBezTo>
                    <a:lnTo>
                      <a:pt x="2918" y="6204"/>
                    </a:lnTo>
                    <a:lnTo>
                      <a:pt x="2918" y="7549"/>
                    </a:lnTo>
                    <a:cubicBezTo>
                      <a:pt x="2918" y="7633"/>
                      <a:pt x="2989" y="7716"/>
                      <a:pt x="3084" y="7716"/>
                    </a:cubicBezTo>
                    <a:cubicBezTo>
                      <a:pt x="3168" y="7716"/>
                      <a:pt x="3239" y="7633"/>
                      <a:pt x="3239" y="7549"/>
                    </a:cubicBezTo>
                    <a:lnTo>
                      <a:pt x="3239" y="6204"/>
                    </a:lnTo>
                    <a:lnTo>
                      <a:pt x="3513" y="6478"/>
                    </a:lnTo>
                    <a:cubicBezTo>
                      <a:pt x="3573" y="6537"/>
                      <a:pt x="3656" y="6585"/>
                      <a:pt x="3751" y="6585"/>
                    </a:cubicBezTo>
                    <a:lnTo>
                      <a:pt x="3775" y="6585"/>
                    </a:lnTo>
                    <a:cubicBezTo>
                      <a:pt x="3882" y="6561"/>
                      <a:pt x="3977" y="6526"/>
                      <a:pt x="4013" y="6430"/>
                    </a:cubicBezTo>
                    <a:lnTo>
                      <a:pt x="4454" y="5775"/>
                    </a:lnTo>
                    <a:lnTo>
                      <a:pt x="5489" y="6168"/>
                    </a:lnTo>
                    <a:cubicBezTo>
                      <a:pt x="5704" y="6240"/>
                      <a:pt x="5835" y="6430"/>
                      <a:pt x="5835" y="6657"/>
                    </a:cubicBezTo>
                    <a:lnTo>
                      <a:pt x="5835" y="7549"/>
                    </a:lnTo>
                    <a:cubicBezTo>
                      <a:pt x="5835" y="7645"/>
                      <a:pt x="5906" y="7716"/>
                      <a:pt x="6001" y="7716"/>
                    </a:cubicBezTo>
                    <a:cubicBezTo>
                      <a:pt x="6085" y="7716"/>
                      <a:pt x="6156" y="7645"/>
                      <a:pt x="6156" y="7549"/>
                    </a:cubicBezTo>
                    <a:lnTo>
                      <a:pt x="6156" y="6657"/>
                    </a:lnTo>
                    <a:cubicBezTo>
                      <a:pt x="6180" y="6311"/>
                      <a:pt x="5954" y="6002"/>
                      <a:pt x="5620" y="5883"/>
                    </a:cubicBezTo>
                    <a:lnTo>
                      <a:pt x="4632" y="5525"/>
                    </a:lnTo>
                    <a:cubicBezTo>
                      <a:pt x="4632" y="5478"/>
                      <a:pt x="4608" y="5442"/>
                      <a:pt x="4585" y="5406"/>
                    </a:cubicBezTo>
                    <a:lnTo>
                      <a:pt x="4287" y="5097"/>
                    </a:lnTo>
                    <a:lnTo>
                      <a:pt x="4287" y="4549"/>
                    </a:lnTo>
                    <a:cubicBezTo>
                      <a:pt x="4311" y="4513"/>
                      <a:pt x="4346" y="4490"/>
                      <a:pt x="4370" y="4466"/>
                    </a:cubicBezTo>
                    <a:cubicBezTo>
                      <a:pt x="4751" y="4109"/>
                      <a:pt x="4966" y="3620"/>
                      <a:pt x="4966" y="3097"/>
                    </a:cubicBezTo>
                    <a:lnTo>
                      <a:pt x="4966" y="2680"/>
                    </a:lnTo>
                    <a:cubicBezTo>
                      <a:pt x="5085" y="2430"/>
                      <a:pt x="5144" y="2180"/>
                      <a:pt x="5144" y="1894"/>
                    </a:cubicBezTo>
                    <a:lnTo>
                      <a:pt x="5144" y="168"/>
                    </a:lnTo>
                    <a:cubicBezTo>
                      <a:pt x="5144" y="72"/>
                      <a:pt x="5073" y="1"/>
                      <a:pt x="4989" y="1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solidFill>
                  <a:srgbClr val="000000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" name="Google Shape;9201;p51">
                <a:extLst>
                  <a:ext uri="{FF2B5EF4-FFF2-40B4-BE49-F238E27FC236}">
                    <a16:creationId xmlns:a16="http://schemas.microsoft.com/office/drawing/2014/main" id="{B3A68F56-0A7A-75B0-43EA-FCCD5913AE9B}"/>
                  </a:ext>
                </a:extLst>
              </p:cNvPr>
              <p:cNvSpPr/>
              <p:nvPr/>
            </p:nvSpPr>
            <p:spPr>
              <a:xfrm>
                <a:off x="3204117" y="1836767"/>
                <a:ext cx="10630" cy="21261"/>
              </a:xfrm>
              <a:custGeom>
                <a:avLst/>
                <a:gdLst/>
                <a:ahLst/>
                <a:cxnLst/>
                <a:rect l="l" t="t" r="r" b="b"/>
                <a:pathLst>
                  <a:path w="334" h="668" extrusionOk="0">
                    <a:moveTo>
                      <a:pt x="167" y="0"/>
                    </a:moveTo>
                    <a:cubicBezTo>
                      <a:pt x="84" y="0"/>
                      <a:pt x="1" y="72"/>
                      <a:pt x="1" y="167"/>
                    </a:cubicBezTo>
                    <a:lnTo>
                      <a:pt x="1" y="500"/>
                    </a:lnTo>
                    <a:cubicBezTo>
                      <a:pt x="1" y="596"/>
                      <a:pt x="84" y="667"/>
                      <a:pt x="167" y="667"/>
                    </a:cubicBezTo>
                    <a:cubicBezTo>
                      <a:pt x="262" y="667"/>
                      <a:pt x="334" y="596"/>
                      <a:pt x="334" y="500"/>
                    </a:cubicBezTo>
                    <a:lnTo>
                      <a:pt x="334" y="167"/>
                    </a:lnTo>
                    <a:cubicBezTo>
                      <a:pt x="334" y="72"/>
                      <a:pt x="262" y="0"/>
                      <a:pt x="167" y="0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solidFill>
                  <a:srgbClr val="000000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" name="Google Shape;9202;p51">
                <a:extLst>
                  <a:ext uri="{FF2B5EF4-FFF2-40B4-BE49-F238E27FC236}">
                    <a16:creationId xmlns:a16="http://schemas.microsoft.com/office/drawing/2014/main" id="{05C4CFBE-F80B-5396-0CB8-EAC38593B050}"/>
                  </a:ext>
                </a:extLst>
              </p:cNvPr>
              <p:cNvSpPr/>
              <p:nvPr/>
            </p:nvSpPr>
            <p:spPr>
              <a:xfrm>
                <a:off x="3324616" y="1836767"/>
                <a:ext cx="10280" cy="21261"/>
              </a:xfrm>
              <a:custGeom>
                <a:avLst/>
                <a:gdLst/>
                <a:ahLst/>
                <a:cxnLst/>
                <a:rect l="l" t="t" r="r" b="b"/>
                <a:pathLst>
                  <a:path w="323" h="668" extrusionOk="0">
                    <a:moveTo>
                      <a:pt x="167" y="0"/>
                    </a:moveTo>
                    <a:cubicBezTo>
                      <a:pt x="72" y="0"/>
                      <a:pt x="1" y="72"/>
                      <a:pt x="1" y="167"/>
                    </a:cubicBezTo>
                    <a:lnTo>
                      <a:pt x="1" y="500"/>
                    </a:lnTo>
                    <a:cubicBezTo>
                      <a:pt x="1" y="596"/>
                      <a:pt x="72" y="667"/>
                      <a:pt x="167" y="667"/>
                    </a:cubicBezTo>
                    <a:cubicBezTo>
                      <a:pt x="251" y="667"/>
                      <a:pt x="322" y="596"/>
                      <a:pt x="322" y="500"/>
                    </a:cubicBezTo>
                    <a:lnTo>
                      <a:pt x="322" y="167"/>
                    </a:lnTo>
                    <a:cubicBezTo>
                      <a:pt x="322" y="72"/>
                      <a:pt x="251" y="0"/>
                      <a:pt x="167" y="0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solidFill>
                  <a:srgbClr val="000000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9203;p51">
                <a:extLst>
                  <a:ext uri="{FF2B5EF4-FFF2-40B4-BE49-F238E27FC236}">
                    <a16:creationId xmlns:a16="http://schemas.microsoft.com/office/drawing/2014/main" id="{BEC40E34-BB77-9D3D-2D47-5CC47BCC51A8}"/>
                  </a:ext>
                </a:extLst>
              </p:cNvPr>
              <p:cNvSpPr/>
              <p:nvPr/>
            </p:nvSpPr>
            <p:spPr>
              <a:xfrm>
                <a:off x="3122257" y="1508594"/>
                <a:ext cx="294850" cy="278554"/>
              </a:xfrm>
              <a:custGeom>
                <a:avLst/>
                <a:gdLst/>
                <a:ahLst/>
                <a:cxnLst/>
                <a:rect l="l" t="t" r="r" b="b"/>
                <a:pathLst>
                  <a:path w="9264" h="8752" extrusionOk="0">
                    <a:moveTo>
                      <a:pt x="3096" y="584"/>
                    </a:moveTo>
                    <a:lnTo>
                      <a:pt x="3096" y="584"/>
                    </a:lnTo>
                    <a:cubicBezTo>
                      <a:pt x="2858" y="798"/>
                      <a:pt x="2620" y="1060"/>
                      <a:pt x="2430" y="1382"/>
                    </a:cubicBezTo>
                    <a:cubicBezTo>
                      <a:pt x="2299" y="1584"/>
                      <a:pt x="2156" y="1810"/>
                      <a:pt x="2061" y="2048"/>
                    </a:cubicBezTo>
                    <a:lnTo>
                      <a:pt x="1168" y="2048"/>
                    </a:lnTo>
                    <a:cubicBezTo>
                      <a:pt x="1656" y="1394"/>
                      <a:pt x="2322" y="882"/>
                      <a:pt x="3096" y="584"/>
                    </a:cubicBezTo>
                    <a:close/>
                    <a:moveTo>
                      <a:pt x="4466" y="310"/>
                    </a:moveTo>
                    <a:lnTo>
                      <a:pt x="4466" y="2048"/>
                    </a:lnTo>
                    <a:lnTo>
                      <a:pt x="2418" y="2048"/>
                    </a:lnTo>
                    <a:cubicBezTo>
                      <a:pt x="2894" y="1048"/>
                      <a:pt x="3632" y="382"/>
                      <a:pt x="4466" y="310"/>
                    </a:cubicBezTo>
                    <a:close/>
                    <a:moveTo>
                      <a:pt x="4799" y="310"/>
                    </a:moveTo>
                    <a:cubicBezTo>
                      <a:pt x="5644" y="382"/>
                      <a:pt x="6371" y="1048"/>
                      <a:pt x="6847" y="2048"/>
                    </a:cubicBezTo>
                    <a:lnTo>
                      <a:pt x="4799" y="2048"/>
                    </a:lnTo>
                    <a:lnTo>
                      <a:pt x="4799" y="310"/>
                    </a:lnTo>
                    <a:close/>
                    <a:moveTo>
                      <a:pt x="6168" y="608"/>
                    </a:moveTo>
                    <a:cubicBezTo>
                      <a:pt x="6942" y="905"/>
                      <a:pt x="7609" y="1405"/>
                      <a:pt x="8097" y="2060"/>
                    </a:cubicBezTo>
                    <a:lnTo>
                      <a:pt x="7204" y="2060"/>
                    </a:lnTo>
                    <a:cubicBezTo>
                      <a:pt x="7097" y="1810"/>
                      <a:pt x="6966" y="1584"/>
                      <a:pt x="6835" y="1382"/>
                    </a:cubicBezTo>
                    <a:cubicBezTo>
                      <a:pt x="6621" y="1072"/>
                      <a:pt x="6406" y="810"/>
                      <a:pt x="6168" y="608"/>
                    </a:cubicBezTo>
                    <a:close/>
                    <a:moveTo>
                      <a:pt x="1941" y="2382"/>
                    </a:moveTo>
                    <a:cubicBezTo>
                      <a:pt x="1703" y="3013"/>
                      <a:pt x="1560" y="3715"/>
                      <a:pt x="1549" y="4465"/>
                    </a:cubicBezTo>
                    <a:lnTo>
                      <a:pt x="322" y="4465"/>
                    </a:lnTo>
                    <a:cubicBezTo>
                      <a:pt x="358" y="3703"/>
                      <a:pt x="584" y="2989"/>
                      <a:pt x="953" y="2382"/>
                    </a:cubicBezTo>
                    <a:close/>
                    <a:moveTo>
                      <a:pt x="8323" y="2382"/>
                    </a:moveTo>
                    <a:cubicBezTo>
                      <a:pt x="8692" y="2989"/>
                      <a:pt x="8919" y="3703"/>
                      <a:pt x="8942" y="4465"/>
                    </a:cubicBezTo>
                    <a:lnTo>
                      <a:pt x="7728" y="4465"/>
                    </a:lnTo>
                    <a:cubicBezTo>
                      <a:pt x="7692" y="3715"/>
                      <a:pt x="7561" y="3013"/>
                      <a:pt x="7335" y="2382"/>
                    </a:cubicBezTo>
                    <a:close/>
                    <a:moveTo>
                      <a:pt x="1537" y="4787"/>
                    </a:moveTo>
                    <a:cubicBezTo>
                      <a:pt x="1560" y="5466"/>
                      <a:pt x="1668" y="6132"/>
                      <a:pt x="1882" y="6739"/>
                    </a:cubicBezTo>
                    <a:lnTo>
                      <a:pt x="1918" y="6870"/>
                    </a:lnTo>
                    <a:lnTo>
                      <a:pt x="941" y="6870"/>
                    </a:lnTo>
                    <a:cubicBezTo>
                      <a:pt x="572" y="6239"/>
                      <a:pt x="346" y="5525"/>
                      <a:pt x="310" y="4787"/>
                    </a:cubicBezTo>
                    <a:close/>
                    <a:moveTo>
                      <a:pt x="8919" y="4787"/>
                    </a:moveTo>
                    <a:cubicBezTo>
                      <a:pt x="8919" y="5501"/>
                      <a:pt x="8704" y="6204"/>
                      <a:pt x="8347" y="6811"/>
                    </a:cubicBezTo>
                    <a:cubicBezTo>
                      <a:pt x="8335" y="6823"/>
                      <a:pt x="8323" y="6859"/>
                      <a:pt x="8311" y="6870"/>
                    </a:cubicBezTo>
                    <a:lnTo>
                      <a:pt x="7323" y="6870"/>
                    </a:lnTo>
                    <a:lnTo>
                      <a:pt x="7371" y="6739"/>
                    </a:lnTo>
                    <a:cubicBezTo>
                      <a:pt x="7573" y="6120"/>
                      <a:pt x="7680" y="5466"/>
                      <a:pt x="7692" y="4787"/>
                    </a:cubicBezTo>
                    <a:close/>
                    <a:moveTo>
                      <a:pt x="4632" y="1"/>
                    </a:moveTo>
                    <a:cubicBezTo>
                      <a:pt x="3394" y="1"/>
                      <a:pt x="2239" y="477"/>
                      <a:pt x="1358" y="1346"/>
                    </a:cubicBezTo>
                    <a:cubicBezTo>
                      <a:pt x="477" y="2227"/>
                      <a:pt x="1" y="3382"/>
                      <a:pt x="1" y="4620"/>
                    </a:cubicBezTo>
                    <a:cubicBezTo>
                      <a:pt x="1" y="6358"/>
                      <a:pt x="953" y="7930"/>
                      <a:pt x="2501" y="8728"/>
                    </a:cubicBezTo>
                    <a:cubicBezTo>
                      <a:pt x="2537" y="8752"/>
                      <a:pt x="2549" y="8752"/>
                      <a:pt x="2573" y="8752"/>
                    </a:cubicBezTo>
                    <a:cubicBezTo>
                      <a:pt x="2632" y="8752"/>
                      <a:pt x="2692" y="8716"/>
                      <a:pt x="2727" y="8656"/>
                    </a:cubicBezTo>
                    <a:cubicBezTo>
                      <a:pt x="2775" y="8585"/>
                      <a:pt x="2739" y="8478"/>
                      <a:pt x="2656" y="8430"/>
                    </a:cubicBezTo>
                    <a:cubicBezTo>
                      <a:pt x="2061" y="8121"/>
                      <a:pt x="1560" y="7692"/>
                      <a:pt x="1179" y="7180"/>
                    </a:cubicBezTo>
                    <a:lnTo>
                      <a:pt x="2072" y="7180"/>
                    </a:lnTo>
                    <a:cubicBezTo>
                      <a:pt x="2263" y="7632"/>
                      <a:pt x="2513" y="8013"/>
                      <a:pt x="2799" y="8335"/>
                    </a:cubicBezTo>
                    <a:cubicBezTo>
                      <a:pt x="2831" y="8368"/>
                      <a:pt x="2879" y="8386"/>
                      <a:pt x="2924" y="8386"/>
                    </a:cubicBezTo>
                    <a:cubicBezTo>
                      <a:pt x="2962" y="8386"/>
                      <a:pt x="2998" y="8374"/>
                      <a:pt x="3025" y="8347"/>
                    </a:cubicBezTo>
                    <a:cubicBezTo>
                      <a:pt x="3084" y="8287"/>
                      <a:pt x="3096" y="8180"/>
                      <a:pt x="3037" y="8121"/>
                    </a:cubicBezTo>
                    <a:cubicBezTo>
                      <a:pt x="2799" y="7859"/>
                      <a:pt x="2596" y="7537"/>
                      <a:pt x="2430" y="7180"/>
                    </a:cubicBezTo>
                    <a:cubicBezTo>
                      <a:pt x="2501" y="7168"/>
                      <a:pt x="2561" y="7109"/>
                      <a:pt x="2561" y="7025"/>
                    </a:cubicBezTo>
                    <a:cubicBezTo>
                      <a:pt x="2561" y="6930"/>
                      <a:pt x="2489" y="6859"/>
                      <a:pt x="2394" y="6859"/>
                    </a:cubicBezTo>
                    <a:lnTo>
                      <a:pt x="2275" y="6859"/>
                    </a:lnTo>
                    <a:cubicBezTo>
                      <a:pt x="2025" y="6228"/>
                      <a:pt x="1894" y="5513"/>
                      <a:pt x="1882" y="4775"/>
                    </a:cubicBezTo>
                    <a:lnTo>
                      <a:pt x="2061" y="4775"/>
                    </a:lnTo>
                    <a:cubicBezTo>
                      <a:pt x="2144" y="4775"/>
                      <a:pt x="2215" y="4704"/>
                      <a:pt x="2215" y="4608"/>
                    </a:cubicBezTo>
                    <a:cubicBezTo>
                      <a:pt x="2215" y="4513"/>
                      <a:pt x="2144" y="4442"/>
                      <a:pt x="2061" y="4442"/>
                    </a:cubicBezTo>
                    <a:lnTo>
                      <a:pt x="1882" y="4442"/>
                    </a:lnTo>
                    <a:cubicBezTo>
                      <a:pt x="1894" y="3680"/>
                      <a:pt x="2037" y="2965"/>
                      <a:pt x="2275" y="2358"/>
                    </a:cubicBezTo>
                    <a:lnTo>
                      <a:pt x="4478" y="2358"/>
                    </a:lnTo>
                    <a:lnTo>
                      <a:pt x="4478" y="2715"/>
                    </a:lnTo>
                    <a:cubicBezTo>
                      <a:pt x="4478" y="2810"/>
                      <a:pt x="4561" y="2882"/>
                      <a:pt x="4644" y="2882"/>
                    </a:cubicBezTo>
                    <a:cubicBezTo>
                      <a:pt x="4739" y="2882"/>
                      <a:pt x="4811" y="2810"/>
                      <a:pt x="4811" y="2715"/>
                    </a:cubicBezTo>
                    <a:lnTo>
                      <a:pt x="4811" y="2358"/>
                    </a:lnTo>
                    <a:lnTo>
                      <a:pt x="7014" y="2358"/>
                    </a:lnTo>
                    <a:cubicBezTo>
                      <a:pt x="7252" y="2965"/>
                      <a:pt x="7395" y="3680"/>
                      <a:pt x="7418" y="4442"/>
                    </a:cubicBezTo>
                    <a:lnTo>
                      <a:pt x="7204" y="4442"/>
                    </a:lnTo>
                    <a:cubicBezTo>
                      <a:pt x="7121" y="4442"/>
                      <a:pt x="7037" y="4513"/>
                      <a:pt x="7037" y="4608"/>
                    </a:cubicBezTo>
                    <a:cubicBezTo>
                      <a:pt x="7037" y="4704"/>
                      <a:pt x="7121" y="4775"/>
                      <a:pt x="7204" y="4775"/>
                    </a:cubicBezTo>
                    <a:lnTo>
                      <a:pt x="7383" y="4775"/>
                    </a:lnTo>
                    <a:cubicBezTo>
                      <a:pt x="7371" y="5513"/>
                      <a:pt x="7216" y="6228"/>
                      <a:pt x="6978" y="6859"/>
                    </a:cubicBezTo>
                    <a:lnTo>
                      <a:pt x="6859" y="6859"/>
                    </a:lnTo>
                    <a:cubicBezTo>
                      <a:pt x="6775" y="6859"/>
                      <a:pt x="6704" y="6930"/>
                      <a:pt x="6704" y="7025"/>
                    </a:cubicBezTo>
                    <a:cubicBezTo>
                      <a:pt x="6704" y="7109"/>
                      <a:pt x="6764" y="7168"/>
                      <a:pt x="6835" y="7180"/>
                    </a:cubicBezTo>
                    <a:cubicBezTo>
                      <a:pt x="6668" y="7537"/>
                      <a:pt x="6466" y="7859"/>
                      <a:pt x="6228" y="8121"/>
                    </a:cubicBezTo>
                    <a:cubicBezTo>
                      <a:pt x="6168" y="8180"/>
                      <a:pt x="6168" y="8287"/>
                      <a:pt x="6240" y="8347"/>
                    </a:cubicBezTo>
                    <a:cubicBezTo>
                      <a:pt x="6263" y="8371"/>
                      <a:pt x="6311" y="8394"/>
                      <a:pt x="6347" y="8394"/>
                    </a:cubicBezTo>
                    <a:cubicBezTo>
                      <a:pt x="6383" y="8394"/>
                      <a:pt x="6430" y="8371"/>
                      <a:pt x="6466" y="8335"/>
                    </a:cubicBezTo>
                    <a:cubicBezTo>
                      <a:pt x="6740" y="8013"/>
                      <a:pt x="7002" y="7621"/>
                      <a:pt x="7192" y="7180"/>
                    </a:cubicBezTo>
                    <a:lnTo>
                      <a:pt x="8085" y="7180"/>
                    </a:lnTo>
                    <a:cubicBezTo>
                      <a:pt x="7728" y="7656"/>
                      <a:pt x="7299" y="8061"/>
                      <a:pt x="6775" y="8347"/>
                    </a:cubicBezTo>
                    <a:cubicBezTo>
                      <a:pt x="6704" y="8394"/>
                      <a:pt x="6668" y="8490"/>
                      <a:pt x="6716" y="8573"/>
                    </a:cubicBezTo>
                    <a:cubicBezTo>
                      <a:pt x="6749" y="8622"/>
                      <a:pt x="6804" y="8649"/>
                      <a:pt x="6863" y="8649"/>
                    </a:cubicBezTo>
                    <a:cubicBezTo>
                      <a:pt x="6889" y="8649"/>
                      <a:pt x="6916" y="8644"/>
                      <a:pt x="6942" y="8633"/>
                    </a:cubicBezTo>
                    <a:cubicBezTo>
                      <a:pt x="7621" y="8228"/>
                      <a:pt x="8204" y="7644"/>
                      <a:pt x="8621" y="6966"/>
                    </a:cubicBezTo>
                    <a:cubicBezTo>
                      <a:pt x="9038" y="6251"/>
                      <a:pt x="9264" y="5442"/>
                      <a:pt x="9264" y="4608"/>
                    </a:cubicBezTo>
                    <a:cubicBezTo>
                      <a:pt x="9264" y="3382"/>
                      <a:pt x="8788" y="2227"/>
                      <a:pt x="7907" y="1346"/>
                    </a:cubicBezTo>
                    <a:cubicBezTo>
                      <a:pt x="7025" y="477"/>
                      <a:pt x="5871" y="1"/>
                      <a:pt x="4632" y="1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solidFill>
                  <a:srgbClr val="000000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14340" name="Picture 4" descr="Free Vector | Vets examining dog and giving medicine">
            <a:extLst>
              <a:ext uri="{FF2B5EF4-FFF2-40B4-BE49-F238E27FC236}">
                <a16:creationId xmlns:a16="http://schemas.microsoft.com/office/drawing/2014/main" id="{E39845A5-DB2C-6AAD-C43B-DC5FBCEF12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5169" y="902417"/>
            <a:ext cx="2628831" cy="2187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3" name="Tabla 2995">
            <a:extLst>
              <a:ext uri="{FF2B5EF4-FFF2-40B4-BE49-F238E27FC236}">
                <a16:creationId xmlns:a16="http://schemas.microsoft.com/office/drawing/2014/main" id="{B8941D10-908F-3B84-84AB-1C670E2D3F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8280567"/>
              </p:ext>
            </p:extLst>
          </p:nvPr>
        </p:nvGraphicFramePr>
        <p:xfrm>
          <a:off x="713533" y="2607195"/>
          <a:ext cx="912340" cy="7416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912340">
                  <a:extLst>
                    <a:ext uri="{9D8B030D-6E8A-4147-A177-3AD203B41FA5}">
                      <a16:colId xmlns:a16="http://schemas.microsoft.com/office/drawing/2014/main" val="13308003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Pagos</a:t>
                      </a:r>
                      <a:endParaRPr lang="es-P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65797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monto</a:t>
                      </a:r>
                      <a:endParaRPr lang="es-P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3068305"/>
                  </a:ext>
                </a:extLst>
              </a:tr>
            </a:tbl>
          </a:graphicData>
        </a:graphic>
      </p:graphicFrame>
      <p:pic>
        <p:nvPicPr>
          <p:cNvPr id="15" name="Picture 4" descr="En qué contribuye a la ganadería que los veterinarios se capaciten? |  CONtexto Ganadero">
            <a:extLst>
              <a:ext uri="{FF2B5EF4-FFF2-40B4-BE49-F238E27FC236}">
                <a16:creationId xmlns:a16="http://schemas.microsoft.com/office/drawing/2014/main" id="{CF4055B1-8398-E465-1F35-99A9C3AC31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2024" y="3292657"/>
            <a:ext cx="1664634" cy="1133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6" name="Tabla 2589">
            <a:extLst>
              <a:ext uri="{FF2B5EF4-FFF2-40B4-BE49-F238E27FC236}">
                <a16:creationId xmlns:a16="http://schemas.microsoft.com/office/drawing/2014/main" id="{B7E5D66F-97B8-C1CA-58A2-523FE9E1DC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7308446"/>
              </p:ext>
            </p:extLst>
          </p:nvPr>
        </p:nvGraphicFramePr>
        <p:xfrm>
          <a:off x="4746927" y="876927"/>
          <a:ext cx="1918995" cy="928952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918995">
                  <a:extLst>
                    <a:ext uri="{9D8B030D-6E8A-4147-A177-3AD203B41FA5}">
                      <a16:colId xmlns:a16="http://schemas.microsoft.com/office/drawing/2014/main" val="1436906618"/>
                    </a:ext>
                  </a:extLst>
                </a:gridCol>
              </a:tblGrid>
              <a:tr h="286113">
                <a:tc>
                  <a:txBody>
                    <a:bodyPr/>
                    <a:lstStyle/>
                    <a:p>
                      <a:r>
                        <a:rPr lang="es-PE" dirty="0" err="1"/>
                        <a:t>vaccinations</a:t>
                      </a:r>
                      <a:r>
                        <a:rPr lang="es-PE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8339375"/>
                  </a:ext>
                </a:extLst>
              </a:tr>
              <a:tr h="315886">
                <a:tc>
                  <a:txBody>
                    <a:bodyPr/>
                    <a:lstStyle/>
                    <a:p>
                      <a:r>
                        <a:rPr lang="es-ES" dirty="0" err="1"/>
                        <a:t>pet_id</a:t>
                      </a:r>
                      <a:endParaRPr lang="es-P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1501455"/>
                  </a:ext>
                </a:extLst>
              </a:tr>
              <a:tr h="315886">
                <a:tc>
                  <a:txBody>
                    <a:bodyPr/>
                    <a:lstStyle/>
                    <a:p>
                      <a:r>
                        <a:rPr lang="es-ES" dirty="0" err="1"/>
                        <a:t>vaccine_names</a:t>
                      </a:r>
                      <a:endParaRPr lang="es-P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6178343"/>
                  </a:ext>
                </a:extLst>
              </a:tr>
            </a:tbl>
          </a:graphicData>
        </a:graphic>
      </p:graphicFrame>
      <p:graphicFrame>
        <p:nvGraphicFramePr>
          <p:cNvPr id="17" name="Tabla 2589">
            <a:extLst>
              <a:ext uri="{FF2B5EF4-FFF2-40B4-BE49-F238E27FC236}">
                <a16:creationId xmlns:a16="http://schemas.microsoft.com/office/drawing/2014/main" id="{7A571EE2-0640-A022-7142-3CE8997409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5035682"/>
              </p:ext>
            </p:extLst>
          </p:nvPr>
        </p:nvGraphicFramePr>
        <p:xfrm>
          <a:off x="2421319" y="880449"/>
          <a:ext cx="2087528" cy="11125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087528">
                  <a:extLst>
                    <a:ext uri="{9D8B030D-6E8A-4147-A177-3AD203B41FA5}">
                      <a16:colId xmlns:a16="http://schemas.microsoft.com/office/drawing/2014/main" val="14369066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ES" dirty="0" err="1"/>
                        <a:t>Appointments</a:t>
                      </a:r>
                      <a:r>
                        <a:rPr lang="es-ES" dirty="0"/>
                        <a:t> </a:t>
                      </a:r>
                      <a:endParaRPr lang="es-P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83393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err="1"/>
                        <a:t>veterinarie_id</a:t>
                      </a:r>
                      <a:endParaRPr lang="es-P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15014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err="1"/>
                        <a:t>pet_id</a:t>
                      </a:r>
                      <a:endParaRPr lang="es-P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8766094"/>
                  </a:ext>
                </a:extLst>
              </a:tr>
            </a:tbl>
          </a:graphicData>
        </a:graphic>
      </p:graphicFrame>
      <p:pic>
        <p:nvPicPr>
          <p:cNvPr id="18" name="Picture 8" descr="Cómo dibujar un perro adorable - 6 pasos">
            <a:extLst>
              <a:ext uri="{FF2B5EF4-FFF2-40B4-BE49-F238E27FC236}">
                <a16:creationId xmlns:a16="http://schemas.microsoft.com/office/drawing/2014/main" id="{18E2F555-EA5C-1DD2-772C-9C388D7993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1392" y="2746840"/>
            <a:ext cx="1091634" cy="1091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9" name="Tabla 2995">
            <a:extLst>
              <a:ext uri="{FF2B5EF4-FFF2-40B4-BE49-F238E27FC236}">
                <a16:creationId xmlns:a16="http://schemas.microsoft.com/office/drawing/2014/main" id="{9F5DAE66-6CEF-51C2-CD45-756D6A59C3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3042844"/>
              </p:ext>
            </p:extLst>
          </p:nvPr>
        </p:nvGraphicFramePr>
        <p:xfrm>
          <a:off x="4688047" y="2607195"/>
          <a:ext cx="912340" cy="74168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912340">
                  <a:extLst>
                    <a:ext uri="{9D8B030D-6E8A-4147-A177-3AD203B41FA5}">
                      <a16:colId xmlns:a16="http://schemas.microsoft.com/office/drawing/2014/main" val="13308003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Pagos</a:t>
                      </a:r>
                      <a:endParaRPr lang="es-P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65797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monto</a:t>
                      </a:r>
                      <a:endParaRPr lang="es-P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3068305"/>
                  </a:ext>
                </a:extLst>
              </a:tr>
            </a:tbl>
          </a:graphicData>
        </a:graphic>
      </p:graphicFrame>
      <p:graphicFrame>
        <p:nvGraphicFramePr>
          <p:cNvPr id="21" name="Tabla 2995">
            <a:extLst>
              <a:ext uri="{FF2B5EF4-FFF2-40B4-BE49-F238E27FC236}">
                <a16:creationId xmlns:a16="http://schemas.microsoft.com/office/drawing/2014/main" id="{1EC4305E-7593-B6CC-85FC-0EBD6EE7FF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9204714"/>
              </p:ext>
            </p:extLst>
          </p:nvPr>
        </p:nvGraphicFramePr>
        <p:xfrm>
          <a:off x="2791802" y="2607195"/>
          <a:ext cx="912339" cy="7416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912339">
                  <a:extLst>
                    <a:ext uri="{9D8B030D-6E8A-4147-A177-3AD203B41FA5}">
                      <a16:colId xmlns:a16="http://schemas.microsoft.com/office/drawing/2014/main" val="13308003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Pagos</a:t>
                      </a:r>
                      <a:endParaRPr lang="es-P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65797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monto</a:t>
                      </a:r>
                      <a:endParaRPr lang="es-P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3068305"/>
                  </a:ext>
                </a:extLst>
              </a:tr>
            </a:tbl>
          </a:graphicData>
        </a:graphic>
      </p:graphicFrame>
      <p:cxnSp>
        <p:nvCxnSpPr>
          <p:cNvPr id="23" name="Conector recto de flecha 22">
            <a:extLst>
              <a:ext uri="{FF2B5EF4-FFF2-40B4-BE49-F238E27FC236}">
                <a16:creationId xmlns:a16="http://schemas.microsoft.com/office/drawing/2014/main" id="{D4EA2E33-182F-F73A-E0FE-57C03C8E9E7F}"/>
              </a:ext>
            </a:extLst>
          </p:cNvPr>
          <p:cNvCxnSpPr>
            <a:endCxn id="13" idx="0"/>
          </p:cNvCxnSpPr>
          <p:nvPr/>
        </p:nvCxnSpPr>
        <p:spPr>
          <a:xfrm>
            <a:off x="826994" y="1922929"/>
            <a:ext cx="342709" cy="6842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" name="Conector recto de flecha 24">
            <a:extLst>
              <a:ext uri="{FF2B5EF4-FFF2-40B4-BE49-F238E27FC236}">
                <a16:creationId xmlns:a16="http://schemas.microsoft.com/office/drawing/2014/main" id="{B246BBFA-27E8-E5A5-F091-10037AC85072}"/>
              </a:ext>
            </a:extLst>
          </p:cNvPr>
          <p:cNvCxnSpPr>
            <a:endCxn id="21" idx="0"/>
          </p:cNvCxnSpPr>
          <p:nvPr/>
        </p:nvCxnSpPr>
        <p:spPr>
          <a:xfrm flipH="1">
            <a:off x="3247971" y="2064124"/>
            <a:ext cx="53282" cy="5430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Conector recto de flecha 26">
            <a:extLst>
              <a:ext uri="{FF2B5EF4-FFF2-40B4-BE49-F238E27FC236}">
                <a16:creationId xmlns:a16="http://schemas.microsoft.com/office/drawing/2014/main" id="{763DA185-CDD1-7C75-DFB6-33B0E8F61CE4}"/>
              </a:ext>
            </a:extLst>
          </p:cNvPr>
          <p:cNvCxnSpPr>
            <a:endCxn id="19" idx="0"/>
          </p:cNvCxnSpPr>
          <p:nvPr/>
        </p:nvCxnSpPr>
        <p:spPr>
          <a:xfrm flipH="1">
            <a:off x="5144217" y="1805879"/>
            <a:ext cx="467175" cy="8013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graphicFrame>
        <p:nvGraphicFramePr>
          <p:cNvPr id="28" name="Tabla 2589">
            <a:extLst>
              <a:ext uri="{FF2B5EF4-FFF2-40B4-BE49-F238E27FC236}">
                <a16:creationId xmlns:a16="http://schemas.microsoft.com/office/drawing/2014/main" id="{58870639-4D29-9E34-BF4E-EF32EAEA9F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870839"/>
              </p:ext>
            </p:extLst>
          </p:nvPr>
        </p:nvGraphicFramePr>
        <p:xfrm>
          <a:off x="2055967" y="4065959"/>
          <a:ext cx="1918995" cy="94765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918995">
                  <a:extLst>
                    <a:ext uri="{9D8B030D-6E8A-4147-A177-3AD203B41FA5}">
                      <a16:colId xmlns:a16="http://schemas.microsoft.com/office/drawing/2014/main" val="1436906618"/>
                    </a:ext>
                  </a:extLst>
                </a:gridCol>
              </a:tblGrid>
              <a:tr h="315886">
                <a:tc>
                  <a:txBody>
                    <a:bodyPr/>
                    <a:lstStyle/>
                    <a:p>
                      <a:r>
                        <a:rPr lang="es-ES" dirty="0" err="1"/>
                        <a:t>medical_records</a:t>
                      </a:r>
                      <a:endParaRPr lang="es-P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8339375"/>
                  </a:ext>
                </a:extLst>
              </a:tr>
              <a:tr h="315886">
                <a:tc>
                  <a:txBody>
                    <a:bodyPr/>
                    <a:lstStyle/>
                    <a:p>
                      <a:r>
                        <a:rPr lang="es-ES" dirty="0" err="1"/>
                        <a:t>pet_id</a:t>
                      </a:r>
                      <a:endParaRPr lang="es-P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1501455"/>
                  </a:ext>
                </a:extLst>
              </a:tr>
              <a:tr h="315886">
                <a:tc>
                  <a:txBody>
                    <a:bodyPr/>
                    <a:lstStyle/>
                    <a:p>
                      <a:r>
                        <a:rPr lang="es-ES" dirty="0" err="1"/>
                        <a:t>veterinarie_id</a:t>
                      </a:r>
                      <a:endParaRPr lang="es-P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5731885"/>
                  </a:ext>
                </a:extLst>
              </a:tr>
            </a:tbl>
          </a:graphicData>
        </a:graphic>
      </p:graphicFrame>
      <p:cxnSp>
        <p:nvCxnSpPr>
          <p:cNvPr id="30" name="Conector recto de flecha 29">
            <a:extLst>
              <a:ext uri="{FF2B5EF4-FFF2-40B4-BE49-F238E27FC236}">
                <a16:creationId xmlns:a16="http://schemas.microsoft.com/office/drawing/2014/main" id="{05247269-C7A7-7E76-8B5B-A4C6D2EBAB94}"/>
              </a:ext>
            </a:extLst>
          </p:cNvPr>
          <p:cNvCxnSpPr>
            <a:cxnSpLocks/>
            <a:endCxn id="28" idx="1"/>
          </p:cNvCxnSpPr>
          <p:nvPr/>
        </p:nvCxnSpPr>
        <p:spPr>
          <a:xfrm>
            <a:off x="948838" y="3462618"/>
            <a:ext cx="1107129" cy="10771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" name="Conector recto de flecha 31">
            <a:extLst>
              <a:ext uri="{FF2B5EF4-FFF2-40B4-BE49-F238E27FC236}">
                <a16:creationId xmlns:a16="http://schemas.microsoft.com/office/drawing/2014/main" id="{D463BC31-C032-0EB4-9081-C2EF6CE1C9A2}"/>
              </a:ext>
            </a:extLst>
          </p:cNvPr>
          <p:cNvCxnSpPr>
            <a:endCxn id="28" idx="0"/>
          </p:cNvCxnSpPr>
          <p:nvPr/>
        </p:nvCxnSpPr>
        <p:spPr>
          <a:xfrm flipH="1">
            <a:off x="3015464" y="3402276"/>
            <a:ext cx="154954" cy="6636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Conector recto de flecha 33">
            <a:extLst>
              <a:ext uri="{FF2B5EF4-FFF2-40B4-BE49-F238E27FC236}">
                <a16:creationId xmlns:a16="http://schemas.microsoft.com/office/drawing/2014/main" id="{AFF285DE-23A9-BE37-8A36-7E23EAA61AC0}"/>
              </a:ext>
            </a:extLst>
          </p:cNvPr>
          <p:cNvCxnSpPr>
            <a:endCxn id="28" idx="3"/>
          </p:cNvCxnSpPr>
          <p:nvPr/>
        </p:nvCxnSpPr>
        <p:spPr>
          <a:xfrm flipH="1">
            <a:off x="3974962" y="3375575"/>
            <a:ext cx="1107129" cy="11642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16641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p36"/>
          <p:cNvSpPr txBox="1">
            <a:spLocks noGrp="1"/>
          </p:cNvSpPr>
          <p:nvPr>
            <p:ph type="title"/>
          </p:nvPr>
        </p:nvSpPr>
        <p:spPr>
          <a:xfrm>
            <a:off x="-819706" y="-9191"/>
            <a:ext cx="7886700" cy="99417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 dirty="0">
                <a:latin typeface="Fira Sans Extra Condensed" panose="020B0503050000020004" pitchFamily="34" charset="0"/>
              </a:rPr>
              <a:t>Historial Medico</a:t>
            </a:r>
            <a:endParaRPr sz="4000" b="1" dirty="0">
              <a:latin typeface="Fira Sans Extra Condensed" panose="020B0503050000020004" pitchFamily="34" charset="0"/>
            </a:endParaRPr>
          </a:p>
        </p:txBody>
      </p:sp>
      <p:sp>
        <p:nvSpPr>
          <p:cNvPr id="58" name="Google Shape;2723;p40">
            <a:extLst>
              <a:ext uri="{FF2B5EF4-FFF2-40B4-BE49-F238E27FC236}">
                <a16:creationId xmlns:a16="http://schemas.microsoft.com/office/drawing/2014/main" id="{8D23D767-CC62-5865-36AE-E107008349CD}"/>
              </a:ext>
            </a:extLst>
          </p:cNvPr>
          <p:cNvSpPr/>
          <p:nvPr/>
        </p:nvSpPr>
        <p:spPr>
          <a:xfrm>
            <a:off x="638907" y="696944"/>
            <a:ext cx="627300" cy="627300"/>
          </a:xfrm>
          <a:prstGeom prst="ellipse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A</a:t>
            </a:r>
            <a:endParaRPr sz="1800" b="1" dirty="0">
              <a:solidFill>
                <a:srgbClr val="FFFF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60" name="Google Shape;2733;p40">
            <a:extLst>
              <a:ext uri="{FF2B5EF4-FFF2-40B4-BE49-F238E27FC236}">
                <a16:creationId xmlns:a16="http://schemas.microsoft.com/office/drawing/2014/main" id="{6E73BE27-E66E-A4C5-4743-4BA925E1BAF6}"/>
              </a:ext>
            </a:extLst>
          </p:cNvPr>
          <p:cNvSpPr/>
          <p:nvPr/>
        </p:nvSpPr>
        <p:spPr>
          <a:xfrm>
            <a:off x="4546828" y="3289902"/>
            <a:ext cx="627300" cy="627300"/>
          </a:xfrm>
          <a:prstGeom prst="ellipse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</a:t>
            </a:r>
            <a:endParaRPr sz="1800" b="1">
              <a:solidFill>
                <a:srgbClr val="FFFF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aphicFrame>
        <p:nvGraphicFramePr>
          <p:cNvPr id="2589" name="Tabla 2589">
            <a:extLst>
              <a:ext uri="{FF2B5EF4-FFF2-40B4-BE49-F238E27FC236}">
                <a16:creationId xmlns:a16="http://schemas.microsoft.com/office/drawing/2014/main" id="{BC9D6C2E-59EE-67A2-6CEA-D832C42540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9222870"/>
              </p:ext>
            </p:extLst>
          </p:nvPr>
        </p:nvGraphicFramePr>
        <p:xfrm>
          <a:off x="1598767" y="1706000"/>
          <a:ext cx="1918995" cy="2211202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918995">
                  <a:extLst>
                    <a:ext uri="{9D8B030D-6E8A-4147-A177-3AD203B41FA5}">
                      <a16:colId xmlns:a16="http://schemas.microsoft.com/office/drawing/2014/main" val="1436906618"/>
                    </a:ext>
                  </a:extLst>
                </a:gridCol>
              </a:tblGrid>
              <a:tr h="315886">
                <a:tc>
                  <a:txBody>
                    <a:bodyPr/>
                    <a:lstStyle/>
                    <a:p>
                      <a:r>
                        <a:rPr lang="es-ES" dirty="0" err="1"/>
                        <a:t>medical_records</a:t>
                      </a:r>
                      <a:endParaRPr lang="es-P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8339375"/>
                  </a:ext>
                </a:extLst>
              </a:tr>
              <a:tr h="315886">
                <a:tc>
                  <a:txBody>
                    <a:bodyPr/>
                    <a:lstStyle/>
                    <a:p>
                      <a:r>
                        <a:rPr lang="es-ES" dirty="0" err="1"/>
                        <a:t>pet_id</a:t>
                      </a:r>
                      <a:endParaRPr lang="es-P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1501455"/>
                  </a:ext>
                </a:extLst>
              </a:tr>
              <a:tr h="315886">
                <a:tc>
                  <a:txBody>
                    <a:bodyPr/>
                    <a:lstStyle/>
                    <a:p>
                      <a:r>
                        <a:rPr lang="es-ES" dirty="0" err="1"/>
                        <a:t>veterinarie_id</a:t>
                      </a:r>
                      <a:endParaRPr lang="es-P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5731885"/>
                  </a:ext>
                </a:extLst>
              </a:tr>
              <a:tr h="315886">
                <a:tc>
                  <a:txBody>
                    <a:bodyPr/>
                    <a:lstStyle/>
                    <a:p>
                      <a:r>
                        <a:rPr lang="es-PE" dirty="0" err="1"/>
                        <a:t>event_type</a:t>
                      </a:r>
                      <a:endParaRPr lang="es-P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6178343"/>
                  </a:ext>
                </a:extLst>
              </a:tr>
              <a:tr h="315886">
                <a:tc>
                  <a:txBody>
                    <a:bodyPr/>
                    <a:lstStyle/>
                    <a:p>
                      <a:r>
                        <a:rPr lang="es-ES" dirty="0" err="1"/>
                        <a:t>event_id</a:t>
                      </a:r>
                      <a:endParaRPr lang="es-P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8766094"/>
                  </a:ext>
                </a:extLst>
              </a:tr>
              <a:tr h="315886">
                <a:tc>
                  <a:txBody>
                    <a:bodyPr/>
                    <a:lstStyle/>
                    <a:p>
                      <a:r>
                        <a:rPr lang="es-PE" dirty="0" err="1"/>
                        <a:t>event_date</a:t>
                      </a:r>
                      <a:r>
                        <a:rPr lang="es-PE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5045839"/>
                  </a:ext>
                </a:extLst>
              </a:tr>
              <a:tr h="315886">
                <a:tc>
                  <a:txBody>
                    <a:bodyPr/>
                    <a:lstStyle/>
                    <a:p>
                      <a:r>
                        <a:rPr lang="es-PE" dirty="0"/>
                        <a:t>notes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1777470"/>
                  </a:ext>
                </a:extLst>
              </a:tr>
            </a:tbl>
          </a:graphicData>
        </a:graphic>
      </p:graphicFrame>
      <p:sp>
        <p:nvSpPr>
          <p:cNvPr id="2994" name="Google Shape;2728;p40">
            <a:extLst>
              <a:ext uri="{FF2B5EF4-FFF2-40B4-BE49-F238E27FC236}">
                <a16:creationId xmlns:a16="http://schemas.microsoft.com/office/drawing/2014/main" id="{0F0A9BF7-1325-5DE4-DE19-39D7A192B5D0}"/>
              </a:ext>
            </a:extLst>
          </p:cNvPr>
          <p:cNvSpPr/>
          <p:nvPr/>
        </p:nvSpPr>
        <p:spPr>
          <a:xfrm>
            <a:off x="4860478" y="1003937"/>
            <a:ext cx="627300" cy="6273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B</a:t>
            </a:r>
            <a:endParaRPr sz="1800" b="1" dirty="0">
              <a:solidFill>
                <a:srgbClr val="FFFF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8" name="Grupo 7">
            <a:extLst>
              <a:ext uri="{FF2B5EF4-FFF2-40B4-BE49-F238E27FC236}">
                <a16:creationId xmlns:a16="http://schemas.microsoft.com/office/drawing/2014/main" id="{D936B780-E672-278D-060E-2EC6C6EAE3E9}"/>
              </a:ext>
            </a:extLst>
          </p:cNvPr>
          <p:cNvGrpSpPr/>
          <p:nvPr/>
        </p:nvGrpSpPr>
        <p:grpSpPr>
          <a:xfrm>
            <a:off x="7007134" y="366022"/>
            <a:ext cx="1388110" cy="514606"/>
            <a:chOff x="6550478" y="202264"/>
            <a:chExt cx="1388110" cy="514606"/>
          </a:xfrm>
        </p:grpSpPr>
        <p:pic>
          <p:nvPicPr>
            <p:cNvPr id="9" name="Imagen 8">
              <a:extLst>
                <a:ext uri="{FF2B5EF4-FFF2-40B4-BE49-F238E27FC236}">
                  <a16:creationId xmlns:a16="http://schemas.microsoft.com/office/drawing/2014/main" id="{96D2F46B-C2FC-2EE0-AE15-6439691145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50478" y="202264"/>
              <a:ext cx="1318778" cy="350259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  <p:sp>
          <p:nvSpPr>
            <p:cNvPr id="10" name="Rectángulo 9">
              <a:extLst>
                <a:ext uri="{FF2B5EF4-FFF2-40B4-BE49-F238E27FC236}">
                  <a16:creationId xmlns:a16="http://schemas.microsoft.com/office/drawing/2014/main" id="{24876A60-54ED-B878-8CEA-031693C0FCC4}"/>
                </a:ext>
              </a:extLst>
            </p:cNvPr>
            <p:cNvSpPr/>
            <p:nvPr/>
          </p:nvSpPr>
          <p:spPr>
            <a:xfrm>
              <a:off x="6685368" y="572225"/>
              <a:ext cx="1253220" cy="126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800" dirty="0">
                  <a:solidFill>
                    <a:srgbClr val="000000"/>
                  </a:solidFill>
                </a:rPr>
                <a:t>laravest.com</a:t>
              </a:r>
              <a:endParaRPr lang="es-PE" sz="800" dirty="0">
                <a:solidFill>
                  <a:srgbClr val="000000"/>
                </a:solidFill>
              </a:endParaRPr>
            </a:p>
          </p:txBody>
        </p:sp>
        <p:grpSp>
          <p:nvGrpSpPr>
            <p:cNvPr id="11" name="Google Shape;9198;p51">
              <a:extLst>
                <a:ext uri="{FF2B5EF4-FFF2-40B4-BE49-F238E27FC236}">
                  <a16:creationId xmlns:a16="http://schemas.microsoft.com/office/drawing/2014/main" id="{B0FE1FE7-451C-CE43-0922-2C4C6C0FCA65}"/>
                </a:ext>
              </a:extLst>
            </p:cNvPr>
            <p:cNvGrpSpPr/>
            <p:nvPr/>
          </p:nvGrpSpPr>
          <p:grpSpPr>
            <a:xfrm>
              <a:off x="6807462" y="553579"/>
              <a:ext cx="147520" cy="163291"/>
              <a:chOff x="3122257" y="1508594"/>
              <a:chExt cx="294850" cy="349434"/>
            </a:xfrm>
          </p:grpSpPr>
          <p:sp>
            <p:nvSpPr>
              <p:cNvPr id="12" name="Google Shape;9199;p51">
                <a:extLst>
                  <a:ext uri="{FF2B5EF4-FFF2-40B4-BE49-F238E27FC236}">
                    <a16:creationId xmlns:a16="http://schemas.microsoft.com/office/drawing/2014/main" id="{BC164EB7-3167-B451-BB2D-F6F21F72B9A0}"/>
                  </a:ext>
                </a:extLst>
              </p:cNvPr>
              <p:cNvSpPr/>
              <p:nvPr/>
            </p:nvSpPr>
            <p:spPr>
              <a:xfrm>
                <a:off x="3226110" y="1659042"/>
                <a:ext cx="87557" cy="29568"/>
              </a:xfrm>
              <a:custGeom>
                <a:avLst/>
                <a:gdLst/>
                <a:ahLst/>
                <a:cxnLst/>
                <a:rect l="l" t="t" r="r" b="b"/>
                <a:pathLst>
                  <a:path w="2751" h="929" extrusionOk="0">
                    <a:moveTo>
                      <a:pt x="1099" y="0"/>
                    </a:moveTo>
                    <a:cubicBezTo>
                      <a:pt x="771" y="0"/>
                      <a:pt x="476" y="33"/>
                      <a:pt x="286" y="60"/>
                    </a:cubicBezTo>
                    <a:cubicBezTo>
                      <a:pt x="119" y="96"/>
                      <a:pt x="0" y="227"/>
                      <a:pt x="0" y="393"/>
                    </a:cubicBezTo>
                    <a:lnTo>
                      <a:pt x="0" y="762"/>
                    </a:lnTo>
                    <a:cubicBezTo>
                      <a:pt x="0" y="846"/>
                      <a:pt x="72" y="929"/>
                      <a:pt x="167" y="929"/>
                    </a:cubicBezTo>
                    <a:cubicBezTo>
                      <a:pt x="250" y="929"/>
                      <a:pt x="322" y="846"/>
                      <a:pt x="322" y="762"/>
                    </a:cubicBezTo>
                    <a:lnTo>
                      <a:pt x="322" y="393"/>
                    </a:lnTo>
                    <a:cubicBezTo>
                      <a:pt x="322" y="393"/>
                      <a:pt x="322" y="369"/>
                      <a:pt x="345" y="369"/>
                    </a:cubicBezTo>
                    <a:cubicBezTo>
                      <a:pt x="509" y="350"/>
                      <a:pt x="813" y="315"/>
                      <a:pt x="1144" y="315"/>
                    </a:cubicBezTo>
                    <a:cubicBezTo>
                      <a:pt x="1222" y="315"/>
                      <a:pt x="1302" y="317"/>
                      <a:pt x="1381" y="322"/>
                    </a:cubicBezTo>
                    <a:cubicBezTo>
                      <a:pt x="1893" y="358"/>
                      <a:pt x="2250" y="488"/>
                      <a:pt x="2465" y="703"/>
                    </a:cubicBezTo>
                    <a:cubicBezTo>
                      <a:pt x="2494" y="733"/>
                      <a:pt x="2536" y="747"/>
                      <a:pt x="2578" y="747"/>
                    </a:cubicBezTo>
                    <a:cubicBezTo>
                      <a:pt x="2619" y="747"/>
                      <a:pt x="2661" y="733"/>
                      <a:pt x="2691" y="703"/>
                    </a:cubicBezTo>
                    <a:cubicBezTo>
                      <a:pt x="2750" y="643"/>
                      <a:pt x="2750" y="536"/>
                      <a:pt x="2679" y="477"/>
                    </a:cubicBezTo>
                    <a:cubicBezTo>
                      <a:pt x="2297" y="95"/>
                      <a:pt x="1652" y="0"/>
                      <a:pt x="1099" y="0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solidFill>
                  <a:srgbClr val="000000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9200;p51">
                <a:extLst>
                  <a:ext uri="{FF2B5EF4-FFF2-40B4-BE49-F238E27FC236}">
                    <a16:creationId xmlns:a16="http://schemas.microsoft.com/office/drawing/2014/main" id="{BB2BB3F2-85E6-7BE6-AE08-CE8B1B419251}"/>
                  </a:ext>
                </a:extLst>
              </p:cNvPr>
              <p:cNvSpPr/>
              <p:nvPr/>
            </p:nvSpPr>
            <p:spPr>
              <a:xfrm>
                <a:off x="3171144" y="1612033"/>
                <a:ext cx="196694" cy="245613"/>
              </a:xfrm>
              <a:custGeom>
                <a:avLst/>
                <a:gdLst/>
                <a:ahLst/>
                <a:cxnLst/>
                <a:rect l="l" t="t" r="r" b="b"/>
                <a:pathLst>
                  <a:path w="6180" h="7717" extrusionOk="0">
                    <a:moveTo>
                      <a:pt x="4835" y="334"/>
                    </a:moveTo>
                    <a:lnTo>
                      <a:pt x="4835" y="1894"/>
                    </a:lnTo>
                    <a:cubicBezTo>
                      <a:pt x="4835" y="2132"/>
                      <a:pt x="4775" y="2358"/>
                      <a:pt x="4692" y="2561"/>
                    </a:cubicBezTo>
                    <a:cubicBezTo>
                      <a:pt x="4668" y="2585"/>
                      <a:pt x="4668" y="2608"/>
                      <a:pt x="4668" y="2644"/>
                    </a:cubicBezTo>
                    <a:lnTo>
                      <a:pt x="4668" y="3097"/>
                    </a:lnTo>
                    <a:cubicBezTo>
                      <a:pt x="4668" y="3537"/>
                      <a:pt x="4489" y="3930"/>
                      <a:pt x="4180" y="4228"/>
                    </a:cubicBezTo>
                    <a:cubicBezTo>
                      <a:pt x="3900" y="4497"/>
                      <a:pt x="3532" y="4649"/>
                      <a:pt x="3129" y="4649"/>
                    </a:cubicBezTo>
                    <a:cubicBezTo>
                      <a:pt x="3087" y="4649"/>
                      <a:pt x="3044" y="4648"/>
                      <a:pt x="3001" y="4644"/>
                    </a:cubicBezTo>
                    <a:cubicBezTo>
                      <a:pt x="2168" y="4597"/>
                      <a:pt x="1537" y="3894"/>
                      <a:pt x="1537" y="3037"/>
                    </a:cubicBezTo>
                    <a:lnTo>
                      <a:pt x="1537" y="2644"/>
                    </a:lnTo>
                    <a:cubicBezTo>
                      <a:pt x="1537" y="2608"/>
                      <a:pt x="1537" y="2597"/>
                      <a:pt x="1513" y="2561"/>
                    </a:cubicBezTo>
                    <a:cubicBezTo>
                      <a:pt x="1418" y="2358"/>
                      <a:pt x="1370" y="2120"/>
                      <a:pt x="1370" y="1894"/>
                    </a:cubicBezTo>
                    <a:lnTo>
                      <a:pt x="1370" y="1549"/>
                    </a:lnTo>
                    <a:cubicBezTo>
                      <a:pt x="1370" y="882"/>
                      <a:pt x="1918" y="334"/>
                      <a:pt x="2584" y="334"/>
                    </a:cubicBezTo>
                    <a:close/>
                    <a:moveTo>
                      <a:pt x="3954" y="4763"/>
                    </a:moveTo>
                    <a:lnTo>
                      <a:pt x="3954" y="5061"/>
                    </a:lnTo>
                    <a:lnTo>
                      <a:pt x="3096" y="5656"/>
                    </a:lnTo>
                    <a:lnTo>
                      <a:pt x="2215" y="5061"/>
                    </a:lnTo>
                    <a:lnTo>
                      <a:pt x="2215" y="4763"/>
                    </a:lnTo>
                    <a:cubicBezTo>
                      <a:pt x="2441" y="4883"/>
                      <a:pt x="2691" y="4966"/>
                      <a:pt x="2965" y="4978"/>
                    </a:cubicBezTo>
                    <a:lnTo>
                      <a:pt x="3096" y="4978"/>
                    </a:lnTo>
                    <a:cubicBezTo>
                      <a:pt x="3406" y="4978"/>
                      <a:pt x="3704" y="4894"/>
                      <a:pt x="3954" y="4763"/>
                    </a:cubicBezTo>
                    <a:close/>
                    <a:moveTo>
                      <a:pt x="2084" y="5359"/>
                    </a:moveTo>
                    <a:lnTo>
                      <a:pt x="2846" y="5883"/>
                    </a:lnTo>
                    <a:lnTo>
                      <a:pt x="2441" y="6276"/>
                    </a:lnTo>
                    <a:lnTo>
                      <a:pt x="2430" y="6276"/>
                    </a:lnTo>
                    <a:lnTo>
                      <a:pt x="1918" y="5525"/>
                    </a:lnTo>
                    <a:lnTo>
                      <a:pt x="2084" y="5359"/>
                    </a:lnTo>
                    <a:close/>
                    <a:moveTo>
                      <a:pt x="4108" y="5347"/>
                    </a:moveTo>
                    <a:lnTo>
                      <a:pt x="4275" y="5514"/>
                    </a:lnTo>
                    <a:lnTo>
                      <a:pt x="3763" y="6276"/>
                    </a:lnTo>
                    <a:lnTo>
                      <a:pt x="3751" y="6276"/>
                    </a:lnTo>
                    <a:lnTo>
                      <a:pt x="3346" y="5871"/>
                    </a:lnTo>
                    <a:lnTo>
                      <a:pt x="4108" y="5347"/>
                    </a:lnTo>
                    <a:close/>
                    <a:moveTo>
                      <a:pt x="2572" y="1"/>
                    </a:moveTo>
                    <a:cubicBezTo>
                      <a:pt x="1727" y="1"/>
                      <a:pt x="1037" y="692"/>
                      <a:pt x="1037" y="1537"/>
                    </a:cubicBezTo>
                    <a:lnTo>
                      <a:pt x="1037" y="1882"/>
                    </a:lnTo>
                    <a:cubicBezTo>
                      <a:pt x="1037" y="2144"/>
                      <a:pt x="1096" y="2418"/>
                      <a:pt x="1215" y="2668"/>
                    </a:cubicBezTo>
                    <a:lnTo>
                      <a:pt x="1215" y="3025"/>
                    </a:lnTo>
                    <a:cubicBezTo>
                      <a:pt x="1215" y="3620"/>
                      <a:pt x="1489" y="4168"/>
                      <a:pt x="1906" y="4525"/>
                    </a:cubicBezTo>
                    <a:lnTo>
                      <a:pt x="1906" y="5061"/>
                    </a:lnTo>
                    <a:lnTo>
                      <a:pt x="1608" y="5383"/>
                    </a:lnTo>
                    <a:cubicBezTo>
                      <a:pt x="1572" y="5406"/>
                      <a:pt x="1560" y="5454"/>
                      <a:pt x="1560" y="5502"/>
                    </a:cubicBezTo>
                    <a:lnTo>
                      <a:pt x="560" y="5859"/>
                    </a:lnTo>
                    <a:cubicBezTo>
                      <a:pt x="239" y="5978"/>
                      <a:pt x="1" y="6299"/>
                      <a:pt x="1" y="6657"/>
                    </a:cubicBezTo>
                    <a:lnTo>
                      <a:pt x="1" y="7549"/>
                    </a:lnTo>
                    <a:cubicBezTo>
                      <a:pt x="1" y="7645"/>
                      <a:pt x="72" y="7716"/>
                      <a:pt x="167" y="7716"/>
                    </a:cubicBezTo>
                    <a:cubicBezTo>
                      <a:pt x="251" y="7716"/>
                      <a:pt x="322" y="7645"/>
                      <a:pt x="322" y="7549"/>
                    </a:cubicBezTo>
                    <a:lnTo>
                      <a:pt x="322" y="6657"/>
                    </a:lnTo>
                    <a:cubicBezTo>
                      <a:pt x="322" y="6430"/>
                      <a:pt x="465" y="6240"/>
                      <a:pt x="667" y="6168"/>
                    </a:cubicBezTo>
                    <a:lnTo>
                      <a:pt x="1715" y="5775"/>
                    </a:lnTo>
                    <a:lnTo>
                      <a:pt x="2144" y="6430"/>
                    </a:lnTo>
                    <a:cubicBezTo>
                      <a:pt x="2203" y="6526"/>
                      <a:pt x="2287" y="6561"/>
                      <a:pt x="2382" y="6585"/>
                    </a:cubicBezTo>
                    <a:lnTo>
                      <a:pt x="2406" y="6585"/>
                    </a:lnTo>
                    <a:cubicBezTo>
                      <a:pt x="2501" y="6585"/>
                      <a:pt x="2584" y="6549"/>
                      <a:pt x="2644" y="6478"/>
                    </a:cubicBezTo>
                    <a:lnTo>
                      <a:pt x="2918" y="6204"/>
                    </a:lnTo>
                    <a:lnTo>
                      <a:pt x="2918" y="7549"/>
                    </a:lnTo>
                    <a:cubicBezTo>
                      <a:pt x="2918" y="7633"/>
                      <a:pt x="2989" y="7716"/>
                      <a:pt x="3084" y="7716"/>
                    </a:cubicBezTo>
                    <a:cubicBezTo>
                      <a:pt x="3168" y="7716"/>
                      <a:pt x="3239" y="7633"/>
                      <a:pt x="3239" y="7549"/>
                    </a:cubicBezTo>
                    <a:lnTo>
                      <a:pt x="3239" y="6204"/>
                    </a:lnTo>
                    <a:lnTo>
                      <a:pt x="3513" y="6478"/>
                    </a:lnTo>
                    <a:cubicBezTo>
                      <a:pt x="3573" y="6537"/>
                      <a:pt x="3656" y="6585"/>
                      <a:pt x="3751" y="6585"/>
                    </a:cubicBezTo>
                    <a:lnTo>
                      <a:pt x="3775" y="6585"/>
                    </a:lnTo>
                    <a:cubicBezTo>
                      <a:pt x="3882" y="6561"/>
                      <a:pt x="3977" y="6526"/>
                      <a:pt x="4013" y="6430"/>
                    </a:cubicBezTo>
                    <a:lnTo>
                      <a:pt x="4454" y="5775"/>
                    </a:lnTo>
                    <a:lnTo>
                      <a:pt x="5489" y="6168"/>
                    </a:lnTo>
                    <a:cubicBezTo>
                      <a:pt x="5704" y="6240"/>
                      <a:pt x="5835" y="6430"/>
                      <a:pt x="5835" y="6657"/>
                    </a:cubicBezTo>
                    <a:lnTo>
                      <a:pt x="5835" y="7549"/>
                    </a:lnTo>
                    <a:cubicBezTo>
                      <a:pt x="5835" y="7645"/>
                      <a:pt x="5906" y="7716"/>
                      <a:pt x="6001" y="7716"/>
                    </a:cubicBezTo>
                    <a:cubicBezTo>
                      <a:pt x="6085" y="7716"/>
                      <a:pt x="6156" y="7645"/>
                      <a:pt x="6156" y="7549"/>
                    </a:cubicBezTo>
                    <a:lnTo>
                      <a:pt x="6156" y="6657"/>
                    </a:lnTo>
                    <a:cubicBezTo>
                      <a:pt x="6180" y="6311"/>
                      <a:pt x="5954" y="6002"/>
                      <a:pt x="5620" y="5883"/>
                    </a:cubicBezTo>
                    <a:lnTo>
                      <a:pt x="4632" y="5525"/>
                    </a:lnTo>
                    <a:cubicBezTo>
                      <a:pt x="4632" y="5478"/>
                      <a:pt x="4608" y="5442"/>
                      <a:pt x="4585" y="5406"/>
                    </a:cubicBezTo>
                    <a:lnTo>
                      <a:pt x="4287" y="5097"/>
                    </a:lnTo>
                    <a:lnTo>
                      <a:pt x="4287" y="4549"/>
                    </a:lnTo>
                    <a:cubicBezTo>
                      <a:pt x="4311" y="4513"/>
                      <a:pt x="4346" y="4490"/>
                      <a:pt x="4370" y="4466"/>
                    </a:cubicBezTo>
                    <a:cubicBezTo>
                      <a:pt x="4751" y="4109"/>
                      <a:pt x="4966" y="3620"/>
                      <a:pt x="4966" y="3097"/>
                    </a:cubicBezTo>
                    <a:lnTo>
                      <a:pt x="4966" y="2680"/>
                    </a:lnTo>
                    <a:cubicBezTo>
                      <a:pt x="5085" y="2430"/>
                      <a:pt x="5144" y="2180"/>
                      <a:pt x="5144" y="1894"/>
                    </a:cubicBezTo>
                    <a:lnTo>
                      <a:pt x="5144" y="168"/>
                    </a:lnTo>
                    <a:cubicBezTo>
                      <a:pt x="5144" y="72"/>
                      <a:pt x="5073" y="1"/>
                      <a:pt x="4989" y="1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solidFill>
                  <a:srgbClr val="000000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9201;p51">
                <a:extLst>
                  <a:ext uri="{FF2B5EF4-FFF2-40B4-BE49-F238E27FC236}">
                    <a16:creationId xmlns:a16="http://schemas.microsoft.com/office/drawing/2014/main" id="{1D27B825-6BF0-5B3C-CFC1-B4F478127159}"/>
                  </a:ext>
                </a:extLst>
              </p:cNvPr>
              <p:cNvSpPr/>
              <p:nvPr/>
            </p:nvSpPr>
            <p:spPr>
              <a:xfrm>
                <a:off x="3204117" y="1836767"/>
                <a:ext cx="10630" cy="21261"/>
              </a:xfrm>
              <a:custGeom>
                <a:avLst/>
                <a:gdLst/>
                <a:ahLst/>
                <a:cxnLst/>
                <a:rect l="l" t="t" r="r" b="b"/>
                <a:pathLst>
                  <a:path w="334" h="668" extrusionOk="0">
                    <a:moveTo>
                      <a:pt x="167" y="0"/>
                    </a:moveTo>
                    <a:cubicBezTo>
                      <a:pt x="84" y="0"/>
                      <a:pt x="1" y="72"/>
                      <a:pt x="1" y="167"/>
                    </a:cubicBezTo>
                    <a:lnTo>
                      <a:pt x="1" y="500"/>
                    </a:lnTo>
                    <a:cubicBezTo>
                      <a:pt x="1" y="596"/>
                      <a:pt x="84" y="667"/>
                      <a:pt x="167" y="667"/>
                    </a:cubicBezTo>
                    <a:cubicBezTo>
                      <a:pt x="262" y="667"/>
                      <a:pt x="334" y="596"/>
                      <a:pt x="334" y="500"/>
                    </a:cubicBezTo>
                    <a:lnTo>
                      <a:pt x="334" y="167"/>
                    </a:lnTo>
                    <a:cubicBezTo>
                      <a:pt x="334" y="72"/>
                      <a:pt x="262" y="0"/>
                      <a:pt x="167" y="0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solidFill>
                  <a:srgbClr val="000000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9202;p51">
                <a:extLst>
                  <a:ext uri="{FF2B5EF4-FFF2-40B4-BE49-F238E27FC236}">
                    <a16:creationId xmlns:a16="http://schemas.microsoft.com/office/drawing/2014/main" id="{9D2B4404-043F-4915-4367-25DF3216646C}"/>
                  </a:ext>
                </a:extLst>
              </p:cNvPr>
              <p:cNvSpPr/>
              <p:nvPr/>
            </p:nvSpPr>
            <p:spPr>
              <a:xfrm>
                <a:off x="3324616" y="1836767"/>
                <a:ext cx="10280" cy="21261"/>
              </a:xfrm>
              <a:custGeom>
                <a:avLst/>
                <a:gdLst/>
                <a:ahLst/>
                <a:cxnLst/>
                <a:rect l="l" t="t" r="r" b="b"/>
                <a:pathLst>
                  <a:path w="323" h="668" extrusionOk="0">
                    <a:moveTo>
                      <a:pt x="167" y="0"/>
                    </a:moveTo>
                    <a:cubicBezTo>
                      <a:pt x="72" y="0"/>
                      <a:pt x="1" y="72"/>
                      <a:pt x="1" y="167"/>
                    </a:cubicBezTo>
                    <a:lnTo>
                      <a:pt x="1" y="500"/>
                    </a:lnTo>
                    <a:cubicBezTo>
                      <a:pt x="1" y="596"/>
                      <a:pt x="72" y="667"/>
                      <a:pt x="167" y="667"/>
                    </a:cubicBezTo>
                    <a:cubicBezTo>
                      <a:pt x="251" y="667"/>
                      <a:pt x="322" y="596"/>
                      <a:pt x="322" y="500"/>
                    </a:cubicBezTo>
                    <a:lnTo>
                      <a:pt x="322" y="167"/>
                    </a:lnTo>
                    <a:cubicBezTo>
                      <a:pt x="322" y="72"/>
                      <a:pt x="251" y="0"/>
                      <a:pt x="167" y="0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solidFill>
                  <a:srgbClr val="000000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9203;p51">
                <a:extLst>
                  <a:ext uri="{FF2B5EF4-FFF2-40B4-BE49-F238E27FC236}">
                    <a16:creationId xmlns:a16="http://schemas.microsoft.com/office/drawing/2014/main" id="{EBA183CD-14CE-9143-3C19-8CF021A531FA}"/>
                  </a:ext>
                </a:extLst>
              </p:cNvPr>
              <p:cNvSpPr/>
              <p:nvPr/>
            </p:nvSpPr>
            <p:spPr>
              <a:xfrm>
                <a:off x="3122257" y="1508594"/>
                <a:ext cx="294850" cy="278554"/>
              </a:xfrm>
              <a:custGeom>
                <a:avLst/>
                <a:gdLst/>
                <a:ahLst/>
                <a:cxnLst/>
                <a:rect l="l" t="t" r="r" b="b"/>
                <a:pathLst>
                  <a:path w="9264" h="8752" extrusionOk="0">
                    <a:moveTo>
                      <a:pt x="3096" y="584"/>
                    </a:moveTo>
                    <a:lnTo>
                      <a:pt x="3096" y="584"/>
                    </a:lnTo>
                    <a:cubicBezTo>
                      <a:pt x="2858" y="798"/>
                      <a:pt x="2620" y="1060"/>
                      <a:pt x="2430" y="1382"/>
                    </a:cubicBezTo>
                    <a:cubicBezTo>
                      <a:pt x="2299" y="1584"/>
                      <a:pt x="2156" y="1810"/>
                      <a:pt x="2061" y="2048"/>
                    </a:cubicBezTo>
                    <a:lnTo>
                      <a:pt x="1168" y="2048"/>
                    </a:lnTo>
                    <a:cubicBezTo>
                      <a:pt x="1656" y="1394"/>
                      <a:pt x="2322" y="882"/>
                      <a:pt x="3096" y="584"/>
                    </a:cubicBezTo>
                    <a:close/>
                    <a:moveTo>
                      <a:pt x="4466" y="310"/>
                    </a:moveTo>
                    <a:lnTo>
                      <a:pt x="4466" y="2048"/>
                    </a:lnTo>
                    <a:lnTo>
                      <a:pt x="2418" y="2048"/>
                    </a:lnTo>
                    <a:cubicBezTo>
                      <a:pt x="2894" y="1048"/>
                      <a:pt x="3632" y="382"/>
                      <a:pt x="4466" y="310"/>
                    </a:cubicBezTo>
                    <a:close/>
                    <a:moveTo>
                      <a:pt x="4799" y="310"/>
                    </a:moveTo>
                    <a:cubicBezTo>
                      <a:pt x="5644" y="382"/>
                      <a:pt x="6371" y="1048"/>
                      <a:pt x="6847" y="2048"/>
                    </a:cubicBezTo>
                    <a:lnTo>
                      <a:pt x="4799" y="2048"/>
                    </a:lnTo>
                    <a:lnTo>
                      <a:pt x="4799" y="310"/>
                    </a:lnTo>
                    <a:close/>
                    <a:moveTo>
                      <a:pt x="6168" y="608"/>
                    </a:moveTo>
                    <a:cubicBezTo>
                      <a:pt x="6942" y="905"/>
                      <a:pt x="7609" y="1405"/>
                      <a:pt x="8097" y="2060"/>
                    </a:cubicBezTo>
                    <a:lnTo>
                      <a:pt x="7204" y="2060"/>
                    </a:lnTo>
                    <a:cubicBezTo>
                      <a:pt x="7097" y="1810"/>
                      <a:pt x="6966" y="1584"/>
                      <a:pt x="6835" y="1382"/>
                    </a:cubicBezTo>
                    <a:cubicBezTo>
                      <a:pt x="6621" y="1072"/>
                      <a:pt x="6406" y="810"/>
                      <a:pt x="6168" y="608"/>
                    </a:cubicBezTo>
                    <a:close/>
                    <a:moveTo>
                      <a:pt x="1941" y="2382"/>
                    </a:moveTo>
                    <a:cubicBezTo>
                      <a:pt x="1703" y="3013"/>
                      <a:pt x="1560" y="3715"/>
                      <a:pt x="1549" y="4465"/>
                    </a:cubicBezTo>
                    <a:lnTo>
                      <a:pt x="322" y="4465"/>
                    </a:lnTo>
                    <a:cubicBezTo>
                      <a:pt x="358" y="3703"/>
                      <a:pt x="584" y="2989"/>
                      <a:pt x="953" y="2382"/>
                    </a:cubicBezTo>
                    <a:close/>
                    <a:moveTo>
                      <a:pt x="8323" y="2382"/>
                    </a:moveTo>
                    <a:cubicBezTo>
                      <a:pt x="8692" y="2989"/>
                      <a:pt x="8919" y="3703"/>
                      <a:pt x="8942" y="4465"/>
                    </a:cubicBezTo>
                    <a:lnTo>
                      <a:pt x="7728" y="4465"/>
                    </a:lnTo>
                    <a:cubicBezTo>
                      <a:pt x="7692" y="3715"/>
                      <a:pt x="7561" y="3013"/>
                      <a:pt x="7335" y="2382"/>
                    </a:cubicBezTo>
                    <a:close/>
                    <a:moveTo>
                      <a:pt x="1537" y="4787"/>
                    </a:moveTo>
                    <a:cubicBezTo>
                      <a:pt x="1560" y="5466"/>
                      <a:pt x="1668" y="6132"/>
                      <a:pt x="1882" y="6739"/>
                    </a:cubicBezTo>
                    <a:lnTo>
                      <a:pt x="1918" y="6870"/>
                    </a:lnTo>
                    <a:lnTo>
                      <a:pt x="941" y="6870"/>
                    </a:lnTo>
                    <a:cubicBezTo>
                      <a:pt x="572" y="6239"/>
                      <a:pt x="346" y="5525"/>
                      <a:pt x="310" y="4787"/>
                    </a:cubicBezTo>
                    <a:close/>
                    <a:moveTo>
                      <a:pt x="8919" y="4787"/>
                    </a:moveTo>
                    <a:cubicBezTo>
                      <a:pt x="8919" y="5501"/>
                      <a:pt x="8704" y="6204"/>
                      <a:pt x="8347" y="6811"/>
                    </a:cubicBezTo>
                    <a:cubicBezTo>
                      <a:pt x="8335" y="6823"/>
                      <a:pt x="8323" y="6859"/>
                      <a:pt x="8311" y="6870"/>
                    </a:cubicBezTo>
                    <a:lnTo>
                      <a:pt x="7323" y="6870"/>
                    </a:lnTo>
                    <a:lnTo>
                      <a:pt x="7371" y="6739"/>
                    </a:lnTo>
                    <a:cubicBezTo>
                      <a:pt x="7573" y="6120"/>
                      <a:pt x="7680" y="5466"/>
                      <a:pt x="7692" y="4787"/>
                    </a:cubicBezTo>
                    <a:close/>
                    <a:moveTo>
                      <a:pt x="4632" y="1"/>
                    </a:moveTo>
                    <a:cubicBezTo>
                      <a:pt x="3394" y="1"/>
                      <a:pt x="2239" y="477"/>
                      <a:pt x="1358" y="1346"/>
                    </a:cubicBezTo>
                    <a:cubicBezTo>
                      <a:pt x="477" y="2227"/>
                      <a:pt x="1" y="3382"/>
                      <a:pt x="1" y="4620"/>
                    </a:cubicBezTo>
                    <a:cubicBezTo>
                      <a:pt x="1" y="6358"/>
                      <a:pt x="953" y="7930"/>
                      <a:pt x="2501" y="8728"/>
                    </a:cubicBezTo>
                    <a:cubicBezTo>
                      <a:pt x="2537" y="8752"/>
                      <a:pt x="2549" y="8752"/>
                      <a:pt x="2573" y="8752"/>
                    </a:cubicBezTo>
                    <a:cubicBezTo>
                      <a:pt x="2632" y="8752"/>
                      <a:pt x="2692" y="8716"/>
                      <a:pt x="2727" y="8656"/>
                    </a:cubicBezTo>
                    <a:cubicBezTo>
                      <a:pt x="2775" y="8585"/>
                      <a:pt x="2739" y="8478"/>
                      <a:pt x="2656" y="8430"/>
                    </a:cubicBezTo>
                    <a:cubicBezTo>
                      <a:pt x="2061" y="8121"/>
                      <a:pt x="1560" y="7692"/>
                      <a:pt x="1179" y="7180"/>
                    </a:cubicBezTo>
                    <a:lnTo>
                      <a:pt x="2072" y="7180"/>
                    </a:lnTo>
                    <a:cubicBezTo>
                      <a:pt x="2263" y="7632"/>
                      <a:pt x="2513" y="8013"/>
                      <a:pt x="2799" y="8335"/>
                    </a:cubicBezTo>
                    <a:cubicBezTo>
                      <a:pt x="2831" y="8368"/>
                      <a:pt x="2879" y="8386"/>
                      <a:pt x="2924" y="8386"/>
                    </a:cubicBezTo>
                    <a:cubicBezTo>
                      <a:pt x="2962" y="8386"/>
                      <a:pt x="2998" y="8374"/>
                      <a:pt x="3025" y="8347"/>
                    </a:cubicBezTo>
                    <a:cubicBezTo>
                      <a:pt x="3084" y="8287"/>
                      <a:pt x="3096" y="8180"/>
                      <a:pt x="3037" y="8121"/>
                    </a:cubicBezTo>
                    <a:cubicBezTo>
                      <a:pt x="2799" y="7859"/>
                      <a:pt x="2596" y="7537"/>
                      <a:pt x="2430" y="7180"/>
                    </a:cubicBezTo>
                    <a:cubicBezTo>
                      <a:pt x="2501" y="7168"/>
                      <a:pt x="2561" y="7109"/>
                      <a:pt x="2561" y="7025"/>
                    </a:cubicBezTo>
                    <a:cubicBezTo>
                      <a:pt x="2561" y="6930"/>
                      <a:pt x="2489" y="6859"/>
                      <a:pt x="2394" y="6859"/>
                    </a:cubicBezTo>
                    <a:lnTo>
                      <a:pt x="2275" y="6859"/>
                    </a:lnTo>
                    <a:cubicBezTo>
                      <a:pt x="2025" y="6228"/>
                      <a:pt x="1894" y="5513"/>
                      <a:pt x="1882" y="4775"/>
                    </a:cubicBezTo>
                    <a:lnTo>
                      <a:pt x="2061" y="4775"/>
                    </a:lnTo>
                    <a:cubicBezTo>
                      <a:pt x="2144" y="4775"/>
                      <a:pt x="2215" y="4704"/>
                      <a:pt x="2215" y="4608"/>
                    </a:cubicBezTo>
                    <a:cubicBezTo>
                      <a:pt x="2215" y="4513"/>
                      <a:pt x="2144" y="4442"/>
                      <a:pt x="2061" y="4442"/>
                    </a:cubicBezTo>
                    <a:lnTo>
                      <a:pt x="1882" y="4442"/>
                    </a:lnTo>
                    <a:cubicBezTo>
                      <a:pt x="1894" y="3680"/>
                      <a:pt x="2037" y="2965"/>
                      <a:pt x="2275" y="2358"/>
                    </a:cubicBezTo>
                    <a:lnTo>
                      <a:pt x="4478" y="2358"/>
                    </a:lnTo>
                    <a:lnTo>
                      <a:pt x="4478" y="2715"/>
                    </a:lnTo>
                    <a:cubicBezTo>
                      <a:pt x="4478" y="2810"/>
                      <a:pt x="4561" y="2882"/>
                      <a:pt x="4644" y="2882"/>
                    </a:cubicBezTo>
                    <a:cubicBezTo>
                      <a:pt x="4739" y="2882"/>
                      <a:pt x="4811" y="2810"/>
                      <a:pt x="4811" y="2715"/>
                    </a:cubicBezTo>
                    <a:lnTo>
                      <a:pt x="4811" y="2358"/>
                    </a:lnTo>
                    <a:lnTo>
                      <a:pt x="7014" y="2358"/>
                    </a:lnTo>
                    <a:cubicBezTo>
                      <a:pt x="7252" y="2965"/>
                      <a:pt x="7395" y="3680"/>
                      <a:pt x="7418" y="4442"/>
                    </a:cubicBezTo>
                    <a:lnTo>
                      <a:pt x="7204" y="4442"/>
                    </a:lnTo>
                    <a:cubicBezTo>
                      <a:pt x="7121" y="4442"/>
                      <a:pt x="7037" y="4513"/>
                      <a:pt x="7037" y="4608"/>
                    </a:cubicBezTo>
                    <a:cubicBezTo>
                      <a:pt x="7037" y="4704"/>
                      <a:pt x="7121" y="4775"/>
                      <a:pt x="7204" y="4775"/>
                    </a:cubicBezTo>
                    <a:lnTo>
                      <a:pt x="7383" y="4775"/>
                    </a:lnTo>
                    <a:cubicBezTo>
                      <a:pt x="7371" y="5513"/>
                      <a:pt x="7216" y="6228"/>
                      <a:pt x="6978" y="6859"/>
                    </a:cubicBezTo>
                    <a:lnTo>
                      <a:pt x="6859" y="6859"/>
                    </a:lnTo>
                    <a:cubicBezTo>
                      <a:pt x="6775" y="6859"/>
                      <a:pt x="6704" y="6930"/>
                      <a:pt x="6704" y="7025"/>
                    </a:cubicBezTo>
                    <a:cubicBezTo>
                      <a:pt x="6704" y="7109"/>
                      <a:pt x="6764" y="7168"/>
                      <a:pt x="6835" y="7180"/>
                    </a:cubicBezTo>
                    <a:cubicBezTo>
                      <a:pt x="6668" y="7537"/>
                      <a:pt x="6466" y="7859"/>
                      <a:pt x="6228" y="8121"/>
                    </a:cubicBezTo>
                    <a:cubicBezTo>
                      <a:pt x="6168" y="8180"/>
                      <a:pt x="6168" y="8287"/>
                      <a:pt x="6240" y="8347"/>
                    </a:cubicBezTo>
                    <a:cubicBezTo>
                      <a:pt x="6263" y="8371"/>
                      <a:pt x="6311" y="8394"/>
                      <a:pt x="6347" y="8394"/>
                    </a:cubicBezTo>
                    <a:cubicBezTo>
                      <a:pt x="6383" y="8394"/>
                      <a:pt x="6430" y="8371"/>
                      <a:pt x="6466" y="8335"/>
                    </a:cubicBezTo>
                    <a:cubicBezTo>
                      <a:pt x="6740" y="8013"/>
                      <a:pt x="7002" y="7621"/>
                      <a:pt x="7192" y="7180"/>
                    </a:cubicBezTo>
                    <a:lnTo>
                      <a:pt x="8085" y="7180"/>
                    </a:lnTo>
                    <a:cubicBezTo>
                      <a:pt x="7728" y="7656"/>
                      <a:pt x="7299" y="8061"/>
                      <a:pt x="6775" y="8347"/>
                    </a:cubicBezTo>
                    <a:cubicBezTo>
                      <a:pt x="6704" y="8394"/>
                      <a:pt x="6668" y="8490"/>
                      <a:pt x="6716" y="8573"/>
                    </a:cubicBezTo>
                    <a:cubicBezTo>
                      <a:pt x="6749" y="8622"/>
                      <a:pt x="6804" y="8649"/>
                      <a:pt x="6863" y="8649"/>
                    </a:cubicBezTo>
                    <a:cubicBezTo>
                      <a:pt x="6889" y="8649"/>
                      <a:pt x="6916" y="8644"/>
                      <a:pt x="6942" y="8633"/>
                    </a:cubicBezTo>
                    <a:cubicBezTo>
                      <a:pt x="7621" y="8228"/>
                      <a:pt x="8204" y="7644"/>
                      <a:pt x="8621" y="6966"/>
                    </a:cubicBezTo>
                    <a:cubicBezTo>
                      <a:pt x="9038" y="6251"/>
                      <a:pt x="9264" y="5442"/>
                      <a:pt x="9264" y="4608"/>
                    </a:cubicBezTo>
                    <a:cubicBezTo>
                      <a:pt x="9264" y="3382"/>
                      <a:pt x="8788" y="2227"/>
                      <a:pt x="7907" y="1346"/>
                    </a:cubicBezTo>
                    <a:cubicBezTo>
                      <a:pt x="7025" y="477"/>
                      <a:pt x="5871" y="1"/>
                      <a:pt x="4632" y="1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solidFill>
                  <a:srgbClr val="000000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16388" name="Picture 4" descr="Vectores e ilustraciones de Veterinario para descargar gratis">
            <a:extLst>
              <a:ext uri="{FF2B5EF4-FFF2-40B4-BE49-F238E27FC236}">
                <a16:creationId xmlns:a16="http://schemas.microsoft.com/office/drawing/2014/main" id="{A3D91E50-1E45-3E23-79E9-2E9854DC7B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2244" y="1406029"/>
            <a:ext cx="2331441" cy="2331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8" descr="Cómo dibujar un perro adorable - 6 pasos">
            <a:extLst>
              <a:ext uri="{FF2B5EF4-FFF2-40B4-BE49-F238E27FC236}">
                <a16:creationId xmlns:a16="http://schemas.microsoft.com/office/drawing/2014/main" id="{5D035898-64DE-7FED-E3F0-BA4BD582ED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1523" y="1887162"/>
            <a:ext cx="1091634" cy="1091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70136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p26"/>
          <p:cNvSpPr txBox="1">
            <a:spLocks noGrp="1"/>
          </p:cNvSpPr>
          <p:nvPr>
            <p:ph type="title"/>
          </p:nvPr>
        </p:nvSpPr>
        <p:spPr>
          <a:xfrm>
            <a:off x="-1274033" y="230836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b="1" dirty="0">
                <a:latin typeface="Fira Sans Extra Condensed" panose="020B0503050000020004" pitchFamily="34" charset="0"/>
              </a:rPr>
              <a:t>Dashboard estadistico</a:t>
            </a:r>
            <a:endParaRPr sz="4400" b="1" dirty="0">
              <a:latin typeface="Fira Sans Extra Condensed" panose="020B0503050000020004" pitchFamily="34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A8D130AC-BB30-9DC1-855E-3D89CCAF0F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1845" y="622462"/>
            <a:ext cx="3287445" cy="1828867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2CEDDA56-0C64-7C63-AE13-5EF8405A62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101" y="2731796"/>
            <a:ext cx="2796978" cy="1823945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269609C7-52D8-6D9A-5D5E-729F5C8C11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6141" y="2571750"/>
            <a:ext cx="3167758" cy="2341338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604B771B-8F31-8173-E9C5-DB621F5D89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17860" y="2403085"/>
            <a:ext cx="1729728" cy="2481365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CA7FFFEF-8949-F47F-2748-580291AB4DCB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r="25241"/>
          <a:stretch/>
        </p:blipFill>
        <p:spPr>
          <a:xfrm>
            <a:off x="1468857" y="1154249"/>
            <a:ext cx="3687826" cy="765297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2B53EBE4-68FA-2398-C984-3543D393528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7856" y="844005"/>
            <a:ext cx="1212560" cy="1385783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35"/>
          <p:cNvSpPr/>
          <p:nvPr/>
        </p:nvSpPr>
        <p:spPr>
          <a:xfrm>
            <a:off x="7302800" y="1470395"/>
            <a:ext cx="742200" cy="742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Gantari"/>
              <a:ea typeface="Gantari"/>
              <a:cs typeface="Gantari"/>
              <a:sym typeface="Gantari"/>
            </a:endParaRPr>
          </a:p>
        </p:txBody>
      </p:sp>
      <p:sp>
        <p:nvSpPr>
          <p:cNvPr id="543" name="Google Shape;543;p35"/>
          <p:cNvSpPr/>
          <p:nvPr/>
        </p:nvSpPr>
        <p:spPr>
          <a:xfrm>
            <a:off x="7302800" y="539488"/>
            <a:ext cx="742200" cy="7422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Gantari"/>
              <a:ea typeface="Gantari"/>
              <a:cs typeface="Gantari"/>
              <a:sym typeface="Gantari"/>
            </a:endParaRPr>
          </a:p>
        </p:txBody>
      </p:sp>
      <p:sp>
        <p:nvSpPr>
          <p:cNvPr id="545" name="Google Shape;545;p35"/>
          <p:cNvSpPr/>
          <p:nvPr/>
        </p:nvSpPr>
        <p:spPr>
          <a:xfrm>
            <a:off x="7302825" y="2389088"/>
            <a:ext cx="742200" cy="742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Gantari"/>
              <a:ea typeface="Gantari"/>
              <a:cs typeface="Gantari"/>
              <a:sym typeface="Gantari"/>
            </a:endParaRPr>
          </a:p>
        </p:txBody>
      </p:sp>
      <p:sp>
        <p:nvSpPr>
          <p:cNvPr id="546" name="Google Shape;546;p35"/>
          <p:cNvSpPr txBox="1">
            <a:spLocks noGrp="1"/>
          </p:cNvSpPr>
          <p:nvPr>
            <p:ph type="title"/>
          </p:nvPr>
        </p:nvSpPr>
        <p:spPr>
          <a:xfrm>
            <a:off x="2347950" y="539510"/>
            <a:ext cx="4448100" cy="126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sp>
        <p:nvSpPr>
          <p:cNvPr id="547" name="Google Shape;547;p35"/>
          <p:cNvSpPr txBox="1">
            <a:spLocks noGrp="1"/>
          </p:cNvSpPr>
          <p:nvPr>
            <p:ph type="subTitle" idx="1"/>
          </p:nvPr>
        </p:nvSpPr>
        <p:spPr>
          <a:xfrm>
            <a:off x="2347950" y="1726516"/>
            <a:ext cx="4448100" cy="14613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/>
              <a:t>Vista mis paginas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1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100" dirty="0">
                <a:hlinkClick r:id="rId3"/>
              </a:rPr>
              <a:t>https://www.facebook.com/profile.php?id=61554200604080</a:t>
            </a:r>
            <a:endParaRPr lang="es-PE" sz="11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s-PE" sz="11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100" dirty="0">
                <a:hlinkClick r:id="rId4"/>
              </a:rPr>
              <a:t>https://www.youtube.com/channel/UCU3KtNgtLRPAB5_TEbYnXnw</a:t>
            </a:r>
            <a:endParaRPr lang="es-PE" sz="11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s-PE" sz="1100" dirty="0"/>
          </a:p>
          <a:p>
            <a:pPr algn="ctr"/>
            <a:r>
              <a:rPr lang="es-PE" sz="1200" dirty="0"/>
              <a:t>echodeveloper960@gmail.com</a:t>
            </a:r>
          </a:p>
        </p:txBody>
      </p:sp>
      <p:sp>
        <p:nvSpPr>
          <p:cNvPr id="548" name="Google Shape;548;p35"/>
          <p:cNvSpPr txBox="1"/>
          <p:nvPr/>
        </p:nvSpPr>
        <p:spPr>
          <a:xfrm>
            <a:off x="3087750" y="3340626"/>
            <a:ext cx="2968500" cy="3816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Gantari"/>
                <a:ea typeface="Gantari"/>
                <a:cs typeface="Gantari"/>
                <a:sym typeface="Gantari"/>
              </a:rPr>
              <a:t>Recurso 100% con fines educativos</a:t>
            </a:r>
            <a:endParaRPr sz="1200" dirty="0">
              <a:solidFill>
                <a:schemeClr val="dk1"/>
              </a:solidFill>
              <a:latin typeface="Gantari"/>
              <a:ea typeface="Gantari"/>
              <a:cs typeface="Gantari"/>
              <a:sym typeface="Gantari"/>
            </a:endParaRPr>
          </a:p>
        </p:txBody>
      </p:sp>
      <p:sp>
        <p:nvSpPr>
          <p:cNvPr id="549" name="Google Shape;549;p35"/>
          <p:cNvSpPr/>
          <p:nvPr/>
        </p:nvSpPr>
        <p:spPr>
          <a:xfrm>
            <a:off x="7458660" y="695097"/>
            <a:ext cx="430518" cy="430993"/>
          </a:xfrm>
          <a:custGeom>
            <a:avLst/>
            <a:gdLst/>
            <a:ahLst/>
            <a:cxnLst/>
            <a:rect l="l" t="t" r="r" b="b"/>
            <a:pathLst>
              <a:path w="10860" h="10872" extrusionOk="0">
                <a:moveTo>
                  <a:pt x="5430" y="1"/>
                </a:moveTo>
                <a:cubicBezTo>
                  <a:pt x="3990" y="1"/>
                  <a:pt x="2608" y="560"/>
                  <a:pt x="1596" y="1584"/>
                </a:cubicBezTo>
                <a:cubicBezTo>
                  <a:pt x="561" y="2620"/>
                  <a:pt x="1" y="3989"/>
                  <a:pt x="1" y="5430"/>
                </a:cubicBezTo>
                <a:cubicBezTo>
                  <a:pt x="1" y="6561"/>
                  <a:pt x="346" y="7645"/>
                  <a:pt x="1001" y="8573"/>
                </a:cubicBezTo>
                <a:cubicBezTo>
                  <a:pt x="1632" y="9466"/>
                  <a:pt x="2513" y="10145"/>
                  <a:pt x="3537" y="10538"/>
                </a:cubicBezTo>
                <a:cubicBezTo>
                  <a:pt x="3559" y="10544"/>
                  <a:pt x="3579" y="10547"/>
                  <a:pt x="3599" y="10547"/>
                </a:cubicBezTo>
                <a:cubicBezTo>
                  <a:pt x="3656" y="10547"/>
                  <a:pt x="3704" y="10522"/>
                  <a:pt x="3740" y="10478"/>
                </a:cubicBezTo>
                <a:cubicBezTo>
                  <a:pt x="3763" y="10443"/>
                  <a:pt x="3763" y="10395"/>
                  <a:pt x="3763" y="10371"/>
                </a:cubicBezTo>
                <a:lnTo>
                  <a:pt x="3763" y="7275"/>
                </a:lnTo>
                <a:cubicBezTo>
                  <a:pt x="3763" y="7180"/>
                  <a:pt x="3692" y="7097"/>
                  <a:pt x="3585" y="7097"/>
                </a:cubicBezTo>
                <a:lnTo>
                  <a:pt x="2156" y="7097"/>
                </a:lnTo>
                <a:lnTo>
                  <a:pt x="2156" y="5835"/>
                </a:lnTo>
                <a:lnTo>
                  <a:pt x="3585" y="5835"/>
                </a:lnTo>
                <a:cubicBezTo>
                  <a:pt x="3680" y="5835"/>
                  <a:pt x="3763" y="5751"/>
                  <a:pt x="3763" y="5656"/>
                </a:cubicBezTo>
                <a:lnTo>
                  <a:pt x="3763" y="5430"/>
                </a:lnTo>
                <a:cubicBezTo>
                  <a:pt x="3763" y="3942"/>
                  <a:pt x="5180" y="2632"/>
                  <a:pt x="6799" y="2632"/>
                </a:cubicBezTo>
                <a:lnTo>
                  <a:pt x="7550" y="2632"/>
                </a:lnTo>
                <a:lnTo>
                  <a:pt x="7550" y="3894"/>
                </a:lnTo>
                <a:lnTo>
                  <a:pt x="6799" y="3894"/>
                </a:lnTo>
                <a:cubicBezTo>
                  <a:pt x="6311" y="3894"/>
                  <a:pt x="5883" y="4025"/>
                  <a:pt x="5561" y="4287"/>
                </a:cubicBezTo>
                <a:cubicBezTo>
                  <a:pt x="5228" y="4561"/>
                  <a:pt x="5025" y="4966"/>
                  <a:pt x="5025" y="5430"/>
                </a:cubicBezTo>
                <a:lnTo>
                  <a:pt x="5025" y="5656"/>
                </a:lnTo>
                <a:cubicBezTo>
                  <a:pt x="5025" y="5740"/>
                  <a:pt x="5109" y="5835"/>
                  <a:pt x="5204" y="5835"/>
                </a:cubicBezTo>
                <a:lnTo>
                  <a:pt x="5883" y="5835"/>
                </a:lnTo>
                <a:cubicBezTo>
                  <a:pt x="5966" y="5835"/>
                  <a:pt x="6061" y="5751"/>
                  <a:pt x="6061" y="5656"/>
                </a:cubicBezTo>
                <a:cubicBezTo>
                  <a:pt x="6061" y="5561"/>
                  <a:pt x="5978" y="5478"/>
                  <a:pt x="5883" y="5478"/>
                </a:cubicBezTo>
                <a:lnTo>
                  <a:pt x="5371" y="5478"/>
                </a:lnTo>
                <a:lnTo>
                  <a:pt x="5371" y="5418"/>
                </a:lnTo>
                <a:cubicBezTo>
                  <a:pt x="5371" y="4525"/>
                  <a:pt x="6145" y="4204"/>
                  <a:pt x="6799" y="4204"/>
                </a:cubicBezTo>
                <a:lnTo>
                  <a:pt x="7704" y="4204"/>
                </a:lnTo>
                <a:cubicBezTo>
                  <a:pt x="7800" y="4204"/>
                  <a:pt x="7883" y="4132"/>
                  <a:pt x="7883" y="4025"/>
                </a:cubicBezTo>
                <a:lnTo>
                  <a:pt x="7883" y="2418"/>
                </a:lnTo>
                <a:cubicBezTo>
                  <a:pt x="7883" y="2334"/>
                  <a:pt x="7811" y="2239"/>
                  <a:pt x="7704" y="2239"/>
                </a:cubicBezTo>
                <a:lnTo>
                  <a:pt x="6799" y="2239"/>
                </a:lnTo>
                <a:cubicBezTo>
                  <a:pt x="5966" y="2239"/>
                  <a:pt x="5121" y="2572"/>
                  <a:pt x="4466" y="3156"/>
                </a:cubicBezTo>
                <a:cubicBezTo>
                  <a:pt x="3799" y="3763"/>
                  <a:pt x="3418" y="4549"/>
                  <a:pt x="3418" y="5382"/>
                </a:cubicBezTo>
                <a:lnTo>
                  <a:pt x="3418" y="5442"/>
                </a:lnTo>
                <a:lnTo>
                  <a:pt x="1989" y="5442"/>
                </a:lnTo>
                <a:cubicBezTo>
                  <a:pt x="1906" y="5442"/>
                  <a:pt x="1811" y="5513"/>
                  <a:pt x="1811" y="5620"/>
                </a:cubicBezTo>
                <a:lnTo>
                  <a:pt x="1811" y="7228"/>
                </a:lnTo>
                <a:cubicBezTo>
                  <a:pt x="1811" y="7323"/>
                  <a:pt x="1894" y="7406"/>
                  <a:pt x="1989" y="7406"/>
                </a:cubicBezTo>
                <a:lnTo>
                  <a:pt x="3418" y="7406"/>
                </a:lnTo>
                <a:lnTo>
                  <a:pt x="3418" y="10085"/>
                </a:lnTo>
                <a:cubicBezTo>
                  <a:pt x="1561" y="9300"/>
                  <a:pt x="346" y="7442"/>
                  <a:pt x="346" y="5418"/>
                </a:cubicBezTo>
                <a:cubicBezTo>
                  <a:pt x="346" y="2596"/>
                  <a:pt x="2620" y="322"/>
                  <a:pt x="5430" y="322"/>
                </a:cubicBezTo>
                <a:cubicBezTo>
                  <a:pt x="8228" y="322"/>
                  <a:pt x="10526" y="2620"/>
                  <a:pt x="10526" y="5418"/>
                </a:cubicBezTo>
                <a:cubicBezTo>
                  <a:pt x="10526" y="8228"/>
                  <a:pt x="8240" y="10502"/>
                  <a:pt x="5430" y="10502"/>
                </a:cubicBezTo>
                <a:lnTo>
                  <a:pt x="5371" y="10502"/>
                </a:lnTo>
                <a:lnTo>
                  <a:pt x="5371" y="7418"/>
                </a:lnTo>
                <a:lnTo>
                  <a:pt x="7728" y="7418"/>
                </a:lnTo>
                <a:cubicBezTo>
                  <a:pt x="7811" y="7418"/>
                  <a:pt x="7907" y="7347"/>
                  <a:pt x="7907" y="7240"/>
                </a:cubicBezTo>
                <a:lnTo>
                  <a:pt x="7907" y="5656"/>
                </a:lnTo>
                <a:cubicBezTo>
                  <a:pt x="7907" y="5561"/>
                  <a:pt x="7823" y="5478"/>
                  <a:pt x="7728" y="5478"/>
                </a:cubicBezTo>
                <a:lnTo>
                  <a:pt x="6728" y="5478"/>
                </a:lnTo>
                <a:cubicBezTo>
                  <a:pt x="6633" y="5478"/>
                  <a:pt x="6549" y="5549"/>
                  <a:pt x="6549" y="5656"/>
                </a:cubicBezTo>
                <a:cubicBezTo>
                  <a:pt x="6549" y="5740"/>
                  <a:pt x="6621" y="5835"/>
                  <a:pt x="6728" y="5835"/>
                </a:cubicBezTo>
                <a:lnTo>
                  <a:pt x="7561" y="5835"/>
                </a:lnTo>
                <a:lnTo>
                  <a:pt x="7561" y="7097"/>
                </a:lnTo>
                <a:lnTo>
                  <a:pt x="5204" y="7097"/>
                </a:lnTo>
                <a:cubicBezTo>
                  <a:pt x="5121" y="7097"/>
                  <a:pt x="5025" y="7168"/>
                  <a:pt x="5025" y="7275"/>
                </a:cubicBezTo>
                <a:lnTo>
                  <a:pt x="5025" y="10693"/>
                </a:lnTo>
                <a:cubicBezTo>
                  <a:pt x="5025" y="10788"/>
                  <a:pt x="5109" y="10859"/>
                  <a:pt x="5192" y="10871"/>
                </a:cubicBezTo>
                <a:lnTo>
                  <a:pt x="5430" y="10871"/>
                </a:lnTo>
                <a:cubicBezTo>
                  <a:pt x="6871" y="10871"/>
                  <a:pt x="8240" y="10312"/>
                  <a:pt x="9276" y="9288"/>
                </a:cubicBezTo>
                <a:cubicBezTo>
                  <a:pt x="10300" y="8252"/>
                  <a:pt x="10859" y="6883"/>
                  <a:pt x="10859" y="5442"/>
                </a:cubicBezTo>
                <a:cubicBezTo>
                  <a:pt x="10859" y="3989"/>
                  <a:pt x="10300" y="2620"/>
                  <a:pt x="9276" y="1584"/>
                </a:cubicBezTo>
                <a:cubicBezTo>
                  <a:pt x="8240" y="560"/>
                  <a:pt x="6871" y="1"/>
                  <a:pt x="543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55" name="Google Shape;555;p35"/>
          <p:cNvGrpSpPr/>
          <p:nvPr/>
        </p:nvGrpSpPr>
        <p:grpSpPr>
          <a:xfrm>
            <a:off x="7458435" y="2544697"/>
            <a:ext cx="430978" cy="430537"/>
            <a:chOff x="3752358" y="3817349"/>
            <a:chExt cx="346056" cy="345674"/>
          </a:xfrm>
        </p:grpSpPr>
        <p:sp>
          <p:nvSpPr>
            <p:cNvPr id="556" name="Google Shape;556;p35"/>
            <p:cNvSpPr/>
            <p:nvPr/>
          </p:nvSpPr>
          <p:spPr>
            <a:xfrm>
              <a:off x="375235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35"/>
            <p:cNvSpPr/>
            <p:nvPr/>
          </p:nvSpPr>
          <p:spPr>
            <a:xfrm>
              <a:off x="3831933" y="3955682"/>
              <a:ext cx="47809" cy="120540"/>
            </a:xfrm>
            <a:custGeom>
              <a:avLst/>
              <a:gdLst/>
              <a:ahLst/>
              <a:cxnLst/>
              <a:rect l="l" t="t" r="r" b="b"/>
              <a:pathLst>
                <a:path w="1502" h="3787" extrusionOk="0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35"/>
            <p:cNvSpPr/>
            <p:nvPr/>
          </p:nvSpPr>
          <p:spPr>
            <a:xfrm>
              <a:off x="3824739" y="3890112"/>
              <a:ext cx="55002" cy="55002"/>
            </a:xfrm>
            <a:custGeom>
              <a:avLst/>
              <a:gdLst/>
              <a:ahLst/>
              <a:cxnLst/>
              <a:rect l="l" t="t" r="r" b="b"/>
              <a:pathLst>
                <a:path w="1728" h="1728" extrusionOk="0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35"/>
            <p:cNvSpPr/>
            <p:nvPr/>
          </p:nvSpPr>
          <p:spPr>
            <a:xfrm>
              <a:off x="3904696" y="3955682"/>
              <a:ext cx="128148" cy="120540"/>
            </a:xfrm>
            <a:custGeom>
              <a:avLst/>
              <a:gdLst/>
              <a:ahLst/>
              <a:cxnLst/>
              <a:rect l="l" t="t" r="r" b="b"/>
              <a:pathLst>
                <a:path w="4026" h="3787" extrusionOk="0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0" name="Google Shape;560;p35"/>
          <p:cNvSpPr/>
          <p:nvPr/>
        </p:nvSpPr>
        <p:spPr>
          <a:xfrm>
            <a:off x="151123" y="1051785"/>
            <a:ext cx="982283" cy="771405"/>
          </a:xfrm>
          <a:custGeom>
            <a:avLst/>
            <a:gdLst/>
            <a:ahLst/>
            <a:cxnLst/>
            <a:rect l="l" t="t" r="r" b="b"/>
            <a:pathLst>
              <a:path w="1559" h="1224" extrusionOk="0">
                <a:moveTo>
                  <a:pt x="1519" y="668"/>
                </a:moveTo>
                <a:lnTo>
                  <a:pt x="1519" y="666"/>
                </a:lnTo>
                <a:lnTo>
                  <a:pt x="1480" y="86"/>
                </a:lnTo>
                <a:lnTo>
                  <a:pt x="1185" y="381"/>
                </a:lnTo>
                <a:lnTo>
                  <a:pt x="1185" y="381"/>
                </a:lnTo>
                <a:cubicBezTo>
                  <a:pt x="1098" y="321"/>
                  <a:pt x="1008" y="268"/>
                  <a:pt x="915" y="223"/>
                </a:cubicBezTo>
                <a:lnTo>
                  <a:pt x="915" y="223"/>
                </a:lnTo>
                <a:cubicBezTo>
                  <a:pt x="910" y="220"/>
                  <a:pt x="904" y="217"/>
                  <a:pt x="899" y="215"/>
                </a:cubicBezTo>
                <a:lnTo>
                  <a:pt x="899" y="215"/>
                </a:lnTo>
                <a:cubicBezTo>
                  <a:pt x="879" y="205"/>
                  <a:pt x="859" y="196"/>
                  <a:pt x="839" y="187"/>
                </a:cubicBezTo>
                <a:lnTo>
                  <a:pt x="839" y="187"/>
                </a:lnTo>
                <a:cubicBezTo>
                  <a:pt x="826" y="181"/>
                  <a:pt x="814" y="176"/>
                  <a:pt x="801" y="170"/>
                </a:cubicBezTo>
                <a:lnTo>
                  <a:pt x="801" y="170"/>
                </a:lnTo>
                <a:cubicBezTo>
                  <a:pt x="788" y="165"/>
                  <a:pt x="775" y="159"/>
                  <a:pt x="762" y="154"/>
                </a:cubicBezTo>
                <a:lnTo>
                  <a:pt x="762" y="154"/>
                </a:lnTo>
                <a:cubicBezTo>
                  <a:pt x="741" y="146"/>
                  <a:pt x="721" y="138"/>
                  <a:pt x="701" y="131"/>
                </a:cubicBezTo>
                <a:lnTo>
                  <a:pt x="701" y="131"/>
                </a:lnTo>
                <a:cubicBezTo>
                  <a:pt x="695" y="129"/>
                  <a:pt x="689" y="126"/>
                  <a:pt x="683" y="124"/>
                </a:cubicBezTo>
                <a:lnTo>
                  <a:pt x="683" y="124"/>
                </a:lnTo>
                <a:cubicBezTo>
                  <a:pt x="463" y="46"/>
                  <a:pt x="234" y="5"/>
                  <a:pt x="4" y="0"/>
                </a:cubicBezTo>
                <a:lnTo>
                  <a:pt x="423" y="366"/>
                </a:lnTo>
                <a:lnTo>
                  <a:pt x="0" y="734"/>
                </a:lnTo>
                <a:lnTo>
                  <a:pt x="0" y="734"/>
                </a:lnTo>
                <a:cubicBezTo>
                  <a:pt x="136" y="739"/>
                  <a:pt x="268" y="762"/>
                  <a:pt x="392" y="802"/>
                </a:cubicBezTo>
                <a:lnTo>
                  <a:pt x="392" y="802"/>
                </a:lnTo>
                <a:cubicBezTo>
                  <a:pt x="392" y="802"/>
                  <a:pt x="393" y="802"/>
                  <a:pt x="393" y="803"/>
                </a:cubicBezTo>
                <a:lnTo>
                  <a:pt x="393" y="803"/>
                </a:lnTo>
                <a:cubicBezTo>
                  <a:pt x="404" y="806"/>
                  <a:pt x="414" y="810"/>
                  <a:pt x="425" y="814"/>
                </a:cubicBezTo>
                <a:lnTo>
                  <a:pt x="425" y="814"/>
                </a:lnTo>
                <a:cubicBezTo>
                  <a:pt x="434" y="817"/>
                  <a:pt x="442" y="819"/>
                  <a:pt x="450" y="822"/>
                </a:cubicBezTo>
                <a:lnTo>
                  <a:pt x="450" y="822"/>
                </a:lnTo>
                <a:cubicBezTo>
                  <a:pt x="454" y="824"/>
                  <a:pt x="457" y="825"/>
                  <a:pt x="460" y="826"/>
                </a:cubicBezTo>
                <a:lnTo>
                  <a:pt x="460" y="826"/>
                </a:lnTo>
                <a:cubicBezTo>
                  <a:pt x="525" y="851"/>
                  <a:pt x="590" y="880"/>
                  <a:pt x="652" y="915"/>
                </a:cubicBezTo>
                <a:lnTo>
                  <a:pt x="651" y="915"/>
                </a:lnTo>
                <a:lnTo>
                  <a:pt x="420" y="1146"/>
                </a:lnTo>
                <a:lnTo>
                  <a:pt x="996" y="1185"/>
                </a:lnTo>
                <a:lnTo>
                  <a:pt x="998" y="1185"/>
                </a:lnTo>
                <a:lnTo>
                  <a:pt x="1558" y="1223"/>
                </a:lnTo>
                <a:lnTo>
                  <a:pt x="1519" y="668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1" name="Google Shape;561;p35"/>
          <p:cNvSpPr/>
          <p:nvPr/>
        </p:nvSpPr>
        <p:spPr>
          <a:xfrm>
            <a:off x="-817286" y="810376"/>
            <a:ext cx="1237557" cy="948991"/>
          </a:xfrm>
          <a:custGeom>
            <a:avLst/>
            <a:gdLst/>
            <a:ahLst/>
            <a:cxnLst/>
            <a:rect l="l" t="t" r="r" b="b"/>
            <a:pathLst>
              <a:path w="1965" h="1506" extrusionOk="0">
                <a:moveTo>
                  <a:pt x="1545" y="383"/>
                </a:moveTo>
                <a:lnTo>
                  <a:pt x="1543" y="382"/>
                </a:lnTo>
                <a:lnTo>
                  <a:pt x="1105" y="0"/>
                </a:lnTo>
                <a:lnTo>
                  <a:pt x="1105" y="417"/>
                </a:lnTo>
                <a:lnTo>
                  <a:pt x="1105" y="417"/>
                </a:lnTo>
                <a:cubicBezTo>
                  <a:pt x="1001" y="435"/>
                  <a:pt x="900" y="462"/>
                  <a:pt x="802" y="496"/>
                </a:cubicBezTo>
                <a:lnTo>
                  <a:pt x="802" y="496"/>
                </a:lnTo>
                <a:cubicBezTo>
                  <a:pt x="796" y="498"/>
                  <a:pt x="791" y="499"/>
                  <a:pt x="785" y="501"/>
                </a:cubicBezTo>
                <a:lnTo>
                  <a:pt x="785" y="501"/>
                </a:lnTo>
                <a:cubicBezTo>
                  <a:pt x="764" y="509"/>
                  <a:pt x="744" y="516"/>
                  <a:pt x="723" y="524"/>
                </a:cubicBezTo>
                <a:lnTo>
                  <a:pt x="723" y="524"/>
                </a:lnTo>
                <a:cubicBezTo>
                  <a:pt x="710" y="529"/>
                  <a:pt x="697" y="534"/>
                  <a:pt x="685" y="539"/>
                </a:cubicBezTo>
                <a:lnTo>
                  <a:pt x="685" y="539"/>
                </a:lnTo>
                <a:cubicBezTo>
                  <a:pt x="672" y="545"/>
                  <a:pt x="658" y="550"/>
                  <a:pt x="645" y="556"/>
                </a:cubicBezTo>
                <a:lnTo>
                  <a:pt x="645" y="556"/>
                </a:lnTo>
                <a:cubicBezTo>
                  <a:pt x="625" y="564"/>
                  <a:pt x="605" y="573"/>
                  <a:pt x="586" y="582"/>
                </a:cubicBezTo>
                <a:lnTo>
                  <a:pt x="586" y="582"/>
                </a:lnTo>
                <a:cubicBezTo>
                  <a:pt x="580" y="585"/>
                  <a:pt x="574" y="587"/>
                  <a:pt x="568" y="590"/>
                </a:cubicBezTo>
                <a:lnTo>
                  <a:pt x="568" y="590"/>
                </a:lnTo>
                <a:cubicBezTo>
                  <a:pt x="358" y="690"/>
                  <a:pt x="166" y="823"/>
                  <a:pt x="0" y="982"/>
                </a:cubicBezTo>
                <a:lnTo>
                  <a:pt x="555" y="945"/>
                </a:lnTo>
                <a:lnTo>
                  <a:pt x="517" y="1505"/>
                </a:lnTo>
                <a:lnTo>
                  <a:pt x="517" y="1505"/>
                </a:lnTo>
                <a:cubicBezTo>
                  <a:pt x="617" y="1411"/>
                  <a:pt x="726" y="1335"/>
                  <a:pt x="842" y="1276"/>
                </a:cubicBezTo>
                <a:lnTo>
                  <a:pt x="843" y="1275"/>
                </a:lnTo>
                <a:lnTo>
                  <a:pt x="843" y="1275"/>
                </a:lnTo>
                <a:cubicBezTo>
                  <a:pt x="853" y="1270"/>
                  <a:pt x="863" y="1265"/>
                  <a:pt x="874" y="1260"/>
                </a:cubicBezTo>
                <a:lnTo>
                  <a:pt x="874" y="1260"/>
                </a:lnTo>
                <a:cubicBezTo>
                  <a:pt x="881" y="1257"/>
                  <a:pt x="890" y="1252"/>
                  <a:pt x="898" y="1249"/>
                </a:cubicBezTo>
                <a:lnTo>
                  <a:pt x="907" y="1245"/>
                </a:lnTo>
                <a:lnTo>
                  <a:pt x="907" y="1245"/>
                </a:lnTo>
                <a:cubicBezTo>
                  <a:pt x="971" y="1216"/>
                  <a:pt x="1037" y="1191"/>
                  <a:pt x="1105" y="1172"/>
                </a:cubicBezTo>
                <a:lnTo>
                  <a:pt x="1105" y="1172"/>
                </a:lnTo>
                <a:lnTo>
                  <a:pt x="1105" y="1499"/>
                </a:lnTo>
                <a:lnTo>
                  <a:pt x="1541" y="1119"/>
                </a:lnTo>
                <a:lnTo>
                  <a:pt x="1541" y="1118"/>
                </a:lnTo>
                <a:lnTo>
                  <a:pt x="1964" y="750"/>
                </a:lnTo>
                <a:lnTo>
                  <a:pt x="1545" y="383"/>
                </a:lnTo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2" name="Google Shape;562;p35"/>
          <p:cNvSpPr/>
          <p:nvPr/>
        </p:nvSpPr>
        <p:spPr>
          <a:xfrm>
            <a:off x="-1239056" y="1404190"/>
            <a:ext cx="771398" cy="979515"/>
          </a:xfrm>
          <a:custGeom>
            <a:avLst/>
            <a:gdLst/>
            <a:ahLst/>
            <a:cxnLst/>
            <a:rect l="l" t="t" r="r" b="b"/>
            <a:pathLst>
              <a:path w="1225" h="1558" extrusionOk="0">
                <a:moveTo>
                  <a:pt x="669" y="38"/>
                </a:moveTo>
                <a:lnTo>
                  <a:pt x="666" y="39"/>
                </a:lnTo>
                <a:lnTo>
                  <a:pt x="87" y="78"/>
                </a:lnTo>
                <a:lnTo>
                  <a:pt x="381" y="373"/>
                </a:lnTo>
                <a:lnTo>
                  <a:pt x="381" y="373"/>
                </a:lnTo>
                <a:cubicBezTo>
                  <a:pt x="321" y="459"/>
                  <a:pt x="269" y="550"/>
                  <a:pt x="223" y="643"/>
                </a:cubicBezTo>
                <a:lnTo>
                  <a:pt x="223" y="643"/>
                </a:lnTo>
                <a:cubicBezTo>
                  <a:pt x="220" y="648"/>
                  <a:pt x="218" y="653"/>
                  <a:pt x="215" y="659"/>
                </a:cubicBezTo>
                <a:lnTo>
                  <a:pt x="215" y="659"/>
                </a:lnTo>
                <a:cubicBezTo>
                  <a:pt x="205" y="679"/>
                  <a:pt x="196" y="699"/>
                  <a:pt x="187" y="719"/>
                </a:cubicBezTo>
                <a:lnTo>
                  <a:pt x="187" y="719"/>
                </a:lnTo>
                <a:cubicBezTo>
                  <a:pt x="181" y="731"/>
                  <a:pt x="176" y="744"/>
                  <a:pt x="171" y="757"/>
                </a:cubicBezTo>
                <a:lnTo>
                  <a:pt x="171" y="757"/>
                </a:lnTo>
                <a:cubicBezTo>
                  <a:pt x="165" y="770"/>
                  <a:pt x="160" y="783"/>
                  <a:pt x="154" y="796"/>
                </a:cubicBezTo>
                <a:lnTo>
                  <a:pt x="154" y="796"/>
                </a:lnTo>
                <a:cubicBezTo>
                  <a:pt x="146" y="817"/>
                  <a:pt x="138" y="837"/>
                  <a:pt x="131" y="857"/>
                </a:cubicBezTo>
                <a:lnTo>
                  <a:pt x="131" y="857"/>
                </a:lnTo>
                <a:cubicBezTo>
                  <a:pt x="129" y="863"/>
                  <a:pt x="127" y="869"/>
                  <a:pt x="124" y="875"/>
                </a:cubicBezTo>
                <a:lnTo>
                  <a:pt x="124" y="875"/>
                </a:lnTo>
                <a:cubicBezTo>
                  <a:pt x="47" y="1094"/>
                  <a:pt x="5" y="1324"/>
                  <a:pt x="0" y="1554"/>
                </a:cubicBezTo>
                <a:lnTo>
                  <a:pt x="366" y="1134"/>
                </a:lnTo>
                <a:lnTo>
                  <a:pt x="735" y="1557"/>
                </a:lnTo>
                <a:lnTo>
                  <a:pt x="735" y="1557"/>
                </a:lnTo>
                <a:cubicBezTo>
                  <a:pt x="739" y="1422"/>
                  <a:pt x="763" y="1290"/>
                  <a:pt x="803" y="1166"/>
                </a:cubicBezTo>
                <a:lnTo>
                  <a:pt x="803" y="1166"/>
                </a:lnTo>
                <a:lnTo>
                  <a:pt x="803" y="1165"/>
                </a:lnTo>
                <a:lnTo>
                  <a:pt x="803" y="1165"/>
                </a:lnTo>
                <a:cubicBezTo>
                  <a:pt x="806" y="1154"/>
                  <a:pt x="810" y="1143"/>
                  <a:pt x="814" y="1133"/>
                </a:cubicBezTo>
                <a:lnTo>
                  <a:pt x="814" y="1133"/>
                </a:lnTo>
                <a:cubicBezTo>
                  <a:pt x="817" y="1124"/>
                  <a:pt x="820" y="1116"/>
                  <a:pt x="823" y="1107"/>
                </a:cubicBezTo>
                <a:lnTo>
                  <a:pt x="823" y="1107"/>
                </a:lnTo>
                <a:cubicBezTo>
                  <a:pt x="824" y="1104"/>
                  <a:pt x="825" y="1101"/>
                  <a:pt x="826" y="1098"/>
                </a:cubicBezTo>
                <a:lnTo>
                  <a:pt x="826" y="1098"/>
                </a:lnTo>
                <a:cubicBezTo>
                  <a:pt x="851" y="1032"/>
                  <a:pt x="880" y="968"/>
                  <a:pt x="915" y="906"/>
                </a:cubicBezTo>
                <a:lnTo>
                  <a:pt x="916" y="907"/>
                </a:lnTo>
                <a:lnTo>
                  <a:pt x="1147" y="1138"/>
                </a:lnTo>
                <a:lnTo>
                  <a:pt x="1186" y="561"/>
                </a:lnTo>
                <a:lnTo>
                  <a:pt x="1186" y="560"/>
                </a:lnTo>
                <a:lnTo>
                  <a:pt x="1224" y="0"/>
                </a:lnTo>
                <a:lnTo>
                  <a:pt x="669" y="38"/>
                </a:lnTo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3" name="Google Shape;563;p35"/>
          <p:cNvSpPr/>
          <p:nvPr/>
        </p:nvSpPr>
        <p:spPr>
          <a:xfrm>
            <a:off x="-1480463" y="2120097"/>
            <a:ext cx="948983" cy="1237567"/>
          </a:xfrm>
          <a:custGeom>
            <a:avLst/>
            <a:gdLst/>
            <a:ahLst/>
            <a:cxnLst/>
            <a:rect l="l" t="t" r="r" b="b"/>
            <a:pathLst>
              <a:path w="1506" h="1965" extrusionOk="0">
                <a:moveTo>
                  <a:pt x="384" y="419"/>
                </a:moveTo>
                <a:lnTo>
                  <a:pt x="382" y="421"/>
                </a:lnTo>
                <a:lnTo>
                  <a:pt x="0" y="859"/>
                </a:lnTo>
                <a:lnTo>
                  <a:pt x="417" y="859"/>
                </a:lnTo>
                <a:lnTo>
                  <a:pt x="417" y="859"/>
                </a:lnTo>
                <a:cubicBezTo>
                  <a:pt x="436" y="962"/>
                  <a:pt x="463" y="1064"/>
                  <a:pt x="496" y="1162"/>
                </a:cubicBezTo>
                <a:lnTo>
                  <a:pt x="496" y="1162"/>
                </a:lnTo>
                <a:cubicBezTo>
                  <a:pt x="498" y="1167"/>
                  <a:pt x="500" y="1173"/>
                  <a:pt x="502" y="1178"/>
                </a:cubicBezTo>
                <a:lnTo>
                  <a:pt x="502" y="1178"/>
                </a:lnTo>
                <a:cubicBezTo>
                  <a:pt x="509" y="1199"/>
                  <a:pt x="517" y="1220"/>
                  <a:pt x="525" y="1241"/>
                </a:cubicBezTo>
                <a:lnTo>
                  <a:pt x="525" y="1241"/>
                </a:lnTo>
                <a:cubicBezTo>
                  <a:pt x="530" y="1254"/>
                  <a:pt x="535" y="1267"/>
                  <a:pt x="540" y="1279"/>
                </a:cubicBezTo>
                <a:lnTo>
                  <a:pt x="540" y="1279"/>
                </a:lnTo>
                <a:cubicBezTo>
                  <a:pt x="545" y="1293"/>
                  <a:pt x="551" y="1306"/>
                  <a:pt x="556" y="1319"/>
                </a:cubicBezTo>
                <a:lnTo>
                  <a:pt x="556" y="1319"/>
                </a:lnTo>
                <a:cubicBezTo>
                  <a:pt x="565" y="1339"/>
                  <a:pt x="574" y="1359"/>
                  <a:pt x="583" y="1378"/>
                </a:cubicBezTo>
                <a:lnTo>
                  <a:pt x="583" y="1378"/>
                </a:lnTo>
                <a:cubicBezTo>
                  <a:pt x="585" y="1384"/>
                  <a:pt x="588" y="1390"/>
                  <a:pt x="590" y="1396"/>
                </a:cubicBezTo>
                <a:lnTo>
                  <a:pt x="590" y="1396"/>
                </a:lnTo>
                <a:cubicBezTo>
                  <a:pt x="691" y="1606"/>
                  <a:pt x="824" y="1798"/>
                  <a:pt x="983" y="1964"/>
                </a:cubicBezTo>
                <a:lnTo>
                  <a:pt x="945" y="1409"/>
                </a:lnTo>
                <a:lnTo>
                  <a:pt x="1505" y="1447"/>
                </a:lnTo>
                <a:lnTo>
                  <a:pt x="1505" y="1447"/>
                </a:lnTo>
                <a:cubicBezTo>
                  <a:pt x="1412" y="1347"/>
                  <a:pt x="1336" y="1238"/>
                  <a:pt x="1276" y="1122"/>
                </a:cubicBezTo>
                <a:lnTo>
                  <a:pt x="1276" y="1121"/>
                </a:lnTo>
                <a:lnTo>
                  <a:pt x="1276" y="1121"/>
                </a:lnTo>
                <a:cubicBezTo>
                  <a:pt x="1271" y="1111"/>
                  <a:pt x="1266" y="1101"/>
                  <a:pt x="1261" y="1090"/>
                </a:cubicBezTo>
                <a:lnTo>
                  <a:pt x="1261" y="1090"/>
                </a:lnTo>
                <a:cubicBezTo>
                  <a:pt x="1257" y="1082"/>
                  <a:pt x="1253" y="1074"/>
                  <a:pt x="1249" y="1066"/>
                </a:cubicBezTo>
                <a:lnTo>
                  <a:pt x="1245" y="1057"/>
                </a:lnTo>
                <a:lnTo>
                  <a:pt x="1245" y="1057"/>
                </a:lnTo>
                <a:cubicBezTo>
                  <a:pt x="1216" y="993"/>
                  <a:pt x="1192" y="927"/>
                  <a:pt x="1172" y="859"/>
                </a:cubicBezTo>
                <a:lnTo>
                  <a:pt x="1173" y="859"/>
                </a:lnTo>
                <a:lnTo>
                  <a:pt x="1499" y="859"/>
                </a:lnTo>
                <a:lnTo>
                  <a:pt x="1120" y="423"/>
                </a:lnTo>
                <a:lnTo>
                  <a:pt x="1119" y="423"/>
                </a:lnTo>
                <a:lnTo>
                  <a:pt x="750" y="0"/>
                </a:lnTo>
                <a:lnTo>
                  <a:pt x="384" y="419"/>
                </a:lnTo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4" name="Google Shape;564;p35"/>
          <p:cNvSpPr/>
          <p:nvPr/>
        </p:nvSpPr>
        <p:spPr>
          <a:xfrm>
            <a:off x="-886655" y="3005268"/>
            <a:ext cx="979503" cy="771401"/>
          </a:xfrm>
          <a:custGeom>
            <a:avLst/>
            <a:gdLst/>
            <a:ahLst/>
            <a:cxnLst/>
            <a:rect l="l" t="t" r="r" b="b"/>
            <a:pathLst>
              <a:path w="1558" h="1225" extrusionOk="0">
                <a:moveTo>
                  <a:pt x="38" y="555"/>
                </a:moveTo>
                <a:lnTo>
                  <a:pt x="38" y="557"/>
                </a:lnTo>
                <a:lnTo>
                  <a:pt x="77" y="1137"/>
                </a:lnTo>
                <a:lnTo>
                  <a:pt x="372" y="842"/>
                </a:lnTo>
                <a:lnTo>
                  <a:pt x="372" y="842"/>
                </a:lnTo>
                <a:cubicBezTo>
                  <a:pt x="459" y="902"/>
                  <a:pt x="549" y="955"/>
                  <a:pt x="642" y="1001"/>
                </a:cubicBezTo>
                <a:lnTo>
                  <a:pt x="642" y="1001"/>
                </a:lnTo>
                <a:cubicBezTo>
                  <a:pt x="648" y="1004"/>
                  <a:pt x="653" y="1006"/>
                  <a:pt x="658" y="1009"/>
                </a:cubicBezTo>
                <a:lnTo>
                  <a:pt x="658" y="1009"/>
                </a:lnTo>
                <a:cubicBezTo>
                  <a:pt x="678" y="1018"/>
                  <a:pt x="698" y="1028"/>
                  <a:pt x="718" y="1037"/>
                </a:cubicBezTo>
                <a:lnTo>
                  <a:pt x="718" y="1037"/>
                </a:lnTo>
                <a:cubicBezTo>
                  <a:pt x="731" y="1042"/>
                  <a:pt x="744" y="1048"/>
                  <a:pt x="756" y="1053"/>
                </a:cubicBezTo>
                <a:lnTo>
                  <a:pt x="756" y="1053"/>
                </a:lnTo>
                <a:cubicBezTo>
                  <a:pt x="769" y="1059"/>
                  <a:pt x="782" y="1064"/>
                  <a:pt x="796" y="1070"/>
                </a:cubicBezTo>
                <a:lnTo>
                  <a:pt x="796" y="1070"/>
                </a:lnTo>
                <a:cubicBezTo>
                  <a:pt x="816" y="1078"/>
                  <a:pt x="836" y="1086"/>
                  <a:pt x="857" y="1093"/>
                </a:cubicBezTo>
                <a:lnTo>
                  <a:pt x="857" y="1093"/>
                </a:lnTo>
                <a:cubicBezTo>
                  <a:pt x="862" y="1095"/>
                  <a:pt x="868" y="1097"/>
                  <a:pt x="874" y="1099"/>
                </a:cubicBezTo>
                <a:lnTo>
                  <a:pt x="874" y="1099"/>
                </a:lnTo>
                <a:cubicBezTo>
                  <a:pt x="1094" y="1177"/>
                  <a:pt x="1323" y="1219"/>
                  <a:pt x="1554" y="1224"/>
                </a:cubicBezTo>
                <a:lnTo>
                  <a:pt x="1134" y="858"/>
                </a:lnTo>
                <a:lnTo>
                  <a:pt x="1557" y="489"/>
                </a:lnTo>
                <a:lnTo>
                  <a:pt x="1557" y="489"/>
                </a:lnTo>
                <a:cubicBezTo>
                  <a:pt x="1421" y="485"/>
                  <a:pt x="1289" y="461"/>
                  <a:pt x="1166" y="421"/>
                </a:cubicBezTo>
                <a:lnTo>
                  <a:pt x="1166" y="421"/>
                </a:lnTo>
                <a:cubicBezTo>
                  <a:pt x="1165" y="421"/>
                  <a:pt x="1165" y="421"/>
                  <a:pt x="1164" y="421"/>
                </a:cubicBezTo>
                <a:lnTo>
                  <a:pt x="1164" y="421"/>
                </a:lnTo>
                <a:cubicBezTo>
                  <a:pt x="1154" y="417"/>
                  <a:pt x="1143" y="414"/>
                  <a:pt x="1132" y="410"/>
                </a:cubicBezTo>
                <a:lnTo>
                  <a:pt x="1132" y="410"/>
                </a:lnTo>
                <a:cubicBezTo>
                  <a:pt x="1124" y="407"/>
                  <a:pt x="1115" y="404"/>
                  <a:pt x="1107" y="401"/>
                </a:cubicBezTo>
                <a:lnTo>
                  <a:pt x="1107" y="401"/>
                </a:lnTo>
                <a:cubicBezTo>
                  <a:pt x="1104" y="400"/>
                  <a:pt x="1101" y="399"/>
                  <a:pt x="1097" y="397"/>
                </a:cubicBezTo>
                <a:lnTo>
                  <a:pt x="1097" y="397"/>
                </a:lnTo>
                <a:cubicBezTo>
                  <a:pt x="1032" y="373"/>
                  <a:pt x="968" y="343"/>
                  <a:pt x="906" y="309"/>
                </a:cubicBezTo>
                <a:lnTo>
                  <a:pt x="906" y="308"/>
                </a:lnTo>
                <a:lnTo>
                  <a:pt x="1137" y="77"/>
                </a:lnTo>
                <a:lnTo>
                  <a:pt x="561" y="38"/>
                </a:lnTo>
                <a:lnTo>
                  <a:pt x="560" y="38"/>
                </a:lnTo>
                <a:lnTo>
                  <a:pt x="0" y="0"/>
                </a:lnTo>
                <a:lnTo>
                  <a:pt x="38" y="555"/>
                </a:lnTo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5" name="Google Shape;565;p35"/>
          <p:cNvSpPr/>
          <p:nvPr/>
        </p:nvSpPr>
        <p:spPr>
          <a:xfrm>
            <a:off x="-170755" y="3071864"/>
            <a:ext cx="1237557" cy="946212"/>
          </a:xfrm>
          <a:custGeom>
            <a:avLst/>
            <a:gdLst/>
            <a:ahLst/>
            <a:cxnLst/>
            <a:rect l="l" t="t" r="r" b="b"/>
            <a:pathLst>
              <a:path w="1965" h="1505" extrusionOk="0">
                <a:moveTo>
                  <a:pt x="420" y="1121"/>
                </a:moveTo>
                <a:lnTo>
                  <a:pt x="421" y="1123"/>
                </a:lnTo>
                <a:lnTo>
                  <a:pt x="859" y="1504"/>
                </a:lnTo>
                <a:lnTo>
                  <a:pt x="859" y="1088"/>
                </a:lnTo>
                <a:lnTo>
                  <a:pt x="859" y="1088"/>
                </a:lnTo>
                <a:cubicBezTo>
                  <a:pt x="963" y="1069"/>
                  <a:pt x="1064" y="1042"/>
                  <a:pt x="1162" y="1009"/>
                </a:cubicBezTo>
                <a:lnTo>
                  <a:pt x="1162" y="1009"/>
                </a:lnTo>
                <a:cubicBezTo>
                  <a:pt x="1168" y="1007"/>
                  <a:pt x="1173" y="1005"/>
                  <a:pt x="1179" y="1003"/>
                </a:cubicBezTo>
                <a:lnTo>
                  <a:pt x="1179" y="1003"/>
                </a:lnTo>
                <a:cubicBezTo>
                  <a:pt x="1200" y="996"/>
                  <a:pt x="1221" y="988"/>
                  <a:pt x="1241" y="980"/>
                </a:cubicBezTo>
                <a:lnTo>
                  <a:pt x="1241" y="980"/>
                </a:lnTo>
                <a:cubicBezTo>
                  <a:pt x="1254" y="975"/>
                  <a:pt x="1267" y="970"/>
                  <a:pt x="1280" y="965"/>
                </a:cubicBezTo>
                <a:lnTo>
                  <a:pt x="1280" y="965"/>
                </a:lnTo>
                <a:cubicBezTo>
                  <a:pt x="1293" y="960"/>
                  <a:pt x="1306" y="954"/>
                  <a:pt x="1319" y="949"/>
                </a:cubicBezTo>
                <a:lnTo>
                  <a:pt x="1319" y="949"/>
                </a:lnTo>
                <a:cubicBezTo>
                  <a:pt x="1339" y="940"/>
                  <a:pt x="1359" y="931"/>
                  <a:pt x="1379" y="922"/>
                </a:cubicBezTo>
                <a:lnTo>
                  <a:pt x="1379" y="922"/>
                </a:lnTo>
                <a:cubicBezTo>
                  <a:pt x="1384" y="920"/>
                  <a:pt x="1390" y="917"/>
                  <a:pt x="1396" y="914"/>
                </a:cubicBezTo>
                <a:lnTo>
                  <a:pt x="1396" y="914"/>
                </a:lnTo>
                <a:cubicBezTo>
                  <a:pt x="1606" y="814"/>
                  <a:pt x="1798" y="681"/>
                  <a:pt x="1964" y="522"/>
                </a:cubicBezTo>
                <a:lnTo>
                  <a:pt x="1409" y="560"/>
                </a:lnTo>
                <a:lnTo>
                  <a:pt x="1447" y="0"/>
                </a:lnTo>
                <a:lnTo>
                  <a:pt x="1447" y="0"/>
                </a:lnTo>
                <a:cubicBezTo>
                  <a:pt x="1348" y="93"/>
                  <a:pt x="1238" y="169"/>
                  <a:pt x="1122" y="229"/>
                </a:cubicBezTo>
                <a:lnTo>
                  <a:pt x="1121" y="229"/>
                </a:lnTo>
                <a:lnTo>
                  <a:pt x="1121" y="229"/>
                </a:lnTo>
                <a:cubicBezTo>
                  <a:pt x="1111" y="234"/>
                  <a:pt x="1101" y="239"/>
                  <a:pt x="1091" y="244"/>
                </a:cubicBezTo>
                <a:lnTo>
                  <a:pt x="1091" y="244"/>
                </a:lnTo>
                <a:cubicBezTo>
                  <a:pt x="1083" y="248"/>
                  <a:pt x="1075" y="252"/>
                  <a:pt x="1067" y="256"/>
                </a:cubicBezTo>
                <a:lnTo>
                  <a:pt x="1057" y="260"/>
                </a:lnTo>
                <a:lnTo>
                  <a:pt x="1057" y="260"/>
                </a:lnTo>
                <a:cubicBezTo>
                  <a:pt x="993" y="289"/>
                  <a:pt x="927" y="313"/>
                  <a:pt x="859" y="333"/>
                </a:cubicBezTo>
                <a:lnTo>
                  <a:pt x="859" y="332"/>
                </a:lnTo>
                <a:lnTo>
                  <a:pt x="859" y="5"/>
                </a:lnTo>
                <a:lnTo>
                  <a:pt x="424" y="385"/>
                </a:lnTo>
                <a:lnTo>
                  <a:pt x="423" y="386"/>
                </a:lnTo>
                <a:lnTo>
                  <a:pt x="0" y="755"/>
                </a:lnTo>
                <a:lnTo>
                  <a:pt x="420" y="1121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6" name="Google Shape;566;p35"/>
          <p:cNvSpPr/>
          <p:nvPr/>
        </p:nvSpPr>
        <p:spPr>
          <a:xfrm>
            <a:off x="714408" y="2441978"/>
            <a:ext cx="771398" cy="979515"/>
          </a:xfrm>
          <a:custGeom>
            <a:avLst/>
            <a:gdLst/>
            <a:ahLst/>
            <a:cxnLst/>
            <a:rect l="l" t="t" r="r" b="b"/>
            <a:pathLst>
              <a:path w="1225" h="1558" extrusionOk="0">
                <a:moveTo>
                  <a:pt x="555" y="1519"/>
                </a:moveTo>
                <a:lnTo>
                  <a:pt x="558" y="1519"/>
                </a:lnTo>
                <a:lnTo>
                  <a:pt x="1137" y="1479"/>
                </a:lnTo>
                <a:lnTo>
                  <a:pt x="843" y="1185"/>
                </a:lnTo>
                <a:lnTo>
                  <a:pt x="843" y="1185"/>
                </a:lnTo>
                <a:cubicBezTo>
                  <a:pt x="903" y="1098"/>
                  <a:pt x="955" y="1007"/>
                  <a:pt x="1001" y="914"/>
                </a:cubicBezTo>
                <a:lnTo>
                  <a:pt x="1001" y="914"/>
                </a:lnTo>
                <a:cubicBezTo>
                  <a:pt x="1004" y="909"/>
                  <a:pt x="1006" y="904"/>
                  <a:pt x="1009" y="899"/>
                </a:cubicBezTo>
                <a:lnTo>
                  <a:pt x="1009" y="899"/>
                </a:lnTo>
                <a:cubicBezTo>
                  <a:pt x="1019" y="879"/>
                  <a:pt x="1028" y="859"/>
                  <a:pt x="1037" y="838"/>
                </a:cubicBezTo>
                <a:lnTo>
                  <a:pt x="1037" y="838"/>
                </a:lnTo>
                <a:cubicBezTo>
                  <a:pt x="1043" y="826"/>
                  <a:pt x="1048" y="813"/>
                  <a:pt x="1054" y="801"/>
                </a:cubicBezTo>
                <a:lnTo>
                  <a:pt x="1054" y="801"/>
                </a:lnTo>
                <a:cubicBezTo>
                  <a:pt x="1059" y="788"/>
                  <a:pt x="1065" y="774"/>
                  <a:pt x="1070" y="761"/>
                </a:cubicBezTo>
                <a:lnTo>
                  <a:pt x="1070" y="761"/>
                </a:lnTo>
                <a:cubicBezTo>
                  <a:pt x="1078" y="741"/>
                  <a:pt x="1086" y="720"/>
                  <a:pt x="1093" y="700"/>
                </a:cubicBezTo>
                <a:lnTo>
                  <a:pt x="1093" y="700"/>
                </a:lnTo>
                <a:cubicBezTo>
                  <a:pt x="1095" y="694"/>
                  <a:pt x="1098" y="688"/>
                  <a:pt x="1100" y="683"/>
                </a:cubicBezTo>
                <a:lnTo>
                  <a:pt x="1100" y="683"/>
                </a:lnTo>
                <a:cubicBezTo>
                  <a:pt x="1178" y="463"/>
                  <a:pt x="1219" y="233"/>
                  <a:pt x="1224" y="3"/>
                </a:cubicBezTo>
                <a:lnTo>
                  <a:pt x="858" y="423"/>
                </a:lnTo>
                <a:lnTo>
                  <a:pt x="489" y="0"/>
                </a:lnTo>
                <a:lnTo>
                  <a:pt x="489" y="0"/>
                </a:lnTo>
                <a:cubicBezTo>
                  <a:pt x="485" y="136"/>
                  <a:pt x="461" y="267"/>
                  <a:pt x="421" y="391"/>
                </a:cubicBezTo>
                <a:lnTo>
                  <a:pt x="421" y="391"/>
                </a:lnTo>
                <a:cubicBezTo>
                  <a:pt x="421" y="392"/>
                  <a:pt x="421" y="392"/>
                  <a:pt x="421" y="393"/>
                </a:cubicBezTo>
                <a:lnTo>
                  <a:pt x="421" y="393"/>
                </a:lnTo>
                <a:cubicBezTo>
                  <a:pt x="418" y="403"/>
                  <a:pt x="414" y="414"/>
                  <a:pt x="410" y="424"/>
                </a:cubicBezTo>
                <a:lnTo>
                  <a:pt x="410" y="424"/>
                </a:lnTo>
                <a:cubicBezTo>
                  <a:pt x="407" y="433"/>
                  <a:pt x="404" y="441"/>
                  <a:pt x="401" y="450"/>
                </a:cubicBezTo>
                <a:lnTo>
                  <a:pt x="401" y="450"/>
                </a:lnTo>
                <a:cubicBezTo>
                  <a:pt x="400" y="453"/>
                  <a:pt x="399" y="456"/>
                  <a:pt x="398" y="459"/>
                </a:cubicBezTo>
                <a:lnTo>
                  <a:pt x="398" y="459"/>
                </a:lnTo>
                <a:cubicBezTo>
                  <a:pt x="373" y="525"/>
                  <a:pt x="344" y="589"/>
                  <a:pt x="309" y="651"/>
                </a:cubicBezTo>
                <a:lnTo>
                  <a:pt x="309" y="650"/>
                </a:lnTo>
                <a:lnTo>
                  <a:pt x="77" y="420"/>
                </a:lnTo>
                <a:lnTo>
                  <a:pt x="38" y="996"/>
                </a:lnTo>
                <a:lnTo>
                  <a:pt x="38" y="997"/>
                </a:lnTo>
                <a:lnTo>
                  <a:pt x="0" y="1557"/>
                </a:lnTo>
                <a:lnTo>
                  <a:pt x="555" y="1519"/>
                </a:ln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7" name="Google Shape;567;p35"/>
          <p:cNvSpPr/>
          <p:nvPr/>
        </p:nvSpPr>
        <p:spPr>
          <a:xfrm>
            <a:off x="781003" y="1473560"/>
            <a:ext cx="948983" cy="1237582"/>
          </a:xfrm>
          <a:custGeom>
            <a:avLst/>
            <a:gdLst/>
            <a:ahLst/>
            <a:cxnLst/>
            <a:rect l="l" t="t" r="r" b="b"/>
            <a:pathLst>
              <a:path w="1506" h="1966" extrusionOk="0">
                <a:moveTo>
                  <a:pt x="1121" y="1545"/>
                </a:moveTo>
                <a:lnTo>
                  <a:pt x="1123" y="1543"/>
                </a:lnTo>
                <a:lnTo>
                  <a:pt x="1505" y="1106"/>
                </a:lnTo>
                <a:lnTo>
                  <a:pt x="1088" y="1106"/>
                </a:lnTo>
                <a:lnTo>
                  <a:pt x="1088" y="1106"/>
                </a:lnTo>
                <a:cubicBezTo>
                  <a:pt x="1069" y="1002"/>
                  <a:pt x="1043" y="901"/>
                  <a:pt x="1009" y="803"/>
                </a:cubicBezTo>
                <a:lnTo>
                  <a:pt x="1009" y="803"/>
                </a:lnTo>
                <a:cubicBezTo>
                  <a:pt x="1007" y="797"/>
                  <a:pt x="1005" y="791"/>
                  <a:pt x="1003" y="786"/>
                </a:cubicBezTo>
                <a:lnTo>
                  <a:pt x="1003" y="786"/>
                </a:lnTo>
                <a:cubicBezTo>
                  <a:pt x="996" y="765"/>
                  <a:pt x="989" y="744"/>
                  <a:pt x="981" y="724"/>
                </a:cubicBezTo>
                <a:lnTo>
                  <a:pt x="981" y="724"/>
                </a:lnTo>
                <a:cubicBezTo>
                  <a:pt x="976" y="711"/>
                  <a:pt x="971" y="698"/>
                  <a:pt x="965" y="685"/>
                </a:cubicBezTo>
                <a:lnTo>
                  <a:pt x="965" y="685"/>
                </a:lnTo>
                <a:cubicBezTo>
                  <a:pt x="960" y="672"/>
                  <a:pt x="955" y="659"/>
                  <a:pt x="949" y="646"/>
                </a:cubicBezTo>
                <a:lnTo>
                  <a:pt x="949" y="646"/>
                </a:lnTo>
                <a:cubicBezTo>
                  <a:pt x="941" y="626"/>
                  <a:pt x="932" y="606"/>
                  <a:pt x="923" y="586"/>
                </a:cubicBezTo>
                <a:lnTo>
                  <a:pt x="923" y="586"/>
                </a:lnTo>
                <a:cubicBezTo>
                  <a:pt x="920" y="580"/>
                  <a:pt x="917" y="575"/>
                  <a:pt x="915" y="569"/>
                </a:cubicBezTo>
                <a:lnTo>
                  <a:pt x="915" y="569"/>
                </a:lnTo>
                <a:cubicBezTo>
                  <a:pt x="815" y="359"/>
                  <a:pt x="682" y="167"/>
                  <a:pt x="522" y="0"/>
                </a:cubicBezTo>
                <a:lnTo>
                  <a:pt x="560" y="556"/>
                </a:lnTo>
                <a:lnTo>
                  <a:pt x="0" y="518"/>
                </a:lnTo>
                <a:lnTo>
                  <a:pt x="0" y="518"/>
                </a:lnTo>
                <a:cubicBezTo>
                  <a:pt x="93" y="617"/>
                  <a:pt x="170" y="727"/>
                  <a:pt x="229" y="843"/>
                </a:cubicBezTo>
                <a:lnTo>
                  <a:pt x="230" y="844"/>
                </a:lnTo>
                <a:lnTo>
                  <a:pt x="230" y="844"/>
                </a:lnTo>
                <a:cubicBezTo>
                  <a:pt x="235" y="854"/>
                  <a:pt x="239" y="864"/>
                  <a:pt x="244" y="874"/>
                </a:cubicBezTo>
                <a:lnTo>
                  <a:pt x="244" y="874"/>
                </a:lnTo>
                <a:cubicBezTo>
                  <a:pt x="248" y="882"/>
                  <a:pt x="252" y="890"/>
                  <a:pt x="256" y="898"/>
                </a:cubicBezTo>
                <a:lnTo>
                  <a:pt x="260" y="908"/>
                </a:lnTo>
                <a:lnTo>
                  <a:pt x="260" y="908"/>
                </a:lnTo>
                <a:cubicBezTo>
                  <a:pt x="289" y="971"/>
                  <a:pt x="314" y="1038"/>
                  <a:pt x="333" y="1106"/>
                </a:cubicBezTo>
                <a:lnTo>
                  <a:pt x="332" y="1106"/>
                </a:lnTo>
                <a:lnTo>
                  <a:pt x="6" y="1106"/>
                </a:lnTo>
                <a:lnTo>
                  <a:pt x="386" y="1541"/>
                </a:lnTo>
                <a:lnTo>
                  <a:pt x="387" y="1542"/>
                </a:lnTo>
                <a:lnTo>
                  <a:pt x="755" y="1965"/>
                </a:lnTo>
                <a:lnTo>
                  <a:pt x="1121" y="1545"/>
                </a:lnTo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8" name="Google Shape;568;p35"/>
          <p:cNvSpPr/>
          <p:nvPr/>
        </p:nvSpPr>
        <p:spPr>
          <a:xfrm rot="5400000">
            <a:off x="991920" y="3764072"/>
            <a:ext cx="713366" cy="762745"/>
          </a:xfrm>
          <a:custGeom>
            <a:avLst/>
            <a:gdLst/>
            <a:ahLst/>
            <a:cxnLst/>
            <a:rect l="l" t="t" r="r" b="b"/>
            <a:pathLst>
              <a:path w="2291" h="2451" extrusionOk="0">
                <a:moveTo>
                  <a:pt x="2107" y="2450"/>
                </a:moveTo>
                <a:lnTo>
                  <a:pt x="183" y="2450"/>
                </a:lnTo>
                <a:lnTo>
                  <a:pt x="183" y="2450"/>
                </a:lnTo>
                <a:cubicBezTo>
                  <a:pt x="82" y="2450"/>
                  <a:pt x="0" y="2369"/>
                  <a:pt x="0" y="2267"/>
                </a:cubicBezTo>
                <a:lnTo>
                  <a:pt x="0" y="183"/>
                </a:lnTo>
                <a:lnTo>
                  <a:pt x="0" y="183"/>
                </a:lnTo>
                <a:cubicBezTo>
                  <a:pt x="0" y="82"/>
                  <a:pt x="82" y="0"/>
                  <a:pt x="183" y="0"/>
                </a:cubicBezTo>
                <a:lnTo>
                  <a:pt x="2107" y="0"/>
                </a:lnTo>
                <a:lnTo>
                  <a:pt x="2107" y="0"/>
                </a:lnTo>
                <a:cubicBezTo>
                  <a:pt x="2208" y="0"/>
                  <a:pt x="2290" y="82"/>
                  <a:pt x="2290" y="183"/>
                </a:cubicBezTo>
                <a:lnTo>
                  <a:pt x="2290" y="2267"/>
                </a:lnTo>
                <a:lnTo>
                  <a:pt x="2290" y="2267"/>
                </a:lnTo>
                <a:cubicBezTo>
                  <a:pt x="2290" y="2369"/>
                  <a:pt x="2208" y="2450"/>
                  <a:pt x="2107" y="2450"/>
                </a:cubicBezTo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9" name="Google Shape;569;p35"/>
          <p:cNvSpPr/>
          <p:nvPr/>
        </p:nvSpPr>
        <p:spPr>
          <a:xfrm rot="5400000">
            <a:off x="1200441" y="3622768"/>
            <a:ext cx="171483" cy="198917"/>
          </a:xfrm>
          <a:custGeom>
            <a:avLst/>
            <a:gdLst/>
            <a:ahLst/>
            <a:cxnLst/>
            <a:rect l="l" t="t" r="r" b="b"/>
            <a:pathLst>
              <a:path w="553" h="638" extrusionOk="0">
                <a:moveTo>
                  <a:pt x="0" y="319"/>
                </a:moveTo>
                <a:lnTo>
                  <a:pt x="552" y="0"/>
                </a:lnTo>
                <a:lnTo>
                  <a:pt x="552" y="637"/>
                </a:lnTo>
                <a:lnTo>
                  <a:pt x="0" y="319"/>
                </a:lnTo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0" name="Google Shape;570;p35"/>
          <p:cNvSpPr/>
          <p:nvPr/>
        </p:nvSpPr>
        <p:spPr>
          <a:xfrm rot="-5400000">
            <a:off x="1567310" y="1261209"/>
            <a:ext cx="592292" cy="633289"/>
          </a:xfrm>
          <a:custGeom>
            <a:avLst/>
            <a:gdLst/>
            <a:ahLst/>
            <a:cxnLst/>
            <a:rect l="l" t="t" r="r" b="b"/>
            <a:pathLst>
              <a:path w="2291" h="2451" extrusionOk="0">
                <a:moveTo>
                  <a:pt x="2107" y="2450"/>
                </a:moveTo>
                <a:lnTo>
                  <a:pt x="183" y="2450"/>
                </a:lnTo>
                <a:lnTo>
                  <a:pt x="183" y="2450"/>
                </a:lnTo>
                <a:cubicBezTo>
                  <a:pt x="82" y="2450"/>
                  <a:pt x="0" y="2369"/>
                  <a:pt x="0" y="2267"/>
                </a:cubicBezTo>
                <a:lnTo>
                  <a:pt x="0" y="183"/>
                </a:lnTo>
                <a:lnTo>
                  <a:pt x="0" y="183"/>
                </a:lnTo>
                <a:cubicBezTo>
                  <a:pt x="0" y="82"/>
                  <a:pt x="82" y="0"/>
                  <a:pt x="183" y="0"/>
                </a:cubicBezTo>
                <a:lnTo>
                  <a:pt x="2107" y="0"/>
                </a:lnTo>
                <a:lnTo>
                  <a:pt x="2107" y="0"/>
                </a:lnTo>
                <a:cubicBezTo>
                  <a:pt x="2208" y="0"/>
                  <a:pt x="2290" y="82"/>
                  <a:pt x="2290" y="183"/>
                </a:cubicBezTo>
                <a:lnTo>
                  <a:pt x="2290" y="2267"/>
                </a:lnTo>
                <a:lnTo>
                  <a:pt x="2290" y="2267"/>
                </a:lnTo>
                <a:cubicBezTo>
                  <a:pt x="2290" y="2369"/>
                  <a:pt x="2208" y="2450"/>
                  <a:pt x="2107" y="2450"/>
                </a:cubicBezTo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1" name="Google Shape;571;p35"/>
          <p:cNvSpPr/>
          <p:nvPr/>
        </p:nvSpPr>
        <p:spPr>
          <a:xfrm>
            <a:off x="1437900" y="1468917"/>
            <a:ext cx="142378" cy="165157"/>
          </a:xfrm>
          <a:custGeom>
            <a:avLst/>
            <a:gdLst/>
            <a:ahLst/>
            <a:cxnLst/>
            <a:rect l="l" t="t" r="r" b="b"/>
            <a:pathLst>
              <a:path w="553" h="638" extrusionOk="0">
                <a:moveTo>
                  <a:pt x="0" y="319"/>
                </a:moveTo>
                <a:lnTo>
                  <a:pt x="552" y="0"/>
                </a:lnTo>
                <a:lnTo>
                  <a:pt x="552" y="637"/>
                </a:lnTo>
                <a:lnTo>
                  <a:pt x="0" y="319"/>
                </a:lnTo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2" name="Google Shape;572;p35"/>
          <p:cNvSpPr/>
          <p:nvPr/>
        </p:nvSpPr>
        <p:spPr>
          <a:xfrm>
            <a:off x="1158438" y="238900"/>
            <a:ext cx="194100" cy="1941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Gantari"/>
              <a:ea typeface="Gantari"/>
              <a:cs typeface="Gantari"/>
              <a:sym typeface="Gantari"/>
            </a:endParaRPr>
          </a:p>
        </p:txBody>
      </p:sp>
      <p:sp>
        <p:nvSpPr>
          <p:cNvPr id="573" name="Google Shape;573;p35"/>
          <p:cNvSpPr/>
          <p:nvPr/>
        </p:nvSpPr>
        <p:spPr>
          <a:xfrm>
            <a:off x="1729963" y="695100"/>
            <a:ext cx="126000" cy="126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Gantari"/>
              <a:ea typeface="Gantari"/>
              <a:cs typeface="Gantari"/>
              <a:sym typeface="Gantari"/>
            </a:endParaRPr>
          </a:p>
        </p:txBody>
      </p:sp>
      <p:sp>
        <p:nvSpPr>
          <p:cNvPr id="574" name="Google Shape;574;p35"/>
          <p:cNvSpPr/>
          <p:nvPr/>
        </p:nvSpPr>
        <p:spPr>
          <a:xfrm rot="10800000">
            <a:off x="8430763" y="3187900"/>
            <a:ext cx="194100" cy="1941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Gantari"/>
              <a:ea typeface="Gantari"/>
              <a:cs typeface="Gantari"/>
              <a:sym typeface="Gantari"/>
            </a:endParaRPr>
          </a:p>
        </p:txBody>
      </p:sp>
      <p:sp>
        <p:nvSpPr>
          <p:cNvPr id="575" name="Google Shape;575;p35"/>
          <p:cNvSpPr/>
          <p:nvPr/>
        </p:nvSpPr>
        <p:spPr>
          <a:xfrm rot="10800000">
            <a:off x="8868075" y="3739675"/>
            <a:ext cx="126000" cy="126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Gantari"/>
              <a:ea typeface="Gantari"/>
              <a:cs typeface="Gantari"/>
              <a:sym typeface="Gantari"/>
            </a:endParaRPr>
          </a:p>
        </p:txBody>
      </p:sp>
      <p:sp>
        <p:nvSpPr>
          <p:cNvPr id="576" name="Google Shape;576;p35"/>
          <p:cNvSpPr/>
          <p:nvPr/>
        </p:nvSpPr>
        <p:spPr>
          <a:xfrm rot="10800000">
            <a:off x="2107350" y="3187900"/>
            <a:ext cx="126000" cy="126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Gantari"/>
              <a:ea typeface="Gantari"/>
              <a:cs typeface="Gantari"/>
              <a:sym typeface="Gantari"/>
            </a:endParaRPr>
          </a:p>
        </p:txBody>
      </p:sp>
      <p:grpSp>
        <p:nvGrpSpPr>
          <p:cNvPr id="577" name="Google Shape;577;p35"/>
          <p:cNvGrpSpPr/>
          <p:nvPr/>
        </p:nvGrpSpPr>
        <p:grpSpPr>
          <a:xfrm>
            <a:off x="1122021" y="3933374"/>
            <a:ext cx="453150" cy="424126"/>
            <a:chOff x="3530425" y="1508747"/>
            <a:chExt cx="368175" cy="344594"/>
          </a:xfrm>
        </p:grpSpPr>
        <p:sp>
          <p:nvSpPr>
            <p:cNvPr id="578" name="Google Shape;578;p35"/>
            <p:cNvSpPr/>
            <p:nvPr/>
          </p:nvSpPr>
          <p:spPr>
            <a:xfrm>
              <a:off x="3530425" y="1508747"/>
              <a:ext cx="316765" cy="344594"/>
            </a:xfrm>
            <a:custGeom>
              <a:avLst/>
              <a:gdLst/>
              <a:ahLst/>
              <a:cxnLst/>
              <a:rect l="l" t="t" r="r" b="b"/>
              <a:pathLst>
                <a:path w="7848" h="8538" extrusionOk="0">
                  <a:moveTo>
                    <a:pt x="6835" y="3406"/>
                  </a:moveTo>
                  <a:cubicBezTo>
                    <a:pt x="7252" y="3466"/>
                    <a:pt x="7561" y="3823"/>
                    <a:pt x="7561" y="4251"/>
                  </a:cubicBezTo>
                  <a:cubicBezTo>
                    <a:pt x="7573" y="4704"/>
                    <a:pt x="7264" y="5061"/>
                    <a:pt x="6835" y="5121"/>
                  </a:cubicBezTo>
                  <a:lnTo>
                    <a:pt x="6835" y="3406"/>
                  </a:lnTo>
                  <a:close/>
                  <a:moveTo>
                    <a:pt x="2144" y="3263"/>
                  </a:moveTo>
                  <a:lnTo>
                    <a:pt x="2144" y="5263"/>
                  </a:lnTo>
                  <a:lnTo>
                    <a:pt x="1263" y="5263"/>
                  </a:lnTo>
                  <a:lnTo>
                    <a:pt x="1263" y="3263"/>
                  </a:lnTo>
                  <a:close/>
                  <a:moveTo>
                    <a:pt x="1013" y="3275"/>
                  </a:moveTo>
                  <a:lnTo>
                    <a:pt x="1013" y="5287"/>
                  </a:lnTo>
                  <a:lnTo>
                    <a:pt x="715" y="5287"/>
                  </a:lnTo>
                  <a:cubicBezTo>
                    <a:pt x="477" y="5287"/>
                    <a:pt x="287" y="5085"/>
                    <a:pt x="287" y="4847"/>
                  </a:cubicBezTo>
                  <a:lnTo>
                    <a:pt x="287" y="3704"/>
                  </a:lnTo>
                  <a:cubicBezTo>
                    <a:pt x="287" y="3466"/>
                    <a:pt x="477" y="3275"/>
                    <a:pt x="715" y="3275"/>
                  </a:cubicBezTo>
                  <a:close/>
                  <a:moveTo>
                    <a:pt x="2287" y="6252"/>
                  </a:moveTo>
                  <a:lnTo>
                    <a:pt x="2287" y="6847"/>
                  </a:lnTo>
                  <a:lnTo>
                    <a:pt x="2037" y="6847"/>
                  </a:lnTo>
                  <a:lnTo>
                    <a:pt x="2204" y="6252"/>
                  </a:lnTo>
                  <a:close/>
                  <a:moveTo>
                    <a:pt x="2108" y="5549"/>
                  </a:moveTo>
                  <a:lnTo>
                    <a:pt x="1608" y="7407"/>
                  </a:lnTo>
                  <a:lnTo>
                    <a:pt x="1275" y="7407"/>
                  </a:lnTo>
                  <a:lnTo>
                    <a:pt x="1275" y="5549"/>
                  </a:lnTo>
                  <a:close/>
                  <a:moveTo>
                    <a:pt x="6561" y="263"/>
                  </a:moveTo>
                  <a:lnTo>
                    <a:pt x="6561" y="8276"/>
                  </a:lnTo>
                  <a:lnTo>
                    <a:pt x="5966" y="8276"/>
                  </a:lnTo>
                  <a:lnTo>
                    <a:pt x="5966" y="2632"/>
                  </a:lnTo>
                  <a:cubicBezTo>
                    <a:pt x="5966" y="2561"/>
                    <a:pt x="5906" y="2501"/>
                    <a:pt x="5835" y="2501"/>
                  </a:cubicBezTo>
                  <a:cubicBezTo>
                    <a:pt x="5764" y="2501"/>
                    <a:pt x="5704" y="2561"/>
                    <a:pt x="5704" y="2632"/>
                  </a:cubicBezTo>
                  <a:lnTo>
                    <a:pt x="5704" y="7395"/>
                  </a:lnTo>
                  <a:cubicBezTo>
                    <a:pt x="5537" y="7157"/>
                    <a:pt x="5264" y="6847"/>
                    <a:pt x="4942" y="6537"/>
                  </a:cubicBezTo>
                  <a:cubicBezTo>
                    <a:pt x="4573" y="6180"/>
                    <a:pt x="4180" y="5883"/>
                    <a:pt x="3775" y="5668"/>
                  </a:cubicBezTo>
                  <a:cubicBezTo>
                    <a:pt x="3323" y="5430"/>
                    <a:pt x="2858" y="5299"/>
                    <a:pt x="2394" y="5287"/>
                  </a:cubicBezTo>
                  <a:lnTo>
                    <a:pt x="2394" y="3263"/>
                  </a:lnTo>
                  <a:cubicBezTo>
                    <a:pt x="2858" y="3239"/>
                    <a:pt x="3335" y="3108"/>
                    <a:pt x="3775" y="2870"/>
                  </a:cubicBezTo>
                  <a:cubicBezTo>
                    <a:pt x="4180" y="2668"/>
                    <a:pt x="4573" y="2382"/>
                    <a:pt x="4942" y="2001"/>
                  </a:cubicBezTo>
                  <a:cubicBezTo>
                    <a:pt x="5264" y="1692"/>
                    <a:pt x="5525" y="1370"/>
                    <a:pt x="5704" y="1144"/>
                  </a:cubicBezTo>
                  <a:lnTo>
                    <a:pt x="5704" y="1989"/>
                  </a:lnTo>
                  <a:cubicBezTo>
                    <a:pt x="5704" y="2061"/>
                    <a:pt x="5764" y="2120"/>
                    <a:pt x="5835" y="2120"/>
                  </a:cubicBezTo>
                  <a:cubicBezTo>
                    <a:pt x="5906" y="2120"/>
                    <a:pt x="5966" y="2061"/>
                    <a:pt x="5966" y="1989"/>
                  </a:cubicBezTo>
                  <a:lnTo>
                    <a:pt x="5966" y="263"/>
                  </a:lnTo>
                  <a:close/>
                  <a:moveTo>
                    <a:pt x="5847" y="1"/>
                  </a:moveTo>
                  <a:cubicBezTo>
                    <a:pt x="5776" y="1"/>
                    <a:pt x="5716" y="60"/>
                    <a:pt x="5716" y="132"/>
                  </a:cubicBezTo>
                  <a:lnTo>
                    <a:pt x="5716" y="668"/>
                  </a:lnTo>
                  <a:cubicBezTo>
                    <a:pt x="5645" y="799"/>
                    <a:pt x="5299" y="1311"/>
                    <a:pt x="4763" y="1834"/>
                  </a:cubicBezTo>
                  <a:cubicBezTo>
                    <a:pt x="4216" y="2370"/>
                    <a:pt x="3335" y="3001"/>
                    <a:pt x="2275" y="3001"/>
                  </a:cubicBezTo>
                  <a:lnTo>
                    <a:pt x="703" y="3001"/>
                  </a:lnTo>
                  <a:cubicBezTo>
                    <a:pt x="311" y="3001"/>
                    <a:pt x="1" y="3323"/>
                    <a:pt x="1" y="3704"/>
                  </a:cubicBezTo>
                  <a:lnTo>
                    <a:pt x="1" y="4847"/>
                  </a:lnTo>
                  <a:cubicBezTo>
                    <a:pt x="1" y="5240"/>
                    <a:pt x="311" y="5549"/>
                    <a:pt x="703" y="5549"/>
                  </a:cubicBezTo>
                  <a:lnTo>
                    <a:pt x="1001" y="5549"/>
                  </a:lnTo>
                  <a:lnTo>
                    <a:pt x="1001" y="7561"/>
                  </a:lnTo>
                  <a:cubicBezTo>
                    <a:pt x="1001" y="7633"/>
                    <a:pt x="1061" y="7692"/>
                    <a:pt x="1132" y="7692"/>
                  </a:cubicBezTo>
                  <a:lnTo>
                    <a:pt x="1692" y="7692"/>
                  </a:lnTo>
                  <a:cubicBezTo>
                    <a:pt x="1751" y="7692"/>
                    <a:pt x="1811" y="7645"/>
                    <a:pt x="1823" y="7585"/>
                  </a:cubicBezTo>
                  <a:lnTo>
                    <a:pt x="1942" y="7109"/>
                  </a:lnTo>
                  <a:lnTo>
                    <a:pt x="2406" y="7109"/>
                  </a:lnTo>
                  <a:cubicBezTo>
                    <a:pt x="2477" y="7109"/>
                    <a:pt x="2537" y="7049"/>
                    <a:pt x="2537" y="6978"/>
                  </a:cubicBezTo>
                  <a:lnTo>
                    <a:pt x="2537" y="6121"/>
                  </a:lnTo>
                  <a:cubicBezTo>
                    <a:pt x="2537" y="6037"/>
                    <a:pt x="2477" y="5978"/>
                    <a:pt x="2406" y="5978"/>
                  </a:cubicBezTo>
                  <a:lnTo>
                    <a:pt x="2239" y="5978"/>
                  </a:lnTo>
                  <a:lnTo>
                    <a:pt x="2358" y="5537"/>
                  </a:lnTo>
                  <a:cubicBezTo>
                    <a:pt x="3370" y="5585"/>
                    <a:pt x="4228" y="6192"/>
                    <a:pt x="4740" y="6716"/>
                  </a:cubicBezTo>
                  <a:cubicBezTo>
                    <a:pt x="5264" y="7216"/>
                    <a:pt x="5609" y="7740"/>
                    <a:pt x="5692" y="7871"/>
                  </a:cubicBezTo>
                  <a:lnTo>
                    <a:pt x="5692" y="8407"/>
                  </a:lnTo>
                  <a:cubicBezTo>
                    <a:pt x="5692" y="8478"/>
                    <a:pt x="5752" y="8538"/>
                    <a:pt x="5835" y="8538"/>
                  </a:cubicBezTo>
                  <a:lnTo>
                    <a:pt x="6692" y="8538"/>
                  </a:lnTo>
                  <a:cubicBezTo>
                    <a:pt x="6764" y="8538"/>
                    <a:pt x="6823" y="8478"/>
                    <a:pt x="6823" y="8407"/>
                  </a:cubicBezTo>
                  <a:lnTo>
                    <a:pt x="6823" y="5406"/>
                  </a:lnTo>
                  <a:cubicBezTo>
                    <a:pt x="7395" y="5323"/>
                    <a:pt x="7823" y="4847"/>
                    <a:pt x="7823" y="4275"/>
                  </a:cubicBezTo>
                  <a:cubicBezTo>
                    <a:pt x="7847" y="3692"/>
                    <a:pt x="7407" y="3216"/>
                    <a:pt x="6835" y="3144"/>
                  </a:cubicBezTo>
                  <a:lnTo>
                    <a:pt x="6835" y="132"/>
                  </a:lnTo>
                  <a:cubicBezTo>
                    <a:pt x="6835" y="60"/>
                    <a:pt x="6776" y="1"/>
                    <a:pt x="66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35"/>
            <p:cNvSpPr/>
            <p:nvPr/>
          </p:nvSpPr>
          <p:spPr>
            <a:xfrm>
              <a:off x="3870185" y="1675515"/>
              <a:ext cx="28415" cy="11099"/>
            </a:xfrm>
            <a:custGeom>
              <a:avLst/>
              <a:gdLst/>
              <a:ahLst/>
              <a:cxnLst/>
              <a:rect l="l" t="t" r="r" b="b"/>
              <a:pathLst>
                <a:path w="704" h="275" extrusionOk="0">
                  <a:moveTo>
                    <a:pt x="144" y="0"/>
                  </a:moveTo>
                  <a:cubicBezTo>
                    <a:pt x="60" y="0"/>
                    <a:pt x="1" y="60"/>
                    <a:pt x="1" y="143"/>
                  </a:cubicBezTo>
                  <a:cubicBezTo>
                    <a:pt x="1" y="215"/>
                    <a:pt x="60" y="274"/>
                    <a:pt x="144" y="274"/>
                  </a:cubicBezTo>
                  <a:lnTo>
                    <a:pt x="572" y="274"/>
                  </a:lnTo>
                  <a:cubicBezTo>
                    <a:pt x="644" y="274"/>
                    <a:pt x="703" y="215"/>
                    <a:pt x="703" y="143"/>
                  </a:cubicBezTo>
                  <a:cubicBezTo>
                    <a:pt x="703" y="60"/>
                    <a:pt x="644" y="0"/>
                    <a:pt x="5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35"/>
            <p:cNvSpPr/>
            <p:nvPr/>
          </p:nvSpPr>
          <p:spPr>
            <a:xfrm>
              <a:off x="3846170" y="1610293"/>
              <a:ext cx="25993" cy="22965"/>
            </a:xfrm>
            <a:custGeom>
              <a:avLst/>
              <a:gdLst/>
              <a:ahLst/>
              <a:cxnLst/>
              <a:rect l="l" t="t" r="r" b="b"/>
              <a:pathLst>
                <a:path w="644" h="569" extrusionOk="0">
                  <a:moveTo>
                    <a:pt x="489" y="0"/>
                  </a:moveTo>
                  <a:cubicBezTo>
                    <a:pt x="456" y="0"/>
                    <a:pt x="423" y="15"/>
                    <a:pt x="393" y="45"/>
                  </a:cubicBezTo>
                  <a:lnTo>
                    <a:pt x="96" y="342"/>
                  </a:lnTo>
                  <a:cubicBezTo>
                    <a:pt x="0" y="426"/>
                    <a:pt x="60" y="569"/>
                    <a:pt x="179" y="569"/>
                  </a:cubicBezTo>
                  <a:cubicBezTo>
                    <a:pt x="215" y="569"/>
                    <a:pt x="262" y="545"/>
                    <a:pt x="274" y="521"/>
                  </a:cubicBezTo>
                  <a:lnTo>
                    <a:pt x="572" y="223"/>
                  </a:lnTo>
                  <a:cubicBezTo>
                    <a:pt x="643" y="176"/>
                    <a:pt x="643" y="104"/>
                    <a:pt x="584" y="45"/>
                  </a:cubicBezTo>
                  <a:cubicBezTo>
                    <a:pt x="554" y="15"/>
                    <a:pt x="521" y="0"/>
                    <a:pt x="4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35"/>
            <p:cNvSpPr/>
            <p:nvPr/>
          </p:nvSpPr>
          <p:spPr>
            <a:xfrm>
              <a:off x="3847623" y="1728508"/>
              <a:ext cx="24540" cy="23086"/>
            </a:xfrm>
            <a:custGeom>
              <a:avLst/>
              <a:gdLst/>
              <a:ahLst/>
              <a:cxnLst/>
              <a:rect l="l" t="t" r="r" b="b"/>
              <a:pathLst>
                <a:path w="608" h="572" extrusionOk="0">
                  <a:moveTo>
                    <a:pt x="155" y="0"/>
                  </a:moveTo>
                  <a:cubicBezTo>
                    <a:pt x="122" y="0"/>
                    <a:pt x="89" y="15"/>
                    <a:pt x="60" y="45"/>
                  </a:cubicBezTo>
                  <a:cubicBezTo>
                    <a:pt x="0" y="104"/>
                    <a:pt x="0" y="176"/>
                    <a:pt x="60" y="235"/>
                  </a:cubicBezTo>
                  <a:lnTo>
                    <a:pt x="357" y="533"/>
                  </a:lnTo>
                  <a:cubicBezTo>
                    <a:pt x="384" y="560"/>
                    <a:pt x="416" y="572"/>
                    <a:pt x="447" y="572"/>
                  </a:cubicBezTo>
                  <a:cubicBezTo>
                    <a:pt x="485" y="572"/>
                    <a:pt x="522" y="554"/>
                    <a:pt x="548" y="521"/>
                  </a:cubicBezTo>
                  <a:cubicBezTo>
                    <a:pt x="607" y="473"/>
                    <a:pt x="607" y="390"/>
                    <a:pt x="548" y="342"/>
                  </a:cubicBezTo>
                  <a:lnTo>
                    <a:pt x="250" y="45"/>
                  </a:lnTo>
                  <a:cubicBezTo>
                    <a:pt x="220" y="15"/>
                    <a:pt x="188" y="0"/>
                    <a:pt x="1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2" name="Google Shape;582;p35"/>
          <p:cNvGrpSpPr/>
          <p:nvPr/>
        </p:nvGrpSpPr>
        <p:grpSpPr>
          <a:xfrm>
            <a:off x="1685159" y="1363935"/>
            <a:ext cx="356579" cy="427817"/>
            <a:chOff x="3127598" y="1513234"/>
            <a:chExt cx="289714" cy="347593"/>
          </a:xfrm>
        </p:grpSpPr>
        <p:sp>
          <p:nvSpPr>
            <p:cNvPr id="583" name="Google Shape;583;p35"/>
            <p:cNvSpPr/>
            <p:nvPr/>
          </p:nvSpPr>
          <p:spPr>
            <a:xfrm>
              <a:off x="3127598" y="1513234"/>
              <a:ext cx="289714" cy="347593"/>
            </a:xfrm>
            <a:custGeom>
              <a:avLst/>
              <a:gdLst/>
              <a:ahLst/>
              <a:cxnLst/>
              <a:rect l="l" t="t" r="r" b="b"/>
              <a:pathLst>
                <a:path w="9145" h="10972" extrusionOk="0">
                  <a:moveTo>
                    <a:pt x="1917" y="8995"/>
                  </a:moveTo>
                  <a:lnTo>
                    <a:pt x="1917" y="10412"/>
                  </a:lnTo>
                  <a:lnTo>
                    <a:pt x="1358" y="9841"/>
                  </a:lnTo>
                  <a:lnTo>
                    <a:pt x="548" y="8995"/>
                  </a:lnTo>
                  <a:close/>
                  <a:moveTo>
                    <a:pt x="6192" y="0"/>
                  </a:moveTo>
                  <a:cubicBezTo>
                    <a:pt x="5828" y="0"/>
                    <a:pt x="5465" y="137"/>
                    <a:pt x="5191" y="411"/>
                  </a:cubicBezTo>
                  <a:lnTo>
                    <a:pt x="5156" y="435"/>
                  </a:lnTo>
                  <a:cubicBezTo>
                    <a:pt x="5096" y="494"/>
                    <a:pt x="5096" y="602"/>
                    <a:pt x="5168" y="661"/>
                  </a:cubicBezTo>
                  <a:cubicBezTo>
                    <a:pt x="5196" y="689"/>
                    <a:pt x="5235" y="704"/>
                    <a:pt x="5275" y="704"/>
                  </a:cubicBezTo>
                  <a:cubicBezTo>
                    <a:pt x="5319" y="704"/>
                    <a:pt x="5363" y="686"/>
                    <a:pt x="5394" y="649"/>
                  </a:cubicBezTo>
                  <a:lnTo>
                    <a:pt x="5430" y="613"/>
                  </a:lnTo>
                  <a:cubicBezTo>
                    <a:pt x="5644" y="399"/>
                    <a:pt x="5927" y="292"/>
                    <a:pt x="6209" y="292"/>
                  </a:cubicBezTo>
                  <a:cubicBezTo>
                    <a:pt x="6492" y="292"/>
                    <a:pt x="6775" y="399"/>
                    <a:pt x="6989" y="613"/>
                  </a:cubicBezTo>
                  <a:cubicBezTo>
                    <a:pt x="7418" y="1042"/>
                    <a:pt x="7418" y="1745"/>
                    <a:pt x="6989" y="2185"/>
                  </a:cubicBezTo>
                  <a:cubicBezTo>
                    <a:pt x="6775" y="2399"/>
                    <a:pt x="6492" y="2507"/>
                    <a:pt x="6209" y="2507"/>
                  </a:cubicBezTo>
                  <a:cubicBezTo>
                    <a:pt x="5927" y="2507"/>
                    <a:pt x="5644" y="2399"/>
                    <a:pt x="5430" y="2185"/>
                  </a:cubicBezTo>
                  <a:cubicBezTo>
                    <a:pt x="5168" y="1923"/>
                    <a:pt x="5049" y="1554"/>
                    <a:pt x="5132" y="1209"/>
                  </a:cubicBezTo>
                  <a:cubicBezTo>
                    <a:pt x="5144" y="1125"/>
                    <a:pt x="5084" y="1030"/>
                    <a:pt x="4989" y="1018"/>
                  </a:cubicBezTo>
                  <a:cubicBezTo>
                    <a:pt x="4982" y="1017"/>
                    <a:pt x="4975" y="1017"/>
                    <a:pt x="4967" y="1017"/>
                  </a:cubicBezTo>
                  <a:cubicBezTo>
                    <a:pt x="4890" y="1017"/>
                    <a:pt x="4809" y="1073"/>
                    <a:pt x="4798" y="1149"/>
                  </a:cubicBezTo>
                  <a:cubicBezTo>
                    <a:pt x="4751" y="1387"/>
                    <a:pt x="4775" y="1614"/>
                    <a:pt x="4846" y="1840"/>
                  </a:cubicBezTo>
                  <a:lnTo>
                    <a:pt x="3132" y="1840"/>
                  </a:lnTo>
                  <a:cubicBezTo>
                    <a:pt x="3048" y="1840"/>
                    <a:pt x="2965" y="1911"/>
                    <a:pt x="2965" y="2006"/>
                  </a:cubicBezTo>
                  <a:cubicBezTo>
                    <a:pt x="2965" y="2090"/>
                    <a:pt x="3048" y="2161"/>
                    <a:pt x="3132" y="2161"/>
                  </a:cubicBezTo>
                  <a:lnTo>
                    <a:pt x="4989" y="2161"/>
                  </a:lnTo>
                  <a:lnTo>
                    <a:pt x="5084" y="2304"/>
                  </a:lnTo>
                  <a:lnTo>
                    <a:pt x="4310" y="3078"/>
                  </a:lnTo>
                  <a:cubicBezTo>
                    <a:pt x="4251" y="3126"/>
                    <a:pt x="4251" y="3233"/>
                    <a:pt x="4310" y="3292"/>
                  </a:cubicBezTo>
                  <a:cubicBezTo>
                    <a:pt x="4334" y="3328"/>
                    <a:pt x="4382" y="3340"/>
                    <a:pt x="4429" y="3340"/>
                  </a:cubicBezTo>
                  <a:cubicBezTo>
                    <a:pt x="4477" y="3340"/>
                    <a:pt x="4513" y="3328"/>
                    <a:pt x="4548" y="3292"/>
                  </a:cubicBezTo>
                  <a:lnTo>
                    <a:pt x="5322" y="2518"/>
                  </a:lnTo>
                  <a:cubicBezTo>
                    <a:pt x="5572" y="2733"/>
                    <a:pt x="5882" y="2840"/>
                    <a:pt x="6203" y="2840"/>
                  </a:cubicBezTo>
                  <a:cubicBezTo>
                    <a:pt x="6561" y="2840"/>
                    <a:pt x="6930" y="2697"/>
                    <a:pt x="7215" y="2423"/>
                  </a:cubicBezTo>
                  <a:cubicBezTo>
                    <a:pt x="7287" y="2340"/>
                    <a:pt x="7358" y="2256"/>
                    <a:pt x="7418" y="2161"/>
                  </a:cubicBezTo>
                  <a:lnTo>
                    <a:pt x="8835" y="2161"/>
                  </a:lnTo>
                  <a:lnTo>
                    <a:pt x="8835" y="10662"/>
                  </a:lnTo>
                  <a:lnTo>
                    <a:pt x="2239" y="10662"/>
                  </a:lnTo>
                  <a:lnTo>
                    <a:pt x="2239" y="8864"/>
                  </a:lnTo>
                  <a:cubicBezTo>
                    <a:pt x="2239" y="8769"/>
                    <a:pt x="2167" y="8698"/>
                    <a:pt x="2072" y="8698"/>
                  </a:cubicBezTo>
                  <a:lnTo>
                    <a:pt x="334" y="8698"/>
                  </a:lnTo>
                  <a:lnTo>
                    <a:pt x="334" y="2161"/>
                  </a:lnTo>
                  <a:lnTo>
                    <a:pt x="2489" y="2161"/>
                  </a:lnTo>
                  <a:cubicBezTo>
                    <a:pt x="2584" y="2161"/>
                    <a:pt x="2655" y="2090"/>
                    <a:pt x="2655" y="2006"/>
                  </a:cubicBezTo>
                  <a:cubicBezTo>
                    <a:pt x="2655" y="1911"/>
                    <a:pt x="2584" y="1840"/>
                    <a:pt x="2489" y="1840"/>
                  </a:cubicBezTo>
                  <a:lnTo>
                    <a:pt x="167" y="1840"/>
                  </a:lnTo>
                  <a:cubicBezTo>
                    <a:pt x="84" y="1840"/>
                    <a:pt x="0" y="1911"/>
                    <a:pt x="0" y="2006"/>
                  </a:cubicBezTo>
                  <a:lnTo>
                    <a:pt x="0" y="8853"/>
                  </a:lnTo>
                  <a:cubicBezTo>
                    <a:pt x="0" y="8888"/>
                    <a:pt x="24" y="8936"/>
                    <a:pt x="48" y="8972"/>
                  </a:cubicBezTo>
                  <a:lnTo>
                    <a:pt x="1060" y="10007"/>
                  </a:lnTo>
                  <a:lnTo>
                    <a:pt x="1953" y="10936"/>
                  </a:lnTo>
                  <a:cubicBezTo>
                    <a:pt x="1989" y="10960"/>
                    <a:pt x="2024" y="10972"/>
                    <a:pt x="2072" y="10972"/>
                  </a:cubicBezTo>
                  <a:lnTo>
                    <a:pt x="8978" y="10972"/>
                  </a:lnTo>
                  <a:cubicBezTo>
                    <a:pt x="9073" y="10972"/>
                    <a:pt x="9144" y="10900"/>
                    <a:pt x="9144" y="10817"/>
                  </a:cubicBezTo>
                  <a:lnTo>
                    <a:pt x="9144" y="2006"/>
                  </a:lnTo>
                  <a:cubicBezTo>
                    <a:pt x="9132" y="1911"/>
                    <a:pt x="9073" y="1840"/>
                    <a:pt x="8978" y="1840"/>
                  </a:cubicBezTo>
                  <a:lnTo>
                    <a:pt x="7549" y="1840"/>
                  </a:lnTo>
                  <a:cubicBezTo>
                    <a:pt x="7704" y="1352"/>
                    <a:pt x="7585" y="792"/>
                    <a:pt x="7192" y="411"/>
                  </a:cubicBezTo>
                  <a:cubicBezTo>
                    <a:pt x="6918" y="137"/>
                    <a:pt x="6555" y="0"/>
                    <a:pt x="61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35"/>
            <p:cNvSpPr/>
            <p:nvPr/>
          </p:nvSpPr>
          <p:spPr>
            <a:xfrm>
              <a:off x="3254698" y="1788375"/>
              <a:ext cx="121493" cy="10233"/>
            </a:xfrm>
            <a:custGeom>
              <a:avLst/>
              <a:gdLst/>
              <a:ahLst/>
              <a:cxnLst/>
              <a:rect l="l" t="t" r="r" b="b"/>
              <a:pathLst>
                <a:path w="3835" h="323" extrusionOk="0">
                  <a:moveTo>
                    <a:pt x="167" y="1"/>
                  </a:moveTo>
                  <a:cubicBezTo>
                    <a:pt x="72" y="1"/>
                    <a:pt x="1" y="72"/>
                    <a:pt x="1" y="168"/>
                  </a:cubicBezTo>
                  <a:cubicBezTo>
                    <a:pt x="1" y="251"/>
                    <a:pt x="72" y="322"/>
                    <a:pt x="167" y="322"/>
                  </a:cubicBezTo>
                  <a:lnTo>
                    <a:pt x="3680" y="322"/>
                  </a:lnTo>
                  <a:cubicBezTo>
                    <a:pt x="3763" y="322"/>
                    <a:pt x="3834" y="251"/>
                    <a:pt x="3834" y="168"/>
                  </a:cubicBezTo>
                  <a:cubicBezTo>
                    <a:pt x="3834" y="72"/>
                    <a:pt x="3763" y="1"/>
                    <a:pt x="36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35"/>
            <p:cNvSpPr/>
            <p:nvPr/>
          </p:nvSpPr>
          <p:spPr>
            <a:xfrm>
              <a:off x="3185668" y="1638275"/>
              <a:ext cx="172783" cy="29051"/>
            </a:xfrm>
            <a:custGeom>
              <a:avLst/>
              <a:gdLst/>
              <a:ahLst/>
              <a:cxnLst/>
              <a:rect l="l" t="t" r="r" b="b"/>
              <a:pathLst>
                <a:path w="5454" h="917" extrusionOk="0">
                  <a:moveTo>
                    <a:pt x="168" y="0"/>
                  </a:moveTo>
                  <a:cubicBezTo>
                    <a:pt x="72" y="0"/>
                    <a:pt x="1" y="84"/>
                    <a:pt x="1" y="167"/>
                  </a:cubicBezTo>
                  <a:lnTo>
                    <a:pt x="1" y="750"/>
                  </a:lnTo>
                  <a:cubicBezTo>
                    <a:pt x="1" y="834"/>
                    <a:pt x="72" y="917"/>
                    <a:pt x="168" y="917"/>
                  </a:cubicBezTo>
                  <a:lnTo>
                    <a:pt x="5275" y="917"/>
                  </a:lnTo>
                  <a:cubicBezTo>
                    <a:pt x="5359" y="917"/>
                    <a:pt x="5430" y="834"/>
                    <a:pt x="5430" y="750"/>
                  </a:cubicBezTo>
                  <a:lnTo>
                    <a:pt x="5430" y="167"/>
                  </a:lnTo>
                  <a:cubicBezTo>
                    <a:pt x="5454" y="84"/>
                    <a:pt x="5382" y="0"/>
                    <a:pt x="5287" y="0"/>
                  </a:cubicBezTo>
                  <a:lnTo>
                    <a:pt x="4228" y="0"/>
                  </a:lnTo>
                  <a:cubicBezTo>
                    <a:pt x="4144" y="0"/>
                    <a:pt x="4073" y="84"/>
                    <a:pt x="4073" y="167"/>
                  </a:cubicBezTo>
                  <a:cubicBezTo>
                    <a:pt x="4073" y="262"/>
                    <a:pt x="4144" y="334"/>
                    <a:pt x="4228" y="334"/>
                  </a:cubicBezTo>
                  <a:lnTo>
                    <a:pt x="5121" y="334"/>
                  </a:lnTo>
                  <a:lnTo>
                    <a:pt x="5121" y="584"/>
                  </a:lnTo>
                  <a:lnTo>
                    <a:pt x="334" y="584"/>
                  </a:lnTo>
                  <a:lnTo>
                    <a:pt x="334" y="334"/>
                  </a:lnTo>
                  <a:lnTo>
                    <a:pt x="3597" y="334"/>
                  </a:lnTo>
                  <a:cubicBezTo>
                    <a:pt x="3680" y="334"/>
                    <a:pt x="3751" y="262"/>
                    <a:pt x="3751" y="167"/>
                  </a:cubicBezTo>
                  <a:cubicBezTo>
                    <a:pt x="3751" y="84"/>
                    <a:pt x="3680" y="0"/>
                    <a:pt x="35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35"/>
            <p:cNvSpPr/>
            <p:nvPr/>
          </p:nvSpPr>
          <p:spPr>
            <a:xfrm>
              <a:off x="3186428" y="1681645"/>
              <a:ext cx="172022" cy="10581"/>
            </a:xfrm>
            <a:custGeom>
              <a:avLst/>
              <a:gdLst/>
              <a:ahLst/>
              <a:cxnLst/>
              <a:rect l="l" t="t" r="r" b="b"/>
              <a:pathLst>
                <a:path w="5430" h="334" extrusionOk="0">
                  <a:moveTo>
                    <a:pt x="155" y="0"/>
                  </a:moveTo>
                  <a:cubicBezTo>
                    <a:pt x="72" y="0"/>
                    <a:pt x="1" y="84"/>
                    <a:pt x="1" y="167"/>
                  </a:cubicBezTo>
                  <a:cubicBezTo>
                    <a:pt x="1" y="262"/>
                    <a:pt x="72" y="334"/>
                    <a:pt x="155" y="334"/>
                  </a:cubicBezTo>
                  <a:lnTo>
                    <a:pt x="5263" y="334"/>
                  </a:lnTo>
                  <a:cubicBezTo>
                    <a:pt x="5358" y="334"/>
                    <a:pt x="5430" y="262"/>
                    <a:pt x="5430" y="167"/>
                  </a:cubicBezTo>
                  <a:cubicBezTo>
                    <a:pt x="5430" y="84"/>
                    <a:pt x="5358" y="0"/>
                    <a:pt x="52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35"/>
            <p:cNvSpPr/>
            <p:nvPr/>
          </p:nvSpPr>
          <p:spPr>
            <a:xfrm>
              <a:off x="3186428" y="1707306"/>
              <a:ext cx="172022" cy="10201"/>
            </a:xfrm>
            <a:custGeom>
              <a:avLst/>
              <a:gdLst/>
              <a:ahLst/>
              <a:cxnLst/>
              <a:rect l="l" t="t" r="r" b="b"/>
              <a:pathLst>
                <a:path w="5430" h="322" extrusionOk="0">
                  <a:moveTo>
                    <a:pt x="155" y="0"/>
                  </a:moveTo>
                  <a:cubicBezTo>
                    <a:pt x="72" y="0"/>
                    <a:pt x="1" y="71"/>
                    <a:pt x="1" y="167"/>
                  </a:cubicBezTo>
                  <a:cubicBezTo>
                    <a:pt x="1" y="250"/>
                    <a:pt x="72" y="321"/>
                    <a:pt x="155" y="321"/>
                  </a:cubicBezTo>
                  <a:lnTo>
                    <a:pt x="5263" y="321"/>
                  </a:lnTo>
                  <a:cubicBezTo>
                    <a:pt x="5358" y="321"/>
                    <a:pt x="5430" y="250"/>
                    <a:pt x="5430" y="167"/>
                  </a:cubicBezTo>
                  <a:cubicBezTo>
                    <a:pt x="5430" y="71"/>
                    <a:pt x="5358" y="0"/>
                    <a:pt x="52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" name="Google Shape;11753;p55">
            <a:extLst>
              <a:ext uri="{FF2B5EF4-FFF2-40B4-BE49-F238E27FC236}">
                <a16:creationId xmlns:a16="http://schemas.microsoft.com/office/drawing/2014/main" id="{77FDBB52-D45D-C282-C895-34902E1FEF95}"/>
              </a:ext>
            </a:extLst>
          </p:cNvPr>
          <p:cNvGrpSpPr/>
          <p:nvPr/>
        </p:nvGrpSpPr>
        <p:grpSpPr>
          <a:xfrm>
            <a:off x="7436318" y="1609446"/>
            <a:ext cx="475164" cy="463487"/>
            <a:chOff x="5549861" y="3817349"/>
            <a:chExt cx="345642" cy="345674"/>
          </a:xfrm>
        </p:grpSpPr>
        <p:sp>
          <p:nvSpPr>
            <p:cNvPr id="3" name="Google Shape;11754;p55">
              <a:extLst>
                <a:ext uri="{FF2B5EF4-FFF2-40B4-BE49-F238E27FC236}">
                  <a16:creationId xmlns:a16="http://schemas.microsoft.com/office/drawing/2014/main" id="{8A9E611A-15F9-5E40-730E-8FAA24C26470}"/>
                </a:ext>
              </a:extLst>
            </p:cNvPr>
            <p:cNvSpPr/>
            <p:nvPr/>
          </p:nvSpPr>
          <p:spPr>
            <a:xfrm>
              <a:off x="5549861" y="3817349"/>
              <a:ext cx="345642" cy="345674"/>
            </a:xfrm>
            <a:custGeom>
              <a:avLst/>
              <a:gdLst/>
              <a:ahLst/>
              <a:cxnLst/>
              <a:rect l="l" t="t" r="r" b="b"/>
              <a:pathLst>
                <a:path w="10859" h="10860" extrusionOk="0">
                  <a:moveTo>
                    <a:pt x="5429" y="334"/>
                  </a:moveTo>
                  <a:cubicBezTo>
                    <a:pt x="8239" y="334"/>
                    <a:pt x="10513" y="2608"/>
                    <a:pt x="10513" y="5430"/>
                  </a:cubicBezTo>
                  <a:cubicBezTo>
                    <a:pt x="10513" y="8240"/>
                    <a:pt x="8227" y="10514"/>
                    <a:pt x="5429" y="10514"/>
                  </a:cubicBezTo>
                  <a:cubicBezTo>
                    <a:pt x="2619" y="10514"/>
                    <a:pt x="333" y="8240"/>
                    <a:pt x="333" y="5430"/>
                  </a:cubicBezTo>
                  <a:cubicBezTo>
                    <a:pt x="333" y="2608"/>
                    <a:pt x="2619" y="334"/>
                    <a:pt x="5429" y="334"/>
                  </a:cubicBezTo>
                  <a:close/>
                  <a:moveTo>
                    <a:pt x="5429" y="1"/>
                  </a:moveTo>
                  <a:cubicBezTo>
                    <a:pt x="3989" y="1"/>
                    <a:pt x="2619" y="560"/>
                    <a:pt x="1584" y="1584"/>
                  </a:cubicBezTo>
                  <a:cubicBezTo>
                    <a:pt x="560" y="2620"/>
                    <a:pt x="0" y="3989"/>
                    <a:pt x="0" y="5430"/>
                  </a:cubicBezTo>
                  <a:cubicBezTo>
                    <a:pt x="0" y="6871"/>
                    <a:pt x="560" y="8240"/>
                    <a:pt x="1584" y="9264"/>
                  </a:cubicBezTo>
                  <a:cubicBezTo>
                    <a:pt x="2619" y="10300"/>
                    <a:pt x="3989" y="10859"/>
                    <a:pt x="5429" y="10859"/>
                  </a:cubicBezTo>
                  <a:cubicBezTo>
                    <a:pt x="6870" y="10859"/>
                    <a:pt x="8239" y="10300"/>
                    <a:pt x="9263" y="9264"/>
                  </a:cubicBezTo>
                  <a:cubicBezTo>
                    <a:pt x="10299" y="8240"/>
                    <a:pt x="10859" y="6871"/>
                    <a:pt x="10859" y="5430"/>
                  </a:cubicBezTo>
                  <a:cubicBezTo>
                    <a:pt x="10859" y="3989"/>
                    <a:pt x="10299" y="2620"/>
                    <a:pt x="9263" y="1584"/>
                  </a:cubicBezTo>
                  <a:cubicBezTo>
                    <a:pt x="8239" y="560"/>
                    <a:pt x="6870" y="1"/>
                    <a:pt x="542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rgbClr val="00000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11755;p55">
              <a:extLst>
                <a:ext uri="{FF2B5EF4-FFF2-40B4-BE49-F238E27FC236}">
                  <a16:creationId xmlns:a16="http://schemas.microsoft.com/office/drawing/2014/main" id="{6E939085-8D18-7F7E-CBEC-15C7CE709301}"/>
                </a:ext>
              </a:extLst>
            </p:cNvPr>
            <p:cNvSpPr/>
            <p:nvPr/>
          </p:nvSpPr>
          <p:spPr>
            <a:xfrm>
              <a:off x="5590763" y="3890208"/>
              <a:ext cx="262661" cy="200052"/>
            </a:xfrm>
            <a:custGeom>
              <a:avLst/>
              <a:gdLst/>
              <a:ahLst/>
              <a:cxnLst/>
              <a:rect l="l" t="t" r="r" b="b"/>
              <a:pathLst>
                <a:path w="8252" h="6285" extrusionOk="0">
                  <a:moveTo>
                    <a:pt x="4123" y="1"/>
                  </a:moveTo>
                  <a:cubicBezTo>
                    <a:pt x="3010" y="1"/>
                    <a:pt x="1900" y="63"/>
                    <a:pt x="799" y="188"/>
                  </a:cubicBezTo>
                  <a:cubicBezTo>
                    <a:pt x="513" y="224"/>
                    <a:pt x="287" y="450"/>
                    <a:pt x="239" y="712"/>
                  </a:cubicBezTo>
                  <a:cubicBezTo>
                    <a:pt x="1" y="2319"/>
                    <a:pt x="1" y="3963"/>
                    <a:pt x="239" y="5570"/>
                  </a:cubicBezTo>
                  <a:cubicBezTo>
                    <a:pt x="287" y="5844"/>
                    <a:pt x="513" y="6058"/>
                    <a:pt x="799" y="6082"/>
                  </a:cubicBezTo>
                  <a:cubicBezTo>
                    <a:pt x="1894" y="6201"/>
                    <a:pt x="3013" y="6284"/>
                    <a:pt x="4132" y="6284"/>
                  </a:cubicBezTo>
                  <a:cubicBezTo>
                    <a:pt x="4609" y="6284"/>
                    <a:pt x="5085" y="6260"/>
                    <a:pt x="5561" y="6249"/>
                  </a:cubicBezTo>
                  <a:cubicBezTo>
                    <a:pt x="5644" y="6249"/>
                    <a:pt x="5716" y="6177"/>
                    <a:pt x="5716" y="6070"/>
                  </a:cubicBezTo>
                  <a:cubicBezTo>
                    <a:pt x="5716" y="5963"/>
                    <a:pt x="5633" y="5891"/>
                    <a:pt x="5537" y="5891"/>
                  </a:cubicBezTo>
                  <a:cubicBezTo>
                    <a:pt x="5051" y="5914"/>
                    <a:pt x="4564" y="5925"/>
                    <a:pt x="4076" y="5925"/>
                  </a:cubicBezTo>
                  <a:cubicBezTo>
                    <a:pt x="2998" y="5925"/>
                    <a:pt x="1916" y="5868"/>
                    <a:pt x="834" y="5737"/>
                  </a:cubicBezTo>
                  <a:cubicBezTo>
                    <a:pt x="715" y="5725"/>
                    <a:pt x="620" y="5641"/>
                    <a:pt x="596" y="5498"/>
                  </a:cubicBezTo>
                  <a:cubicBezTo>
                    <a:pt x="382" y="3927"/>
                    <a:pt x="382" y="2319"/>
                    <a:pt x="596" y="736"/>
                  </a:cubicBezTo>
                  <a:cubicBezTo>
                    <a:pt x="620" y="617"/>
                    <a:pt x="715" y="522"/>
                    <a:pt x="834" y="498"/>
                  </a:cubicBezTo>
                  <a:cubicBezTo>
                    <a:pt x="1942" y="379"/>
                    <a:pt x="3037" y="319"/>
                    <a:pt x="4144" y="319"/>
                  </a:cubicBezTo>
                  <a:cubicBezTo>
                    <a:pt x="5240" y="319"/>
                    <a:pt x="6347" y="379"/>
                    <a:pt x="7442" y="498"/>
                  </a:cubicBezTo>
                  <a:cubicBezTo>
                    <a:pt x="7561" y="522"/>
                    <a:pt x="7669" y="605"/>
                    <a:pt x="7680" y="736"/>
                  </a:cubicBezTo>
                  <a:cubicBezTo>
                    <a:pt x="7907" y="2319"/>
                    <a:pt x="7907" y="3927"/>
                    <a:pt x="7680" y="5498"/>
                  </a:cubicBezTo>
                  <a:cubicBezTo>
                    <a:pt x="7669" y="5617"/>
                    <a:pt x="7561" y="5725"/>
                    <a:pt x="7442" y="5737"/>
                  </a:cubicBezTo>
                  <a:cubicBezTo>
                    <a:pt x="7085" y="5784"/>
                    <a:pt x="6752" y="5820"/>
                    <a:pt x="6395" y="5844"/>
                  </a:cubicBezTo>
                  <a:cubicBezTo>
                    <a:pt x="6299" y="5844"/>
                    <a:pt x="6228" y="5927"/>
                    <a:pt x="6228" y="6010"/>
                  </a:cubicBezTo>
                  <a:cubicBezTo>
                    <a:pt x="6228" y="6110"/>
                    <a:pt x="6299" y="6178"/>
                    <a:pt x="6386" y="6178"/>
                  </a:cubicBezTo>
                  <a:cubicBezTo>
                    <a:pt x="6393" y="6178"/>
                    <a:pt x="6399" y="6178"/>
                    <a:pt x="6406" y="6177"/>
                  </a:cubicBezTo>
                  <a:cubicBezTo>
                    <a:pt x="6764" y="6141"/>
                    <a:pt x="7121" y="6118"/>
                    <a:pt x="7478" y="6070"/>
                  </a:cubicBezTo>
                  <a:cubicBezTo>
                    <a:pt x="7764" y="6034"/>
                    <a:pt x="7978" y="5820"/>
                    <a:pt x="8026" y="5546"/>
                  </a:cubicBezTo>
                  <a:cubicBezTo>
                    <a:pt x="8252" y="3963"/>
                    <a:pt x="8252" y="2319"/>
                    <a:pt x="8014" y="712"/>
                  </a:cubicBezTo>
                  <a:cubicBezTo>
                    <a:pt x="7966" y="426"/>
                    <a:pt x="7740" y="224"/>
                    <a:pt x="7466" y="188"/>
                  </a:cubicBezTo>
                  <a:cubicBezTo>
                    <a:pt x="6353" y="63"/>
                    <a:pt x="5237" y="1"/>
                    <a:pt x="412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rgbClr val="00000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" name="Google Shape;11756;p55">
              <a:extLst>
                <a:ext uri="{FF2B5EF4-FFF2-40B4-BE49-F238E27FC236}">
                  <a16:creationId xmlns:a16="http://schemas.microsoft.com/office/drawing/2014/main" id="{8F756479-A559-34C3-B92E-D3934FC6454E}"/>
                </a:ext>
              </a:extLst>
            </p:cNvPr>
            <p:cNvSpPr/>
            <p:nvPr/>
          </p:nvSpPr>
          <p:spPr>
            <a:xfrm>
              <a:off x="5680587" y="3935024"/>
              <a:ext cx="105389" cy="110514"/>
            </a:xfrm>
            <a:custGeom>
              <a:avLst/>
              <a:gdLst/>
              <a:ahLst/>
              <a:cxnLst/>
              <a:rect l="l" t="t" r="r" b="b"/>
              <a:pathLst>
                <a:path w="3311" h="3472" extrusionOk="0">
                  <a:moveTo>
                    <a:pt x="334" y="447"/>
                  </a:moveTo>
                  <a:lnTo>
                    <a:pt x="2763" y="1733"/>
                  </a:lnTo>
                  <a:lnTo>
                    <a:pt x="334" y="3007"/>
                  </a:lnTo>
                  <a:lnTo>
                    <a:pt x="334" y="447"/>
                  </a:lnTo>
                  <a:close/>
                  <a:moveTo>
                    <a:pt x="163" y="1"/>
                  </a:moveTo>
                  <a:cubicBezTo>
                    <a:pt x="135" y="1"/>
                    <a:pt x="108" y="7"/>
                    <a:pt x="84" y="18"/>
                  </a:cubicBezTo>
                  <a:cubicBezTo>
                    <a:pt x="36" y="54"/>
                    <a:pt x="1" y="114"/>
                    <a:pt x="1" y="173"/>
                  </a:cubicBezTo>
                  <a:lnTo>
                    <a:pt x="1" y="3293"/>
                  </a:lnTo>
                  <a:cubicBezTo>
                    <a:pt x="1" y="3352"/>
                    <a:pt x="24" y="3412"/>
                    <a:pt x="84" y="3447"/>
                  </a:cubicBezTo>
                  <a:cubicBezTo>
                    <a:pt x="120" y="3459"/>
                    <a:pt x="144" y="3471"/>
                    <a:pt x="179" y="3471"/>
                  </a:cubicBezTo>
                  <a:cubicBezTo>
                    <a:pt x="203" y="3471"/>
                    <a:pt x="239" y="3471"/>
                    <a:pt x="251" y="3459"/>
                  </a:cubicBezTo>
                  <a:lnTo>
                    <a:pt x="3227" y="1900"/>
                  </a:lnTo>
                  <a:cubicBezTo>
                    <a:pt x="3287" y="1864"/>
                    <a:pt x="3311" y="1804"/>
                    <a:pt x="3311" y="1745"/>
                  </a:cubicBezTo>
                  <a:cubicBezTo>
                    <a:pt x="3311" y="1673"/>
                    <a:pt x="3287" y="1614"/>
                    <a:pt x="3227" y="1578"/>
                  </a:cubicBezTo>
                  <a:lnTo>
                    <a:pt x="251" y="18"/>
                  </a:lnTo>
                  <a:cubicBezTo>
                    <a:pt x="221" y="7"/>
                    <a:pt x="191" y="1"/>
                    <a:pt x="16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rgbClr val="00000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" name="Rectángulo 5">
            <a:extLst>
              <a:ext uri="{FF2B5EF4-FFF2-40B4-BE49-F238E27FC236}">
                <a16:creationId xmlns:a16="http://schemas.microsoft.com/office/drawing/2014/main" id="{C379D3E2-AB0D-AA1F-FE1D-283EDD4E1A4B}"/>
              </a:ext>
            </a:extLst>
          </p:cNvPr>
          <p:cNvSpPr/>
          <p:nvPr/>
        </p:nvSpPr>
        <p:spPr>
          <a:xfrm>
            <a:off x="2279820" y="4018076"/>
            <a:ext cx="4448100" cy="5173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grpSp>
        <p:nvGrpSpPr>
          <p:cNvPr id="7" name="Grupo 6">
            <a:extLst>
              <a:ext uri="{FF2B5EF4-FFF2-40B4-BE49-F238E27FC236}">
                <a16:creationId xmlns:a16="http://schemas.microsoft.com/office/drawing/2014/main" id="{A365AAA4-35BD-A639-87E9-ECF9888F240B}"/>
              </a:ext>
            </a:extLst>
          </p:cNvPr>
          <p:cNvGrpSpPr/>
          <p:nvPr/>
        </p:nvGrpSpPr>
        <p:grpSpPr>
          <a:xfrm>
            <a:off x="3171035" y="3933606"/>
            <a:ext cx="3180824" cy="941280"/>
            <a:chOff x="6550478" y="202264"/>
            <a:chExt cx="1318778" cy="514606"/>
          </a:xfrm>
        </p:grpSpPr>
        <p:pic>
          <p:nvPicPr>
            <p:cNvPr id="8" name="Imagen 7">
              <a:extLst>
                <a:ext uri="{FF2B5EF4-FFF2-40B4-BE49-F238E27FC236}">
                  <a16:creationId xmlns:a16="http://schemas.microsoft.com/office/drawing/2014/main" id="{4DBA6816-4AA4-112C-85BD-4711E2FEA95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550478" y="202264"/>
              <a:ext cx="1318778" cy="350259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  <p:sp>
          <p:nvSpPr>
            <p:cNvPr id="9" name="Rectángulo 8">
              <a:extLst>
                <a:ext uri="{FF2B5EF4-FFF2-40B4-BE49-F238E27FC236}">
                  <a16:creationId xmlns:a16="http://schemas.microsoft.com/office/drawing/2014/main" id="{E5FC4A3B-2025-13D9-C9A6-28C8469BFDFB}"/>
                </a:ext>
              </a:extLst>
            </p:cNvPr>
            <p:cNvSpPr/>
            <p:nvPr/>
          </p:nvSpPr>
          <p:spPr>
            <a:xfrm>
              <a:off x="6685368" y="572225"/>
              <a:ext cx="1183888" cy="126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050" dirty="0">
                  <a:solidFill>
                    <a:srgbClr val="000000"/>
                  </a:solidFill>
                </a:rPr>
                <a:t>https://laravest.com/</a:t>
              </a:r>
              <a:endParaRPr lang="es-PE" sz="1050" dirty="0">
                <a:solidFill>
                  <a:srgbClr val="000000"/>
                </a:solidFill>
              </a:endParaRPr>
            </a:p>
          </p:txBody>
        </p:sp>
        <p:grpSp>
          <p:nvGrpSpPr>
            <p:cNvPr id="10" name="Google Shape;9198;p51">
              <a:extLst>
                <a:ext uri="{FF2B5EF4-FFF2-40B4-BE49-F238E27FC236}">
                  <a16:creationId xmlns:a16="http://schemas.microsoft.com/office/drawing/2014/main" id="{C17EDC90-A735-B338-E63B-690C5221D0B8}"/>
                </a:ext>
              </a:extLst>
            </p:cNvPr>
            <p:cNvGrpSpPr/>
            <p:nvPr/>
          </p:nvGrpSpPr>
          <p:grpSpPr>
            <a:xfrm>
              <a:off x="6807462" y="553579"/>
              <a:ext cx="147520" cy="163291"/>
              <a:chOff x="3122257" y="1508594"/>
              <a:chExt cx="294850" cy="349434"/>
            </a:xfrm>
          </p:grpSpPr>
          <p:sp>
            <p:nvSpPr>
              <p:cNvPr id="11" name="Google Shape;9199;p51">
                <a:extLst>
                  <a:ext uri="{FF2B5EF4-FFF2-40B4-BE49-F238E27FC236}">
                    <a16:creationId xmlns:a16="http://schemas.microsoft.com/office/drawing/2014/main" id="{E93C694F-53E9-8D78-1C5D-182CDB12DA01}"/>
                  </a:ext>
                </a:extLst>
              </p:cNvPr>
              <p:cNvSpPr/>
              <p:nvPr/>
            </p:nvSpPr>
            <p:spPr>
              <a:xfrm>
                <a:off x="3226110" y="1659042"/>
                <a:ext cx="87557" cy="29568"/>
              </a:xfrm>
              <a:custGeom>
                <a:avLst/>
                <a:gdLst/>
                <a:ahLst/>
                <a:cxnLst/>
                <a:rect l="l" t="t" r="r" b="b"/>
                <a:pathLst>
                  <a:path w="2751" h="929" extrusionOk="0">
                    <a:moveTo>
                      <a:pt x="1099" y="0"/>
                    </a:moveTo>
                    <a:cubicBezTo>
                      <a:pt x="771" y="0"/>
                      <a:pt x="476" y="33"/>
                      <a:pt x="286" y="60"/>
                    </a:cubicBezTo>
                    <a:cubicBezTo>
                      <a:pt x="119" y="96"/>
                      <a:pt x="0" y="227"/>
                      <a:pt x="0" y="393"/>
                    </a:cubicBezTo>
                    <a:lnTo>
                      <a:pt x="0" y="762"/>
                    </a:lnTo>
                    <a:cubicBezTo>
                      <a:pt x="0" y="846"/>
                      <a:pt x="72" y="929"/>
                      <a:pt x="167" y="929"/>
                    </a:cubicBezTo>
                    <a:cubicBezTo>
                      <a:pt x="250" y="929"/>
                      <a:pt x="322" y="846"/>
                      <a:pt x="322" y="762"/>
                    </a:cubicBezTo>
                    <a:lnTo>
                      <a:pt x="322" y="393"/>
                    </a:lnTo>
                    <a:cubicBezTo>
                      <a:pt x="322" y="393"/>
                      <a:pt x="322" y="369"/>
                      <a:pt x="345" y="369"/>
                    </a:cubicBezTo>
                    <a:cubicBezTo>
                      <a:pt x="509" y="350"/>
                      <a:pt x="813" y="315"/>
                      <a:pt x="1144" y="315"/>
                    </a:cubicBezTo>
                    <a:cubicBezTo>
                      <a:pt x="1222" y="315"/>
                      <a:pt x="1302" y="317"/>
                      <a:pt x="1381" y="322"/>
                    </a:cubicBezTo>
                    <a:cubicBezTo>
                      <a:pt x="1893" y="358"/>
                      <a:pt x="2250" y="488"/>
                      <a:pt x="2465" y="703"/>
                    </a:cubicBezTo>
                    <a:cubicBezTo>
                      <a:pt x="2494" y="733"/>
                      <a:pt x="2536" y="747"/>
                      <a:pt x="2578" y="747"/>
                    </a:cubicBezTo>
                    <a:cubicBezTo>
                      <a:pt x="2619" y="747"/>
                      <a:pt x="2661" y="733"/>
                      <a:pt x="2691" y="703"/>
                    </a:cubicBezTo>
                    <a:cubicBezTo>
                      <a:pt x="2750" y="643"/>
                      <a:pt x="2750" y="536"/>
                      <a:pt x="2679" y="477"/>
                    </a:cubicBezTo>
                    <a:cubicBezTo>
                      <a:pt x="2297" y="95"/>
                      <a:pt x="1652" y="0"/>
                      <a:pt x="1099" y="0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solidFill>
                  <a:srgbClr val="000000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9200;p51">
                <a:extLst>
                  <a:ext uri="{FF2B5EF4-FFF2-40B4-BE49-F238E27FC236}">
                    <a16:creationId xmlns:a16="http://schemas.microsoft.com/office/drawing/2014/main" id="{F8EDE8BF-F949-043B-C866-5B31E52635C7}"/>
                  </a:ext>
                </a:extLst>
              </p:cNvPr>
              <p:cNvSpPr/>
              <p:nvPr/>
            </p:nvSpPr>
            <p:spPr>
              <a:xfrm>
                <a:off x="3171144" y="1612033"/>
                <a:ext cx="196694" cy="245613"/>
              </a:xfrm>
              <a:custGeom>
                <a:avLst/>
                <a:gdLst/>
                <a:ahLst/>
                <a:cxnLst/>
                <a:rect l="l" t="t" r="r" b="b"/>
                <a:pathLst>
                  <a:path w="6180" h="7717" extrusionOk="0">
                    <a:moveTo>
                      <a:pt x="4835" y="334"/>
                    </a:moveTo>
                    <a:lnTo>
                      <a:pt x="4835" y="1894"/>
                    </a:lnTo>
                    <a:cubicBezTo>
                      <a:pt x="4835" y="2132"/>
                      <a:pt x="4775" y="2358"/>
                      <a:pt x="4692" y="2561"/>
                    </a:cubicBezTo>
                    <a:cubicBezTo>
                      <a:pt x="4668" y="2585"/>
                      <a:pt x="4668" y="2608"/>
                      <a:pt x="4668" y="2644"/>
                    </a:cubicBezTo>
                    <a:lnTo>
                      <a:pt x="4668" y="3097"/>
                    </a:lnTo>
                    <a:cubicBezTo>
                      <a:pt x="4668" y="3537"/>
                      <a:pt x="4489" y="3930"/>
                      <a:pt x="4180" y="4228"/>
                    </a:cubicBezTo>
                    <a:cubicBezTo>
                      <a:pt x="3900" y="4497"/>
                      <a:pt x="3532" y="4649"/>
                      <a:pt x="3129" y="4649"/>
                    </a:cubicBezTo>
                    <a:cubicBezTo>
                      <a:pt x="3087" y="4649"/>
                      <a:pt x="3044" y="4648"/>
                      <a:pt x="3001" y="4644"/>
                    </a:cubicBezTo>
                    <a:cubicBezTo>
                      <a:pt x="2168" y="4597"/>
                      <a:pt x="1537" y="3894"/>
                      <a:pt x="1537" y="3037"/>
                    </a:cubicBezTo>
                    <a:lnTo>
                      <a:pt x="1537" y="2644"/>
                    </a:lnTo>
                    <a:cubicBezTo>
                      <a:pt x="1537" y="2608"/>
                      <a:pt x="1537" y="2597"/>
                      <a:pt x="1513" y="2561"/>
                    </a:cubicBezTo>
                    <a:cubicBezTo>
                      <a:pt x="1418" y="2358"/>
                      <a:pt x="1370" y="2120"/>
                      <a:pt x="1370" y="1894"/>
                    </a:cubicBezTo>
                    <a:lnTo>
                      <a:pt x="1370" y="1549"/>
                    </a:lnTo>
                    <a:cubicBezTo>
                      <a:pt x="1370" y="882"/>
                      <a:pt x="1918" y="334"/>
                      <a:pt x="2584" y="334"/>
                    </a:cubicBezTo>
                    <a:close/>
                    <a:moveTo>
                      <a:pt x="3954" y="4763"/>
                    </a:moveTo>
                    <a:lnTo>
                      <a:pt x="3954" y="5061"/>
                    </a:lnTo>
                    <a:lnTo>
                      <a:pt x="3096" y="5656"/>
                    </a:lnTo>
                    <a:lnTo>
                      <a:pt x="2215" y="5061"/>
                    </a:lnTo>
                    <a:lnTo>
                      <a:pt x="2215" y="4763"/>
                    </a:lnTo>
                    <a:cubicBezTo>
                      <a:pt x="2441" y="4883"/>
                      <a:pt x="2691" y="4966"/>
                      <a:pt x="2965" y="4978"/>
                    </a:cubicBezTo>
                    <a:lnTo>
                      <a:pt x="3096" y="4978"/>
                    </a:lnTo>
                    <a:cubicBezTo>
                      <a:pt x="3406" y="4978"/>
                      <a:pt x="3704" y="4894"/>
                      <a:pt x="3954" y="4763"/>
                    </a:cubicBezTo>
                    <a:close/>
                    <a:moveTo>
                      <a:pt x="2084" y="5359"/>
                    </a:moveTo>
                    <a:lnTo>
                      <a:pt x="2846" y="5883"/>
                    </a:lnTo>
                    <a:lnTo>
                      <a:pt x="2441" y="6276"/>
                    </a:lnTo>
                    <a:lnTo>
                      <a:pt x="2430" y="6276"/>
                    </a:lnTo>
                    <a:lnTo>
                      <a:pt x="1918" y="5525"/>
                    </a:lnTo>
                    <a:lnTo>
                      <a:pt x="2084" y="5359"/>
                    </a:lnTo>
                    <a:close/>
                    <a:moveTo>
                      <a:pt x="4108" y="5347"/>
                    </a:moveTo>
                    <a:lnTo>
                      <a:pt x="4275" y="5514"/>
                    </a:lnTo>
                    <a:lnTo>
                      <a:pt x="3763" y="6276"/>
                    </a:lnTo>
                    <a:lnTo>
                      <a:pt x="3751" y="6276"/>
                    </a:lnTo>
                    <a:lnTo>
                      <a:pt x="3346" y="5871"/>
                    </a:lnTo>
                    <a:lnTo>
                      <a:pt x="4108" y="5347"/>
                    </a:lnTo>
                    <a:close/>
                    <a:moveTo>
                      <a:pt x="2572" y="1"/>
                    </a:moveTo>
                    <a:cubicBezTo>
                      <a:pt x="1727" y="1"/>
                      <a:pt x="1037" y="692"/>
                      <a:pt x="1037" y="1537"/>
                    </a:cubicBezTo>
                    <a:lnTo>
                      <a:pt x="1037" y="1882"/>
                    </a:lnTo>
                    <a:cubicBezTo>
                      <a:pt x="1037" y="2144"/>
                      <a:pt x="1096" y="2418"/>
                      <a:pt x="1215" y="2668"/>
                    </a:cubicBezTo>
                    <a:lnTo>
                      <a:pt x="1215" y="3025"/>
                    </a:lnTo>
                    <a:cubicBezTo>
                      <a:pt x="1215" y="3620"/>
                      <a:pt x="1489" y="4168"/>
                      <a:pt x="1906" y="4525"/>
                    </a:cubicBezTo>
                    <a:lnTo>
                      <a:pt x="1906" y="5061"/>
                    </a:lnTo>
                    <a:lnTo>
                      <a:pt x="1608" y="5383"/>
                    </a:lnTo>
                    <a:cubicBezTo>
                      <a:pt x="1572" y="5406"/>
                      <a:pt x="1560" y="5454"/>
                      <a:pt x="1560" y="5502"/>
                    </a:cubicBezTo>
                    <a:lnTo>
                      <a:pt x="560" y="5859"/>
                    </a:lnTo>
                    <a:cubicBezTo>
                      <a:pt x="239" y="5978"/>
                      <a:pt x="1" y="6299"/>
                      <a:pt x="1" y="6657"/>
                    </a:cubicBezTo>
                    <a:lnTo>
                      <a:pt x="1" y="7549"/>
                    </a:lnTo>
                    <a:cubicBezTo>
                      <a:pt x="1" y="7645"/>
                      <a:pt x="72" y="7716"/>
                      <a:pt x="167" y="7716"/>
                    </a:cubicBezTo>
                    <a:cubicBezTo>
                      <a:pt x="251" y="7716"/>
                      <a:pt x="322" y="7645"/>
                      <a:pt x="322" y="7549"/>
                    </a:cubicBezTo>
                    <a:lnTo>
                      <a:pt x="322" y="6657"/>
                    </a:lnTo>
                    <a:cubicBezTo>
                      <a:pt x="322" y="6430"/>
                      <a:pt x="465" y="6240"/>
                      <a:pt x="667" y="6168"/>
                    </a:cubicBezTo>
                    <a:lnTo>
                      <a:pt x="1715" y="5775"/>
                    </a:lnTo>
                    <a:lnTo>
                      <a:pt x="2144" y="6430"/>
                    </a:lnTo>
                    <a:cubicBezTo>
                      <a:pt x="2203" y="6526"/>
                      <a:pt x="2287" y="6561"/>
                      <a:pt x="2382" y="6585"/>
                    </a:cubicBezTo>
                    <a:lnTo>
                      <a:pt x="2406" y="6585"/>
                    </a:lnTo>
                    <a:cubicBezTo>
                      <a:pt x="2501" y="6585"/>
                      <a:pt x="2584" y="6549"/>
                      <a:pt x="2644" y="6478"/>
                    </a:cubicBezTo>
                    <a:lnTo>
                      <a:pt x="2918" y="6204"/>
                    </a:lnTo>
                    <a:lnTo>
                      <a:pt x="2918" y="7549"/>
                    </a:lnTo>
                    <a:cubicBezTo>
                      <a:pt x="2918" y="7633"/>
                      <a:pt x="2989" y="7716"/>
                      <a:pt x="3084" y="7716"/>
                    </a:cubicBezTo>
                    <a:cubicBezTo>
                      <a:pt x="3168" y="7716"/>
                      <a:pt x="3239" y="7633"/>
                      <a:pt x="3239" y="7549"/>
                    </a:cubicBezTo>
                    <a:lnTo>
                      <a:pt x="3239" y="6204"/>
                    </a:lnTo>
                    <a:lnTo>
                      <a:pt x="3513" y="6478"/>
                    </a:lnTo>
                    <a:cubicBezTo>
                      <a:pt x="3573" y="6537"/>
                      <a:pt x="3656" y="6585"/>
                      <a:pt x="3751" y="6585"/>
                    </a:cubicBezTo>
                    <a:lnTo>
                      <a:pt x="3775" y="6585"/>
                    </a:lnTo>
                    <a:cubicBezTo>
                      <a:pt x="3882" y="6561"/>
                      <a:pt x="3977" y="6526"/>
                      <a:pt x="4013" y="6430"/>
                    </a:cubicBezTo>
                    <a:lnTo>
                      <a:pt x="4454" y="5775"/>
                    </a:lnTo>
                    <a:lnTo>
                      <a:pt x="5489" y="6168"/>
                    </a:lnTo>
                    <a:cubicBezTo>
                      <a:pt x="5704" y="6240"/>
                      <a:pt x="5835" y="6430"/>
                      <a:pt x="5835" y="6657"/>
                    </a:cubicBezTo>
                    <a:lnTo>
                      <a:pt x="5835" y="7549"/>
                    </a:lnTo>
                    <a:cubicBezTo>
                      <a:pt x="5835" y="7645"/>
                      <a:pt x="5906" y="7716"/>
                      <a:pt x="6001" y="7716"/>
                    </a:cubicBezTo>
                    <a:cubicBezTo>
                      <a:pt x="6085" y="7716"/>
                      <a:pt x="6156" y="7645"/>
                      <a:pt x="6156" y="7549"/>
                    </a:cubicBezTo>
                    <a:lnTo>
                      <a:pt x="6156" y="6657"/>
                    </a:lnTo>
                    <a:cubicBezTo>
                      <a:pt x="6180" y="6311"/>
                      <a:pt x="5954" y="6002"/>
                      <a:pt x="5620" y="5883"/>
                    </a:cubicBezTo>
                    <a:lnTo>
                      <a:pt x="4632" y="5525"/>
                    </a:lnTo>
                    <a:cubicBezTo>
                      <a:pt x="4632" y="5478"/>
                      <a:pt x="4608" y="5442"/>
                      <a:pt x="4585" y="5406"/>
                    </a:cubicBezTo>
                    <a:lnTo>
                      <a:pt x="4287" y="5097"/>
                    </a:lnTo>
                    <a:lnTo>
                      <a:pt x="4287" y="4549"/>
                    </a:lnTo>
                    <a:cubicBezTo>
                      <a:pt x="4311" y="4513"/>
                      <a:pt x="4346" y="4490"/>
                      <a:pt x="4370" y="4466"/>
                    </a:cubicBezTo>
                    <a:cubicBezTo>
                      <a:pt x="4751" y="4109"/>
                      <a:pt x="4966" y="3620"/>
                      <a:pt x="4966" y="3097"/>
                    </a:cubicBezTo>
                    <a:lnTo>
                      <a:pt x="4966" y="2680"/>
                    </a:lnTo>
                    <a:cubicBezTo>
                      <a:pt x="5085" y="2430"/>
                      <a:pt x="5144" y="2180"/>
                      <a:pt x="5144" y="1894"/>
                    </a:cubicBezTo>
                    <a:lnTo>
                      <a:pt x="5144" y="168"/>
                    </a:lnTo>
                    <a:cubicBezTo>
                      <a:pt x="5144" y="72"/>
                      <a:pt x="5073" y="1"/>
                      <a:pt x="4989" y="1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solidFill>
                  <a:srgbClr val="000000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9201;p51">
                <a:extLst>
                  <a:ext uri="{FF2B5EF4-FFF2-40B4-BE49-F238E27FC236}">
                    <a16:creationId xmlns:a16="http://schemas.microsoft.com/office/drawing/2014/main" id="{4F96EB78-B0EB-EDF8-458E-49A90D7D0EF4}"/>
                  </a:ext>
                </a:extLst>
              </p:cNvPr>
              <p:cNvSpPr/>
              <p:nvPr/>
            </p:nvSpPr>
            <p:spPr>
              <a:xfrm>
                <a:off x="3204117" y="1836767"/>
                <a:ext cx="10630" cy="21261"/>
              </a:xfrm>
              <a:custGeom>
                <a:avLst/>
                <a:gdLst/>
                <a:ahLst/>
                <a:cxnLst/>
                <a:rect l="l" t="t" r="r" b="b"/>
                <a:pathLst>
                  <a:path w="334" h="668" extrusionOk="0">
                    <a:moveTo>
                      <a:pt x="167" y="0"/>
                    </a:moveTo>
                    <a:cubicBezTo>
                      <a:pt x="84" y="0"/>
                      <a:pt x="1" y="72"/>
                      <a:pt x="1" y="167"/>
                    </a:cubicBezTo>
                    <a:lnTo>
                      <a:pt x="1" y="500"/>
                    </a:lnTo>
                    <a:cubicBezTo>
                      <a:pt x="1" y="596"/>
                      <a:pt x="84" y="667"/>
                      <a:pt x="167" y="667"/>
                    </a:cubicBezTo>
                    <a:cubicBezTo>
                      <a:pt x="262" y="667"/>
                      <a:pt x="334" y="596"/>
                      <a:pt x="334" y="500"/>
                    </a:cubicBezTo>
                    <a:lnTo>
                      <a:pt x="334" y="167"/>
                    </a:lnTo>
                    <a:cubicBezTo>
                      <a:pt x="334" y="72"/>
                      <a:pt x="262" y="0"/>
                      <a:pt x="167" y="0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solidFill>
                  <a:srgbClr val="000000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9202;p51">
                <a:extLst>
                  <a:ext uri="{FF2B5EF4-FFF2-40B4-BE49-F238E27FC236}">
                    <a16:creationId xmlns:a16="http://schemas.microsoft.com/office/drawing/2014/main" id="{24B76138-ED07-B2B5-A30A-EB5F61A25DD1}"/>
                  </a:ext>
                </a:extLst>
              </p:cNvPr>
              <p:cNvSpPr/>
              <p:nvPr/>
            </p:nvSpPr>
            <p:spPr>
              <a:xfrm>
                <a:off x="3324616" y="1836767"/>
                <a:ext cx="10280" cy="21261"/>
              </a:xfrm>
              <a:custGeom>
                <a:avLst/>
                <a:gdLst/>
                <a:ahLst/>
                <a:cxnLst/>
                <a:rect l="l" t="t" r="r" b="b"/>
                <a:pathLst>
                  <a:path w="323" h="668" extrusionOk="0">
                    <a:moveTo>
                      <a:pt x="167" y="0"/>
                    </a:moveTo>
                    <a:cubicBezTo>
                      <a:pt x="72" y="0"/>
                      <a:pt x="1" y="72"/>
                      <a:pt x="1" y="167"/>
                    </a:cubicBezTo>
                    <a:lnTo>
                      <a:pt x="1" y="500"/>
                    </a:lnTo>
                    <a:cubicBezTo>
                      <a:pt x="1" y="596"/>
                      <a:pt x="72" y="667"/>
                      <a:pt x="167" y="667"/>
                    </a:cubicBezTo>
                    <a:cubicBezTo>
                      <a:pt x="251" y="667"/>
                      <a:pt x="322" y="596"/>
                      <a:pt x="322" y="500"/>
                    </a:cubicBezTo>
                    <a:lnTo>
                      <a:pt x="322" y="167"/>
                    </a:lnTo>
                    <a:cubicBezTo>
                      <a:pt x="322" y="72"/>
                      <a:pt x="251" y="0"/>
                      <a:pt x="167" y="0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solidFill>
                  <a:srgbClr val="000000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9203;p51">
                <a:extLst>
                  <a:ext uri="{FF2B5EF4-FFF2-40B4-BE49-F238E27FC236}">
                    <a16:creationId xmlns:a16="http://schemas.microsoft.com/office/drawing/2014/main" id="{BB1ACFED-4184-0812-6B82-BFE17B338661}"/>
                  </a:ext>
                </a:extLst>
              </p:cNvPr>
              <p:cNvSpPr/>
              <p:nvPr/>
            </p:nvSpPr>
            <p:spPr>
              <a:xfrm>
                <a:off x="3122257" y="1508594"/>
                <a:ext cx="294850" cy="278554"/>
              </a:xfrm>
              <a:custGeom>
                <a:avLst/>
                <a:gdLst/>
                <a:ahLst/>
                <a:cxnLst/>
                <a:rect l="l" t="t" r="r" b="b"/>
                <a:pathLst>
                  <a:path w="9264" h="8752" extrusionOk="0">
                    <a:moveTo>
                      <a:pt x="3096" y="584"/>
                    </a:moveTo>
                    <a:lnTo>
                      <a:pt x="3096" y="584"/>
                    </a:lnTo>
                    <a:cubicBezTo>
                      <a:pt x="2858" y="798"/>
                      <a:pt x="2620" y="1060"/>
                      <a:pt x="2430" y="1382"/>
                    </a:cubicBezTo>
                    <a:cubicBezTo>
                      <a:pt x="2299" y="1584"/>
                      <a:pt x="2156" y="1810"/>
                      <a:pt x="2061" y="2048"/>
                    </a:cubicBezTo>
                    <a:lnTo>
                      <a:pt x="1168" y="2048"/>
                    </a:lnTo>
                    <a:cubicBezTo>
                      <a:pt x="1656" y="1394"/>
                      <a:pt x="2322" y="882"/>
                      <a:pt x="3096" y="584"/>
                    </a:cubicBezTo>
                    <a:close/>
                    <a:moveTo>
                      <a:pt x="4466" y="310"/>
                    </a:moveTo>
                    <a:lnTo>
                      <a:pt x="4466" y="2048"/>
                    </a:lnTo>
                    <a:lnTo>
                      <a:pt x="2418" y="2048"/>
                    </a:lnTo>
                    <a:cubicBezTo>
                      <a:pt x="2894" y="1048"/>
                      <a:pt x="3632" y="382"/>
                      <a:pt x="4466" y="310"/>
                    </a:cubicBezTo>
                    <a:close/>
                    <a:moveTo>
                      <a:pt x="4799" y="310"/>
                    </a:moveTo>
                    <a:cubicBezTo>
                      <a:pt x="5644" y="382"/>
                      <a:pt x="6371" y="1048"/>
                      <a:pt x="6847" y="2048"/>
                    </a:cubicBezTo>
                    <a:lnTo>
                      <a:pt x="4799" y="2048"/>
                    </a:lnTo>
                    <a:lnTo>
                      <a:pt x="4799" y="310"/>
                    </a:lnTo>
                    <a:close/>
                    <a:moveTo>
                      <a:pt x="6168" y="608"/>
                    </a:moveTo>
                    <a:cubicBezTo>
                      <a:pt x="6942" y="905"/>
                      <a:pt x="7609" y="1405"/>
                      <a:pt x="8097" y="2060"/>
                    </a:cubicBezTo>
                    <a:lnTo>
                      <a:pt x="7204" y="2060"/>
                    </a:lnTo>
                    <a:cubicBezTo>
                      <a:pt x="7097" y="1810"/>
                      <a:pt x="6966" y="1584"/>
                      <a:pt x="6835" y="1382"/>
                    </a:cubicBezTo>
                    <a:cubicBezTo>
                      <a:pt x="6621" y="1072"/>
                      <a:pt x="6406" y="810"/>
                      <a:pt x="6168" y="608"/>
                    </a:cubicBezTo>
                    <a:close/>
                    <a:moveTo>
                      <a:pt x="1941" y="2382"/>
                    </a:moveTo>
                    <a:cubicBezTo>
                      <a:pt x="1703" y="3013"/>
                      <a:pt x="1560" y="3715"/>
                      <a:pt x="1549" y="4465"/>
                    </a:cubicBezTo>
                    <a:lnTo>
                      <a:pt x="322" y="4465"/>
                    </a:lnTo>
                    <a:cubicBezTo>
                      <a:pt x="358" y="3703"/>
                      <a:pt x="584" y="2989"/>
                      <a:pt x="953" y="2382"/>
                    </a:cubicBezTo>
                    <a:close/>
                    <a:moveTo>
                      <a:pt x="8323" y="2382"/>
                    </a:moveTo>
                    <a:cubicBezTo>
                      <a:pt x="8692" y="2989"/>
                      <a:pt x="8919" y="3703"/>
                      <a:pt x="8942" y="4465"/>
                    </a:cubicBezTo>
                    <a:lnTo>
                      <a:pt x="7728" y="4465"/>
                    </a:lnTo>
                    <a:cubicBezTo>
                      <a:pt x="7692" y="3715"/>
                      <a:pt x="7561" y="3013"/>
                      <a:pt x="7335" y="2382"/>
                    </a:cubicBezTo>
                    <a:close/>
                    <a:moveTo>
                      <a:pt x="1537" y="4787"/>
                    </a:moveTo>
                    <a:cubicBezTo>
                      <a:pt x="1560" y="5466"/>
                      <a:pt x="1668" y="6132"/>
                      <a:pt x="1882" y="6739"/>
                    </a:cubicBezTo>
                    <a:lnTo>
                      <a:pt x="1918" y="6870"/>
                    </a:lnTo>
                    <a:lnTo>
                      <a:pt x="941" y="6870"/>
                    </a:lnTo>
                    <a:cubicBezTo>
                      <a:pt x="572" y="6239"/>
                      <a:pt x="346" y="5525"/>
                      <a:pt x="310" y="4787"/>
                    </a:cubicBezTo>
                    <a:close/>
                    <a:moveTo>
                      <a:pt x="8919" y="4787"/>
                    </a:moveTo>
                    <a:cubicBezTo>
                      <a:pt x="8919" y="5501"/>
                      <a:pt x="8704" y="6204"/>
                      <a:pt x="8347" y="6811"/>
                    </a:cubicBezTo>
                    <a:cubicBezTo>
                      <a:pt x="8335" y="6823"/>
                      <a:pt x="8323" y="6859"/>
                      <a:pt x="8311" y="6870"/>
                    </a:cubicBezTo>
                    <a:lnTo>
                      <a:pt x="7323" y="6870"/>
                    </a:lnTo>
                    <a:lnTo>
                      <a:pt x="7371" y="6739"/>
                    </a:lnTo>
                    <a:cubicBezTo>
                      <a:pt x="7573" y="6120"/>
                      <a:pt x="7680" y="5466"/>
                      <a:pt x="7692" y="4787"/>
                    </a:cubicBezTo>
                    <a:close/>
                    <a:moveTo>
                      <a:pt x="4632" y="1"/>
                    </a:moveTo>
                    <a:cubicBezTo>
                      <a:pt x="3394" y="1"/>
                      <a:pt x="2239" y="477"/>
                      <a:pt x="1358" y="1346"/>
                    </a:cubicBezTo>
                    <a:cubicBezTo>
                      <a:pt x="477" y="2227"/>
                      <a:pt x="1" y="3382"/>
                      <a:pt x="1" y="4620"/>
                    </a:cubicBezTo>
                    <a:cubicBezTo>
                      <a:pt x="1" y="6358"/>
                      <a:pt x="953" y="7930"/>
                      <a:pt x="2501" y="8728"/>
                    </a:cubicBezTo>
                    <a:cubicBezTo>
                      <a:pt x="2537" y="8752"/>
                      <a:pt x="2549" y="8752"/>
                      <a:pt x="2573" y="8752"/>
                    </a:cubicBezTo>
                    <a:cubicBezTo>
                      <a:pt x="2632" y="8752"/>
                      <a:pt x="2692" y="8716"/>
                      <a:pt x="2727" y="8656"/>
                    </a:cubicBezTo>
                    <a:cubicBezTo>
                      <a:pt x="2775" y="8585"/>
                      <a:pt x="2739" y="8478"/>
                      <a:pt x="2656" y="8430"/>
                    </a:cubicBezTo>
                    <a:cubicBezTo>
                      <a:pt x="2061" y="8121"/>
                      <a:pt x="1560" y="7692"/>
                      <a:pt x="1179" y="7180"/>
                    </a:cubicBezTo>
                    <a:lnTo>
                      <a:pt x="2072" y="7180"/>
                    </a:lnTo>
                    <a:cubicBezTo>
                      <a:pt x="2263" y="7632"/>
                      <a:pt x="2513" y="8013"/>
                      <a:pt x="2799" y="8335"/>
                    </a:cubicBezTo>
                    <a:cubicBezTo>
                      <a:pt x="2831" y="8368"/>
                      <a:pt x="2879" y="8386"/>
                      <a:pt x="2924" y="8386"/>
                    </a:cubicBezTo>
                    <a:cubicBezTo>
                      <a:pt x="2962" y="8386"/>
                      <a:pt x="2998" y="8374"/>
                      <a:pt x="3025" y="8347"/>
                    </a:cubicBezTo>
                    <a:cubicBezTo>
                      <a:pt x="3084" y="8287"/>
                      <a:pt x="3096" y="8180"/>
                      <a:pt x="3037" y="8121"/>
                    </a:cubicBezTo>
                    <a:cubicBezTo>
                      <a:pt x="2799" y="7859"/>
                      <a:pt x="2596" y="7537"/>
                      <a:pt x="2430" y="7180"/>
                    </a:cubicBezTo>
                    <a:cubicBezTo>
                      <a:pt x="2501" y="7168"/>
                      <a:pt x="2561" y="7109"/>
                      <a:pt x="2561" y="7025"/>
                    </a:cubicBezTo>
                    <a:cubicBezTo>
                      <a:pt x="2561" y="6930"/>
                      <a:pt x="2489" y="6859"/>
                      <a:pt x="2394" y="6859"/>
                    </a:cubicBezTo>
                    <a:lnTo>
                      <a:pt x="2275" y="6859"/>
                    </a:lnTo>
                    <a:cubicBezTo>
                      <a:pt x="2025" y="6228"/>
                      <a:pt x="1894" y="5513"/>
                      <a:pt x="1882" y="4775"/>
                    </a:cubicBezTo>
                    <a:lnTo>
                      <a:pt x="2061" y="4775"/>
                    </a:lnTo>
                    <a:cubicBezTo>
                      <a:pt x="2144" y="4775"/>
                      <a:pt x="2215" y="4704"/>
                      <a:pt x="2215" y="4608"/>
                    </a:cubicBezTo>
                    <a:cubicBezTo>
                      <a:pt x="2215" y="4513"/>
                      <a:pt x="2144" y="4442"/>
                      <a:pt x="2061" y="4442"/>
                    </a:cubicBezTo>
                    <a:lnTo>
                      <a:pt x="1882" y="4442"/>
                    </a:lnTo>
                    <a:cubicBezTo>
                      <a:pt x="1894" y="3680"/>
                      <a:pt x="2037" y="2965"/>
                      <a:pt x="2275" y="2358"/>
                    </a:cubicBezTo>
                    <a:lnTo>
                      <a:pt x="4478" y="2358"/>
                    </a:lnTo>
                    <a:lnTo>
                      <a:pt x="4478" y="2715"/>
                    </a:lnTo>
                    <a:cubicBezTo>
                      <a:pt x="4478" y="2810"/>
                      <a:pt x="4561" y="2882"/>
                      <a:pt x="4644" y="2882"/>
                    </a:cubicBezTo>
                    <a:cubicBezTo>
                      <a:pt x="4739" y="2882"/>
                      <a:pt x="4811" y="2810"/>
                      <a:pt x="4811" y="2715"/>
                    </a:cubicBezTo>
                    <a:lnTo>
                      <a:pt x="4811" y="2358"/>
                    </a:lnTo>
                    <a:lnTo>
                      <a:pt x="7014" y="2358"/>
                    </a:lnTo>
                    <a:cubicBezTo>
                      <a:pt x="7252" y="2965"/>
                      <a:pt x="7395" y="3680"/>
                      <a:pt x="7418" y="4442"/>
                    </a:cubicBezTo>
                    <a:lnTo>
                      <a:pt x="7204" y="4442"/>
                    </a:lnTo>
                    <a:cubicBezTo>
                      <a:pt x="7121" y="4442"/>
                      <a:pt x="7037" y="4513"/>
                      <a:pt x="7037" y="4608"/>
                    </a:cubicBezTo>
                    <a:cubicBezTo>
                      <a:pt x="7037" y="4704"/>
                      <a:pt x="7121" y="4775"/>
                      <a:pt x="7204" y="4775"/>
                    </a:cubicBezTo>
                    <a:lnTo>
                      <a:pt x="7383" y="4775"/>
                    </a:lnTo>
                    <a:cubicBezTo>
                      <a:pt x="7371" y="5513"/>
                      <a:pt x="7216" y="6228"/>
                      <a:pt x="6978" y="6859"/>
                    </a:cubicBezTo>
                    <a:lnTo>
                      <a:pt x="6859" y="6859"/>
                    </a:lnTo>
                    <a:cubicBezTo>
                      <a:pt x="6775" y="6859"/>
                      <a:pt x="6704" y="6930"/>
                      <a:pt x="6704" y="7025"/>
                    </a:cubicBezTo>
                    <a:cubicBezTo>
                      <a:pt x="6704" y="7109"/>
                      <a:pt x="6764" y="7168"/>
                      <a:pt x="6835" y="7180"/>
                    </a:cubicBezTo>
                    <a:cubicBezTo>
                      <a:pt x="6668" y="7537"/>
                      <a:pt x="6466" y="7859"/>
                      <a:pt x="6228" y="8121"/>
                    </a:cubicBezTo>
                    <a:cubicBezTo>
                      <a:pt x="6168" y="8180"/>
                      <a:pt x="6168" y="8287"/>
                      <a:pt x="6240" y="8347"/>
                    </a:cubicBezTo>
                    <a:cubicBezTo>
                      <a:pt x="6263" y="8371"/>
                      <a:pt x="6311" y="8394"/>
                      <a:pt x="6347" y="8394"/>
                    </a:cubicBezTo>
                    <a:cubicBezTo>
                      <a:pt x="6383" y="8394"/>
                      <a:pt x="6430" y="8371"/>
                      <a:pt x="6466" y="8335"/>
                    </a:cubicBezTo>
                    <a:cubicBezTo>
                      <a:pt x="6740" y="8013"/>
                      <a:pt x="7002" y="7621"/>
                      <a:pt x="7192" y="7180"/>
                    </a:cubicBezTo>
                    <a:lnTo>
                      <a:pt x="8085" y="7180"/>
                    </a:lnTo>
                    <a:cubicBezTo>
                      <a:pt x="7728" y="7656"/>
                      <a:pt x="7299" y="8061"/>
                      <a:pt x="6775" y="8347"/>
                    </a:cubicBezTo>
                    <a:cubicBezTo>
                      <a:pt x="6704" y="8394"/>
                      <a:pt x="6668" y="8490"/>
                      <a:pt x="6716" y="8573"/>
                    </a:cubicBezTo>
                    <a:cubicBezTo>
                      <a:pt x="6749" y="8622"/>
                      <a:pt x="6804" y="8649"/>
                      <a:pt x="6863" y="8649"/>
                    </a:cubicBezTo>
                    <a:cubicBezTo>
                      <a:pt x="6889" y="8649"/>
                      <a:pt x="6916" y="8644"/>
                      <a:pt x="6942" y="8633"/>
                    </a:cubicBezTo>
                    <a:cubicBezTo>
                      <a:pt x="7621" y="8228"/>
                      <a:pt x="8204" y="7644"/>
                      <a:pt x="8621" y="6966"/>
                    </a:cubicBezTo>
                    <a:cubicBezTo>
                      <a:pt x="9038" y="6251"/>
                      <a:pt x="9264" y="5442"/>
                      <a:pt x="9264" y="4608"/>
                    </a:cubicBezTo>
                    <a:cubicBezTo>
                      <a:pt x="9264" y="3382"/>
                      <a:pt x="8788" y="2227"/>
                      <a:pt x="7907" y="1346"/>
                    </a:cubicBezTo>
                    <a:cubicBezTo>
                      <a:pt x="7025" y="477"/>
                      <a:pt x="5871" y="1"/>
                      <a:pt x="4632" y="1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solidFill>
                  <a:srgbClr val="000000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518670" y="1700963"/>
            <a:ext cx="180690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050" b="1" dirty="0">
                <a:latin typeface="Arial" panose="020B0604020202020204" pitchFamily="34" charset="0"/>
                <a:cs typeface="Arial" panose="020B0604020202020204" pitchFamily="34" charset="0"/>
              </a:rPr>
              <a:t>BASE DE DATOS MYSQL</a:t>
            </a:r>
            <a:endParaRPr lang="en-US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62" name="Picture 14" descr="Servidor - Iconos gratis de tecnologí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2165" y="3240524"/>
            <a:ext cx="989409" cy="989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lecha derecha 3"/>
          <p:cNvSpPr/>
          <p:nvPr/>
        </p:nvSpPr>
        <p:spPr>
          <a:xfrm>
            <a:off x="4488577" y="2156665"/>
            <a:ext cx="1247775" cy="111470"/>
          </a:xfrm>
          <a:prstGeom prst="rightArrow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5" name="Flecha derecha 14"/>
          <p:cNvSpPr/>
          <p:nvPr/>
        </p:nvSpPr>
        <p:spPr>
          <a:xfrm rot="10800000">
            <a:off x="4488577" y="2311589"/>
            <a:ext cx="1247775" cy="111470"/>
          </a:xfrm>
          <a:prstGeom prst="rightArrow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8" name="Flecha derecha 17"/>
          <p:cNvSpPr/>
          <p:nvPr/>
        </p:nvSpPr>
        <p:spPr>
          <a:xfrm>
            <a:off x="1834179" y="2301457"/>
            <a:ext cx="1247775" cy="111470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9" name="Flecha derecha 18"/>
          <p:cNvSpPr/>
          <p:nvPr/>
        </p:nvSpPr>
        <p:spPr>
          <a:xfrm rot="10800000">
            <a:off x="1934954" y="2510707"/>
            <a:ext cx="1247775" cy="111470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0" name="CuadroTexto 19"/>
          <p:cNvSpPr txBox="1"/>
          <p:nvPr/>
        </p:nvSpPr>
        <p:spPr>
          <a:xfrm>
            <a:off x="2881636" y="1664531"/>
            <a:ext cx="82105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050" b="1" dirty="0">
                <a:latin typeface="Arial" panose="020B0604020202020204" pitchFamily="34" charset="0"/>
                <a:cs typeface="Arial" panose="020B0604020202020204" pitchFamily="34" charset="0"/>
              </a:rPr>
              <a:t>LARAVEL</a:t>
            </a:r>
            <a:endParaRPr lang="en-US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CuadroTexto 21"/>
          <p:cNvSpPr txBox="1"/>
          <p:nvPr/>
        </p:nvSpPr>
        <p:spPr>
          <a:xfrm>
            <a:off x="6408535" y="1470130"/>
            <a:ext cx="161454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050" b="1" dirty="0">
                <a:latin typeface="Arial" panose="020B0604020202020204" pitchFamily="34" charset="0"/>
                <a:cs typeface="Arial" panose="020B0604020202020204" pitchFamily="34" charset="0"/>
              </a:rPr>
              <a:t>ADMIN - VETERINARY</a:t>
            </a:r>
            <a:endParaRPr lang="en-US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4" descr="Curso Laravel - Jóvenes Programadores">
            <a:extLst>
              <a:ext uri="{FF2B5EF4-FFF2-40B4-BE49-F238E27FC236}">
                <a16:creationId xmlns:a16="http://schemas.microsoft.com/office/drawing/2014/main" id="{27E591E8-664B-4F12-9407-6AB950C4BA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3799" y="1902967"/>
            <a:ext cx="1057142" cy="1099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Google Shape;138;p16">
            <a:extLst>
              <a:ext uri="{FF2B5EF4-FFF2-40B4-BE49-F238E27FC236}">
                <a16:creationId xmlns:a16="http://schemas.microsoft.com/office/drawing/2014/main" id="{355FF953-303F-E4D0-28DC-E4F7531E2769}"/>
              </a:ext>
            </a:extLst>
          </p:cNvPr>
          <p:cNvSpPr txBox="1">
            <a:spLocks/>
          </p:cNvSpPr>
          <p:nvPr/>
        </p:nvSpPr>
        <p:spPr>
          <a:xfrm>
            <a:off x="281342" y="506016"/>
            <a:ext cx="5497901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"/>
              <a:buNone/>
              <a:defRPr sz="50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"/>
              <a:buNone/>
              <a:defRPr sz="52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"/>
              <a:buNone/>
              <a:defRPr sz="52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"/>
              <a:buNone/>
              <a:defRPr sz="52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"/>
              <a:buNone/>
              <a:defRPr sz="52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"/>
              <a:buNone/>
              <a:defRPr sz="52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"/>
              <a:buNone/>
              <a:defRPr sz="52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"/>
              <a:buNone/>
              <a:defRPr sz="52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"/>
              <a:buNone/>
              <a:defRPr sz="52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pPr algn="ctr"/>
            <a:r>
              <a:rPr lang="es-ES" sz="4400" dirty="0"/>
              <a:t>Arquitectura Api </a:t>
            </a:r>
            <a:r>
              <a:rPr lang="es-ES" sz="4400" dirty="0" err="1"/>
              <a:t>Rest</a:t>
            </a:r>
            <a:endParaRPr lang="es-PE" sz="4400" dirty="0"/>
          </a:p>
        </p:txBody>
      </p:sp>
      <p:pic>
        <p:nvPicPr>
          <p:cNvPr id="10" name="Picture 2" descr="TheKenyanDev: Access &amp; Refresh Tokens - A Deep Dive into the ...">
            <a:extLst>
              <a:ext uri="{FF2B5EF4-FFF2-40B4-BE49-F238E27FC236}">
                <a16:creationId xmlns:a16="http://schemas.microsoft.com/office/drawing/2014/main" id="{3144C279-B79C-857C-806C-BCA5221B94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6295" y="2510707"/>
            <a:ext cx="1122949" cy="701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Iconos gratuitos de Veterinario diseñados por photo3idea_studio">
            <a:extLst>
              <a:ext uri="{FF2B5EF4-FFF2-40B4-BE49-F238E27FC236}">
                <a16:creationId xmlns:a16="http://schemas.microsoft.com/office/drawing/2014/main" id="{E09A5269-9B33-B5DC-6B42-54CFBC7EBA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5582" y="1752224"/>
            <a:ext cx="1230199" cy="1230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Vue 3 vs Vue 2: Las nuevas características y mejoras que debes conocer">
            <a:extLst>
              <a:ext uri="{FF2B5EF4-FFF2-40B4-BE49-F238E27FC236}">
                <a16:creationId xmlns:a16="http://schemas.microsoft.com/office/drawing/2014/main" id="{15BC100C-35A5-FBF5-286F-FD10854AB4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7874" y="1855929"/>
            <a:ext cx="1134262" cy="1134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Veterinario - Iconos gratis de animales">
            <a:extLst>
              <a:ext uri="{FF2B5EF4-FFF2-40B4-BE49-F238E27FC236}">
                <a16:creationId xmlns:a16="http://schemas.microsoft.com/office/drawing/2014/main" id="{9BAC8694-16A7-45F0-7F3D-FC11CCAE5E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7081" y="3149993"/>
            <a:ext cx="1695848" cy="1695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904C14B0-B203-FFCF-D2AA-7324FCE21F2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52756" y="2982423"/>
            <a:ext cx="1137100" cy="1758402"/>
          </a:xfrm>
          <a:prstGeom prst="rect">
            <a:avLst/>
          </a:prstGeom>
        </p:spPr>
      </p:pic>
      <p:grpSp>
        <p:nvGrpSpPr>
          <p:cNvPr id="8" name="Grupo 7">
            <a:extLst>
              <a:ext uri="{FF2B5EF4-FFF2-40B4-BE49-F238E27FC236}">
                <a16:creationId xmlns:a16="http://schemas.microsoft.com/office/drawing/2014/main" id="{72DAE4C8-9345-C2C1-C8B6-F236B90C54E8}"/>
              </a:ext>
            </a:extLst>
          </p:cNvPr>
          <p:cNvGrpSpPr/>
          <p:nvPr/>
        </p:nvGrpSpPr>
        <p:grpSpPr>
          <a:xfrm>
            <a:off x="6446480" y="345197"/>
            <a:ext cx="1388110" cy="514606"/>
            <a:chOff x="6550478" y="202264"/>
            <a:chExt cx="1388110" cy="514606"/>
          </a:xfrm>
        </p:grpSpPr>
        <p:pic>
          <p:nvPicPr>
            <p:cNvPr id="45" name="Imagen 44">
              <a:extLst>
                <a:ext uri="{FF2B5EF4-FFF2-40B4-BE49-F238E27FC236}">
                  <a16:creationId xmlns:a16="http://schemas.microsoft.com/office/drawing/2014/main" id="{F71D4D63-262F-CB53-8200-B323DD373E7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550478" y="202264"/>
              <a:ext cx="1318778" cy="350259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  <p:sp>
          <p:nvSpPr>
            <p:cNvPr id="46" name="Rectángulo 45">
              <a:extLst>
                <a:ext uri="{FF2B5EF4-FFF2-40B4-BE49-F238E27FC236}">
                  <a16:creationId xmlns:a16="http://schemas.microsoft.com/office/drawing/2014/main" id="{2E32A4A1-CA27-A791-9100-7197A1596571}"/>
                </a:ext>
              </a:extLst>
            </p:cNvPr>
            <p:cNvSpPr/>
            <p:nvPr/>
          </p:nvSpPr>
          <p:spPr>
            <a:xfrm>
              <a:off x="6685368" y="572225"/>
              <a:ext cx="1253220" cy="126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800" dirty="0">
                  <a:solidFill>
                    <a:srgbClr val="000000"/>
                  </a:solidFill>
                </a:rPr>
                <a:t>laravest.com</a:t>
              </a:r>
              <a:endParaRPr lang="es-PE" sz="800" dirty="0">
                <a:solidFill>
                  <a:srgbClr val="000000"/>
                </a:solidFill>
              </a:endParaRPr>
            </a:p>
          </p:txBody>
        </p:sp>
        <p:grpSp>
          <p:nvGrpSpPr>
            <p:cNvPr id="47" name="Google Shape;9198;p51">
              <a:extLst>
                <a:ext uri="{FF2B5EF4-FFF2-40B4-BE49-F238E27FC236}">
                  <a16:creationId xmlns:a16="http://schemas.microsoft.com/office/drawing/2014/main" id="{C7ECC8DA-CB7B-CFD3-376F-8C6AE661E4E0}"/>
                </a:ext>
              </a:extLst>
            </p:cNvPr>
            <p:cNvGrpSpPr/>
            <p:nvPr/>
          </p:nvGrpSpPr>
          <p:grpSpPr>
            <a:xfrm>
              <a:off x="6807462" y="553579"/>
              <a:ext cx="147520" cy="163291"/>
              <a:chOff x="3122257" y="1508594"/>
              <a:chExt cx="294850" cy="349434"/>
            </a:xfrm>
          </p:grpSpPr>
          <p:sp>
            <p:nvSpPr>
              <p:cNvPr id="48" name="Google Shape;9199;p51">
                <a:extLst>
                  <a:ext uri="{FF2B5EF4-FFF2-40B4-BE49-F238E27FC236}">
                    <a16:creationId xmlns:a16="http://schemas.microsoft.com/office/drawing/2014/main" id="{DC6B783F-696D-0248-1FAE-E211C94E8806}"/>
                  </a:ext>
                </a:extLst>
              </p:cNvPr>
              <p:cNvSpPr/>
              <p:nvPr/>
            </p:nvSpPr>
            <p:spPr>
              <a:xfrm>
                <a:off x="3226110" y="1659042"/>
                <a:ext cx="87557" cy="29568"/>
              </a:xfrm>
              <a:custGeom>
                <a:avLst/>
                <a:gdLst/>
                <a:ahLst/>
                <a:cxnLst/>
                <a:rect l="l" t="t" r="r" b="b"/>
                <a:pathLst>
                  <a:path w="2751" h="929" extrusionOk="0">
                    <a:moveTo>
                      <a:pt x="1099" y="0"/>
                    </a:moveTo>
                    <a:cubicBezTo>
                      <a:pt x="771" y="0"/>
                      <a:pt x="476" y="33"/>
                      <a:pt x="286" y="60"/>
                    </a:cubicBezTo>
                    <a:cubicBezTo>
                      <a:pt x="119" y="96"/>
                      <a:pt x="0" y="227"/>
                      <a:pt x="0" y="393"/>
                    </a:cubicBezTo>
                    <a:lnTo>
                      <a:pt x="0" y="762"/>
                    </a:lnTo>
                    <a:cubicBezTo>
                      <a:pt x="0" y="846"/>
                      <a:pt x="72" y="929"/>
                      <a:pt x="167" y="929"/>
                    </a:cubicBezTo>
                    <a:cubicBezTo>
                      <a:pt x="250" y="929"/>
                      <a:pt x="322" y="846"/>
                      <a:pt x="322" y="762"/>
                    </a:cubicBezTo>
                    <a:lnTo>
                      <a:pt x="322" y="393"/>
                    </a:lnTo>
                    <a:cubicBezTo>
                      <a:pt x="322" y="393"/>
                      <a:pt x="322" y="369"/>
                      <a:pt x="345" y="369"/>
                    </a:cubicBezTo>
                    <a:cubicBezTo>
                      <a:pt x="509" y="350"/>
                      <a:pt x="813" y="315"/>
                      <a:pt x="1144" y="315"/>
                    </a:cubicBezTo>
                    <a:cubicBezTo>
                      <a:pt x="1222" y="315"/>
                      <a:pt x="1302" y="317"/>
                      <a:pt x="1381" y="322"/>
                    </a:cubicBezTo>
                    <a:cubicBezTo>
                      <a:pt x="1893" y="358"/>
                      <a:pt x="2250" y="488"/>
                      <a:pt x="2465" y="703"/>
                    </a:cubicBezTo>
                    <a:cubicBezTo>
                      <a:pt x="2494" y="733"/>
                      <a:pt x="2536" y="747"/>
                      <a:pt x="2578" y="747"/>
                    </a:cubicBezTo>
                    <a:cubicBezTo>
                      <a:pt x="2619" y="747"/>
                      <a:pt x="2661" y="733"/>
                      <a:pt x="2691" y="703"/>
                    </a:cubicBezTo>
                    <a:cubicBezTo>
                      <a:pt x="2750" y="643"/>
                      <a:pt x="2750" y="536"/>
                      <a:pt x="2679" y="477"/>
                    </a:cubicBezTo>
                    <a:cubicBezTo>
                      <a:pt x="2297" y="95"/>
                      <a:pt x="1652" y="0"/>
                      <a:pt x="1099" y="0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solidFill>
                  <a:srgbClr val="000000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9200;p51">
                <a:extLst>
                  <a:ext uri="{FF2B5EF4-FFF2-40B4-BE49-F238E27FC236}">
                    <a16:creationId xmlns:a16="http://schemas.microsoft.com/office/drawing/2014/main" id="{A0F1BA2F-3E65-A0E1-DB80-2DED38A2AC95}"/>
                  </a:ext>
                </a:extLst>
              </p:cNvPr>
              <p:cNvSpPr/>
              <p:nvPr/>
            </p:nvSpPr>
            <p:spPr>
              <a:xfrm>
                <a:off x="3171144" y="1612033"/>
                <a:ext cx="196694" cy="245613"/>
              </a:xfrm>
              <a:custGeom>
                <a:avLst/>
                <a:gdLst/>
                <a:ahLst/>
                <a:cxnLst/>
                <a:rect l="l" t="t" r="r" b="b"/>
                <a:pathLst>
                  <a:path w="6180" h="7717" extrusionOk="0">
                    <a:moveTo>
                      <a:pt x="4835" y="334"/>
                    </a:moveTo>
                    <a:lnTo>
                      <a:pt x="4835" y="1894"/>
                    </a:lnTo>
                    <a:cubicBezTo>
                      <a:pt x="4835" y="2132"/>
                      <a:pt x="4775" y="2358"/>
                      <a:pt x="4692" y="2561"/>
                    </a:cubicBezTo>
                    <a:cubicBezTo>
                      <a:pt x="4668" y="2585"/>
                      <a:pt x="4668" y="2608"/>
                      <a:pt x="4668" y="2644"/>
                    </a:cubicBezTo>
                    <a:lnTo>
                      <a:pt x="4668" y="3097"/>
                    </a:lnTo>
                    <a:cubicBezTo>
                      <a:pt x="4668" y="3537"/>
                      <a:pt x="4489" y="3930"/>
                      <a:pt x="4180" y="4228"/>
                    </a:cubicBezTo>
                    <a:cubicBezTo>
                      <a:pt x="3900" y="4497"/>
                      <a:pt x="3532" y="4649"/>
                      <a:pt x="3129" y="4649"/>
                    </a:cubicBezTo>
                    <a:cubicBezTo>
                      <a:pt x="3087" y="4649"/>
                      <a:pt x="3044" y="4648"/>
                      <a:pt x="3001" y="4644"/>
                    </a:cubicBezTo>
                    <a:cubicBezTo>
                      <a:pt x="2168" y="4597"/>
                      <a:pt x="1537" y="3894"/>
                      <a:pt x="1537" y="3037"/>
                    </a:cubicBezTo>
                    <a:lnTo>
                      <a:pt x="1537" y="2644"/>
                    </a:lnTo>
                    <a:cubicBezTo>
                      <a:pt x="1537" y="2608"/>
                      <a:pt x="1537" y="2597"/>
                      <a:pt x="1513" y="2561"/>
                    </a:cubicBezTo>
                    <a:cubicBezTo>
                      <a:pt x="1418" y="2358"/>
                      <a:pt x="1370" y="2120"/>
                      <a:pt x="1370" y="1894"/>
                    </a:cubicBezTo>
                    <a:lnTo>
                      <a:pt x="1370" y="1549"/>
                    </a:lnTo>
                    <a:cubicBezTo>
                      <a:pt x="1370" y="882"/>
                      <a:pt x="1918" y="334"/>
                      <a:pt x="2584" y="334"/>
                    </a:cubicBezTo>
                    <a:close/>
                    <a:moveTo>
                      <a:pt x="3954" y="4763"/>
                    </a:moveTo>
                    <a:lnTo>
                      <a:pt x="3954" y="5061"/>
                    </a:lnTo>
                    <a:lnTo>
                      <a:pt x="3096" y="5656"/>
                    </a:lnTo>
                    <a:lnTo>
                      <a:pt x="2215" y="5061"/>
                    </a:lnTo>
                    <a:lnTo>
                      <a:pt x="2215" y="4763"/>
                    </a:lnTo>
                    <a:cubicBezTo>
                      <a:pt x="2441" y="4883"/>
                      <a:pt x="2691" y="4966"/>
                      <a:pt x="2965" y="4978"/>
                    </a:cubicBezTo>
                    <a:lnTo>
                      <a:pt x="3096" y="4978"/>
                    </a:lnTo>
                    <a:cubicBezTo>
                      <a:pt x="3406" y="4978"/>
                      <a:pt x="3704" y="4894"/>
                      <a:pt x="3954" y="4763"/>
                    </a:cubicBezTo>
                    <a:close/>
                    <a:moveTo>
                      <a:pt x="2084" y="5359"/>
                    </a:moveTo>
                    <a:lnTo>
                      <a:pt x="2846" y="5883"/>
                    </a:lnTo>
                    <a:lnTo>
                      <a:pt x="2441" y="6276"/>
                    </a:lnTo>
                    <a:lnTo>
                      <a:pt x="2430" y="6276"/>
                    </a:lnTo>
                    <a:lnTo>
                      <a:pt x="1918" y="5525"/>
                    </a:lnTo>
                    <a:lnTo>
                      <a:pt x="2084" y="5359"/>
                    </a:lnTo>
                    <a:close/>
                    <a:moveTo>
                      <a:pt x="4108" y="5347"/>
                    </a:moveTo>
                    <a:lnTo>
                      <a:pt x="4275" y="5514"/>
                    </a:lnTo>
                    <a:lnTo>
                      <a:pt x="3763" y="6276"/>
                    </a:lnTo>
                    <a:lnTo>
                      <a:pt x="3751" y="6276"/>
                    </a:lnTo>
                    <a:lnTo>
                      <a:pt x="3346" y="5871"/>
                    </a:lnTo>
                    <a:lnTo>
                      <a:pt x="4108" y="5347"/>
                    </a:lnTo>
                    <a:close/>
                    <a:moveTo>
                      <a:pt x="2572" y="1"/>
                    </a:moveTo>
                    <a:cubicBezTo>
                      <a:pt x="1727" y="1"/>
                      <a:pt x="1037" y="692"/>
                      <a:pt x="1037" y="1537"/>
                    </a:cubicBezTo>
                    <a:lnTo>
                      <a:pt x="1037" y="1882"/>
                    </a:lnTo>
                    <a:cubicBezTo>
                      <a:pt x="1037" y="2144"/>
                      <a:pt x="1096" y="2418"/>
                      <a:pt x="1215" y="2668"/>
                    </a:cubicBezTo>
                    <a:lnTo>
                      <a:pt x="1215" y="3025"/>
                    </a:lnTo>
                    <a:cubicBezTo>
                      <a:pt x="1215" y="3620"/>
                      <a:pt x="1489" y="4168"/>
                      <a:pt x="1906" y="4525"/>
                    </a:cubicBezTo>
                    <a:lnTo>
                      <a:pt x="1906" y="5061"/>
                    </a:lnTo>
                    <a:lnTo>
                      <a:pt x="1608" y="5383"/>
                    </a:lnTo>
                    <a:cubicBezTo>
                      <a:pt x="1572" y="5406"/>
                      <a:pt x="1560" y="5454"/>
                      <a:pt x="1560" y="5502"/>
                    </a:cubicBezTo>
                    <a:lnTo>
                      <a:pt x="560" y="5859"/>
                    </a:lnTo>
                    <a:cubicBezTo>
                      <a:pt x="239" y="5978"/>
                      <a:pt x="1" y="6299"/>
                      <a:pt x="1" y="6657"/>
                    </a:cubicBezTo>
                    <a:lnTo>
                      <a:pt x="1" y="7549"/>
                    </a:lnTo>
                    <a:cubicBezTo>
                      <a:pt x="1" y="7645"/>
                      <a:pt x="72" y="7716"/>
                      <a:pt x="167" y="7716"/>
                    </a:cubicBezTo>
                    <a:cubicBezTo>
                      <a:pt x="251" y="7716"/>
                      <a:pt x="322" y="7645"/>
                      <a:pt x="322" y="7549"/>
                    </a:cubicBezTo>
                    <a:lnTo>
                      <a:pt x="322" y="6657"/>
                    </a:lnTo>
                    <a:cubicBezTo>
                      <a:pt x="322" y="6430"/>
                      <a:pt x="465" y="6240"/>
                      <a:pt x="667" y="6168"/>
                    </a:cubicBezTo>
                    <a:lnTo>
                      <a:pt x="1715" y="5775"/>
                    </a:lnTo>
                    <a:lnTo>
                      <a:pt x="2144" y="6430"/>
                    </a:lnTo>
                    <a:cubicBezTo>
                      <a:pt x="2203" y="6526"/>
                      <a:pt x="2287" y="6561"/>
                      <a:pt x="2382" y="6585"/>
                    </a:cubicBezTo>
                    <a:lnTo>
                      <a:pt x="2406" y="6585"/>
                    </a:lnTo>
                    <a:cubicBezTo>
                      <a:pt x="2501" y="6585"/>
                      <a:pt x="2584" y="6549"/>
                      <a:pt x="2644" y="6478"/>
                    </a:cubicBezTo>
                    <a:lnTo>
                      <a:pt x="2918" y="6204"/>
                    </a:lnTo>
                    <a:lnTo>
                      <a:pt x="2918" y="7549"/>
                    </a:lnTo>
                    <a:cubicBezTo>
                      <a:pt x="2918" y="7633"/>
                      <a:pt x="2989" y="7716"/>
                      <a:pt x="3084" y="7716"/>
                    </a:cubicBezTo>
                    <a:cubicBezTo>
                      <a:pt x="3168" y="7716"/>
                      <a:pt x="3239" y="7633"/>
                      <a:pt x="3239" y="7549"/>
                    </a:cubicBezTo>
                    <a:lnTo>
                      <a:pt x="3239" y="6204"/>
                    </a:lnTo>
                    <a:lnTo>
                      <a:pt x="3513" y="6478"/>
                    </a:lnTo>
                    <a:cubicBezTo>
                      <a:pt x="3573" y="6537"/>
                      <a:pt x="3656" y="6585"/>
                      <a:pt x="3751" y="6585"/>
                    </a:cubicBezTo>
                    <a:lnTo>
                      <a:pt x="3775" y="6585"/>
                    </a:lnTo>
                    <a:cubicBezTo>
                      <a:pt x="3882" y="6561"/>
                      <a:pt x="3977" y="6526"/>
                      <a:pt x="4013" y="6430"/>
                    </a:cubicBezTo>
                    <a:lnTo>
                      <a:pt x="4454" y="5775"/>
                    </a:lnTo>
                    <a:lnTo>
                      <a:pt x="5489" y="6168"/>
                    </a:lnTo>
                    <a:cubicBezTo>
                      <a:pt x="5704" y="6240"/>
                      <a:pt x="5835" y="6430"/>
                      <a:pt x="5835" y="6657"/>
                    </a:cubicBezTo>
                    <a:lnTo>
                      <a:pt x="5835" y="7549"/>
                    </a:lnTo>
                    <a:cubicBezTo>
                      <a:pt x="5835" y="7645"/>
                      <a:pt x="5906" y="7716"/>
                      <a:pt x="6001" y="7716"/>
                    </a:cubicBezTo>
                    <a:cubicBezTo>
                      <a:pt x="6085" y="7716"/>
                      <a:pt x="6156" y="7645"/>
                      <a:pt x="6156" y="7549"/>
                    </a:cubicBezTo>
                    <a:lnTo>
                      <a:pt x="6156" y="6657"/>
                    </a:lnTo>
                    <a:cubicBezTo>
                      <a:pt x="6180" y="6311"/>
                      <a:pt x="5954" y="6002"/>
                      <a:pt x="5620" y="5883"/>
                    </a:cubicBezTo>
                    <a:lnTo>
                      <a:pt x="4632" y="5525"/>
                    </a:lnTo>
                    <a:cubicBezTo>
                      <a:pt x="4632" y="5478"/>
                      <a:pt x="4608" y="5442"/>
                      <a:pt x="4585" y="5406"/>
                    </a:cubicBezTo>
                    <a:lnTo>
                      <a:pt x="4287" y="5097"/>
                    </a:lnTo>
                    <a:lnTo>
                      <a:pt x="4287" y="4549"/>
                    </a:lnTo>
                    <a:cubicBezTo>
                      <a:pt x="4311" y="4513"/>
                      <a:pt x="4346" y="4490"/>
                      <a:pt x="4370" y="4466"/>
                    </a:cubicBezTo>
                    <a:cubicBezTo>
                      <a:pt x="4751" y="4109"/>
                      <a:pt x="4966" y="3620"/>
                      <a:pt x="4966" y="3097"/>
                    </a:cubicBezTo>
                    <a:lnTo>
                      <a:pt x="4966" y="2680"/>
                    </a:lnTo>
                    <a:cubicBezTo>
                      <a:pt x="5085" y="2430"/>
                      <a:pt x="5144" y="2180"/>
                      <a:pt x="5144" y="1894"/>
                    </a:cubicBezTo>
                    <a:lnTo>
                      <a:pt x="5144" y="168"/>
                    </a:lnTo>
                    <a:cubicBezTo>
                      <a:pt x="5144" y="72"/>
                      <a:pt x="5073" y="1"/>
                      <a:pt x="4989" y="1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solidFill>
                  <a:srgbClr val="000000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9201;p51">
                <a:extLst>
                  <a:ext uri="{FF2B5EF4-FFF2-40B4-BE49-F238E27FC236}">
                    <a16:creationId xmlns:a16="http://schemas.microsoft.com/office/drawing/2014/main" id="{124984D6-B323-8158-2FFD-04FB22251875}"/>
                  </a:ext>
                </a:extLst>
              </p:cNvPr>
              <p:cNvSpPr/>
              <p:nvPr/>
            </p:nvSpPr>
            <p:spPr>
              <a:xfrm>
                <a:off x="3204117" y="1836767"/>
                <a:ext cx="10630" cy="21261"/>
              </a:xfrm>
              <a:custGeom>
                <a:avLst/>
                <a:gdLst/>
                <a:ahLst/>
                <a:cxnLst/>
                <a:rect l="l" t="t" r="r" b="b"/>
                <a:pathLst>
                  <a:path w="334" h="668" extrusionOk="0">
                    <a:moveTo>
                      <a:pt x="167" y="0"/>
                    </a:moveTo>
                    <a:cubicBezTo>
                      <a:pt x="84" y="0"/>
                      <a:pt x="1" y="72"/>
                      <a:pt x="1" y="167"/>
                    </a:cubicBezTo>
                    <a:lnTo>
                      <a:pt x="1" y="500"/>
                    </a:lnTo>
                    <a:cubicBezTo>
                      <a:pt x="1" y="596"/>
                      <a:pt x="84" y="667"/>
                      <a:pt x="167" y="667"/>
                    </a:cubicBezTo>
                    <a:cubicBezTo>
                      <a:pt x="262" y="667"/>
                      <a:pt x="334" y="596"/>
                      <a:pt x="334" y="500"/>
                    </a:cubicBezTo>
                    <a:lnTo>
                      <a:pt x="334" y="167"/>
                    </a:lnTo>
                    <a:cubicBezTo>
                      <a:pt x="334" y="72"/>
                      <a:pt x="262" y="0"/>
                      <a:pt x="167" y="0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solidFill>
                  <a:srgbClr val="000000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9202;p51">
                <a:extLst>
                  <a:ext uri="{FF2B5EF4-FFF2-40B4-BE49-F238E27FC236}">
                    <a16:creationId xmlns:a16="http://schemas.microsoft.com/office/drawing/2014/main" id="{B10949B3-1E9B-1C2D-480E-7A5E92CC6252}"/>
                  </a:ext>
                </a:extLst>
              </p:cNvPr>
              <p:cNvSpPr/>
              <p:nvPr/>
            </p:nvSpPr>
            <p:spPr>
              <a:xfrm>
                <a:off x="3324616" y="1836767"/>
                <a:ext cx="10280" cy="21261"/>
              </a:xfrm>
              <a:custGeom>
                <a:avLst/>
                <a:gdLst/>
                <a:ahLst/>
                <a:cxnLst/>
                <a:rect l="l" t="t" r="r" b="b"/>
                <a:pathLst>
                  <a:path w="323" h="668" extrusionOk="0">
                    <a:moveTo>
                      <a:pt x="167" y="0"/>
                    </a:moveTo>
                    <a:cubicBezTo>
                      <a:pt x="72" y="0"/>
                      <a:pt x="1" y="72"/>
                      <a:pt x="1" y="167"/>
                    </a:cubicBezTo>
                    <a:lnTo>
                      <a:pt x="1" y="500"/>
                    </a:lnTo>
                    <a:cubicBezTo>
                      <a:pt x="1" y="596"/>
                      <a:pt x="72" y="667"/>
                      <a:pt x="167" y="667"/>
                    </a:cubicBezTo>
                    <a:cubicBezTo>
                      <a:pt x="251" y="667"/>
                      <a:pt x="322" y="596"/>
                      <a:pt x="322" y="500"/>
                    </a:cubicBezTo>
                    <a:lnTo>
                      <a:pt x="322" y="167"/>
                    </a:lnTo>
                    <a:cubicBezTo>
                      <a:pt x="322" y="72"/>
                      <a:pt x="251" y="0"/>
                      <a:pt x="167" y="0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solidFill>
                  <a:srgbClr val="000000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9203;p51">
                <a:extLst>
                  <a:ext uri="{FF2B5EF4-FFF2-40B4-BE49-F238E27FC236}">
                    <a16:creationId xmlns:a16="http://schemas.microsoft.com/office/drawing/2014/main" id="{53A1DDF0-D6A1-2CA3-9AAD-AE7D8E08A0D9}"/>
                  </a:ext>
                </a:extLst>
              </p:cNvPr>
              <p:cNvSpPr/>
              <p:nvPr/>
            </p:nvSpPr>
            <p:spPr>
              <a:xfrm>
                <a:off x="3122257" y="1508594"/>
                <a:ext cx="294850" cy="278554"/>
              </a:xfrm>
              <a:custGeom>
                <a:avLst/>
                <a:gdLst/>
                <a:ahLst/>
                <a:cxnLst/>
                <a:rect l="l" t="t" r="r" b="b"/>
                <a:pathLst>
                  <a:path w="9264" h="8752" extrusionOk="0">
                    <a:moveTo>
                      <a:pt x="3096" y="584"/>
                    </a:moveTo>
                    <a:lnTo>
                      <a:pt x="3096" y="584"/>
                    </a:lnTo>
                    <a:cubicBezTo>
                      <a:pt x="2858" y="798"/>
                      <a:pt x="2620" y="1060"/>
                      <a:pt x="2430" y="1382"/>
                    </a:cubicBezTo>
                    <a:cubicBezTo>
                      <a:pt x="2299" y="1584"/>
                      <a:pt x="2156" y="1810"/>
                      <a:pt x="2061" y="2048"/>
                    </a:cubicBezTo>
                    <a:lnTo>
                      <a:pt x="1168" y="2048"/>
                    </a:lnTo>
                    <a:cubicBezTo>
                      <a:pt x="1656" y="1394"/>
                      <a:pt x="2322" y="882"/>
                      <a:pt x="3096" y="584"/>
                    </a:cubicBezTo>
                    <a:close/>
                    <a:moveTo>
                      <a:pt x="4466" y="310"/>
                    </a:moveTo>
                    <a:lnTo>
                      <a:pt x="4466" y="2048"/>
                    </a:lnTo>
                    <a:lnTo>
                      <a:pt x="2418" y="2048"/>
                    </a:lnTo>
                    <a:cubicBezTo>
                      <a:pt x="2894" y="1048"/>
                      <a:pt x="3632" y="382"/>
                      <a:pt x="4466" y="310"/>
                    </a:cubicBezTo>
                    <a:close/>
                    <a:moveTo>
                      <a:pt x="4799" y="310"/>
                    </a:moveTo>
                    <a:cubicBezTo>
                      <a:pt x="5644" y="382"/>
                      <a:pt x="6371" y="1048"/>
                      <a:pt x="6847" y="2048"/>
                    </a:cubicBezTo>
                    <a:lnTo>
                      <a:pt x="4799" y="2048"/>
                    </a:lnTo>
                    <a:lnTo>
                      <a:pt x="4799" y="310"/>
                    </a:lnTo>
                    <a:close/>
                    <a:moveTo>
                      <a:pt x="6168" y="608"/>
                    </a:moveTo>
                    <a:cubicBezTo>
                      <a:pt x="6942" y="905"/>
                      <a:pt x="7609" y="1405"/>
                      <a:pt x="8097" y="2060"/>
                    </a:cubicBezTo>
                    <a:lnTo>
                      <a:pt x="7204" y="2060"/>
                    </a:lnTo>
                    <a:cubicBezTo>
                      <a:pt x="7097" y="1810"/>
                      <a:pt x="6966" y="1584"/>
                      <a:pt x="6835" y="1382"/>
                    </a:cubicBezTo>
                    <a:cubicBezTo>
                      <a:pt x="6621" y="1072"/>
                      <a:pt x="6406" y="810"/>
                      <a:pt x="6168" y="608"/>
                    </a:cubicBezTo>
                    <a:close/>
                    <a:moveTo>
                      <a:pt x="1941" y="2382"/>
                    </a:moveTo>
                    <a:cubicBezTo>
                      <a:pt x="1703" y="3013"/>
                      <a:pt x="1560" y="3715"/>
                      <a:pt x="1549" y="4465"/>
                    </a:cubicBezTo>
                    <a:lnTo>
                      <a:pt x="322" y="4465"/>
                    </a:lnTo>
                    <a:cubicBezTo>
                      <a:pt x="358" y="3703"/>
                      <a:pt x="584" y="2989"/>
                      <a:pt x="953" y="2382"/>
                    </a:cubicBezTo>
                    <a:close/>
                    <a:moveTo>
                      <a:pt x="8323" y="2382"/>
                    </a:moveTo>
                    <a:cubicBezTo>
                      <a:pt x="8692" y="2989"/>
                      <a:pt x="8919" y="3703"/>
                      <a:pt x="8942" y="4465"/>
                    </a:cubicBezTo>
                    <a:lnTo>
                      <a:pt x="7728" y="4465"/>
                    </a:lnTo>
                    <a:cubicBezTo>
                      <a:pt x="7692" y="3715"/>
                      <a:pt x="7561" y="3013"/>
                      <a:pt x="7335" y="2382"/>
                    </a:cubicBezTo>
                    <a:close/>
                    <a:moveTo>
                      <a:pt x="1537" y="4787"/>
                    </a:moveTo>
                    <a:cubicBezTo>
                      <a:pt x="1560" y="5466"/>
                      <a:pt x="1668" y="6132"/>
                      <a:pt x="1882" y="6739"/>
                    </a:cubicBezTo>
                    <a:lnTo>
                      <a:pt x="1918" y="6870"/>
                    </a:lnTo>
                    <a:lnTo>
                      <a:pt x="941" y="6870"/>
                    </a:lnTo>
                    <a:cubicBezTo>
                      <a:pt x="572" y="6239"/>
                      <a:pt x="346" y="5525"/>
                      <a:pt x="310" y="4787"/>
                    </a:cubicBezTo>
                    <a:close/>
                    <a:moveTo>
                      <a:pt x="8919" y="4787"/>
                    </a:moveTo>
                    <a:cubicBezTo>
                      <a:pt x="8919" y="5501"/>
                      <a:pt x="8704" y="6204"/>
                      <a:pt x="8347" y="6811"/>
                    </a:cubicBezTo>
                    <a:cubicBezTo>
                      <a:pt x="8335" y="6823"/>
                      <a:pt x="8323" y="6859"/>
                      <a:pt x="8311" y="6870"/>
                    </a:cubicBezTo>
                    <a:lnTo>
                      <a:pt x="7323" y="6870"/>
                    </a:lnTo>
                    <a:lnTo>
                      <a:pt x="7371" y="6739"/>
                    </a:lnTo>
                    <a:cubicBezTo>
                      <a:pt x="7573" y="6120"/>
                      <a:pt x="7680" y="5466"/>
                      <a:pt x="7692" y="4787"/>
                    </a:cubicBezTo>
                    <a:close/>
                    <a:moveTo>
                      <a:pt x="4632" y="1"/>
                    </a:moveTo>
                    <a:cubicBezTo>
                      <a:pt x="3394" y="1"/>
                      <a:pt x="2239" y="477"/>
                      <a:pt x="1358" y="1346"/>
                    </a:cubicBezTo>
                    <a:cubicBezTo>
                      <a:pt x="477" y="2227"/>
                      <a:pt x="1" y="3382"/>
                      <a:pt x="1" y="4620"/>
                    </a:cubicBezTo>
                    <a:cubicBezTo>
                      <a:pt x="1" y="6358"/>
                      <a:pt x="953" y="7930"/>
                      <a:pt x="2501" y="8728"/>
                    </a:cubicBezTo>
                    <a:cubicBezTo>
                      <a:pt x="2537" y="8752"/>
                      <a:pt x="2549" y="8752"/>
                      <a:pt x="2573" y="8752"/>
                    </a:cubicBezTo>
                    <a:cubicBezTo>
                      <a:pt x="2632" y="8752"/>
                      <a:pt x="2692" y="8716"/>
                      <a:pt x="2727" y="8656"/>
                    </a:cubicBezTo>
                    <a:cubicBezTo>
                      <a:pt x="2775" y="8585"/>
                      <a:pt x="2739" y="8478"/>
                      <a:pt x="2656" y="8430"/>
                    </a:cubicBezTo>
                    <a:cubicBezTo>
                      <a:pt x="2061" y="8121"/>
                      <a:pt x="1560" y="7692"/>
                      <a:pt x="1179" y="7180"/>
                    </a:cubicBezTo>
                    <a:lnTo>
                      <a:pt x="2072" y="7180"/>
                    </a:lnTo>
                    <a:cubicBezTo>
                      <a:pt x="2263" y="7632"/>
                      <a:pt x="2513" y="8013"/>
                      <a:pt x="2799" y="8335"/>
                    </a:cubicBezTo>
                    <a:cubicBezTo>
                      <a:pt x="2831" y="8368"/>
                      <a:pt x="2879" y="8386"/>
                      <a:pt x="2924" y="8386"/>
                    </a:cubicBezTo>
                    <a:cubicBezTo>
                      <a:pt x="2962" y="8386"/>
                      <a:pt x="2998" y="8374"/>
                      <a:pt x="3025" y="8347"/>
                    </a:cubicBezTo>
                    <a:cubicBezTo>
                      <a:pt x="3084" y="8287"/>
                      <a:pt x="3096" y="8180"/>
                      <a:pt x="3037" y="8121"/>
                    </a:cubicBezTo>
                    <a:cubicBezTo>
                      <a:pt x="2799" y="7859"/>
                      <a:pt x="2596" y="7537"/>
                      <a:pt x="2430" y="7180"/>
                    </a:cubicBezTo>
                    <a:cubicBezTo>
                      <a:pt x="2501" y="7168"/>
                      <a:pt x="2561" y="7109"/>
                      <a:pt x="2561" y="7025"/>
                    </a:cubicBezTo>
                    <a:cubicBezTo>
                      <a:pt x="2561" y="6930"/>
                      <a:pt x="2489" y="6859"/>
                      <a:pt x="2394" y="6859"/>
                    </a:cubicBezTo>
                    <a:lnTo>
                      <a:pt x="2275" y="6859"/>
                    </a:lnTo>
                    <a:cubicBezTo>
                      <a:pt x="2025" y="6228"/>
                      <a:pt x="1894" y="5513"/>
                      <a:pt x="1882" y="4775"/>
                    </a:cubicBezTo>
                    <a:lnTo>
                      <a:pt x="2061" y="4775"/>
                    </a:lnTo>
                    <a:cubicBezTo>
                      <a:pt x="2144" y="4775"/>
                      <a:pt x="2215" y="4704"/>
                      <a:pt x="2215" y="4608"/>
                    </a:cubicBezTo>
                    <a:cubicBezTo>
                      <a:pt x="2215" y="4513"/>
                      <a:pt x="2144" y="4442"/>
                      <a:pt x="2061" y="4442"/>
                    </a:cubicBezTo>
                    <a:lnTo>
                      <a:pt x="1882" y="4442"/>
                    </a:lnTo>
                    <a:cubicBezTo>
                      <a:pt x="1894" y="3680"/>
                      <a:pt x="2037" y="2965"/>
                      <a:pt x="2275" y="2358"/>
                    </a:cubicBezTo>
                    <a:lnTo>
                      <a:pt x="4478" y="2358"/>
                    </a:lnTo>
                    <a:lnTo>
                      <a:pt x="4478" y="2715"/>
                    </a:lnTo>
                    <a:cubicBezTo>
                      <a:pt x="4478" y="2810"/>
                      <a:pt x="4561" y="2882"/>
                      <a:pt x="4644" y="2882"/>
                    </a:cubicBezTo>
                    <a:cubicBezTo>
                      <a:pt x="4739" y="2882"/>
                      <a:pt x="4811" y="2810"/>
                      <a:pt x="4811" y="2715"/>
                    </a:cubicBezTo>
                    <a:lnTo>
                      <a:pt x="4811" y="2358"/>
                    </a:lnTo>
                    <a:lnTo>
                      <a:pt x="7014" y="2358"/>
                    </a:lnTo>
                    <a:cubicBezTo>
                      <a:pt x="7252" y="2965"/>
                      <a:pt x="7395" y="3680"/>
                      <a:pt x="7418" y="4442"/>
                    </a:cubicBezTo>
                    <a:lnTo>
                      <a:pt x="7204" y="4442"/>
                    </a:lnTo>
                    <a:cubicBezTo>
                      <a:pt x="7121" y="4442"/>
                      <a:pt x="7037" y="4513"/>
                      <a:pt x="7037" y="4608"/>
                    </a:cubicBezTo>
                    <a:cubicBezTo>
                      <a:pt x="7037" y="4704"/>
                      <a:pt x="7121" y="4775"/>
                      <a:pt x="7204" y="4775"/>
                    </a:cubicBezTo>
                    <a:lnTo>
                      <a:pt x="7383" y="4775"/>
                    </a:lnTo>
                    <a:cubicBezTo>
                      <a:pt x="7371" y="5513"/>
                      <a:pt x="7216" y="6228"/>
                      <a:pt x="6978" y="6859"/>
                    </a:cubicBezTo>
                    <a:lnTo>
                      <a:pt x="6859" y="6859"/>
                    </a:lnTo>
                    <a:cubicBezTo>
                      <a:pt x="6775" y="6859"/>
                      <a:pt x="6704" y="6930"/>
                      <a:pt x="6704" y="7025"/>
                    </a:cubicBezTo>
                    <a:cubicBezTo>
                      <a:pt x="6704" y="7109"/>
                      <a:pt x="6764" y="7168"/>
                      <a:pt x="6835" y="7180"/>
                    </a:cubicBezTo>
                    <a:cubicBezTo>
                      <a:pt x="6668" y="7537"/>
                      <a:pt x="6466" y="7859"/>
                      <a:pt x="6228" y="8121"/>
                    </a:cubicBezTo>
                    <a:cubicBezTo>
                      <a:pt x="6168" y="8180"/>
                      <a:pt x="6168" y="8287"/>
                      <a:pt x="6240" y="8347"/>
                    </a:cubicBezTo>
                    <a:cubicBezTo>
                      <a:pt x="6263" y="8371"/>
                      <a:pt x="6311" y="8394"/>
                      <a:pt x="6347" y="8394"/>
                    </a:cubicBezTo>
                    <a:cubicBezTo>
                      <a:pt x="6383" y="8394"/>
                      <a:pt x="6430" y="8371"/>
                      <a:pt x="6466" y="8335"/>
                    </a:cubicBezTo>
                    <a:cubicBezTo>
                      <a:pt x="6740" y="8013"/>
                      <a:pt x="7002" y="7621"/>
                      <a:pt x="7192" y="7180"/>
                    </a:cubicBezTo>
                    <a:lnTo>
                      <a:pt x="8085" y="7180"/>
                    </a:lnTo>
                    <a:cubicBezTo>
                      <a:pt x="7728" y="7656"/>
                      <a:pt x="7299" y="8061"/>
                      <a:pt x="6775" y="8347"/>
                    </a:cubicBezTo>
                    <a:cubicBezTo>
                      <a:pt x="6704" y="8394"/>
                      <a:pt x="6668" y="8490"/>
                      <a:pt x="6716" y="8573"/>
                    </a:cubicBezTo>
                    <a:cubicBezTo>
                      <a:pt x="6749" y="8622"/>
                      <a:pt x="6804" y="8649"/>
                      <a:pt x="6863" y="8649"/>
                    </a:cubicBezTo>
                    <a:cubicBezTo>
                      <a:pt x="6889" y="8649"/>
                      <a:pt x="6916" y="8644"/>
                      <a:pt x="6942" y="8633"/>
                    </a:cubicBezTo>
                    <a:cubicBezTo>
                      <a:pt x="7621" y="8228"/>
                      <a:pt x="8204" y="7644"/>
                      <a:pt x="8621" y="6966"/>
                    </a:cubicBezTo>
                    <a:cubicBezTo>
                      <a:pt x="9038" y="6251"/>
                      <a:pt x="9264" y="5442"/>
                      <a:pt x="9264" y="4608"/>
                    </a:cubicBezTo>
                    <a:cubicBezTo>
                      <a:pt x="9264" y="3382"/>
                      <a:pt x="8788" y="2227"/>
                      <a:pt x="7907" y="1346"/>
                    </a:cubicBezTo>
                    <a:cubicBezTo>
                      <a:pt x="7025" y="477"/>
                      <a:pt x="5871" y="1"/>
                      <a:pt x="4632" y="1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solidFill>
                  <a:srgbClr val="000000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12" name="Picture 2" descr="PostgreSQL – Un poco de historia y características notables – SQL Training">
            <a:extLst>
              <a:ext uri="{FF2B5EF4-FFF2-40B4-BE49-F238E27FC236}">
                <a16:creationId xmlns:a16="http://schemas.microsoft.com/office/drawing/2014/main" id="{D021F5E2-6914-4775-C42D-9E95E13A60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912" y="2058757"/>
            <a:ext cx="1103662" cy="1015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49130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redondeado 6"/>
          <p:cNvSpPr/>
          <p:nvPr/>
        </p:nvSpPr>
        <p:spPr>
          <a:xfrm>
            <a:off x="2040977" y="1256040"/>
            <a:ext cx="3882737" cy="315649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s-MX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Login</a:t>
            </a:r>
            <a:r>
              <a:rPr lang="es-MX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Usuarios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Roles Y Permisos.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Doctores.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Pacientes(Mascotas).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Historial medico.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Seguimiento de vacunas.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Propietarios de las mascotitas.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Agenda y citas.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Calendario de citas.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Procedimientos quirúrgicos.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Recordatorio por correos.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Control de pagos.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Reportes y Análisis(Gráficos).</a:t>
            </a:r>
          </a:p>
        </p:txBody>
      </p:sp>
      <p:sp>
        <p:nvSpPr>
          <p:cNvPr id="3" name="Google Shape;138;p16">
            <a:extLst>
              <a:ext uri="{FF2B5EF4-FFF2-40B4-BE49-F238E27FC236}">
                <a16:creationId xmlns:a16="http://schemas.microsoft.com/office/drawing/2014/main" id="{8D51EAE4-D01B-07BA-61CA-9CB29C2ABED3}"/>
              </a:ext>
            </a:extLst>
          </p:cNvPr>
          <p:cNvSpPr txBox="1">
            <a:spLocks/>
          </p:cNvSpPr>
          <p:nvPr/>
        </p:nvSpPr>
        <p:spPr>
          <a:xfrm>
            <a:off x="603538" y="437625"/>
            <a:ext cx="58992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"/>
              <a:buNone/>
              <a:defRPr sz="50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"/>
              <a:buNone/>
              <a:defRPr sz="52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"/>
              <a:buNone/>
              <a:defRPr sz="52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"/>
              <a:buNone/>
              <a:defRPr sz="52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"/>
              <a:buNone/>
              <a:defRPr sz="52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"/>
              <a:buNone/>
              <a:defRPr sz="52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"/>
              <a:buNone/>
              <a:defRPr sz="52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"/>
              <a:buNone/>
              <a:defRPr sz="52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"/>
              <a:buNone/>
              <a:defRPr sz="52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pPr algn="ctr"/>
            <a:r>
              <a:rPr lang="es-ES" sz="4400" dirty="0"/>
              <a:t>Análisis y requerimientos</a:t>
            </a:r>
            <a:endParaRPr lang="es-PE" sz="4400" dirty="0"/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E8C61FEC-9695-D381-D4A1-681B13EF3F3F}"/>
              </a:ext>
            </a:extLst>
          </p:cNvPr>
          <p:cNvGrpSpPr/>
          <p:nvPr/>
        </p:nvGrpSpPr>
        <p:grpSpPr>
          <a:xfrm>
            <a:off x="6757536" y="1525313"/>
            <a:ext cx="2059068" cy="2059069"/>
            <a:chOff x="6757536" y="1525313"/>
            <a:chExt cx="2059068" cy="2059069"/>
          </a:xfrm>
        </p:grpSpPr>
        <p:pic>
          <p:nvPicPr>
            <p:cNvPr id="9" name="Picture 10" descr="Index of /images/flaticon-png/big">
              <a:extLst>
                <a:ext uri="{FF2B5EF4-FFF2-40B4-BE49-F238E27FC236}">
                  <a16:creationId xmlns:a16="http://schemas.microsoft.com/office/drawing/2014/main" id="{FBB73C46-0D73-0B85-942C-E734AB0689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57536" y="1525313"/>
              <a:ext cx="2059068" cy="20590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" name="Imagen 1">
              <a:extLst>
                <a:ext uri="{FF2B5EF4-FFF2-40B4-BE49-F238E27FC236}">
                  <a16:creationId xmlns:a16="http://schemas.microsoft.com/office/drawing/2014/main" id="{F0FC9A17-3DBA-C743-3176-54205D2A601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12732" y="1835608"/>
              <a:ext cx="1962462" cy="1194917"/>
            </a:xfrm>
            <a:prstGeom prst="roundRect">
              <a:avLst>
                <a:gd name="adj" fmla="val 3202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</p:grpSp>
      <p:pic>
        <p:nvPicPr>
          <p:cNvPr id="4098" name="Picture 2" descr="Perro De Explotación Del Niño. Doctor Mascotas. Perro Sanador Del  Veterinario De Dibujos Animados. Clipart De Stock | Royalty-Free |  FreeImages">
            <a:extLst>
              <a:ext uri="{FF2B5EF4-FFF2-40B4-BE49-F238E27FC236}">
                <a16:creationId xmlns:a16="http://schemas.microsoft.com/office/drawing/2014/main" id="{EAFF7347-BBAA-C1AF-0F11-71E3C930FC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077" y="2099268"/>
            <a:ext cx="1549892" cy="1470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upo 7">
            <a:extLst>
              <a:ext uri="{FF2B5EF4-FFF2-40B4-BE49-F238E27FC236}">
                <a16:creationId xmlns:a16="http://schemas.microsoft.com/office/drawing/2014/main" id="{B9B199CB-BB3C-566F-CE18-C31C06D771E7}"/>
              </a:ext>
            </a:extLst>
          </p:cNvPr>
          <p:cNvGrpSpPr/>
          <p:nvPr/>
        </p:nvGrpSpPr>
        <p:grpSpPr>
          <a:xfrm>
            <a:off x="6992943" y="366022"/>
            <a:ext cx="1388110" cy="514606"/>
            <a:chOff x="6550478" y="202264"/>
            <a:chExt cx="1388110" cy="514606"/>
          </a:xfrm>
        </p:grpSpPr>
        <p:pic>
          <p:nvPicPr>
            <p:cNvPr id="10" name="Imagen 9">
              <a:extLst>
                <a:ext uri="{FF2B5EF4-FFF2-40B4-BE49-F238E27FC236}">
                  <a16:creationId xmlns:a16="http://schemas.microsoft.com/office/drawing/2014/main" id="{B8361C7F-9B57-5C6C-CE7F-8F04F2DD190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550478" y="202264"/>
              <a:ext cx="1318778" cy="350259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  <p:sp>
          <p:nvSpPr>
            <p:cNvPr id="54" name="Rectángulo 53">
              <a:extLst>
                <a:ext uri="{FF2B5EF4-FFF2-40B4-BE49-F238E27FC236}">
                  <a16:creationId xmlns:a16="http://schemas.microsoft.com/office/drawing/2014/main" id="{5BF4D059-C8B6-6F1B-6F33-A7FAA5E1C0CC}"/>
                </a:ext>
              </a:extLst>
            </p:cNvPr>
            <p:cNvSpPr/>
            <p:nvPr/>
          </p:nvSpPr>
          <p:spPr>
            <a:xfrm>
              <a:off x="6685368" y="572225"/>
              <a:ext cx="1253220" cy="126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800" dirty="0">
                  <a:solidFill>
                    <a:srgbClr val="000000"/>
                  </a:solidFill>
                </a:rPr>
                <a:t>laravest.com</a:t>
              </a:r>
              <a:endParaRPr lang="es-PE" sz="800" dirty="0">
                <a:solidFill>
                  <a:srgbClr val="000000"/>
                </a:solidFill>
              </a:endParaRPr>
            </a:p>
          </p:txBody>
        </p:sp>
        <p:grpSp>
          <p:nvGrpSpPr>
            <p:cNvPr id="55" name="Google Shape;9198;p51">
              <a:extLst>
                <a:ext uri="{FF2B5EF4-FFF2-40B4-BE49-F238E27FC236}">
                  <a16:creationId xmlns:a16="http://schemas.microsoft.com/office/drawing/2014/main" id="{6C6ACC41-0FFE-6CD2-EE6E-49DD913BC187}"/>
                </a:ext>
              </a:extLst>
            </p:cNvPr>
            <p:cNvGrpSpPr/>
            <p:nvPr/>
          </p:nvGrpSpPr>
          <p:grpSpPr>
            <a:xfrm>
              <a:off x="6807462" y="553579"/>
              <a:ext cx="147520" cy="163291"/>
              <a:chOff x="3122257" y="1508594"/>
              <a:chExt cx="294850" cy="349434"/>
            </a:xfrm>
          </p:grpSpPr>
          <p:sp>
            <p:nvSpPr>
              <p:cNvPr id="56" name="Google Shape;9199;p51">
                <a:extLst>
                  <a:ext uri="{FF2B5EF4-FFF2-40B4-BE49-F238E27FC236}">
                    <a16:creationId xmlns:a16="http://schemas.microsoft.com/office/drawing/2014/main" id="{1823E91D-6AD9-B352-FC3C-F09672E66E3F}"/>
                  </a:ext>
                </a:extLst>
              </p:cNvPr>
              <p:cNvSpPr/>
              <p:nvPr/>
            </p:nvSpPr>
            <p:spPr>
              <a:xfrm>
                <a:off x="3226110" y="1659042"/>
                <a:ext cx="87557" cy="29568"/>
              </a:xfrm>
              <a:custGeom>
                <a:avLst/>
                <a:gdLst/>
                <a:ahLst/>
                <a:cxnLst/>
                <a:rect l="l" t="t" r="r" b="b"/>
                <a:pathLst>
                  <a:path w="2751" h="929" extrusionOk="0">
                    <a:moveTo>
                      <a:pt x="1099" y="0"/>
                    </a:moveTo>
                    <a:cubicBezTo>
                      <a:pt x="771" y="0"/>
                      <a:pt x="476" y="33"/>
                      <a:pt x="286" y="60"/>
                    </a:cubicBezTo>
                    <a:cubicBezTo>
                      <a:pt x="119" y="96"/>
                      <a:pt x="0" y="227"/>
                      <a:pt x="0" y="393"/>
                    </a:cubicBezTo>
                    <a:lnTo>
                      <a:pt x="0" y="762"/>
                    </a:lnTo>
                    <a:cubicBezTo>
                      <a:pt x="0" y="846"/>
                      <a:pt x="72" y="929"/>
                      <a:pt x="167" y="929"/>
                    </a:cubicBezTo>
                    <a:cubicBezTo>
                      <a:pt x="250" y="929"/>
                      <a:pt x="322" y="846"/>
                      <a:pt x="322" y="762"/>
                    </a:cubicBezTo>
                    <a:lnTo>
                      <a:pt x="322" y="393"/>
                    </a:lnTo>
                    <a:cubicBezTo>
                      <a:pt x="322" y="393"/>
                      <a:pt x="322" y="369"/>
                      <a:pt x="345" y="369"/>
                    </a:cubicBezTo>
                    <a:cubicBezTo>
                      <a:pt x="509" y="350"/>
                      <a:pt x="813" y="315"/>
                      <a:pt x="1144" y="315"/>
                    </a:cubicBezTo>
                    <a:cubicBezTo>
                      <a:pt x="1222" y="315"/>
                      <a:pt x="1302" y="317"/>
                      <a:pt x="1381" y="322"/>
                    </a:cubicBezTo>
                    <a:cubicBezTo>
                      <a:pt x="1893" y="358"/>
                      <a:pt x="2250" y="488"/>
                      <a:pt x="2465" y="703"/>
                    </a:cubicBezTo>
                    <a:cubicBezTo>
                      <a:pt x="2494" y="733"/>
                      <a:pt x="2536" y="747"/>
                      <a:pt x="2578" y="747"/>
                    </a:cubicBezTo>
                    <a:cubicBezTo>
                      <a:pt x="2619" y="747"/>
                      <a:pt x="2661" y="733"/>
                      <a:pt x="2691" y="703"/>
                    </a:cubicBezTo>
                    <a:cubicBezTo>
                      <a:pt x="2750" y="643"/>
                      <a:pt x="2750" y="536"/>
                      <a:pt x="2679" y="477"/>
                    </a:cubicBezTo>
                    <a:cubicBezTo>
                      <a:pt x="2297" y="95"/>
                      <a:pt x="1652" y="0"/>
                      <a:pt x="1099" y="0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solidFill>
                  <a:srgbClr val="000000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9200;p51">
                <a:extLst>
                  <a:ext uri="{FF2B5EF4-FFF2-40B4-BE49-F238E27FC236}">
                    <a16:creationId xmlns:a16="http://schemas.microsoft.com/office/drawing/2014/main" id="{CA98CCC5-B7DF-36EC-A720-CD550B846B7E}"/>
                  </a:ext>
                </a:extLst>
              </p:cNvPr>
              <p:cNvSpPr/>
              <p:nvPr/>
            </p:nvSpPr>
            <p:spPr>
              <a:xfrm>
                <a:off x="3171144" y="1612033"/>
                <a:ext cx="196694" cy="245613"/>
              </a:xfrm>
              <a:custGeom>
                <a:avLst/>
                <a:gdLst/>
                <a:ahLst/>
                <a:cxnLst/>
                <a:rect l="l" t="t" r="r" b="b"/>
                <a:pathLst>
                  <a:path w="6180" h="7717" extrusionOk="0">
                    <a:moveTo>
                      <a:pt x="4835" y="334"/>
                    </a:moveTo>
                    <a:lnTo>
                      <a:pt x="4835" y="1894"/>
                    </a:lnTo>
                    <a:cubicBezTo>
                      <a:pt x="4835" y="2132"/>
                      <a:pt x="4775" y="2358"/>
                      <a:pt x="4692" y="2561"/>
                    </a:cubicBezTo>
                    <a:cubicBezTo>
                      <a:pt x="4668" y="2585"/>
                      <a:pt x="4668" y="2608"/>
                      <a:pt x="4668" y="2644"/>
                    </a:cubicBezTo>
                    <a:lnTo>
                      <a:pt x="4668" y="3097"/>
                    </a:lnTo>
                    <a:cubicBezTo>
                      <a:pt x="4668" y="3537"/>
                      <a:pt x="4489" y="3930"/>
                      <a:pt x="4180" y="4228"/>
                    </a:cubicBezTo>
                    <a:cubicBezTo>
                      <a:pt x="3900" y="4497"/>
                      <a:pt x="3532" y="4649"/>
                      <a:pt x="3129" y="4649"/>
                    </a:cubicBezTo>
                    <a:cubicBezTo>
                      <a:pt x="3087" y="4649"/>
                      <a:pt x="3044" y="4648"/>
                      <a:pt x="3001" y="4644"/>
                    </a:cubicBezTo>
                    <a:cubicBezTo>
                      <a:pt x="2168" y="4597"/>
                      <a:pt x="1537" y="3894"/>
                      <a:pt x="1537" y="3037"/>
                    </a:cubicBezTo>
                    <a:lnTo>
                      <a:pt x="1537" y="2644"/>
                    </a:lnTo>
                    <a:cubicBezTo>
                      <a:pt x="1537" y="2608"/>
                      <a:pt x="1537" y="2597"/>
                      <a:pt x="1513" y="2561"/>
                    </a:cubicBezTo>
                    <a:cubicBezTo>
                      <a:pt x="1418" y="2358"/>
                      <a:pt x="1370" y="2120"/>
                      <a:pt x="1370" y="1894"/>
                    </a:cubicBezTo>
                    <a:lnTo>
                      <a:pt x="1370" y="1549"/>
                    </a:lnTo>
                    <a:cubicBezTo>
                      <a:pt x="1370" y="882"/>
                      <a:pt x="1918" y="334"/>
                      <a:pt x="2584" y="334"/>
                    </a:cubicBezTo>
                    <a:close/>
                    <a:moveTo>
                      <a:pt x="3954" y="4763"/>
                    </a:moveTo>
                    <a:lnTo>
                      <a:pt x="3954" y="5061"/>
                    </a:lnTo>
                    <a:lnTo>
                      <a:pt x="3096" y="5656"/>
                    </a:lnTo>
                    <a:lnTo>
                      <a:pt x="2215" y="5061"/>
                    </a:lnTo>
                    <a:lnTo>
                      <a:pt x="2215" y="4763"/>
                    </a:lnTo>
                    <a:cubicBezTo>
                      <a:pt x="2441" y="4883"/>
                      <a:pt x="2691" y="4966"/>
                      <a:pt x="2965" y="4978"/>
                    </a:cubicBezTo>
                    <a:lnTo>
                      <a:pt x="3096" y="4978"/>
                    </a:lnTo>
                    <a:cubicBezTo>
                      <a:pt x="3406" y="4978"/>
                      <a:pt x="3704" y="4894"/>
                      <a:pt x="3954" y="4763"/>
                    </a:cubicBezTo>
                    <a:close/>
                    <a:moveTo>
                      <a:pt x="2084" y="5359"/>
                    </a:moveTo>
                    <a:lnTo>
                      <a:pt x="2846" y="5883"/>
                    </a:lnTo>
                    <a:lnTo>
                      <a:pt x="2441" y="6276"/>
                    </a:lnTo>
                    <a:lnTo>
                      <a:pt x="2430" y="6276"/>
                    </a:lnTo>
                    <a:lnTo>
                      <a:pt x="1918" y="5525"/>
                    </a:lnTo>
                    <a:lnTo>
                      <a:pt x="2084" y="5359"/>
                    </a:lnTo>
                    <a:close/>
                    <a:moveTo>
                      <a:pt x="4108" y="5347"/>
                    </a:moveTo>
                    <a:lnTo>
                      <a:pt x="4275" y="5514"/>
                    </a:lnTo>
                    <a:lnTo>
                      <a:pt x="3763" y="6276"/>
                    </a:lnTo>
                    <a:lnTo>
                      <a:pt x="3751" y="6276"/>
                    </a:lnTo>
                    <a:lnTo>
                      <a:pt x="3346" y="5871"/>
                    </a:lnTo>
                    <a:lnTo>
                      <a:pt x="4108" y="5347"/>
                    </a:lnTo>
                    <a:close/>
                    <a:moveTo>
                      <a:pt x="2572" y="1"/>
                    </a:moveTo>
                    <a:cubicBezTo>
                      <a:pt x="1727" y="1"/>
                      <a:pt x="1037" y="692"/>
                      <a:pt x="1037" y="1537"/>
                    </a:cubicBezTo>
                    <a:lnTo>
                      <a:pt x="1037" y="1882"/>
                    </a:lnTo>
                    <a:cubicBezTo>
                      <a:pt x="1037" y="2144"/>
                      <a:pt x="1096" y="2418"/>
                      <a:pt x="1215" y="2668"/>
                    </a:cubicBezTo>
                    <a:lnTo>
                      <a:pt x="1215" y="3025"/>
                    </a:lnTo>
                    <a:cubicBezTo>
                      <a:pt x="1215" y="3620"/>
                      <a:pt x="1489" y="4168"/>
                      <a:pt x="1906" y="4525"/>
                    </a:cubicBezTo>
                    <a:lnTo>
                      <a:pt x="1906" y="5061"/>
                    </a:lnTo>
                    <a:lnTo>
                      <a:pt x="1608" y="5383"/>
                    </a:lnTo>
                    <a:cubicBezTo>
                      <a:pt x="1572" y="5406"/>
                      <a:pt x="1560" y="5454"/>
                      <a:pt x="1560" y="5502"/>
                    </a:cubicBezTo>
                    <a:lnTo>
                      <a:pt x="560" y="5859"/>
                    </a:lnTo>
                    <a:cubicBezTo>
                      <a:pt x="239" y="5978"/>
                      <a:pt x="1" y="6299"/>
                      <a:pt x="1" y="6657"/>
                    </a:cubicBezTo>
                    <a:lnTo>
                      <a:pt x="1" y="7549"/>
                    </a:lnTo>
                    <a:cubicBezTo>
                      <a:pt x="1" y="7645"/>
                      <a:pt x="72" y="7716"/>
                      <a:pt x="167" y="7716"/>
                    </a:cubicBezTo>
                    <a:cubicBezTo>
                      <a:pt x="251" y="7716"/>
                      <a:pt x="322" y="7645"/>
                      <a:pt x="322" y="7549"/>
                    </a:cubicBezTo>
                    <a:lnTo>
                      <a:pt x="322" y="6657"/>
                    </a:lnTo>
                    <a:cubicBezTo>
                      <a:pt x="322" y="6430"/>
                      <a:pt x="465" y="6240"/>
                      <a:pt x="667" y="6168"/>
                    </a:cubicBezTo>
                    <a:lnTo>
                      <a:pt x="1715" y="5775"/>
                    </a:lnTo>
                    <a:lnTo>
                      <a:pt x="2144" y="6430"/>
                    </a:lnTo>
                    <a:cubicBezTo>
                      <a:pt x="2203" y="6526"/>
                      <a:pt x="2287" y="6561"/>
                      <a:pt x="2382" y="6585"/>
                    </a:cubicBezTo>
                    <a:lnTo>
                      <a:pt x="2406" y="6585"/>
                    </a:lnTo>
                    <a:cubicBezTo>
                      <a:pt x="2501" y="6585"/>
                      <a:pt x="2584" y="6549"/>
                      <a:pt x="2644" y="6478"/>
                    </a:cubicBezTo>
                    <a:lnTo>
                      <a:pt x="2918" y="6204"/>
                    </a:lnTo>
                    <a:lnTo>
                      <a:pt x="2918" y="7549"/>
                    </a:lnTo>
                    <a:cubicBezTo>
                      <a:pt x="2918" y="7633"/>
                      <a:pt x="2989" y="7716"/>
                      <a:pt x="3084" y="7716"/>
                    </a:cubicBezTo>
                    <a:cubicBezTo>
                      <a:pt x="3168" y="7716"/>
                      <a:pt x="3239" y="7633"/>
                      <a:pt x="3239" y="7549"/>
                    </a:cubicBezTo>
                    <a:lnTo>
                      <a:pt x="3239" y="6204"/>
                    </a:lnTo>
                    <a:lnTo>
                      <a:pt x="3513" y="6478"/>
                    </a:lnTo>
                    <a:cubicBezTo>
                      <a:pt x="3573" y="6537"/>
                      <a:pt x="3656" y="6585"/>
                      <a:pt x="3751" y="6585"/>
                    </a:cubicBezTo>
                    <a:lnTo>
                      <a:pt x="3775" y="6585"/>
                    </a:lnTo>
                    <a:cubicBezTo>
                      <a:pt x="3882" y="6561"/>
                      <a:pt x="3977" y="6526"/>
                      <a:pt x="4013" y="6430"/>
                    </a:cubicBezTo>
                    <a:lnTo>
                      <a:pt x="4454" y="5775"/>
                    </a:lnTo>
                    <a:lnTo>
                      <a:pt x="5489" y="6168"/>
                    </a:lnTo>
                    <a:cubicBezTo>
                      <a:pt x="5704" y="6240"/>
                      <a:pt x="5835" y="6430"/>
                      <a:pt x="5835" y="6657"/>
                    </a:cubicBezTo>
                    <a:lnTo>
                      <a:pt x="5835" y="7549"/>
                    </a:lnTo>
                    <a:cubicBezTo>
                      <a:pt x="5835" y="7645"/>
                      <a:pt x="5906" y="7716"/>
                      <a:pt x="6001" y="7716"/>
                    </a:cubicBezTo>
                    <a:cubicBezTo>
                      <a:pt x="6085" y="7716"/>
                      <a:pt x="6156" y="7645"/>
                      <a:pt x="6156" y="7549"/>
                    </a:cubicBezTo>
                    <a:lnTo>
                      <a:pt x="6156" y="6657"/>
                    </a:lnTo>
                    <a:cubicBezTo>
                      <a:pt x="6180" y="6311"/>
                      <a:pt x="5954" y="6002"/>
                      <a:pt x="5620" y="5883"/>
                    </a:cubicBezTo>
                    <a:lnTo>
                      <a:pt x="4632" y="5525"/>
                    </a:lnTo>
                    <a:cubicBezTo>
                      <a:pt x="4632" y="5478"/>
                      <a:pt x="4608" y="5442"/>
                      <a:pt x="4585" y="5406"/>
                    </a:cubicBezTo>
                    <a:lnTo>
                      <a:pt x="4287" y="5097"/>
                    </a:lnTo>
                    <a:lnTo>
                      <a:pt x="4287" y="4549"/>
                    </a:lnTo>
                    <a:cubicBezTo>
                      <a:pt x="4311" y="4513"/>
                      <a:pt x="4346" y="4490"/>
                      <a:pt x="4370" y="4466"/>
                    </a:cubicBezTo>
                    <a:cubicBezTo>
                      <a:pt x="4751" y="4109"/>
                      <a:pt x="4966" y="3620"/>
                      <a:pt x="4966" y="3097"/>
                    </a:cubicBezTo>
                    <a:lnTo>
                      <a:pt x="4966" y="2680"/>
                    </a:lnTo>
                    <a:cubicBezTo>
                      <a:pt x="5085" y="2430"/>
                      <a:pt x="5144" y="2180"/>
                      <a:pt x="5144" y="1894"/>
                    </a:cubicBezTo>
                    <a:lnTo>
                      <a:pt x="5144" y="168"/>
                    </a:lnTo>
                    <a:cubicBezTo>
                      <a:pt x="5144" y="72"/>
                      <a:pt x="5073" y="1"/>
                      <a:pt x="4989" y="1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solidFill>
                  <a:srgbClr val="000000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9201;p51">
                <a:extLst>
                  <a:ext uri="{FF2B5EF4-FFF2-40B4-BE49-F238E27FC236}">
                    <a16:creationId xmlns:a16="http://schemas.microsoft.com/office/drawing/2014/main" id="{75253422-BC89-940F-C63B-9DFD0A5FF843}"/>
                  </a:ext>
                </a:extLst>
              </p:cNvPr>
              <p:cNvSpPr/>
              <p:nvPr/>
            </p:nvSpPr>
            <p:spPr>
              <a:xfrm>
                <a:off x="3204117" y="1836767"/>
                <a:ext cx="10630" cy="21261"/>
              </a:xfrm>
              <a:custGeom>
                <a:avLst/>
                <a:gdLst/>
                <a:ahLst/>
                <a:cxnLst/>
                <a:rect l="l" t="t" r="r" b="b"/>
                <a:pathLst>
                  <a:path w="334" h="668" extrusionOk="0">
                    <a:moveTo>
                      <a:pt x="167" y="0"/>
                    </a:moveTo>
                    <a:cubicBezTo>
                      <a:pt x="84" y="0"/>
                      <a:pt x="1" y="72"/>
                      <a:pt x="1" y="167"/>
                    </a:cubicBezTo>
                    <a:lnTo>
                      <a:pt x="1" y="500"/>
                    </a:lnTo>
                    <a:cubicBezTo>
                      <a:pt x="1" y="596"/>
                      <a:pt x="84" y="667"/>
                      <a:pt x="167" y="667"/>
                    </a:cubicBezTo>
                    <a:cubicBezTo>
                      <a:pt x="262" y="667"/>
                      <a:pt x="334" y="596"/>
                      <a:pt x="334" y="500"/>
                    </a:cubicBezTo>
                    <a:lnTo>
                      <a:pt x="334" y="167"/>
                    </a:lnTo>
                    <a:cubicBezTo>
                      <a:pt x="334" y="72"/>
                      <a:pt x="262" y="0"/>
                      <a:pt x="167" y="0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solidFill>
                  <a:srgbClr val="000000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9202;p51">
                <a:extLst>
                  <a:ext uri="{FF2B5EF4-FFF2-40B4-BE49-F238E27FC236}">
                    <a16:creationId xmlns:a16="http://schemas.microsoft.com/office/drawing/2014/main" id="{AE469B87-330C-5960-FB34-38CA2429E0B3}"/>
                  </a:ext>
                </a:extLst>
              </p:cNvPr>
              <p:cNvSpPr/>
              <p:nvPr/>
            </p:nvSpPr>
            <p:spPr>
              <a:xfrm>
                <a:off x="3324616" y="1836767"/>
                <a:ext cx="10280" cy="21261"/>
              </a:xfrm>
              <a:custGeom>
                <a:avLst/>
                <a:gdLst/>
                <a:ahLst/>
                <a:cxnLst/>
                <a:rect l="l" t="t" r="r" b="b"/>
                <a:pathLst>
                  <a:path w="323" h="668" extrusionOk="0">
                    <a:moveTo>
                      <a:pt x="167" y="0"/>
                    </a:moveTo>
                    <a:cubicBezTo>
                      <a:pt x="72" y="0"/>
                      <a:pt x="1" y="72"/>
                      <a:pt x="1" y="167"/>
                    </a:cubicBezTo>
                    <a:lnTo>
                      <a:pt x="1" y="500"/>
                    </a:lnTo>
                    <a:cubicBezTo>
                      <a:pt x="1" y="596"/>
                      <a:pt x="72" y="667"/>
                      <a:pt x="167" y="667"/>
                    </a:cubicBezTo>
                    <a:cubicBezTo>
                      <a:pt x="251" y="667"/>
                      <a:pt x="322" y="596"/>
                      <a:pt x="322" y="500"/>
                    </a:cubicBezTo>
                    <a:lnTo>
                      <a:pt x="322" y="167"/>
                    </a:lnTo>
                    <a:cubicBezTo>
                      <a:pt x="322" y="72"/>
                      <a:pt x="251" y="0"/>
                      <a:pt x="167" y="0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solidFill>
                  <a:srgbClr val="000000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9203;p51">
                <a:extLst>
                  <a:ext uri="{FF2B5EF4-FFF2-40B4-BE49-F238E27FC236}">
                    <a16:creationId xmlns:a16="http://schemas.microsoft.com/office/drawing/2014/main" id="{07CF34AA-AC18-0C0D-B3A3-641CDCB940CE}"/>
                  </a:ext>
                </a:extLst>
              </p:cNvPr>
              <p:cNvSpPr/>
              <p:nvPr/>
            </p:nvSpPr>
            <p:spPr>
              <a:xfrm>
                <a:off x="3122257" y="1508594"/>
                <a:ext cx="294850" cy="278554"/>
              </a:xfrm>
              <a:custGeom>
                <a:avLst/>
                <a:gdLst/>
                <a:ahLst/>
                <a:cxnLst/>
                <a:rect l="l" t="t" r="r" b="b"/>
                <a:pathLst>
                  <a:path w="9264" h="8752" extrusionOk="0">
                    <a:moveTo>
                      <a:pt x="3096" y="584"/>
                    </a:moveTo>
                    <a:lnTo>
                      <a:pt x="3096" y="584"/>
                    </a:lnTo>
                    <a:cubicBezTo>
                      <a:pt x="2858" y="798"/>
                      <a:pt x="2620" y="1060"/>
                      <a:pt x="2430" y="1382"/>
                    </a:cubicBezTo>
                    <a:cubicBezTo>
                      <a:pt x="2299" y="1584"/>
                      <a:pt x="2156" y="1810"/>
                      <a:pt x="2061" y="2048"/>
                    </a:cubicBezTo>
                    <a:lnTo>
                      <a:pt x="1168" y="2048"/>
                    </a:lnTo>
                    <a:cubicBezTo>
                      <a:pt x="1656" y="1394"/>
                      <a:pt x="2322" y="882"/>
                      <a:pt x="3096" y="584"/>
                    </a:cubicBezTo>
                    <a:close/>
                    <a:moveTo>
                      <a:pt x="4466" y="310"/>
                    </a:moveTo>
                    <a:lnTo>
                      <a:pt x="4466" y="2048"/>
                    </a:lnTo>
                    <a:lnTo>
                      <a:pt x="2418" y="2048"/>
                    </a:lnTo>
                    <a:cubicBezTo>
                      <a:pt x="2894" y="1048"/>
                      <a:pt x="3632" y="382"/>
                      <a:pt x="4466" y="310"/>
                    </a:cubicBezTo>
                    <a:close/>
                    <a:moveTo>
                      <a:pt x="4799" y="310"/>
                    </a:moveTo>
                    <a:cubicBezTo>
                      <a:pt x="5644" y="382"/>
                      <a:pt x="6371" y="1048"/>
                      <a:pt x="6847" y="2048"/>
                    </a:cubicBezTo>
                    <a:lnTo>
                      <a:pt x="4799" y="2048"/>
                    </a:lnTo>
                    <a:lnTo>
                      <a:pt x="4799" y="310"/>
                    </a:lnTo>
                    <a:close/>
                    <a:moveTo>
                      <a:pt x="6168" y="608"/>
                    </a:moveTo>
                    <a:cubicBezTo>
                      <a:pt x="6942" y="905"/>
                      <a:pt x="7609" y="1405"/>
                      <a:pt x="8097" y="2060"/>
                    </a:cubicBezTo>
                    <a:lnTo>
                      <a:pt x="7204" y="2060"/>
                    </a:lnTo>
                    <a:cubicBezTo>
                      <a:pt x="7097" y="1810"/>
                      <a:pt x="6966" y="1584"/>
                      <a:pt x="6835" y="1382"/>
                    </a:cubicBezTo>
                    <a:cubicBezTo>
                      <a:pt x="6621" y="1072"/>
                      <a:pt x="6406" y="810"/>
                      <a:pt x="6168" y="608"/>
                    </a:cubicBezTo>
                    <a:close/>
                    <a:moveTo>
                      <a:pt x="1941" y="2382"/>
                    </a:moveTo>
                    <a:cubicBezTo>
                      <a:pt x="1703" y="3013"/>
                      <a:pt x="1560" y="3715"/>
                      <a:pt x="1549" y="4465"/>
                    </a:cubicBezTo>
                    <a:lnTo>
                      <a:pt x="322" y="4465"/>
                    </a:lnTo>
                    <a:cubicBezTo>
                      <a:pt x="358" y="3703"/>
                      <a:pt x="584" y="2989"/>
                      <a:pt x="953" y="2382"/>
                    </a:cubicBezTo>
                    <a:close/>
                    <a:moveTo>
                      <a:pt x="8323" y="2382"/>
                    </a:moveTo>
                    <a:cubicBezTo>
                      <a:pt x="8692" y="2989"/>
                      <a:pt x="8919" y="3703"/>
                      <a:pt x="8942" y="4465"/>
                    </a:cubicBezTo>
                    <a:lnTo>
                      <a:pt x="7728" y="4465"/>
                    </a:lnTo>
                    <a:cubicBezTo>
                      <a:pt x="7692" y="3715"/>
                      <a:pt x="7561" y="3013"/>
                      <a:pt x="7335" y="2382"/>
                    </a:cubicBezTo>
                    <a:close/>
                    <a:moveTo>
                      <a:pt x="1537" y="4787"/>
                    </a:moveTo>
                    <a:cubicBezTo>
                      <a:pt x="1560" y="5466"/>
                      <a:pt x="1668" y="6132"/>
                      <a:pt x="1882" y="6739"/>
                    </a:cubicBezTo>
                    <a:lnTo>
                      <a:pt x="1918" y="6870"/>
                    </a:lnTo>
                    <a:lnTo>
                      <a:pt x="941" y="6870"/>
                    </a:lnTo>
                    <a:cubicBezTo>
                      <a:pt x="572" y="6239"/>
                      <a:pt x="346" y="5525"/>
                      <a:pt x="310" y="4787"/>
                    </a:cubicBezTo>
                    <a:close/>
                    <a:moveTo>
                      <a:pt x="8919" y="4787"/>
                    </a:moveTo>
                    <a:cubicBezTo>
                      <a:pt x="8919" y="5501"/>
                      <a:pt x="8704" y="6204"/>
                      <a:pt x="8347" y="6811"/>
                    </a:cubicBezTo>
                    <a:cubicBezTo>
                      <a:pt x="8335" y="6823"/>
                      <a:pt x="8323" y="6859"/>
                      <a:pt x="8311" y="6870"/>
                    </a:cubicBezTo>
                    <a:lnTo>
                      <a:pt x="7323" y="6870"/>
                    </a:lnTo>
                    <a:lnTo>
                      <a:pt x="7371" y="6739"/>
                    </a:lnTo>
                    <a:cubicBezTo>
                      <a:pt x="7573" y="6120"/>
                      <a:pt x="7680" y="5466"/>
                      <a:pt x="7692" y="4787"/>
                    </a:cubicBezTo>
                    <a:close/>
                    <a:moveTo>
                      <a:pt x="4632" y="1"/>
                    </a:moveTo>
                    <a:cubicBezTo>
                      <a:pt x="3394" y="1"/>
                      <a:pt x="2239" y="477"/>
                      <a:pt x="1358" y="1346"/>
                    </a:cubicBezTo>
                    <a:cubicBezTo>
                      <a:pt x="477" y="2227"/>
                      <a:pt x="1" y="3382"/>
                      <a:pt x="1" y="4620"/>
                    </a:cubicBezTo>
                    <a:cubicBezTo>
                      <a:pt x="1" y="6358"/>
                      <a:pt x="953" y="7930"/>
                      <a:pt x="2501" y="8728"/>
                    </a:cubicBezTo>
                    <a:cubicBezTo>
                      <a:pt x="2537" y="8752"/>
                      <a:pt x="2549" y="8752"/>
                      <a:pt x="2573" y="8752"/>
                    </a:cubicBezTo>
                    <a:cubicBezTo>
                      <a:pt x="2632" y="8752"/>
                      <a:pt x="2692" y="8716"/>
                      <a:pt x="2727" y="8656"/>
                    </a:cubicBezTo>
                    <a:cubicBezTo>
                      <a:pt x="2775" y="8585"/>
                      <a:pt x="2739" y="8478"/>
                      <a:pt x="2656" y="8430"/>
                    </a:cubicBezTo>
                    <a:cubicBezTo>
                      <a:pt x="2061" y="8121"/>
                      <a:pt x="1560" y="7692"/>
                      <a:pt x="1179" y="7180"/>
                    </a:cubicBezTo>
                    <a:lnTo>
                      <a:pt x="2072" y="7180"/>
                    </a:lnTo>
                    <a:cubicBezTo>
                      <a:pt x="2263" y="7632"/>
                      <a:pt x="2513" y="8013"/>
                      <a:pt x="2799" y="8335"/>
                    </a:cubicBezTo>
                    <a:cubicBezTo>
                      <a:pt x="2831" y="8368"/>
                      <a:pt x="2879" y="8386"/>
                      <a:pt x="2924" y="8386"/>
                    </a:cubicBezTo>
                    <a:cubicBezTo>
                      <a:pt x="2962" y="8386"/>
                      <a:pt x="2998" y="8374"/>
                      <a:pt x="3025" y="8347"/>
                    </a:cubicBezTo>
                    <a:cubicBezTo>
                      <a:pt x="3084" y="8287"/>
                      <a:pt x="3096" y="8180"/>
                      <a:pt x="3037" y="8121"/>
                    </a:cubicBezTo>
                    <a:cubicBezTo>
                      <a:pt x="2799" y="7859"/>
                      <a:pt x="2596" y="7537"/>
                      <a:pt x="2430" y="7180"/>
                    </a:cubicBezTo>
                    <a:cubicBezTo>
                      <a:pt x="2501" y="7168"/>
                      <a:pt x="2561" y="7109"/>
                      <a:pt x="2561" y="7025"/>
                    </a:cubicBezTo>
                    <a:cubicBezTo>
                      <a:pt x="2561" y="6930"/>
                      <a:pt x="2489" y="6859"/>
                      <a:pt x="2394" y="6859"/>
                    </a:cubicBezTo>
                    <a:lnTo>
                      <a:pt x="2275" y="6859"/>
                    </a:lnTo>
                    <a:cubicBezTo>
                      <a:pt x="2025" y="6228"/>
                      <a:pt x="1894" y="5513"/>
                      <a:pt x="1882" y="4775"/>
                    </a:cubicBezTo>
                    <a:lnTo>
                      <a:pt x="2061" y="4775"/>
                    </a:lnTo>
                    <a:cubicBezTo>
                      <a:pt x="2144" y="4775"/>
                      <a:pt x="2215" y="4704"/>
                      <a:pt x="2215" y="4608"/>
                    </a:cubicBezTo>
                    <a:cubicBezTo>
                      <a:pt x="2215" y="4513"/>
                      <a:pt x="2144" y="4442"/>
                      <a:pt x="2061" y="4442"/>
                    </a:cubicBezTo>
                    <a:lnTo>
                      <a:pt x="1882" y="4442"/>
                    </a:lnTo>
                    <a:cubicBezTo>
                      <a:pt x="1894" y="3680"/>
                      <a:pt x="2037" y="2965"/>
                      <a:pt x="2275" y="2358"/>
                    </a:cubicBezTo>
                    <a:lnTo>
                      <a:pt x="4478" y="2358"/>
                    </a:lnTo>
                    <a:lnTo>
                      <a:pt x="4478" y="2715"/>
                    </a:lnTo>
                    <a:cubicBezTo>
                      <a:pt x="4478" y="2810"/>
                      <a:pt x="4561" y="2882"/>
                      <a:pt x="4644" y="2882"/>
                    </a:cubicBezTo>
                    <a:cubicBezTo>
                      <a:pt x="4739" y="2882"/>
                      <a:pt x="4811" y="2810"/>
                      <a:pt x="4811" y="2715"/>
                    </a:cubicBezTo>
                    <a:lnTo>
                      <a:pt x="4811" y="2358"/>
                    </a:lnTo>
                    <a:lnTo>
                      <a:pt x="7014" y="2358"/>
                    </a:lnTo>
                    <a:cubicBezTo>
                      <a:pt x="7252" y="2965"/>
                      <a:pt x="7395" y="3680"/>
                      <a:pt x="7418" y="4442"/>
                    </a:cubicBezTo>
                    <a:lnTo>
                      <a:pt x="7204" y="4442"/>
                    </a:lnTo>
                    <a:cubicBezTo>
                      <a:pt x="7121" y="4442"/>
                      <a:pt x="7037" y="4513"/>
                      <a:pt x="7037" y="4608"/>
                    </a:cubicBezTo>
                    <a:cubicBezTo>
                      <a:pt x="7037" y="4704"/>
                      <a:pt x="7121" y="4775"/>
                      <a:pt x="7204" y="4775"/>
                    </a:cubicBezTo>
                    <a:lnTo>
                      <a:pt x="7383" y="4775"/>
                    </a:lnTo>
                    <a:cubicBezTo>
                      <a:pt x="7371" y="5513"/>
                      <a:pt x="7216" y="6228"/>
                      <a:pt x="6978" y="6859"/>
                    </a:cubicBezTo>
                    <a:lnTo>
                      <a:pt x="6859" y="6859"/>
                    </a:lnTo>
                    <a:cubicBezTo>
                      <a:pt x="6775" y="6859"/>
                      <a:pt x="6704" y="6930"/>
                      <a:pt x="6704" y="7025"/>
                    </a:cubicBezTo>
                    <a:cubicBezTo>
                      <a:pt x="6704" y="7109"/>
                      <a:pt x="6764" y="7168"/>
                      <a:pt x="6835" y="7180"/>
                    </a:cubicBezTo>
                    <a:cubicBezTo>
                      <a:pt x="6668" y="7537"/>
                      <a:pt x="6466" y="7859"/>
                      <a:pt x="6228" y="8121"/>
                    </a:cubicBezTo>
                    <a:cubicBezTo>
                      <a:pt x="6168" y="8180"/>
                      <a:pt x="6168" y="8287"/>
                      <a:pt x="6240" y="8347"/>
                    </a:cubicBezTo>
                    <a:cubicBezTo>
                      <a:pt x="6263" y="8371"/>
                      <a:pt x="6311" y="8394"/>
                      <a:pt x="6347" y="8394"/>
                    </a:cubicBezTo>
                    <a:cubicBezTo>
                      <a:pt x="6383" y="8394"/>
                      <a:pt x="6430" y="8371"/>
                      <a:pt x="6466" y="8335"/>
                    </a:cubicBezTo>
                    <a:cubicBezTo>
                      <a:pt x="6740" y="8013"/>
                      <a:pt x="7002" y="7621"/>
                      <a:pt x="7192" y="7180"/>
                    </a:cubicBezTo>
                    <a:lnTo>
                      <a:pt x="8085" y="7180"/>
                    </a:lnTo>
                    <a:cubicBezTo>
                      <a:pt x="7728" y="7656"/>
                      <a:pt x="7299" y="8061"/>
                      <a:pt x="6775" y="8347"/>
                    </a:cubicBezTo>
                    <a:cubicBezTo>
                      <a:pt x="6704" y="8394"/>
                      <a:pt x="6668" y="8490"/>
                      <a:pt x="6716" y="8573"/>
                    </a:cubicBezTo>
                    <a:cubicBezTo>
                      <a:pt x="6749" y="8622"/>
                      <a:pt x="6804" y="8649"/>
                      <a:pt x="6863" y="8649"/>
                    </a:cubicBezTo>
                    <a:cubicBezTo>
                      <a:pt x="6889" y="8649"/>
                      <a:pt x="6916" y="8644"/>
                      <a:pt x="6942" y="8633"/>
                    </a:cubicBezTo>
                    <a:cubicBezTo>
                      <a:pt x="7621" y="8228"/>
                      <a:pt x="8204" y="7644"/>
                      <a:pt x="8621" y="6966"/>
                    </a:cubicBezTo>
                    <a:cubicBezTo>
                      <a:pt x="9038" y="6251"/>
                      <a:pt x="9264" y="5442"/>
                      <a:pt x="9264" y="4608"/>
                    </a:cubicBezTo>
                    <a:cubicBezTo>
                      <a:pt x="9264" y="3382"/>
                      <a:pt x="8788" y="2227"/>
                      <a:pt x="7907" y="1346"/>
                    </a:cubicBezTo>
                    <a:cubicBezTo>
                      <a:pt x="7025" y="477"/>
                      <a:pt x="5871" y="1"/>
                      <a:pt x="4632" y="1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solidFill>
                  <a:srgbClr val="000000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027412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redondeado 5"/>
          <p:cNvSpPr/>
          <p:nvPr/>
        </p:nvSpPr>
        <p:spPr>
          <a:xfrm>
            <a:off x="2296188" y="1279696"/>
            <a:ext cx="3822122" cy="83170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10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Fronted</a:t>
            </a:r>
            <a:r>
              <a:rPr lang="es-MX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en </a:t>
            </a:r>
            <a:r>
              <a:rPr lang="es-MX" sz="10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Materialize</a:t>
            </a:r>
            <a:r>
              <a:rPr lang="es-MX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(</a:t>
            </a:r>
            <a:r>
              <a:rPr lang="es-MX" sz="10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Admin</a:t>
            </a:r>
            <a:r>
              <a:rPr lang="es-MX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):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s-PE" sz="1200" b="0" i="0" dirty="0" err="1">
                <a:solidFill>
                  <a:srgbClr val="393A34"/>
                </a:solidFill>
                <a:effectLst/>
                <a:latin typeface="SFMono-Regular"/>
              </a:rPr>
              <a:t>npm</a:t>
            </a:r>
            <a:r>
              <a:rPr lang="es-PE" sz="1200" b="0" i="0" dirty="0">
                <a:solidFill>
                  <a:srgbClr val="393A34"/>
                </a:solidFill>
                <a:effectLst/>
                <a:latin typeface="SFMono-Regular"/>
              </a:rPr>
              <a:t> </a:t>
            </a:r>
            <a:r>
              <a:rPr lang="es-PE" sz="1200" b="0" i="0" dirty="0" err="1">
                <a:solidFill>
                  <a:srgbClr val="393A34"/>
                </a:solidFill>
                <a:effectLst/>
                <a:latin typeface="SFMono-Regular"/>
              </a:rPr>
              <a:t>install</a:t>
            </a:r>
            <a:r>
              <a:rPr lang="es-PE" sz="1200" b="0" i="0" dirty="0">
                <a:solidFill>
                  <a:srgbClr val="393A34"/>
                </a:solidFill>
                <a:effectLst/>
                <a:latin typeface="SFMono-Regular"/>
              </a:rPr>
              <a:t> -g </a:t>
            </a:r>
            <a:r>
              <a:rPr lang="es-PE" sz="1200" b="0" i="0" dirty="0" err="1">
                <a:solidFill>
                  <a:srgbClr val="393A34"/>
                </a:solidFill>
                <a:effectLst/>
                <a:latin typeface="SFMono-Regular"/>
              </a:rPr>
              <a:t>pnpm</a:t>
            </a:r>
            <a:endParaRPr lang="es-MX" sz="10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s-MX" sz="10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pnpm</a:t>
            </a:r>
            <a:r>
              <a:rPr lang="es-MX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s-MX" sz="10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install</a:t>
            </a:r>
            <a:endParaRPr lang="es-MX" sz="10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s-MX" sz="10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pnpm</a:t>
            </a:r>
            <a:r>
              <a:rPr lang="es-MX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run </a:t>
            </a:r>
            <a:r>
              <a:rPr lang="es-MX" sz="10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dev</a:t>
            </a:r>
            <a:endParaRPr lang="es-MX" sz="10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Rectángulo redondeado 6"/>
          <p:cNvSpPr/>
          <p:nvPr/>
        </p:nvSpPr>
        <p:spPr>
          <a:xfrm>
            <a:off x="2253652" y="2478822"/>
            <a:ext cx="3822122" cy="186783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Crear proyecto en LARAVEL (API):</a:t>
            </a:r>
          </a:p>
          <a:p>
            <a:endParaRPr lang="es-MX" sz="10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s-MX" sz="10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composer</a:t>
            </a:r>
            <a:r>
              <a:rPr lang="es-MX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s-MX" sz="10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create-project</a:t>
            </a:r>
            <a:r>
              <a:rPr lang="es-MX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s-MX" sz="10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laravel</a:t>
            </a:r>
            <a:r>
              <a:rPr lang="es-MX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/</a:t>
            </a:r>
            <a:r>
              <a:rPr lang="es-MX" sz="10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laravel</a:t>
            </a:r>
            <a:r>
              <a:rPr lang="es-MX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s-MX" sz="10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example</a:t>
            </a:r>
            <a:r>
              <a:rPr lang="es-MX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-app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>
                <a:solidFill>
                  <a:schemeClr val="dk1"/>
                </a:solidFill>
                <a:latin typeface="Gantari"/>
                <a:ea typeface="Gantari"/>
                <a:cs typeface="Gantari"/>
                <a:sym typeface="Gantari"/>
              </a:rPr>
              <a:t>composer create-project </a:t>
            </a:r>
            <a:r>
              <a:rPr lang="en-US" sz="1050" dirty="0" err="1">
                <a:solidFill>
                  <a:schemeClr val="dk1"/>
                </a:solidFill>
                <a:latin typeface="Gantari"/>
                <a:ea typeface="Gantari"/>
                <a:cs typeface="Gantari"/>
                <a:sym typeface="Gantari"/>
              </a:rPr>
              <a:t>laravel</a:t>
            </a:r>
            <a:r>
              <a:rPr lang="en-US" sz="1050" dirty="0">
                <a:solidFill>
                  <a:schemeClr val="dk1"/>
                </a:solidFill>
                <a:latin typeface="Gantari"/>
                <a:ea typeface="Gantari"/>
                <a:cs typeface="Gantari"/>
                <a:sym typeface="Gantari"/>
              </a:rPr>
              <a:t>/</a:t>
            </a:r>
            <a:r>
              <a:rPr lang="en-US" sz="1050" dirty="0" err="1">
                <a:solidFill>
                  <a:schemeClr val="dk1"/>
                </a:solidFill>
                <a:latin typeface="Gantari"/>
                <a:ea typeface="Gantari"/>
                <a:cs typeface="Gantari"/>
                <a:sym typeface="Gantari"/>
              </a:rPr>
              <a:t>laravel</a:t>
            </a:r>
            <a:r>
              <a:rPr lang="en-US" sz="1050" dirty="0">
                <a:solidFill>
                  <a:schemeClr val="dk1"/>
                </a:solidFill>
                <a:latin typeface="Gantari"/>
                <a:ea typeface="Gantari"/>
                <a:cs typeface="Gantari"/>
                <a:sym typeface="Gantari"/>
              </a:rPr>
              <a:t> example-app </a:t>
            </a:r>
            <a:r>
              <a:rPr lang="en-US" sz="1050">
                <a:solidFill>
                  <a:schemeClr val="dk1"/>
                </a:solidFill>
                <a:latin typeface="Gantari"/>
                <a:ea typeface="Gantari"/>
                <a:cs typeface="Gantari"/>
                <a:sym typeface="Gantari"/>
              </a:rPr>
              <a:t>"11.*"</a:t>
            </a:r>
            <a:endParaRPr lang="en-US" sz="1050" dirty="0">
              <a:solidFill>
                <a:schemeClr val="dk1"/>
              </a:solidFill>
              <a:latin typeface="Gantari"/>
              <a:ea typeface="Gantari"/>
              <a:cs typeface="Gantari"/>
              <a:sym typeface="Gantari"/>
            </a:endParaRPr>
          </a:p>
          <a:p>
            <a:endParaRPr lang="es-MX" sz="10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s-MX" sz="10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s-MX" sz="10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s-MX" sz="10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s-MX" sz="10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Google Shape;138;p16">
            <a:extLst>
              <a:ext uri="{FF2B5EF4-FFF2-40B4-BE49-F238E27FC236}">
                <a16:creationId xmlns:a16="http://schemas.microsoft.com/office/drawing/2014/main" id="{EF9EDB86-564F-3812-7A45-34A589210677}"/>
              </a:ext>
            </a:extLst>
          </p:cNvPr>
          <p:cNvSpPr txBox="1">
            <a:spLocks/>
          </p:cNvSpPr>
          <p:nvPr/>
        </p:nvSpPr>
        <p:spPr>
          <a:xfrm>
            <a:off x="603538" y="437625"/>
            <a:ext cx="58992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"/>
              <a:buNone/>
              <a:defRPr sz="50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"/>
              <a:buNone/>
              <a:defRPr sz="52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"/>
              <a:buNone/>
              <a:defRPr sz="52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"/>
              <a:buNone/>
              <a:defRPr sz="52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"/>
              <a:buNone/>
              <a:defRPr sz="52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"/>
              <a:buNone/>
              <a:defRPr sz="52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"/>
              <a:buNone/>
              <a:defRPr sz="52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"/>
              <a:buNone/>
              <a:defRPr sz="52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"/>
              <a:buNone/>
              <a:defRPr sz="52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pPr algn="ctr"/>
            <a:r>
              <a:rPr lang="es-ES" sz="4400" dirty="0"/>
              <a:t>Primeros pasos …..</a:t>
            </a:r>
            <a:endParaRPr lang="es-PE" sz="4400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7A80029E-D8DD-6177-8194-38A3D98640BF}"/>
              </a:ext>
            </a:extLst>
          </p:cNvPr>
          <p:cNvSpPr txBox="1"/>
          <p:nvPr/>
        </p:nvSpPr>
        <p:spPr>
          <a:xfrm>
            <a:off x="2348400" y="3442800"/>
            <a:ext cx="361188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E" sz="900" dirty="0"/>
              <a:t>https://spatie.be/docs/laravel-permission/v5/installation-laravel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E5D22A8F-8786-5BC0-AD48-429721650194}"/>
              </a:ext>
            </a:extLst>
          </p:cNvPr>
          <p:cNvSpPr txBox="1"/>
          <p:nvPr/>
        </p:nvSpPr>
        <p:spPr>
          <a:xfrm>
            <a:off x="2396444" y="3769838"/>
            <a:ext cx="36118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https://www.binaryboxtuts.com/php-tutorials/laravel-11-json-web-tokenjwt-authentication/</a:t>
            </a:r>
          </a:p>
        </p:txBody>
      </p:sp>
      <p:grpSp>
        <p:nvGrpSpPr>
          <p:cNvPr id="15" name="Google Shape;2743;p40">
            <a:extLst>
              <a:ext uri="{FF2B5EF4-FFF2-40B4-BE49-F238E27FC236}">
                <a16:creationId xmlns:a16="http://schemas.microsoft.com/office/drawing/2014/main" id="{CA2D8566-1F56-FF93-8AAF-36369D345D01}"/>
              </a:ext>
            </a:extLst>
          </p:cNvPr>
          <p:cNvGrpSpPr/>
          <p:nvPr/>
        </p:nvGrpSpPr>
        <p:grpSpPr>
          <a:xfrm>
            <a:off x="987860" y="1321936"/>
            <a:ext cx="999398" cy="2499628"/>
            <a:chOff x="457241" y="1319362"/>
            <a:chExt cx="1251146" cy="3412763"/>
          </a:xfrm>
        </p:grpSpPr>
        <p:grpSp>
          <p:nvGrpSpPr>
            <p:cNvPr id="17" name="Google Shape;2744;p40">
              <a:extLst>
                <a:ext uri="{FF2B5EF4-FFF2-40B4-BE49-F238E27FC236}">
                  <a16:creationId xmlns:a16="http://schemas.microsoft.com/office/drawing/2014/main" id="{935F83BD-F9AC-768F-06E7-F7BA02DBC327}"/>
                </a:ext>
              </a:extLst>
            </p:cNvPr>
            <p:cNvGrpSpPr/>
            <p:nvPr/>
          </p:nvGrpSpPr>
          <p:grpSpPr>
            <a:xfrm>
              <a:off x="457241" y="1319362"/>
              <a:ext cx="1251146" cy="3412763"/>
              <a:chOff x="4188388" y="1078550"/>
              <a:chExt cx="1339414" cy="3653531"/>
            </a:xfrm>
          </p:grpSpPr>
          <p:sp>
            <p:nvSpPr>
              <p:cNvPr id="19" name="Google Shape;2745;p40">
                <a:extLst>
                  <a:ext uri="{FF2B5EF4-FFF2-40B4-BE49-F238E27FC236}">
                    <a16:creationId xmlns:a16="http://schemas.microsoft.com/office/drawing/2014/main" id="{82CBE12E-7377-5202-5825-66B5BD167B01}"/>
                  </a:ext>
                </a:extLst>
              </p:cNvPr>
              <p:cNvSpPr/>
              <p:nvPr/>
            </p:nvSpPr>
            <p:spPr>
              <a:xfrm>
                <a:off x="4266275" y="4428025"/>
                <a:ext cx="1261526" cy="304056"/>
              </a:xfrm>
              <a:custGeom>
                <a:avLst/>
                <a:gdLst/>
                <a:ahLst/>
                <a:cxnLst/>
                <a:rect l="l" t="t" r="r" b="b"/>
                <a:pathLst>
                  <a:path w="21525" h="5188" extrusionOk="0">
                    <a:moveTo>
                      <a:pt x="10762" y="0"/>
                    </a:moveTo>
                    <a:lnTo>
                      <a:pt x="9665" y="13"/>
                    </a:lnTo>
                    <a:lnTo>
                      <a:pt x="8594" y="52"/>
                    </a:lnTo>
                    <a:lnTo>
                      <a:pt x="7575" y="116"/>
                    </a:lnTo>
                    <a:lnTo>
                      <a:pt x="6581" y="207"/>
                    </a:lnTo>
                    <a:lnTo>
                      <a:pt x="5639" y="310"/>
                    </a:lnTo>
                    <a:lnTo>
                      <a:pt x="4749" y="439"/>
                    </a:lnTo>
                    <a:lnTo>
                      <a:pt x="3923" y="594"/>
                    </a:lnTo>
                    <a:lnTo>
                      <a:pt x="3536" y="671"/>
                    </a:lnTo>
                    <a:lnTo>
                      <a:pt x="3162" y="762"/>
                    </a:lnTo>
                    <a:lnTo>
                      <a:pt x="2800" y="852"/>
                    </a:lnTo>
                    <a:lnTo>
                      <a:pt x="2465" y="942"/>
                    </a:lnTo>
                    <a:lnTo>
                      <a:pt x="2142" y="1046"/>
                    </a:lnTo>
                    <a:lnTo>
                      <a:pt x="1845" y="1149"/>
                    </a:lnTo>
                    <a:lnTo>
                      <a:pt x="1562" y="1252"/>
                    </a:lnTo>
                    <a:lnTo>
                      <a:pt x="1303" y="1355"/>
                    </a:lnTo>
                    <a:lnTo>
                      <a:pt x="1071" y="1471"/>
                    </a:lnTo>
                    <a:lnTo>
                      <a:pt x="852" y="1587"/>
                    </a:lnTo>
                    <a:lnTo>
                      <a:pt x="658" y="1704"/>
                    </a:lnTo>
                    <a:lnTo>
                      <a:pt x="491" y="1820"/>
                    </a:lnTo>
                    <a:lnTo>
                      <a:pt x="349" y="1949"/>
                    </a:lnTo>
                    <a:lnTo>
                      <a:pt x="220" y="2065"/>
                    </a:lnTo>
                    <a:lnTo>
                      <a:pt x="129" y="2194"/>
                    </a:lnTo>
                    <a:lnTo>
                      <a:pt x="65" y="2323"/>
                    </a:lnTo>
                    <a:lnTo>
                      <a:pt x="13" y="2452"/>
                    </a:lnTo>
                    <a:lnTo>
                      <a:pt x="0" y="2594"/>
                    </a:lnTo>
                    <a:lnTo>
                      <a:pt x="13" y="2723"/>
                    </a:lnTo>
                    <a:lnTo>
                      <a:pt x="65" y="2852"/>
                    </a:lnTo>
                    <a:lnTo>
                      <a:pt x="129" y="2981"/>
                    </a:lnTo>
                    <a:lnTo>
                      <a:pt x="220" y="3110"/>
                    </a:lnTo>
                    <a:lnTo>
                      <a:pt x="349" y="3239"/>
                    </a:lnTo>
                    <a:lnTo>
                      <a:pt x="491" y="3355"/>
                    </a:lnTo>
                    <a:lnTo>
                      <a:pt x="658" y="3484"/>
                    </a:lnTo>
                    <a:lnTo>
                      <a:pt x="852" y="3601"/>
                    </a:lnTo>
                    <a:lnTo>
                      <a:pt x="1071" y="3717"/>
                    </a:lnTo>
                    <a:lnTo>
                      <a:pt x="1303" y="3820"/>
                    </a:lnTo>
                    <a:lnTo>
                      <a:pt x="1562" y="3936"/>
                    </a:lnTo>
                    <a:lnTo>
                      <a:pt x="1845" y="4039"/>
                    </a:lnTo>
                    <a:lnTo>
                      <a:pt x="2142" y="4143"/>
                    </a:lnTo>
                    <a:lnTo>
                      <a:pt x="2465" y="4233"/>
                    </a:lnTo>
                    <a:lnTo>
                      <a:pt x="2800" y="4336"/>
                    </a:lnTo>
                    <a:lnTo>
                      <a:pt x="3162" y="4426"/>
                    </a:lnTo>
                    <a:lnTo>
                      <a:pt x="3536" y="4504"/>
                    </a:lnTo>
                    <a:lnTo>
                      <a:pt x="3923" y="4594"/>
                    </a:lnTo>
                    <a:lnTo>
                      <a:pt x="4749" y="4736"/>
                    </a:lnTo>
                    <a:lnTo>
                      <a:pt x="5639" y="4865"/>
                    </a:lnTo>
                    <a:lnTo>
                      <a:pt x="6581" y="4981"/>
                    </a:lnTo>
                    <a:lnTo>
                      <a:pt x="7575" y="5072"/>
                    </a:lnTo>
                    <a:lnTo>
                      <a:pt x="8594" y="5136"/>
                    </a:lnTo>
                    <a:lnTo>
                      <a:pt x="9665" y="5175"/>
                    </a:lnTo>
                    <a:lnTo>
                      <a:pt x="10762" y="5188"/>
                    </a:lnTo>
                    <a:lnTo>
                      <a:pt x="11859" y="5175"/>
                    </a:lnTo>
                    <a:lnTo>
                      <a:pt x="12930" y="5136"/>
                    </a:lnTo>
                    <a:lnTo>
                      <a:pt x="13949" y="5072"/>
                    </a:lnTo>
                    <a:lnTo>
                      <a:pt x="14943" y="4981"/>
                    </a:lnTo>
                    <a:lnTo>
                      <a:pt x="15885" y="4865"/>
                    </a:lnTo>
                    <a:lnTo>
                      <a:pt x="16775" y="4736"/>
                    </a:lnTo>
                    <a:lnTo>
                      <a:pt x="17601" y="4594"/>
                    </a:lnTo>
                    <a:lnTo>
                      <a:pt x="17988" y="4504"/>
                    </a:lnTo>
                    <a:lnTo>
                      <a:pt x="18363" y="4426"/>
                    </a:lnTo>
                    <a:lnTo>
                      <a:pt x="18724" y="4336"/>
                    </a:lnTo>
                    <a:lnTo>
                      <a:pt x="19059" y="4233"/>
                    </a:lnTo>
                    <a:lnTo>
                      <a:pt x="19382" y="4143"/>
                    </a:lnTo>
                    <a:lnTo>
                      <a:pt x="19679" y="4039"/>
                    </a:lnTo>
                    <a:lnTo>
                      <a:pt x="19963" y="3936"/>
                    </a:lnTo>
                    <a:lnTo>
                      <a:pt x="20221" y="3820"/>
                    </a:lnTo>
                    <a:lnTo>
                      <a:pt x="20453" y="3717"/>
                    </a:lnTo>
                    <a:lnTo>
                      <a:pt x="20672" y="3601"/>
                    </a:lnTo>
                    <a:lnTo>
                      <a:pt x="20866" y="3484"/>
                    </a:lnTo>
                    <a:lnTo>
                      <a:pt x="21034" y="3355"/>
                    </a:lnTo>
                    <a:lnTo>
                      <a:pt x="21176" y="3239"/>
                    </a:lnTo>
                    <a:lnTo>
                      <a:pt x="21305" y="3110"/>
                    </a:lnTo>
                    <a:lnTo>
                      <a:pt x="21395" y="2981"/>
                    </a:lnTo>
                    <a:lnTo>
                      <a:pt x="21460" y="2852"/>
                    </a:lnTo>
                    <a:lnTo>
                      <a:pt x="21511" y="2723"/>
                    </a:lnTo>
                    <a:lnTo>
                      <a:pt x="21524" y="2594"/>
                    </a:lnTo>
                    <a:lnTo>
                      <a:pt x="21511" y="2452"/>
                    </a:lnTo>
                    <a:lnTo>
                      <a:pt x="21460" y="2323"/>
                    </a:lnTo>
                    <a:lnTo>
                      <a:pt x="21395" y="2194"/>
                    </a:lnTo>
                    <a:lnTo>
                      <a:pt x="21305" y="2065"/>
                    </a:lnTo>
                    <a:lnTo>
                      <a:pt x="21176" y="1949"/>
                    </a:lnTo>
                    <a:lnTo>
                      <a:pt x="21034" y="1820"/>
                    </a:lnTo>
                    <a:lnTo>
                      <a:pt x="20866" y="1704"/>
                    </a:lnTo>
                    <a:lnTo>
                      <a:pt x="20672" y="1587"/>
                    </a:lnTo>
                    <a:lnTo>
                      <a:pt x="20453" y="1471"/>
                    </a:lnTo>
                    <a:lnTo>
                      <a:pt x="20221" y="1355"/>
                    </a:lnTo>
                    <a:lnTo>
                      <a:pt x="19963" y="1252"/>
                    </a:lnTo>
                    <a:lnTo>
                      <a:pt x="19679" y="1149"/>
                    </a:lnTo>
                    <a:lnTo>
                      <a:pt x="19382" y="1046"/>
                    </a:lnTo>
                    <a:lnTo>
                      <a:pt x="19059" y="942"/>
                    </a:lnTo>
                    <a:lnTo>
                      <a:pt x="18724" y="852"/>
                    </a:lnTo>
                    <a:lnTo>
                      <a:pt x="18363" y="762"/>
                    </a:lnTo>
                    <a:lnTo>
                      <a:pt x="17988" y="671"/>
                    </a:lnTo>
                    <a:lnTo>
                      <a:pt x="17601" y="594"/>
                    </a:lnTo>
                    <a:lnTo>
                      <a:pt x="16775" y="439"/>
                    </a:lnTo>
                    <a:lnTo>
                      <a:pt x="15885" y="310"/>
                    </a:lnTo>
                    <a:lnTo>
                      <a:pt x="14943" y="207"/>
                    </a:lnTo>
                    <a:lnTo>
                      <a:pt x="13949" y="116"/>
                    </a:lnTo>
                    <a:lnTo>
                      <a:pt x="12930" y="52"/>
                    </a:lnTo>
                    <a:lnTo>
                      <a:pt x="11859" y="13"/>
                    </a:lnTo>
                    <a:lnTo>
                      <a:pt x="10762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746;p40">
                <a:extLst>
                  <a:ext uri="{FF2B5EF4-FFF2-40B4-BE49-F238E27FC236}">
                    <a16:creationId xmlns:a16="http://schemas.microsoft.com/office/drawing/2014/main" id="{D528A13A-972C-8517-DCBA-02C4209CE804}"/>
                  </a:ext>
                </a:extLst>
              </p:cNvPr>
              <p:cNvSpPr/>
              <p:nvPr/>
            </p:nvSpPr>
            <p:spPr>
              <a:xfrm>
                <a:off x="4266275" y="4428025"/>
                <a:ext cx="1261526" cy="304056"/>
              </a:xfrm>
              <a:custGeom>
                <a:avLst/>
                <a:gdLst/>
                <a:ahLst/>
                <a:cxnLst/>
                <a:rect l="l" t="t" r="r" b="b"/>
                <a:pathLst>
                  <a:path w="21525" h="5188" fill="none" extrusionOk="0">
                    <a:moveTo>
                      <a:pt x="10762" y="0"/>
                    </a:moveTo>
                    <a:lnTo>
                      <a:pt x="10762" y="0"/>
                    </a:lnTo>
                    <a:lnTo>
                      <a:pt x="9665" y="13"/>
                    </a:lnTo>
                    <a:lnTo>
                      <a:pt x="8594" y="52"/>
                    </a:lnTo>
                    <a:lnTo>
                      <a:pt x="7575" y="116"/>
                    </a:lnTo>
                    <a:lnTo>
                      <a:pt x="6581" y="207"/>
                    </a:lnTo>
                    <a:lnTo>
                      <a:pt x="5639" y="310"/>
                    </a:lnTo>
                    <a:lnTo>
                      <a:pt x="4749" y="439"/>
                    </a:lnTo>
                    <a:lnTo>
                      <a:pt x="3923" y="594"/>
                    </a:lnTo>
                    <a:lnTo>
                      <a:pt x="3536" y="671"/>
                    </a:lnTo>
                    <a:lnTo>
                      <a:pt x="3162" y="762"/>
                    </a:lnTo>
                    <a:lnTo>
                      <a:pt x="2800" y="852"/>
                    </a:lnTo>
                    <a:lnTo>
                      <a:pt x="2465" y="942"/>
                    </a:lnTo>
                    <a:lnTo>
                      <a:pt x="2142" y="1046"/>
                    </a:lnTo>
                    <a:lnTo>
                      <a:pt x="1845" y="1149"/>
                    </a:lnTo>
                    <a:lnTo>
                      <a:pt x="1562" y="1252"/>
                    </a:lnTo>
                    <a:lnTo>
                      <a:pt x="1303" y="1355"/>
                    </a:lnTo>
                    <a:lnTo>
                      <a:pt x="1071" y="1471"/>
                    </a:lnTo>
                    <a:lnTo>
                      <a:pt x="852" y="1587"/>
                    </a:lnTo>
                    <a:lnTo>
                      <a:pt x="658" y="1704"/>
                    </a:lnTo>
                    <a:lnTo>
                      <a:pt x="491" y="1820"/>
                    </a:lnTo>
                    <a:lnTo>
                      <a:pt x="349" y="1949"/>
                    </a:lnTo>
                    <a:lnTo>
                      <a:pt x="220" y="2065"/>
                    </a:lnTo>
                    <a:lnTo>
                      <a:pt x="129" y="2194"/>
                    </a:lnTo>
                    <a:lnTo>
                      <a:pt x="65" y="2323"/>
                    </a:lnTo>
                    <a:lnTo>
                      <a:pt x="13" y="2452"/>
                    </a:lnTo>
                    <a:lnTo>
                      <a:pt x="0" y="2594"/>
                    </a:lnTo>
                    <a:lnTo>
                      <a:pt x="0" y="2594"/>
                    </a:lnTo>
                    <a:lnTo>
                      <a:pt x="13" y="2723"/>
                    </a:lnTo>
                    <a:lnTo>
                      <a:pt x="65" y="2852"/>
                    </a:lnTo>
                    <a:lnTo>
                      <a:pt x="129" y="2981"/>
                    </a:lnTo>
                    <a:lnTo>
                      <a:pt x="220" y="3110"/>
                    </a:lnTo>
                    <a:lnTo>
                      <a:pt x="349" y="3239"/>
                    </a:lnTo>
                    <a:lnTo>
                      <a:pt x="491" y="3355"/>
                    </a:lnTo>
                    <a:lnTo>
                      <a:pt x="658" y="3484"/>
                    </a:lnTo>
                    <a:lnTo>
                      <a:pt x="852" y="3601"/>
                    </a:lnTo>
                    <a:lnTo>
                      <a:pt x="1071" y="3717"/>
                    </a:lnTo>
                    <a:lnTo>
                      <a:pt x="1303" y="3820"/>
                    </a:lnTo>
                    <a:lnTo>
                      <a:pt x="1562" y="3936"/>
                    </a:lnTo>
                    <a:lnTo>
                      <a:pt x="1845" y="4039"/>
                    </a:lnTo>
                    <a:lnTo>
                      <a:pt x="2142" y="4143"/>
                    </a:lnTo>
                    <a:lnTo>
                      <a:pt x="2465" y="4233"/>
                    </a:lnTo>
                    <a:lnTo>
                      <a:pt x="2800" y="4336"/>
                    </a:lnTo>
                    <a:lnTo>
                      <a:pt x="3162" y="4426"/>
                    </a:lnTo>
                    <a:lnTo>
                      <a:pt x="3536" y="4504"/>
                    </a:lnTo>
                    <a:lnTo>
                      <a:pt x="3923" y="4594"/>
                    </a:lnTo>
                    <a:lnTo>
                      <a:pt x="4749" y="4736"/>
                    </a:lnTo>
                    <a:lnTo>
                      <a:pt x="5639" y="4865"/>
                    </a:lnTo>
                    <a:lnTo>
                      <a:pt x="6581" y="4981"/>
                    </a:lnTo>
                    <a:lnTo>
                      <a:pt x="7575" y="5072"/>
                    </a:lnTo>
                    <a:lnTo>
                      <a:pt x="8594" y="5136"/>
                    </a:lnTo>
                    <a:lnTo>
                      <a:pt x="9665" y="5175"/>
                    </a:lnTo>
                    <a:lnTo>
                      <a:pt x="10762" y="5188"/>
                    </a:lnTo>
                    <a:lnTo>
                      <a:pt x="10762" y="5188"/>
                    </a:lnTo>
                    <a:lnTo>
                      <a:pt x="11859" y="5175"/>
                    </a:lnTo>
                    <a:lnTo>
                      <a:pt x="12930" y="5136"/>
                    </a:lnTo>
                    <a:lnTo>
                      <a:pt x="13949" y="5072"/>
                    </a:lnTo>
                    <a:lnTo>
                      <a:pt x="14943" y="4981"/>
                    </a:lnTo>
                    <a:lnTo>
                      <a:pt x="15885" y="4865"/>
                    </a:lnTo>
                    <a:lnTo>
                      <a:pt x="16775" y="4736"/>
                    </a:lnTo>
                    <a:lnTo>
                      <a:pt x="17601" y="4594"/>
                    </a:lnTo>
                    <a:lnTo>
                      <a:pt x="17988" y="4504"/>
                    </a:lnTo>
                    <a:lnTo>
                      <a:pt x="18363" y="4426"/>
                    </a:lnTo>
                    <a:lnTo>
                      <a:pt x="18724" y="4336"/>
                    </a:lnTo>
                    <a:lnTo>
                      <a:pt x="19059" y="4233"/>
                    </a:lnTo>
                    <a:lnTo>
                      <a:pt x="19382" y="4143"/>
                    </a:lnTo>
                    <a:lnTo>
                      <a:pt x="19679" y="4039"/>
                    </a:lnTo>
                    <a:lnTo>
                      <a:pt x="19963" y="3936"/>
                    </a:lnTo>
                    <a:lnTo>
                      <a:pt x="20221" y="3820"/>
                    </a:lnTo>
                    <a:lnTo>
                      <a:pt x="20453" y="3717"/>
                    </a:lnTo>
                    <a:lnTo>
                      <a:pt x="20672" y="3601"/>
                    </a:lnTo>
                    <a:lnTo>
                      <a:pt x="20866" y="3484"/>
                    </a:lnTo>
                    <a:lnTo>
                      <a:pt x="21034" y="3355"/>
                    </a:lnTo>
                    <a:lnTo>
                      <a:pt x="21176" y="3239"/>
                    </a:lnTo>
                    <a:lnTo>
                      <a:pt x="21305" y="3110"/>
                    </a:lnTo>
                    <a:lnTo>
                      <a:pt x="21395" y="2981"/>
                    </a:lnTo>
                    <a:lnTo>
                      <a:pt x="21460" y="2852"/>
                    </a:lnTo>
                    <a:lnTo>
                      <a:pt x="21511" y="2723"/>
                    </a:lnTo>
                    <a:lnTo>
                      <a:pt x="21524" y="2594"/>
                    </a:lnTo>
                    <a:lnTo>
                      <a:pt x="21524" y="2594"/>
                    </a:lnTo>
                    <a:lnTo>
                      <a:pt x="21511" y="2452"/>
                    </a:lnTo>
                    <a:lnTo>
                      <a:pt x="21460" y="2323"/>
                    </a:lnTo>
                    <a:lnTo>
                      <a:pt x="21395" y="2194"/>
                    </a:lnTo>
                    <a:lnTo>
                      <a:pt x="21305" y="2065"/>
                    </a:lnTo>
                    <a:lnTo>
                      <a:pt x="21176" y="1949"/>
                    </a:lnTo>
                    <a:lnTo>
                      <a:pt x="21034" y="1820"/>
                    </a:lnTo>
                    <a:lnTo>
                      <a:pt x="20866" y="1704"/>
                    </a:lnTo>
                    <a:lnTo>
                      <a:pt x="20672" y="1587"/>
                    </a:lnTo>
                    <a:lnTo>
                      <a:pt x="20453" y="1471"/>
                    </a:lnTo>
                    <a:lnTo>
                      <a:pt x="20221" y="1355"/>
                    </a:lnTo>
                    <a:lnTo>
                      <a:pt x="19963" y="1252"/>
                    </a:lnTo>
                    <a:lnTo>
                      <a:pt x="19679" y="1149"/>
                    </a:lnTo>
                    <a:lnTo>
                      <a:pt x="19382" y="1046"/>
                    </a:lnTo>
                    <a:lnTo>
                      <a:pt x="19059" y="942"/>
                    </a:lnTo>
                    <a:lnTo>
                      <a:pt x="18724" y="852"/>
                    </a:lnTo>
                    <a:lnTo>
                      <a:pt x="18363" y="762"/>
                    </a:lnTo>
                    <a:lnTo>
                      <a:pt x="17988" y="671"/>
                    </a:lnTo>
                    <a:lnTo>
                      <a:pt x="17601" y="594"/>
                    </a:lnTo>
                    <a:lnTo>
                      <a:pt x="16775" y="439"/>
                    </a:lnTo>
                    <a:lnTo>
                      <a:pt x="15885" y="310"/>
                    </a:lnTo>
                    <a:lnTo>
                      <a:pt x="14943" y="207"/>
                    </a:lnTo>
                    <a:lnTo>
                      <a:pt x="13949" y="116"/>
                    </a:lnTo>
                    <a:lnTo>
                      <a:pt x="12930" y="52"/>
                    </a:lnTo>
                    <a:lnTo>
                      <a:pt x="11859" y="13"/>
                    </a:lnTo>
                    <a:lnTo>
                      <a:pt x="10762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747;p40">
                <a:extLst>
                  <a:ext uri="{FF2B5EF4-FFF2-40B4-BE49-F238E27FC236}">
                    <a16:creationId xmlns:a16="http://schemas.microsoft.com/office/drawing/2014/main" id="{5E84640E-015F-15DD-B2D8-02E1A161302E}"/>
                  </a:ext>
                </a:extLst>
              </p:cNvPr>
              <p:cNvSpPr/>
              <p:nvPr/>
            </p:nvSpPr>
            <p:spPr>
              <a:xfrm>
                <a:off x="4188388" y="3024425"/>
                <a:ext cx="173947" cy="408436"/>
              </a:xfrm>
              <a:custGeom>
                <a:avLst/>
                <a:gdLst/>
                <a:ahLst/>
                <a:cxnLst/>
                <a:rect l="l" t="t" r="r" b="b"/>
                <a:pathLst>
                  <a:path w="2968" h="6969" extrusionOk="0">
                    <a:moveTo>
                      <a:pt x="13" y="4271"/>
                    </a:moveTo>
                    <a:lnTo>
                      <a:pt x="374" y="2517"/>
                    </a:lnTo>
                    <a:lnTo>
                      <a:pt x="361" y="2517"/>
                    </a:lnTo>
                    <a:lnTo>
                      <a:pt x="413" y="2323"/>
                    </a:lnTo>
                    <a:lnTo>
                      <a:pt x="555" y="1587"/>
                    </a:lnTo>
                    <a:lnTo>
                      <a:pt x="555" y="1587"/>
                    </a:lnTo>
                    <a:lnTo>
                      <a:pt x="594" y="1497"/>
                    </a:lnTo>
                    <a:lnTo>
                      <a:pt x="684" y="1045"/>
                    </a:lnTo>
                    <a:lnTo>
                      <a:pt x="684" y="891"/>
                    </a:lnTo>
                    <a:lnTo>
                      <a:pt x="723" y="891"/>
                    </a:lnTo>
                    <a:lnTo>
                      <a:pt x="916" y="0"/>
                    </a:lnTo>
                    <a:lnTo>
                      <a:pt x="2723" y="387"/>
                    </a:lnTo>
                    <a:lnTo>
                      <a:pt x="2516" y="1368"/>
                    </a:lnTo>
                    <a:lnTo>
                      <a:pt x="2516" y="1368"/>
                    </a:lnTo>
                    <a:lnTo>
                      <a:pt x="2529" y="1420"/>
                    </a:lnTo>
                    <a:lnTo>
                      <a:pt x="2529" y="1484"/>
                    </a:lnTo>
                    <a:lnTo>
                      <a:pt x="2529" y="1536"/>
                    </a:lnTo>
                    <a:lnTo>
                      <a:pt x="2529" y="1600"/>
                    </a:lnTo>
                    <a:lnTo>
                      <a:pt x="2349" y="2194"/>
                    </a:lnTo>
                    <a:lnTo>
                      <a:pt x="2349" y="2271"/>
                    </a:lnTo>
                    <a:lnTo>
                      <a:pt x="2349" y="2271"/>
                    </a:lnTo>
                    <a:lnTo>
                      <a:pt x="2426" y="2323"/>
                    </a:lnTo>
                    <a:lnTo>
                      <a:pt x="2491" y="2400"/>
                    </a:lnTo>
                    <a:lnTo>
                      <a:pt x="2555" y="2478"/>
                    </a:lnTo>
                    <a:lnTo>
                      <a:pt x="2607" y="2581"/>
                    </a:lnTo>
                    <a:lnTo>
                      <a:pt x="2645" y="2671"/>
                    </a:lnTo>
                    <a:lnTo>
                      <a:pt x="2684" y="2775"/>
                    </a:lnTo>
                    <a:lnTo>
                      <a:pt x="2723" y="2955"/>
                    </a:lnTo>
                    <a:lnTo>
                      <a:pt x="2968" y="4749"/>
                    </a:lnTo>
                    <a:lnTo>
                      <a:pt x="2968" y="4749"/>
                    </a:lnTo>
                    <a:lnTo>
                      <a:pt x="2968" y="4826"/>
                    </a:lnTo>
                    <a:lnTo>
                      <a:pt x="2955" y="4891"/>
                    </a:lnTo>
                    <a:lnTo>
                      <a:pt x="2929" y="4943"/>
                    </a:lnTo>
                    <a:lnTo>
                      <a:pt x="2903" y="4994"/>
                    </a:lnTo>
                    <a:lnTo>
                      <a:pt x="2852" y="5046"/>
                    </a:lnTo>
                    <a:lnTo>
                      <a:pt x="2800" y="5072"/>
                    </a:lnTo>
                    <a:lnTo>
                      <a:pt x="2749" y="5097"/>
                    </a:lnTo>
                    <a:lnTo>
                      <a:pt x="2684" y="5110"/>
                    </a:lnTo>
                    <a:lnTo>
                      <a:pt x="2632" y="5110"/>
                    </a:lnTo>
                    <a:lnTo>
                      <a:pt x="2568" y="5097"/>
                    </a:lnTo>
                    <a:lnTo>
                      <a:pt x="2503" y="5084"/>
                    </a:lnTo>
                    <a:lnTo>
                      <a:pt x="2452" y="5059"/>
                    </a:lnTo>
                    <a:lnTo>
                      <a:pt x="2413" y="5020"/>
                    </a:lnTo>
                    <a:lnTo>
                      <a:pt x="2374" y="4968"/>
                    </a:lnTo>
                    <a:lnTo>
                      <a:pt x="2336" y="4904"/>
                    </a:lnTo>
                    <a:lnTo>
                      <a:pt x="2323" y="4826"/>
                    </a:lnTo>
                    <a:lnTo>
                      <a:pt x="2232" y="4271"/>
                    </a:lnTo>
                    <a:lnTo>
                      <a:pt x="2232" y="4271"/>
                    </a:lnTo>
                    <a:lnTo>
                      <a:pt x="2220" y="4155"/>
                    </a:lnTo>
                    <a:lnTo>
                      <a:pt x="2181" y="4065"/>
                    </a:lnTo>
                    <a:lnTo>
                      <a:pt x="2155" y="3975"/>
                    </a:lnTo>
                    <a:lnTo>
                      <a:pt x="2103" y="3897"/>
                    </a:lnTo>
                    <a:lnTo>
                      <a:pt x="2103" y="3897"/>
                    </a:lnTo>
                    <a:lnTo>
                      <a:pt x="2065" y="3897"/>
                    </a:lnTo>
                    <a:lnTo>
                      <a:pt x="2013" y="3897"/>
                    </a:lnTo>
                    <a:lnTo>
                      <a:pt x="1961" y="3923"/>
                    </a:lnTo>
                    <a:lnTo>
                      <a:pt x="1910" y="3975"/>
                    </a:lnTo>
                    <a:lnTo>
                      <a:pt x="1858" y="4026"/>
                    </a:lnTo>
                    <a:lnTo>
                      <a:pt x="1820" y="4104"/>
                    </a:lnTo>
                    <a:lnTo>
                      <a:pt x="1781" y="4194"/>
                    </a:lnTo>
                    <a:lnTo>
                      <a:pt x="1742" y="4310"/>
                    </a:lnTo>
                    <a:lnTo>
                      <a:pt x="1690" y="4478"/>
                    </a:lnTo>
                    <a:lnTo>
                      <a:pt x="1639" y="4955"/>
                    </a:lnTo>
                    <a:lnTo>
                      <a:pt x="1652" y="5678"/>
                    </a:lnTo>
                    <a:lnTo>
                      <a:pt x="1845" y="5962"/>
                    </a:lnTo>
                    <a:lnTo>
                      <a:pt x="1845" y="5962"/>
                    </a:lnTo>
                    <a:lnTo>
                      <a:pt x="1871" y="6026"/>
                    </a:lnTo>
                    <a:lnTo>
                      <a:pt x="1897" y="6078"/>
                    </a:lnTo>
                    <a:lnTo>
                      <a:pt x="1897" y="6130"/>
                    </a:lnTo>
                    <a:lnTo>
                      <a:pt x="1897" y="6194"/>
                    </a:lnTo>
                    <a:lnTo>
                      <a:pt x="1871" y="6246"/>
                    </a:lnTo>
                    <a:lnTo>
                      <a:pt x="1845" y="6297"/>
                    </a:lnTo>
                    <a:lnTo>
                      <a:pt x="1807" y="6349"/>
                    </a:lnTo>
                    <a:lnTo>
                      <a:pt x="1768" y="6388"/>
                    </a:lnTo>
                    <a:lnTo>
                      <a:pt x="1768" y="6388"/>
                    </a:lnTo>
                    <a:lnTo>
                      <a:pt x="1716" y="6414"/>
                    </a:lnTo>
                    <a:lnTo>
                      <a:pt x="1665" y="6426"/>
                    </a:lnTo>
                    <a:lnTo>
                      <a:pt x="1678" y="6646"/>
                    </a:lnTo>
                    <a:lnTo>
                      <a:pt x="1678" y="6646"/>
                    </a:lnTo>
                    <a:lnTo>
                      <a:pt x="1665" y="6710"/>
                    </a:lnTo>
                    <a:lnTo>
                      <a:pt x="1652" y="6762"/>
                    </a:lnTo>
                    <a:lnTo>
                      <a:pt x="1626" y="6814"/>
                    </a:lnTo>
                    <a:lnTo>
                      <a:pt x="1600" y="6865"/>
                    </a:lnTo>
                    <a:lnTo>
                      <a:pt x="1549" y="6904"/>
                    </a:lnTo>
                    <a:lnTo>
                      <a:pt x="1510" y="6930"/>
                    </a:lnTo>
                    <a:lnTo>
                      <a:pt x="1445" y="6956"/>
                    </a:lnTo>
                    <a:lnTo>
                      <a:pt x="1394" y="6968"/>
                    </a:lnTo>
                    <a:lnTo>
                      <a:pt x="1394" y="6968"/>
                    </a:lnTo>
                    <a:lnTo>
                      <a:pt x="1329" y="6956"/>
                    </a:lnTo>
                    <a:lnTo>
                      <a:pt x="1265" y="6943"/>
                    </a:lnTo>
                    <a:lnTo>
                      <a:pt x="1213" y="6917"/>
                    </a:lnTo>
                    <a:lnTo>
                      <a:pt x="1174" y="6891"/>
                    </a:lnTo>
                    <a:lnTo>
                      <a:pt x="1136" y="6839"/>
                    </a:lnTo>
                    <a:lnTo>
                      <a:pt x="1097" y="6801"/>
                    </a:lnTo>
                    <a:lnTo>
                      <a:pt x="1084" y="6736"/>
                    </a:lnTo>
                    <a:lnTo>
                      <a:pt x="1071" y="6685"/>
                    </a:lnTo>
                    <a:lnTo>
                      <a:pt x="1058" y="6439"/>
                    </a:lnTo>
                    <a:lnTo>
                      <a:pt x="1058" y="6439"/>
                    </a:lnTo>
                    <a:lnTo>
                      <a:pt x="1019" y="6401"/>
                    </a:lnTo>
                    <a:lnTo>
                      <a:pt x="981" y="6362"/>
                    </a:lnTo>
                    <a:lnTo>
                      <a:pt x="955" y="6323"/>
                    </a:lnTo>
                    <a:lnTo>
                      <a:pt x="929" y="6272"/>
                    </a:lnTo>
                    <a:lnTo>
                      <a:pt x="503" y="5381"/>
                    </a:lnTo>
                    <a:lnTo>
                      <a:pt x="77" y="4697"/>
                    </a:lnTo>
                    <a:lnTo>
                      <a:pt x="103" y="4710"/>
                    </a:lnTo>
                    <a:lnTo>
                      <a:pt x="103" y="4710"/>
                    </a:lnTo>
                    <a:lnTo>
                      <a:pt x="52" y="4607"/>
                    </a:lnTo>
                    <a:lnTo>
                      <a:pt x="13" y="4504"/>
                    </a:lnTo>
                    <a:lnTo>
                      <a:pt x="0" y="4388"/>
                    </a:lnTo>
                    <a:lnTo>
                      <a:pt x="13" y="4271"/>
                    </a:lnTo>
                    <a:lnTo>
                      <a:pt x="13" y="4271"/>
                    </a:lnTo>
                    <a:close/>
                  </a:path>
                </a:pathLst>
              </a:custGeom>
              <a:solidFill>
                <a:srgbClr val="FFD6B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748;p40">
                <a:extLst>
                  <a:ext uri="{FF2B5EF4-FFF2-40B4-BE49-F238E27FC236}">
                    <a16:creationId xmlns:a16="http://schemas.microsoft.com/office/drawing/2014/main" id="{13F9F34E-7A46-F9E1-25BC-E7A3642074CF}"/>
                  </a:ext>
                </a:extLst>
              </p:cNvPr>
              <p:cNvSpPr/>
              <p:nvPr/>
            </p:nvSpPr>
            <p:spPr>
              <a:xfrm>
                <a:off x="4560417" y="4390224"/>
                <a:ext cx="401637" cy="266254"/>
              </a:xfrm>
              <a:custGeom>
                <a:avLst/>
                <a:gdLst/>
                <a:ahLst/>
                <a:cxnLst/>
                <a:rect l="l" t="t" r="r" b="b"/>
                <a:pathLst>
                  <a:path w="6853" h="4543" extrusionOk="0">
                    <a:moveTo>
                      <a:pt x="259" y="232"/>
                    </a:moveTo>
                    <a:lnTo>
                      <a:pt x="259" y="232"/>
                    </a:lnTo>
                    <a:lnTo>
                      <a:pt x="220" y="323"/>
                    </a:lnTo>
                    <a:lnTo>
                      <a:pt x="182" y="426"/>
                    </a:lnTo>
                    <a:lnTo>
                      <a:pt x="117" y="697"/>
                    </a:lnTo>
                    <a:lnTo>
                      <a:pt x="65" y="1007"/>
                    </a:lnTo>
                    <a:lnTo>
                      <a:pt x="27" y="1342"/>
                    </a:lnTo>
                    <a:lnTo>
                      <a:pt x="1" y="1678"/>
                    </a:lnTo>
                    <a:lnTo>
                      <a:pt x="1" y="2013"/>
                    </a:lnTo>
                    <a:lnTo>
                      <a:pt x="27" y="2336"/>
                    </a:lnTo>
                    <a:lnTo>
                      <a:pt x="40" y="2478"/>
                    </a:lnTo>
                    <a:lnTo>
                      <a:pt x="65" y="2594"/>
                    </a:lnTo>
                    <a:lnTo>
                      <a:pt x="65" y="2594"/>
                    </a:lnTo>
                    <a:lnTo>
                      <a:pt x="156" y="2981"/>
                    </a:lnTo>
                    <a:lnTo>
                      <a:pt x="207" y="3110"/>
                    </a:lnTo>
                    <a:lnTo>
                      <a:pt x="259" y="3213"/>
                    </a:lnTo>
                    <a:lnTo>
                      <a:pt x="323" y="3291"/>
                    </a:lnTo>
                    <a:lnTo>
                      <a:pt x="401" y="3355"/>
                    </a:lnTo>
                    <a:lnTo>
                      <a:pt x="504" y="3394"/>
                    </a:lnTo>
                    <a:lnTo>
                      <a:pt x="633" y="3445"/>
                    </a:lnTo>
                    <a:lnTo>
                      <a:pt x="633" y="3445"/>
                    </a:lnTo>
                    <a:lnTo>
                      <a:pt x="891" y="3536"/>
                    </a:lnTo>
                    <a:lnTo>
                      <a:pt x="994" y="3549"/>
                    </a:lnTo>
                    <a:lnTo>
                      <a:pt x="1072" y="3549"/>
                    </a:lnTo>
                    <a:lnTo>
                      <a:pt x="1124" y="3549"/>
                    </a:lnTo>
                    <a:lnTo>
                      <a:pt x="1175" y="3510"/>
                    </a:lnTo>
                    <a:lnTo>
                      <a:pt x="1214" y="3471"/>
                    </a:lnTo>
                    <a:lnTo>
                      <a:pt x="1240" y="3407"/>
                    </a:lnTo>
                    <a:lnTo>
                      <a:pt x="1240" y="3407"/>
                    </a:lnTo>
                    <a:lnTo>
                      <a:pt x="1253" y="3381"/>
                    </a:lnTo>
                    <a:lnTo>
                      <a:pt x="1291" y="3381"/>
                    </a:lnTo>
                    <a:lnTo>
                      <a:pt x="1330" y="3381"/>
                    </a:lnTo>
                    <a:lnTo>
                      <a:pt x="1382" y="3394"/>
                    </a:lnTo>
                    <a:lnTo>
                      <a:pt x="1524" y="3471"/>
                    </a:lnTo>
                    <a:lnTo>
                      <a:pt x="1691" y="3562"/>
                    </a:lnTo>
                    <a:lnTo>
                      <a:pt x="2078" y="3794"/>
                    </a:lnTo>
                    <a:lnTo>
                      <a:pt x="2259" y="3910"/>
                    </a:lnTo>
                    <a:lnTo>
                      <a:pt x="2440" y="3987"/>
                    </a:lnTo>
                    <a:lnTo>
                      <a:pt x="2440" y="3987"/>
                    </a:lnTo>
                    <a:lnTo>
                      <a:pt x="2607" y="4052"/>
                    </a:lnTo>
                    <a:lnTo>
                      <a:pt x="2827" y="4129"/>
                    </a:lnTo>
                    <a:lnTo>
                      <a:pt x="3085" y="4207"/>
                    </a:lnTo>
                    <a:lnTo>
                      <a:pt x="3369" y="4284"/>
                    </a:lnTo>
                    <a:lnTo>
                      <a:pt x="3691" y="4362"/>
                    </a:lnTo>
                    <a:lnTo>
                      <a:pt x="4014" y="4426"/>
                    </a:lnTo>
                    <a:lnTo>
                      <a:pt x="4362" y="4478"/>
                    </a:lnTo>
                    <a:lnTo>
                      <a:pt x="4711" y="4529"/>
                    </a:lnTo>
                    <a:lnTo>
                      <a:pt x="5059" y="4542"/>
                    </a:lnTo>
                    <a:lnTo>
                      <a:pt x="5408" y="4542"/>
                    </a:lnTo>
                    <a:lnTo>
                      <a:pt x="5717" y="4517"/>
                    </a:lnTo>
                    <a:lnTo>
                      <a:pt x="5872" y="4504"/>
                    </a:lnTo>
                    <a:lnTo>
                      <a:pt x="6014" y="4465"/>
                    </a:lnTo>
                    <a:lnTo>
                      <a:pt x="6156" y="4426"/>
                    </a:lnTo>
                    <a:lnTo>
                      <a:pt x="6285" y="4375"/>
                    </a:lnTo>
                    <a:lnTo>
                      <a:pt x="6401" y="4323"/>
                    </a:lnTo>
                    <a:lnTo>
                      <a:pt x="6517" y="4258"/>
                    </a:lnTo>
                    <a:lnTo>
                      <a:pt x="6608" y="4181"/>
                    </a:lnTo>
                    <a:lnTo>
                      <a:pt x="6698" y="4091"/>
                    </a:lnTo>
                    <a:lnTo>
                      <a:pt x="6775" y="3987"/>
                    </a:lnTo>
                    <a:lnTo>
                      <a:pt x="6827" y="3884"/>
                    </a:lnTo>
                    <a:lnTo>
                      <a:pt x="6827" y="3884"/>
                    </a:lnTo>
                    <a:lnTo>
                      <a:pt x="6853" y="3807"/>
                    </a:lnTo>
                    <a:lnTo>
                      <a:pt x="6853" y="3716"/>
                    </a:lnTo>
                    <a:lnTo>
                      <a:pt x="6827" y="3626"/>
                    </a:lnTo>
                    <a:lnTo>
                      <a:pt x="6788" y="3523"/>
                    </a:lnTo>
                    <a:lnTo>
                      <a:pt x="6737" y="3420"/>
                    </a:lnTo>
                    <a:lnTo>
                      <a:pt x="6672" y="3304"/>
                    </a:lnTo>
                    <a:lnTo>
                      <a:pt x="6595" y="3200"/>
                    </a:lnTo>
                    <a:lnTo>
                      <a:pt x="6505" y="3084"/>
                    </a:lnTo>
                    <a:lnTo>
                      <a:pt x="6298" y="2865"/>
                    </a:lnTo>
                    <a:lnTo>
                      <a:pt x="6079" y="2645"/>
                    </a:lnTo>
                    <a:lnTo>
                      <a:pt x="5846" y="2452"/>
                    </a:lnTo>
                    <a:lnTo>
                      <a:pt x="5627" y="2284"/>
                    </a:lnTo>
                    <a:lnTo>
                      <a:pt x="5627" y="2284"/>
                    </a:lnTo>
                    <a:lnTo>
                      <a:pt x="5292" y="2039"/>
                    </a:lnTo>
                    <a:lnTo>
                      <a:pt x="4982" y="1845"/>
                    </a:lnTo>
                    <a:lnTo>
                      <a:pt x="4711" y="1665"/>
                    </a:lnTo>
                    <a:lnTo>
                      <a:pt x="4466" y="1484"/>
                    </a:lnTo>
                    <a:lnTo>
                      <a:pt x="4233" y="1278"/>
                    </a:lnTo>
                    <a:lnTo>
                      <a:pt x="4117" y="1161"/>
                    </a:lnTo>
                    <a:lnTo>
                      <a:pt x="3988" y="1032"/>
                    </a:lnTo>
                    <a:lnTo>
                      <a:pt x="3872" y="890"/>
                    </a:lnTo>
                    <a:lnTo>
                      <a:pt x="3743" y="736"/>
                    </a:lnTo>
                    <a:lnTo>
                      <a:pt x="3614" y="555"/>
                    </a:lnTo>
                    <a:lnTo>
                      <a:pt x="3472" y="348"/>
                    </a:lnTo>
                    <a:lnTo>
                      <a:pt x="3472" y="348"/>
                    </a:lnTo>
                    <a:lnTo>
                      <a:pt x="3408" y="271"/>
                    </a:lnTo>
                    <a:lnTo>
                      <a:pt x="3343" y="194"/>
                    </a:lnTo>
                    <a:lnTo>
                      <a:pt x="3278" y="142"/>
                    </a:lnTo>
                    <a:lnTo>
                      <a:pt x="3201" y="90"/>
                    </a:lnTo>
                    <a:lnTo>
                      <a:pt x="3124" y="52"/>
                    </a:lnTo>
                    <a:lnTo>
                      <a:pt x="3033" y="26"/>
                    </a:lnTo>
                    <a:lnTo>
                      <a:pt x="2956" y="13"/>
                    </a:lnTo>
                    <a:lnTo>
                      <a:pt x="2866" y="0"/>
                    </a:lnTo>
                    <a:lnTo>
                      <a:pt x="2698" y="0"/>
                    </a:lnTo>
                    <a:lnTo>
                      <a:pt x="2530" y="26"/>
                    </a:lnTo>
                    <a:lnTo>
                      <a:pt x="2388" y="77"/>
                    </a:lnTo>
                    <a:lnTo>
                      <a:pt x="2246" y="155"/>
                    </a:lnTo>
                    <a:lnTo>
                      <a:pt x="2246" y="155"/>
                    </a:lnTo>
                    <a:lnTo>
                      <a:pt x="2182" y="207"/>
                    </a:lnTo>
                    <a:lnTo>
                      <a:pt x="2117" y="271"/>
                    </a:lnTo>
                    <a:lnTo>
                      <a:pt x="2001" y="426"/>
                    </a:lnTo>
                    <a:lnTo>
                      <a:pt x="1885" y="619"/>
                    </a:lnTo>
                    <a:lnTo>
                      <a:pt x="1756" y="800"/>
                    </a:lnTo>
                    <a:lnTo>
                      <a:pt x="1691" y="890"/>
                    </a:lnTo>
                    <a:lnTo>
                      <a:pt x="1627" y="968"/>
                    </a:lnTo>
                    <a:lnTo>
                      <a:pt x="1549" y="1032"/>
                    </a:lnTo>
                    <a:lnTo>
                      <a:pt x="1472" y="1097"/>
                    </a:lnTo>
                    <a:lnTo>
                      <a:pt x="1394" y="1123"/>
                    </a:lnTo>
                    <a:lnTo>
                      <a:pt x="1317" y="1149"/>
                    </a:lnTo>
                    <a:lnTo>
                      <a:pt x="1227" y="1136"/>
                    </a:lnTo>
                    <a:lnTo>
                      <a:pt x="1124" y="1097"/>
                    </a:lnTo>
                    <a:lnTo>
                      <a:pt x="1124" y="1097"/>
                    </a:lnTo>
                    <a:lnTo>
                      <a:pt x="1033" y="1045"/>
                    </a:lnTo>
                    <a:lnTo>
                      <a:pt x="943" y="981"/>
                    </a:lnTo>
                    <a:lnTo>
                      <a:pt x="865" y="903"/>
                    </a:lnTo>
                    <a:lnTo>
                      <a:pt x="788" y="826"/>
                    </a:lnTo>
                    <a:lnTo>
                      <a:pt x="659" y="658"/>
                    </a:lnTo>
                    <a:lnTo>
                      <a:pt x="543" y="503"/>
                    </a:lnTo>
                    <a:lnTo>
                      <a:pt x="453" y="348"/>
                    </a:lnTo>
                    <a:lnTo>
                      <a:pt x="375" y="245"/>
                    </a:lnTo>
                    <a:lnTo>
                      <a:pt x="349" y="219"/>
                    </a:lnTo>
                    <a:lnTo>
                      <a:pt x="311" y="207"/>
                    </a:lnTo>
                    <a:lnTo>
                      <a:pt x="285" y="207"/>
                    </a:lnTo>
                    <a:lnTo>
                      <a:pt x="259" y="232"/>
                    </a:lnTo>
                    <a:lnTo>
                      <a:pt x="259" y="232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2749;p40">
                <a:extLst>
                  <a:ext uri="{FF2B5EF4-FFF2-40B4-BE49-F238E27FC236}">
                    <a16:creationId xmlns:a16="http://schemas.microsoft.com/office/drawing/2014/main" id="{2AF8CB64-5FE4-1A91-4F5F-5C1962D6EF24}"/>
                  </a:ext>
                </a:extLst>
              </p:cNvPr>
              <p:cNvSpPr/>
              <p:nvPr/>
            </p:nvSpPr>
            <p:spPr>
              <a:xfrm>
                <a:off x="4934791" y="4390224"/>
                <a:ext cx="401637" cy="266254"/>
              </a:xfrm>
              <a:custGeom>
                <a:avLst/>
                <a:gdLst/>
                <a:ahLst/>
                <a:cxnLst/>
                <a:rect l="l" t="t" r="r" b="b"/>
                <a:pathLst>
                  <a:path w="6853" h="4543" extrusionOk="0">
                    <a:moveTo>
                      <a:pt x="258" y="232"/>
                    </a:moveTo>
                    <a:lnTo>
                      <a:pt x="258" y="232"/>
                    </a:lnTo>
                    <a:lnTo>
                      <a:pt x="220" y="323"/>
                    </a:lnTo>
                    <a:lnTo>
                      <a:pt x="181" y="426"/>
                    </a:lnTo>
                    <a:lnTo>
                      <a:pt x="117" y="697"/>
                    </a:lnTo>
                    <a:lnTo>
                      <a:pt x="65" y="1007"/>
                    </a:lnTo>
                    <a:lnTo>
                      <a:pt x="26" y="1342"/>
                    </a:lnTo>
                    <a:lnTo>
                      <a:pt x="0" y="1678"/>
                    </a:lnTo>
                    <a:lnTo>
                      <a:pt x="0" y="2013"/>
                    </a:lnTo>
                    <a:lnTo>
                      <a:pt x="26" y="2336"/>
                    </a:lnTo>
                    <a:lnTo>
                      <a:pt x="39" y="2478"/>
                    </a:lnTo>
                    <a:lnTo>
                      <a:pt x="65" y="2594"/>
                    </a:lnTo>
                    <a:lnTo>
                      <a:pt x="65" y="2594"/>
                    </a:lnTo>
                    <a:lnTo>
                      <a:pt x="155" y="2981"/>
                    </a:lnTo>
                    <a:lnTo>
                      <a:pt x="207" y="3110"/>
                    </a:lnTo>
                    <a:lnTo>
                      <a:pt x="258" y="3213"/>
                    </a:lnTo>
                    <a:lnTo>
                      <a:pt x="323" y="3291"/>
                    </a:lnTo>
                    <a:lnTo>
                      <a:pt x="400" y="3355"/>
                    </a:lnTo>
                    <a:lnTo>
                      <a:pt x="504" y="3394"/>
                    </a:lnTo>
                    <a:lnTo>
                      <a:pt x="633" y="3445"/>
                    </a:lnTo>
                    <a:lnTo>
                      <a:pt x="633" y="3445"/>
                    </a:lnTo>
                    <a:lnTo>
                      <a:pt x="891" y="3536"/>
                    </a:lnTo>
                    <a:lnTo>
                      <a:pt x="994" y="3549"/>
                    </a:lnTo>
                    <a:lnTo>
                      <a:pt x="1071" y="3549"/>
                    </a:lnTo>
                    <a:lnTo>
                      <a:pt x="1123" y="3549"/>
                    </a:lnTo>
                    <a:lnTo>
                      <a:pt x="1175" y="3510"/>
                    </a:lnTo>
                    <a:lnTo>
                      <a:pt x="1213" y="3471"/>
                    </a:lnTo>
                    <a:lnTo>
                      <a:pt x="1239" y="3407"/>
                    </a:lnTo>
                    <a:lnTo>
                      <a:pt x="1239" y="3407"/>
                    </a:lnTo>
                    <a:lnTo>
                      <a:pt x="1252" y="3381"/>
                    </a:lnTo>
                    <a:lnTo>
                      <a:pt x="1291" y="3381"/>
                    </a:lnTo>
                    <a:lnTo>
                      <a:pt x="1329" y="3381"/>
                    </a:lnTo>
                    <a:lnTo>
                      <a:pt x="1381" y="3394"/>
                    </a:lnTo>
                    <a:lnTo>
                      <a:pt x="1523" y="3471"/>
                    </a:lnTo>
                    <a:lnTo>
                      <a:pt x="1691" y="3562"/>
                    </a:lnTo>
                    <a:lnTo>
                      <a:pt x="2078" y="3794"/>
                    </a:lnTo>
                    <a:lnTo>
                      <a:pt x="2259" y="3910"/>
                    </a:lnTo>
                    <a:lnTo>
                      <a:pt x="2439" y="3987"/>
                    </a:lnTo>
                    <a:lnTo>
                      <a:pt x="2439" y="3987"/>
                    </a:lnTo>
                    <a:lnTo>
                      <a:pt x="2607" y="4052"/>
                    </a:lnTo>
                    <a:lnTo>
                      <a:pt x="2826" y="4129"/>
                    </a:lnTo>
                    <a:lnTo>
                      <a:pt x="3084" y="4207"/>
                    </a:lnTo>
                    <a:lnTo>
                      <a:pt x="3368" y="4284"/>
                    </a:lnTo>
                    <a:lnTo>
                      <a:pt x="3691" y="4362"/>
                    </a:lnTo>
                    <a:lnTo>
                      <a:pt x="4026" y="4426"/>
                    </a:lnTo>
                    <a:lnTo>
                      <a:pt x="4362" y="4478"/>
                    </a:lnTo>
                    <a:lnTo>
                      <a:pt x="4710" y="4529"/>
                    </a:lnTo>
                    <a:lnTo>
                      <a:pt x="5059" y="4542"/>
                    </a:lnTo>
                    <a:lnTo>
                      <a:pt x="5407" y="4542"/>
                    </a:lnTo>
                    <a:lnTo>
                      <a:pt x="5717" y="4517"/>
                    </a:lnTo>
                    <a:lnTo>
                      <a:pt x="5872" y="4504"/>
                    </a:lnTo>
                    <a:lnTo>
                      <a:pt x="6027" y="4465"/>
                    </a:lnTo>
                    <a:lnTo>
                      <a:pt x="6156" y="4426"/>
                    </a:lnTo>
                    <a:lnTo>
                      <a:pt x="6285" y="4375"/>
                    </a:lnTo>
                    <a:lnTo>
                      <a:pt x="6401" y="4323"/>
                    </a:lnTo>
                    <a:lnTo>
                      <a:pt x="6517" y="4258"/>
                    </a:lnTo>
                    <a:lnTo>
                      <a:pt x="6607" y="4181"/>
                    </a:lnTo>
                    <a:lnTo>
                      <a:pt x="6698" y="4091"/>
                    </a:lnTo>
                    <a:lnTo>
                      <a:pt x="6775" y="3987"/>
                    </a:lnTo>
                    <a:lnTo>
                      <a:pt x="6827" y="3884"/>
                    </a:lnTo>
                    <a:lnTo>
                      <a:pt x="6827" y="3884"/>
                    </a:lnTo>
                    <a:lnTo>
                      <a:pt x="6852" y="3807"/>
                    </a:lnTo>
                    <a:lnTo>
                      <a:pt x="6852" y="3716"/>
                    </a:lnTo>
                    <a:lnTo>
                      <a:pt x="6827" y="3626"/>
                    </a:lnTo>
                    <a:lnTo>
                      <a:pt x="6788" y="3523"/>
                    </a:lnTo>
                    <a:lnTo>
                      <a:pt x="6736" y="3420"/>
                    </a:lnTo>
                    <a:lnTo>
                      <a:pt x="6672" y="3304"/>
                    </a:lnTo>
                    <a:lnTo>
                      <a:pt x="6594" y="3200"/>
                    </a:lnTo>
                    <a:lnTo>
                      <a:pt x="6504" y="3084"/>
                    </a:lnTo>
                    <a:lnTo>
                      <a:pt x="6298" y="2865"/>
                    </a:lnTo>
                    <a:lnTo>
                      <a:pt x="6078" y="2645"/>
                    </a:lnTo>
                    <a:lnTo>
                      <a:pt x="5846" y="2452"/>
                    </a:lnTo>
                    <a:lnTo>
                      <a:pt x="5627" y="2284"/>
                    </a:lnTo>
                    <a:lnTo>
                      <a:pt x="5627" y="2284"/>
                    </a:lnTo>
                    <a:lnTo>
                      <a:pt x="5291" y="2039"/>
                    </a:lnTo>
                    <a:lnTo>
                      <a:pt x="4981" y="1845"/>
                    </a:lnTo>
                    <a:lnTo>
                      <a:pt x="4723" y="1665"/>
                    </a:lnTo>
                    <a:lnTo>
                      <a:pt x="4465" y="1484"/>
                    </a:lnTo>
                    <a:lnTo>
                      <a:pt x="4233" y="1278"/>
                    </a:lnTo>
                    <a:lnTo>
                      <a:pt x="4117" y="1161"/>
                    </a:lnTo>
                    <a:lnTo>
                      <a:pt x="3988" y="1032"/>
                    </a:lnTo>
                    <a:lnTo>
                      <a:pt x="3872" y="890"/>
                    </a:lnTo>
                    <a:lnTo>
                      <a:pt x="3743" y="736"/>
                    </a:lnTo>
                    <a:lnTo>
                      <a:pt x="3614" y="555"/>
                    </a:lnTo>
                    <a:lnTo>
                      <a:pt x="3472" y="348"/>
                    </a:lnTo>
                    <a:lnTo>
                      <a:pt x="3472" y="348"/>
                    </a:lnTo>
                    <a:lnTo>
                      <a:pt x="3407" y="271"/>
                    </a:lnTo>
                    <a:lnTo>
                      <a:pt x="3343" y="194"/>
                    </a:lnTo>
                    <a:lnTo>
                      <a:pt x="3278" y="142"/>
                    </a:lnTo>
                    <a:lnTo>
                      <a:pt x="3201" y="90"/>
                    </a:lnTo>
                    <a:lnTo>
                      <a:pt x="3123" y="52"/>
                    </a:lnTo>
                    <a:lnTo>
                      <a:pt x="3033" y="26"/>
                    </a:lnTo>
                    <a:lnTo>
                      <a:pt x="2955" y="0"/>
                    </a:lnTo>
                    <a:lnTo>
                      <a:pt x="2865" y="0"/>
                    </a:lnTo>
                    <a:lnTo>
                      <a:pt x="2697" y="0"/>
                    </a:lnTo>
                    <a:lnTo>
                      <a:pt x="2542" y="26"/>
                    </a:lnTo>
                    <a:lnTo>
                      <a:pt x="2388" y="77"/>
                    </a:lnTo>
                    <a:lnTo>
                      <a:pt x="2246" y="155"/>
                    </a:lnTo>
                    <a:lnTo>
                      <a:pt x="2246" y="155"/>
                    </a:lnTo>
                    <a:lnTo>
                      <a:pt x="2181" y="207"/>
                    </a:lnTo>
                    <a:lnTo>
                      <a:pt x="2117" y="271"/>
                    </a:lnTo>
                    <a:lnTo>
                      <a:pt x="2001" y="426"/>
                    </a:lnTo>
                    <a:lnTo>
                      <a:pt x="1884" y="619"/>
                    </a:lnTo>
                    <a:lnTo>
                      <a:pt x="1755" y="800"/>
                    </a:lnTo>
                    <a:lnTo>
                      <a:pt x="1691" y="890"/>
                    </a:lnTo>
                    <a:lnTo>
                      <a:pt x="1626" y="968"/>
                    </a:lnTo>
                    <a:lnTo>
                      <a:pt x="1549" y="1032"/>
                    </a:lnTo>
                    <a:lnTo>
                      <a:pt x="1484" y="1097"/>
                    </a:lnTo>
                    <a:lnTo>
                      <a:pt x="1394" y="1123"/>
                    </a:lnTo>
                    <a:lnTo>
                      <a:pt x="1317" y="1149"/>
                    </a:lnTo>
                    <a:lnTo>
                      <a:pt x="1226" y="1136"/>
                    </a:lnTo>
                    <a:lnTo>
                      <a:pt x="1123" y="1097"/>
                    </a:lnTo>
                    <a:lnTo>
                      <a:pt x="1123" y="1097"/>
                    </a:lnTo>
                    <a:lnTo>
                      <a:pt x="1033" y="1045"/>
                    </a:lnTo>
                    <a:lnTo>
                      <a:pt x="942" y="981"/>
                    </a:lnTo>
                    <a:lnTo>
                      <a:pt x="865" y="903"/>
                    </a:lnTo>
                    <a:lnTo>
                      <a:pt x="788" y="826"/>
                    </a:lnTo>
                    <a:lnTo>
                      <a:pt x="658" y="658"/>
                    </a:lnTo>
                    <a:lnTo>
                      <a:pt x="542" y="503"/>
                    </a:lnTo>
                    <a:lnTo>
                      <a:pt x="452" y="348"/>
                    </a:lnTo>
                    <a:lnTo>
                      <a:pt x="375" y="245"/>
                    </a:lnTo>
                    <a:lnTo>
                      <a:pt x="349" y="219"/>
                    </a:lnTo>
                    <a:lnTo>
                      <a:pt x="310" y="207"/>
                    </a:lnTo>
                    <a:lnTo>
                      <a:pt x="284" y="207"/>
                    </a:lnTo>
                    <a:lnTo>
                      <a:pt x="258" y="232"/>
                    </a:lnTo>
                    <a:lnTo>
                      <a:pt x="258" y="232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2750;p40">
                <a:extLst>
                  <a:ext uri="{FF2B5EF4-FFF2-40B4-BE49-F238E27FC236}">
                    <a16:creationId xmlns:a16="http://schemas.microsoft.com/office/drawing/2014/main" id="{58EF2079-84B4-7DC7-A53B-585B568417F7}"/>
                  </a:ext>
                </a:extLst>
              </p:cNvPr>
              <p:cNvSpPr/>
              <p:nvPr/>
            </p:nvSpPr>
            <p:spPr>
              <a:xfrm>
                <a:off x="4565750" y="2830793"/>
                <a:ext cx="626221" cy="1640424"/>
              </a:xfrm>
              <a:custGeom>
                <a:avLst/>
                <a:gdLst/>
                <a:ahLst/>
                <a:cxnLst/>
                <a:rect l="l" t="t" r="r" b="b"/>
                <a:pathLst>
                  <a:path w="10685" h="27990" extrusionOk="0">
                    <a:moveTo>
                      <a:pt x="155" y="1"/>
                    </a:moveTo>
                    <a:lnTo>
                      <a:pt x="4994" y="1"/>
                    </a:lnTo>
                    <a:lnTo>
                      <a:pt x="5781" y="1"/>
                    </a:lnTo>
                    <a:lnTo>
                      <a:pt x="10620" y="1"/>
                    </a:lnTo>
                    <a:lnTo>
                      <a:pt x="10685" y="27990"/>
                    </a:lnTo>
                    <a:lnTo>
                      <a:pt x="6272" y="27990"/>
                    </a:lnTo>
                    <a:lnTo>
                      <a:pt x="5394" y="8672"/>
                    </a:lnTo>
                    <a:lnTo>
                      <a:pt x="4517" y="27990"/>
                    </a:lnTo>
                    <a:lnTo>
                      <a:pt x="0" y="27990"/>
                    </a:lnTo>
                    <a:lnTo>
                      <a:pt x="15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751;p40">
                <a:extLst>
                  <a:ext uri="{FF2B5EF4-FFF2-40B4-BE49-F238E27FC236}">
                    <a16:creationId xmlns:a16="http://schemas.microsoft.com/office/drawing/2014/main" id="{81CBF81B-B55F-931A-CF17-6152FFC6AEAA}"/>
                  </a:ext>
                </a:extLst>
              </p:cNvPr>
              <p:cNvSpPr/>
              <p:nvPr/>
            </p:nvSpPr>
            <p:spPr>
              <a:xfrm>
                <a:off x="4407690" y="2048118"/>
                <a:ext cx="907596" cy="1075448"/>
              </a:xfrm>
              <a:custGeom>
                <a:avLst/>
                <a:gdLst/>
                <a:ahLst/>
                <a:cxnLst/>
                <a:rect l="l" t="t" r="r" b="b"/>
                <a:pathLst>
                  <a:path w="15486" h="18350" extrusionOk="0">
                    <a:moveTo>
                      <a:pt x="15485" y="3626"/>
                    </a:moveTo>
                    <a:lnTo>
                      <a:pt x="15485" y="3626"/>
                    </a:lnTo>
                    <a:lnTo>
                      <a:pt x="15163" y="3703"/>
                    </a:lnTo>
                    <a:lnTo>
                      <a:pt x="14879" y="3807"/>
                    </a:lnTo>
                    <a:lnTo>
                      <a:pt x="14750" y="3858"/>
                    </a:lnTo>
                    <a:lnTo>
                      <a:pt x="14621" y="3923"/>
                    </a:lnTo>
                    <a:lnTo>
                      <a:pt x="14492" y="3987"/>
                    </a:lnTo>
                    <a:lnTo>
                      <a:pt x="14375" y="4078"/>
                    </a:lnTo>
                    <a:lnTo>
                      <a:pt x="14272" y="4168"/>
                    </a:lnTo>
                    <a:lnTo>
                      <a:pt x="14169" y="4284"/>
                    </a:lnTo>
                    <a:lnTo>
                      <a:pt x="14079" y="4413"/>
                    </a:lnTo>
                    <a:lnTo>
                      <a:pt x="13988" y="4555"/>
                    </a:lnTo>
                    <a:lnTo>
                      <a:pt x="13898" y="4710"/>
                    </a:lnTo>
                    <a:lnTo>
                      <a:pt x="13820" y="4891"/>
                    </a:lnTo>
                    <a:lnTo>
                      <a:pt x="13743" y="5097"/>
                    </a:lnTo>
                    <a:lnTo>
                      <a:pt x="13679" y="5329"/>
                    </a:lnTo>
                    <a:lnTo>
                      <a:pt x="13627" y="5575"/>
                    </a:lnTo>
                    <a:lnTo>
                      <a:pt x="13562" y="5858"/>
                    </a:lnTo>
                    <a:lnTo>
                      <a:pt x="13511" y="6155"/>
                    </a:lnTo>
                    <a:lnTo>
                      <a:pt x="13472" y="6491"/>
                    </a:lnTo>
                    <a:lnTo>
                      <a:pt x="13433" y="6865"/>
                    </a:lnTo>
                    <a:lnTo>
                      <a:pt x="13395" y="7265"/>
                    </a:lnTo>
                    <a:lnTo>
                      <a:pt x="13343" y="8155"/>
                    </a:lnTo>
                    <a:lnTo>
                      <a:pt x="13304" y="9214"/>
                    </a:lnTo>
                    <a:lnTo>
                      <a:pt x="13291" y="10414"/>
                    </a:lnTo>
                    <a:lnTo>
                      <a:pt x="13291" y="11794"/>
                    </a:lnTo>
                    <a:lnTo>
                      <a:pt x="13317" y="13356"/>
                    </a:lnTo>
                    <a:lnTo>
                      <a:pt x="13317" y="13356"/>
                    </a:lnTo>
                    <a:lnTo>
                      <a:pt x="13330" y="13627"/>
                    </a:lnTo>
                    <a:lnTo>
                      <a:pt x="13356" y="13924"/>
                    </a:lnTo>
                    <a:lnTo>
                      <a:pt x="13433" y="14595"/>
                    </a:lnTo>
                    <a:lnTo>
                      <a:pt x="13537" y="15330"/>
                    </a:lnTo>
                    <a:lnTo>
                      <a:pt x="13614" y="16079"/>
                    </a:lnTo>
                    <a:lnTo>
                      <a:pt x="13653" y="16427"/>
                    </a:lnTo>
                    <a:lnTo>
                      <a:pt x="13666" y="16762"/>
                    </a:lnTo>
                    <a:lnTo>
                      <a:pt x="13666" y="17072"/>
                    </a:lnTo>
                    <a:lnTo>
                      <a:pt x="13653" y="17343"/>
                    </a:lnTo>
                    <a:lnTo>
                      <a:pt x="13640" y="17472"/>
                    </a:lnTo>
                    <a:lnTo>
                      <a:pt x="13614" y="17575"/>
                    </a:lnTo>
                    <a:lnTo>
                      <a:pt x="13588" y="17679"/>
                    </a:lnTo>
                    <a:lnTo>
                      <a:pt x="13550" y="17756"/>
                    </a:lnTo>
                    <a:lnTo>
                      <a:pt x="13511" y="17834"/>
                    </a:lnTo>
                    <a:lnTo>
                      <a:pt x="13459" y="17885"/>
                    </a:lnTo>
                    <a:lnTo>
                      <a:pt x="13395" y="17924"/>
                    </a:lnTo>
                    <a:lnTo>
                      <a:pt x="13330" y="17950"/>
                    </a:lnTo>
                    <a:lnTo>
                      <a:pt x="13330" y="17950"/>
                    </a:lnTo>
                    <a:lnTo>
                      <a:pt x="12775" y="18066"/>
                    </a:lnTo>
                    <a:lnTo>
                      <a:pt x="12182" y="18156"/>
                    </a:lnTo>
                    <a:lnTo>
                      <a:pt x="11549" y="18221"/>
                    </a:lnTo>
                    <a:lnTo>
                      <a:pt x="10878" y="18285"/>
                    </a:lnTo>
                    <a:lnTo>
                      <a:pt x="10182" y="18324"/>
                    </a:lnTo>
                    <a:lnTo>
                      <a:pt x="9472" y="18337"/>
                    </a:lnTo>
                    <a:lnTo>
                      <a:pt x="8749" y="18350"/>
                    </a:lnTo>
                    <a:lnTo>
                      <a:pt x="8014" y="18337"/>
                    </a:lnTo>
                    <a:lnTo>
                      <a:pt x="7291" y="18311"/>
                    </a:lnTo>
                    <a:lnTo>
                      <a:pt x="6568" y="18259"/>
                    </a:lnTo>
                    <a:lnTo>
                      <a:pt x="5859" y="18195"/>
                    </a:lnTo>
                    <a:lnTo>
                      <a:pt x="5175" y="18117"/>
                    </a:lnTo>
                    <a:lnTo>
                      <a:pt x="4517" y="18014"/>
                    </a:lnTo>
                    <a:lnTo>
                      <a:pt x="3897" y="17898"/>
                    </a:lnTo>
                    <a:lnTo>
                      <a:pt x="3317" y="17769"/>
                    </a:lnTo>
                    <a:lnTo>
                      <a:pt x="3046" y="17692"/>
                    </a:lnTo>
                    <a:lnTo>
                      <a:pt x="2788" y="17614"/>
                    </a:lnTo>
                    <a:lnTo>
                      <a:pt x="2788" y="17614"/>
                    </a:lnTo>
                    <a:lnTo>
                      <a:pt x="2736" y="17588"/>
                    </a:lnTo>
                    <a:lnTo>
                      <a:pt x="2684" y="17537"/>
                    </a:lnTo>
                    <a:lnTo>
                      <a:pt x="2633" y="17485"/>
                    </a:lnTo>
                    <a:lnTo>
                      <a:pt x="2594" y="17421"/>
                    </a:lnTo>
                    <a:lnTo>
                      <a:pt x="2568" y="17343"/>
                    </a:lnTo>
                    <a:lnTo>
                      <a:pt x="2542" y="17253"/>
                    </a:lnTo>
                    <a:lnTo>
                      <a:pt x="2517" y="17033"/>
                    </a:lnTo>
                    <a:lnTo>
                      <a:pt x="2504" y="16775"/>
                    </a:lnTo>
                    <a:lnTo>
                      <a:pt x="2517" y="16504"/>
                    </a:lnTo>
                    <a:lnTo>
                      <a:pt x="2542" y="16195"/>
                    </a:lnTo>
                    <a:lnTo>
                      <a:pt x="2568" y="15872"/>
                    </a:lnTo>
                    <a:lnTo>
                      <a:pt x="2658" y="15201"/>
                    </a:lnTo>
                    <a:lnTo>
                      <a:pt x="2749" y="14517"/>
                    </a:lnTo>
                    <a:lnTo>
                      <a:pt x="2826" y="13885"/>
                    </a:lnTo>
                    <a:lnTo>
                      <a:pt x="2852" y="13614"/>
                    </a:lnTo>
                    <a:lnTo>
                      <a:pt x="2852" y="13356"/>
                    </a:lnTo>
                    <a:lnTo>
                      <a:pt x="2852" y="13356"/>
                    </a:lnTo>
                    <a:lnTo>
                      <a:pt x="2852" y="12543"/>
                    </a:lnTo>
                    <a:lnTo>
                      <a:pt x="2839" y="11781"/>
                    </a:lnTo>
                    <a:lnTo>
                      <a:pt x="2813" y="11072"/>
                    </a:lnTo>
                    <a:lnTo>
                      <a:pt x="2788" y="10401"/>
                    </a:lnTo>
                    <a:lnTo>
                      <a:pt x="2749" y="9781"/>
                    </a:lnTo>
                    <a:lnTo>
                      <a:pt x="2710" y="9201"/>
                    </a:lnTo>
                    <a:lnTo>
                      <a:pt x="2658" y="8659"/>
                    </a:lnTo>
                    <a:lnTo>
                      <a:pt x="2594" y="8155"/>
                    </a:lnTo>
                    <a:lnTo>
                      <a:pt x="2529" y="7704"/>
                    </a:lnTo>
                    <a:lnTo>
                      <a:pt x="2452" y="7265"/>
                    </a:lnTo>
                    <a:lnTo>
                      <a:pt x="2375" y="6878"/>
                    </a:lnTo>
                    <a:lnTo>
                      <a:pt x="2297" y="6517"/>
                    </a:lnTo>
                    <a:lnTo>
                      <a:pt x="2207" y="6181"/>
                    </a:lnTo>
                    <a:lnTo>
                      <a:pt x="2117" y="5884"/>
                    </a:lnTo>
                    <a:lnTo>
                      <a:pt x="2013" y="5613"/>
                    </a:lnTo>
                    <a:lnTo>
                      <a:pt x="1910" y="5355"/>
                    </a:lnTo>
                    <a:lnTo>
                      <a:pt x="1807" y="5123"/>
                    </a:lnTo>
                    <a:lnTo>
                      <a:pt x="1704" y="4916"/>
                    </a:lnTo>
                    <a:lnTo>
                      <a:pt x="1587" y="4723"/>
                    </a:lnTo>
                    <a:lnTo>
                      <a:pt x="1471" y="4542"/>
                    </a:lnTo>
                    <a:lnTo>
                      <a:pt x="1355" y="4387"/>
                    </a:lnTo>
                    <a:lnTo>
                      <a:pt x="1239" y="4245"/>
                    </a:lnTo>
                    <a:lnTo>
                      <a:pt x="994" y="3974"/>
                    </a:lnTo>
                    <a:lnTo>
                      <a:pt x="736" y="3742"/>
                    </a:lnTo>
                    <a:lnTo>
                      <a:pt x="491" y="3523"/>
                    </a:lnTo>
                    <a:lnTo>
                      <a:pt x="245" y="3291"/>
                    </a:lnTo>
                    <a:lnTo>
                      <a:pt x="0" y="3058"/>
                    </a:lnTo>
                    <a:lnTo>
                      <a:pt x="0" y="3058"/>
                    </a:lnTo>
                    <a:lnTo>
                      <a:pt x="142" y="2852"/>
                    </a:lnTo>
                    <a:lnTo>
                      <a:pt x="297" y="2658"/>
                    </a:lnTo>
                    <a:lnTo>
                      <a:pt x="465" y="2478"/>
                    </a:lnTo>
                    <a:lnTo>
                      <a:pt x="645" y="2297"/>
                    </a:lnTo>
                    <a:lnTo>
                      <a:pt x="826" y="2129"/>
                    </a:lnTo>
                    <a:lnTo>
                      <a:pt x="1020" y="1961"/>
                    </a:lnTo>
                    <a:lnTo>
                      <a:pt x="1226" y="1794"/>
                    </a:lnTo>
                    <a:lnTo>
                      <a:pt x="1433" y="1652"/>
                    </a:lnTo>
                    <a:lnTo>
                      <a:pt x="1652" y="1497"/>
                    </a:lnTo>
                    <a:lnTo>
                      <a:pt x="1871" y="1368"/>
                    </a:lnTo>
                    <a:lnTo>
                      <a:pt x="2104" y="1239"/>
                    </a:lnTo>
                    <a:lnTo>
                      <a:pt x="2336" y="1110"/>
                    </a:lnTo>
                    <a:lnTo>
                      <a:pt x="2581" y="994"/>
                    </a:lnTo>
                    <a:lnTo>
                      <a:pt x="2839" y="877"/>
                    </a:lnTo>
                    <a:lnTo>
                      <a:pt x="3097" y="774"/>
                    </a:lnTo>
                    <a:lnTo>
                      <a:pt x="3355" y="671"/>
                    </a:lnTo>
                    <a:lnTo>
                      <a:pt x="3626" y="581"/>
                    </a:lnTo>
                    <a:lnTo>
                      <a:pt x="3897" y="503"/>
                    </a:lnTo>
                    <a:lnTo>
                      <a:pt x="4452" y="348"/>
                    </a:lnTo>
                    <a:lnTo>
                      <a:pt x="5020" y="232"/>
                    </a:lnTo>
                    <a:lnTo>
                      <a:pt x="5601" y="129"/>
                    </a:lnTo>
                    <a:lnTo>
                      <a:pt x="6181" y="65"/>
                    </a:lnTo>
                    <a:lnTo>
                      <a:pt x="6788" y="13"/>
                    </a:lnTo>
                    <a:lnTo>
                      <a:pt x="7381" y="0"/>
                    </a:lnTo>
                    <a:lnTo>
                      <a:pt x="7988" y="13"/>
                    </a:lnTo>
                    <a:lnTo>
                      <a:pt x="8581" y="39"/>
                    </a:lnTo>
                    <a:lnTo>
                      <a:pt x="9175" y="103"/>
                    </a:lnTo>
                    <a:lnTo>
                      <a:pt x="9769" y="194"/>
                    </a:lnTo>
                    <a:lnTo>
                      <a:pt x="10336" y="310"/>
                    </a:lnTo>
                    <a:lnTo>
                      <a:pt x="10904" y="439"/>
                    </a:lnTo>
                    <a:lnTo>
                      <a:pt x="11446" y="607"/>
                    </a:lnTo>
                    <a:lnTo>
                      <a:pt x="11975" y="800"/>
                    </a:lnTo>
                    <a:lnTo>
                      <a:pt x="12233" y="903"/>
                    </a:lnTo>
                    <a:lnTo>
                      <a:pt x="12491" y="1007"/>
                    </a:lnTo>
                    <a:lnTo>
                      <a:pt x="12737" y="1123"/>
                    </a:lnTo>
                    <a:lnTo>
                      <a:pt x="12982" y="1252"/>
                    </a:lnTo>
                    <a:lnTo>
                      <a:pt x="13214" y="1381"/>
                    </a:lnTo>
                    <a:lnTo>
                      <a:pt x="13433" y="1510"/>
                    </a:lnTo>
                    <a:lnTo>
                      <a:pt x="13653" y="1652"/>
                    </a:lnTo>
                    <a:lnTo>
                      <a:pt x="13859" y="1807"/>
                    </a:lnTo>
                    <a:lnTo>
                      <a:pt x="14066" y="1961"/>
                    </a:lnTo>
                    <a:lnTo>
                      <a:pt x="14259" y="2116"/>
                    </a:lnTo>
                    <a:lnTo>
                      <a:pt x="14453" y="2284"/>
                    </a:lnTo>
                    <a:lnTo>
                      <a:pt x="14633" y="2465"/>
                    </a:lnTo>
                    <a:lnTo>
                      <a:pt x="14801" y="2645"/>
                    </a:lnTo>
                    <a:lnTo>
                      <a:pt x="14956" y="2826"/>
                    </a:lnTo>
                    <a:lnTo>
                      <a:pt x="15098" y="3020"/>
                    </a:lnTo>
                    <a:lnTo>
                      <a:pt x="15240" y="3213"/>
                    </a:lnTo>
                    <a:lnTo>
                      <a:pt x="15369" y="3420"/>
                    </a:lnTo>
                    <a:lnTo>
                      <a:pt x="15485" y="3626"/>
                    </a:lnTo>
                    <a:lnTo>
                      <a:pt x="15485" y="3626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752;p40">
                <a:extLst>
                  <a:ext uri="{FF2B5EF4-FFF2-40B4-BE49-F238E27FC236}">
                    <a16:creationId xmlns:a16="http://schemas.microsoft.com/office/drawing/2014/main" id="{77047C1B-7F6C-ABE0-B7A7-0C353FAA9844}"/>
                  </a:ext>
                </a:extLst>
              </p:cNvPr>
              <p:cNvSpPr/>
              <p:nvPr/>
            </p:nvSpPr>
            <p:spPr>
              <a:xfrm>
                <a:off x="4775969" y="1546690"/>
                <a:ext cx="209522" cy="571833"/>
              </a:xfrm>
              <a:custGeom>
                <a:avLst/>
                <a:gdLst/>
                <a:ahLst/>
                <a:cxnLst/>
                <a:rect l="l" t="t" r="r" b="b"/>
                <a:pathLst>
                  <a:path w="3575" h="9757" extrusionOk="0">
                    <a:moveTo>
                      <a:pt x="3575" y="1781"/>
                    </a:moveTo>
                    <a:lnTo>
                      <a:pt x="3575" y="8427"/>
                    </a:lnTo>
                    <a:lnTo>
                      <a:pt x="3575" y="8427"/>
                    </a:lnTo>
                    <a:lnTo>
                      <a:pt x="3562" y="8582"/>
                    </a:lnTo>
                    <a:lnTo>
                      <a:pt x="3536" y="8737"/>
                    </a:lnTo>
                    <a:lnTo>
                      <a:pt x="3485" y="8879"/>
                    </a:lnTo>
                    <a:lnTo>
                      <a:pt x="3420" y="9008"/>
                    </a:lnTo>
                    <a:lnTo>
                      <a:pt x="3343" y="9124"/>
                    </a:lnTo>
                    <a:lnTo>
                      <a:pt x="3252" y="9227"/>
                    </a:lnTo>
                    <a:lnTo>
                      <a:pt x="3136" y="9330"/>
                    </a:lnTo>
                    <a:lnTo>
                      <a:pt x="3020" y="9421"/>
                    </a:lnTo>
                    <a:lnTo>
                      <a:pt x="2891" y="9498"/>
                    </a:lnTo>
                    <a:lnTo>
                      <a:pt x="2749" y="9563"/>
                    </a:lnTo>
                    <a:lnTo>
                      <a:pt x="2594" y="9614"/>
                    </a:lnTo>
                    <a:lnTo>
                      <a:pt x="2439" y="9666"/>
                    </a:lnTo>
                    <a:lnTo>
                      <a:pt x="2285" y="9704"/>
                    </a:lnTo>
                    <a:lnTo>
                      <a:pt x="2117" y="9730"/>
                    </a:lnTo>
                    <a:lnTo>
                      <a:pt x="1949" y="9743"/>
                    </a:lnTo>
                    <a:lnTo>
                      <a:pt x="1781" y="9756"/>
                    </a:lnTo>
                    <a:lnTo>
                      <a:pt x="1614" y="9743"/>
                    </a:lnTo>
                    <a:lnTo>
                      <a:pt x="1446" y="9730"/>
                    </a:lnTo>
                    <a:lnTo>
                      <a:pt x="1291" y="9704"/>
                    </a:lnTo>
                    <a:lnTo>
                      <a:pt x="1123" y="9666"/>
                    </a:lnTo>
                    <a:lnTo>
                      <a:pt x="968" y="9627"/>
                    </a:lnTo>
                    <a:lnTo>
                      <a:pt x="826" y="9563"/>
                    </a:lnTo>
                    <a:lnTo>
                      <a:pt x="684" y="9498"/>
                    </a:lnTo>
                    <a:lnTo>
                      <a:pt x="555" y="9421"/>
                    </a:lnTo>
                    <a:lnTo>
                      <a:pt x="439" y="9330"/>
                    </a:lnTo>
                    <a:lnTo>
                      <a:pt x="323" y="9240"/>
                    </a:lnTo>
                    <a:lnTo>
                      <a:pt x="233" y="9124"/>
                    </a:lnTo>
                    <a:lnTo>
                      <a:pt x="155" y="9008"/>
                    </a:lnTo>
                    <a:lnTo>
                      <a:pt x="78" y="8879"/>
                    </a:lnTo>
                    <a:lnTo>
                      <a:pt x="39" y="8737"/>
                    </a:lnTo>
                    <a:lnTo>
                      <a:pt x="1" y="8595"/>
                    </a:lnTo>
                    <a:lnTo>
                      <a:pt x="1" y="8427"/>
                    </a:lnTo>
                    <a:lnTo>
                      <a:pt x="1" y="1781"/>
                    </a:lnTo>
                    <a:lnTo>
                      <a:pt x="1" y="1781"/>
                    </a:lnTo>
                    <a:lnTo>
                      <a:pt x="1" y="1562"/>
                    </a:lnTo>
                    <a:lnTo>
                      <a:pt x="39" y="1368"/>
                    </a:lnTo>
                    <a:lnTo>
                      <a:pt x="78" y="1175"/>
                    </a:lnTo>
                    <a:lnTo>
                      <a:pt x="155" y="1007"/>
                    </a:lnTo>
                    <a:lnTo>
                      <a:pt x="233" y="839"/>
                    </a:lnTo>
                    <a:lnTo>
                      <a:pt x="323" y="697"/>
                    </a:lnTo>
                    <a:lnTo>
                      <a:pt x="439" y="568"/>
                    </a:lnTo>
                    <a:lnTo>
                      <a:pt x="555" y="452"/>
                    </a:lnTo>
                    <a:lnTo>
                      <a:pt x="684" y="336"/>
                    </a:lnTo>
                    <a:lnTo>
                      <a:pt x="826" y="246"/>
                    </a:lnTo>
                    <a:lnTo>
                      <a:pt x="968" y="181"/>
                    </a:lnTo>
                    <a:lnTo>
                      <a:pt x="1123" y="117"/>
                    </a:lnTo>
                    <a:lnTo>
                      <a:pt x="1291" y="65"/>
                    </a:lnTo>
                    <a:lnTo>
                      <a:pt x="1446" y="26"/>
                    </a:lnTo>
                    <a:lnTo>
                      <a:pt x="1614" y="13"/>
                    </a:lnTo>
                    <a:lnTo>
                      <a:pt x="1781" y="1"/>
                    </a:lnTo>
                    <a:lnTo>
                      <a:pt x="1949" y="13"/>
                    </a:lnTo>
                    <a:lnTo>
                      <a:pt x="2117" y="26"/>
                    </a:lnTo>
                    <a:lnTo>
                      <a:pt x="2285" y="65"/>
                    </a:lnTo>
                    <a:lnTo>
                      <a:pt x="2439" y="117"/>
                    </a:lnTo>
                    <a:lnTo>
                      <a:pt x="2594" y="181"/>
                    </a:lnTo>
                    <a:lnTo>
                      <a:pt x="2749" y="246"/>
                    </a:lnTo>
                    <a:lnTo>
                      <a:pt x="2891" y="336"/>
                    </a:lnTo>
                    <a:lnTo>
                      <a:pt x="3020" y="452"/>
                    </a:lnTo>
                    <a:lnTo>
                      <a:pt x="3136" y="568"/>
                    </a:lnTo>
                    <a:lnTo>
                      <a:pt x="3252" y="697"/>
                    </a:lnTo>
                    <a:lnTo>
                      <a:pt x="3343" y="839"/>
                    </a:lnTo>
                    <a:lnTo>
                      <a:pt x="3420" y="1007"/>
                    </a:lnTo>
                    <a:lnTo>
                      <a:pt x="3485" y="1175"/>
                    </a:lnTo>
                    <a:lnTo>
                      <a:pt x="3536" y="1368"/>
                    </a:lnTo>
                    <a:lnTo>
                      <a:pt x="3562" y="1562"/>
                    </a:lnTo>
                    <a:lnTo>
                      <a:pt x="3575" y="1781"/>
                    </a:lnTo>
                    <a:lnTo>
                      <a:pt x="3575" y="1781"/>
                    </a:lnTo>
                    <a:close/>
                  </a:path>
                </a:pathLst>
              </a:custGeom>
              <a:solidFill>
                <a:srgbClr val="D0A7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753;p40">
                <a:extLst>
                  <a:ext uri="{FF2B5EF4-FFF2-40B4-BE49-F238E27FC236}">
                    <a16:creationId xmlns:a16="http://schemas.microsoft.com/office/drawing/2014/main" id="{8CCD3966-11BA-D81A-A2F7-1934FE366399}"/>
                  </a:ext>
                </a:extLst>
              </p:cNvPr>
              <p:cNvSpPr/>
              <p:nvPr/>
            </p:nvSpPr>
            <p:spPr>
              <a:xfrm>
                <a:off x="4195948" y="2150911"/>
                <a:ext cx="419747" cy="1036181"/>
              </a:xfrm>
              <a:custGeom>
                <a:avLst/>
                <a:gdLst/>
                <a:ahLst/>
                <a:cxnLst/>
                <a:rect l="l" t="t" r="r" b="b"/>
                <a:pathLst>
                  <a:path w="7162" h="17680" extrusionOk="0">
                    <a:moveTo>
                      <a:pt x="7110" y="2401"/>
                    </a:moveTo>
                    <a:lnTo>
                      <a:pt x="2916" y="17680"/>
                    </a:lnTo>
                    <a:lnTo>
                      <a:pt x="0" y="17112"/>
                    </a:lnTo>
                    <a:lnTo>
                      <a:pt x="2736" y="3459"/>
                    </a:lnTo>
                    <a:lnTo>
                      <a:pt x="2736" y="3459"/>
                    </a:lnTo>
                    <a:lnTo>
                      <a:pt x="2852" y="2943"/>
                    </a:lnTo>
                    <a:lnTo>
                      <a:pt x="2981" y="2479"/>
                    </a:lnTo>
                    <a:lnTo>
                      <a:pt x="3123" y="2053"/>
                    </a:lnTo>
                    <a:lnTo>
                      <a:pt x="3278" y="1666"/>
                    </a:lnTo>
                    <a:lnTo>
                      <a:pt x="3445" y="1330"/>
                    </a:lnTo>
                    <a:lnTo>
                      <a:pt x="3613" y="1046"/>
                    </a:lnTo>
                    <a:lnTo>
                      <a:pt x="3794" y="788"/>
                    </a:lnTo>
                    <a:lnTo>
                      <a:pt x="3987" y="569"/>
                    </a:lnTo>
                    <a:lnTo>
                      <a:pt x="4181" y="401"/>
                    </a:lnTo>
                    <a:lnTo>
                      <a:pt x="4375" y="259"/>
                    </a:lnTo>
                    <a:lnTo>
                      <a:pt x="4568" y="143"/>
                    </a:lnTo>
                    <a:lnTo>
                      <a:pt x="4775" y="65"/>
                    </a:lnTo>
                    <a:lnTo>
                      <a:pt x="4968" y="14"/>
                    </a:lnTo>
                    <a:lnTo>
                      <a:pt x="5162" y="1"/>
                    </a:lnTo>
                    <a:lnTo>
                      <a:pt x="5368" y="1"/>
                    </a:lnTo>
                    <a:lnTo>
                      <a:pt x="5562" y="40"/>
                    </a:lnTo>
                    <a:lnTo>
                      <a:pt x="5742" y="91"/>
                    </a:lnTo>
                    <a:lnTo>
                      <a:pt x="5923" y="156"/>
                    </a:lnTo>
                    <a:lnTo>
                      <a:pt x="6104" y="259"/>
                    </a:lnTo>
                    <a:lnTo>
                      <a:pt x="6259" y="362"/>
                    </a:lnTo>
                    <a:lnTo>
                      <a:pt x="6426" y="491"/>
                    </a:lnTo>
                    <a:lnTo>
                      <a:pt x="6568" y="633"/>
                    </a:lnTo>
                    <a:lnTo>
                      <a:pt x="6697" y="775"/>
                    </a:lnTo>
                    <a:lnTo>
                      <a:pt x="6813" y="943"/>
                    </a:lnTo>
                    <a:lnTo>
                      <a:pt x="6917" y="1111"/>
                    </a:lnTo>
                    <a:lnTo>
                      <a:pt x="7007" y="1291"/>
                    </a:lnTo>
                    <a:lnTo>
                      <a:pt x="7072" y="1472"/>
                    </a:lnTo>
                    <a:lnTo>
                      <a:pt x="7123" y="1666"/>
                    </a:lnTo>
                    <a:lnTo>
                      <a:pt x="7149" y="1846"/>
                    </a:lnTo>
                    <a:lnTo>
                      <a:pt x="7162" y="2040"/>
                    </a:lnTo>
                    <a:lnTo>
                      <a:pt x="7149" y="2220"/>
                    </a:lnTo>
                    <a:lnTo>
                      <a:pt x="7110" y="2401"/>
                    </a:lnTo>
                    <a:lnTo>
                      <a:pt x="7110" y="240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754;p40">
                <a:extLst>
                  <a:ext uri="{FF2B5EF4-FFF2-40B4-BE49-F238E27FC236}">
                    <a16:creationId xmlns:a16="http://schemas.microsoft.com/office/drawing/2014/main" id="{0B8E43AF-EEE4-0273-75EC-EBBAB259F2B1}"/>
                  </a:ext>
                </a:extLst>
              </p:cNvPr>
              <p:cNvSpPr/>
              <p:nvPr/>
            </p:nvSpPr>
            <p:spPr>
              <a:xfrm>
                <a:off x="4474208" y="1078550"/>
                <a:ext cx="813062" cy="700418"/>
              </a:xfrm>
              <a:custGeom>
                <a:avLst/>
                <a:gdLst/>
                <a:ahLst/>
                <a:cxnLst/>
                <a:rect l="l" t="t" r="r" b="b"/>
                <a:pathLst>
                  <a:path w="13873" h="11951" extrusionOk="0">
                    <a:moveTo>
                      <a:pt x="13576" y="4853"/>
                    </a:moveTo>
                    <a:lnTo>
                      <a:pt x="13576" y="4853"/>
                    </a:lnTo>
                    <a:lnTo>
                      <a:pt x="13692" y="5330"/>
                    </a:lnTo>
                    <a:lnTo>
                      <a:pt x="13769" y="5782"/>
                    </a:lnTo>
                    <a:lnTo>
                      <a:pt x="13834" y="6221"/>
                    </a:lnTo>
                    <a:lnTo>
                      <a:pt x="13860" y="6647"/>
                    </a:lnTo>
                    <a:lnTo>
                      <a:pt x="13873" y="7047"/>
                    </a:lnTo>
                    <a:lnTo>
                      <a:pt x="13847" y="7434"/>
                    </a:lnTo>
                    <a:lnTo>
                      <a:pt x="13808" y="7795"/>
                    </a:lnTo>
                    <a:lnTo>
                      <a:pt x="13744" y="8143"/>
                    </a:lnTo>
                    <a:lnTo>
                      <a:pt x="13653" y="8479"/>
                    </a:lnTo>
                    <a:lnTo>
                      <a:pt x="13537" y="8789"/>
                    </a:lnTo>
                    <a:lnTo>
                      <a:pt x="13408" y="9085"/>
                    </a:lnTo>
                    <a:lnTo>
                      <a:pt x="13253" y="9369"/>
                    </a:lnTo>
                    <a:lnTo>
                      <a:pt x="13086" y="9640"/>
                    </a:lnTo>
                    <a:lnTo>
                      <a:pt x="12892" y="9885"/>
                    </a:lnTo>
                    <a:lnTo>
                      <a:pt x="12685" y="10118"/>
                    </a:lnTo>
                    <a:lnTo>
                      <a:pt x="12453" y="10337"/>
                    </a:lnTo>
                    <a:lnTo>
                      <a:pt x="12221" y="10544"/>
                    </a:lnTo>
                    <a:lnTo>
                      <a:pt x="11950" y="10724"/>
                    </a:lnTo>
                    <a:lnTo>
                      <a:pt x="11679" y="10905"/>
                    </a:lnTo>
                    <a:lnTo>
                      <a:pt x="11382" y="11060"/>
                    </a:lnTo>
                    <a:lnTo>
                      <a:pt x="11072" y="11215"/>
                    </a:lnTo>
                    <a:lnTo>
                      <a:pt x="10763" y="11344"/>
                    </a:lnTo>
                    <a:lnTo>
                      <a:pt x="10427" y="11460"/>
                    </a:lnTo>
                    <a:lnTo>
                      <a:pt x="10079" y="11563"/>
                    </a:lnTo>
                    <a:lnTo>
                      <a:pt x="9718" y="11653"/>
                    </a:lnTo>
                    <a:lnTo>
                      <a:pt x="9343" y="11731"/>
                    </a:lnTo>
                    <a:lnTo>
                      <a:pt x="8969" y="11795"/>
                    </a:lnTo>
                    <a:lnTo>
                      <a:pt x="8582" y="11847"/>
                    </a:lnTo>
                    <a:lnTo>
                      <a:pt x="8182" y="11899"/>
                    </a:lnTo>
                    <a:lnTo>
                      <a:pt x="7769" y="11924"/>
                    </a:lnTo>
                    <a:lnTo>
                      <a:pt x="7356" y="11937"/>
                    </a:lnTo>
                    <a:lnTo>
                      <a:pt x="6930" y="11950"/>
                    </a:lnTo>
                    <a:lnTo>
                      <a:pt x="6930" y="11950"/>
                    </a:lnTo>
                    <a:lnTo>
                      <a:pt x="6504" y="11937"/>
                    </a:lnTo>
                    <a:lnTo>
                      <a:pt x="6079" y="11911"/>
                    </a:lnTo>
                    <a:lnTo>
                      <a:pt x="5653" y="11886"/>
                    </a:lnTo>
                    <a:lnTo>
                      <a:pt x="5240" y="11834"/>
                    </a:lnTo>
                    <a:lnTo>
                      <a:pt x="4840" y="11769"/>
                    </a:lnTo>
                    <a:lnTo>
                      <a:pt x="4453" y="11692"/>
                    </a:lnTo>
                    <a:lnTo>
                      <a:pt x="4078" y="11602"/>
                    </a:lnTo>
                    <a:lnTo>
                      <a:pt x="3717" y="11499"/>
                    </a:lnTo>
                    <a:lnTo>
                      <a:pt x="3356" y="11369"/>
                    </a:lnTo>
                    <a:lnTo>
                      <a:pt x="3020" y="11240"/>
                    </a:lnTo>
                    <a:lnTo>
                      <a:pt x="2698" y="11086"/>
                    </a:lnTo>
                    <a:lnTo>
                      <a:pt x="2388" y="10931"/>
                    </a:lnTo>
                    <a:lnTo>
                      <a:pt x="2091" y="10750"/>
                    </a:lnTo>
                    <a:lnTo>
                      <a:pt x="1807" y="10556"/>
                    </a:lnTo>
                    <a:lnTo>
                      <a:pt x="1549" y="10337"/>
                    </a:lnTo>
                    <a:lnTo>
                      <a:pt x="1304" y="10118"/>
                    </a:lnTo>
                    <a:lnTo>
                      <a:pt x="1072" y="9873"/>
                    </a:lnTo>
                    <a:lnTo>
                      <a:pt x="865" y="9627"/>
                    </a:lnTo>
                    <a:lnTo>
                      <a:pt x="685" y="9356"/>
                    </a:lnTo>
                    <a:lnTo>
                      <a:pt x="517" y="9073"/>
                    </a:lnTo>
                    <a:lnTo>
                      <a:pt x="375" y="8763"/>
                    </a:lnTo>
                    <a:lnTo>
                      <a:pt x="259" y="8453"/>
                    </a:lnTo>
                    <a:lnTo>
                      <a:pt x="156" y="8118"/>
                    </a:lnTo>
                    <a:lnTo>
                      <a:pt x="78" y="7769"/>
                    </a:lnTo>
                    <a:lnTo>
                      <a:pt x="27" y="7408"/>
                    </a:lnTo>
                    <a:lnTo>
                      <a:pt x="1" y="7034"/>
                    </a:lnTo>
                    <a:lnTo>
                      <a:pt x="1" y="6634"/>
                    </a:lnTo>
                    <a:lnTo>
                      <a:pt x="40" y="6221"/>
                    </a:lnTo>
                    <a:lnTo>
                      <a:pt x="91" y="5795"/>
                    </a:lnTo>
                    <a:lnTo>
                      <a:pt x="169" y="5356"/>
                    </a:lnTo>
                    <a:lnTo>
                      <a:pt x="285" y="4892"/>
                    </a:lnTo>
                    <a:lnTo>
                      <a:pt x="427" y="4414"/>
                    </a:lnTo>
                    <a:lnTo>
                      <a:pt x="427" y="4414"/>
                    </a:lnTo>
                    <a:lnTo>
                      <a:pt x="517" y="4130"/>
                    </a:lnTo>
                    <a:lnTo>
                      <a:pt x="633" y="3859"/>
                    </a:lnTo>
                    <a:lnTo>
                      <a:pt x="749" y="3601"/>
                    </a:lnTo>
                    <a:lnTo>
                      <a:pt x="878" y="3343"/>
                    </a:lnTo>
                    <a:lnTo>
                      <a:pt x="1020" y="3098"/>
                    </a:lnTo>
                    <a:lnTo>
                      <a:pt x="1162" y="2866"/>
                    </a:lnTo>
                    <a:lnTo>
                      <a:pt x="1317" y="2633"/>
                    </a:lnTo>
                    <a:lnTo>
                      <a:pt x="1485" y="2414"/>
                    </a:lnTo>
                    <a:lnTo>
                      <a:pt x="1665" y="2208"/>
                    </a:lnTo>
                    <a:lnTo>
                      <a:pt x="1846" y="2014"/>
                    </a:lnTo>
                    <a:lnTo>
                      <a:pt x="2040" y="1820"/>
                    </a:lnTo>
                    <a:lnTo>
                      <a:pt x="2233" y="1653"/>
                    </a:lnTo>
                    <a:lnTo>
                      <a:pt x="2440" y="1472"/>
                    </a:lnTo>
                    <a:lnTo>
                      <a:pt x="2646" y="1317"/>
                    </a:lnTo>
                    <a:lnTo>
                      <a:pt x="2865" y="1162"/>
                    </a:lnTo>
                    <a:lnTo>
                      <a:pt x="3085" y="1020"/>
                    </a:lnTo>
                    <a:lnTo>
                      <a:pt x="3304" y="891"/>
                    </a:lnTo>
                    <a:lnTo>
                      <a:pt x="3537" y="762"/>
                    </a:lnTo>
                    <a:lnTo>
                      <a:pt x="3782" y="646"/>
                    </a:lnTo>
                    <a:lnTo>
                      <a:pt x="4027" y="543"/>
                    </a:lnTo>
                    <a:lnTo>
                      <a:pt x="4272" y="453"/>
                    </a:lnTo>
                    <a:lnTo>
                      <a:pt x="4517" y="362"/>
                    </a:lnTo>
                    <a:lnTo>
                      <a:pt x="4775" y="285"/>
                    </a:lnTo>
                    <a:lnTo>
                      <a:pt x="5020" y="220"/>
                    </a:lnTo>
                    <a:lnTo>
                      <a:pt x="5279" y="156"/>
                    </a:lnTo>
                    <a:lnTo>
                      <a:pt x="5537" y="104"/>
                    </a:lnTo>
                    <a:lnTo>
                      <a:pt x="5808" y="65"/>
                    </a:lnTo>
                    <a:lnTo>
                      <a:pt x="6066" y="40"/>
                    </a:lnTo>
                    <a:lnTo>
                      <a:pt x="6337" y="14"/>
                    </a:lnTo>
                    <a:lnTo>
                      <a:pt x="6595" y="1"/>
                    </a:lnTo>
                    <a:lnTo>
                      <a:pt x="6866" y="1"/>
                    </a:lnTo>
                    <a:lnTo>
                      <a:pt x="7137" y="1"/>
                    </a:lnTo>
                    <a:lnTo>
                      <a:pt x="7395" y="14"/>
                    </a:lnTo>
                    <a:lnTo>
                      <a:pt x="7666" y="40"/>
                    </a:lnTo>
                    <a:lnTo>
                      <a:pt x="7924" y="65"/>
                    </a:lnTo>
                    <a:lnTo>
                      <a:pt x="8195" y="104"/>
                    </a:lnTo>
                    <a:lnTo>
                      <a:pt x="8453" y="156"/>
                    </a:lnTo>
                    <a:lnTo>
                      <a:pt x="8711" y="220"/>
                    </a:lnTo>
                    <a:lnTo>
                      <a:pt x="8969" y="285"/>
                    </a:lnTo>
                    <a:lnTo>
                      <a:pt x="9227" y="362"/>
                    </a:lnTo>
                    <a:lnTo>
                      <a:pt x="9472" y="440"/>
                    </a:lnTo>
                    <a:lnTo>
                      <a:pt x="9718" y="543"/>
                    </a:lnTo>
                    <a:lnTo>
                      <a:pt x="9963" y="646"/>
                    </a:lnTo>
                    <a:lnTo>
                      <a:pt x="10208" y="749"/>
                    </a:lnTo>
                    <a:lnTo>
                      <a:pt x="10440" y="878"/>
                    </a:lnTo>
                    <a:lnTo>
                      <a:pt x="10672" y="1007"/>
                    </a:lnTo>
                    <a:lnTo>
                      <a:pt x="10892" y="1149"/>
                    </a:lnTo>
                    <a:lnTo>
                      <a:pt x="11111" y="1291"/>
                    </a:lnTo>
                    <a:lnTo>
                      <a:pt x="11331" y="1446"/>
                    </a:lnTo>
                    <a:lnTo>
                      <a:pt x="11537" y="1614"/>
                    </a:lnTo>
                    <a:lnTo>
                      <a:pt x="11731" y="1795"/>
                    </a:lnTo>
                    <a:lnTo>
                      <a:pt x="11924" y="1975"/>
                    </a:lnTo>
                    <a:lnTo>
                      <a:pt x="12118" y="2169"/>
                    </a:lnTo>
                    <a:lnTo>
                      <a:pt x="12298" y="2362"/>
                    </a:lnTo>
                    <a:lnTo>
                      <a:pt x="12466" y="2582"/>
                    </a:lnTo>
                    <a:lnTo>
                      <a:pt x="12621" y="2801"/>
                    </a:lnTo>
                    <a:lnTo>
                      <a:pt x="12776" y="3020"/>
                    </a:lnTo>
                    <a:lnTo>
                      <a:pt x="12918" y="3253"/>
                    </a:lnTo>
                    <a:lnTo>
                      <a:pt x="13060" y="3498"/>
                    </a:lnTo>
                    <a:lnTo>
                      <a:pt x="13176" y="3756"/>
                    </a:lnTo>
                    <a:lnTo>
                      <a:pt x="13292" y="4014"/>
                    </a:lnTo>
                    <a:lnTo>
                      <a:pt x="13395" y="4285"/>
                    </a:lnTo>
                    <a:lnTo>
                      <a:pt x="13498" y="4569"/>
                    </a:lnTo>
                    <a:lnTo>
                      <a:pt x="13576" y="4853"/>
                    </a:lnTo>
                    <a:lnTo>
                      <a:pt x="13576" y="4853"/>
                    </a:lnTo>
                    <a:close/>
                  </a:path>
                </a:pathLst>
              </a:custGeom>
              <a:solidFill>
                <a:srgbClr val="5E34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2755;p40">
                <a:extLst>
                  <a:ext uri="{FF2B5EF4-FFF2-40B4-BE49-F238E27FC236}">
                    <a16:creationId xmlns:a16="http://schemas.microsoft.com/office/drawing/2014/main" id="{185E1F26-ACE1-225B-6524-4A70EE6D8079}"/>
                  </a:ext>
                </a:extLst>
              </p:cNvPr>
              <p:cNvSpPr/>
              <p:nvPr/>
            </p:nvSpPr>
            <p:spPr>
              <a:xfrm>
                <a:off x="5209300" y="1519497"/>
                <a:ext cx="113523" cy="173244"/>
              </a:xfrm>
              <a:custGeom>
                <a:avLst/>
                <a:gdLst/>
                <a:ahLst/>
                <a:cxnLst/>
                <a:rect l="l" t="t" r="r" b="b"/>
                <a:pathLst>
                  <a:path w="1937" h="2956" extrusionOk="0">
                    <a:moveTo>
                      <a:pt x="1291" y="13"/>
                    </a:moveTo>
                    <a:lnTo>
                      <a:pt x="1291" y="13"/>
                    </a:lnTo>
                    <a:lnTo>
                      <a:pt x="1381" y="39"/>
                    </a:lnTo>
                    <a:lnTo>
                      <a:pt x="1472" y="77"/>
                    </a:lnTo>
                    <a:lnTo>
                      <a:pt x="1549" y="129"/>
                    </a:lnTo>
                    <a:lnTo>
                      <a:pt x="1626" y="206"/>
                    </a:lnTo>
                    <a:lnTo>
                      <a:pt x="1691" y="284"/>
                    </a:lnTo>
                    <a:lnTo>
                      <a:pt x="1743" y="374"/>
                    </a:lnTo>
                    <a:lnTo>
                      <a:pt x="1794" y="465"/>
                    </a:lnTo>
                    <a:lnTo>
                      <a:pt x="1846" y="581"/>
                    </a:lnTo>
                    <a:lnTo>
                      <a:pt x="1885" y="697"/>
                    </a:lnTo>
                    <a:lnTo>
                      <a:pt x="1910" y="826"/>
                    </a:lnTo>
                    <a:lnTo>
                      <a:pt x="1923" y="955"/>
                    </a:lnTo>
                    <a:lnTo>
                      <a:pt x="1936" y="1084"/>
                    </a:lnTo>
                    <a:lnTo>
                      <a:pt x="1936" y="1226"/>
                    </a:lnTo>
                    <a:lnTo>
                      <a:pt x="1936" y="1381"/>
                    </a:lnTo>
                    <a:lnTo>
                      <a:pt x="1910" y="1523"/>
                    </a:lnTo>
                    <a:lnTo>
                      <a:pt x="1885" y="1678"/>
                    </a:lnTo>
                    <a:lnTo>
                      <a:pt x="1885" y="1678"/>
                    </a:lnTo>
                    <a:lnTo>
                      <a:pt x="1846" y="1820"/>
                    </a:lnTo>
                    <a:lnTo>
                      <a:pt x="1807" y="1974"/>
                    </a:lnTo>
                    <a:lnTo>
                      <a:pt x="1756" y="2103"/>
                    </a:lnTo>
                    <a:lnTo>
                      <a:pt x="1691" y="2232"/>
                    </a:lnTo>
                    <a:lnTo>
                      <a:pt x="1626" y="2349"/>
                    </a:lnTo>
                    <a:lnTo>
                      <a:pt x="1549" y="2465"/>
                    </a:lnTo>
                    <a:lnTo>
                      <a:pt x="1472" y="2568"/>
                    </a:lnTo>
                    <a:lnTo>
                      <a:pt x="1394" y="2658"/>
                    </a:lnTo>
                    <a:lnTo>
                      <a:pt x="1304" y="2736"/>
                    </a:lnTo>
                    <a:lnTo>
                      <a:pt x="1226" y="2813"/>
                    </a:lnTo>
                    <a:lnTo>
                      <a:pt x="1123" y="2865"/>
                    </a:lnTo>
                    <a:lnTo>
                      <a:pt x="1033" y="2903"/>
                    </a:lnTo>
                    <a:lnTo>
                      <a:pt x="943" y="2942"/>
                    </a:lnTo>
                    <a:lnTo>
                      <a:pt x="839" y="2955"/>
                    </a:lnTo>
                    <a:lnTo>
                      <a:pt x="749" y="2955"/>
                    </a:lnTo>
                    <a:lnTo>
                      <a:pt x="659" y="2942"/>
                    </a:lnTo>
                    <a:lnTo>
                      <a:pt x="659" y="2942"/>
                    </a:lnTo>
                    <a:lnTo>
                      <a:pt x="568" y="2916"/>
                    </a:lnTo>
                    <a:lnTo>
                      <a:pt x="478" y="2878"/>
                    </a:lnTo>
                    <a:lnTo>
                      <a:pt x="401" y="2826"/>
                    </a:lnTo>
                    <a:lnTo>
                      <a:pt x="323" y="2749"/>
                    </a:lnTo>
                    <a:lnTo>
                      <a:pt x="259" y="2671"/>
                    </a:lnTo>
                    <a:lnTo>
                      <a:pt x="194" y="2581"/>
                    </a:lnTo>
                    <a:lnTo>
                      <a:pt x="142" y="2491"/>
                    </a:lnTo>
                    <a:lnTo>
                      <a:pt x="104" y="2374"/>
                    </a:lnTo>
                    <a:lnTo>
                      <a:pt x="65" y="2258"/>
                    </a:lnTo>
                    <a:lnTo>
                      <a:pt x="39" y="2129"/>
                    </a:lnTo>
                    <a:lnTo>
                      <a:pt x="13" y="2000"/>
                    </a:lnTo>
                    <a:lnTo>
                      <a:pt x="1" y="1871"/>
                    </a:lnTo>
                    <a:lnTo>
                      <a:pt x="1" y="1729"/>
                    </a:lnTo>
                    <a:lnTo>
                      <a:pt x="13" y="1574"/>
                    </a:lnTo>
                    <a:lnTo>
                      <a:pt x="26" y="1432"/>
                    </a:lnTo>
                    <a:lnTo>
                      <a:pt x="52" y="1278"/>
                    </a:lnTo>
                    <a:lnTo>
                      <a:pt x="52" y="1278"/>
                    </a:lnTo>
                    <a:lnTo>
                      <a:pt x="91" y="1136"/>
                    </a:lnTo>
                    <a:lnTo>
                      <a:pt x="142" y="994"/>
                    </a:lnTo>
                    <a:lnTo>
                      <a:pt x="194" y="852"/>
                    </a:lnTo>
                    <a:lnTo>
                      <a:pt x="246" y="723"/>
                    </a:lnTo>
                    <a:lnTo>
                      <a:pt x="323" y="607"/>
                    </a:lnTo>
                    <a:lnTo>
                      <a:pt x="388" y="490"/>
                    </a:lnTo>
                    <a:lnTo>
                      <a:pt x="465" y="387"/>
                    </a:lnTo>
                    <a:lnTo>
                      <a:pt x="543" y="297"/>
                    </a:lnTo>
                    <a:lnTo>
                      <a:pt x="633" y="219"/>
                    </a:lnTo>
                    <a:lnTo>
                      <a:pt x="723" y="142"/>
                    </a:lnTo>
                    <a:lnTo>
                      <a:pt x="814" y="90"/>
                    </a:lnTo>
                    <a:lnTo>
                      <a:pt x="904" y="52"/>
                    </a:lnTo>
                    <a:lnTo>
                      <a:pt x="1007" y="13"/>
                    </a:lnTo>
                    <a:lnTo>
                      <a:pt x="1097" y="0"/>
                    </a:lnTo>
                    <a:lnTo>
                      <a:pt x="1201" y="0"/>
                    </a:lnTo>
                    <a:lnTo>
                      <a:pt x="1291" y="13"/>
                    </a:lnTo>
                    <a:lnTo>
                      <a:pt x="1291" y="13"/>
                    </a:lnTo>
                    <a:close/>
                  </a:path>
                </a:pathLst>
              </a:custGeom>
              <a:solidFill>
                <a:srgbClr val="D0A7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2756;p40">
                <a:extLst>
                  <a:ext uri="{FF2B5EF4-FFF2-40B4-BE49-F238E27FC236}">
                    <a16:creationId xmlns:a16="http://schemas.microsoft.com/office/drawing/2014/main" id="{37C4DA95-DBF1-8A1C-EB05-757956B40934}"/>
                  </a:ext>
                </a:extLst>
              </p:cNvPr>
              <p:cNvSpPr/>
              <p:nvPr/>
            </p:nvSpPr>
            <p:spPr>
              <a:xfrm>
                <a:off x="5204787" y="1500567"/>
                <a:ext cx="113464" cy="174006"/>
              </a:xfrm>
              <a:custGeom>
                <a:avLst/>
                <a:gdLst/>
                <a:ahLst/>
                <a:cxnLst/>
                <a:rect l="l" t="t" r="r" b="b"/>
                <a:pathLst>
                  <a:path w="1936" h="2969" extrusionOk="0">
                    <a:moveTo>
                      <a:pt x="1291" y="13"/>
                    </a:moveTo>
                    <a:lnTo>
                      <a:pt x="1291" y="13"/>
                    </a:lnTo>
                    <a:lnTo>
                      <a:pt x="1381" y="39"/>
                    </a:lnTo>
                    <a:lnTo>
                      <a:pt x="1458" y="78"/>
                    </a:lnTo>
                    <a:lnTo>
                      <a:pt x="1549" y="142"/>
                    </a:lnTo>
                    <a:lnTo>
                      <a:pt x="1613" y="207"/>
                    </a:lnTo>
                    <a:lnTo>
                      <a:pt x="1691" y="284"/>
                    </a:lnTo>
                    <a:lnTo>
                      <a:pt x="1742" y="375"/>
                    </a:lnTo>
                    <a:lnTo>
                      <a:pt x="1794" y="478"/>
                    </a:lnTo>
                    <a:lnTo>
                      <a:pt x="1845" y="581"/>
                    </a:lnTo>
                    <a:lnTo>
                      <a:pt x="1871" y="697"/>
                    </a:lnTo>
                    <a:lnTo>
                      <a:pt x="1910" y="826"/>
                    </a:lnTo>
                    <a:lnTo>
                      <a:pt x="1923" y="955"/>
                    </a:lnTo>
                    <a:lnTo>
                      <a:pt x="1936" y="1097"/>
                    </a:lnTo>
                    <a:lnTo>
                      <a:pt x="1936" y="1239"/>
                    </a:lnTo>
                    <a:lnTo>
                      <a:pt x="1936" y="1381"/>
                    </a:lnTo>
                    <a:lnTo>
                      <a:pt x="1910" y="1536"/>
                    </a:lnTo>
                    <a:lnTo>
                      <a:pt x="1884" y="1678"/>
                    </a:lnTo>
                    <a:lnTo>
                      <a:pt x="1884" y="1678"/>
                    </a:lnTo>
                    <a:lnTo>
                      <a:pt x="1845" y="1833"/>
                    </a:lnTo>
                    <a:lnTo>
                      <a:pt x="1807" y="1975"/>
                    </a:lnTo>
                    <a:lnTo>
                      <a:pt x="1755" y="2117"/>
                    </a:lnTo>
                    <a:lnTo>
                      <a:pt x="1691" y="2233"/>
                    </a:lnTo>
                    <a:lnTo>
                      <a:pt x="1626" y="2362"/>
                    </a:lnTo>
                    <a:lnTo>
                      <a:pt x="1549" y="2465"/>
                    </a:lnTo>
                    <a:lnTo>
                      <a:pt x="1471" y="2568"/>
                    </a:lnTo>
                    <a:lnTo>
                      <a:pt x="1394" y="2659"/>
                    </a:lnTo>
                    <a:lnTo>
                      <a:pt x="1303" y="2749"/>
                    </a:lnTo>
                    <a:lnTo>
                      <a:pt x="1213" y="2814"/>
                    </a:lnTo>
                    <a:lnTo>
                      <a:pt x="1123" y="2865"/>
                    </a:lnTo>
                    <a:lnTo>
                      <a:pt x="1032" y="2917"/>
                    </a:lnTo>
                    <a:lnTo>
                      <a:pt x="942" y="2943"/>
                    </a:lnTo>
                    <a:lnTo>
                      <a:pt x="839" y="2968"/>
                    </a:lnTo>
                    <a:lnTo>
                      <a:pt x="749" y="2968"/>
                    </a:lnTo>
                    <a:lnTo>
                      <a:pt x="645" y="2955"/>
                    </a:lnTo>
                    <a:lnTo>
                      <a:pt x="645" y="2955"/>
                    </a:lnTo>
                    <a:lnTo>
                      <a:pt x="555" y="2930"/>
                    </a:lnTo>
                    <a:lnTo>
                      <a:pt x="478" y="2878"/>
                    </a:lnTo>
                    <a:lnTo>
                      <a:pt x="387" y="2826"/>
                    </a:lnTo>
                    <a:lnTo>
                      <a:pt x="323" y="2762"/>
                    </a:lnTo>
                    <a:lnTo>
                      <a:pt x="258" y="2684"/>
                    </a:lnTo>
                    <a:lnTo>
                      <a:pt x="194" y="2594"/>
                    </a:lnTo>
                    <a:lnTo>
                      <a:pt x="142" y="2491"/>
                    </a:lnTo>
                    <a:lnTo>
                      <a:pt x="90" y="2388"/>
                    </a:lnTo>
                    <a:lnTo>
                      <a:pt x="65" y="2272"/>
                    </a:lnTo>
                    <a:lnTo>
                      <a:pt x="26" y="2143"/>
                    </a:lnTo>
                    <a:lnTo>
                      <a:pt x="13" y="2013"/>
                    </a:lnTo>
                    <a:lnTo>
                      <a:pt x="0" y="1872"/>
                    </a:lnTo>
                    <a:lnTo>
                      <a:pt x="0" y="1730"/>
                    </a:lnTo>
                    <a:lnTo>
                      <a:pt x="0" y="1588"/>
                    </a:lnTo>
                    <a:lnTo>
                      <a:pt x="26" y="1433"/>
                    </a:lnTo>
                    <a:lnTo>
                      <a:pt x="52" y="1291"/>
                    </a:lnTo>
                    <a:lnTo>
                      <a:pt x="52" y="1291"/>
                    </a:lnTo>
                    <a:lnTo>
                      <a:pt x="90" y="1136"/>
                    </a:lnTo>
                    <a:lnTo>
                      <a:pt x="129" y="994"/>
                    </a:lnTo>
                    <a:lnTo>
                      <a:pt x="194" y="852"/>
                    </a:lnTo>
                    <a:lnTo>
                      <a:pt x="245" y="736"/>
                    </a:lnTo>
                    <a:lnTo>
                      <a:pt x="310" y="607"/>
                    </a:lnTo>
                    <a:lnTo>
                      <a:pt x="387" y="504"/>
                    </a:lnTo>
                    <a:lnTo>
                      <a:pt x="465" y="400"/>
                    </a:lnTo>
                    <a:lnTo>
                      <a:pt x="542" y="310"/>
                    </a:lnTo>
                    <a:lnTo>
                      <a:pt x="632" y="220"/>
                    </a:lnTo>
                    <a:lnTo>
                      <a:pt x="723" y="155"/>
                    </a:lnTo>
                    <a:lnTo>
                      <a:pt x="813" y="104"/>
                    </a:lnTo>
                    <a:lnTo>
                      <a:pt x="903" y="52"/>
                    </a:lnTo>
                    <a:lnTo>
                      <a:pt x="994" y="26"/>
                    </a:lnTo>
                    <a:lnTo>
                      <a:pt x="1097" y="0"/>
                    </a:lnTo>
                    <a:lnTo>
                      <a:pt x="1187" y="0"/>
                    </a:lnTo>
                    <a:lnTo>
                      <a:pt x="1291" y="13"/>
                    </a:lnTo>
                    <a:lnTo>
                      <a:pt x="1291" y="13"/>
                    </a:lnTo>
                    <a:close/>
                  </a:path>
                </a:pathLst>
              </a:custGeom>
              <a:solidFill>
                <a:srgbClr val="FFD6B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2757;p40">
                <a:extLst>
                  <a:ext uri="{FF2B5EF4-FFF2-40B4-BE49-F238E27FC236}">
                    <a16:creationId xmlns:a16="http://schemas.microsoft.com/office/drawing/2014/main" id="{9E0259AD-CD51-52FB-9B14-61D37EB2D032}"/>
                  </a:ext>
                </a:extLst>
              </p:cNvPr>
              <p:cNvSpPr/>
              <p:nvPr/>
            </p:nvSpPr>
            <p:spPr>
              <a:xfrm>
                <a:off x="4481006" y="1091443"/>
                <a:ext cx="799465" cy="886380"/>
              </a:xfrm>
              <a:custGeom>
                <a:avLst/>
                <a:gdLst/>
                <a:ahLst/>
                <a:cxnLst/>
                <a:rect l="l" t="t" r="r" b="b"/>
                <a:pathLst>
                  <a:path w="13641" h="15124" extrusionOk="0">
                    <a:moveTo>
                      <a:pt x="13641" y="6401"/>
                    </a:moveTo>
                    <a:lnTo>
                      <a:pt x="13641" y="6401"/>
                    </a:lnTo>
                    <a:lnTo>
                      <a:pt x="13602" y="6801"/>
                    </a:lnTo>
                    <a:lnTo>
                      <a:pt x="13563" y="7201"/>
                    </a:lnTo>
                    <a:lnTo>
                      <a:pt x="13499" y="7588"/>
                    </a:lnTo>
                    <a:lnTo>
                      <a:pt x="13434" y="7988"/>
                    </a:lnTo>
                    <a:lnTo>
                      <a:pt x="13357" y="8375"/>
                    </a:lnTo>
                    <a:lnTo>
                      <a:pt x="13266" y="8762"/>
                    </a:lnTo>
                    <a:lnTo>
                      <a:pt x="13176" y="9149"/>
                    </a:lnTo>
                    <a:lnTo>
                      <a:pt x="13060" y="9524"/>
                    </a:lnTo>
                    <a:lnTo>
                      <a:pt x="12944" y="9885"/>
                    </a:lnTo>
                    <a:lnTo>
                      <a:pt x="12815" y="10259"/>
                    </a:lnTo>
                    <a:lnTo>
                      <a:pt x="12673" y="10607"/>
                    </a:lnTo>
                    <a:lnTo>
                      <a:pt x="12531" y="10956"/>
                    </a:lnTo>
                    <a:lnTo>
                      <a:pt x="12376" y="11304"/>
                    </a:lnTo>
                    <a:lnTo>
                      <a:pt x="12208" y="11627"/>
                    </a:lnTo>
                    <a:lnTo>
                      <a:pt x="12028" y="11950"/>
                    </a:lnTo>
                    <a:lnTo>
                      <a:pt x="11834" y="12259"/>
                    </a:lnTo>
                    <a:lnTo>
                      <a:pt x="11640" y="12556"/>
                    </a:lnTo>
                    <a:lnTo>
                      <a:pt x="11434" y="12840"/>
                    </a:lnTo>
                    <a:lnTo>
                      <a:pt x="11227" y="13124"/>
                    </a:lnTo>
                    <a:lnTo>
                      <a:pt x="11008" y="13369"/>
                    </a:lnTo>
                    <a:lnTo>
                      <a:pt x="10776" y="13614"/>
                    </a:lnTo>
                    <a:lnTo>
                      <a:pt x="10531" y="13846"/>
                    </a:lnTo>
                    <a:lnTo>
                      <a:pt x="10285" y="14053"/>
                    </a:lnTo>
                    <a:lnTo>
                      <a:pt x="10027" y="14246"/>
                    </a:lnTo>
                    <a:lnTo>
                      <a:pt x="9769" y="14427"/>
                    </a:lnTo>
                    <a:lnTo>
                      <a:pt x="9485" y="14582"/>
                    </a:lnTo>
                    <a:lnTo>
                      <a:pt x="9214" y="14724"/>
                    </a:lnTo>
                    <a:lnTo>
                      <a:pt x="8918" y="14840"/>
                    </a:lnTo>
                    <a:lnTo>
                      <a:pt x="8621" y="14943"/>
                    </a:lnTo>
                    <a:lnTo>
                      <a:pt x="8324" y="15021"/>
                    </a:lnTo>
                    <a:lnTo>
                      <a:pt x="8014" y="15072"/>
                    </a:lnTo>
                    <a:lnTo>
                      <a:pt x="7692" y="15111"/>
                    </a:lnTo>
                    <a:lnTo>
                      <a:pt x="7692" y="15111"/>
                    </a:lnTo>
                    <a:lnTo>
                      <a:pt x="7356" y="15124"/>
                    </a:lnTo>
                    <a:lnTo>
                      <a:pt x="7008" y="15111"/>
                    </a:lnTo>
                    <a:lnTo>
                      <a:pt x="6672" y="15085"/>
                    </a:lnTo>
                    <a:lnTo>
                      <a:pt x="6337" y="15047"/>
                    </a:lnTo>
                    <a:lnTo>
                      <a:pt x="6001" y="14982"/>
                    </a:lnTo>
                    <a:lnTo>
                      <a:pt x="5666" y="14892"/>
                    </a:lnTo>
                    <a:lnTo>
                      <a:pt x="5343" y="14788"/>
                    </a:lnTo>
                    <a:lnTo>
                      <a:pt x="5008" y="14672"/>
                    </a:lnTo>
                    <a:lnTo>
                      <a:pt x="4685" y="14530"/>
                    </a:lnTo>
                    <a:lnTo>
                      <a:pt x="4375" y="14375"/>
                    </a:lnTo>
                    <a:lnTo>
                      <a:pt x="4066" y="14195"/>
                    </a:lnTo>
                    <a:lnTo>
                      <a:pt x="3756" y="14001"/>
                    </a:lnTo>
                    <a:lnTo>
                      <a:pt x="3459" y="13795"/>
                    </a:lnTo>
                    <a:lnTo>
                      <a:pt x="3162" y="13563"/>
                    </a:lnTo>
                    <a:lnTo>
                      <a:pt x="2879" y="13304"/>
                    </a:lnTo>
                    <a:lnTo>
                      <a:pt x="2608" y="13046"/>
                    </a:lnTo>
                    <a:lnTo>
                      <a:pt x="2349" y="12762"/>
                    </a:lnTo>
                    <a:lnTo>
                      <a:pt x="2091" y="12453"/>
                    </a:lnTo>
                    <a:lnTo>
                      <a:pt x="1846" y="12130"/>
                    </a:lnTo>
                    <a:lnTo>
                      <a:pt x="1614" y="11795"/>
                    </a:lnTo>
                    <a:lnTo>
                      <a:pt x="1407" y="11446"/>
                    </a:lnTo>
                    <a:lnTo>
                      <a:pt x="1201" y="11072"/>
                    </a:lnTo>
                    <a:lnTo>
                      <a:pt x="1007" y="10685"/>
                    </a:lnTo>
                    <a:lnTo>
                      <a:pt x="827" y="10272"/>
                    </a:lnTo>
                    <a:lnTo>
                      <a:pt x="659" y="9846"/>
                    </a:lnTo>
                    <a:lnTo>
                      <a:pt x="517" y="9407"/>
                    </a:lnTo>
                    <a:lnTo>
                      <a:pt x="388" y="8956"/>
                    </a:lnTo>
                    <a:lnTo>
                      <a:pt x="272" y="8478"/>
                    </a:lnTo>
                    <a:lnTo>
                      <a:pt x="169" y="7988"/>
                    </a:lnTo>
                    <a:lnTo>
                      <a:pt x="91" y="7472"/>
                    </a:lnTo>
                    <a:lnTo>
                      <a:pt x="40" y="6943"/>
                    </a:lnTo>
                    <a:lnTo>
                      <a:pt x="1" y="6414"/>
                    </a:lnTo>
                    <a:lnTo>
                      <a:pt x="1" y="6414"/>
                    </a:lnTo>
                    <a:lnTo>
                      <a:pt x="53" y="5872"/>
                    </a:lnTo>
                    <a:lnTo>
                      <a:pt x="130" y="5356"/>
                    </a:lnTo>
                    <a:lnTo>
                      <a:pt x="182" y="5097"/>
                    </a:lnTo>
                    <a:lnTo>
                      <a:pt x="246" y="4852"/>
                    </a:lnTo>
                    <a:lnTo>
                      <a:pt x="311" y="4594"/>
                    </a:lnTo>
                    <a:lnTo>
                      <a:pt x="388" y="4349"/>
                    </a:lnTo>
                    <a:lnTo>
                      <a:pt x="388" y="4349"/>
                    </a:lnTo>
                    <a:lnTo>
                      <a:pt x="478" y="4078"/>
                    </a:lnTo>
                    <a:lnTo>
                      <a:pt x="595" y="3807"/>
                    </a:lnTo>
                    <a:lnTo>
                      <a:pt x="711" y="3549"/>
                    </a:lnTo>
                    <a:lnTo>
                      <a:pt x="840" y="3304"/>
                    </a:lnTo>
                    <a:lnTo>
                      <a:pt x="969" y="3059"/>
                    </a:lnTo>
                    <a:lnTo>
                      <a:pt x="1124" y="2826"/>
                    </a:lnTo>
                    <a:lnTo>
                      <a:pt x="1278" y="2607"/>
                    </a:lnTo>
                    <a:lnTo>
                      <a:pt x="1433" y="2388"/>
                    </a:lnTo>
                    <a:lnTo>
                      <a:pt x="1614" y="2181"/>
                    </a:lnTo>
                    <a:lnTo>
                      <a:pt x="1795" y="1988"/>
                    </a:lnTo>
                    <a:lnTo>
                      <a:pt x="1975" y="1807"/>
                    </a:lnTo>
                    <a:lnTo>
                      <a:pt x="2169" y="1626"/>
                    </a:lnTo>
                    <a:lnTo>
                      <a:pt x="2375" y="1458"/>
                    </a:lnTo>
                    <a:lnTo>
                      <a:pt x="2582" y="1304"/>
                    </a:lnTo>
                    <a:lnTo>
                      <a:pt x="2788" y="1149"/>
                    </a:lnTo>
                    <a:lnTo>
                      <a:pt x="3008" y="1020"/>
                    </a:lnTo>
                    <a:lnTo>
                      <a:pt x="3240" y="878"/>
                    </a:lnTo>
                    <a:lnTo>
                      <a:pt x="3472" y="762"/>
                    </a:lnTo>
                    <a:lnTo>
                      <a:pt x="3704" y="646"/>
                    </a:lnTo>
                    <a:lnTo>
                      <a:pt x="3937" y="542"/>
                    </a:lnTo>
                    <a:lnTo>
                      <a:pt x="4182" y="452"/>
                    </a:lnTo>
                    <a:lnTo>
                      <a:pt x="4427" y="362"/>
                    </a:lnTo>
                    <a:lnTo>
                      <a:pt x="4685" y="284"/>
                    </a:lnTo>
                    <a:lnTo>
                      <a:pt x="4930" y="220"/>
                    </a:lnTo>
                    <a:lnTo>
                      <a:pt x="5188" y="168"/>
                    </a:lnTo>
                    <a:lnTo>
                      <a:pt x="5446" y="116"/>
                    </a:lnTo>
                    <a:lnTo>
                      <a:pt x="5705" y="78"/>
                    </a:lnTo>
                    <a:lnTo>
                      <a:pt x="5963" y="39"/>
                    </a:lnTo>
                    <a:lnTo>
                      <a:pt x="6221" y="26"/>
                    </a:lnTo>
                    <a:lnTo>
                      <a:pt x="6492" y="0"/>
                    </a:lnTo>
                    <a:lnTo>
                      <a:pt x="6750" y="0"/>
                    </a:lnTo>
                    <a:lnTo>
                      <a:pt x="7008" y="0"/>
                    </a:lnTo>
                    <a:lnTo>
                      <a:pt x="7279" y="26"/>
                    </a:lnTo>
                    <a:lnTo>
                      <a:pt x="7537" y="39"/>
                    </a:lnTo>
                    <a:lnTo>
                      <a:pt x="7795" y="78"/>
                    </a:lnTo>
                    <a:lnTo>
                      <a:pt x="8053" y="116"/>
                    </a:lnTo>
                    <a:lnTo>
                      <a:pt x="8324" y="168"/>
                    </a:lnTo>
                    <a:lnTo>
                      <a:pt x="8569" y="220"/>
                    </a:lnTo>
                    <a:lnTo>
                      <a:pt x="8827" y="284"/>
                    </a:lnTo>
                    <a:lnTo>
                      <a:pt x="9072" y="362"/>
                    </a:lnTo>
                    <a:lnTo>
                      <a:pt x="9331" y="452"/>
                    </a:lnTo>
                    <a:lnTo>
                      <a:pt x="9576" y="542"/>
                    </a:lnTo>
                    <a:lnTo>
                      <a:pt x="9808" y="646"/>
                    </a:lnTo>
                    <a:lnTo>
                      <a:pt x="10053" y="749"/>
                    </a:lnTo>
                    <a:lnTo>
                      <a:pt x="10285" y="865"/>
                    </a:lnTo>
                    <a:lnTo>
                      <a:pt x="10505" y="994"/>
                    </a:lnTo>
                    <a:lnTo>
                      <a:pt x="10737" y="1136"/>
                    </a:lnTo>
                    <a:lnTo>
                      <a:pt x="10944" y="1278"/>
                    </a:lnTo>
                    <a:lnTo>
                      <a:pt x="11163" y="1433"/>
                    </a:lnTo>
                    <a:lnTo>
                      <a:pt x="11369" y="1600"/>
                    </a:lnTo>
                    <a:lnTo>
                      <a:pt x="11563" y="1768"/>
                    </a:lnTo>
                    <a:lnTo>
                      <a:pt x="11757" y="1949"/>
                    </a:lnTo>
                    <a:lnTo>
                      <a:pt x="11937" y="2142"/>
                    </a:lnTo>
                    <a:lnTo>
                      <a:pt x="12118" y="2336"/>
                    </a:lnTo>
                    <a:lnTo>
                      <a:pt x="12286" y="2542"/>
                    </a:lnTo>
                    <a:lnTo>
                      <a:pt x="12440" y="2762"/>
                    </a:lnTo>
                    <a:lnTo>
                      <a:pt x="12595" y="2981"/>
                    </a:lnTo>
                    <a:lnTo>
                      <a:pt x="12737" y="3213"/>
                    </a:lnTo>
                    <a:lnTo>
                      <a:pt x="12866" y="3459"/>
                    </a:lnTo>
                    <a:lnTo>
                      <a:pt x="12995" y="3704"/>
                    </a:lnTo>
                    <a:lnTo>
                      <a:pt x="13099" y="3962"/>
                    </a:lnTo>
                    <a:lnTo>
                      <a:pt x="13202" y="4233"/>
                    </a:lnTo>
                    <a:lnTo>
                      <a:pt x="13292" y="4504"/>
                    </a:lnTo>
                    <a:lnTo>
                      <a:pt x="13382" y="4788"/>
                    </a:lnTo>
                    <a:lnTo>
                      <a:pt x="13382" y="4788"/>
                    </a:lnTo>
                    <a:lnTo>
                      <a:pt x="13473" y="5188"/>
                    </a:lnTo>
                    <a:lnTo>
                      <a:pt x="13550" y="5588"/>
                    </a:lnTo>
                    <a:lnTo>
                      <a:pt x="13602" y="5988"/>
                    </a:lnTo>
                    <a:lnTo>
                      <a:pt x="13641" y="6401"/>
                    </a:lnTo>
                    <a:lnTo>
                      <a:pt x="13641" y="6401"/>
                    </a:lnTo>
                    <a:close/>
                  </a:path>
                </a:pathLst>
              </a:custGeom>
              <a:solidFill>
                <a:srgbClr val="FFD6B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2758;p40">
                <a:extLst>
                  <a:ext uri="{FF2B5EF4-FFF2-40B4-BE49-F238E27FC236}">
                    <a16:creationId xmlns:a16="http://schemas.microsoft.com/office/drawing/2014/main" id="{6DBC559B-FB7C-7C39-AF7D-DC8E0A38B3A3}"/>
                  </a:ext>
                </a:extLst>
              </p:cNvPr>
              <p:cNvSpPr/>
              <p:nvPr/>
            </p:nvSpPr>
            <p:spPr>
              <a:xfrm>
                <a:off x="4765361" y="1522486"/>
                <a:ext cx="73435" cy="72673"/>
              </a:xfrm>
              <a:custGeom>
                <a:avLst/>
                <a:gdLst/>
                <a:ahLst/>
                <a:cxnLst/>
                <a:rect l="l" t="t" r="r" b="b"/>
                <a:pathLst>
                  <a:path w="1253" h="1240" extrusionOk="0">
                    <a:moveTo>
                      <a:pt x="633" y="1239"/>
                    </a:moveTo>
                    <a:lnTo>
                      <a:pt x="633" y="1239"/>
                    </a:lnTo>
                    <a:lnTo>
                      <a:pt x="749" y="1227"/>
                    </a:lnTo>
                    <a:lnTo>
                      <a:pt x="865" y="1201"/>
                    </a:lnTo>
                    <a:lnTo>
                      <a:pt x="982" y="1136"/>
                    </a:lnTo>
                    <a:lnTo>
                      <a:pt x="1072" y="1059"/>
                    </a:lnTo>
                    <a:lnTo>
                      <a:pt x="1149" y="968"/>
                    </a:lnTo>
                    <a:lnTo>
                      <a:pt x="1201" y="865"/>
                    </a:lnTo>
                    <a:lnTo>
                      <a:pt x="1240" y="749"/>
                    </a:lnTo>
                    <a:lnTo>
                      <a:pt x="1253" y="620"/>
                    </a:lnTo>
                    <a:lnTo>
                      <a:pt x="1253" y="620"/>
                    </a:lnTo>
                    <a:lnTo>
                      <a:pt x="1240" y="504"/>
                    </a:lnTo>
                    <a:lnTo>
                      <a:pt x="1201" y="375"/>
                    </a:lnTo>
                    <a:lnTo>
                      <a:pt x="1149" y="272"/>
                    </a:lnTo>
                    <a:lnTo>
                      <a:pt x="1072" y="181"/>
                    </a:lnTo>
                    <a:lnTo>
                      <a:pt x="982" y="104"/>
                    </a:lnTo>
                    <a:lnTo>
                      <a:pt x="865" y="52"/>
                    </a:lnTo>
                    <a:lnTo>
                      <a:pt x="749" y="14"/>
                    </a:lnTo>
                    <a:lnTo>
                      <a:pt x="633" y="1"/>
                    </a:lnTo>
                    <a:lnTo>
                      <a:pt x="633" y="1"/>
                    </a:lnTo>
                    <a:lnTo>
                      <a:pt x="504" y="14"/>
                    </a:lnTo>
                    <a:lnTo>
                      <a:pt x="388" y="52"/>
                    </a:lnTo>
                    <a:lnTo>
                      <a:pt x="285" y="104"/>
                    </a:lnTo>
                    <a:lnTo>
                      <a:pt x="194" y="181"/>
                    </a:lnTo>
                    <a:lnTo>
                      <a:pt x="117" y="272"/>
                    </a:lnTo>
                    <a:lnTo>
                      <a:pt x="52" y="375"/>
                    </a:lnTo>
                    <a:lnTo>
                      <a:pt x="14" y="504"/>
                    </a:lnTo>
                    <a:lnTo>
                      <a:pt x="1" y="620"/>
                    </a:lnTo>
                    <a:lnTo>
                      <a:pt x="1" y="620"/>
                    </a:lnTo>
                    <a:lnTo>
                      <a:pt x="14" y="749"/>
                    </a:lnTo>
                    <a:lnTo>
                      <a:pt x="52" y="865"/>
                    </a:lnTo>
                    <a:lnTo>
                      <a:pt x="117" y="968"/>
                    </a:lnTo>
                    <a:lnTo>
                      <a:pt x="194" y="1059"/>
                    </a:lnTo>
                    <a:lnTo>
                      <a:pt x="285" y="1136"/>
                    </a:lnTo>
                    <a:lnTo>
                      <a:pt x="388" y="1201"/>
                    </a:lnTo>
                    <a:lnTo>
                      <a:pt x="504" y="1227"/>
                    </a:lnTo>
                    <a:lnTo>
                      <a:pt x="633" y="1239"/>
                    </a:lnTo>
                    <a:lnTo>
                      <a:pt x="633" y="123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2759;p40">
                <a:extLst>
                  <a:ext uri="{FF2B5EF4-FFF2-40B4-BE49-F238E27FC236}">
                    <a16:creationId xmlns:a16="http://schemas.microsoft.com/office/drawing/2014/main" id="{2D906DB9-8633-1E82-A3DA-F73C87ABE346}"/>
                  </a:ext>
                </a:extLst>
              </p:cNvPr>
              <p:cNvSpPr/>
              <p:nvPr/>
            </p:nvSpPr>
            <p:spPr>
              <a:xfrm>
                <a:off x="5069408" y="1522486"/>
                <a:ext cx="72673" cy="72673"/>
              </a:xfrm>
              <a:custGeom>
                <a:avLst/>
                <a:gdLst/>
                <a:ahLst/>
                <a:cxnLst/>
                <a:rect l="l" t="t" r="r" b="b"/>
                <a:pathLst>
                  <a:path w="1240" h="1240" extrusionOk="0">
                    <a:moveTo>
                      <a:pt x="620" y="1239"/>
                    </a:moveTo>
                    <a:lnTo>
                      <a:pt x="620" y="1239"/>
                    </a:lnTo>
                    <a:lnTo>
                      <a:pt x="749" y="1227"/>
                    </a:lnTo>
                    <a:lnTo>
                      <a:pt x="865" y="1201"/>
                    </a:lnTo>
                    <a:lnTo>
                      <a:pt x="968" y="1136"/>
                    </a:lnTo>
                    <a:lnTo>
                      <a:pt x="1058" y="1059"/>
                    </a:lnTo>
                    <a:lnTo>
                      <a:pt x="1136" y="968"/>
                    </a:lnTo>
                    <a:lnTo>
                      <a:pt x="1200" y="865"/>
                    </a:lnTo>
                    <a:lnTo>
                      <a:pt x="1226" y="749"/>
                    </a:lnTo>
                    <a:lnTo>
                      <a:pt x="1239" y="620"/>
                    </a:lnTo>
                    <a:lnTo>
                      <a:pt x="1239" y="620"/>
                    </a:lnTo>
                    <a:lnTo>
                      <a:pt x="1226" y="504"/>
                    </a:lnTo>
                    <a:lnTo>
                      <a:pt x="1200" y="375"/>
                    </a:lnTo>
                    <a:lnTo>
                      <a:pt x="1136" y="272"/>
                    </a:lnTo>
                    <a:lnTo>
                      <a:pt x="1058" y="181"/>
                    </a:lnTo>
                    <a:lnTo>
                      <a:pt x="968" y="104"/>
                    </a:lnTo>
                    <a:lnTo>
                      <a:pt x="865" y="52"/>
                    </a:lnTo>
                    <a:lnTo>
                      <a:pt x="749" y="14"/>
                    </a:lnTo>
                    <a:lnTo>
                      <a:pt x="620" y="1"/>
                    </a:lnTo>
                    <a:lnTo>
                      <a:pt x="620" y="1"/>
                    </a:lnTo>
                    <a:lnTo>
                      <a:pt x="491" y="14"/>
                    </a:lnTo>
                    <a:lnTo>
                      <a:pt x="375" y="52"/>
                    </a:lnTo>
                    <a:lnTo>
                      <a:pt x="271" y="104"/>
                    </a:lnTo>
                    <a:lnTo>
                      <a:pt x="181" y="181"/>
                    </a:lnTo>
                    <a:lnTo>
                      <a:pt x="104" y="272"/>
                    </a:lnTo>
                    <a:lnTo>
                      <a:pt x="52" y="375"/>
                    </a:lnTo>
                    <a:lnTo>
                      <a:pt x="13" y="504"/>
                    </a:lnTo>
                    <a:lnTo>
                      <a:pt x="0" y="620"/>
                    </a:lnTo>
                    <a:lnTo>
                      <a:pt x="0" y="620"/>
                    </a:lnTo>
                    <a:lnTo>
                      <a:pt x="13" y="749"/>
                    </a:lnTo>
                    <a:lnTo>
                      <a:pt x="52" y="865"/>
                    </a:lnTo>
                    <a:lnTo>
                      <a:pt x="104" y="968"/>
                    </a:lnTo>
                    <a:lnTo>
                      <a:pt x="181" y="1059"/>
                    </a:lnTo>
                    <a:lnTo>
                      <a:pt x="271" y="1136"/>
                    </a:lnTo>
                    <a:lnTo>
                      <a:pt x="375" y="1201"/>
                    </a:lnTo>
                    <a:lnTo>
                      <a:pt x="491" y="1227"/>
                    </a:lnTo>
                    <a:lnTo>
                      <a:pt x="620" y="1239"/>
                    </a:lnTo>
                    <a:lnTo>
                      <a:pt x="620" y="123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2760;p40">
                <a:extLst>
                  <a:ext uri="{FF2B5EF4-FFF2-40B4-BE49-F238E27FC236}">
                    <a16:creationId xmlns:a16="http://schemas.microsoft.com/office/drawing/2014/main" id="{D614670F-EC5C-FD81-B1B4-EE75DD586A6E}"/>
                  </a:ext>
                </a:extLst>
              </p:cNvPr>
              <p:cNvSpPr/>
              <p:nvPr/>
            </p:nvSpPr>
            <p:spPr>
              <a:xfrm>
                <a:off x="4796364" y="1789433"/>
                <a:ext cx="315426" cy="74959"/>
              </a:xfrm>
              <a:custGeom>
                <a:avLst/>
                <a:gdLst/>
                <a:ahLst/>
                <a:cxnLst/>
                <a:rect l="l" t="t" r="r" b="b"/>
                <a:pathLst>
                  <a:path w="5382" h="1279" extrusionOk="0">
                    <a:moveTo>
                      <a:pt x="5382" y="1"/>
                    </a:moveTo>
                    <a:lnTo>
                      <a:pt x="5382" y="1"/>
                    </a:lnTo>
                    <a:lnTo>
                      <a:pt x="5266" y="143"/>
                    </a:lnTo>
                    <a:lnTo>
                      <a:pt x="5137" y="272"/>
                    </a:lnTo>
                    <a:lnTo>
                      <a:pt x="5008" y="401"/>
                    </a:lnTo>
                    <a:lnTo>
                      <a:pt x="4866" y="530"/>
                    </a:lnTo>
                    <a:lnTo>
                      <a:pt x="4724" y="633"/>
                    </a:lnTo>
                    <a:lnTo>
                      <a:pt x="4569" y="736"/>
                    </a:lnTo>
                    <a:lnTo>
                      <a:pt x="4401" y="840"/>
                    </a:lnTo>
                    <a:lnTo>
                      <a:pt x="4233" y="930"/>
                    </a:lnTo>
                    <a:lnTo>
                      <a:pt x="4053" y="1007"/>
                    </a:lnTo>
                    <a:lnTo>
                      <a:pt x="3872" y="1072"/>
                    </a:lnTo>
                    <a:lnTo>
                      <a:pt x="3691" y="1136"/>
                    </a:lnTo>
                    <a:lnTo>
                      <a:pt x="3498" y="1188"/>
                    </a:lnTo>
                    <a:lnTo>
                      <a:pt x="3304" y="1227"/>
                    </a:lnTo>
                    <a:lnTo>
                      <a:pt x="3098" y="1253"/>
                    </a:lnTo>
                    <a:lnTo>
                      <a:pt x="2891" y="1265"/>
                    </a:lnTo>
                    <a:lnTo>
                      <a:pt x="2685" y="1278"/>
                    </a:lnTo>
                    <a:lnTo>
                      <a:pt x="2685" y="1278"/>
                    </a:lnTo>
                    <a:lnTo>
                      <a:pt x="2479" y="1265"/>
                    </a:lnTo>
                    <a:lnTo>
                      <a:pt x="2285" y="1253"/>
                    </a:lnTo>
                    <a:lnTo>
                      <a:pt x="2078" y="1227"/>
                    </a:lnTo>
                    <a:lnTo>
                      <a:pt x="1885" y="1188"/>
                    </a:lnTo>
                    <a:lnTo>
                      <a:pt x="1691" y="1136"/>
                    </a:lnTo>
                    <a:lnTo>
                      <a:pt x="1511" y="1072"/>
                    </a:lnTo>
                    <a:lnTo>
                      <a:pt x="1330" y="1007"/>
                    </a:lnTo>
                    <a:lnTo>
                      <a:pt x="1149" y="930"/>
                    </a:lnTo>
                    <a:lnTo>
                      <a:pt x="982" y="840"/>
                    </a:lnTo>
                    <a:lnTo>
                      <a:pt x="814" y="736"/>
                    </a:lnTo>
                    <a:lnTo>
                      <a:pt x="659" y="633"/>
                    </a:lnTo>
                    <a:lnTo>
                      <a:pt x="517" y="530"/>
                    </a:lnTo>
                    <a:lnTo>
                      <a:pt x="375" y="401"/>
                    </a:lnTo>
                    <a:lnTo>
                      <a:pt x="233" y="272"/>
                    </a:lnTo>
                    <a:lnTo>
                      <a:pt x="117" y="143"/>
                    </a:lnTo>
                    <a:lnTo>
                      <a:pt x="1" y="1"/>
                    </a:lnTo>
                    <a:lnTo>
                      <a:pt x="5382" y="1"/>
                    </a:lnTo>
                    <a:close/>
                  </a:path>
                </a:pathLst>
              </a:custGeom>
              <a:solidFill>
                <a:srgbClr val="D0A7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2761;p40">
                <a:extLst>
                  <a:ext uri="{FF2B5EF4-FFF2-40B4-BE49-F238E27FC236}">
                    <a16:creationId xmlns:a16="http://schemas.microsoft.com/office/drawing/2014/main" id="{3DF73D91-7370-4657-BA4B-B5C024007728}"/>
                  </a:ext>
                </a:extLst>
              </p:cNvPr>
              <p:cNvSpPr/>
              <p:nvPr/>
            </p:nvSpPr>
            <p:spPr>
              <a:xfrm>
                <a:off x="4862178" y="1789433"/>
                <a:ext cx="183852" cy="43956"/>
              </a:xfrm>
              <a:custGeom>
                <a:avLst/>
                <a:gdLst/>
                <a:ahLst/>
                <a:cxnLst/>
                <a:rect l="l" t="t" r="r" b="b"/>
                <a:pathLst>
                  <a:path w="3137" h="750" extrusionOk="0">
                    <a:moveTo>
                      <a:pt x="3136" y="1"/>
                    </a:moveTo>
                    <a:lnTo>
                      <a:pt x="3136" y="1"/>
                    </a:lnTo>
                    <a:lnTo>
                      <a:pt x="2994" y="169"/>
                    </a:lnTo>
                    <a:lnTo>
                      <a:pt x="2839" y="311"/>
                    </a:lnTo>
                    <a:lnTo>
                      <a:pt x="2659" y="440"/>
                    </a:lnTo>
                    <a:lnTo>
                      <a:pt x="2465" y="543"/>
                    </a:lnTo>
                    <a:lnTo>
                      <a:pt x="2259" y="633"/>
                    </a:lnTo>
                    <a:lnTo>
                      <a:pt x="2039" y="698"/>
                    </a:lnTo>
                    <a:lnTo>
                      <a:pt x="1807" y="736"/>
                    </a:lnTo>
                    <a:lnTo>
                      <a:pt x="1562" y="749"/>
                    </a:lnTo>
                    <a:lnTo>
                      <a:pt x="1562" y="749"/>
                    </a:lnTo>
                    <a:lnTo>
                      <a:pt x="1330" y="736"/>
                    </a:lnTo>
                    <a:lnTo>
                      <a:pt x="1097" y="698"/>
                    </a:lnTo>
                    <a:lnTo>
                      <a:pt x="878" y="633"/>
                    </a:lnTo>
                    <a:lnTo>
                      <a:pt x="672" y="543"/>
                    </a:lnTo>
                    <a:lnTo>
                      <a:pt x="478" y="440"/>
                    </a:lnTo>
                    <a:lnTo>
                      <a:pt x="297" y="311"/>
                    </a:lnTo>
                    <a:lnTo>
                      <a:pt x="130" y="169"/>
                    </a:lnTo>
                    <a:lnTo>
                      <a:pt x="1" y="1"/>
                    </a:lnTo>
                    <a:lnTo>
                      <a:pt x="313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2762;p40">
                <a:extLst>
                  <a:ext uri="{FF2B5EF4-FFF2-40B4-BE49-F238E27FC236}">
                    <a16:creationId xmlns:a16="http://schemas.microsoft.com/office/drawing/2014/main" id="{D38039E8-AD4A-292E-9F6A-F6F0D6412C94}"/>
                  </a:ext>
                </a:extLst>
              </p:cNvPr>
              <p:cNvSpPr/>
              <p:nvPr/>
            </p:nvSpPr>
            <p:spPr>
              <a:xfrm>
                <a:off x="4471981" y="1078550"/>
                <a:ext cx="811538" cy="551438"/>
              </a:xfrm>
              <a:custGeom>
                <a:avLst/>
                <a:gdLst/>
                <a:ahLst/>
                <a:cxnLst/>
                <a:rect l="l" t="t" r="r" b="b"/>
                <a:pathLst>
                  <a:path w="13847" h="9409" extrusionOk="0">
                    <a:moveTo>
                      <a:pt x="13498" y="8260"/>
                    </a:moveTo>
                    <a:lnTo>
                      <a:pt x="13498" y="8260"/>
                    </a:lnTo>
                    <a:lnTo>
                      <a:pt x="13278" y="7950"/>
                    </a:lnTo>
                    <a:lnTo>
                      <a:pt x="13072" y="7640"/>
                    </a:lnTo>
                    <a:lnTo>
                      <a:pt x="12891" y="7356"/>
                    </a:lnTo>
                    <a:lnTo>
                      <a:pt x="12711" y="7072"/>
                    </a:lnTo>
                    <a:lnTo>
                      <a:pt x="12569" y="6788"/>
                    </a:lnTo>
                    <a:lnTo>
                      <a:pt x="12427" y="6518"/>
                    </a:lnTo>
                    <a:lnTo>
                      <a:pt x="12298" y="6259"/>
                    </a:lnTo>
                    <a:lnTo>
                      <a:pt x="12182" y="6001"/>
                    </a:lnTo>
                    <a:lnTo>
                      <a:pt x="11988" y="5498"/>
                    </a:lnTo>
                    <a:lnTo>
                      <a:pt x="11833" y="5034"/>
                    </a:lnTo>
                    <a:lnTo>
                      <a:pt x="11691" y="4569"/>
                    </a:lnTo>
                    <a:lnTo>
                      <a:pt x="11562" y="4130"/>
                    </a:lnTo>
                    <a:lnTo>
                      <a:pt x="11562" y="4130"/>
                    </a:lnTo>
                    <a:lnTo>
                      <a:pt x="11420" y="4453"/>
                    </a:lnTo>
                    <a:lnTo>
                      <a:pt x="11252" y="4763"/>
                    </a:lnTo>
                    <a:lnTo>
                      <a:pt x="11059" y="5072"/>
                    </a:lnTo>
                    <a:lnTo>
                      <a:pt x="10827" y="5356"/>
                    </a:lnTo>
                    <a:lnTo>
                      <a:pt x="10581" y="5640"/>
                    </a:lnTo>
                    <a:lnTo>
                      <a:pt x="10298" y="5924"/>
                    </a:lnTo>
                    <a:lnTo>
                      <a:pt x="10001" y="6182"/>
                    </a:lnTo>
                    <a:lnTo>
                      <a:pt x="9678" y="6427"/>
                    </a:lnTo>
                    <a:lnTo>
                      <a:pt x="9343" y="6672"/>
                    </a:lnTo>
                    <a:lnTo>
                      <a:pt x="8981" y="6892"/>
                    </a:lnTo>
                    <a:lnTo>
                      <a:pt x="8607" y="7098"/>
                    </a:lnTo>
                    <a:lnTo>
                      <a:pt x="8207" y="7292"/>
                    </a:lnTo>
                    <a:lnTo>
                      <a:pt x="7794" y="7472"/>
                    </a:lnTo>
                    <a:lnTo>
                      <a:pt x="7368" y="7640"/>
                    </a:lnTo>
                    <a:lnTo>
                      <a:pt x="6930" y="7795"/>
                    </a:lnTo>
                    <a:lnTo>
                      <a:pt x="6478" y="7924"/>
                    </a:lnTo>
                    <a:lnTo>
                      <a:pt x="6478" y="7924"/>
                    </a:lnTo>
                    <a:lnTo>
                      <a:pt x="6736" y="7563"/>
                    </a:lnTo>
                    <a:lnTo>
                      <a:pt x="6981" y="7214"/>
                    </a:lnTo>
                    <a:lnTo>
                      <a:pt x="7213" y="6879"/>
                    </a:lnTo>
                    <a:lnTo>
                      <a:pt x="7407" y="6543"/>
                    </a:lnTo>
                    <a:lnTo>
                      <a:pt x="7588" y="6234"/>
                    </a:lnTo>
                    <a:lnTo>
                      <a:pt x="7755" y="5924"/>
                    </a:lnTo>
                    <a:lnTo>
                      <a:pt x="7897" y="5614"/>
                    </a:lnTo>
                    <a:lnTo>
                      <a:pt x="8014" y="5317"/>
                    </a:lnTo>
                    <a:lnTo>
                      <a:pt x="8117" y="5034"/>
                    </a:lnTo>
                    <a:lnTo>
                      <a:pt x="8194" y="4750"/>
                    </a:lnTo>
                    <a:lnTo>
                      <a:pt x="8259" y="4466"/>
                    </a:lnTo>
                    <a:lnTo>
                      <a:pt x="8297" y="4195"/>
                    </a:lnTo>
                    <a:lnTo>
                      <a:pt x="8323" y="3924"/>
                    </a:lnTo>
                    <a:lnTo>
                      <a:pt x="8336" y="3640"/>
                    </a:lnTo>
                    <a:lnTo>
                      <a:pt x="8336" y="3369"/>
                    </a:lnTo>
                    <a:lnTo>
                      <a:pt x="8310" y="3098"/>
                    </a:lnTo>
                    <a:lnTo>
                      <a:pt x="8310" y="3098"/>
                    </a:lnTo>
                    <a:lnTo>
                      <a:pt x="8117" y="3317"/>
                    </a:lnTo>
                    <a:lnTo>
                      <a:pt x="7846" y="3601"/>
                    </a:lnTo>
                    <a:lnTo>
                      <a:pt x="7523" y="3937"/>
                    </a:lnTo>
                    <a:lnTo>
                      <a:pt x="7136" y="4298"/>
                    </a:lnTo>
                    <a:lnTo>
                      <a:pt x="6710" y="4711"/>
                    </a:lnTo>
                    <a:lnTo>
                      <a:pt x="6233" y="5137"/>
                    </a:lnTo>
                    <a:lnTo>
                      <a:pt x="5717" y="5588"/>
                    </a:lnTo>
                    <a:lnTo>
                      <a:pt x="5162" y="6066"/>
                    </a:lnTo>
                    <a:lnTo>
                      <a:pt x="4581" y="6530"/>
                    </a:lnTo>
                    <a:lnTo>
                      <a:pt x="3975" y="7008"/>
                    </a:lnTo>
                    <a:lnTo>
                      <a:pt x="3355" y="7472"/>
                    </a:lnTo>
                    <a:lnTo>
                      <a:pt x="2736" y="7911"/>
                    </a:lnTo>
                    <a:lnTo>
                      <a:pt x="2103" y="8337"/>
                    </a:lnTo>
                    <a:lnTo>
                      <a:pt x="1471" y="8737"/>
                    </a:lnTo>
                    <a:lnTo>
                      <a:pt x="1149" y="8918"/>
                    </a:lnTo>
                    <a:lnTo>
                      <a:pt x="839" y="9085"/>
                    </a:lnTo>
                    <a:lnTo>
                      <a:pt x="529" y="9253"/>
                    </a:lnTo>
                    <a:lnTo>
                      <a:pt x="219" y="9408"/>
                    </a:lnTo>
                    <a:lnTo>
                      <a:pt x="219" y="9408"/>
                    </a:lnTo>
                    <a:lnTo>
                      <a:pt x="155" y="9047"/>
                    </a:lnTo>
                    <a:lnTo>
                      <a:pt x="90" y="8685"/>
                    </a:lnTo>
                    <a:lnTo>
                      <a:pt x="52" y="8337"/>
                    </a:lnTo>
                    <a:lnTo>
                      <a:pt x="26" y="8001"/>
                    </a:lnTo>
                    <a:lnTo>
                      <a:pt x="0" y="7666"/>
                    </a:lnTo>
                    <a:lnTo>
                      <a:pt x="0" y="7343"/>
                    </a:lnTo>
                    <a:lnTo>
                      <a:pt x="13" y="7021"/>
                    </a:lnTo>
                    <a:lnTo>
                      <a:pt x="26" y="6711"/>
                    </a:lnTo>
                    <a:lnTo>
                      <a:pt x="52" y="6414"/>
                    </a:lnTo>
                    <a:lnTo>
                      <a:pt x="90" y="6117"/>
                    </a:lnTo>
                    <a:lnTo>
                      <a:pt x="142" y="5821"/>
                    </a:lnTo>
                    <a:lnTo>
                      <a:pt x="194" y="5524"/>
                    </a:lnTo>
                    <a:lnTo>
                      <a:pt x="258" y="5240"/>
                    </a:lnTo>
                    <a:lnTo>
                      <a:pt x="336" y="4969"/>
                    </a:lnTo>
                    <a:lnTo>
                      <a:pt x="490" y="4414"/>
                    </a:lnTo>
                    <a:lnTo>
                      <a:pt x="490" y="4414"/>
                    </a:lnTo>
                    <a:lnTo>
                      <a:pt x="594" y="4130"/>
                    </a:lnTo>
                    <a:lnTo>
                      <a:pt x="697" y="3859"/>
                    </a:lnTo>
                    <a:lnTo>
                      <a:pt x="813" y="3601"/>
                    </a:lnTo>
                    <a:lnTo>
                      <a:pt x="942" y="3343"/>
                    </a:lnTo>
                    <a:lnTo>
                      <a:pt x="1084" y="3098"/>
                    </a:lnTo>
                    <a:lnTo>
                      <a:pt x="1226" y="2866"/>
                    </a:lnTo>
                    <a:lnTo>
                      <a:pt x="1381" y="2633"/>
                    </a:lnTo>
                    <a:lnTo>
                      <a:pt x="1549" y="2414"/>
                    </a:lnTo>
                    <a:lnTo>
                      <a:pt x="1729" y="2208"/>
                    </a:lnTo>
                    <a:lnTo>
                      <a:pt x="1910" y="2014"/>
                    </a:lnTo>
                    <a:lnTo>
                      <a:pt x="2091" y="1820"/>
                    </a:lnTo>
                    <a:lnTo>
                      <a:pt x="2297" y="1653"/>
                    </a:lnTo>
                    <a:lnTo>
                      <a:pt x="2491" y="1472"/>
                    </a:lnTo>
                    <a:lnTo>
                      <a:pt x="2697" y="1317"/>
                    </a:lnTo>
                    <a:lnTo>
                      <a:pt x="2916" y="1162"/>
                    </a:lnTo>
                    <a:lnTo>
                      <a:pt x="3136" y="1020"/>
                    </a:lnTo>
                    <a:lnTo>
                      <a:pt x="3368" y="891"/>
                    </a:lnTo>
                    <a:lnTo>
                      <a:pt x="3600" y="762"/>
                    </a:lnTo>
                    <a:lnTo>
                      <a:pt x="3833" y="646"/>
                    </a:lnTo>
                    <a:lnTo>
                      <a:pt x="4078" y="543"/>
                    </a:lnTo>
                    <a:lnTo>
                      <a:pt x="4323" y="453"/>
                    </a:lnTo>
                    <a:lnTo>
                      <a:pt x="4568" y="362"/>
                    </a:lnTo>
                    <a:lnTo>
                      <a:pt x="4813" y="285"/>
                    </a:lnTo>
                    <a:lnTo>
                      <a:pt x="5071" y="220"/>
                    </a:lnTo>
                    <a:lnTo>
                      <a:pt x="5329" y="156"/>
                    </a:lnTo>
                    <a:lnTo>
                      <a:pt x="5588" y="104"/>
                    </a:lnTo>
                    <a:lnTo>
                      <a:pt x="5846" y="65"/>
                    </a:lnTo>
                    <a:lnTo>
                      <a:pt x="6117" y="40"/>
                    </a:lnTo>
                    <a:lnTo>
                      <a:pt x="6375" y="14"/>
                    </a:lnTo>
                    <a:lnTo>
                      <a:pt x="6633" y="1"/>
                    </a:lnTo>
                    <a:lnTo>
                      <a:pt x="6904" y="1"/>
                    </a:lnTo>
                    <a:lnTo>
                      <a:pt x="7175" y="1"/>
                    </a:lnTo>
                    <a:lnTo>
                      <a:pt x="7433" y="14"/>
                    </a:lnTo>
                    <a:lnTo>
                      <a:pt x="7704" y="40"/>
                    </a:lnTo>
                    <a:lnTo>
                      <a:pt x="7962" y="65"/>
                    </a:lnTo>
                    <a:lnTo>
                      <a:pt x="8220" y="104"/>
                    </a:lnTo>
                    <a:lnTo>
                      <a:pt x="8478" y="156"/>
                    </a:lnTo>
                    <a:lnTo>
                      <a:pt x="8736" y="220"/>
                    </a:lnTo>
                    <a:lnTo>
                      <a:pt x="8994" y="285"/>
                    </a:lnTo>
                    <a:lnTo>
                      <a:pt x="9252" y="362"/>
                    </a:lnTo>
                    <a:lnTo>
                      <a:pt x="9497" y="440"/>
                    </a:lnTo>
                    <a:lnTo>
                      <a:pt x="9743" y="543"/>
                    </a:lnTo>
                    <a:lnTo>
                      <a:pt x="9988" y="646"/>
                    </a:lnTo>
                    <a:lnTo>
                      <a:pt x="10233" y="749"/>
                    </a:lnTo>
                    <a:lnTo>
                      <a:pt x="10465" y="878"/>
                    </a:lnTo>
                    <a:lnTo>
                      <a:pt x="10685" y="1007"/>
                    </a:lnTo>
                    <a:lnTo>
                      <a:pt x="10917" y="1149"/>
                    </a:lnTo>
                    <a:lnTo>
                      <a:pt x="11136" y="1291"/>
                    </a:lnTo>
                    <a:lnTo>
                      <a:pt x="11343" y="1446"/>
                    </a:lnTo>
                    <a:lnTo>
                      <a:pt x="11549" y="1614"/>
                    </a:lnTo>
                    <a:lnTo>
                      <a:pt x="11756" y="1795"/>
                    </a:lnTo>
                    <a:lnTo>
                      <a:pt x="11949" y="1975"/>
                    </a:lnTo>
                    <a:lnTo>
                      <a:pt x="12130" y="2169"/>
                    </a:lnTo>
                    <a:lnTo>
                      <a:pt x="12311" y="2362"/>
                    </a:lnTo>
                    <a:lnTo>
                      <a:pt x="12478" y="2582"/>
                    </a:lnTo>
                    <a:lnTo>
                      <a:pt x="12633" y="2801"/>
                    </a:lnTo>
                    <a:lnTo>
                      <a:pt x="12788" y="3020"/>
                    </a:lnTo>
                    <a:lnTo>
                      <a:pt x="12930" y="3253"/>
                    </a:lnTo>
                    <a:lnTo>
                      <a:pt x="13072" y="3498"/>
                    </a:lnTo>
                    <a:lnTo>
                      <a:pt x="13188" y="3756"/>
                    </a:lnTo>
                    <a:lnTo>
                      <a:pt x="13304" y="4014"/>
                    </a:lnTo>
                    <a:lnTo>
                      <a:pt x="13407" y="4285"/>
                    </a:lnTo>
                    <a:lnTo>
                      <a:pt x="13498" y="4569"/>
                    </a:lnTo>
                    <a:lnTo>
                      <a:pt x="13588" y="4853"/>
                    </a:lnTo>
                    <a:lnTo>
                      <a:pt x="13588" y="4853"/>
                    </a:lnTo>
                    <a:lnTo>
                      <a:pt x="13678" y="5266"/>
                    </a:lnTo>
                    <a:lnTo>
                      <a:pt x="13769" y="5666"/>
                    </a:lnTo>
                    <a:lnTo>
                      <a:pt x="13820" y="6079"/>
                    </a:lnTo>
                    <a:lnTo>
                      <a:pt x="13833" y="6285"/>
                    </a:lnTo>
                    <a:lnTo>
                      <a:pt x="13846" y="6492"/>
                    </a:lnTo>
                    <a:lnTo>
                      <a:pt x="13846" y="6711"/>
                    </a:lnTo>
                    <a:lnTo>
                      <a:pt x="13833" y="6918"/>
                    </a:lnTo>
                    <a:lnTo>
                      <a:pt x="13820" y="7137"/>
                    </a:lnTo>
                    <a:lnTo>
                      <a:pt x="13782" y="7356"/>
                    </a:lnTo>
                    <a:lnTo>
                      <a:pt x="13730" y="7576"/>
                    </a:lnTo>
                    <a:lnTo>
                      <a:pt x="13665" y="7795"/>
                    </a:lnTo>
                    <a:lnTo>
                      <a:pt x="13588" y="8027"/>
                    </a:lnTo>
                    <a:lnTo>
                      <a:pt x="13498" y="8260"/>
                    </a:lnTo>
                    <a:lnTo>
                      <a:pt x="13498" y="82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2763;p40">
                <a:extLst>
                  <a:ext uri="{FF2B5EF4-FFF2-40B4-BE49-F238E27FC236}">
                    <a16:creationId xmlns:a16="http://schemas.microsoft.com/office/drawing/2014/main" id="{CFCE6F32-92B9-CB74-A527-D5D1645F4F88}"/>
                  </a:ext>
                </a:extLst>
              </p:cNvPr>
              <p:cNvSpPr/>
              <p:nvPr/>
            </p:nvSpPr>
            <p:spPr>
              <a:xfrm>
                <a:off x="4430371" y="1519497"/>
                <a:ext cx="114988" cy="173244"/>
              </a:xfrm>
              <a:custGeom>
                <a:avLst/>
                <a:gdLst/>
                <a:ahLst/>
                <a:cxnLst/>
                <a:rect l="l" t="t" r="r" b="b"/>
                <a:pathLst>
                  <a:path w="1962" h="2956" extrusionOk="0">
                    <a:moveTo>
                      <a:pt x="620" y="26"/>
                    </a:moveTo>
                    <a:lnTo>
                      <a:pt x="620" y="26"/>
                    </a:lnTo>
                    <a:lnTo>
                      <a:pt x="529" y="52"/>
                    </a:lnTo>
                    <a:lnTo>
                      <a:pt x="452" y="90"/>
                    </a:lnTo>
                    <a:lnTo>
                      <a:pt x="375" y="155"/>
                    </a:lnTo>
                    <a:lnTo>
                      <a:pt x="297" y="219"/>
                    </a:lnTo>
                    <a:lnTo>
                      <a:pt x="233" y="310"/>
                    </a:lnTo>
                    <a:lnTo>
                      <a:pt x="181" y="400"/>
                    </a:lnTo>
                    <a:lnTo>
                      <a:pt x="129" y="490"/>
                    </a:lnTo>
                    <a:lnTo>
                      <a:pt x="78" y="607"/>
                    </a:lnTo>
                    <a:lnTo>
                      <a:pt x="52" y="723"/>
                    </a:lnTo>
                    <a:lnTo>
                      <a:pt x="26" y="852"/>
                    </a:lnTo>
                    <a:lnTo>
                      <a:pt x="13" y="981"/>
                    </a:lnTo>
                    <a:lnTo>
                      <a:pt x="0" y="1123"/>
                    </a:lnTo>
                    <a:lnTo>
                      <a:pt x="0" y="1265"/>
                    </a:lnTo>
                    <a:lnTo>
                      <a:pt x="13" y="1407"/>
                    </a:lnTo>
                    <a:lnTo>
                      <a:pt x="39" y="1549"/>
                    </a:lnTo>
                    <a:lnTo>
                      <a:pt x="65" y="1703"/>
                    </a:lnTo>
                    <a:lnTo>
                      <a:pt x="65" y="1703"/>
                    </a:lnTo>
                    <a:lnTo>
                      <a:pt x="104" y="1858"/>
                    </a:lnTo>
                    <a:lnTo>
                      <a:pt x="155" y="2000"/>
                    </a:lnTo>
                    <a:lnTo>
                      <a:pt x="220" y="2129"/>
                    </a:lnTo>
                    <a:lnTo>
                      <a:pt x="284" y="2258"/>
                    </a:lnTo>
                    <a:lnTo>
                      <a:pt x="349" y="2374"/>
                    </a:lnTo>
                    <a:lnTo>
                      <a:pt x="426" y="2478"/>
                    </a:lnTo>
                    <a:lnTo>
                      <a:pt x="504" y="2581"/>
                    </a:lnTo>
                    <a:lnTo>
                      <a:pt x="581" y="2671"/>
                    </a:lnTo>
                    <a:lnTo>
                      <a:pt x="671" y="2749"/>
                    </a:lnTo>
                    <a:lnTo>
                      <a:pt x="762" y="2813"/>
                    </a:lnTo>
                    <a:lnTo>
                      <a:pt x="852" y="2878"/>
                    </a:lnTo>
                    <a:lnTo>
                      <a:pt x="955" y="2916"/>
                    </a:lnTo>
                    <a:lnTo>
                      <a:pt x="1046" y="2942"/>
                    </a:lnTo>
                    <a:lnTo>
                      <a:pt x="1149" y="2955"/>
                    </a:lnTo>
                    <a:lnTo>
                      <a:pt x="1239" y="2955"/>
                    </a:lnTo>
                    <a:lnTo>
                      <a:pt x="1329" y="2942"/>
                    </a:lnTo>
                    <a:lnTo>
                      <a:pt x="1329" y="2942"/>
                    </a:lnTo>
                    <a:lnTo>
                      <a:pt x="1433" y="2916"/>
                    </a:lnTo>
                    <a:lnTo>
                      <a:pt x="1510" y="2865"/>
                    </a:lnTo>
                    <a:lnTo>
                      <a:pt x="1588" y="2813"/>
                    </a:lnTo>
                    <a:lnTo>
                      <a:pt x="1665" y="2749"/>
                    </a:lnTo>
                    <a:lnTo>
                      <a:pt x="1730" y="2658"/>
                    </a:lnTo>
                    <a:lnTo>
                      <a:pt x="1781" y="2568"/>
                    </a:lnTo>
                    <a:lnTo>
                      <a:pt x="1833" y="2465"/>
                    </a:lnTo>
                    <a:lnTo>
                      <a:pt x="1871" y="2361"/>
                    </a:lnTo>
                    <a:lnTo>
                      <a:pt x="1910" y="2245"/>
                    </a:lnTo>
                    <a:lnTo>
                      <a:pt x="1936" y="2116"/>
                    </a:lnTo>
                    <a:lnTo>
                      <a:pt x="1949" y="1987"/>
                    </a:lnTo>
                    <a:lnTo>
                      <a:pt x="1962" y="1845"/>
                    </a:lnTo>
                    <a:lnTo>
                      <a:pt x="1949" y="1703"/>
                    </a:lnTo>
                    <a:lnTo>
                      <a:pt x="1949" y="1561"/>
                    </a:lnTo>
                    <a:lnTo>
                      <a:pt x="1923" y="1407"/>
                    </a:lnTo>
                    <a:lnTo>
                      <a:pt x="1884" y="1265"/>
                    </a:lnTo>
                    <a:lnTo>
                      <a:pt x="1884" y="1265"/>
                    </a:lnTo>
                    <a:lnTo>
                      <a:pt x="1846" y="1110"/>
                    </a:lnTo>
                    <a:lnTo>
                      <a:pt x="1794" y="968"/>
                    </a:lnTo>
                    <a:lnTo>
                      <a:pt x="1742" y="839"/>
                    </a:lnTo>
                    <a:lnTo>
                      <a:pt x="1678" y="710"/>
                    </a:lnTo>
                    <a:lnTo>
                      <a:pt x="1613" y="594"/>
                    </a:lnTo>
                    <a:lnTo>
                      <a:pt x="1536" y="477"/>
                    </a:lnTo>
                    <a:lnTo>
                      <a:pt x="1459" y="387"/>
                    </a:lnTo>
                    <a:lnTo>
                      <a:pt x="1368" y="297"/>
                    </a:lnTo>
                    <a:lnTo>
                      <a:pt x="1278" y="219"/>
                    </a:lnTo>
                    <a:lnTo>
                      <a:pt x="1188" y="142"/>
                    </a:lnTo>
                    <a:lnTo>
                      <a:pt x="1097" y="90"/>
                    </a:lnTo>
                    <a:lnTo>
                      <a:pt x="1007" y="52"/>
                    </a:lnTo>
                    <a:lnTo>
                      <a:pt x="917" y="26"/>
                    </a:lnTo>
                    <a:lnTo>
                      <a:pt x="813" y="13"/>
                    </a:lnTo>
                    <a:lnTo>
                      <a:pt x="723" y="0"/>
                    </a:lnTo>
                    <a:lnTo>
                      <a:pt x="620" y="26"/>
                    </a:lnTo>
                    <a:lnTo>
                      <a:pt x="620" y="26"/>
                    </a:lnTo>
                    <a:close/>
                  </a:path>
                </a:pathLst>
              </a:custGeom>
              <a:solidFill>
                <a:srgbClr val="D0A7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2764;p40">
                <a:extLst>
                  <a:ext uri="{FF2B5EF4-FFF2-40B4-BE49-F238E27FC236}">
                    <a16:creationId xmlns:a16="http://schemas.microsoft.com/office/drawing/2014/main" id="{23A7CD85-E1FC-584C-ED77-2CADDBD9A9C8}"/>
                  </a:ext>
                </a:extLst>
              </p:cNvPr>
              <p:cNvSpPr/>
              <p:nvPr/>
            </p:nvSpPr>
            <p:spPr>
              <a:xfrm>
                <a:off x="4434883" y="1501329"/>
                <a:ext cx="114285" cy="173244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2956" extrusionOk="0">
                    <a:moveTo>
                      <a:pt x="620" y="13"/>
                    </a:moveTo>
                    <a:lnTo>
                      <a:pt x="620" y="13"/>
                    </a:lnTo>
                    <a:lnTo>
                      <a:pt x="530" y="39"/>
                    </a:lnTo>
                    <a:lnTo>
                      <a:pt x="440" y="91"/>
                    </a:lnTo>
                    <a:lnTo>
                      <a:pt x="362" y="142"/>
                    </a:lnTo>
                    <a:lnTo>
                      <a:pt x="298" y="220"/>
                    </a:lnTo>
                    <a:lnTo>
                      <a:pt x="233" y="297"/>
                    </a:lnTo>
                    <a:lnTo>
                      <a:pt x="169" y="387"/>
                    </a:lnTo>
                    <a:lnTo>
                      <a:pt x="117" y="491"/>
                    </a:lnTo>
                    <a:lnTo>
                      <a:pt x="78" y="594"/>
                    </a:lnTo>
                    <a:lnTo>
                      <a:pt x="39" y="710"/>
                    </a:lnTo>
                    <a:lnTo>
                      <a:pt x="27" y="839"/>
                    </a:lnTo>
                    <a:lnTo>
                      <a:pt x="1" y="968"/>
                    </a:lnTo>
                    <a:lnTo>
                      <a:pt x="1" y="1110"/>
                    </a:lnTo>
                    <a:lnTo>
                      <a:pt x="1" y="1252"/>
                    </a:lnTo>
                    <a:lnTo>
                      <a:pt x="14" y="1394"/>
                    </a:lnTo>
                    <a:lnTo>
                      <a:pt x="27" y="1549"/>
                    </a:lnTo>
                    <a:lnTo>
                      <a:pt x="65" y="1691"/>
                    </a:lnTo>
                    <a:lnTo>
                      <a:pt x="65" y="1691"/>
                    </a:lnTo>
                    <a:lnTo>
                      <a:pt x="104" y="1846"/>
                    </a:lnTo>
                    <a:lnTo>
                      <a:pt x="156" y="1988"/>
                    </a:lnTo>
                    <a:lnTo>
                      <a:pt x="207" y="2117"/>
                    </a:lnTo>
                    <a:lnTo>
                      <a:pt x="272" y="2246"/>
                    </a:lnTo>
                    <a:lnTo>
                      <a:pt x="349" y="2362"/>
                    </a:lnTo>
                    <a:lnTo>
                      <a:pt x="414" y="2478"/>
                    </a:lnTo>
                    <a:lnTo>
                      <a:pt x="504" y="2581"/>
                    </a:lnTo>
                    <a:lnTo>
                      <a:pt x="581" y="2659"/>
                    </a:lnTo>
                    <a:lnTo>
                      <a:pt x="672" y="2749"/>
                    </a:lnTo>
                    <a:lnTo>
                      <a:pt x="762" y="2813"/>
                    </a:lnTo>
                    <a:lnTo>
                      <a:pt x="852" y="2865"/>
                    </a:lnTo>
                    <a:lnTo>
                      <a:pt x="943" y="2904"/>
                    </a:lnTo>
                    <a:lnTo>
                      <a:pt x="1046" y="2930"/>
                    </a:lnTo>
                    <a:lnTo>
                      <a:pt x="1136" y="2955"/>
                    </a:lnTo>
                    <a:lnTo>
                      <a:pt x="1240" y="2955"/>
                    </a:lnTo>
                    <a:lnTo>
                      <a:pt x="1330" y="2930"/>
                    </a:lnTo>
                    <a:lnTo>
                      <a:pt x="1330" y="2930"/>
                    </a:lnTo>
                    <a:lnTo>
                      <a:pt x="1420" y="2904"/>
                    </a:lnTo>
                    <a:lnTo>
                      <a:pt x="1511" y="2865"/>
                    </a:lnTo>
                    <a:lnTo>
                      <a:pt x="1588" y="2801"/>
                    </a:lnTo>
                    <a:lnTo>
                      <a:pt x="1653" y="2736"/>
                    </a:lnTo>
                    <a:lnTo>
                      <a:pt x="1717" y="2659"/>
                    </a:lnTo>
                    <a:lnTo>
                      <a:pt x="1782" y="2568"/>
                    </a:lnTo>
                    <a:lnTo>
                      <a:pt x="1833" y="2465"/>
                    </a:lnTo>
                    <a:lnTo>
                      <a:pt x="1872" y="2349"/>
                    </a:lnTo>
                    <a:lnTo>
                      <a:pt x="1911" y="2233"/>
                    </a:lnTo>
                    <a:lnTo>
                      <a:pt x="1923" y="2104"/>
                    </a:lnTo>
                    <a:lnTo>
                      <a:pt x="1949" y="1975"/>
                    </a:lnTo>
                    <a:lnTo>
                      <a:pt x="1949" y="1833"/>
                    </a:lnTo>
                    <a:lnTo>
                      <a:pt x="1949" y="1691"/>
                    </a:lnTo>
                    <a:lnTo>
                      <a:pt x="1936" y="1549"/>
                    </a:lnTo>
                    <a:lnTo>
                      <a:pt x="1923" y="1407"/>
                    </a:lnTo>
                    <a:lnTo>
                      <a:pt x="1885" y="1252"/>
                    </a:lnTo>
                    <a:lnTo>
                      <a:pt x="1885" y="1252"/>
                    </a:lnTo>
                    <a:lnTo>
                      <a:pt x="1846" y="1110"/>
                    </a:lnTo>
                    <a:lnTo>
                      <a:pt x="1794" y="968"/>
                    </a:lnTo>
                    <a:lnTo>
                      <a:pt x="1743" y="826"/>
                    </a:lnTo>
                    <a:lnTo>
                      <a:pt x="1678" y="697"/>
                    </a:lnTo>
                    <a:lnTo>
                      <a:pt x="1601" y="581"/>
                    </a:lnTo>
                    <a:lnTo>
                      <a:pt x="1536" y="478"/>
                    </a:lnTo>
                    <a:lnTo>
                      <a:pt x="1446" y="375"/>
                    </a:lnTo>
                    <a:lnTo>
                      <a:pt x="1369" y="284"/>
                    </a:lnTo>
                    <a:lnTo>
                      <a:pt x="1278" y="207"/>
                    </a:lnTo>
                    <a:lnTo>
                      <a:pt x="1188" y="142"/>
                    </a:lnTo>
                    <a:lnTo>
                      <a:pt x="1098" y="78"/>
                    </a:lnTo>
                    <a:lnTo>
                      <a:pt x="1007" y="39"/>
                    </a:lnTo>
                    <a:lnTo>
                      <a:pt x="904" y="13"/>
                    </a:lnTo>
                    <a:lnTo>
                      <a:pt x="814" y="0"/>
                    </a:lnTo>
                    <a:lnTo>
                      <a:pt x="711" y="0"/>
                    </a:lnTo>
                    <a:lnTo>
                      <a:pt x="620" y="13"/>
                    </a:lnTo>
                    <a:lnTo>
                      <a:pt x="620" y="13"/>
                    </a:lnTo>
                    <a:close/>
                  </a:path>
                </a:pathLst>
              </a:custGeom>
              <a:solidFill>
                <a:srgbClr val="FFD6B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2765;p40">
                <a:extLst>
                  <a:ext uri="{FF2B5EF4-FFF2-40B4-BE49-F238E27FC236}">
                    <a16:creationId xmlns:a16="http://schemas.microsoft.com/office/drawing/2014/main" id="{E86A4A79-3B0B-092C-19DF-7A8486C80F48}"/>
                  </a:ext>
                </a:extLst>
              </p:cNvPr>
              <p:cNvSpPr/>
              <p:nvPr/>
            </p:nvSpPr>
            <p:spPr>
              <a:xfrm>
                <a:off x="4896228" y="1620826"/>
                <a:ext cx="115750" cy="115750"/>
              </a:xfrm>
              <a:custGeom>
                <a:avLst/>
                <a:gdLst/>
                <a:ahLst/>
                <a:cxnLst/>
                <a:rect l="l" t="t" r="r" b="b"/>
                <a:pathLst>
                  <a:path w="1975" h="1975" extrusionOk="0">
                    <a:moveTo>
                      <a:pt x="981" y="1975"/>
                    </a:moveTo>
                    <a:lnTo>
                      <a:pt x="981" y="1975"/>
                    </a:lnTo>
                    <a:lnTo>
                      <a:pt x="1084" y="1975"/>
                    </a:lnTo>
                    <a:lnTo>
                      <a:pt x="1187" y="1949"/>
                    </a:lnTo>
                    <a:lnTo>
                      <a:pt x="1278" y="1936"/>
                    </a:lnTo>
                    <a:lnTo>
                      <a:pt x="1368" y="1897"/>
                    </a:lnTo>
                    <a:lnTo>
                      <a:pt x="1458" y="1858"/>
                    </a:lnTo>
                    <a:lnTo>
                      <a:pt x="1536" y="1807"/>
                    </a:lnTo>
                    <a:lnTo>
                      <a:pt x="1613" y="1742"/>
                    </a:lnTo>
                    <a:lnTo>
                      <a:pt x="1678" y="1691"/>
                    </a:lnTo>
                    <a:lnTo>
                      <a:pt x="1742" y="1613"/>
                    </a:lnTo>
                    <a:lnTo>
                      <a:pt x="1807" y="1536"/>
                    </a:lnTo>
                    <a:lnTo>
                      <a:pt x="1858" y="1458"/>
                    </a:lnTo>
                    <a:lnTo>
                      <a:pt x="1897" y="1368"/>
                    </a:lnTo>
                    <a:lnTo>
                      <a:pt x="1923" y="1278"/>
                    </a:lnTo>
                    <a:lnTo>
                      <a:pt x="1949" y="1187"/>
                    </a:lnTo>
                    <a:lnTo>
                      <a:pt x="1975" y="1084"/>
                    </a:lnTo>
                    <a:lnTo>
                      <a:pt x="1975" y="981"/>
                    </a:lnTo>
                    <a:lnTo>
                      <a:pt x="1975" y="981"/>
                    </a:lnTo>
                    <a:lnTo>
                      <a:pt x="1975" y="891"/>
                    </a:lnTo>
                    <a:lnTo>
                      <a:pt x="1949" y="787"/>
                    </a:lnTo>
                    <a:lnTo>
                      <a:pt x="1923" y="697"/>
                    </a:lnTo>
                    <a:lnTo>
                      <a:pt x="1897" y="607"/>
                    </a:lnTo>
                    <a:lnTo>
                      <a:pt x="1858" y="516"/>
                    </a:lnTo>
                    <a:lnTo>
                      <a:pt x="1807" y="439"/>
                    </a:lnTo>
                    <a:lnTo>
                      <a:pt x="1742" y="361"/>
                    </a:lnTo>
                    <a:lnTo>
                      <a:pt x="1678" y="284"/>
                    </a:lnTo>
                    <a:lnTo>
                      <a:pt x="1613" y="220"/>
                    </a:lnTo>
                    <a:lnTo>
                      <a:pt x="1536" y="168"/>
                    </a:lnTo>
                    <a:lnTo>
                      <a:pt x="1458" y="116"/>
                    </a:lnTo>
                    <a:lnTo>
                      <a:pt x="1368" y="78"/>
                    </a:lnTo>
                    <a:lnTo>
                      <a:pt x="1278" y="39"/>
                    </a:lnTo>
                    <a:lnTo>
                      <a:pt x="1187" y="13"/>
                    </a:lnTo>
                    <a:lnTo>
                      <a:pt x="1084" y="0"/>
                    </a:lnTo>
                    <a:lnTo>
                      <a:pt x="981" y="0"/>
                    </a:lnTo>
                    <a:lnTo>
                      <a:pt x="981" y="0"/>
                    </a:lnTo>
                    <a:lnTo>
                      <a:pt x="891" y="0"/>
                    </a:lnTo>
                    <a:lnTo>
                      <a:pt x="787" y="13"/>
                    </a:lnTo>
                    <a:lnTo>
                      <a:pt x="697" y="39"/>
                    </a:lnTo>
                    <a:lnTo>
                      <a:pt x="607" y="78"/>
                    </a:lnTo>
                    <a:lnTo>
                      <a:pt x="516" y="116"/>
                    </a:lnTo>
                    <a:lnTo>
                      <a:pt x="439" y="168"/>
                    </a:lnTo>
                    <a:lnTo>
                      <a:pt x="362" y="220"/>
                    </a:lnTo>
                    <a:lnTo>
                      <a:pt x="284" y="284"/>
                    </a:lnTo>
                    <a:lnTo>
                      <a:pt x="220" y="361"/>
                    </a:lnTo>
                    <a:lnTo>
                      <a:pt x="168" y="439"/>
                    </a:lnTo>
                    <a:lnTo>
                      <a:pt x="116" y="516"/>
                    </a:lnTo>
                    <a:lnTo>
                      <a:pt x="78" y="607"/>
                    </a:lnTo>
                    <a:lnTo>
                      <a:pt x="39" y="697"/>
                    </a:lnTo>
                    <a:lnTo>
                      <a:pt x="13" y="787"/>
                    </a:lnTo>
                    <a:lnTo>
                      <a:pt x="0" y="891"/>
                    </a:lnTo>
                    <a:lnTo>
                      <a:pt x="0" y="981"/>
                    </a:lnTo>
                    <a:lnTo>
                      <a:pt x="0" y="981"/>
                    </a:lnTo>
                    <a:lnTo>
                      <a:pt x="0" y="1084"/>
                    </a:lnTo>
                    <a:lnTo>
                      <a:pt x="13" y="1187"/>
                    </a:lnTo>
                    <a:lnTo>
                      <a:pt x="39" y="1278"/>
                    </a:lnTo>
                    <a:lnTo>
                      <a:pt x="78" y="1368"/>
                    </a:lnTo>
                    <a:lnTo>
                      <a:pt x="116" y="1458"/>
                    </a:lnTo>
                    <a:lnTo>
                      <a:pt x="168" y="1536"/>
                    </a:lnTo>
                    <a:lnTo>
                      <a:pt x="220" y="1613"/>
                    </a:lnTo>
                    <a:lnTo>
                      <a:pt x="284" y="1691"/>
                    </a:lnTo>
                    <a:lnTo>
                      <a:pt x="362" y="1742"/>
                    </a:lnTo>
                    <a:lnTo>
                      <a:pt x="439" y="1807"/>
                    </a:lnTo>
                    <a:lnTo>
                      <a:pt x="516" y="1858"/>
                    </a:lnTo>
                    <a:lnTo>
                      <a:pt x="607" y="1897"/>
                    </a:lnTo>
                    <a:lnTo>
                      <a:pt x="697" y="1936"/>
                    </a:lnTo>
                    <a:lnTo>
                      <a:pt x="787" y="1949"/>
                    </a:lnTo>
                    <a:lnTo>
                      <a:pt x="891" y="1975"/>
                    </a:lnTo>
                    <a:lnTo>
                      <a:pt x="981" y="1975"/>
                    </a:lnTo>
                    <a:lnTo>
                      <a:pt x="981" y="1975"/>
                    </a:lnTo>
                    <a:close/>
                  </a:path>
                </a:pathLst>
              </a:custGeom>
              <a:solidFill>
                <a:srgbClr val="D0A7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2766;p40">
                <a:extLst>
                  <a:ext uri="{FF2B5EF4-FFF2-40B4-BE49-F238E27FC236}">
                    <a16:creationId xmlns:a16="http://schemas.microsoft.com/office/drawing/2014/main" id="{50985F8E-E908-D057-448F-D19CD946394B}"/>
                  </a:ext>
                </a:extLst>
              </p:cNvPr>
              <p:cNvSpPr/>
              <p:nvPr/>
            </p:nvSpPr>
            <p:spPr>
              <a:xfrm>
                <a:off x="4879584" y="1601134"/>
                <a:ext cx="149039" cy="115750"/>
              </a:xfrm>
              <a:custGeom>
                <a:avLst/>
                <a:gdLst/>
                <a:ahLst/>
                <a:cxnLst/>
                <a:rect l="l" t="t" r="r" b="b"/>
                <a:pathLst>
                  <a:path w="2543" h="1975" extrusionOk="0">
                    <a:moveTo>
                      <a:pt x="1265" y="1975"/>
                    </a:moveTo>
                    <a:lnTo>
                      <a:pt x="1265" y="1975"/>
                    </a:lnTo>
                    <a:lnTo>
                      <a:pt x="1394" y="1975"/>
                    </a:lnTo>
                    <a:lnTo>
                      <a:pt x="1523" y="1949"/>
                    </a:lnTo>
                    <a:lnTo>
                      <a:pt x="1652" y="1936"/>
                    </a:lnTo>
                    <a:lnTo>
                      <a:pt x="1768" y="1898"/>
                    </a:lnTo>
                    <a:lnTo>
                      <a:pt x="1871" y="1859"/>
                    </a:lnTo>
                    <a:lnTo>
                      <a:pt x="1988" y="1807"/>
                    </a:lnTo>
                    <a:lnTo>
                      <a:pt x="2078" y="1743"/>
                    </a:lnTo>
                    <a:lnTo>
                      <a:pt x="2168" y="1691"/>
                    </a:lnTo>
                    <a:lnTo>
                      <a:pt x="2259" y="1614"/>
                    </a:lnTo>
                    <a:lnTo>
                      <a:pt x="2323" y="1536"/>
                    </a:lnTo>
                    <a:lnTo>
                      <a:pt x="2388" y="1459"/>
                    </a:lnTo>
                    <a:lnTo>
                      <a:pt x="2439" y="1369"/>
                    </a:lnTo>
                    <a:lnTo>
                      <a:pt x="2491" y="1278"/>
                    </a:lnTo>
                    <a:lnTo>
                      <a:pt x="2517" y="1188"/>
                    </a:lnTo>
                    <a:lnTo>
                      <a:pt x="2542" y="1085"/>
                    </a:lnTo>
                    <a:lnTo>
                      <a:pt x="2542" y="981"/>
                    </a:lnTo>
                    <a:lnTo>
                      <a:pt x="2542" y="981"/>
                    </a:lnTo>
                    <a:lnTo>
                      <a:pt x="2542" y="891"/>
                    </a:lnTo>
                    <a:lnTo>
                      <a:pt x="2517" y="788"/>
                    </a:lnTo>
                    <a:lnTo>
                      <a:pt x="2491" y="697"/>
                    </a:lnTo>
                    <a:lnTo>
                      <a:pt x="2439" y="607"/>
                    </a:lnTo>
                    <a:lnTo>
                      <a:pt x="2388" y="517"/>
                    </a:lnTo>
                    <a:lnTo>
                      <a:pt x="2323" y="439"/>
                    </a:lnTo>
                    <a:lnTo>
                      <a:pt x="2259" y="362"/>
                    </a:lnTo>
                    <a:lnTo>
                      <a:pt x="2168" y="285"/>
                    </a:lnTo>
                    <a:lnTo>
                      <a:pt x="2078" y="220"/>
                    </a:lnTo>
                    <a:lnTo>
                      <a:pt x="1988" y="168"/>
                    </a:lnTo>
                    <a:lnTo>
                      <a:pt x="1871" y="117"/>
                    </a:lnTo>
                    <a:lnTo>
                      <a:pt x="1768" y="78"/>
                    </a:lnTo>
                    <a:lnTo>
                      <a:pt x="1652" y="39"/>
                    </a:lnTo>
                    <a:lnTo>
                      <a:pt x="1523" y="14"/>
                    </a:lnTo>
                    <a:lnTo>
                      <a:pt x="1394" y="1"/>
                    </a:lnTo>
                    <a:lnTo>
                      <a:pt x="1265" y="1"/>
                    </a:lnTo>
                    <a:lnTo>
                      <a:pt x="1265" y="1"/>
                    </a:lnTo>
                    <a:lnTo>
                      <a:pt x="1136" y="1"/>
                    </a:lnTo>
                    <a:lnTo>
                      <a:pt x="1020" y="14"/>
                    </a:lnTo>
                    <a:lnTo>
                      <a:pt x="891" y="39"/>
                    </a:lnTo>
                    <a:lnTo>
                      <a:pt x="775" y="78"/>
                    </a:lnTo>
                    <a:lnTo>
                      <a:pt x="658" y="117"/>
                    </a:lnTo>
                    <a:lnTo>
                      <a:pt x="555" y="168"/>
                    </a:lnTo>
                    <a:lnTo>
                      <a:pt x="465" y="220"/>
                    </a:lnTo>
                    <a:lnTo>
                      <a:pt x="375" y="285"/>
                    </a:lnTo>
                    <a:lnTo>
                      <a:pt x="284" y="362"/>
                    </a:lnTo>
                    <a:lnTo>
                      <a:pt x="207" y="439"/>
                    </a:lnTo>
                    <a:lnTo>
                      <a:pt x="155" y="517"/>
                    </a:lnTo>
                    <a:lnTo>
                      <a:pt x="91" y="607"/>
                    </a:lnTo>
                    <a:lnTo>
                      <a:pt x="52" y="697"/>
                    </a:lnTo>
                    <a:lnTo>
                      <a:pt x="26" y="788"/>
                    </a:lnTo>
                    <a:lnTo>
                      <a:pt x="0" y="891"/>
                    </a:lnTo>
                    <a:lnTo>
                      <a:pt x="0" y="981"/>
                    </a:lnTo>
                    <a:lnTo>
                      <a:pt x="0" y="981"/>
                    </a:lnTo>
                    <a:lnTo>
                      <a:pt x="0" y="1085"/>
                    </a:lnTo>
                    <a:lnTo>
                      <a:pt x="26" y="1188"/>
                    </a:lnTo>
                    <a:lnTo>
                      <a:pt x="52" y="1278"/>
                    </a:lnTo>
                    <a:lnTo>
                      <a:pt x="91" y="1369"/>
                    </a:lnTo>
                    <a:lnTo>
                      <a:pt x="155" y="1459"/>
                    </a:lnTo>
                    <a:lnTo>
                      <a:pt x="207" y="1536"/>
                    </a:lnTo>
                    <a:lnTo>
                      <a:pt x="284" y="1614"/>
                    </a:lnTo>
                    <a:lnTo>
                      <a:pt x="375" y="1691"/>
                    </a:lnTo>
                    <a:lnTo>
                      <a:pt x="465" y="1743"/>
                    </a:lnTo>
                    <a:lnTo>
                      <a:pt x="555" y="1807"/>
                    </a:lnTo>
                    <a:lnTo>
                      <a:pt x="658" y="1859"/>
                    </a:lnTo>
                    <a:lnTo>
                      <a:pt x="775" y="1898"/>
                    </a:lnTo>
                    <a:lnTo>
                      <a:pt x="891" y="1936"/>
                    </a:lnTo>
                    <a:lnTo>
                      <a:pt x="1020" y="1949"/>
                    </a:lnTo>
                    <a:lnTo>
                      <a:pt x="1136" y="1975"/>
                    </a:lnTo>
                    <a:lnTo>
                      <a:pt x="1265" y="1975"/>
                    </a:lnTo>
                    <a:lnTo>
                      <a:pt x="1265" y="1975"/>
                    </a:lnTo>
                    <a:close/>
                  </a:path>
                </a:pathLst>
              </a:custGeom>
              <a:solidFill>
                <a:srgbClr val="FFD6B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2767;p40">
                <a:extLst>
                  <a:ext uri="{FF2B5EF4-FFF2-40B4-BE49-F238E27FC236}">
                    <a16:creationId xmlns:a16="http://schemas.microsoft.com/office/drawing/2014/main" id="{B201F41E-9137-25A6-4F59-EE791837EC25}"/>
                  </a:ext>
                </a:extLst>
              </p:cNvPr>
              <p:cNvSpPr/>
              <p:nvPr/>
            </p:nvSpPr>
            <p:spPr>
              <a:xfrm>
                <a:off x="5084528" y="2124480"/>
                <a:ext cx="425842" cy="602778"/>
              </a:xfrm>
              <a:custGeom>
                <a:avLst/>
                <a:gdLst/>
                <a:ahLst/>
                <a:cxnLst/>
                <a:rect l="l" t="t" r="r" b="b"/>
                <a:pathLst>
                  <a:path w="7266" h="10285" extrusionOk="0">
                    <a:moveTo>
                      <a:pt x="3394" y="826"/>
                    </a:moveTo>
                    <a:lnTo>
                      <a:pt x="7265" y="8698"/>
                    </a:lnTo>
                    <a:lnTo>
                      <a:pt x="4865" y="10285"/>
                    </a:lnTo>
                    <a:lnTo>
                      <a:pt x="1188" y="4904"/>
                    </a:lnTo>
                    <a:lnTo>
                      <a:pt x="1188" y="4904"/>
                    </a:lnTo>
                    <a:lnTo>
                      <a:pt x="904" y="4465"/>
                    </a:lnTo>
                    <a:lnTo>
                      <a:pt x="658" y="4039"/>
                    </a:lnTo>
                    <a:lnTo>
                      <a:pt x="452" y="3626"/>
                    </a:lnTo>
                    <a:lnTo>
                      <a:pt x="284" y="3252"/>
                    </a:lnTo>
                    <a:lnTo>
                      <a:pt x="168" y="2891"/>
                    </a:lnTo>
                    <a:lnTo>
                      <a:pt x="78" y="2555"/>
                    </a:lnTo>
                    <a:lnTo>
                      <a:pt x="26" y="2246"/>
                    </a:lnTo>
                    <a:lnTo>
                      <a:pt x="0" y="1949"/>
                    </a:lnTo>
                    <a:lnTo>
                      <a:pt x="13" y="1678"/>
                    </a:lnTo>
                    <a:lnTo>
                      <a:pt x="39" y="1433"/>
                    </a:lnTo>
                    <a:lnTo>
                      <a:pt x="104" y="1200"/>
                    </a:lnTo>
                    <a:lnTo>
                      <a:pt x="181" y="994"/>
                    </a:lnTo>
                    <a:lnTo>
                      <a:pt x="297" y="800"/>
                    </a:lnTo>
                    <a:lnTo>
                      <a:pt x="413" y="633"/>
                    </a:lnTo>
                    <a:lnTo>
                      <a:pt x="555" y="491"/>
                    </a:lnTo>
                    <a:lnTo>
                      <a:pt x="710" y="362"/>
                    </a:lnTo>
                    <a:lnTo>
                      <a:pt x="878" y="258"/>
                    </a:lnTo>
                    <a:lnTo>
                      <a:pt x="1059" y="168"/>
                    </a:lnTo>
                    <a:lnTo>
                      <a:pt x="1239" y="91"/>
                    </a:lnTo>
                    <a:lnTo>
                      <a:pt x="1433" y="39"/>
                    </a:lnTo>
                    <a:lnTo>
                      <a:pt x="1626" y="13"/>
                    </a:lnTo>
                    <a:lnTo>
                      <a:pt x="1820" y="0"/>
                    </a:lnTo>
                    <a:lnTo>
                      <a:pt x="2013" y="0"/>
                    </a:lnTo>
                    <a:lnTo>
                      <a:pt x="2207" y="26"/>
                    </a:lnTo>
                    <a:lnTo>
                      <a:pt x="2401" y="65"/>
                    </a:lnTo>
                    <a:lnTo>
                      <a:pt x="2581" y="116"/>
                    </a:lnTo>
                    <a:lnTo>
                      <a:pt x="2749" y="194"/>
                    </a:lnTo>
                    <a:lnTo>
                      <a:pt x="2917" y="284"/>
                    </a:lnTo>
                    <a:lnTo>
                      <a:pt x="3059" y="400"/>
                    </a:lnTo>
                    <a:lnTo>
                      <a:pt x="3188" y="529"/>
                    </a:lnTo>
                    <a:lnTo>
                      <a:pt x="3304" y="671"/>
                    </a:lnTo>
                    <a:lnTo>
                      <a:pt x="3394" y="826"/>
                    </a:lnTo>
                    <a:lnTo>
                      <a:pt x="3394" y="826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2768;p40">
                <a:extLst>
                  <a:ext uri="{FF2B5EF4-FFF2-40B4-BE49-F238E27FC236}">
                    <a16:creationId xmlns:a16="http://schemas.microsoft.com/office/drawing/2014/main" id="{409AACB2-E2C7-9362-8B7E-8B1BF5B6198F}"/>
                  </a:ext>
                </a:extLst>
              </p:cNvPr>
              <p:cNvSpPr/>
              <p:nvPr/>
            </p:nvSpPr>
            <p:spPr>
              <a:xfrm>
                <a:off x="4400892" y="2047356"/>
                <a:ext cx="384231" cy="1236560"/>
              </a:xfrm>
              <a:custGeom>
                <a:avLst/>
                <a:gdLst/>
                <a:ahLst/>
                <a:cxnLst/>
                <a:rect l="l" t="t" r="r" b="b"/>
                <a:pathLst>
                  <a:path w="6556" h="21099" extrusionOk="0">
                    <a:moveTo>
                      <a:pt x="6555" y="20763"/>
                    </a:moveTo>
                    <a:lnTo>
                      <a:pt x="6555" y="20763"/>
                    </a:lnTo>
                    <a:lnTo>
                      <a:pt x="6168" y="20840"/>
                    </a:lnTo>
                    <a:lnTo>
                      <a:pt x="5691" y="20943"/>
                    </a:lnTo>
                    <a:lnTo>
                      <a:pt x="5433" y="20995"/>
                    </a:lnTo>
                    <a:lnTo>
                      <a:pt x="5162" y="21034"/>
                    </a:lnTo>
                    <a:lnTo>
                      <a:pt x="4878" y="21073"/>
                    </a:lnTo>
                    <a:lnTo>
                      <a:pt x="4581" y="21098"/>
                    </a:lnTo>
                    <a:lnTo>
                      <a:pt x="4284" y="21098"/>
                    </a:lnTo>
                    <a:lnTo>
                      <a:pt x="3987" y="21085"/>
                    </a:lnTo>
                    <a:lnTo>
                      <a:pt x="3678" y="21060"/>
                    </a:lnTo>
                    <a:lnTo>
                      <a:pt x="3368" y="20995"/>
                    </a:lnTo>
                    <a:lnTo>
                      <a:pt x="3213" y="20956"/>
                    </a:lnTo>
                    <a:lnTo>
                      <a:pt x="3058" y="20905"/>
                    </a:lnTo>
                    <a:lnTo>
                      <a:pt x="2916" y="20840"/>
                    </a:lnTo>
                    <a:lnTo>
                      <a:pt x="2762" y="20776"/>
                    </a:lnTo>
                    <a:lnTo>
                      <a:pt x="2607" y="20711"/>
                    </a:lnTo>
                    <a:lnTo>
                      <a:pt x="2465" y="20621"/>
                    </a:lnTo>
                    <a:lnTo>
                      <a:pt x="2323" y="20531"/>
                    </a:lnTo>
                    <a:lnTo>
                      <a:pt x="2181" y="20414"/>
                    </a:lnTo>
                    <a:lnTo>
                      <a:pt x="2181" y="20414"/>
                    </a:lnTo>
                    <a:lnTo>
                      <a:pt x="2245" y="19227"/>
                    </a:lnTo>
                    <a:lnTo>
                      <a:pt x="2310" y="17614"/>
                    </a:lnTo>
                    <a:lnTo>
                      <a:pt x="2452" y="13666"/>
                    </a:lnTo>
                    <a:lnTo>
                      <a:pt x="2529" y="11601"/>
                    </a:lnTo>
                    <a:lnTo>
                      <a:pt x="2620" y="9652"/>
                    </a:lnTo>
                    <a:lnTo>
                      <a:pt x="2710" y="7949"/>
                    </a:lnTo>
                    <a:lnTo>
                      <a:pt x="2749" y="7226"/>
                    </a:lnTo>
                    <a:lnTo>
                      <a:pt x="2800" y="6607"/>
                    </a:lnTo>
                    <a:lnTo>
                      <a:pt x="2800" y="6607"/>
                    </a:lnTo>
                    <a:lnTo>
                      <a:pt x="2787" y="6452"/>
                    </a:lnTo>
                    <a:lnTo>
                      <a:pt x="2762" y="6310"/>
                    </a:lnTo>
                    <a:lnTo>
                      <a:pt x="2723" y="6155"/>
                    </a:lnTo>
                    <a:lnTo>
                      <a:pt x="2658" y="6013"/>
                    </a:lnTo>
                    <a:lnTo>
                      <a:pt x="2594" y="5884"/>
                    </a:lnTo>
                    <a:lnTo>
                      <a:pt x="2503" y="5742"/>
                    </a:lnTo>
                    <a:lnTo>
                      <a:pt x="2400" y="5613"/>
                    </a:lnTo>
                    <a:lnTo>
                      <a:pt x="2297" y="5484"/>
                    </a:lnTo>
                    <a:lnTo>
                      <a:pt x="2052" y="5239"/>
                    </a:lnTo>
                    <a:lnTo>
                      <a:pt x="1781" y="4994"/>
                    </a:lnTo>
                    <a:lnTo>
                      <a:pt x="1497" y="4762"/>
                    </a:lnTo>
                    <a:lnTo>
                      <a:pt x="1200" y="4529"/>
                    </a:lnTo>
                    <a:lnTo>
                      <a:pt x="929" y="4310"/>
                    </a:lnTo>
                    <a:lnTo>
                      <a:pt x="658" y="4104"/>
                    </a:lnTo>
                    <a:lnTo>
                      <a:pt x="426" y="3884"/>
                    </a:lnTo>
                    <a:lnTo>
                      <a:pt x="323" y="3781"/>
                    </a:lnTo>
                    <a:lnTo>
                      <a:pt x="232" y="3678"/>
                    </a:lnTo>
                    <a:lnTo>
                      <a:pt x="155" y="3575"/>
                    </a:lnTo>
                    <a:lnTo>
                      <a:pt x="90" y="3471"/>
                    </a:lnTo>
                    <a:lnTo>
                      <a:pt x="52" y="3368"/>
                    </a:lnTo>
                    <a:lnTo>
                      <a:pt x="13" y="3265"/>
                    </a:lnTo>
                    <a:lnTo>
                      <a:pt x="0" y="3162"/>
                    </a:lnTo>
                    <a:lnTo>
                      <a:pt x="13" y="3058"/>
                    </a:lnTo>
                    <a:lnTo>
                      <a:pt x="39" y="2955"/>
                    </a:lnTo>
                    <a:lnTo>
                      <a:pt x="90" y="2839"/>
                    </a:lnTo>
                    <a:lnTo>
                      <a:pt x="90" y="2839"/>
                    </a:lnTo>
                    <a:lnTo>
                      <a:pt x="207" y="2684"/>
                    </a:lnTo>
                    <a:lnTo>
                      <a:pt x="323" y="2516"/>
                    </a:lnTo>
                    <a:lnTo>
                      <a:pt x="452" y="2362"/>
                    </a:lnTo>
                    <a:lnTo>
                      <a:pt x="607" y="2220"/>
                    </a:lnTo>
                    <a:lnTo>
                      <a:pt x="761" y="2065"/>
                    </a:lnTo>
                    <a:lnTo>
                      <a:pt x="942" y="1923"/>
                    </a:lnTo>
                    <a:lnTo>
                      <a:pt x="1123" y="1794"/>
                    </a:lnTo>
                    <a:lnTo>
                      <a:pt x="1303" y="1652"/>
                    </a:lnTo>
                    <a:lnTo>
                      <a:pt x="1510" y="1523"/>
                    </a:lnTo>
                    <a:lnTo>
                      <a:pt x="1716" y="1407"/>
                    </a:lnTo>
                    <a:lnTo>
                      <a:pt x="2142" y="1174"/>
                    </a:lnTo>
                    <a:lnTo>
                      <a:pt x="2594" y="955"/>
                    </a:lnTo>
                    <a:lnTo>
                      <a:pt x="3045" y="761"/>
                    </a:lnTo>
                    <a:lnTo>
                      <a:pt x="3510" y="594"/>
                    </a:lnTo>
                    <a:lnTo>
                      <a:pt x="3962" y="439"/>
                    </a:lnTo>
                    <a:lnTo>
                      <a:pt x="4400" y="310"/>
                    </a:lnTo>
                    <a:lnTo>
                      <a:pt x="4826" y="194"/>
                    </a:lnTo>
                    <a:lnTo>
                      <a:pt x="5213" y="116"/>
                    </a:lnTo>
                    <a:lnTo>
                      <a:pt x="5562" y="52"/>
                    </a:lnTo>
                    <a:lnTo>
                      <a:pt x="5871" y="13"/>
                    </a:lnTo>
                    <a:lnTo>
                      <a:pt x="6130" y="0"/>
                    </a:lnTo>
                    <a:lnTo>
                      <a:pt x="6130" y="0"/>
                    </a:lnTo>
                    <a:lnTo>
                      <a:pt x="6104" y="284"/>
                    </a:lnTo>
                    <a:lnTo>
                      <a:pt x="6091" y="645"/>
                    </a:lnTo>
                    <a:lnTo>
                      <a:pt x="6078" y="1562"/>
                    </a:lnTo>
                    <a:lnTo>
                      <a:pt x="6065" y="2710"/>
                    </a:lnTo>
                    <a:lnTo>
                      <a:pt x="6078" y="4039"/>
                    </a:lnTo>
                    <a:lnTo>
                      <a:pt x="6104" y="5510"/>
                    </a:lnTo>
                    <a:lnTo>
                      <a:pt x="6130" y="7110"/>
                    </a:lnTo>
                    <a:lnTo>
                      <a:pt x="6220" y="10478"/>
                    </a:lnTo>
                    <a:lnTo>
                      <a:pt x="6323" y="13820"/>
                    </a:lnTo>
                    <a:lnTo>
                      <a:pt x="6413" y="16866"/>
                    </a:lnTo>
                    <a:lnTo>
                      <a:pt x="6555" y="20763"/>
                    </a:lnTo>
                    <a:lnTo>
                      <a:pt x="6555" y="20763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2769;p40">
                <a:extLst>
                  <a:ext uri="{FF2B5EF4-FFF2-40B4-BE49-F238E27FC236}">
                    <a16:creationId xmlns:a16="http://schemas.microsoft.com/office/drawing/2014/main" id="{1C97837A-87DF-7FA2-D8A0-3DB6C7C0FE10}"/>
                  </a:ext>
                </a:extLst>
              </p:cNvPr>
              <p:cNvSpPr/>
              <p:nvPr/>
            </p:nvSpPr>
            <p:spPr>
              <a:xfrm>
                <a:off x="4958233" y="2042785"/>
                <a:ext cx="319176" cy="1241131"/>
              </a:xfrm>
              <a:custGeom>
                <a:avLst/>
                <a:gdLst/>
                <a:ahLst/>
                <a:cxnLst/>
                <a:rect l="l" t="t" r="r" b="b"/>
                <a:pathLst>
                  <a:path w="5446" h="21177" extrusionOk="0">
                    <a:moveTo>
                      <a:pt x="0" y="20841"/>
                    </a:moveTo>
                    <a:lnTo>
                      <a:pt x="0" y="20841"/>
                    </a:lnTo>
                    <a:lnTo>
                      <a:pt x="388" y="20918"/>
                    </a:lnTo>
                    <a:lnTo>
                      <a:pt x="852" y="21021"/>
                    </a:lnTo>
                    <a:lnTo>
                      <a:pt x="1123" y="21073"/>
                    </a:lnTo>
                    <a:lnTo>
                      <a:pt x="1394" y="21112"/>
                    </a:lnTo>
                    <a:lnTo>
                      <a:pt x="1678" y="21151"/>
                    </a:lnTo>
                    <a:lnTo>
                      <a:pt x="1962" y="21176"/>
                    </a:lnTo>
                    <a:lnTo>
                      <a:pt x="2259" y="21176"/>
                    </a:lnTo>
                    <a:lnTo>
                      <a:pt x="2568" y="21163"/>
                    </a:lnTo>
                    <a:lnTo>
                      <a:pt x="2878" y="21138"/>
                    </a:lnTo>
                    <a:lnTo>
                      <a:pt x="3188" y="21073"/>
                    </a:lnTo>
                    <a:lnTo>
                      <a:pt x="3330" y="21034"/>
                    </a:lnTo>
                    <a:lnTo>
                      <a:pt x="3484" y="20983"/>
                    </a:lnTo>
                    <a:lnTo>
                      <a:pt x="3639" y="20918"/>
                    </a:lnTo>
                    <a:lnTo>
                      <a:pt x="3794" y="20854"/>
                    </a:lnTo>
                    <a:lnTo>
                      <a:pt x="3936" y="20789"/>
                    </a:lnTo>
                    <a:lnTo>
                      <a:pt x="4091" y="20699"/>
                    </a:lnTo>
                    <a:lnTo>
                      <a:pt x="4233" y="20609"/>
                    </a:lnTo>
                    <a:lnTo>
                      <a:pt x="4375" y="20492"/>
                    </a:lnTo>
                    <a:lnTo>
                      <a:pt x="4375" y="20492"/>
                    </a:lnTo>
                    <a:lnTo>
                      <a:pt x="4349" y="19976"/>
                    </a:lnTo>
                    <a:lnTo>
                      <a:pt x="4323" y="19344"/>
                    </a:lnTo>
                    <a:lnTo>
                      <a:pt x="4285" y="17847"/>
                    </a:lnTo>
                    <a:lnTo>
                      <a:pt x="4246" y="16118"/>
                    </a:lnTo>
                    <a:lnTo>
                      <a:pt x="4233" y="14260"/>
                    </a:lnTo>
                    <a:lnTo>
                      <a:pt x="4207" y="10582"/>
                    </a:lnTo>
                    <a:lnTo>
                      <a:pt x="4207" y="7692"/>
                    </a:lnTo>
                    <a:lnTo>
                      <a:pt x="4207" y="7692"/>
                    </a:lnTo>
                    <a:lnTo>
                      <a:pt x="4207" y="7459"/>
                    </a:lnTo>
                    <a:lnTo>
                      <a:pt x="4207" y="7227"/>
                    </a:lnTo>
                    <a:lnTo>
                      <a:pt x="4233" y="6995"/>
                    </a:lnTo>
                    <a:lnTo>
                      <a:pt x="4259" y="6762"/>
                    </a:lnTo>
                    <a:lnTo>
                      <a:pt x="4297" y="6543"/>
                    </a:lnTo>
                    <a:lnTo>
                      <a:pt x="4336" y="6311"/>
                    </a:lnTo>
                    <a:lnTo>
                      <a:pt x="4439" y="5859"/>
                    </a:lnTo>
                    <a:lnTo>
                      <a:pt x="4568" y="5420"/>
                    </a:lnTo>
                    <a:lnTo>
                      <a:pt x="4710" y="4995"/>
                    </a:lnTo>
                    <a:lnTo>
                      <a:pt x="4994" y="4169"/>
                    </a:lnTo>
                    <a:lnTo>
                      <a:pt x="5136" y="3794"/>
                    </a:lnTo>
                    <a:lnTo>
                      <a:pt x="5252" y="3433"/>
                    </a:lnTo>
                    <a:lnTo>
                      <a:pt x="5356" y="3098"/>
                    </a:lnTo>
                    <a:lnTo>
                      <a:pt x="5420" y="2788"/>
                    </a:lnTo>
                    <a:lnTo>
                      <a:pt x="5433" y="2646"/>
                    </a:lnTo>
                    <a:lnTo>
                      <a:pt x="5446" y="2517"/>
                    </a:lnTo>
                    <a:lnTo>
                      <a:pt x="5446" y="2388"/>
                    </a:lnTo>
                    <a:lnTo>
                      <a:pt x="5433" y="2259"/>
                    </a:lnTo>
                    <a:lnTo>
                      <a:pt x="5407" y="2156"/>
                    </a:lnTo>
                    <a:lnTo>
                      <a:pt x="5368" y="2052"/>
                    </a:lnTo>
                    <a:lnTo>
                      <a:pt x="5317" y="1949"/>
                    </a:lnTo>
                    <a:lnTo>
                      <a:pt x="5239" y="1872"/>
                    </a:lnTo>
                    <a:lnTo>
                      <a:pt x="5239" y="1872"/>
                    </a:lnTo>
                    <a:lnTo>
                      <a:pt x="5059" y="1704"/>
                    </a:lnTo>
                    <a:lnTo>
                      <a:pt x="4852" y="1536"/>
                    </a:lnTo>
                    <a:lnTo>
                      <a:pt x="4607" y="1369"/>
                    </a:lnTo>
                    <a:lnTo>
                      <a:pt x="4336" y="1201"/>
                    </a:lnTo>
                    <a:lnTo>
                      <a:pt x="4039" y="1033"/>
                    </a:lnTo>
                    <a:lnTo>
                      <a:pt x="3730" y="878"/>
                    </a:lnTo>
                    <a:lnTo>
                      <a:pt x="3407" y="736"/>
                    </a:lnTo>
                    <a:lnTo>
                      <a:pt x="3072" y="594"/>
                    </a:lnTo>
                    <a:lnTo>
                      <a:pt x="2723" y="465"/>
                    </a:lnTo>
                    <a:lnTo>
                      <a:pt x="2388" y="349"/>
                    </a:lnTo>
                    <a:lnTo>
                      <a:pt x="2052" y="246"/>
                    </a:lnTo>
                    <a:lnTo>
                      <a:pt x="1717" y="168"/>
                    </a:lnTo>
                    <a:lnTo>
                      <a:pt x="1394" y="91"/>
                    </a:lnTo>
                    <a:lnTo>
                      <a:pt x="1084" y="39"/>
                    </a:lnTo>
                    <a:lnTo>
                      <a:pt x="800" y="14"/>
                    </a:lnTo>
                    <a:lnTo>
                      <a:pt x="542" y="1"/>
                    </a:lnTo>
                    <a:lnTo>
                      <a:pt x="542" y="1"/>
                    </a:lnTo>
                    <a:lnTo>
                      <a:pt x="555" y="285"/>
                    </a:lnTo>
                    <a:lnTo>
                      <a:pt x="581" y="646"/>
                    </a:lnTo>
                    <a:lnTo>
                      <a:pt x="594" y="1562"/>
                    </a:lnTo>
                    <a:lnTo>
                      <a:pt x="594" y="2711"/>
                    </a:lnTo>
                    <a:lnTo>
                      <a:pt x="568" y="4053"/>
                    </a:lnTo>
                    <a:lnTo>
                      <a:pt x="542" y="5537"/>
                    </a:lnTo>
                    <a:lnTo>
                      <a:pt x="504" y="7137"/>
                    </a:lnTo>
                    <a:lnTo>
                      <a:pt x="400" y="10518"/>
                    </a:lnTo>
                    <a:lnTo>
                      <a:pt x="271" y="13886"/>
                    </a:lnTo>
                    <a:lnTo>
                      <a:pt x="155" y="16931"/>
                    </a:lnTo>
                    <a:lnTo>
                      <a:pt x="0" y="20841"/>
                    </a:lnTo>
                    <a:lnTo>
                      <a:pt x="0" y="2084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2770;p40">
                <a:extLst>
                  <a:ext uri="{FF2B5EF4-FFF2-40B4-BE49-F238E27FC236}">
                    <a16:creationId xmlns:a16="http://schemas.microsoft.com/office/drawing/2014/main" id="{E14E87CE-5F59-0924-768A-E19A884E3C8F}"/>
                  </a:ext>
                </a:extLst>
              </p:cNvPr>
              <p:cNvSpPr/>
              <p:nvPr/>
            </p:nvSpPr>
            <p:spPr>
              <a:xfrm>
                <a:off x="4837974" y="2212213"/>
                <a:ext cx="632316" cy="738923"/>
              </a:xfrm>
              <a:custGeom>
                <a:avLst/>
                <a:gdLst/>
                <a:ahLst/>
                <a:cxnLst/>
                <a:rect l="l" t="t" r="r" b="b"/>
                <a:pathLst>
                  <a:path w="10789" h="12608" extrusionOk="0">
                    <a:moveTo>
                      <a:pt x="4324" y="0"/>
                    </a:moveTo>
                    <a:lnTo>
                      <a:pt x="10788" y="2878"/>
                    </a:lnTo>
                    <a:lnTo>
                      <a:pt x="6466" y="12608"/>
                    </a:lnTo>
                    <a:lnTo>
                      <a:pt x="1" y="9730"/>
                    </a:lnTo>
                    <a:lnTo>
                      <a:pt x="4324" y="0"/>
                    </a:lnTo>
                    <a:close/>
                  </a:path>
                </a:pathLst>
              </a:custGeom>
              <a:solidFill>
                <a:srgbClr val="CBCBC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2771;p40">
                <a:extLst>
                  <a:ext uri="{FF2B5EF4-FFF2-40B4-BE49-F238E27FC236}">
                    <a16:creationId xmlns:a16="http://schemas.microsoft.com/office/drawing/2014/main" id="{F5A87535-D825-7B05-B579-566FE89BDED4}"/>
                  </a:ext>
                </a:extLst>
              </p:cNvPr>
              <p:cNvSpPr/>
              <p:nvPr/>
            </p:nvSpPr>
            <p:spPr>
              <a:xfrm>
                <a:off x="4839498" y="2375546"/>
                <a:ext cx="236012" cy="213331"/>
              </a:xfrm>
              <a:custGeom>
                <a:avLst/>
                <a:gdLst/>
                <a:ahLst/>
                <a:cxnLst/>
                <a:rect l="l" t="t" r="r" b="b"/>
                <a:pathLst>
                  <a:path w="4027" h="3640" extrusionOk="0">
                    <a:moveTo>
                      <a:pt x="3459" y="1755"/>
                    </a:moveTo>
                    <a:lnTo>
                      <a:pt x="3459" y="1755"/>
                    </a:lnTo>
                    <a:lnTo>
                      <a:pt x="3226" y="1381"/>
                    </a:lnTo>
                    <a:lnTo>
                      <a:pt x="3020" y="1020"/>
                    </a:lnTo>
                    <a:lnTo>
                      <a:pt x="2814" y="684"/>
                    </a:lnTo>
                    <a:lnTo>
                      <a:pt x="2620" y="401"/>
                    </a:lnTo>
                    <a:lnTo>
                      <a:pt x="2530" y="271"/>
                    </a:lnTo>
                    <a:lnTo>
                      <a:pt x="2439" y="168"/>
                    </a:lnTo>
                    <a:lnTo>
                      <a:pt x="2349" y="91"/>
                    </a:lnTo>
                    <a:lnTo>
                      <a:pt x="2259" y="39"/>
                    </a:lnTo>
                    <a:lnTo>
                      <a:pt x="2181" y="0"/>
                    </a:lnTo>
                    <a:lnTo>
                      <a:pt x="2130" y="0"/>
                    </a:lnTo>
                    <a:lnTo>
                      <a:pt x="2091" y="0"/>
                    </a:lnTo>
                    <a:lnTo>
                      <a:pt x="2052" y="13"/>
                    </a:lnTo>
                    <a:lnTo>
                      <a:pt x="2001" y="39"/>
                    </a:lnTo>
                    <a:lnTo>
                      <a:pt x="1923" y="104"/>
                    </a:lnTo>
                    <a:lnTo>
                      <a:pt x="1923" y="104"/>
                    </a:lnTo>
                    <a:lnTo>
                      <a:pt x="1833" y="181"/>
                    </a:lnTo>
                    <a:lnTo>
                      <a:pt x="1768" y="220"/>
                    </a:lnTo>
                    <a:lnTo>
                      <a:pt x="1691" y="246"/>
                    </a:lnTo>
                    <a:lnTo>
                      <a:pt x="1639" y="259"/>
                    </a:lnTo>
                    <a:lnTo>
                      <a:pt x="1575" y="259"/>
                    </a:lnTo>
                    <a:lnTo>
                      <a:pt x="1523" y="246"/>
                    </a:lnTo>
                    <a:lnTo>
                      <a:pt x="1420" y="207"/>
                    </a:lnTo>
                    <a:lnTo>
                      <a:pt x="1330" y="168"/>
                    </a:lnTo>
                    <a:lnTo>
                      <a:pt x="1278" y="155"/>
                    </a:lnTo>
                    <a:lnTo>
                      <a:pt x="1226" y="168"/>
                    </a:lnTo>
                    <a:lnTo>
                      <a:pt x="1188" y="194"/>
                    </a:lnTo>
                    <a:lnTo>
                      <a:pt x="1123" y="233"/>
                    </a:lnTo>
                    <a:lnTo>
                      <a:pt x="1071" y="297"/>
                    </a:lnTo>
                    <a:lnTo>
                      <a:pt x="1007" y="388"/>
                    </a:lnTo>
                    <a:lnTo>
                      <a:pt x="1007" y="388"/>
                    </a:lnTo>
                    <a:lnTo>
                      <a:pt x="942" y="504"/>
                    </a:lnTo>
                    <a:lnTo>
                      <a:pt x="852" y="620"/>
                    </a:lnTo>
                    <a:lnTo>
                      <a:pt x="633" y="865"/>
                    </a:lnTo>
                    <a:lnTo>
                      <a:pt x="413" y="1136"/>
                    </a:lnTo>
                    <a:lnTo>
                      <a:pt x="310" y="1278"/>
                    </a:lnTo>
                    <a:lnTo>
                      <a:pt x="220" y="1407"/>
                    </a:lnTo>
                    <a:lnTo>
                      <a:pt x="130" y="1549"/>
                    </a:lnTo>
                    <a:lnTo>
                      <a:pt x="65" y="1691"/>
                    </a:lnTo>
                    <a:lnTo>
                      <a:pt x="26" y="1820"/>
                    </a:lnTo>
                    <a:lnTo>
                      <a:pt x="0" y="1949"/>
                    </a:lnTo>
                    <a:lnTo>
                      <a:pt x="0" y="2014"/>
                    </a:lnTo>
                    <a:lnTo>
                      <a:pt x="13" y="2078"/>
                    </a:lnTo>
                    <a:lnTo>
                      <a:pt x="26" y="2143"/>
                    </a:lnTo>
                    <a:lnTo>
                      <a:pt x="65" y="2207"/>
                    </a:lnTo>
                    <a:lnTo>
                      <a:pt x="91" y="2272"/>
                    </a:lnTo>
                    <a:lnTo>
                      <a:pt x="142" y="2323"/>
                    </a:lnTo>
                    <a:lnTo>
                      <a:pt x="207" y="2375"/>
                    </a:lnTo>
                    <a:lnTo>
                      <a:pt x="271" y="2439"/>
                    </a:lnTo>
                    <a:lnTo>
                      <a:pt x="271" y="2439"/>
                    </a:lnTo>
                    <a:lnTo>
                      <a:pt x="426" y="2543"/>
                    </a:lnTo>
                    <a:lnTo>
                      <a:pt x="594" y="2646"/>
                    </a:lnTo>
                    <a:lnTo>
                      <a:pt x="968" y="2839"/>
                    </a:lnTo>
                    <a:lnTo>
                      <a:pt x="1355" y="3020"/>
                    </a:lnTo>
                    <a:lnTo>
                      <a:pt x="1768" y="3175"/>
                    </a:lnTo>
                    <a:lnTo>
                      <a:pt x="2181" y="3330"/>
                    </a:lnTo>
                    <a:lnTo>
                      <a:pt x="2568" y="3446"/>
                    </a:lnTo>
                    <a:lnTo>
                      <a:pt x="2917" y="3549"/>
                    </a:lnTo>
                    <a:lnTo>
                      <a:pt x="3226" y="3627"/>
                    </a:lnTo>
                    <a:lnTo>
                      <a:pt x="3226" y="3627"/>
                    </a:lnTo>
                    <a:lnTo>
                      <a:pt x="3291" y="3639"/>
                    </a:lnTo>
                    <a:lnTo>
                      <a:pt x="3368" y="3639"/>
                    </a:lnTo>
                    <a:lnTo>
                      <a:pt x="3497" y="3627"/>
                    </a:lnTo>
                    <a:lnTo>
                      <a:pt x="3614" y="3588"/>
                    </a:lnTo>
                    <a:lnTo>
                      <a:pt x="3717" y="3523"/>
                    </a:lnTo>
                    <a:lnTo>
                      <a:pt x="3820" y="3433"/>
                    </a:lnTo>
                    <a:lnTo>
                      <a:pt x="3897" y="3317"/>
                    </a:lnTo>
                    <a:lnTo>
                      <a:pt x="3962" y="3188"/>
                    </a:lnTo>
                    <a:lnTo>
                      <a:pt x="4001" y="3059"/>
                    </a:lnTo>
                    <a:lnTo>
                      <a:pt x="4027" y="2904"/>
                    </a:lnTo>
                    <a:lnTo>
                      <a:pt x="4027" y="2736"/>
                    </a:lnTo>
                    <a:lnTo>
                      <a:pt x="4001" y="2568"/>
                    </a:lnTo>
                    <a:lnTo>
                      <a:pt x="3949" y="2401"/>
                    </a:lnTo>
                    <a:lnTo>
                      <a:pt x="3872" y="2233"/>
                    </a:lnTo>
                    <a:lnTo>
                      <a:pt x="3768" y="2065"/>
                    </a:lnTo>
                    <a:lnTo>
                      <a:pt x="3627" y="1910"/>
                    </a:lnTo>
                    <a:lnTo>
                      <a:pt x="3459" y="1755"/>
                    </a:lnTo>
                    <a:lnTo>
                      <a:pt x="3459" y="1755"/>
                    </a:lnTo>
                    <a:close/>
                  </a:path>
                </a:pathLst>
              </a:custGeom>
              <a:solidFill>
                <a:srgbClr val="FFD6B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2772;p40">
                <a:extLst>
                  <a:ext uri="{FF2B5EF4-FFF2-40B4-BE49-F238E27FC236}">
                    <a16:creationId xmlns:a16="http://schemas.microsoft.com/office/drawing/2014/main" id="{F32AA06A-B4F6-5007-F67C-5FD0F9B5B1BA}"/>
                  </a:ext>
                </a:extLst>
              </p:cNvPr>
              <p:cNvSpPr/>
              <p:nvPr/>
            </p:nvSpPr>
            <p:spPr>
              <a:xfrm>
                <a:off x="4985426" y="2476875"/>
                <a:ext cx="534032" cy="290459"/>
              </a:xfrm>
              <a:custGeom>
                <a:avLst/>
                <a:gdLst/>
                <a:ahLst/>
                <a:cxnLst/>
                <a:rect l="l" t="t" r="r" b="b"/>
                <a:pathLst>
                  <a:path w="9112" h="4956" extrusionOk="0">
                    <a:moveTo>
                      <a:pt x="8221" y="1885"/>
                    </a:moveTo>
                    <a:lnTo>
                      <a:pt x="814" y="1"/>
                    </a:lnTo>
                    <a:lnTo>
                      <a:pt x="1" y="2220"/>
                    </a:lnTo>
                    <a:lnTo>
                      <a:pt x="4969" y="4414"/>
                    </a:lnTo>
                    <a:lnTo>
                      <a:pt x="4969" y="4414"/>
                    </a:lnTo>
                    <a:lnTo>
                      <a:pt x="5382" y="4582"/>
                    </a:lnTo>
                    <a:lnTo>
                      <a:pt x="5782" y="4724"/>
                    </a:lnTo>
                    <a:lnTo>
                      <a:pt x="6143" y="4827"/>
                    </a:lnTo>
                    <a:lnTo>
                      <a:pt x="6479" y="4891"/>
                    </a:lnTo>
                    <a:lnTo>
                      <a:pt x="6801" y="4943"/>
                    </a:lnTo>
                    <a:lnTo>
                      <a:pt x="7098" y="4956"/>
                    </a:lnTo>
                    <a:lnTo>
                      <a:pt x="7369" y="4956"/>
                    </a:lnTo>
                    <a:lnTo>
                      <a:pt x="7627" y="4917"/>
                    </a:lnTo>
                    <a:lnTo>
                      <a:pt x="7860" y="4866"/>
                    </a:lnTo>
                    <a:lnTo>
                      <a:pt x="8066" y="4801"/>
                    </a:lnTo>
                    <a:lnTo>
                      <a:pt x="8260" y="4711"/>
                    </a:lnTo>
                    <a:lnTo>
                      <a:pt x="8427" y="4607"/>
                    </a:lnTo>
                    <a:lnTo>
                      <a:pt x="8569" y="4478"/>
                    </a:lnTo>
                    <a:lnTo>
                      <a:pt x="8698" y="4349"/>
                    </a:lnTo>
                    <a:lnTo>
                      <a:pt x="8814" y="4207"/>
                    </a:lnTo>
                    <a:lnTo>
                      <a:pt x="8905" y="4053"/>
                    </a:lnTo>
                    <a:lnTo>
                      <a:pt x="8982" y="3898"/>
                    </a:lnTo>
                    <a:lnTo>
                      <a:pt x="9034" y="3730"/>
                    </a:lnTo>
                    <a:lnTo>
                      <a:pt x="9073" y="3562"/>
                    </a:lnTo>
                    <a:lnTo>
                      <a:pt x="9098" y="3394"/>
                    </a:lnTo>
                    <a:lnTo>
                      <a:pt x="9111" y="3227"/>
                    </a:lnTo>
                    <a:lnTo>
                      <a:pt x="9098" y="3059"/>
                    </a:lnTo>
                    <a:lnTo>
                      <a:pt x="9073" y="2891"/>
                    </a:lnTo>
                    <a:lnTo>
                      <a:pt x="9034" y="2736"/>
                    </a:lnTo>
                    <a:lnTo>
                      <a:pt x="8982" y="2581"/>
                    </a:lnTo>
                    <a:lnTo>
                      <a:pt x="8918" y="2440"/>
                    </a:lnTo>
                    <a:lnTo>
                      <a:pt x="8827" y="2310"/>
                    </a:lnTo>
                    <a:lnTo>
                      <a:pt x="8737" y="2194"/>
                    </a:lnTo>
                    <a:lnTo>
                      <a:pt x="8621" y="2091"/>
                    </a:lnTo>
                    <a:lnTo>
                      <a:pt x="8505" y="2001"/>
                    </a:lnTo>
                    <a:lnTo>
                      <a:pt x="8376" y="1936"/>
                    </a:lnTo>
                    <a:lnTo>
                      <a:pt x="8221" y="1885"/>
                    </a:lnTo>
                    <a:lnTo>
                      <a:pt x="8221" y="188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2773;p40">
                <a:extLst>
                  <a:ext uri="{FF2B5EF4-FFF2-40B4-BE49-F238E27FC236}">
                    <a16:creationId xmlns:a16="http://schemas.microsoft.com/office/drawing/2014/main" id="{506C145D-528E-CEAD-4F42-AD8F8FED7AD5}"/>
                  </a:ext>
                </a:extLst>
              </p:cNvPr>
              <p:cNvSpPr/>
              <p:nvPr/>
            </p:nvSpPr>
            <p:spPr>
              <a:xfrm>
                <a:off x="5073921" y="2212213"/>
                <a:ext cx="396363" cy="207236"/>
              </a:xfrm>
              <a:custGeom>
                <a:avLst/>
                <a:gdLst/>
                <a:ahLst/>
                <a:cxnLst/>
                <a:rect l="l" t="t" r="r" b="b"/>
                <a:pathLst>
                  <a:path w="6763" h="3536" extrusionOk="0">
                    <a:moveTo>
                      <a:pt x="298" y="0"/>
                    </a:moveTo>
                    <a:lnTo>
                      <a:pt x="6762" y="2878"/>
                    </a:lnTo>
                    <a:lnTo>
                      <a:pt x="6479" y="3536"/>
                    </a:lnTo>
                    <a:lnTo>
                      <a:pt x="1" y="658"/>
                    </a:lnTo>
                    <a:lnTo>
                      <a:pt x="298" y="0"/>
                    </a:ln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2774;p40">
                <a:extLst>
                  <a:ext uri="{FF2B5EF4-FFF2-40B4-BE49-F238E27FC236}">
                    <a16:creationId xmlns:a16="http://schemas.microsoft.com/office/drawing/2014/main" id="{93096CF9-06CC-1749-A82E-6B746045D953}"/>
                  </a:ext>
                </a:extLst>
              </p:cNvPr>
              <p:cNvSpPr/>
              <p:nvPr/>
            </p:nvSpPr>
            <p:spPr>
              <a:xfrm>
                <a:off x="5187382" y="2209927"/>
                <a:ext cx="159647" cy="158885"/>
              </a:xfrm>
              <a:custGeom>
                <a:avLst/>
                <a:gdLst/>
                <a:ahLst/>
                <a:cxnLst/>
                <a:rect l="l" t="t" r="r" b="b"/>
                <a:pathLst>
                  <a:path w="2724" h="2711" extrusionOk="0">
                    <a:moveTo>
                      <a:pt x="2026" y="0"/>
                    </a:moveTo>
                    <a:lnTo>
                      <a:pt x="2026" y="0"/>
                    </a:lnTo>
                    <a:lnTo>
                      <a:pt x="2104" y="13"/>
                    </a:lnTo>
                    <a:lnTo>
                      <a:pt x="2181" y="39"/>
                    </a:lnTo>
                    <a:lnTo>
                      <a:pt x="2181" y="39"/>
                    </a:lnTo>
                    <a:lnTo>
                      <a:pt x="2259" y="78"/>
                    </a:lnTo>
                    <a:lnTo>
                      <a:pt x="2310" y="130"/>
                    </a:lnTo>
                    <a:lnTo>
                      <a:pt x="2362" y="194"/>
                    </a:lnTo>
                    <a:lnTo>
                      <a:pt x="2400" y="259"/>
                    </a:lnTo>
                    <a:lnTo>
                      <a:pt x="2413" y="336"/>
                    </a:lnTo>
                    <a:lnTo>
                      <a:pt x="2426" y="413"/>
                    </a:lnTo>
                    <a:lnTo>
                      <a:pt x="2413" y="491"/>
                    </a:lnTo>
                    <a:lnTo>
                      <a:pt x="2388" y="568"/>
                    </a:lnTo>
                    <a:lnTo>
                      <a:pt x="2026" y="1381"/>
                    </a:lnTo>
                    <a:lnTo>
                      <a:pt x="2026" y="581"/>
                    </a:lnTo>
                    <a:lnTo>
                      <a:pt x="2026" y="581"/>
                    </a:lnTo>
                    <a:lnTo>
                      <a:pt x="2078" y="581"/>
                    </a:lnTo>
                    <a:lnTo>
                      <a:pt x="2117" y="555"/>
                    </a:lnTo>
                    <a:lnTo>
                      <a:pt x="2168" y="517"/>
                    </a:lnTo>
                    <a:lnTo>
                      <a:pt x="2194" y="478"/>
                    </a:lnTo>
                    <a:lnTo>
                      <a:pt x="2194" y="478"/>
                    </a:lnTo>
                    <a:lnTo>
                      <a:pt x="2207" y="401"/>
                    </a:lnTo>
                    <a:lnTo>
                      <a:pt x="2194" y="336"/>
                    </a:lnTo>
                    <a:lnTo>
                      <a:pt x="2155" y="271"/>
                    </a:lnTo>
                    <a:lnTo>
                      <a:pt x="2104" y="233"/>
                    </a:lnTo>
                    <a:lnTo>
                      <a:pt x="2104" y="233"/>
                    </a:lnTo>
                    <a:lnTo>
                      <a:pt x="2065" y="220"/>
                    </a:lnTo>
                    <a:lnTo>
                      <a:pt x="2026" y="220"/>
                    </a:lnTo>
                    <a:lnTo>
                      <a:pt x="2026" y="0"/>
                    </a:lnTo>
                    <a:close/>
                    <a:moveTo>
                      <a:pt x="2026" y="1678"/>
                    </a:moveTo>
                    <a:lnTo>
                      <a:pt x="2581" y="1923"/>
                    </a:lnTo>
                    <a:lnTo>
                      <a:pt x="2581" y="1923"/>
                    </a:lnTo>
                    <a:lnTo>
                      <a:pt x="2620" y="1949"/>
                    </a:lnTo>
                    <a:lnTo>
                      <a:pt x="2659" y="1975"/>
                    </a:lnTo>
                    <a:lnTo>
                      <a:pt x="2684" y="2014"/>
                    </a:lnTo>
                    <a:lnTo>
                      <a:pt x="2710" y="2052"/>
                    </a:lnTo>
                    <a:lnTo>
                      <a:pt x="2710" y="2091"/>
                    </a:lnTo>
                    <a:lnTo>
                      <a:pt x="2723" y="2130"/>
                    </a:lnTo>
                    <a:lnTo>
                      <a:pt x="2710" y="2181"/>
                    </a:lnTo>
                    <a:lnTo>
                      <a:pt x="2697" y="2220"/>
                    </a:lnTo>
                    <a:lnTo>
                      <a:pt x="2478" y="2710"/>
                    </a:lnTo>
                    <a:lnTo>
                      <a:pt x="2026" y="2517"/>
                    </a:lnTo>
                    <a:lnTo>
                      <a:pt x="2026" y="1678"/>
                    </a:lnTo>
                    <a:close/>
                    <a:moveTo>
                      <a:pt x="516" y="1007"/>
                    </a:moveTo>
                    <a:lnTo>
                      <a:pt x="1188" y="1304"/>
                    </a:lnTo>
                    <a:lnTo>
                      <a:pt x="1665" y="233"/>
                    </a:lnTo>
                    <a:lnTo>
                      <a:pt x="1665" y="233"/>
                    </a:lnTo>
                    <a:lnTo>
                      <a:pt x="1691" y="181"/>
                    </a:lnTo>
                    <a:lnTo>
                      <a:pt x="1717" y="142"/>
                    </a:lnTo>
                    <a:lnTo>
                      <a:pt x="1768" y="104"/>
                    </a:lnTo>
                    <a:lnTo>
                      <a:pt x="1807" y="65"/>
                    </a:lnTo>
                    <a:lnTo>
                      <a:pt x="1859" y="39"/>
                    </a:lnTo>
                    <a:lnTo>
                      <a:pt x="1910" y="13"/>
                    </a:lnTo>
                    <a:lnTo>
                      <a:pt x="1962" y="0"/>
                    </a:lnTo>
                    <a:lnTo>
                      <a:pt x="2026" y="0"/>
                    </a:lnTo>
                    <a:lnTo>
                      <a:pt x="2026" y="220"/>
                    </a:lnTo>
                    <a:lnTo>
                      <a:pt x="2026" y="220"/>
                    </a:lnTo>
                    <a:lnTo>
                      <a:pt x="1975" y="220"/>
                    </a:lnTo>
                    <a:lnTo>
                      <a:pt x="1923" y="246"/>
                    </a:lnTo>
                    <a:lnTo>
                      <a:pt x="1884" y="284"/>
                    </a:lnTo>
                    <a:lnTo>
                      <a:pt x="1859" y="323"/>
                    </a:lnTo>
                    <a:lnTo>
                      <a:pt x="1859" y="323"/>
                    </a:lnTo>
                    <a:lnTo>
                      <a:pt x="1846" y="401"/>
                    </a:lnTo>
                    <a:lnTo>
                      <a:pt x="1859" y="465"/>
                    </a:lnTo>
                    <a:lnTo>
                      <a:pt x="1884" y="530"/>
                    </a:lnTo>
                    <a:lnTo>
                      <a:pt x="1949" y="568"/>
                    </a:lnTo>
                    <a:lnTo>
                      <a:pt x="1949" y="568"/>
                    </a:lnTo>
                    <a:lnTo>
                      <a:pt x="1988" y="581"/>
                    </a:lnTo>
                    <a:lnTo>
                      <a:pt x="2026" y="581"/>
                    </a:lnTo>
                    <a:lnTo>
                      <a:pt x="2026" y="1381"/>
                    </a:lnTo>
                    <a:lnTo>
                      <a:pt x="1910" y="1626"/>
                    </a:lnTo>
                    <a:lnTo>
                      <a:pt x="2026" y="1678"/>
                    </a:lnTo>
                    <a:lnTo>
                      <a:pt x="2026" y="2517"/>
                    </a:lnTo>
                    <a:lnTo>
                      <a:pt x="0" y="1614"/>
                    </a:lnTo>
                    <a:lnTo>
                      <a:pt x="220" y="1123"/>
                    </a:lnTo>
                    <a:lnTo>
                      <a:pt x="220" y="1123"/>
                    </a:lnTo>
                    <a:lnTo>
                      <a:pt x="246" y="1084"/>
                    </a:lnTo>
                    <a:lnTo>
                      <a:pt x="271" y="1046"/>
                    </a:lnTo>
                    <a:lnTo>
                      <a:pt x="310" y="1020"/>
                    </a:lnTo>
                    <a:lnTo>
                      <a:pt x="349" y="994"/>
                    </a:lnTo>
                    <a:lnTo>
                      <a:pt x="387" y="994"/>
                    </a:lnTo>
                    <a:lnTo>
                      <a:pt x="426" y="981"/>
                    </a:lnTo>
                    <a:lnTo>
                      <a:pt x="478" y="994"/>
                    </a:lnTo>
                    <a:lnTo>
                      <a:pt x="516" y="1007"/>
                    </a:lnTo>
                    <a:lnTo>
                      <a:pt x="516" y="1007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2775;p40">
                <a:extLst>
                  <a:ext uri="{FF2B5EF4-FFF2-40B4-BE49-F238E27FC236}">
                    <a16:creationId xmlns:a16="http://schemas.microsoft.com/office/drawing/2014/main" id="{ACFB90BC-48FE-9836-772C-7B1F75300F29}"/>
                  </a:ext>
                </a:extLst>
              </p:cNvPr>
              <p:cNvSpPr/>
              <p:nvPr/>
            </p:nvSpPr>
            <p:spPr>
              <a:xfrm>
                <a:off x="4983961" y="1998186"/>
                <a:ext cx="142944" cy="322986"/>
              </a:xfrm>
              <a:custGeom>
                <a:avLst/>
                <a:gdLst/>
                <a:ahLst/>
                <a:cxnLst/>
                <a:rect l="l" t="t" r="r" b="b"/>
                <a:pathLst>
                  <a:path w="2439" h="5511" extrusionOk="0">
                    <a:moveTo>
                      <a:pt x="0" y="0"/>
                    </a:moveTo>
                    <a:lnTo>
                      <a:pt x="0" y="504"/>
                    </a:lnTo>
                    <a:lnTo>
                      <a:pt x="78" y="555"/>
                    </a:lnTo>
                    <a:lnTo>
                      <a:pt x="155" y="607"/>
                    </a:lnTo>
                    <a:lnTo>
                      <a:pt x="323" y="749"/>
                    </a:lnTo>
                    <a:lnTo>
                      <a:pt x="490" y="942"/>
                    </a:lnTo>
                    <a:lnTo>
                      <a:pt x="658" y="1175"/>
                    </a:lnTo>
                    <a:lnTo>
                      <a:pt x="826" y="1433"/>
                    </a:lnTo>
                    <a:lnTo>
                      <a:pt x="994" y="1717"/>
                    </a:lnTo>
                    <a:lnTo>
                      <a:pt x="1162" y="2039"/>
                    </a:lnTo>
                    <a:lnTo>
                      <a:pt x="1316" y="2362"/>
                    </a:lnTo>
                    <a:lnTo>
                      <a:pt x="1471" y="2723"/>
                    </a:lnTo>
                    <a:lnTo>
                      <a:pt x="1600" y="3097"/>
                    </a:lnTo>
                    <a:lnTo>
                      <a:pt x="1716" y="3472"/>
                    </a:lnTo>
                    <a:lnTo>
                      <a:pt x="1820" y="3846"/>
                    </a:lnTo>
                    <a:lnTo>
                      <a:pt x="1897" y="4220"/>
                    </a:lnTo>
                    <a:lnTo>
                      <a:pt x="1936" y="4581"/>
                    </a:lnTo>
                    <a:lnTo>
                      <a:pt x="1962" y="4930"/>
                    </a:lnTo>
                    <a:lnTo>
                      <a:pt x="1949" y="5085"/>
                    </a:lnTo>
                    <a:lnTo>
                      <a:pt x="1936" y="5252"/>
                    </a:lnTo>
                    <a:lnTo>
                      <a:pt x="1936" y="5304"/>
                    </a:lnTo>
                    <a:lnTo>
                      <a:pt x="1949" y="5343"/>
                    </a:lnTo>
                    <a:lnTo>
                      <a:pt x="1974" y="5381"/>
                    </a:lnTo>
                    <a:lnTo>
                      <a:pt x="2000" y="5420"/>
                    </a:lnTo>
                    <a:lnTo>
                      <a:pt x="2026" y="5459"/>
                    </a:lnTo>
                    <a:lnTo>
                      <a:pt x="2065" y="5485"/>
                    </a:lnTo>
                    <a:lnTo>
                      <a:pt x="2116" y="5497"/>
                    </a:lnTo>
                    <a:lnTo>
                      <a:pt x="2155" y="5510"/>
                    </a:lnTo>
                    <a:lnTo>
                      <a:pt x="2207" y="5510"/>
                    </a:lnTo>
                    <a:lnTo>
                      <a:pt x="2258" y="5497"/>
                    </a:lnTo>
                    <a:lnTo>
                      <a:pt x="2297" y="5485"/>
                    </a:lnTo>
                    <a:lnTo>
                      <a:pt x="2336" y="5459"/>
                    </a:lnTo>
                    <a:lnTo>
                      <a:pt x="2374" y="5420"/>
                    </a:lnTo>
                    <a:lnTo>
                      <a:pt x="2400" y="5381"/>
                    </a:lnTo>
                    <a:lnTo>
                      <a:pt x="2413" y="5343"/>
                    </a:lnTo>
                    <a:lnTo>
                      <a:pt x="2426" y="5291"/>
                    </a:lnTo>
                    <a:lnTo>
                      <a:pt x="2439" y="5123"/>
                    </a:lnTo>
                    <a:lnTo>
                      <a:pt x="2439" y="4943"/>
                    </a:lnTo>
                    <a:lnTo>
                      <a:pt x="2439" y="4749"/>
                    </a:lnTo>
                    <a:lnTo>
                      <a:pt x="2426" y="4555"/>
                    </a:lnTo>
                    <a:lnTo>
                      <a:pt x="2374" y="4168"/>
                    </a:lnTo>
                    <a:lnTo>
                      <a:pt x="2297" y="3768"/>
                    </a:lnTo>
                    <a:lnTo>
                      <a:pt x="2194" y="3355"/>
                    </a:lnTo>
                    <a:lnTo>
                      <a:pt x="2065" y="2955"/>
                    </a:lnTo>
                    <a:lnTo>
                      <a:pt x="1923" y="2555"/>
                    </a:lnTo>
                    <a:lnTo>
                      <a:pt x="1755" y="2168"/>
                    </a:lnTo>
                    <a:lnTo>
                      <a:pt x="1562" y="1755"/>
                    </a:lnTo>
                    <a:lnTo>
                      <a:pt x="1355" y="1381"/>
                    </a:lnTo>
                    <a:lnTo>
                      <a:pt x="1136" y="1033"/>
                    </a:lnTo>
                    <a:lnTo>
                      <a:pt x="903" y="710"/>
                    </a:lnTo>
                    <a:lnTo>
                      <a:pt x="787" y="581"/>
                    </a:lnTo>
                    <a:lnTo>
                      <a:pt x="671" y="452"/>
                    </a:lnTo>
                    <a:lnTo>
                      <a:pt x="555" y="336"/>
                    </a:lnTo>
                    <a:lnTo>
                      <a:pt x="452" y="233"/>
                    </a:lnTo>
                    <a:lnTo>
                      <a:pt x="336" y="155"/>
                    </a:lnTo>
                    <a:lnTo>
                      <a:pt x="220" y="78"/>
                    </a:lnTo>
                    <a:lnTo>
                      <a:pt x="116" y="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2776;p40">
                <a:extLst>
                  <a:ext uri="{FF2B5EF4-FFF2-40B4-BE49-F238E27FC236}">
                    <a16:creationId xmlns:a16="http://schemas.microsoft.com/office/drawing/2014/main" id="{A4AF9DDF-2E91-A734-FC67-B2D93CC1C215}"/>
                  </a:ext>
                </a:extLst>
              </p:cNvPr>
              <p:cNvSpPr/>
              <p:nvPr/>
            </p:nvSpPr>
            <p:spPr>
              <a:xfrm>
                <a:off x="4657234" y="1998186"/>
                <a:ext cx="118797" cy="167969"/>
              </a:xfrm>
              <a:custGeom>
                <a:avLst/>
                <a:gdLst/>
                <a:ahLst/>
                <a:cxnLst/>
                <a:rect l="l" t="t" r="r" b="b"/>
                <a:pathLst>
                  <a:path w="2027" h="2866" extrusionOk="0">
                    <a:moveTo>
                      <a:pt x="2027" y="0"/>
                    </a:moveTo>
                    <a:lnTo>
                      <a:pt x="1923" y="39"/>
                    </a:lnTo>
                    <a:lnTo>
                      <a:pt x="1807" y="91"/>
                    </a:lnTo>
                    <a:lnTo>
                      <a:pt x="1704" y="155"/>
                    </a:lnTo>
                    <a:lnTo>
                      <a:pt x="1588" y="246"/>
                    </a:lnTo>
                    <a:lnTo>
                      <a:pt x="1472" y="336"/>
                    </a:lnTo>
                    <a:lnTo>
                      <a:pt x="1356" y="452"/>
                    </a:lnTo>
                    <a:lnTo>
                      <a:pt x="1239" y="581"/>
                    </a:lnTo>
                    <a:lnTo>
                      <a:pt x="1123" y="723"/>
                    </a:lnTo>
                    <a:lnTo>
                      <a:pt x="904" y="1033"/>
                    </a:lnTo>
                    <a:lnTo>
                      <a:pt x="684" y="1381"/>
                    </a:lnTo>
                    <a:lnTo>
                      <a:pt x="465" y="1768"/>
                    </a:lnTo>
                    <a:lnTo>
                      <a:pt x="272" y="2168"/>
                    </a:lnTo>
                    <a:lnTo>
                      <a:pt x="130" y="2517"/>
                    </a:lnTo>
                    <a:lnTo>
                      <a:pt x="1" y="2865"/>
                    </a:lnTo>
                    <a:lnTo>
                      <a:pt x="517" y="2865"/>
                    </a:lnTo>
                    <a:lnTo>
                      <a:pt x="607" y="2620"/>
                    </a:lnTo>
                    <a:lnTo>
                      <a:pt x="723" y="2362"/>
                    </a:lnTo>
                    <a:lnTo>
                      <a:pt x="878" y="2039"/>
                    </a:lnTo>
                    <a:lnTo>
                      <a:pt x="1033" y="1729"/>
                    </a:lnTo>
                    <a:lnTo>
                      <a:pt x="1201" y="1433"/>
                    </a:lnTo>
                    <a:lnTo>
                      <a:pt x="1368" y="1175"/>
                    </a:lnTo>
                    <a:lnTo>
                      <a:pt x="1536" y="955"/>
                    </a:lnTo>
                    <a:lnTo>
                      <a:pt x="1704" y="762"/>
                    </a:lnTo>
                    <a:lnTo>
                      <a:pt x="1872" y="620"/>
                    </a:lnTo>
                    <a:lnTo>
                      <a:pt x="1949" y="555"/>
                    </a:lnTo>
                    <a:lnTo>
                      <a:pt x="2027" y="517"/>
                    </a:lnTo>
                    <a:lnTo>
                      <a:pt x="202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2777;p40">
                <a:extLst>
                  <a:ext uri="{FF2B5EF4-FFF2-40B4-BE49-F238E27FC236}">
                    <a16:creationId xmlns:a16="http://schemas.microsoft.com/office/drawing/2014/main" id="{9618CDA3-2967-6D31-6C20-B14E00EA0E1A}"/>
                  </a:ext>
                </a:extLst>
              </p:cNvPr>
              <p:cNvSpPr/>
              <p:nvPr/>
            </p:nvSpPr>
            <p:spPr>
              <a:xfrm>
                <a:off x="5057277" y="2285528"/>
                <a:ext cx="86270" cy="86270"/>
              </a:xfrm>
              <a:custGeom>
                <a:avLst/>
                <a:gdLst/>
                <a:ahLst/>
                <a:cxnLst/>
                <a:rect l="l" t="t" r="r" b="b"/>
                <a:pathLst>
                  <a:path w="1472" h="1472" extrusionOk="0">
                    <a:moveTo>
                      <a:pt x="736" y="1472"/>
                    </a:moveTo>
                    <a:lnTo>
                      <a:pt x="736" y="1472"/>
                    </a:lnTo>
                    <a:lnTo>
                      <a:pt x="891" y="1459"/>
                    </a:lnTo>
                    <a:lnTo>
                      <a:pt x="1020" y="1407"/>
                    </a:lnTo>
                    <a:lnTo>
                      <a:pt x="1149" y="1343"/>
                    </a:lnTo>
                    <a:lnTo>
                      <a:pt x="1253" y="1253"/>
                    </a:lnTo>
                    <a:lnTo>
                      <a:pt x="1343" y="1149"/>
                    </a:lnTo>
                    <a:lnTo>
                      <a:pt x="1420" y="1020"/>
                    </a:lnTo>
                    <a:lnTo>
                      <a:pt x="1459" y="878"/>
                    </a:lnTo>
                    <a:lnTo>
                      <a:pt x="1472" y="736"/>
                    </a:lnTo>
                    <a:lnTo>
                      <a:pt x="1472" y="736"/>
                    </a:lnTo>
                    <a:lnTo>
                      <a:pt x="1459" y="582"/>
                    </a:lnTo>
                    <a:lnTo>
                      <a:pt x="1420" y="453"/>
                    </a:lnTo>
                    <a:lnTo>
                      <a:pt x="1343" y="324"/>
                    </a:lnTo>
                    <a:lnTo>
                      <a:pt x="1253" y="220"/>
                    </a:lnTo>
                    <a:lnTo>
                      <a:pt x="1149" y="130"/>
                    </a:lnTo>
                    <a:lnTo>
                      <a:pt x="1020" y="53"/>
                    </a:lnTo>
                    <a:lnTo>
                      <a:pt x="891" y="14"/>
                    </a:lnTo>
                    <a:lnTo>
                      <a:pt x="736" y="1"/>
                    </a:lnTo>
                    <a:lnTo>
                      <a:pt x="736" y="1"/>
                    </a:lnTo>
                    <a:lnTo>
                      <a:pt x="594" y="14"/>
                    </a:lnTo>
                    <a:lnTo>
                      <a:pt x="452" y="53"/>
                    </a:lnTo>
                    <a:lnTo>
                      <a:pt x="323" y="130"/>
                    </a:lnTo>
                    <a:lnTo>
                      <a:pt x="220" y="220"/>
                    </a:lnTo>
                    <a:lnTo>
                      <a:pt x="130" y="324"/>
                    </a:lnTo>
                    <a:lnTo>
                      <a:pt x="65" y="453"/>
                    </a:lnTo>
                    <a:lnTo>
                      <a:pt x="14" y="582"/>
                    </a:lnTo>
                    <a:lnTo>
                      <a:pt x="1" y="736"/>
                    </a:lnTo>
                    <a:lnTo>
                      <a:pt x="1" y="736"/>
                    </a:lnTo>
                    <a:lnTo>
                      <a:pt x="14" y="878"/>
                    </a:lnTo>
                    <a:lnTo>
                      <a:pt x="65" y="1020"/>
                    </a:lnTo>
                    <a:lnTo>
                      <a:pt x="130" y="1149"/>
                    </a:lnTo>
                    <a:lnTo>
                      <a:pt x="220" y="1253"/>
                    </a:lnTo>
                    <a:lnTo>
                      <a:pt x="323" y="1343"/>
                    </a:lnTo>
                    <a:lnTo>
                      <a:pt x="452" y="1407"/>
                    </a:lnTo>
                    <a:lnTo>
                      <a:pt x="594" y="1459"/>
                    </a:lnTo>
                    <a:lnTo>
                      <a:pt x="736" y="1472"/>
                    </a:lnTo>
                    <a:lnTo>
                      <a:pt x="736" y="1472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2778;p40">
                <a:extLst>
                  <a:ext uri="{FF2B5EF4-FFF2-40B4-BE49-F238E27FC236}">
                    <a16:creationId xmlns:a16="http://schemas.microsoft.com/office/drawing/2014/main" id="{03C3B835-900E-077D-E771-75DB33584307}"/>
                  </a:ext>
                </a:extLst>
              </p:cNvPr>
              <p:cNvSpPr/>
              <p:nvPr/>
            </p:nvSpPr>
            <p:spPr>
              <a:xfrm>
                <a:off x="5072397" y="2300648"/>
                <a:ext cx="56029" cy="56029"/>
              </a:xfrm>
              <a:custGeom>
                <a:avLst/>
                <a:gdLst/>
                <a:ahLst/>
                <a:cxnLst/>
                <a:rect l="l" t="t" r="r" b="b"/>
                <a:pathLst>
                  <a:path w="956" h="956" extrusionOk="0">
                    <a:moveTo>
                      <a:pt x="478" y="956"/>
                    </a:moveTo>
                    <a:lnTo>
                      <a:pt x="478" y="956"/>
                    </a:lnTo>
                    <a:lnTo>
                      <a:pt x="582" y="943"/>
                    </a:lnTo>
                    <a:lnTo>
                      <a:pt x="659" y="917"/>
                    </a:lnTo>
                    <a:lnTo>
                      <a:pt x="749" y="866"/>
                    </a:lnTo>
                    <a:lnTo>
                      <a:pt x="814" y="814"/>
                    </a:lnTo>
                    <a:lnTo>
                      <a:pt x="878" y="737"/>
                    </a:lnTo>
                    <a:lnTo>
                      <a:pt x="917" y="659"/>
                    </a:lnTo>
                    <a:lnTo>
                      <a:pt x="943" y="569"/>
                    </a:lnTo>
                    <a:lnTo>
                      <a:pt x="956" y="478"/>
                    </a:lnTo>
                    <a:lnTo>
                      <a:pt x="956" y="478"/>
                    </a:lnTo>
                    <a:lnTo>
                      <a:pt x="943" y="375"/>
                    </a:lnTo>
                    <a:lnTo>
                      <a:pt x="917" y="298"/>
                    </a:lnTo>
                    <a:lnTo>
                      <a:pt x="878" y="207"/>
                    </a:lnTo>
                    <a:lnTo>
                      <a:pt x="814" y="143"/>
                    </a:lnTo>
                    <a:lnTo>
                      <a:pt x="749" y="78"/>
                    </a:lnTo>
                    <a:lnTo>
                      <a:pt x="659" y="40"/>
                    </a:lnTo>
                    <a:lnTo>
                      <a:pt x="582" y="14"/>
                    </a:lnTo>
                    <a:lnTo>
                      <a:pt x="478" y="1"/>
                    </a:lnTo>
                    <a:lnTo>
                      <a:pt x="478" y="1"/>
                    </a:lnTo>
                    <a:lnTo>
                      <a:pt x="388" y="14"/>
                    </a:lnTo>
                    <a:lnTo>
                      <a:pt x="298" y="40"/>
                    </a:lnTo>
                    <a:lnTo>
                      <a:pt x="220" y="78"/>
                    </a:lnTo>
                    <a:lnTo>
                      <a:pt x="143" y="143"/>
                    </a:lnTo>
                    <a:lnTo>
                      <a:pt x="91" y="207"/>
                    </a:lnTo>
                    <a:lnTo>
                      <a:pt x="40" y="298"/>
                    </a:lnTo>
                    <a:lnTo>
                      <a:pt x="14" y="375"/>
                    </a:lnTo>
                    <a:lnTo>
                      <a:pt x="1" y="478"/>
                    </a:lnTo>
                    <a:lnTo>
                      <a:pt x="1" y="478"/>
                    </a:lnTo>
                    <a:lnTo>
                      <a:pt x="14" y="569"/>
                    </a:lnTo>
                    <a:lnTo>
                      <a:pt x="40" y="659"/>
                    </a:lnTo>
                    <a:lnTo>
                      <a:pt x="91" y="737"/>
                    </a:lnTo>
                    <a:lnTo>
                      <a:pt x="143" y="814"/>
                    </a:lnTo>
                    <a:lnTo>
                      <a:pt x="220" y="866"/>
                    </a:lnTo>
                    <a:lnTo>
                      <a:pt x="298" y="917"/>
                    </a:lnTo>
                    <a:lnTo>
                      <a:pt x="388" y="943"/>
                    </a:lnTo>
                    <a:lnTo>
                      <a:pt x="478" y="956"/>
                    </a:lnTo>
                    <a:lnTo>
                      <a:pt x="478" y="95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2779;p40">
                <a:extLst>
                  <a:ext uri="{FF2B5EF4-FFF2-40B4-BE49-F238E27FC236}">
                    <a16:creationId xmlns:a16="http://schemas.microsoft.com/office/drawing/2014/main" id="{C189DE88-0150-A66A-7C22-28CD27A2E9FB}"/>
                  </a:ext>
                </a:extLst>
              </p:cNvPr>
              <p:cNvSpPr/>
              <p:nvPr/>
            </p:nvSpPr>
            <p:spPr>
              <a:xfrm>
                <a:off x="4606598" y="2232607"/>
                <a:ext cx="86270" cy="242049"/>
              </a:xfrm>
              <a:custGeom>
                <a:avLst/>
                <a:gdLst/>
                <a:ahLst/>
                <a:cxnLst/>
                <a:rect l="l" t="t" r="r" b="b"/>
                <a:pathLst>
                  <a:path w="1472" h="4130" extrusionOk="0">
                    <a:moveTo>
                      <a:pt x="77" y="1"/>
                    </a:moveTo>
                    <a:lnTo>
                      <a:pt x="39" y="426"/>
                    </a:lnTo>
                    <a:lnTo>
                      <a:pt x="13" y="697"/>
                    </a:lnTo>
                    <a:lnTo>
                      <a:pt x="0" y="994"/>
                    </a:lnTo>
                    <a:lnTo>
                      <a:pt x="0" y="1304"/>
                    </a:lnTo>
                    <a:lnTo>
                      <a:pt x="0" y="1627"/>
                    </a:lnTo>
                    <a:lnTo>
                      <a:pt x="26" y="1962"/>
                    </a:lnTo>
                    <a:lnTo>
                      <a:pt x="52" y="2298"/>
                    </a:lnTo>
                    <a:lnTo>
                      <a:pt x="116" y="2633"/>
                    </a:lnTo>
                    <a:lnTo>
                      <a:pt x="155" y="2801"/>
                    </a:lnTo>
                    <a:lnTo>
                      <a:pt x="206" y="2956"/>
                    </a:lnTo>
                    <a:lnTo>
                      <a:pt x="258" y="3111"/>
                    </a:lnTo>
                    <a:lnTo>
                      <a:pt x="323" y="3252"/>
                    </a:lnTo>
                    <a:lnTo>
                      <a:pt x="387" y="3381"/>
                    </a:lnTo>
                    <a:lnTo>
                      <a:pt x="465" y="3511"/>
                    </a:lnTo>
                    <a:lnTo>
                      <a:pt x="555" y="3640"/>
                    </a:lnTo>
                    <a:lnTo>
                      <a:pt x="645" y="3743"/>
                    </a:lnTo>
                    <a:lnTo>
                      <a:pt x="761" y="3846"/>
                    </a:lnTo>
                    <a:lnTo>
                      <a:pt x="877" y="3923"/>
                    </a:lnTo>
                    <a:lnTo>
                      <a:pt x="1007" y="4001"/>
                    </a:lnTo>
                    <a:lnTo>
                      <a:pt x="1136" y="4065"/>
                    </a:lnTo>
                    <a:lnTo>
                      <a:pt x="1290" y="4104"/>
                    </a:lnTo>
                    <a:lnTo>
                      <a:pt x="1458" y="4130"/>
                    </a:lnTo>
                    <a:lnTo>
                      <a:pt x="1471" y="3936"/>
                    </a:lnTo>
                    <a:lnTo>
                      <a:pt x="1329" y="3911"/>
                    </a:lnTo>
                    <a:lnTo>
                      <a:pt x="1200" y="3872"/>
                    </a:lnTo>
                    <a:lnTo>
                      <a:pt x="1084" y="3820"/>
                    </a:lnTo>
                    <a:lnTo>
                      <a:pt x="968" y="3756"/>
                    </a:lnTo>
                    <a:lnTo>
                      <a:pt x="877" y="3678"/>
                    </a:lnTo>
                    <a:lnTo>
                      <a:pt x="774" y="3588"/>
                    </a:lnTo>
                    <a:lnTo>
                      <a:pt x="697" y="3485"/>
                    </a:lnTo>
                    <a:lnTo>
                      <a:pt x="619" y="3381"/>
                    </a:lnTo>
                    <a:lnTo>
                      <a:pt x="555" y="3265"/>
                    </a:lnTo>
                    <a:lnTo>
                      <a:pt x="490" y="3136"/>
                    </a:lnTo>
                    <a:lnTo>
                      <a:pt x="439" y="3007"/>
                    </a:lnTo>
                    <a:lnTo>
                      <a:pt x="387" y="2865"/>
                    </a:lnTo>
                    <a:lnTo>
                      <a:pt x="310" y="2569"/>
                    </a:lnTo>
                    <a:lnTo>
                      <a:pt x="258" y="2272"/>
                    </a:lnTo>
                    <a:lnTo>
                      <a:pt x="219" y="1949"/>
                    </a:lnTo>
                    <a:lnTo>
                      <a:pt x="206" y="1614"/>
                    </a:lnTo>
                    <a:lnTo>
                      <a:pt x="194" y="1304"/>
                    </a:lnTo>
                    <a:lnTo>
                      <a:pt x="206" y="994"/>
                    </a:lnTo>
                    <a:lnTo>
                      <a:pt x="232" y="439"/>
                    </a:lnTo>
                    <a:lnTo>
                      <a:pt x="284" y="26"/>
                    </a:lnTo>
                    <a:lnTo>
                      <a:pt x="7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2780;p40">
                <a:extLst>
                  <a:ext uri="{FF2B5EF4-FFF2-40B4-BE49-F238E27FC236}">
                    <a16:creationId xmlns:a16="http://schemas.microsoft.com/office/drawing/2014/main" id="{E8E9EFB2-DC86-4F3D-1598-767E580B150C}"/>
                  </a:ext>
                </a:extLst>
              </p:cNvPr>
              <p:cNvSpPr/>
              <p:nvPr/>
            </p:nvSpPr>
            <p:spPr>
              <a:xfrm>
                <a:off x="4689760" y="2458004"/>
                <a:ext cx="37099" cy="23502"/>
              </a:xfrm>
              <a:custGeom>
                <a:avLst/>
                <a:gdLst/>
                <a:ahLst/>
                <a:cxnLst/>
                <a:rect l="l" t="t" r="r" b="b"/>
                <a:pathLst>
                  <a:path w="633" h="401" extrusionOk="0">
                    <a:moveTo>
                      <a:pt x="207" y="0"/>
                    </a:moveTo>
                    <a:lnTo>
                      <a:pt x="478" y="26"/>
                    </a:lnTo>
                    <a:lnTo>
                      <a:pt x="478" y="26"/>
                    </a:lnTo>
                    <a:lnTo>
                      <a:pt x="542" y="52"/>
                    </a:lnTo>
                    <a:lnTo>
                      <a:pt x="594" y="90"/>
                    </a:lnTo>
                    <a:lnTo>
                      <a:pt x="633" y="155"/>
                    </a:lnTo>
                    <a:lnTo>
                      <a:pt x="633" y="232"/>
                    </a:lnTo>
                    <a:lnTo>
                      <a:pt x="633" y="232"/>
                    </a:lnTo>
                    <a:lnTo>
                      <a:pt x="633" y="232"/>
                    </a:lnTo>
                    <a:lnTo>
                      <a:pt x="607" y="297"/>
                    </a:lnTo>
                    <a:lnTo>
                      <a:pt x="568" y="361"/>
                    </a:lnTo>
                    <a:lnTo>
                      <a:pt x="504" y="387"/>
                    </a:lnTo>
                    <a:lnTo>
                      <a:pt x="426" y="400"/>
                    </a:lnTo>
                    <a:lnTo>
                      <a:pt x="155" y="361"/>
                    </a:lnTo>
                    <a:lnTo>
                      <a:pt x="155" y="361"/>
                    </a:lnTo>
                    <a:lnTo>
                      <a:pt x="91" y="336"/>
                    </a:lnTo>
                    <a:lnTo>
                      <a:pt x="39" y="297"/>
                    </a:lnTo>
                    <a:lnTo>
                      <a:pt x="0" y="232"/>
                    </a:lnTo>
                    <a:lnTo>
                      <a:pt x="0" y="155"/>
                    </a:lnTo>
                    <a:lnTo>
                      <a:pt x="0" y="155"/>
                    </a:lnTo>
                    <a:lnTo>
                      <a:pt x="13" y="90"/>
                    </a:lnTo>
                    <a:lnTo>
                      <a:pt x="65" y="39"/>
                    </a:lnTo>
                    <a:lnTo>
                      <a:pt x="129" y="0"/>
                    </a:lnTo>
                    <a:lnTo>
                      <a:pt x="207" y="0"/>
                    </a:lnTo>
                    <a:lnTo>
                      <a:pt x="20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2781;p40">
                <a:extLst>
                  <a:ext uri="{FF2B5EF4-FFF2-40B4-BE49-F238E27FC236}">
                    <a16:creationId xmlns:a16="http://schemas.microsoft.com/office/drawing/2014/main" id="{E650A83B-999A-AF13-A852-D703DFE7134B}"/>
                  </a:ext>
                </a:extLst>
              </p:cNvPr>
              <p:cNvSpPr/>
              <p:nvPr/>
            </p:nvSpPr>
            <p:spPr>
              <a:xfrm>
                <a:off x="4579347" y="2243215"/>
                <a:ext cx="133156" cy="219368"/>
              </a:xfrm>
              <a:custGeom>
                <a:avLst/>
                <a:gdLst/>
                <a:ahLst/>
                <a:cxnLst/>
                <a:rect l="l" t="t" r="r" b="b"/>
                <a:pathLst>
                  <a:path w="2272" h="3743" extrusionOk="0">
                    <a:moveTo>
                      <a:pt x="2078" y="0"/>
                    </a:moveTo>
                    <a:lnTo>
                      <a:pt x="2026" y="413"/>
                    </a:lnTo>
                    <a:lnTo>
                      <a:pt x="1936" y="955"/>
                    </a:lnTo>
                    <a:lnTo>
                      <a:pt x="1872" y="1265"/>
                    </a:lnTo>
                    <a:lnTo>
                      <a:pt x="1794" y="1575"/>
                    </a:lnTo>
                    <a:lnTo>
                      <a:pt x="1704" y="1884"/>
                    </a:lnTo>
                    <a:lnTo>
                      <a:pt x="1588" y="2194"/>
                    </a:lnTo>
                    <a:lnTo>
                      <a:pt x="1472" y="2478"/>
                    </a:lnTo>
                    <a:lnTo>
                      <a:pt x="1330" y="2736"/>
                    </a:lnTo>
                    <a:lnTo>
                      <a:pt x="1252" y="2865"/>
                    </a:lnTo>
                    <a:lnTo>
                      <a:pt x="1162" y="2981"/>
                    </a:lnTo>
                    <a:lnTo>
                      <a:pt x="1084" y="3084"/>
                    </a:lnTo>
                    <a:lnTo>
                      <a:pt x="981" y="3188"/>
                    </a:lnTo>
                    <a:lnTo>
                      <a:pt x="891" y="3278"/>
                    </a:lnTo>
                    <a:lnTo>
                      <a:pt x="788" y="3355"/>
                    </a:lnTo>
                    <a:lnTo>
                      <a:pt x="671" y="3420"/>
                    </a:lnTo>
                    <a:lnTo>
                      <a:pt x="555" y="3471"/>
                    </a:lnTo>
                    <a:lnTo>
                      <a:pt x="426" y="3510"/>
                    </a:lnTo>
                    <a:lnTo>
                      <a:pt x="297" y="3523"/>
                    </a:lnTo>
                    <a:lnTo>
                      <a:pt x="168" y="3536"/>
                    </a:lnTo>
                    <a:lnTo>
                      <a:pt x="26" y="3523"/>
                    </a:lnTo>
                    <a:lnTo>
                      <a:pt x="0" y="3730"/>
                    </a:lnTo>
                    <a:lnTo>
                      <a:pt x="168" y="3742"/>
                    </a:lnTo>
                    <a:lnTo>
                      <a:pt x="323" y="3730"/>
                    </a:lnTo>
                    <a:lnTo>
                      <a:pt x="465" y="3704"/>
                    </a:lnTo>
                    <a:lnTo>
                      <a:pt x="607" y="3665"/>
                    </a:lnTo>
                    <a:lnTo>
                      <a:pt x="749" y="3601"/>
                    </a:lnTo>
                    <a:lnTo>
                      <a:pt x="865" y="3536"/>
                    </a:lnTo>
                    <a:lnTo>
                      <a:pt x="994" y="3446"/>
                    </a:lnTo>
                    <a:lnTo>
                      <a:pt x="1097" y="3355"/>
                    </a:lnTo>
                    <a:lnTo>
                      <a:pt x="1201" y="3252"/>
                    </a:lnTo>
                    <a:lnTo>
                      <a:pt x="1304" y="3123"/>
                    </a:lnTo>
                    <a:lnTo>
                      <a:pt x="1394" y="3007"/>
                    </a:lnTo>
                    <a:lnTo>
                      <a:pt x="1484" y="2865"/>
                    </a:lnTo>
                    <a:lnTo>
                      <a:pt x="1562" y="2723"/>
                    </a:lnTo>
                    <a:lnTo>
                      <a:pt x="1639" y="2568"/>
                    </a:lnTo>
                    <a:lnTo>
                      <a:pt x="1781" y="2258"/>
                    </a:lnTo>
                    <a:lnTo>
                      <a:pt x="1884" y="1949"/>
                    </a:lnTo>
                    <a:lnTo>
                      <a:pt x="1988" y="1626"/>
                    </a:lnTo>
                    <a:lnTo>
                      <a:pt x="2065" y="1304"/>
                    </a:lnTo>
                    <a:lnTo>
                      <a:pt x="2130" y="994"/>
                    </a:lnTo>
                    <a:lnTo>
                      <a:pt x="2181" y="710"/>
                    </a:lnTo>
                    <a:lnTo>
                      <a:pt x="2220" y="452"/>
                    </a:lnTo>
                    <a:lnTo>
                      <a:pt x="2272" y="26"/>
                    </a:lnTo>
                    <a:lnTo>
                      <a:pt x="207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2782;p40">
                <a:extLst>
                  <a:ext uri="{FF2B5EF4-FFF2-40B4-BE49-F238E27FC236}">
                    <a16:creationId xmlns:a16="http://schemas.microsoft.com/office/drawing/2014/main" id="{728A95D8-073A-8552-AFC3-3E115D8647ED}"/>
                  </a:ext>
                </a:extLst>
              </p:cNvPr>
              <p:cNvSpPr/>
              <p:nvPr/>
            </p:nvSpPr>
            <p:spPr>
              <a:xfrm>
                <a:off x="4546820" y="2442122"/>
                <a:ext cx="37099" cy="23502"/>
              </a:xfrm>
              <a:custGeom>
                <a:avLst/>
                <a:gdLst/>
                <a:ahLst/>
                <a:cxnLst/>
                <a:rect l="l" t="t" r="r" b="b"/>
                <a:pathLst>
                  <a:path w="633" h="401" extrusionOk="0">
                    <a:moveTo>
                      <a:pt x="478" y="26"/>
                    </a:moveTo>
                    <a:lnTo>
                      <a:pt x="207" y="0"/>
                    </a:lnTo>
                    <a:lnTo>
                      <a:pt x="207" y="0"/>
                    </a:lnTo>
                    <a:lnTo>
                      <a:pt x="130" y="13"/>
                    </a:lnTo>
                    <a:lnTo>
                      <a:pt x="65" y="39"/>
                    </a:lnTo>
                    <a:lnTo>
                      <a:pt x="13" y="90"/>
                    </a:lnTo>
                    <a:lnTo>
                      <a:pt x="1" y="168"/>
                    </a:lnTo>
                    <a:lnTo>
                      <a:pt x="1" y="168"/>
                    </a:lnTo>
                    <a:lnTo>
                      <a:pt x="1" y="232"/>
                    </a:lnTo>
                    <a:lnTo>
                      <a:pt x="39" y="297"/>
                    </a:lnTo>
                    <a:lnTo>
                      <a:pt x="91" y="348"/>
                    </a:lnTo>
                    <a:lnTo>
                      <a:pt x="155" y="374"/>
                    </a:lnTo>
                    <a:lnTo>
                      <a:pt x="426" y="400"/>
                    </a:lnTo>
                    <a:lnTo>
                      <a:pt x="426" y="400"/>
                    </a:lnTo>
                    <a:lnTo>
                      <a:pt x="504" y="400"/>
                    </a:lnTo>
                    <a:lnTo>
                      <a:pt x="568" y="361"/>
                    </a:lnTo>
                    <a:lnTo>
                      <a:pt x="620" y="310"/>
                    </a:lnTo>
                    <a:lnTo>
                      <a:pt x="633" y="232"/>
                    </a:lnTo>
                    <a:lnTo>
                      <a:pt x="633" y="232"/>
                    </a:lnTo>
                    <a:lnTo>
                      <a:pt x="633" y="168"/>
                    </a:lnTo>
                    <a:lnTo>
                      <a:pt x="594" y="103"/>
                    </a:lnTo>
                    <a:lnTo>
                      <a:pt x="543" y="52"/>
                    </a:lnTo>
                    <a:lnTo>
                      <a:pt x="478" y="26"/>
                    </a:lnTo>
                    <a:lnTo>
                      <a:pt x="478" y="2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2783;p40">
                <a:extLst>
                  <a:ext uri="{FF2B5EF4-FFF2-40B4-BE49-F238E27FC236}">
                    <a16:creationId xmlns:a16="http://schemas.microsoft.com/office/drawing/2014/main" id="{AEA951F3-EF65-3720-5535-06041A2428A5}"/>
                  </a:ext>
                </a:extLst>
              </p:cNvPr>
              <p:cNvSpPr/>
              <p:nvPr/>
            </p:nvSpPr>
            <p:spPr>
              <a:xfrm>
                <a:off x="4596753" y="2138077"/>
                <a:ext cx="128585" cy="180804"/>
              </a:xfrm>
              <a:custGeom>
                <a:avLst/>
                <a:gdLst/>
                <a:ahLst/>
                <a:cxnLst/>
                <a:rect l="l" t="t" r="r" b="b"/>
                <a:pathLst>
                  <a:path w="2194" h="3085" extrusionOk="0">
                    <a:moveTo>
                      <a:pt x="1213" y="1"/>
                    </a:moveTo>
                    <a:lnTo>
                      <a:pt x="1110" y="14"/>
                    </a:lnTo>
                    <a:lnTo>
                      <a:pt x="1007" y="26"/>
                    </a:lnTo>
                    <a:lnTo>
                      <a:pt x="916" y="52"/>
                    </a:lnTo>
                    <a:lnTo>
                      <a:pt x="826" y="78"/>
                    </a:lnTo>
                    <a:lnTo>
                      <a:pt x="736" y="117"/>
                    </a:lnTo>
                    <a:lnTo>
                      <a:pt x="658" y="168"/>
                    </a:lnTo>
                    <a:lnTo>
                      <a:pt x="581" y="220"/>
                    </a:lnTo>
                    <a:lnTo>
                      <a:pt x="504" y="284"/>
                    </a:lnTo>
                    <a:lnTo>
                      <a:pt x="439" y="362"/>
                    </a:lnTo>
                    <a:lnTo>
                      <a:pt x="387" y="426"/>
                    </a:lnTo>
                    <a:lnTo>
                      <a:pt x="336" y="517"/>
                    </a:lnTo>
                    <a:lnTo>
                      <a:pt x="284" y="594"/>
                    </a:lnTo>
                    <a:lnTo>
                      <a:pt x="245" y="697"/>
                    </a:lnTo>
                    <a:lnTo>
                      <a:pt x="220" y="788"/>
                    </a:lnTo>
                    <a:lnTo>
                      <a:pt x="207" y="891"/>
                    </a:lnTo>
                    <a:lnTo>
                      <a:pt x="0" y="2659"/>
                    </a:lnTo>
                    <a:lnTo>
                      <a:pt x="0" y="2698"/>
                    </a:lnTo>
                    <a:lnTo>
                      <a:pt x="13" y="2749"/>
                    </a:lnTo>
                    <a:lnTo>
                      <a:pt x="26" y="2788"/>
                    </a:lnTo>
                    <a:lnTo>
                      <a:pt x="52" y="2827"/>
                    </a:lnTo>
                    <a:lnTo>
                      <a:pt x="78" y="2852"/>
                    </a:lnTo>
                    <a:lnTo>
                      <a:pt x="116" y="2878"/>
                    </a:lnTo>
                    <a:lnTo>
                      <a:pt x="155" y="2891"/>
                    </a:lnTo>
                    <a:lnTo>
                      <a:pt x="207" y="2904"/>
                    </a:lnTo>
                    <a:lnTo>
                      <a:pt x="297" y="2904"/>
                    </a:lnTo>
                    <a:lnTo>
                      <a:pt x="336" y="2878"/>
                    </a:lnTo>
                    <a:lnTo>
                      <a:pt x="374" y="2852"/>
                    </a:lnTo>
                    <a:lnTo>
                      <a:pt x="400" y="2827"/>
                    </a:lnTo>
                    <a:lnTo>
                      <a:pt x="426" y="2788"/>
                    </a:lnTo>
                    <a:lnTo>
                      <a:pt x="439" y="2749"/>
                    </a:lnTo>
                    <a:lnTo>
                      <a:pt x="452" y="2710"/>
                    </a:lnTo>
                    <a:lnTo>
                      <a:pt x="658" y="943"/>
                    </a:lnTo>
                    <a:lnTo>
                      <a:pt x="684" y="826"/>
                    </a:lnTo>
                    <a:lnTo>
                      <a:pt x="723" y="736"/>
                    </a:lnTo>
                    <a:lnTo>
                      <a:pt x="787" y="646"/>
                    </a:lnTo>
                    <a:lnTo>
                      <a:pt x="865" y="581"/>
                    </a:lnTo>
                    <a:lnTo>
                      <a:pt x="942" y="517"/>
                    </a:lnTo>
                    <a:lnTo>
                      <a:pt x="1045" y="478"/>
                    </a:lnTo>
                    <a:lnTo>
                      <a:pt x="1149" y="465"/>
                    </a:lnTo>
                    <a:lnTo>
                      <a:pt x="1252" y="465"/>
                    </a:lnTo>
                    <a:lnTo>
                      <a:pt x="1368" y="491"/>
                    </a:lnTo>
                    <a:lnTo>
                      <a:pt x="1458" y="530"/>
                    </a:lnTo>
                    <a:lnTo>
                      <a:pt x="1549" y="594"/>
                    </a:lnTo>
                    <a:lnTo>
                      <a:pt x="1613" y="672"/>
                    </a:lnTo>
                    <a:lnTo>
                      <a:pt x="1678" y="749"/>
                    </a:lnTo>
                    <a:lnTo>
                      <a:pt x="1716" y="852"/>
                    </a:lnTo>
                    <a:lnTo>
                      <a:pt x="1729" y="956"/>
                    </a:lnTo>
                    <a:lnTo>
                      <a:pt x="1729" y="1059"/>
                    </a:lnTo>
                    <a:lnTo>
                      <a:pt x="1523" y="2827"/>
                    </a:lnTo>
                    <a:lnTo>
                      <a:pt x="1523" y="2878"/>
                    </a:lnTo>
                    <a:lnTo>
                      <a:pt x="1536" y="2917"/>
                    </a:lnTo>
                    <a:lnTo>
                      <a:pt x="1549" y="2956"/>
                    </a:lnTo>
                    <a:lnTo>
                      <a:pt x="1575" y="2994"/>
                    </a:lnTo>
                    <a:lnTo>
                      <a:pt x="1613" y="3033"/>
                    </a:lnTo>
                    <a:lnTo>
                      <a:pt x="1639" y="3059"/>
                    </a:lnTo>
                    <a:lnTo>
                      <a:pt x="1678" y="3072"/>
                    </a:lnTo>
                    <a:lnTo>
                      <a:pt x="1729" y="3085"/>
                    </a:lnTo>
                    <a:lnTo>
                      <a:pt x="1768" y="3085"/>
                    </a:lnTo>
                    <a:lnTo>
                      <a:pt x="1820" y="3072"/>
                    </a:lnTo>
                    <a:lnTo>
                      <a:pt x="1858" y="3059"/>
                    </a:lnTo>
                    <a:lnTo>
                      <a:pt x="1897" y="3033"/>
                    </a:lnTo>
                    <a:lnTo>
                      <a:pt x="1923" y="3007"/>
                    </a:lnTo>
                    <a:lnTo>
                      <a:pt x="1949" y="2969"/>
                    </a:lnTo>
                    <a:lnTo>
                      <a:pt x="1975" y="2930"/>
                    </a:lnTo>
                    <a:lnTo>
                      <a:pt x="1975" y="2878"/>
                    </a:lnTo>
                    <a:lnTo>
                      <a:pt x="2181" y="1110"/>
                    </a:lnTo>
                    <a:lnTo>
                      <a:pt x="2194" y="1020"/>
                    </a:lnTo>
                    <a:lnTo>
                      <a:pt x="2181" y="917"/>
                    </a:lnTo>
                    <a:lnTo>
                      <a:pt x="2168" y="814"/>
                    </a:lnTo>
                    <a:lnTo>
                      <a:pt x="2155" y="723"/>
                    </a:lnTo>
                    <a:lnTo>
                      <a:pt x="2117" y="633"/>
                    </a:lnTo>
                    <a:lnTo>
                      <a:pt x="2078" y="543"/>
                    </a:lnTo>
                    <a:lnTo>
                      <a:pt x="2026" y="465"/>
                    </a:lnTo>
                    <a:lnTo>
                      <a:pt x="1975" y="388"/>
                    </a:lnTo>
                    <a:lnTo>
                      <a:pt x="1910" y="310"/>
                    </a:lnTo>
                    <a:lnTo>
                      <a:pt x="1846" y="246"/>
                    </a:lnTo>
                    <a:lnTo>
                      <a:pt x="1768" y="181"/>
                    </a:lnTo>
                    <a:lnTo>
                      <a:pt x="1678" y="130"/>
                    </a:lnTo>
                    <a:lnTo>
                      <a:pt x="1600" y="91"/>
                    </a:lnTo>
                    <a:lnTo>
                      <a:pt x="1510" y="52"/>
                    </a:lnTo>
                    <a:lnTo>
                      <a:pt x="1407" y="26"/>
                    </a:lnTo>
                    <a:lnTo>
                      <a:pt x="1304" y="14"/>
                    </a:lnTo>
                    <a:lnTo>
                      <a:pt x="121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8" name="Google Shape;2784;p40">
              <a:extLst>
                <a:ext uri="{FF2B5EF4-FFF2-40B4-BE49-F238E27FC236}">
                  <a16:creationId xmlns:a16="http://schemas.microsoft.com/office/drawing/2014/main" id="{296C6A03-AAF9-FD76-458E-241E9E6A7006}"/>
                </a:ext>
              </a:extLst>
            </p:cNvPr>
            <p:cNvSpPr/>
            <p:nvPr/>
          </p:nvSpPr>
          <p:spPr>
            <a:xfrm>
              <a:off x="1327375" y="1957450"/>
              <a:ext cx="123900" cy="1239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" name="Grupo 1">
            <a:extLst>
              <a:ext uri="{FF2B5EF4-FFF2-40B4-BE49-F238E27FC236}">
                <a16:creationId xmlns:a16="http://schemas.microsoft.com/office/drawing/2014/main" id="{AEAAD6A9-95EA-B191-394A-95B9F1254902}"/>
              </a:ext>
            </a:extLst>
          </p:cNvPr>
          <p:cNvGrpSpPr/>
          <p:nvPr/>
        </p:nvGrpSpPr>
        <p:grpSpPr>
          <a:xfrm>
            <a:off x="6757536" y="1525313"/>
            <a:ext cx="2059068" cy="2059069"/>
            <a:chOff x="6757536" y="1525313"/>
            <a:chExt cx="2059068" cy="2059069"/>
          </a:xfrm>
        </p:grpSpPr>
        <p:pic>
          <p:nvPicPr>
            <p:cNvPr id="3" name="Picture 10" descr="Index of /images/flaticon-png/big">
              <a:extLst>
                <a:ext uri="{FF2B5EF4-FFF2-40B4-BE49-F238E27FC236}">
                  <a16:creationId xmlns:a16="http://schemas.microsoft.com/office/drawing/2014/main" id="{951ED58A-DF0D-10B6-DF7E-3ADC8BA73D8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57536" y="1525313"/>
              <a:ext cx="2059068" cy="20590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Imagen 3">
              <a:extLst>
                <a:ext uri="{FF2B5EF4-FFF2-40B4-BE49-F238E27FC236}">
                  <a16:creationId xmlns:a16="http://schemas.microsoft.com/office/drawing/2014/main" id="{F718DA33-B023-B61F-091C-4940A2A3306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12732" y="1835608"/>
              <a:ext cx="1962462" cy="1194917"/>
            </a:xfrm>
            <a:prstGeom prst="roundRect">
              <a:avLst>
                <a:gd name="adj" fmla="val 3202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</p:grpSp>
      <p:grpSp>
        <p:nvGrpSpPr>
          <p:cNvPr id="5" name="Grupo 4">
            <a:extLst>
              <a:ext uri="{FF2B5EF4-FFF2-40B4-BE49-F238E27FC236}">
                <a16:creationId xmlns:a16="http://schemas.microsoft.com/office/drawing/2014/main" id="{461A86A3-4D41-E9E3-5A40-0318061A1126}"/>
              </a:ext>
            </a:extLst>
          </p:cNvPr>
          <p:cNvGrpSpPr/>
          <p:nvPr/>
        </p:nvGrpSpPr>
        <p:grpSpPr>
          <a:xfrm>
            <a:off x="7007134" y="366022"/>
            <a:ext cx="1388110" cy="514606"/>
            <a:chOff x="6550478" y="202264"/>
            <a:chExt cx="1388110" cy="514606"/>
          </a:xfrm>
        </p:grpSpPr>
        <p:pic>
          <p:nvPicPr>
            <p:cNvPr id="9" name="Imagen 8">
              <a:extLst>
                <a:ext uri="{FF2B5EF4-FFF2-40B4-BE49-F238E27FC236}">
                  <a16:creationId xmlns:a16="http://schemas.microsoft.com/office/drawing/2014/main" id="{C0490AB4-2AF2-60BB-FEF6-16D433D6321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50478" y="202264"/>
              <a:ext cx="1318778" cy="350259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  <p:sp>
          <p:nvSpPr>
            <p:cNvPr id="10" name="Rectángulo 9">
              <a:extLst>
                <a:ext uri="{FF2B5EF4-FFF2-40B4-BE49-F238E27FC236}">
                  <a16:creationId xmlns:a16="http://schemas.microsoft.com/office/drawing/2014/main" id="{C9784CB3-0A38-1A4B-22CE-04A8AAD8067B}"/>
                </a:ext>
              </a:extLst>
            </p:cNvPr>
            <p:cNvSpPr/>
            <p:nvPr/>
          </p:nvSpPr>
          <p:spPr>
            <a:xfrm>
              <a:off x="6685368" y="572225"/>
              <a:ext cx="1253220" cy="126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800" dirty="0">
                  <a:solidFill>
                    <a:srgbClr val="000000"/>
                  </a:solidFill>
                </a:rPr>
                <a:t>laravest.com</a:t>
              </a:r>
              <a:endParaRPr lang="es-PE" sz="800" dirty="0">
                <a:solidFill>
                  <a:srgbClr val="000000"/>
                </a:solidFill>
              </a:endParaRPr>
            </a:p>
          </p:txBody>
        </p:sp>
        <p:grpSp>
          <p:nvGrpSpPr>
            <p:cNvPr id="12" name="Google Shape;9198;p51">
              <a:extLst>
                <a:ext uri="{FF2B5EF4-FFF2-40B4-BE49-F238E27FC236}">
                  <a16:creationId xmlns:a16="http://schemas.microsoft.com/office/drawing/2014/main" id="{A0BD0196-BCA6-DE29-7F9B-B5A7C4586CE8}"/>
                </a:ext>
              </a:extLst>
            </p:cNvPr>
            <p:cNvGrpSpPr/>
            <p:nvPr/>
          </p:nvGrpSpPr>
          <p:grpSpPr>
            <a:xfrm>
              <a:off x="6807462" y="553579"/>
              <a:ext cx="147520" cy="163291"/>
              <a:chOff x="3122257" y="1508594"/>
              <a:chExt cx="294850" cy="349434"/>
            </a:xfrm>
          </p:grpSpPr>
          <p:sp>
            <p:nvSpPr>
              <p:cNvPr id="14" name="Google Shape;9199;p51">
                <a:extLst>
                  <a:ext uri="{FF2B5EF4-FFF2-40B4-BE49-F238E27FC236}">
                    <a16:creationId xmlns:a16="http://schemas.microsoft.com/office/drawing/2014/main" id="{78D6E242-7A9D-D280-E82D-55A6A57CF7F8}"/>
                  </a:ext>
                </a:extLst>
              </p:cNvPr>
              <p:cNvSpPr/>
              <p:nvPr/>
            </p:nvSpPr>
            <p:spPr>
              <a:xfrm>
                <a:off x="3226110" y="1659042"/>
                <a:ext cx="87557" cy="29568"/>
              </a:xfrm>
              <a:custGeom>
                <a:avLst/>
                <a:gdLst/>
                <a:ahLst/>
                <a:cxnLst/>
                <a:rect l="l" t="t" r="r" b="b"/>
                <a:pathLst>
                  <a:path w="2751" h="929" extrusionOk="0">
                    <a:moveTo>
                      <a:pt x="1099" y="0"/>
                    </a:moveTo>
                    <a:cubicBezTo>
                      <a:pt x="771" y="0"/>
                      <a:pt x="476" y="33"/>
                      <a:pt x="286" y="60"/>
                    </a:cubicBezTo>
                    <a:cubicBezTo>
                      <a:pt x="119" y="96"/>
                      <a:pt x="0" y="227"/>
                      <a:pt x="0" y="393"/>
                    </a:cubicBezTo>
                    <a:lnTo>
                      <a:pt x="0" y="762"/>
                    </a:lnTo>
                    <a:cubicBezTo>
                      <a:pt x="0" y="846"/>
                      <a:pt x="72" y="929"/>
                      <a:pt x="167" y="929"/>
                    </a:cubicBezTo>
                    <a:cubicBezTo>
                      <a:pt x="250" y="929"/>
                      <a:pt x="322" y="846"/>
                      <a:pt x="322" y="762"/>
                    </a:cubicBezTo>
                    <a:lnTo>
                      <a:pt x="322" y="393"/>
                    </a:lnTo>
                    <a:cubicBezTo>
                      <a:pt x="322" y="393"/>
                      <a:pt x="322" y="369"/>
                      <a:pt x="345" y="369"/>
                    </a:cubicBezTo>
                    <a:cubicBezTo>
                      <a:pt x="509" y="350"/>
                      <a:pt x="813" y="315"/>
                      <a:pt x="1144" y="315"/>
                    </a:cubicBezTo>
                    <a:cubicBezTo>
                      <a:pt x="1222" y="315"/>
                      <a:pt x="1302" y="317"/>
                      <a:pt x="1381" y="322"/>
                    </a:cubicBezTo>
                    <a:cubicBezTo>
                      <a:pt x="1893" y="358"/>
                      <a:pt x="2250" y="488"/>
                      <a:pt x="2465" y="703"/>
                    </a:cubicBezTo>
                    <a:cubicBezTo>
                      <a:pt x="2494" y="733"/>
                      <a:pt x="2536" y="747"/>
                      <a:pt x="2578" y="747"/>
                    </a:cubicBezTo>
                    <a:cubicBezTo>
                      <a:pt x="2619" y="747"/>
                      <a:pt x="2661" y="733"/>
                      <a:pt x="2691" y="703"/>
                    </a:cubicBezTo>
                    <a:cubicBezTo>
                      <a:pt x="2750" y="643"/>
                      <a:pt x="2750" y="536"/>
                      <a:pt x="2679" y="477"/>
                    </a:cubicBezTo>
                    <a:cubicBezTo>
                      <a:pt x="2297" y="95"/>
                      <a:pt x="1652" y="0"/>
                      <a:pt x="1099" y="0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solidFill>
                  <a:srgbClr val="000000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9200;p51">
                <a:extLst>
                  <a:ext uri="{FF2B5EF4-FFF2-40B4-BE49-F238E27FC236}">
                    <a16:creationId xmlns:a16="http://schemas.microsoft.com/office/drawing/2014/main" id="{CA06A0F0-5DC0-6D71-D3C4-2099BBCB1718}"/>
                  </a:ext>
                </a:extLst>
              </p:cNvPr>
              <p:cNvSpPr/>
              <p:nvPr/>
            </p:nvSpPr>
            <p:spPr>
              <a:xfrm>
                <a:off x="3171144" y="1612033"/>
                <a:ext cx="196694" cy="245613"/>
              </a:xfrm>
              <a:custGeom>
                <a:avLst/>
                <a:gdLst/>
                <a:ahLst/>
                <a:cxnLst/>
                <a:rect l="l" t="t" r="r" b="b"/>
                <a:pathLst>
                  <a:path w="6180" h="7717" extrusionOk="0">
                    <a:moveTo>
                      <a:pt x="4835" y="334"/>
                    </a:moveTo>
                    <a:lnTo>
                      <a:pt x="4835" y="1894"/>
                    </a:lnTo>
                    <a:cubicBezTo>
                      <a:pt x="4835" y="2132"/>
                      <a:pt x="4775" y="2358"/>
                      <a:pt x="4692" y="2561"/>
                    </a:cubicBezTo>
                    <a:cubicBezTo>
                      <a:pt x="4668" y="2585"/>
                      <a:pt x="4668" y="2608"/>
                      <a:pt x="4668" y="2644"/>
                    </a:cubicBezTo>
                    <a:lnTo>
                      <a:pt x="4668" y="3097"/>
                    </a:lnTo>
                    <a:cubicBezTo>
                      <a:pt x="4668" y="3537"/>
                      <a:pt x="4489" y="3930"/>
                      <a:pt x="4180" y="4228"/>
                    </a:cubicBezTo>
                    <a:cubicBezTo>
                      <a:pt x="3900" y="4497"/>
                      <a:pt x="3532" y="4649"/>
                      <a:pt x="3129" y="4649"/>
                    </a:cubicBezTo>
                    <a:cubicBezTo>
                      <a:pt x="3087" y="4649"/>
                      <a:pt x="3044" y="4648"/>
                      <a:pt x="3001" y="4644"/>
                    </a:cubicBezTo>
                    <a:cubicBezTo>
                      <a:pt x="2168" y="4597"/>
                      <a:pt x="1537" y="3894"/>
                      <a:pt x="1537" y="3037"/>
                    </a:cubicBezTo>
                    <a:lnTo>
                      <a:pt x="1537" y="2644"/>
                    </a:lnTo>
                    <a:cubicBezTo>
                      <a:pt x="1537" y="2608"/>
                      <a:pt x="1537" y="2597"/>
                      <a:pt x="1513" y="2561"/>
                    </a:cubicBezTo>
                    <a:cubicBezTo>
                      <a:pt x="1418" y="2358"/>
                      <a:pt x="1370" y="2120"/>
                      <a:pt x="1370" y="1894"/>
                    </a:cubicBezTo>
                    <a:lnTo>
                      <a:pt x="1370" y="1549"/>
                    </a:lnTo>
                    <a:cubicBezTo>
                      <a:pt x="1370" y="882"/>
                      <a:pt x="1918" y="334"/>
                      <a:pt x="2584" y="334"/>
                    </a:cubicBezTo>
                    <a:close/>
                    <a:moveTo>
                      <a:pt x="3954" y="4763"/>
                    </a:moveTo>
                    <a:lnTo>
                      <a:pt x="3954" y="5061"/>
                    </a:lnTo>
                    <a:lnTo>
                      <a:pt x="3096" y="5656"/>
                    </a:lnTo>
                    <a:lnTo>
                      <a:pt x="2215" y="5061"/>
                    </a:lnTo>
                    <a:lnTo>
                      <a:pt x="2215" y="4763"/>
                    </a:lnTo>
                    <a:cubicBezTo>
                      <a:pt x="2441" y="4883"/>
                      <a:pt x="2691" y="4966"/>
                      <a:pt x="2965" y="4978"/>
                    </a:cubicBezTo>
                    <a:lnTo>
                      <a:pt x="3096" y="4978"/>
                    </a:lnTo>
                    <a:cubicBezTo>
                      <a:pt x="3406" y="4978"/>
                      <a:pt x="3704" y="4894"/>
                      <a:pt x="3954" y="4763"/>
                    </a:cubicBezTo>
                    <a:close/>
                    <a:moveTo>
                      <a:pt x="2084" y="5359"/>
                    </a:moveTo>
                    <a:lnTo>
                      <a:pt x="2846" y="5883"/>
                    </a:lnTo>
                    <a:lnTo>
                      <a:pt x="2441" y="6276"/>
                    </a:lnTo>
                    <a:lnTo>
                      <a:pt x="2430" y="6276"/>
                    </a:lnTo>
                    <a:lnTo>
                      <a:pt x="1918" y="5525"/>
                    </a:lnTo>
                    <a:lnTo>
                      <a:pt x="2084" y="5359"/>
                    </a:lnTo>
                    <a:close/>
                    <a:moveTo>
                      <a:pt x="4108" y="5347"/>
                    </a:moveTo>
                    <a:lnTo>
                      <a:pt x="4275" y="5514"/>
                    </a:lnTo>
                    <a:lnTo>
                      <a:pt x="3763" y="6276"/>
                    </a:lnTo>
                    <a:lnTo>
                      <a:pt x="3751" y="6276"/>
                    </a:lnTo>
                    <a:lnTo>
                      <a:pt x="3346" y="5871"/>
                    </a:lnTo>
                    <a:lnTo>
                      <a:pt x="4108" y="5347"/>
                    </a:lnTo>
                    <a:close/>
                    <a:moveTo>
                      <a:pt x="2572" y="1"/>
                    </a:moveTo>
                    <a:cubicBezTo>
                      <a:pt x="1727" y="1"/>
                      <a:pt x="1037" y="692"/>
                      <a:pt x="1037" y="1537"/>
                    </a:cubicBezTo>
                    <a:lnTo>
                      <a:pt x="1037" y="1882"/>
                    </a:lnTo>
                    <a:cubicBezTo>
                      <a:pt x="1037" y="2144"/>
                      <a:pt x="1096" y="2418"/>
                      <a:pt x="1215" y="2668"/>
                    </a:cubicBezTo>
                    <a:lnTo>
                      <a:pt x="1215" y="3025"/>
                    </a:lnTo>
                    <a:cubicBezTo>
                      <a:pt x="1215" y="3620"/>
                      <a:pt x="1489" y="4168"/>
                      <a:pt x="1906" y="4525"/>
                    </a:cubicBezTo>
                    <a:lnTo>
                      <a:pt x="1906" y="5061"/>
                    </a:lnTo>
                    <a:lnTo>
                      <a:pt x="1608" y="5383"/>
                    </a:lnTo>
                    <a:cubicBezTo>
                      <a:pt x="1572" y="5406"/>
                      <a:pt x="1560" y="5454"/>
                      <a:pt x="1560" y="5502"/>
                    </a:cubicBezTo>
                    <a:lnTo>
                      <a:pt x="560" y="5859"/>
                    </a:lnTo>
                    <a:cubicBezTo>
                      <a:pt x="239" y="5978"/>
                      <a:pt x="1" y="6299"/>
                      <a:pt x="1" y="6657"/>
                    </a:cubicBezTo>
                    <a:lnTo>
                      <a:pt x="1" y="7549"/>
                    </a:lnTo>
                    <a:cubicBezTo>
                      <a:pt x="1" y="7645"/>
                      <a:pt x="72" y="7716"/>
                      <a:pt x="167" y="7716"/>
                    </a:cubicBezTo>
                    <a:cubicBezTo>
                      <a:pt x="251" y="7716"/>
                      <a:pt x="322" y="7645"/>
                      <a:pt x="322" y="7549"/>
                    </a:cubicBezTo>
                    <a:lnTo>
                      <a:pt x="322" y="6657"/>
                    </a:lnTo>
                    <a:cubicBezTo>
                      <a:pt x="322" y="6430"/>
                      <a:pt x="465" y="6240"/>
                      <a:pt x="667" y="6168"/>
                    </a:cubicBezTo>
                    <a:lnTo>
                      <a:pt x="1715" y="5775"/>
                    </a:lnTo>
                    <a:lnTo>
                      <a:pt x="2144" y="6430"/>
                    </a:lnTo>
                    <a:cubicBezTo>
                      <a:pt x="2203" y="6526"/>
                      <a:pt x="2287" y="6561"/>
                      <a:pt x="2382" y="6585"/>
                    </a:cubicBezTo>
                    <a:lnTo>
                      <a:pt x="2406" y="6585"/>
                    </a:lnTo>
                    <a:cubicBezTo>
                      <a:pt x="2501" y="6585"/>
                      <a:pt x="2584" y="6549"/>
                      <a:pt x="2644" y="6478"/>
                    </a:cubicBezTo>
                    <a:lnTo>
                      <a:pt x="2918" y="6204"/>
                    </a:lnTo>
                    <a:lnTo>
                      <a:pt x="2918" y="7549"/>
                    </a:lnTo>
                    <a:cubicBezTo>
                      <a:pt x="2918" y="7633"/>
                      <a:pt x="2989" y="7716"/>
                      <a:pt x="3084" y="7716"/>
                    </a:cubicBezTo>
                    <a:cubicBezTo>
                      <a:pt x="3168" y="7716"/>
                      <a:pt x="3239" y="7633"/>
                      <a:pt x="3239" y="7549"/>
                    </a:cubicBezTo>
                    <a:lnTo>
                      <a:pt x="3239" y="6204"/>
                    </a:lnTo>
                    <a:lnTo>
                      <a:pt x="3513" y="6478"/>
                    </a:lnTo>
                    <a:cubicBezTo>
                      <a:pt x="3573" y="6537"/>
                      <a:pt x="3656" y="6585"/>
                      <a:pt x="3751" y="6585"/>
                    </a:cubicBezTo>
                    <a:lnTo>
                      <a:pt x="3775" y="6585"/>
                    </a:lnTo>
                    <a:cubicBezTo>
                      <a:pt x="3882" y="6561"/>
                      <a:pt x="3977" y="6526"/>
                      <a:pt x="4013" y="6430"/>
                    </a:cubicBezTo>
                    <a:lnTo>
                      <a:pt x="4454" y="5775"/>
                    </a:lnTo>
                    <a:lnTo>
                      <a:pt x="5489" y="6168"/>
                    </a:lnTo>
                    <a:cubicBezTo>
                      <a:pt x="5704" y="6240"/>
                      <a:pt x="5835" y="6430"/>
                      <a:pt x="5835" y="6657"/>
                    </a:cubicBezTo>
                    <a:lnTo>
                      <a:pt x="5835" y="7549"/>
                    </a:lnTo>
                    <a:cubicBezTo>
                      <a:pt x="5835" y="7645"/>
                      <a:pt x="5906" y="7716"/>
                      <a:pt x="6001" y="7716"/>
                    </a:cubicBezTo>
                    <a:cubicBezTo>
                      <a:pt x="6085" y="7716"/>
                      <a:pt x="6156" y="7645"/>
                      <a:pt x="6156" y="7549"/>
                    </a:cubicBezTo>
                    <a:lnTo>
                      <a:pt x="6156" y="6657"/>
                    </a:lnTo>
                    <a:cubicBezTo>
                      <a:pt x="6180" y="6311"/>
                      <a:pt x="5954" y="6002"/>
                      <a:pt x="5620" y="5883"/>
                    </a:cubicBezTo>
                    <a:lnTo>
                      <a:pt x="4632" y="5525"/>
                    </a:lnTo>
                    <a:cubicBezTo>
                      <a:pt x="4632" y="5478"/>
                      <a:pt x="4608" y="5442"/>
                      <a:pt x="4585" y="5406"/>
                    </a:cubicBezTo>
                    <a:lnTo>
                      <a:pt x="4287" y="5097"/>
                    </a:lnTo>
                    <a:lnTo>
                      <a:pt x="4287" y="4549"/>
                    </a:lnTo>
                    <a:cubicBezTo>
                      <a:pt x="4311" y="4513"/>
                      <a:pt x="4346" y="4490"/>
                      <a:pt x="4370" y="4466"/>
                    </a:cubicBezTo>
                    <a:cubicBezTo>
                      <a:pt x="4751" y="4109"/>
                      <a:pt x="4966" y="3620"/>
                      <a:pt x="4966" y="3097"/>
                    </a:cubicBezTo>
                    <a:lnTo>
                      <a:pt x="4966" y="2680"/>
                    </a:lnTo>
                    <a:cubicBezTo>
                      <a:pt x="5085" y="2430"/>
                      <a:pt x="5144" y="2180"/>
                      <a:pt x="5144" y="1894"/>
                    </a:cubicBezTo>
                    <a:lnTo>
                      <a:pt x="5144" y="168"/>
                    </a:lnTo>
                    <a:cubicBezTo>
                      <a:pt x="5144" y="72"/>
                      <a:pt x="5073" y="1"/>
                      <a:pt x="4989" y="1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solidFill>
                  <a:srgbClr val="000000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9201;p51">
                <a:extLst>
                  <a:ext uri="{FF2B5EF4-FFF2-40B4-BE49-F238E27FC236}">
                    <a16:creationId xmlns:a16="http://schemas.microsoft.com/office/drawing/2014/main" id="{1E8E0277-8417-87F9-121C-D09D82733765}"/>
                  </a:ext>
                </a:extLst>
              </p:cNvPr>
              <p:cNvSpPr/>
              <p:nvPr/>
            </p:nvSpPr>
            <p:spPr>
              <a:xfrm>
                <a:off x="3204117" y="1836767"/>
                <a:ext cx="10630" cy="21261"/>
              </a:xfrm>
              <a:custGeom>
                <a:avLst/>
                <a:gdLst/>
                <a:ahLst/>
                <a:cxnLst/>
                <a:rect l="l" t="t" r="r" b="b"/>
                <a:pathLst>
                  <a:path w="334" h="668" extrusionOk="0">
                    <a:moveTo>
                      <a:pt x="167" y="0"/>
                    </a:moveTo>
                    <a:cubicBezTo>
                      <a:pt x="84" y="0"/>
                      <a:pt x="1" y="72"/>
                      <a:pt x="1" y="167"/>
                    </a:cubicBezTo>
                    <a:lnTo>
                      <a:pt x="1" y="500"/>
                    </a:lnTo>
                    <a:cubicBezTo>
                      <a:pt x="1" y="596"/>
                      <a:pt x="84" y="667"/>
                      <a:pt x="167" y="667"/>
                    </a:cubicBezTo>
                    <a:cubicBezTo>
                      <a:pt x="262" y="667"/>
                      <a:pt x="334" y="596"/>
                      <a:pt x="334" y="500"/>
                    </a:cubicBezTo>
                    <a:lnTo>
                      <a:pt x="334" y="167"/>
                    </a:lnTo>
                    <a:cubicBezTo>
                      <a:pt x="334" y="72"/>
                      <a:pt x="262" y="0"/>
                      <a:pt x="167" y="0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solidFill>
                  <a:srgbClr val="000000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9202;p51">
                <a:extLst>
                  <a:ext uri="{FF2B5EF4-FFF2-40B4-BE49-F238E27FC236}">
                    <a16:creationId xmlns:a16="http://schemas.microsoft.com/office/drawing/2014/main" id="{02C507E7-4C4C-3C60-48E0-D77F6A0E019C}"/>
                  </a:ext>
                </a:extLst>
              </p:cNvPr>
              <p:cNvSpPr/>
              <p:nvPr/>
            </p:nvSpPr>
            <p:spPr>
              <a:xfrm>
                <a:off x="3324616" y="1836767"/>
                <a:ext cx="10280" cy="21261"/>
              </a:xfrm>
              <a:custGeom>
                <a:avLst/>
                <a:gdLst/>
                <a:ahLst/>
                <a:cxnLst/>
                <a:rect l="l" t="t" r="r" b="b"/>
                <a:pathLst>
                  <a:path w="323" h="668" extrusionOk="0">
                    <a:moveTo>
                      <a:pt x="167" y="0"/>
                    </a:moveTo>
                    <a:cubicBezTo>
                      <a:pt x="72" y="0"/>
                      <a:pt x="1" y="72"/>
                      <a:pt x="1" y="167"/>
                    </a:cubicBezTo>
                    <a:lnTo>
                      <a:pt x="1" y="500"/>
                    </a:lnTo>
                    <a:cubicBezTo>
                      <a:pt x="1" y="596"/>
                      <a:pt x="72" y="667"/>
                      <a:pt x="167" y="667"/>
                    </a:cubicBezTo>
                    <a:cubicBezTo>
                      <a:pt x="251" y="667"/>
                      <a:pt x="322" y="596"/>
                      <a:pt x="322" y="500"/>
                    </a:cubicBezTo>
                    <a:lnTo>
                      <a:pt x="322" y="167"/>
                    </a:lnTo>
                    <a:cubicBezTo>
                      <a:pt x="322" y="72"/>
                      <a:pt x="251" y="0"/>
                      <a:pt x="167" y="0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solidFill>
                  <a:srgbClr val="000000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9203;p51">
                <a:extLst>
                  <a:ext uri="{FF2B5EF4-FFF2-40B4-BE49-F238E27FC236}">
                    <a16:creationId xmlns:a16="http://schemas.microsoft.com/office/drawing/2014/main" id="{9863E5A6-F8A9-FAAE-55C3-496A80095000}"/>
                  </a:ext>
                </a:extLst>
              </p:cNvPr>
              <p:cNvSpPr/>
              <p:nvPr/>
            </p:nvSpPr>
            <p:spPr>
              <a:xfrm>
                <a:off x="3122257" y="1508594"/>
                <a:ext cx="294850" cy="278554"/>
              </a:xfrm>
              <a:custGeom>
                <a:avLst/>
                <a:gdLst/>
                <a:ahLst/>
                <a:cxnLst/>
                <a:rect l="l" t="t" r="r" b="b"/>
                <a:pathLst>
                  <a:path w="9264" h="8752" extrusionOk="0">
                    <a:moveTo>
                      <a:pt x="3096" y="584"/>
                    </a:moveTo>
                    <a:lnTo>
                      <a:pt x="3096" y="584"/>
                    </a:lnTo>
                    <a:cubicBezTo>
                      <a:pt x="2858" y="798"/>
                      <a:pt x="2620" y="1060"/>
                      <a:pt x="2430" y="1382"/>
                    </a:cubicBezTo>
                    <a:cubicBezTo>
                      <a:pt x="2299" y="1584"/>
                      <a:pt x="2156" y="1810"/>
                      <a:pt x="2061" y="2048"/>
                    </a:cubicBezTo>
                    <a:lnTo>
                      <a:pt x="1168" y="2048"/>
                    </a:lnTo>
                    <a:cubicBezTo>
                      <a:pt x="1656" y="1394"/>
                      <a:pt x="2322" y="882"/>
                      <a:pt x="3096" y="584"/>
                    </a:cubicBezTo>
                    <a:close/>
                    <a:moveTo>
                      <a:pt x="4466" y="310"/>
                    </a:moveTo>
                    <a:lnTo>
                      <a:pt x="4466" y="2048"/>
                    </a:lnTo>
                    <a:lnTo>
                      <a:pt x="2418" y="2048"/>
                    </a:lnTo>
                    <a:cubicBezTo>
                      <a:pt x="2894" y="1048"/>
                      <a:pt x="3632" y="382"/>
                      <a:pt x="4466" y="310"/>
                    </a:cubicBezTo>
                    <a:close/>
                    <a:moveTo>
                      <a:pt x="4799" y="310"/>
                    </a:moveTo>
                    <a:cubicBezTo>
                      <a:pt x="5644" y="382"/>
                      <a:pt x="6371" y="1048"/>
                      <a:pt x="6847" y="2048"/>
                    </a:cubicBezTo>
                    <a:lnTo>
                      <a:pt x="4799" y="2048"/>
                    </a:lnTo>
                    <a:lnTo>
                      <a:pt x="4799" y="310"/>
                    </a:lnTo>
                    <a:close/>
                    <a:moveTo>
                      <a:pt x="6168" y="608"/>
                    </a:moveTo>
                    <a:cubicBezTo>
                      <a:pt x="6942" y="905"/>
                      <a:pt x="7609" y="1405"/>
                      <a:pt x="8097" y="2060"/>
                    </a:cubicBezTo>
                    <a:lnTo>
                      <a:pt x="7204" y="2060"/>
                    </a:lnTo>
                    <a:cubicBezTo>
                      <a:pt x="7097" y="1810"/>
                      <a:pt x="6966" y="1584"/>
                      <a:pt x="6835" y="1382"/>
                    </a:cubicBezTo>
                    <a:cubicBezTo>
                      <a:pt x="6621" y="1072"/>
                      <a:pt x="6406" y="810"/>
                      <a:pt x="6168" y="608"/>
                    </a:cubicBezTo>
                    <a:close/>
                    <a:moveTo>
                      <a:pt x="1941" y="2382"/>
                    </a:moveTo>
                    <a:cubicBezTo>
                      <a:pt x="1703" y="3013"/>
                      <a:pt x="1560" y="3715"/>
                      <a:pt x="1549" y="4465"/>
                    </a:cubicBezTo>
                    <a:lnTo>
                      <a:pt x="322" y="4465"/>
                    </a:lnTo>
                    <a:cubicBezTo>
                      <a:pt x="358" y="3703"/>
                      <a:pt x="584" y="2989"/>
                      <a:pt x="953" y="2382"/>
                    </a:cubicBezTo>
                    <a:close/>
                    <a:moveTo>
                      <a:pt x="8323" y="2382"/>
                    </a:moveTo>
                    <a:cubicBezTo>
                      <a:pt x="8692" y="2989"/>
                      <a:pt x="8919" y="3703"/>
                      <a:pt x="8942" y="4465"/>
                    </a:cubicBezTo>
                    <a:lnTo>
                      <a:pt x="7728" y="4465"/>
                    </a:lnTo>
                    <a:cubicBezTo>
                      <a:pt x="7692" y="3715"/>
                      <a:pt x="7561" y="3013"/>
                      <a:pt x="7335" y="2382"/>
                    </a:cubicBezTo>
                    <a:close/>
                    <a:moveTo>
                      <a:pt x="1537" y="4787"/>
                    </a:moveTo>
                    <a:cubicBezTo>
                      <a:pt x="1560" y="5466"/>
                      <a:pt x="1668" y="6132"/>
                      <a:pt x="1882" y="6739"/>
                    </a:cubicBezTo>
                    <a:lnTo>
                      <a:pt x="1918" y="6870"/>
                    </a:lnTo>
                    <a:lnTo>
                      <a:pt x="941" y="6870"/>
                    </a:lnTo>
                    <a:cubicBezTo>
                      <a:pt x="572" y="6239"/>
                      <a:pt x="346" y="5525"/>
                      <a:pt x="310" y="4787"/>
                    </a:cubicBezTo>
                    <a:close/>
                    <a:moveTo>
                      <a:pt x="8919" y="4787"/>
                    </a:moveTo>
                    <a:cubicBezTo>
                      <a:pt x="8919" y="5501"/>
                      <a:pt x="8704" y="6204"/>
                      <a:pt x="8347" y="6811"/>
                    </a:cubicBezTo>
                    <a:cubicBezTo>
                      <a:pt x="8335" y="6823"/>
                      <a:pt x="8323" y="6859"/>
                      <a:pt x="8311" y="6870"/>
                    </a:cubicBezTo>
                    <a:lnTo>
                      <a:pt x="7323" y="6870"/>
                    </a:lnTo>
                    <a:lnTo>
                      <a:pt x="7371" y="6739"/>
                    </a:lnTo>
                    <a:cubicBezTo>
                      <a:pt x="7573" y="6120"/>
                      <a:pt x="7680" y="5466"/>
                      <a:pt x="7692" y="4787"/>
                    </a:cubicBezTo>
                    <a:close/>
                    <a:moveTo>
                      <a:pt x="4632" y="1"/>
                    </a:moveTo>
                    <a:cubicBezTo>
                      <a:pt x="3394" y="1"/>
                      <a:pt x="2239" y="477"/>
                      <a:pt x="1358" y="1346"/>
                    </a:cubicBezTo>
                    <a:cubicBezTo>
                      <a:pt x="477" y="2227"/>
                      <a:pt x="1" y="3382"/>
                      <a:pt x="1" y="4620"/>
                    </a:cubicBezTo>
                    <a:cubicBezTo>
                      <a:pt x="1" y="6358"/>
                      <a:pt x="953" y="7930"/>
                      <a:pt x="2501" y="8728"/>
                    </a:cubicBezTo>
                    <a:cubicBezTo>
                      <a:pt x="2537" y="8752"/>
                      <a:pt x="2549" y="8752"/>
                      <a:pt x="2573" y="8752"/>
                    </a:cubicBezTo>
                    <a:cubicBezTo>
                      <a:pt x="2632" y="8752"/>
                      <a:pt x="2692" y="8716"/>
                      <a:pt x="2727" y="8656"/>
                    </a:cubicBezTo>
                    <a:cubicBezTo>
                      <a:pt x="2775" y="8585"/>
                      <a:pt x="2739" y="8478"/>
                      <a:pt x="2656" y="8430"/>
                    </a:cubicBezTo>
                    <a:cubicBezTo>
                      <a:pt x="2061" y="8121"/>
                      <a:pt x="1560" y="7692"/>
                      <a:pt x="1179" y="7180"/>
                    </a:cubicBezTo>
                    <a:lnTo>
                      <a:pt x="2072" y="7180"/>
                    </a:lnTo>
                    <a:cubicBezTo>
                      <a:pt x="2263" y="7632"/>
                      <a:pt x="2513" y="8013"/>
                      <a:pt x="2799" y="8335"/>
                    </a:cubicBezTo>
                    <a:cubicBezTo>
                      <a:pt x="2831" y="8368"/>
                      <a:pt x="2879" y="8386"/>
                      <a:pt x="2924" y="8386"/>
                    </a:cubicBezTo>
                    <a:cubicBezTo>
                      <a:pt x="2962" y="8386"/>
                      <a:pt x="2998" y="8374"/>
                      <a:pt x="3025" y="8347"/>
                    </a:cubicBezTo>
                    <a:cubicBezTo>
                      <a:pt x="3084" y="8287"/>
                      <a:pt x="3096" y="8180"/>
                      <a:pt x="3037" y="8121"/>
                    </a:cubicBezTo>
                    <a:cubicBezTo>
                      <a:pt x="2799" y="7859"/>
                      <a:pt x="2596" y="7537"/>
                      <a:pt x="2430" y="7180"/>
                    </a:cubicBezTo>
                    <a:cubicBezTo>
                      <a:pt x="2501" y="7168"/>
                      <a:pt x="2561" y="7109"/>
                      <a:pt x="2561" y="7025"/>
                    </a:cubicBezTo>
                    <a:cubicBezTo>
                      <a:pt x="2561" y="6930"/>
                      <a:pt x="2489" y="6859"/>
                      <a:pt x="2394" y="6859"/>
                    </a:cubicBezTo>
                    <a:lnTo>
                      <a:pt x="2275" y="6859"/>
                    </a:lnTo>
                    <a:cubicBezTo>
                      <a:pt x="2025" y="6228"/>
                      <a:pt x="1894" y="5513"/>
                      <a:pt x="1882" y="4775"/>
                    </a:cubicBezTo>
                    <a:lnTo>
                      <a:pt x="2061" y="4775"/>
                    </a:lnTo>
                    <a:cubicBezTo>
                      <a:pt x="2144" y="4775"/>
                      <a:pt x="2215" y="4704"/>
                      <a:pt x="2215" y="4608"/>
                    </a:cubicBezTo>
                    <a:cubicBezTo>
                      <a:pt x="2215" y="4513"/>
                      <a:pt x="2144" y="4442"/>
                      <a:pt x="2061" y="4442"/>
                    </a:cubicBezTo>
                    <a:lnTo>
                      <a:pt x="1882" y="4442"/>
                    </a:lnTo>
                    <a:cubicBezTo>
                      <a:pt x="1894" y="3680"/>
                      <a:pt x="2037" y="2965"/>
                      <a:pt x="2275" y="2358"/>
                    </a:cubicBezTo>
                    <a:lnTo>
                      <a:pt x="4478" y="2358"/>
                    </a:lnTo>
                    <a:lnTo>
                      <a:pt x="4478" y="2715"/>
                    </a:lnTo>
                    <a:cubicBezTo>
                      <a:pt x="4478" y="2810"/>
                      <a:pt x="4561" y="2882"/>
                      <a:pt x="4644" y="2882"/>
                    </a:cubicBezTo>
                    <a:cubicBezTo>
                      <a:pt x="4739" y="2882"/>
                      <a:pt x="4811" y="2810"/>
                      <a:pt x="4811" y="2715"/>
                    </a:cubicBezTo>
                    <a:lnTo>
                      <a:pt x="4811" y="2358"/>
                    </a:lnTo>
                    <a:lnTo>
                      <a:pt x="7014" y="2358"/>
                    </a:lnTo>
                    <a:cubicBezTo>
                      <a:pt x="7252" y="2965"/>
                      <a:pt x="7395" y="3680"/>
                      <a:pt x="7418" y="4442"/>
                    </a:cubicBezTo>
                    <a:lnTo>
                      <a:pt x="7204" y="4442"/>
                    </a:lnTo>
                    <a:cubicBezTo>
                      <a:pt x="7121" y="4442"/>
                      <a:pt x="7037" y="4513"/>
                      <a:pt x="7037" y="4608"/>
                    </a:cubicBezTo>
                    <a:cubicBezTo>
                      <a:pt x="7037" y="4704"/>
                      <a:pt x="7121" y="4775"/>
                      <a:pt x="7204" y="4775"/>
                    </a:cubicBezTo>
                    <a:lnTo>
                      <a:pt x="7383" y="4775"/>
                    </a:lnTo>
                    <a:cubicBezTo>
                      <a:pt x="7371" y="5513"/>
                      <a:pt x="7216" y="6228"/>
                      <a:pt x="6978" y="6859"/>
                    </a:cubicBezTo>
                    <a:lnTo>
                      <a:pt x="6859" y="6859"/>
                    </a:lnTo>
                    <a:cubicBezTo>
                      <a:pt x="6775" y="6859"/>
                      <a:pt x="6704" y="6930"/>
                      <a:pt x="6704" y="7025"/>
                    </a:cubicBezTo>
                    <a:cubicBezTo>
                      <a:pt x="6704" y="7109"/>
                      <a:pt x="6764" y="7168"/>
                      <a:pt x="6835" y="7180"/>
                    </a:cubicBezTo>
                    <a:cubicBezTo>
                      <a:pt x="6668" y="7537"/>
                      <a:pt x="6466" y="7859"/>
                      <a:pt x="6228" y="8121"/>
                    </a:cubicBezTo>
                    <a:cubicBezTo>
                      <a:pt x="6168" y="8180"/>
                      <a:pt x="6168" y="8287"/>
                      <a:pt x="6240" y="8347"/>
                    </a:cubicBezTo>
                    <a:cubicBezTo>
                      <a:pt x="6263" y="8371"/>
                      <a:pt x="6311" y="8394"/>
                      <a:pt x="6347" y="8394"/>
                    </a:cubicBezTo>
                    <a:cubicBezTo>
                      <a:pt x="6383" y="8394"/>
                      <a:pt x="6430" y="8371"/>
                      <a:pt x="6466" y="8335"/>
                    </a:cubicBezTo>
                    <a:cubicBezTo>
                      <a:pt x="6740" y="8013"/>
                      <a:pt x="7002" y="7621"/>
                      <a:pt x="7192" y="7180"/>
                    </a:cubicBezTo>
                    <a:lnTo>
                      <a:pt x="8085" y="7180"/>
                    </a:lnTo>
                    <a:cubicBezTo>
                      <a:pt x="7728" y="7656"/>
                      <a:pt x="7299" y="8061"/>
                      <a:pt x="6775" y="8347"/>
                    </a:cubicBezTo>
                    <a:cubicBezTo>
                      <a:pt x="6704" y="8394"/>
                      <a:pt x="6668" y="8490"/>
                      <a:pt x="6716" y="8573"/>
                    </a:cubicBezTo>
                    <a:cubicBezTo>
                      <a:pt x="6749" y="8622"/>
                      <a:pt x="6804" y="8649"/>
                      <a:pt x="6863" y="8649"/>
                    </a:cubicBezTo>
                    <a:cubicBezTo>
                      <a:pt x="6889" y="8649"/>
                      <a:pt x="6916" y="8644"/>
                      <a:pt x="6942" y="8633"/>
                    </a:cubicBezTo>
                    <a:cubicBezTo>
                      <a:pt x="7621" y="8228"/>
                      <a:pt x="8204" y="7644"/>
                      <a:pt x="8621" y="6966"/>
                    </a:cubicBezTo>
                    <a:cubicBezTo>
                      <a:pt x="9038" y="6251"/>
                      <a:pt x="9264" y="5442"/>
                      <a:pt x="9264" y="4608"/>
                    </a:cubicBezTo>
                    <a:cubicBezTo>
                      <a:pt x="9264" y="3382"/>
                      <a:pt x="8788" y="2227"/>
                      <a:pt x="7907" y="1346"/>
                    </a:cubicBezTo>
                    <a:cubicBezTo>
                      <a:pt x="7025" y="477"/>
                      <a:pt x="5871" y="1"/>
                      <a:pt x="4632" y="1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solidFill>
                  <a:srgbClr val="000000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175519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785;p24">
            <a:extLst>
              <a:ext uri="{FF2B5EF4-FFF2-40B4-BE49-F238E27FC236}">
                <a16:creationId xmlns:a16="http://schemas.microsoft.com/office/drawing/2014/main" id="{DF52BBD4-F65A-9BAD-F96D-7C22064F2B3A}"/>
              </a:ext>
            </a:extLst>
          </p:cNvPr>
          <p:cNvGrpSpPr/>
          <p:nvPr/>
        </p:nvGrpSpPr>
        <p:grpSpPr>
          <a:xfrm>
            <a:off x="468061" y="1751435"/>
            <a:ext cx="1674176" cy="2151256"/>
            <a:chOff x="457200" y="1175600"/>
            <a:chExt cx="3156231" cy="3967919"/>
          </a:xfrm>
        </p:grpSpPr>
        <p:sp>
          <p:nvSpPr>
            <p:cNvPr id="52" name="Google Shape;786;p24">
              <a:extLst>
                <a:ext uri="{FF2B5EF4-FFF2-40B4-BE49-F238E27FC236}">
                  <a16:creationId xmlns:a16="http://schemas.microsoft.com/office/drawing/2014/main" id="{590749CE-18D6-A252-4CA0-5170449492E9}"/>
                </a:ext>
              </a:extLst>
            </p:cNvPr>
            <p:cNvSpPr/>
            <p:nvPr/>
          </p:nvSpPr>
          <p:spPr>
            <a:xfrm>
              <a:off x="804886" y="2740682"/>
              <a:ext cx="2577561" cy="2400115"/>
            </a:xfrm>
            <a:custGeom>
              <a:avLst/>
              <a:gdLst/>
              <a:ahLst/>
              <a:cxnLst/>
              <a:rect l="l" t="t" r="r" b="b"/>
              <a:pathLst>
                <a:path w="58946" h="54888" extrusionOk="0">
                  <a:moveTo>
                    <a:pt x="28682" y="0"/>
                  </a:moveTo>
                  <a:lnTo>
                    <a:pt x="28086" y="10"/>
                  </a:lnTo>
                  <a:lnTo>
                    <a:pt x="27470" y="31"/>
                  </a:lnTo>
                  <a:lnTo>
                    <a:pt x="26853" y="72"/>
                  </a:lnTo>
                  <a:lnTo>
                    <a:pt x="26227" y="123"/>
                  </a:lnTo>
                  <a:lnTo>
                    <a:pt x="25600" y="195"/>
                  </a:lnTo>
                  <a:lnTo>
                    <a:pt x="24974" y="267"/>
                  </a:lnTo>
                  <a:lnTo>
                    <a:pt x="24367" y="349"/>
                  </a:lnTo>
                  <a:lnTo>
                    <a:pt x="23772" y="431"/>
                  </a:lnTo>
                  <a:lnTo>
                    <a:pt x="22631" y="616"/>
                  </a:lnTo>
                  <a:lnTo>
                    <a:pt x="21604" y="801"/>
                  </a:lnTo>
                  <a:lnTo>
                    <a:pt x="20012" y="1099"/>
                  </a:lnTo>
                  <a:lnTo>
                    <a:pt x="19847" y="1140"/>
                  </a:lnTo>
                  <a:lnTo>
                    <a:pt x="19642" y="1192"/>
                  </a:lnTo>
                  <a:lnTo>
                    <a:pt x="19416" y="1274"/>
                  </a:lnTo>
                  <a:lnTo>
                    <a:pt x="19159" y="1366"/>
                  </a:lnTo>
                  <a:lnTo>
                    <a:pt x="18553" y="1603"/>
                  </a:lnTo>
                  <a:lnTo>
                    <a:pt x="17865" y="1890"/>
                  </a:lnTo>
                  <a:lnTo>
                    <a:pt x="17105" y="2229"/>
                  </a:lnTo>
                  <a:lnTo>
                    <a:pt x="16283" y="2599"/>
                  </a:lnTo>
                  <a:lnTo>
                    <a:pt x="15420" y="3000"/>
                  </a:lnTo>
                  <a:lnTo>
                    <a:pt x="14536" y="3421"/>
                  </a:lnTo>
                  <a:lnTo>
                    <a:pt x="12749" y="4294"/>
                  </a:lnTo>
                  <a:lnTo>
                    <a:pt x="11054" y="5136"/>
                  </a:lnTo>
                  <a:lnTo>
                    <a:pt x="9595" y="5886"/>
                  </a:lnTo>
                  <a:lnTo>
                    <a:pt x="8486" y="6462"/>
                  </a:lnTo>
                  <a:lnTo>
                    <a:pt x="7448" y="6996"/>
                  </a:lnTo>
                  <a:lnTo>
                    <a:pt x="6195" y="7622"/>
                  </a:lnTo>
                  <a:lnTo>
                    <a:pt x="4818" y="8300"/>
                  </a:lnTo>
                  <a:lnTo>
                    <a:pt x="3442" y="8968"/>
                  </a:lnTo>
                  <a:lnTo>
                    <a:pt x="1130" y="10067"/>
                  </a:lnTo>
                  <a:lnTo>
                    <a:pt x="165" y="10519"/>
                  </a:lnTo>
                  <a:lnTo>
                    <a:pt x="144" y="11197"/>
                  </a:lnTo>
                  <a:lnTo>
                    <a:pt x="93" y="12944"/>
                  </a:lnTo>
                  <a:lnTo>
                    <a:pt x="62" y="14105"/>
                  </a:lnTo>
                  <a:lnTo>
                    <a:pt x="52" y="15389"/>
                  </a:lnTo>
                  <a:lnTo>
                    <a:pt x="52" y="16745"/>
                  </a:lnTo>
                  <a:lnTo>
                    <a:pt x="62" y="18121"/>
                  </a:lnTo>
                  <a:lnTo>
                    <a:pt x="82" y="19590"/>
                  </a:lnTo>
                  <a:lnTo>
                    <a:pt x="93" y="21213"/>
                  </a:lnTo>
                  <a:lnTo>
                    <a:pt x="93" y="23001"/>
                  </a:lnTo>
                  <a:lnTo>
                    <a:pt x="82" y="24963"/>
                  </a:lnTo>
                  <a:lnTo>
                    <a:pt x="41" y="29411"/>
                  </a:lnTo>
                  <a:lnTo>
                    <a:pt x="0" y="34568"/>
                  </a:lnTo>
                  <a:lnTo>
                    <a:pt x="0" y="36006"/>
                  </a:lnTo>
                  <a:lnTo>
                    <a:pt x="21" y="37547"/>
                  </a:lnTo>
                  <a:lnTo>
                    <a:pt x="62" y="39170"/>
                  </a:lnTo>
                  <a:lnTo>
                    <a:pt x="113" y="40845"/>
                  </a:lnTo>
                  <a:lnTo>
                    <a:pt x="185" y="42540"/>
                  </a:lnTo>
                  <a:lnTo>
                    <a:pt x="267" y="44225"/>
                  </a:lnTo>
                  <a:lnTo>
                    <a:pt x="349" y="45889"/>
                  </a:lnTo>
                  <a:lnTo>
                    <a:pt x="442" y="47481"/>
                  </a:lnTo>
                  <a:lnTo>
                    <a:pt x="617" y="50399"/>
                  </a:lnTo>
                  <a:lnTo>
                    <a:pt x="781" y="52741"/>
                  </a:lnTo>
                  <a:lnTo>
                    <a:pt x="935" y="54888"/>
                  </a:lnTo>
                  <a:lnTo>
                    <a:pt x="58946" y="54888"/>
                  </a:lnTo>
                  <a:lnTo>
                    <a:pt x="58895" y="53860"/>
                  </a:lnTo>
                  <a:lnTo>
                    <a:pt x="58761" y="51323"/>
                  </a:lnTo>
                  <a:lnTo>
                    <a:pt x="58607" y="48056"/>
                  </a:lnTo>
                  <a:lnTo>
                    <a:pt x="58535" y="46402"/>
                  </a:lnTo>
                  <a:lnTo>
                    <a:pt x="58473" y="44861"/>
                  </a:lnTo>
                  <a:lnTo>
                    <a:pt x="58401" y="42920"/>
                  </a:lnTo>
                  <a:lnTo>
                    <a:pt x="58278" y="40167"/>
                  </a:lnTo>
                  <a:lnTo>
                    <a:pt x="58145" y="36900"/>
                  </a:lnTo>
                  <a:lnTo>
                    <a:pt x="58001" y="33366"/>
                  </a:lnTo>
                  <a:lnTo>
                    <a:pt x="57939" y="31589"/>
                  </a:lnTo>
                  <a:lnTo>
                    <a:pt x="57888" y="29843"/>
                  </a:lnTo>
                  <a:lnTo>
                    <a:pt x="57836" y="28178"/>
                  </a:lnTo>
                  <a:lnTo>
                    <a:pt x="57806" y="26607"/>
                  </a:lnTo>
                  <a:lnTo>
                    <a:pt x="57795" y="25179"/>
                  </a:lnTo>
                  <a:lnTo>
                    <a:pt x="57806" y="23925"/>
                  </a:lnTo>
                  <a:lnTo>
                    <a:pt x="57816" y="23371"/>
                  </a:lnTo>
                  <a:lnTo>
                    <a:pt x="57826" y="22878"/>
                  </a:lnTo>
                  <a:lnTo>
                    <a:pt x="57847" y="22436"/>
                  </a:lnTo>
                  <a:lnTo>
                    <a:pt x="57878" y="22066"/>
                  </a:lnTo>
                  <a:lnTo>
                    <a:pt x="57929" y="21368"/>
                  </a:lnTo>
                  <a:lnTo>
                    <a:pt x="57980" y="20638"/>
                  </a:lnTo>
                  <a:lnTo>
                    <a:pt x="58021" y="19888"/>
                  </a:lnTo>
                  <a:lnTo>
                    <a:pt x="58042" y="19118"/>
                  </a:lnTo>
                  <a:lnTo>
                    <a:pt x="58062" y="18347"/>
                  </a:lnTo>
                  <a:lnTo>
                    <a:pt x="58083" y="17587"/>
                  </a:lnTo>
                  <a:lnTo>
                    <a:pt x="58093" y="16149"/>
                  </a:lnTo>
                  <a:lnTo>
                    <a:pt x="58093" y="14865"/>
                  </a:lnTo>
                  <a:lnTo>
                    <a:pt x="58083" y="13848"/>
                  </a:lnTo>
                  <a:lnTo>
                    <a:pt x="58062" y="12934"/>
                  </a:lnTo>
                  <a:lnTo>
                    <a:pt x="57898" y="12779"/>
                  </a:lnTo>
                  <a:lnTo>
                    <a:pt x="57415" y="12348"/>
                  </a:lnTo>
                  <a:lnTo>
                    <a:pt x="56645" y="11680"/>
                  </a:lnTo>
                  <a:lnTo>
                    <a:pt x="56152" y="11269"/>
                  </a:lnTo>
                  <a:lnTo>
                    <a:pt x="55607" y="10828"/>
                  </a:lnTo>
                  <a:lnTo>
                    <a:pt x="55299" y="10591"/>
                  </a:lnTo>
                  <a:lnTo>
                    <a:pt x="54970" y="10355"/>
                  </a:lnTo>
                  <a:lnTo>
                    <a:pt x="54621" y="10119"/>
                  </a:lnTo>
                  <a:lnTo>
                    <a:pt x="54261" y="9882"/>
                  </a:lnTo>
                  <a:lnTo>
                    <a:pt x="53871" y="9646"/>
                  </a:lnTo>
                  <a:lnTo>
                    <a:pt x="53470" y="9410"/>
                  </a:lnTo>
                  <a:lnTo>
                    <a:pt x="53049" y="9174"/>
                  </a:lnTo>
                  <a:lnTo>
                    <a:pt x="52618" y="8937"/>
                  </a:lnTo>
                  <a:lnTo>
                    <a:pt x="51724" y="8465"/>
                  </a:lnTo>
                  <a:lnTo>
                    <a:pt x="50800" y="7982"/>
                  </a:lnTo>
                  <a:lnTo>
                    <a:pt x="48889" y="7016"/>
                  </a:lnTo>
                  <a:lnTo>
                    <a:pt x="47851" y="6492"/>
                  </a:lnTo>
                  <a:lnTo>
                    <a:pt x="46670" y="5927"/>
                  </a:lnTo>
                  <a:lnTo>
                    <a:pt x="44040" y="4664"/>
                  </a:lnTo>
                  <a:lnTo>
                    <a:pt x="42653" y="3986"/>
                  </a:lnTo>
                  <a:lnTo>
                    <a:pt x="41277" y="3298"/>
                  </a:lnTo>
                  <a:lnTo>
                    <a:pt x="40599" y="2948"/>
                  </a:lnTo>
                  <a:lnTo>
                    <a:pt x="39931" y="2599"/>
                  </a:lnTo>
                  <a:lnTo>
                    <a:pt x="39284" y="2250"/>
                  </a:lnTo>
                  <a:lnTo>
                    <a:pt x="38657" y="1900"/>
                  </a:lnTo>
                  <a:lnTo>
                    <a:pt x="38359" y="1736"/>
                  </a:lnTo>
                  <a:lnTo>
                    <a:pt x="38051" y="1572"/>
                  </a:lnTo>
                  <a:lnTo>
                    <a:pt x="37732" y="1428"/>
                  </a:lnTo>
                  <a:lnTo>
                    <a:pt x="37424" y="1284"/>
                  </a:lnTo>
                  <a:lnTo>
                    <a:pt x="37116" y="1161"/>
                  </a:lnTo>
                  <a:lnTo>
                    <a:pt x="36798" y="1038"/>
                  </a:lnTo>
                  <a:lnTo>
                    <a:pt x="36489" y="925"/>
                  </a:lnTo>
                  <a:lnTo>
                    <a:pt x="36171" y="822"/>
                  </a:lnTo>
                  <a:lnTo>
                    <a:pt x="35852" y="729"/>
                  </a:lnTo>
                  <a:lnTo>
                    <a:pt x="35544" y="637"/>
                  </a:lnTo>
                  <a:lnTo>
                    <a:pt x="35226" y="555"/>
                  </a:lnTo>
                  <a:lnTo>
                    <a:pt x="34907" y="483"/>
                  </a:lnTo>
                  <a:lnTo>
                    <a:pt x="34589" y="421"/>
                  </a:lnTo>
                  <a:lnTo>
                    <a:pt x="34270" y="360"/>
                  </a:lnTo>
                  <a:lnTo>
                    <a:pt x="33634" y="257"/>
                  </a:lnTo>
                  <a:lnTo>
                    <a:pt x="33007" y="175"/>
                  </a:lnTo>
                  <a:lnTo>
                    <a:pt x="32370" y="113"/>
                  </a:lnTo>
                  <a:lnTo>
                    <a:pt x="31743" y="62"/>
                  </a:lnTo>
                  <a:lnTo>
                    <a:pt x="31117" y="31"/>
                  </a:lnTo>
                  <a:lnTo>
                    <a:pt x="30500" y="10"/>
                  </a:lnTo>
                  <a:lnTo>
                    <a:pt x="2988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787;p24">
              <a:extLst>
                <a:ext uri="{FF2B5EF4-FFF2-40B4-BE49-F238E27FC236}">
                  <a16:creationId xmlns:a16="http://schemas.microsoft.com/office/drawing/2014/main" id="{CFC19EB6-D159-4DC8-D849-42C81459445B}"/>
                </a:ext>
              </a:extLst>
            </p:cNvPr>
            <p:cNvSpPr/>
            <p:nvPr/>
          </p:nvSpPr>
          <p:spPr>
            <a:xfrm>
              <a:off x="457200" y="3194364"/>
              <a:ext cx="388606" cy="1946442"/>
            </a:xfrm>
            <a:custGeom>
              <a:avLst/>
              <a:gdLst/>
              <a:ahLst/>
              <a:cxnLst/>
              <a:rect l="l" t="t" r="r" b="b"/>
              <a:pathLst>
                <a:path w="8887" h="44513" extrusionOk="0">
                  <a:moveTo>
                    <a:pt x="8485" y="1"/>
                  </a:moveTo>
                  <a:lnTo>
                    <a:pt x="8321" y="52"/>
                  </a:lnTo>
                  <a:lnTo>
                    <a:pt x="8136" y="103"/>
                  </a:lnTo>
                  <a:lnTo>
                    <a:pt x="7920" y="185"/>
                  </a:lnTo>
                  <a:lnTo>
                    <a:pt x="7684" y="298"/>
                  </a:lnTo>
                  <a:lnTo>
                    <a:pt x="7438" y="422"/>
                  </a:lnTo>
                  <a:lnTo>
                    <a:pt x="7325" y="494"/>
                  </a:lnTo>
                  <a:lnTo>
                    <a:pt x="7212" y="566"/>
                  </a:lnTo>
                  <a:lnTo>
                    <a:pt x="7109" y="648"/>
                  </a:lnTo>
                  <a:lnTo>
                    <a:pt x="7016" y="730"/>
                  </a:lnTo>
                  <a:lnTo>
                    <a:pt x="6955" y="812"/>
                  </a:lnTo>
                  <a:lnTo>
                    <a:pt x="6893" y="935"/>
                  </a:lnTo>
                  <a:lnTo>
                    <a:pt x="6801" y="1131"/>
                  </a:lnTo>
                  <a:lnTo>
                    <a:pt x="6698" y="1367"/>
                  </a:lnTo>
                  <a:lnTo>
                    <a:pt x="6462" y="1993"/>
                  </a:lnTo>
                  <a:lnTo>
                    <a:pt x="6164" y="2795"/>
                  </a:lnTo>
                  <a:lnTo>
                    <a:pt x="5835" y="3750"/>
                  </a:lnTo>
                  <a:lnTo>
                    <a:pt x="5475" y="4819"/>
                  </a:lnTo>
                  <a:lnTo>
                    <a:pt x="5095" y="6000"/>
                  </a:lnTo>
                  <a:lnTo>
                    <a:pt x="4695" y="7243"/>
                  </a:lnTo>
                  <a:lnTo>
                    <a:pt x="4304" y="8537"/>
                  </a:lnTo>
                  <a:lnTo>
                    <a:pt x="3904" y="9852"/>
                  </a:lnTo>
                  <a:lnTo>
                    <a:pt x="3524" y="11177"/>
                  </a:lnTo>
                  <a:lnTo>
                    <a:pt x="3164" y="12472"/>
                  </a:lnTo>
                  <a:lnTo>
                    <a:pt x="2846" y="13715"/>
                  </a:lnTo>
                  <a:lnTo>
                    <a:pt x="2558" y="14886"/>
                  </a:lnTo>
                  <a:lnTo>
                    <a:pt x="2424" y="15441"/>
                  </a:lnTo>
                  <a:lnTo>
                    <a:pt x="2311" y="15965"/>
                  </a:lnTo>
                  <a:lnTo>
                    <a:pt x="2219" y="16447"/>
                  </a:lnTo>
                  <a:lnTo>
                    <a:pt x="2137" y="16910"/>
                  </a:lnTo>
                  <a:lnTo>
                    <a:pt x="2055" y="17372"/>
                  </a:lnTo>
                  <a:lnTo>
                    <a:pt x="1983" y="17875"/>
                  </a:lnTo>
                  <a:lnTo>
                    <a:pt x="1839" y="19005"/>
                  </a:lnTo>
                  <a:lnTo>
                    <a:pt x="1685" y="20269"/>
                  </a:lnTo>
                  <a:lnTo>
                    <a:pt x="1541" y="21656"/>
                  </a:lnTo>
                  <a:lnTo>
                    <a:pt x="1397" y="23125"/>
                  </a:lnTo>
                  <a:lnTo>
                    <a:pt x="1264" y="24655"/>
                  </a:lnTo>
                  <a:lnTo>
                    <a:pt x="1130" y="26227"/>
                  </a:lnTo>
                  <a:lnTo>
                    <a:pt x="1007" y="27809"/>
                  </a:lnTo>
                  <a:lnTo>
                    <a:pt x="781" y="30922"/>
                  </a:lnTo>
                  <a:lnTo>
                    <a:pt x="586" y="33778"/>
                  </a:lnTo>
                  <a:lnTo>
                    <a:pt x="431" y="36192"/>
                  </a:lnTo>
                  <a:lnTo>
                    <a:pt x="329" y="37959"/>
                  </a:lnTo>
                  <a:lnTo>
                    <a:pt x="195" y="40537"/>
                  </a:lnTo>
                  <a:lnTo>
                    <a:pt x="82" y="42612"/>
                  </a:lnTo>
                  <a:lnTo>
                    <a:pt x="0" y="44513"/>
                  </a:lnTo>
                  <a:lnTo>
                    <a:pt x="8886" y="44513"/>
                  </a:lnTo>
                  <a:lnTo>
                    <a:pt x="8485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788;p24">
              <a:extLst>
                <a:ext uri="{FF2B5EF4-FFF2-40B4-BE49-F238E27FC236}">
                  <a16:creationId xmlns:a16="http://schemas.microsoft.com/office/drawing/2014/main" id="{6C6A0A56-1294-D0D7-91D9-2C668649FDFA}"/>
                </a:ext>
              </a:extLst>
            </p:cNvPr>
            <p:cNvSpPr/>
            <p:nvPr/>
          </p:nvSpPr>
          <p:spPr>
            <a:xfrm>
              <a:off x="3326797" y="3306221"/>
              <a:ext cx="286634" cy="1837298"/>
            </a:xfrm>
            <a:custGeom>
              <a:avLst/>
              <a:gdLst/>
              <a:ahLst/>
              <a:cxnLst/>
              <a:rect l="l" t="t" r="r" b="b"/>
              <a:pathLst>
                <a:path w="6555" h="42017" extrusionOk="0">
                  <a:moveTo>
                    <a:pt x="390" y="1"/>
                  </a:moveTo>
                  <a:lnTo>
                    <a:pt x="298" y="2836"/>
                  </a:lnTo>
                  <a:lnTo>
                    <a:pt x="216" y="5938"/>
                  </a:lnTo>
                  <a:lnTo>
                    <a:pt x="134" y="9749"/>
                  </a:lnTo>
                  <a:lnTo>
                    <a:pt x="93" y="11835"/>
                  </a:lnTo>
                  <a:lnTo>
                    <a:pt x="51" y="13982"/>
                  </a:lnTo>
                  <a:lnTo>
                    <a:pt x="31" y="16160"/>
                  </a:lnTo>
                  <a:lnTo>
                    <a:pt x="10" y="18317"/>
                  </a:lnTo>
                  <a:lnTo>
                    <a:pt x="0" y="20433"/>
                  </a:lnTo>
                  <a:lnTo>
                    <a:pt x="10" y="22467"/>
                  </a:lnTo>
                  <a:lnTo>
                    <a:pt x="31" y="24368"/>
                  </a:lnTo>
                  <a:lnTo>
                    <a:pt x="72" y="26114"/>
                  </a:lnTo>
                  <a:lnTo>
                    <a:pt x="103" y="27028"/>
                  </a:lnTo>
                  <a:lnTo>
                    <a:pt x="164" y="28076"/>
                  </a:lnTo>
                  <a:lnTo>
                    <a:pt x="236" y="29247"/>
                  </a:lnTo>
                  <a:lnTo>
                    <a:pt x="319" y="30490"/>
                  </a:lnTo>
                  <a:lnTo>
                    <a:pt x="514" y="33110"/>
                  </a:lnTo>
                  <a:lnTo>
                    <a:pt x="719" y="35740"/>
                  </a:lnTo>
                  <a:lnTo>
                    <a:pt x="925" y="38164"/>
                  </a:lnTo>
                  <a:lnTo>
                    <a:pt x="1110" y="40167"/>
                  </a:lnTo>
                  <a:lnTo>
                    <a:pt x="1274" y="42016"/>
                  </a:lnTo>
                  <a:lnTo>
                    <a:pt x="6554" y="42016"/>
                  </a:lnTo>
                  <a:lnTo>
                    <a:pt x="6338" y="40352"/>
                  </a:lnTo>
                  <a:lnTo>
                    <a:pt x="5845" y="36418"/>
                  </a:lnTo>
                  <a:lnTo>
                    <a:pt x="5558" y="34106"/>
                  </a:lnTo>
                  <a:lnTo>
                    <a:pt x="5280" y="31815"/>
                  </a:lnTo>
                  <a:lnTo>
                    <a:pt x="5054" y="29751"/>
                  </a:lnTo>
                  <a:lnTo>
                    <a:pt x="4952" y="28867"/>
                  </a:lnTo>
                  <a:lnTo>
                    <a:pt x="4880" y="28117"/>
                  </a:lnTo>
                  <a:lnTo>
                    <a:pt x="4787" y="27213"/>
                  </a:lnTo>
                  <a:lnTo>
                    <a:pt x="4623" y="25898"/>
                  </a:lnTo>
                  <a:lnTo>
                    <a:pt x="4397" y="24234"/>
                  </a:lnTo>
                  <a:lnTo>
                    <a:pt x="4140" y="22293"/>
                  </a:lnTo>
                  <a:lnTo>
                    <a:pt x="3513" y="17814"/>
                  </a:lnTo>
                  <a:lnTo>
                    <a:pt x="2815" y="12996"/>
                  </a:lnTo>
                  <a:lnTo>
                    <a:pt x="2147" y="8342"/>
                  </a:lnTo>
                  <a:lnTo>
                    <a:pt x="1562" y="4377"/>
                  </a:lnTo>
                  <a:lnTo>
                    <a:pt x="1007" y="586"/>
                  </a:lnTo>
                  <a:lnTo>
                    <a:pt x="390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789;p24">
              <a:extLst>
                <a:ext uri="{FF2B5EF4-FFF2-40B4-BE49-F238E27FC236}">
                  <a16:creationId xmlns:a16="http://schemas.microsoft.com/office/drawing/2014/main" id="{9ED354D1-6C1D-C785-F277-2BBB2F7DAA44}"/>
                </a:ext>
              </a:extLst>
            </p:cNvPr>
            <p:cNvSpPr/>
            <p:nvPr/>
          </p:nvSpPr>
          <p:spPr>
            <a:xfrm>
              <a:off x="2028541" y="2740682"/>
              <a:ext cx="1353935" cy="2400115"/>
            </a:xfrm>
            <a:custGeom>
              <a:avLst/>
              <a:gdLst/>
              <a:ahLst/>
              <a:cxnLst/>
              <a:rect l="l" t="t" r="r" b="b"/>
              <a:pathLst>
                <a:path w="30963" h="54888" extrusionOk="0">
                  <a:moveTo>
                    <a:pt x="350" y="0"/>
                  </a:moveTo>
                  <a:lnTo>
                    <a:pt x="257" y="1294"/>
                  </a:lnTo>
                  <a:lnTo>
                    <a:pt x="165" y="2589"/>
                  </a:lnTo>
                  <a:lnTo>
                    <a:pt x="103" y="3883"/>
                  </a:lnTo>
                  <a:lnTo>
                    <a:pt x="52" y="5188"/>
                  </a:lnTo>
                  <a:lnTo>
                    <a:pt x="21" y="6482"/>
                  </a:lnTo>
                  <a:lnTo>
                    <a:pt x="0" y="7787"/>
                  </a:lnTo>
                  <a:lnTo>
                    <a:pt x="0" y="9091"/>
                  </a:lnTo>
                  <a:lnTo>
                    <a:pt x="0" y="10396"/>
                  </a:lnTo>
                  <a:lnTo>
                    <a:pt x="21" y="11701"/>
                  </a:lnTo>
                  <a:lnTo>
                    <a:pt x="52" y="13005"/>
                  </a:lnTo>
                  <a:lnTo>
                    <a:pt x="83" y="14310"/>
                  </a:lnTo>
                  <a:lnTo>
                    <a:pt x="124" y="15615"/>
                  </a:lnTo>
                  <a:lnTo>
                    <a:pt x="226" y="18224"/>
                  </a:lnTo>
                  <a:lnTo>
                    <a:pt x="350" y="20844"/>
                  </a:lnTo>
                  <a:lnTo>
                    <a:pt x="617" y="26062"/>
                  </a:lnTo>
                  <a:lnTo>
                    <a:pt x="750" y="28671"/>
                  </a:lnTo>
                  <a:lnTo>
                    <a:pt x="853" y="31281"/>
                  </a:lnTo>
                  <a:lnTo>
                    <a:pt x="904" y="32585"/>
                  </a:lnTo>
                  <a:lnTo>
                    <a:pt x="935" y="33880"/>
                  </a:lnTo>
                  <a:lnTo>
                    <a:pt x="966" y="35184"/>
                  </a:lnTo>
                  <a:lnTo>
                    <a:pt x="987" y="36479"/>
                  </a:lnTo>
                  <a:lnTo>
                    <a:pt x="997" y="37773"/>
                  </a:lnTo>
                  <a:lnTo>
                    <a:pt x="997" y="39068"/>
                  </a:lnTo>
                  <a:lnTo>
                    <a:pt x="987" y="40362"/>
                  </a:lnTo>
                  <a:lnTo>
                    <a:pt x="956" y="41656"/>
                  </a:lnTo>
                  <a:lnTo>
                    <a:pt x="966" y="43269"/>
                  </a:lnTo>
                  <a:lnTo>
                    <a:pt x="987" y="44913"/>
                  </a:lnTo>
                  <a:lnTo>
                    <a:pt x="1017" y="46567"/>
                  </a:lnTo>
                  <a:lnTo>
                    <a:pt x="1048" y="48231"/>
                  </a:lnTo>
                  <a:lnTo>
                    <a:pt x="1048" y="49905"/>
                  </a:lnTo>
                  <a:lnTo>
                    <a:pt x="1048" y="50738"/>
                  </a:lnTo>
                  <a:lnTo>
                    <a:pt x="1038" y="51570"/>
                  </a:lnTo>
                  <a:lnTo>
                    <a:pt x="1007" y="52402"/>
                  </a:lnTo>
                  <a:lnTo>
                    <a:pt x="976" y="53234"/>
                  </a:lnTo>
                  <a:lnTo>
                    <a:pt x="935" y="54056"/>
                  </a:lnTo>
                  <a:lnTo>
                    <a:pt x="874" y="54888"/>
                  </a:lnTo>
                  <a:lnTo>
                    <a:pt x="30963" y="54888"/>
                  </a:lnTo>
                  <a:lnTo>
                    <a:pt x="30912" y="53860"/>
                  </a:lnTo>
                  <a:lnTo>
                    <a:pt x="30778" y="51323"/>
                  </a:lnTo>
                  <a:lnTo>
                    <a:pt x="30624" y="48056"/>
                  </a:lnTo>
                  <a:lnTo>
                    <a:pt x="30552" y="46402"/>
                  </a:lnTo>
                  <a:lnTo>
                    <a:pt x="30490" y="44861"/>
                  </a:lnTo>
                  <a:lnTo>
                    <a:pt x="30418" y="42920"/>
                  </a:lnTo>
                  <a:lnTo>
                    <a:pt x="30295" y="40167"/>
                  </a:lnTo>
                  <a:lnTo>
                    <a:pt x="30162" y="36900"/>
                  </a:lnTo>
                  <a:lnTo>
                    <a:pt x="30018" y="33366"/>
                  </a:lnTo>
                  <a:lnTo>
                    <a:pt x="29956" y="31589"/>
                  </a:lnTo>
                  <a:lnTo>
                    <a:pt x="29905" y="29843"/>
                  </a:lnTo>
                  <a:lnTo>
                    <a:pt x="29853" y="28178"/>
                  </a:lnTo>
                  <a:lnTo>
                    <a:pt x="29823" y="26607"/>
                  </a:lnTo>
                  <a:lnTo>
                    <a:pt x="29812" y="25179"/>
                  </a:lnTo>
                  <a:lnTo>
                    <a:pt x="29823" y="23925"/>
                  </a:lnTo>
                  <a:lnTo>
                    <a:pt x="29833" y="23371"/>
                  </a:lnTo>
                  <a:lnTo>
                    <a:pt x="29843" y="22878"/>
                  </a:lnTo>
                  <a:lnTo>
                    <a:pt x="29864" y="22436"/>
                  </a:lnTo>
                  <a:lnTo>
                    <a:pt x="29895" y="22066"/>
                  </a:lnTo>
                  <a:lnTo>
                    <a:pt x="29946" y="21368"/>
                  </a:lnTo>
                  <a:lnTo>
                    <a:pt x="29997" y="20638"/>
                  </a:lnTo>
                  <a:lnTo>
                    <a:pt x="30038" y="19888"/>
                  </a:lnTo>
                  <a:lnTo>
                    <a:pt x="30059" y="19118"/>
                  </a:lnTo>
                  <a:lnTo>
                    <a:pt x="30079" y="18347"/>
                  </a:lnTo>
                  <a:lnTo>
                    <a:pt x="30100" y="17587"/>
                  </a:lnTo>
                  <a:lnTo>
                    <a:pt x="30110" y="16149"/>
                  </a:lnTo>
                  <a:lnTo>
                    <a:pt x="30110" y="14865"/>
                  </a:lnTo>
                  <a:lnTo>
                    <a:pt x="30100" y="13848"/>
                  </a:lnTo>
                  <a:lnTo>
                    <a:pt x="30079" y="12934"/>
                  </a:lnTo>
                  <a:lnTo>
                    <a:pt x="29915" y="12779"/>
                  </a:lnTo>
                  <a:lnTo>
                    <a:pt x="29432" y="12348"/>
                  </a:lnTo>
                  <a:lnTo>
                    <a:pt x="28662" y="11680"/>
                  </a:lnTo>
                  <a:lnTo>
                    <a:pt x="28169" y="11269"/>
                  </a:lnTo>
                  <a:lnTo>
                    <a:pt x="27624" y="10828"/>
                  </a:lnTo>
                  <a:lnTo>
                    <a:pt x="27316" y="10591"/>
                  </a:lnTo>
                  <a:lnTo>
                    <a:pt x="26987" y="10355"/>
                  </a:lnTo>
                  <a:lnTo>
                    <a:pt x="26638" y="10119"/>
                  </a:lnTo>
                  <a:lnTo>
                    <a:pt x="26278" y="9882"/>
                  </a:lnTo>
                  <a:lnTo>
                    <a:pt x="25888" y="9646"/>
                  </a:lnTo>
                  <a:lnTo>
                    <a:pt x="25487" y="9410"/>
                  </a:lnTo>
                  <a:lnTo>
                    <a:pt x="25066" y="9174"/>
                  </a:lnTo>
                  <a:lnTo>
                    <a:pt x="24635" y="8937"/>
                  </a:lnTo>
                  <a:lnTo>
                    <a:pt x="23741" y="8465"/>
                  </a:lnTo>
                  <a:lnTo>
                    <a:pt x="22817" y="7982"/>
                  </a:lnTo>
                  <a:lnTo>
                    <a:pt x="20906" y="7016"/>
                  </a:lnTo>
                  <a:lnTo>
                    <a:pt x="19868" y="6492"/>
                  </a:lnTo>
                  <a:lnTo>
                    <a:pt x="18687" y="5927"/>
                  </a:lnTo>
                  <a:lnTo>
                    <a:pt x="16057" y="4664"/>
                  </a:lnTo>
                  <a:lnTo>
                    <a:pt x="14670" y="3986"/>
                  </a:lnTo>
                  <a:lnTo>
                    <a:pt x="13294" y="3298"/>
                  </a:lnTo>
                  <a:lnTo>
                    <a:pt x="12616" y="2948"/>
                  </a:lnTo>
                  <a:lnTo>
                    <a:pt x="11948" y="2599"/>
                  </a:lnTo>
                  <a:lnTo>
                    <a:pt x="11301" y="2250"/>
                  </a:lnTo>
                  <a:lnTo>
                    <a:pt x="10674" y="1900"/>
                  </a:lnTo>
                  <a:lnTo>
                    <a:pt x="10376" y="1736"/>
                  </a:lnTo>
                  <a:lnTo>
                    <a:pt x="10068" y="1572"/>
                  </a:lnTo>
                  <a:lnTo>
                    <a:pt x="9749" y="1428"/>
                  </a:lnTo>
                  <a:lnTo>
                    <a:pt x="9441" y="1284"/>
                  </a:lnTo>
                  <a:lnTo>
                    <a:pt x="9133" y="1161"/>
                  </a:lnTo>
                  <a:lnTo>
                    <a:pt x="8815" y="1038"/>
                  </a:lnTo>
                  <a:lnTo>
                    <a:pt x="8506" y="925"/>
                  </a:lnTo>
                  <a:lnTo>
                    <a:pt x="8188" y="822"/>
                  </a:lnTo>
                  <a:lnTo>
                    <a:pt x="7869" y="729"/>
                  </a:lnTo>
                  <a:lnTo>
                    <a:pt x="7561" y="637"/>
                  </a:lnTo>
                  <a:lnTo>
                    <a:pt x="7243" y="555"/>
                  </a:lnTo>
                  <a:lnTo>
                    <a:pt x="6924" y="483"/>
                  </a:lnTo>
                  <a:lnTo>
                    <a:pt x="6606" y="421"/>
                  </a:lnTo>
                  <a:lnTo>
                    <a:pt x="6287" y="360"/>
                  </a:lnTo>
                  <a:lnTo>
                    <a:pt x="5651" y="257"/>
                  </a:lnTo>
                  <a:lnTo>
                    <a:pt x="5024" y="175"/>
                  </a:lnTo>
                  <a:lnTo>
                    <a:pt x="4387" y="113"/>
                  </a:lnTo>
                  <a:lnTo>
                    <a:pt x="3760" y="62"/>
                  </a:lnTo>
                  <a:lnTo>
                    <a:pt x="3134" y="31"/>
                  </a:lnTo>
                  <a:lnTo>
                    <a:pt x="2517" y="10"/>
                  </a:lnTo>
                  <a:lnTo>
                    <a:pt x="1901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790;p24">
              <a:extLst>
                <a:ext uri="{FF2B5EF4-FFF2-40B4-BE49-F238E27FC236}">
                  <a16:creationId xmlns:a16="http://schemas.microsoft.com/office/drawing/2014/main" id="{14D2E7C9-3D91-11B7-7257-C2850C53E751}"/>
                </a:ext>
              </a:extLst>
            </p:cNvPr>
            <p:cNvSpPr/>
            <p:nvPr/>
          </p:nvSpPr>
          <p:spPr>
            <a:xfrm>
              <a:off x="1626501" y="2740682"/>
              <a:ext cx="937999" cy="1242517"/>
            </a:xfrm>
            <a:custGeom>
              <a:avLst/>
              <a:gdLst/>
              <a:ahLst/>
              <a:cxnLst/>
              <a:rect l="l" t="t" r="r" b="b"/>
              <a:pathLst>
                <a:path w="21451" h="28415" extrusionOk="0">
                  <a:moveTo>
                    <a:pt x="9328" y="0"/>
                  </a:moveTo>
                  <a:lnTo>
                    <a:pt x="8753" y="31"/>
                  </a:lnTo>
                  <a:lnTo>
                    <a:pt x="8157" y="62"/>
                  </a:lnTo>
                  <a:lnTo>
                    <a:pt x="7571" y="113"/>
                  </a:lnTo>
                  <a:lnTo>
                    <a:pt x="6976" y="175"/>
                  </a:lnTo>
                  <a:lnTo>
                    <a:pt x="6380" y="247"/>
                  </a:lnTo>
                  <a:lnTo>
                    <a:pt x="5804" y="318"/>
                  </a:lnTo>
                  <a:lnTo>
                    <a:pt x="5229" y="401"/>
                  </a:lnTo>
                  <a:lnTo>
                    <a:pt x="4130" y="565"/>
                  </a:lnTo>
                  <a:lnTo>
                    <a:pt x="3123" y="740"/>
                  </a:lnTo>
                  <a:lnTo>
                    <a:pt x="2240" y="904"/>
                  </a:lnTo>
                  <a:lnTo>
                    <a:pt x="1500" y="1048"/>
                  </a:lnTo>
                  <a:lnTo>
                    <a:pt x="1254" y="1479"/>
                  </a:lnTo>
                  <a:lnTo>
                    <a:pt x="1038" y="1911"/>
                  </a:lnTo>
                  <a:lnTo>
                    <a:pt x="843" y="2342"/>
                  </a:lnTo>
                  <a:lnTo>
                    <a:pt x="668" y="2784"/>
                  </a:lnTo>
                  <a:lnTo>
                    <a:pt x="514" y="3215"/>
                  </a:lnTo>
                  <a:lnTo>
                    <a:pt x="380" y="3647"/>
                  </a:lnTo>
                  <a:lnTo>
                    <a:pt x="267" y="4089"/>
                  </a:lnTo>
                  <a:lnTo>
                    <a:pt x="175" y="4520"/>
                  </a:lnTo>
                  <a:lnTo>
                    <a:pt x="103" y="4962"/>
                  </a:lnTo>
                  <a:lnTo>
                    <a:pt x="52" y="5393"/>
                  </a:lnTo>
                  <a:lnTo>
                    <a:pt x="11" y="5835"/>
                  </a:lnTo>
                  <a:lnTo>
                    <a:pt x="0" y="6277"/>
                  </a:lnTo>
                  <a:lnTo>
                    <a:pt x="0" y="6708"/>
                  </a:lnTo>
                  <a:lnTo>
                    <a:pt x="11" y="7150"/>
                  </a:lnTo>
                  <a:lnTo>
                    <a:pt x="41" y="7592"/>
                  </a:lnTo>
                  <a:lnTo>
                    <a:pt x="93" y="8033"/>
                  </a:lnTo>
                  <a:lnTo>
                    <a:pt x="154" y="8465"/>
                  </a:lnTo>
                  <a:lnTo>
                    <a:pt x="226" y="8907"/>
                  </a:lnTo>
                  <a:lnTo>
                    <a:pt x="319" y="9348"/>
                  </a:lnTo>
                  <a:lnTo>
                    <a:pt x="421" y="9790"/>
                  </a:lnTo>
                  <a:lnTo>
                    <a:pt x="534" y="10221"/>
                  </a:lnTo>
                  <a:lnTo>
                    <a:pt x="668" y="10663"/>
                  </a:lnTo>
                  <a:lnTo>
                    <a:pt x="812" y="11105"/>
                  </a:lnTo>
                  <a:lnTo>
                    <a:pt x="956" y="11547"/>
                  </a:lnTo>
                  <a:lnTo>
                    <a:pt x="1120" y="11988"/>
                  </a:lnTo>
                  <a:lnTo>
                    <a:pt x="1295" y="12420"/>
                  </a:lnTo>
                  <a:lnTo>
                    <a:pt x="1480" y="12862"/>
                  </a:lnTo>
                  <a:lnTo>
                    <a:pt x="1664" y="13303"/>
                  </a:lnTo>
                  <a:lnTo>
                    <a:pt x="1870" y="13735"/>
                  </a:lnTo>
                  <a:lnTo>
                    <a:pt x="2075" y="14177"/>
                  </a:lnTo>
                  <a:lnTo>
                    <a:pt x="2291" y="14608"/>
                  </a:lnTo>
                  <a:lnTo>
                    <a:pt x="2517" y="15050"/>
                  </a:lnTo>
                  <a:lnTo>
                    <a:pt x="2979" y="15913"/>
                  </a:lnTo>
                  <a:lnTo>
                    <a:pt x="3462" y="16786"/>
                  </a:lnTo>
                  <a:lnTo>
                    <a:pt x="3966" y="17649"/>
                  </a:lnTo>
                  <a:lnTo>
                    <a:pt x="4479" y="18512"/>
                  </a:lnTo>
                  <a:lnTo>
                    <a:pt x="5003" y="19364"/>
                  </a:lnTo>
                  <a:lnTo>
                    <a:pt x="5537" y="20217"/>
                  </a:lnTo>
                  <a:lnTo>
                    <a:pt x="6595" y="21902"/>
                  </a:lnTo>
                  <a:lnTo>
                    <a:pt x="7109" y="22744"/>
                  </a:lnTo>
                  <a:lnTo>
                    <a:pt x="7612" y="23576"/>
                  </a:lnTo>
                  <a:lnTo>
                    <a:pt x="8106" y="24398"/>
                  </a:lnTo>
                  <a:lnTo>
                    <a:pt x="8568" y="25220"/>
                  </a:lnTo>
                  <a:lnTo>
                    <a:pt x="9010" y="26031"/>
                  </a:lnTo>
                  <a:lnTo>
                    <a:pt x="9225" y="26432"/>
                  </a:lnTo>
                  <a:lnTo>
                    <a:pt x="9431" y="26833"/>
                  </a:lnTo>
                  <a:lnTo>
                    <a:pt x="9626" y="27233"/>
                  </a:lnTo>
                  <a:lnTo>
                    <a:pt x="9811" y="27634"/>
                  </a:lnTo>
                  <a:lnTo>
                    <a:pt x="9985" y="28024"/>
                  </a:lnTo>
                  <a:lnTo>
                    <a:pt x="10150" y="28415"/>
                  </a:lnTo>
                  <a:lnTo>
                    <a:pt x="10746" y="27767"/>
                  </a:lnTo>
                  <a:lnTo>
                    <a:pt x="11342" y="27110"/>
                  </a:lnTo>
                  <a:lnTo>
                    <a:pt x="11917" y="26432"/>
                  </a:lnTo>
                  <a:lnTo>
                    <a:pt x="12482" y="25733"/>
                  </a:lnTo>
                  <a:lnTo>
                    <a:pt x="13037" y="25035"/>
                  </a:lnTo>
                  <a:lnTo>
                    <a:pt x="13571" y="24316"/>
                  </a:lnTo>
                  <a:lnTo>
                    <a:pt x="14095" y="23586"/>
                  </a:lnTo>
                  <a:lnTo>
                    <a:pt x="14608" y="22847"/>
                  </a:lnTo>
                  <a:lnTo>
                    <a:pt x="15101" y="22097"/>
                  </a:lnTo>
                  <a:lnTo>
                    <a:pt x="15584" y="21326"/>
                  </a:lnTo>
                  <a:lnTo>
                    <a:pt x="16046" y="20556"/>
                  </a:lnTo>
                  <a:lnTo>
                    <a:pt x="16498" y="19775"/>
                  </a:lnTo>
                  <a:lnTo>
                    <a:pt x="16930" y="18984"/>
                  </a:lnTo>
                  <a:lnTo>
                    <a:pt x="17341" y="18173"/>
                  </a:lnTo>
                  <a:lnTo>
                    <a:pt x="17742" y="17371"/>
                  </a:lnTo>
                  <a:lnTo>
                    <a:pt x="18122" y="16550"/>
                  </a:lnTo>
                  <a:lnTo>
                    <a:pt x="18481" y="15728"/>
                  </a:lnTo>
                  <a:lnTo>
                    <a:pt x="18830" y="14885"/>
                  </a:lnTo>
                  <a:lnTo>
                    <a:pt x="19149" y="14053"/>
                  </a:lnTo>
                  <a:lnTo>
                    <a:pt x="19457" y="13201"/>
                  </a:lnTo>
                  <a:lnTo>
                    <a:pt x="19745" y="12358"/>
                  </a:lnTo>
                  <a:lnTo>
                    <a:pt x="20002" y="11495"/>
                  </a:lnTo>
                  <a:lnTo>
                    <a:pt x="20248" y="10632"/>
                  </a:lnTo>
                  <a:lnTo>
                    <a:pt x="20474" y="9769"/>
                  </a:lnTo>
                  <a:lnTo>
                    <a:pt x="20669" y="8907"/>
                  </a:lnTo>
                  <a:lnTo>
                    <a:pt x="20854" y="8033"/>
                  </a:lnTo>
                  <a:lnTo>
                    <a:pt x="21008" y="7160"/>
                  </a:lnTo>
                  <a:lnTo>
                    <a:pt x="21142" y="6277"/>
                  </a:lnTo>
                  <a:lnTo>
                    <a:pt x="21255" y="5404"/>
                  </a:lnTo>
                  <a:lnTo>
                    <a:pt x="21347" y="4520"/>
                  </a:lnTo>
                  <a:lnTo>
                    <a:pt x="21409" y="3637"/>
                  </a:lnTo>
                  <a:lnTo>
                    <a:pt x="21429" y="3205"/>
                  </a:lnTo>
                  <a:lnTo>
                    <a:pt x="21450" y="2763"/>
                  </a:lnTo>
                  <a:lnTo>
                    <a:pt x="20638" y="2332"/>
                  </a:lnTo>
                  <a:lnTo>
                    <a:pt x="19868" y="1900"/>
                  </a:lnTo>
                  <a:lnTo>
                    <a:pt x="19570" y="1736"/>
                  </a:lnTo>
                  <a:lnTo>
                    <a:pt x="19262" y="1572"/>
                  </a:lnTo>
                  <a:lnTo>
                    <a:pt x="18943" y="1428"/>
                  </a:lnTo>
                  <a:lnTo>
                    <a:pt x="18635" y="1284"/>
                  </a:lnTo>
                  <a:lnTo>
                    <a:pt x="18327" y="1161"/>
                  </a:lnTo>
                  <a:lnTo>
                    <a:pt x="18009" y="1038"/>
                  </a:lnTo>
                  <a:lnTo>
                    <a:pt x="17700" y="925"/>
                  </a:lnTo>
                  <a:lnTo>
                    <a:pt x="17382" y="822"/>
                  </a:lnTo>
                  <a:lnTo>
                    <a:pt x="17063" y="729"/>
                  </a:lnTo>
                  <a:lnTo>
                    <a:pt x="16755" y="637"/>
                  </a:lnTo>
                  <a:lnTo>
                    <a:pt x="16437" y="555"/>
                  </a:lnTo>
                  <a:lnTo>
                    <a:pt x="16118" y="483"/>
                  </a:lnTo>
                  <a:lnTo>
                    <a:pt x="15800" y="421"/>
                  </a:lnTo>
                  <a:lnTo>
                    <a:pt x="15481" y="360"/>
                  </a:lnTo>
                  <a:lnTo>
                    <a:pt x="14845" y="257"/>
                  </a:lnTo>
                  <a:lnTo>
                    <a:pt x="14218" y="175"/>
                  </a:lnTo>
                  <a:lnTo>
                    <a:pt x="13581" y="113"/>
                  </a:lnTo>
                  <a:lnTo>
                    <a:pt x="12954" y="62"/>
                  </a:lnTo>
                  <a:lnTo>
                    <a:pt x="12328" y="31"/>
                  </a:lnTo>
                  <a:lnTo>
                    <a:pt x="11711" y="10"/>
                  </a:lnTo>
                  <a:lnTo>
                    <a:pt x="11095" y="0"/>
                  </a:lnTo>
                  <a:close/>
                </a:path>
              </a:pathLst>
            </a:custGeom>
            <a:solidFill>
              <a:srgbClr val="00D5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791;p24">
              <a:extLst>
                <a:ext uri="{FF2B5EF4-FFF2-40B4-BE49-F238E27FC236}">
                  <a16:creationId xmlns:a16="http://schemas.microsoft.com/office/drawing/2014/main" id="{74BAB0EB-3BAF-2468-CE73-12B87499C329}"/>
                </a:ext>
              </a:extLst>
            </p:cNvPr>
            <p:cNvSpPr/>
            <p:nvPr/>
          </p:nvSpPr>
          <p:spPr>
            <a:xfrm>
              <a:off x="1613470" y="2771204"/>
              <a:ext cx="373345" cy="580876"/>
            </a:xfrm>
            <a:custGeom>
              <a:avLst/>
              <a:gdLst/>
              <a:ahLst/>
              <a:cxnLst/>
              <a:rect l="l" t="t" r="r" b="b"/>
              <a:pathLst>
                <a:path w="8538" h="13284" extrusionOk="0">
                  <a:moveTo>
                    <a:pt x="2928" y="1"/>
                  </a:moveTo>
                  <a:lnTo>
                    <a:pt x="2692" y="114"/>
                  </a:lnTo>
                  <a:lnTo>
                    <a:pt x="2476" y="227"/>
                  </a:lnTo>
                  <a:lnTo>
                    <a:pt x="2271" y="340"/>
                  </a:lnTo>
                  <a:lnTo>
                    <a:pt x="2075" y="473"/>
                  </a:lnTo>
                  <a:lnTo>
                    <a:pt x="1891" y="617"/>
                  </a:lnTo>
                  <a:lnTo>
                    <a:pt x="1695" y="792"/>
                  </a:lnTo>
                  <a:lnTo>
                    <a:pt x="1490" y="987"/>
                  </a:lnTo>
                  <a:lnTo>
                    <a:pt x="1264" y="1223"/>
                  </a:lnTo>
                  <a:lnTo>
                    <a:pt x="1171" y="1346"/>
                  </a:lnTo>
                  <a:lnTo>
                    <a:pt x="1069" y="1459"/>
                  </a:lnTo>
                  <a:lnTo>
                    <a:pt x="976" y="1593"/>
                  </a:lnTo>
                  <a:lnTo>
                    <a:pt x="894" y="1716"/>
                  </a:lnTo>
                  <a:lnTo>
                    <a:pt x="740" y="1983"/>
                  </a:lnTo>
                  <a:lnTo>
                    <a:pt x="596" y="2261"/>
                  </a:lnTo>
                  <a:lnTo>
                    <a:pt x="473" y="2548"/>
                  </a:lnTo>
                  <a:lnTo>
                    <a:pt x="360" y="2846"/>
                  </a:lnTo>
                  <a:lnTo>
                    <a:pt x="267" y="3144"/>
                  </a:lnTo>
                  <a:lnTo>
                    <a:pt x="185" y="3442"/>
                  </a:lnTo>
                  <a:lnTo>
                    <a:pt x="113" y="3740"/>
                  </a:lnTo>
                  <a:lnTo>
                    <a:pt x="62" y="4038"/>
                  </a:lnTo>
                  <a:lnTo>
                    <a:pt x="21" y="4346"/>
                  </a:lnTo>
                  <a:lnTo>
                    <a:pt x="11" y="4644"/>
                  </a:lnTo>
                  <a:lnTo>
                    <a:pt x="0" y="4952"/>
                  </a:lnTo>
                  <a:lnTo>
                    <a:pt x="21" y="5260"/>
                  </a:lnTo>
                  <a:lnTo>
                    <a:pt x="41" y="5568"/>
                  </a:lnTo>
                  <a:lnTo>
                    <a:pt x="83" y="5866"/>
                  </a:lnTo>
                  <a:lnTo>
                    <a:pt x="134" y="6175"/>
                  </a:lnTo>
                  <a:lnTo>
                    <a:pt x="196" y="6483"/>
                  </a:lnTo>
                  <a:lnTo>
                    <a:pt x="267" y="6791"/>
                  </a:lnTo>
                  <a:lnTo>
                    <a:pt x="339" y="7089"/>
                  </a:lnTo>
                  <a:lnTo>
                    <a:pt x="422" y="7387"/>
                  </a:lnTo>
                  <a:lnTo>
                    <a:pt x="514" y="7685"/>
                  </a:lnTo>
                  <a:lnTo>
                    <a:pt x="709" y="8280"/>
                  </a:lnTo>
                  <a:lnTo>
                    <a:pt x="832" y="8650"/>
                  </a:lnTo>
                  <a:lnTo>
                    <a:pt x="966" y="9000"/>
                  </a:lnTo>
                  <a:lnTo>
                    <a:pt x="1100" y="9328"/>
                  </a:lnTo>
                  <a:lnTo>
                    <a:pt x="1243" y="9657"/>
                  </a:lnTo>
                  <a:lnTo>
                    <a:pt x="1397" y="9975"/>
                  </a:lnTo>
                  <a:lnTo>
                    <a:pt x="1552" y="10273"/>
                  </a:lnTo>
                  <a:lnTo>
                    <a:pt x="1706" y="10571"/>
                  </a:lnTo>
                  <a:lnTo>
                    <a:pt x="1870" y="10869"/>
                  </a:lnTo>
                  <a:lnTo>
                    <a:pt x="2045" y="11167"/>
                  </a:lnTo>
                  <a:lnTo>
                    <a:pt x="2230" y="11455"/>
                  </a:lnTo>
                  <a:lnTo>
                    <a:pt x="2610" y="12040"/>
                  </a:lnTo>
                  <a:lnTo>
                    <a:pt x="3031" y="12646"/>
                  </a:lnTo>
                  <a:lnTo>
                    <a:pt x="3483" y="13283"/>
                  </a:lnTo>
                  <a:lnTo>
                    <a:pt x="3729" y="12718"/>
                  </a:lnTo>
                  <a:lnTo>
                    <a:pt x="3966" y="12215"/>
                  </a:lnTo>
                  <a:lnTo>
                    <a:pt x="4202" y="11763"/>
                  </a:lnTo>
                  <a:lnTo>
                    <a:pt x="4428" y="11331"/>
                  </a:lnTo>
                  <a:lnTo>
                    <a:pt x="4890" y="10448"/>
                  </a:lnTo>
                  <a:lnTo>
                    <a:pt x="5435" y="9421"/>
                  </a:lnTo>
                  <a:lnTo>
                    <a:pt x="5722" y="8876"/>
                  </a:lnTo>
                  <a:lnTo>
                    <a:pt x="6031" y="8332"/>
                  </a:lnTo>
                  <a:lnTo>
                    <a:pt x="6195" y="8065"/>
                  </a:lnTo>
                  <a:lnTo>
                    <a:pt x="6359" y="7798"/>
                  </a:lnTo>
                  <a:lnTo>
                    <a:pt x="6534" y="7551"/>
                  </a:lnTo>
                  <a:lnTo>
                    <a:pt x="6719" y="7305"/>
                  </a:lnTo>
                  <a:lnTo>
                    <a:pt x="6914" y="7058"/>
                  </a:lnTo>
                  <a:lnTo>
                    <a:pt x="7109" y="6832"/>
                  </a:lnTo>
                  <a:lnTo>
                    <a:pt x="7315" y="6616"/>
                  </a:lnTo>
                  <a:lnTo>
                    <a:pt x="7541" y="6411"/>
                  </a:lnTo>
                  <a:lnTo>
                    <a:pt x="7767" y="6216"/>
                  </a:lnTo>
                  <a:lnTo>
                    <a:pt x="8013" y="6031"/>
                  </a:lnTo>
                  <a:lnTo>
                    <a:pt x="8270" y="5866"/>
                  </a:lnTo>
                  <a:lnTo>
                    <a:pt x="8537" y="5712"/>
                  </a:lnTo>
                  <a:lnTo>
                    <a:pt x="8013" y="5527"/>
                  </a:lnTo>
                  <a:lnTo>
                    <a:pt x="7489" y="5332"/>
                  </a:lnTo>
                  <a:lnTo>
                    <a:pt x="6965" y="5116"/>
                  </a:lnTo>
                  <a:lnTo>
                    <a:pt x="6452" y="4890"/>
                  </a:lnTo>
                  <a:lnTo>
                    <a:pt x="6195" y="4767"/>
                  </a:lnTo>
                  <a:lnTo>
                    <a:pt x="5948" y="4644"/>
                  </a:lnTo>
                  <a:lnTo>
                    <a:pt x="5702" y="4500"/>
                  </a:lnTo>
                  <a:lnTo>
                    <a:pt x="5466" y="4367"/>
                  </a:lnTo>
                  <a:lnTo>
                    <a:pt x="5229" y="4212"/>
                  </a:lnTo>
                  <a:lnTo>
                    <a:pt x="5003" y="4058"/>
                  </a:lnTo>
                  <a:lnTo>
                    <a:pt x="4788" y="3884"/>
                  </a:lnTo>
                  <a:lnTo>
                    <a:pt x="4582" y="3709"/>
                  </a:lnTo>
                  <a:lnTo>
                    <a:pt x="4253" y="3421"/>
                  </a:lnTo>
                  <a:lnTo>
                    <a:pt x="3955" y="3165"/>
                  </a:lnTo>
                  <a:lnTo>
                    <a:pt x="3678" y="2918"/>
                  </a:lnTo>
                  <a:lnTo>
                    <a:pt x="3544" y="2785"/>
                  </a:lnTo>
                  <a:lnTo>
                    <a:pt x="3431" y="2661"/>
                  </a:lnTo>
                  <a:lnTo>
                    <a:pt x="3318" y="2528"/>
                  </a:lnTo>
                  <a:lnTo>
                    <a:pt x="3205" y="2394"/>
                  </a:lnTo>
                  <a:lnTo>
                    <a:pt x="3113" y="2250"/>
                  </a:lnTo>
                  <a:lnTo>
                    <a:pt x="3031" y="2096"/>
                  </a:lnTo>
                  <a:lnTo>
                    <a:pt x="2949" y="1932"/>
                  </a:lnTo>
                  <a:lnTo>
                    <a:pt x="2887" y="1747"/>
                  </a:lnTo>
                  <a:lnTo>
                    <a:pt x="2825" y="1562"/>
                  </a:lnTo>
                  <a:lnTo>
                    <a:pt x="2774" y="1357"/>
                  </a:lnTo>
                  <a:lnTo>
                    <a:pt x="2764" y="1254"/>
                  </a:lnTo>
                  <a:lnTo>
                    <a:pt x="2753" y="1151"/>
                  </a:lnTo>
                  <a:lnTo>
                    <a:pt x="2753" y="935"/>
                  </a:lnTo>
                  <a:lnTo>
                    <a:pt x="2784" y="709"/>
                  </a:lnTo>
                  <a:lnTo>
                    <a:pt x="2815" y="494"/>
                  </a:lnTo>
                  <a:lnTo>
                    <a:pt x="2856" y="298"/>
                  </a:lnTo>
                  <a:lnTo>
                    <a:pt x="2887" y="144"/>
                  </a:lnTo>
                  <a:lnTo>
                    <a:pt x="29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792;p24">
              <a:extLst>
                <a:ext uri="{FF2B5EF4-FFF2-40B4-BE49-F238E27FC236}">
                  <a16:creationId xmlns:a16="http://schemas.microsoft.com/office/drawing/2014/main" id="{81AD90B9-9685-0B75-8CFB-28C28F20EA15}"/>
                </a:ext>
              </a:extLst>
            </p:cNvPr>
            <p:cNvSpPr/>
            <p:nvPr/>
          </p:nvSpPr>
          <p:spPr>
            <a:xfrm>
              <a:off x="2112106" y="2720917"/>
              <a:ext cx="365256" cy="589359"/>
            </a:xfrm>
            <a:custGeom>
              <a:avLst/>
              <a:gdLst/>
              <a:ahLst/>
              <a:cxnLst/>
              <a:rect l="l" t="t" r="r" b="b"/>
              <a:pathLst>
                <a:path w="8353" h="13478" extrusionOk="0">
                  <a:moveTo>
                    <a:pt x="5712" y="0"/>
                  </a:moveTo>
                  <a:lnTo>
                    <a:pt x="5774" y="185"/>
                  </a:lnTo>
                  <a:lnTo>
                    <a:pt x="5835" y="380"/>
                  </a:lnTo>
                  <a:lnTo>
                    <a:pt x="5897" y="627"/>
                  </a:lnTo>
                  <a:lnTo>
                    <a:pt x="5958" y="904"/>
                  </a:lnTo>
                  <a:lnTo>
                    <a:pt x="6010" y="1181"/>
                  </a:lnTo>
                  <a:lnTo>
                    <a:pt x="6020" y="1325"/>
                  </a:lnTo>
                  <a:lnTo>
                    <a:pt x="6030" y="1459"/>
                  </a:lnTo>
                  <a:lnTo>
                    <a:pt x="6020" y="1582"/>
                  </a:lnTo>
                  <a:lnTo>
                    <a:pt x="6010" y="1705"/>
                  </a:lnTo>
                  <a:lnTo>
                    <a:pt x="5969" y="1921"/>
                  </a:lnTo>
                  <a:lnTo>
                    <a:pt x="5897" y="2126"/>
                  </a:lnTo>
                  <a:lnTo>
                    <a:pt x="5825" y="2332"/>
                  </a:lnTo>
                  <a:lnTo>
                    <a:pt x="5732" y="2537"/>
                  </a:lnTo>
                  <a:lnTo>
                    <a:pt x="5630" y="2733"/>
                  </a:lnTo>
                  <a:lnTo>
                    <a:pt x="5506" y="2928"/>
                  </a:lnTo>
                  <a:lnTo>
                    <a:pt x="5383" y="3123"/>
                  </a:lnTo>
                  <a:lnTo>
                    <a:pt x="5239" y="3308"/>
                  </a:lnTo>
                  <a:lnTo>
                    <a:pt x="5096" y="3482"/>
                  </a:lnTo>
                  <a:lnTo>
                    <a:pt x="4941" y="3667"/>
                  </a:lnTo>
                  <a:lnTo>
                    <a:pt x="4777" y="3832"/>
                  </a:lnTo>
                  <a:lnTo>
                    <a:pt x="4602" y="3996"/>
                  </a:lnTo>
                  <a:lnTo>
                    <a:pt x="4438" y="4161"/>
                  </a:lnTo>
                  <a:lnTo>
                    <a:pt x="4263" y="4315"/>
                  </a:lnTo>
                  <a:lnTo>
                    <a:pt x="3904" y="4613"/>
                  </a:lnTo>
                  <a:lnTo>
                    <a:pt x="3627" y="4818"/>
                  </a:lnTo>
                  <a:lnTo>
                    <a:pt x="3329" y="5034"/>
                  </a:lnTo>
                  <a:lnTo>
                    <a:pt x="3020" y="5249"/>
                  </a:lnTo>
                  <a:lnTo>
                    <a:pt x="2692" y="5455"/>
                  </a:lnTo>
                  <a:lnTo>
                    <a:pt x="2045" y="5866"/>
                  </a:lnTo>
                  <a:lnTo>
                    <a:pt x="1418" y="6236"/>
                  </a:lnTo>
                  <a:lnTo>
                    <a:pt x="863" y="6554"/>
                  </a:lnTo>
                  <a:lnTo>
                    <a:pt x="411" y="6801"/>
                  </a:lnTo>
                  <a:lnTo>
                    <a:pt x="0" y="7016"/>
                  </a:lnTo>
                  <a:lnTo>
                    <a:pt x="113" y="7047"/>
                  </a:lnTo>
                  <a:lnTo>
                    <a:pt x="257" y="7088"/>
                  </a:lnTo>
                  <a:lnTo>
                    <a:pt x="432" y="7170"/>
                  </a:lnTo>
                  <a:lnTo>
                    <a:pt x="647" y="7283"/>
                  </a:lnTo>
                  <a:lnTo>
                    <a:pt x="760" y="7355"/>
                  </a:lnTo>
                  <a:lnTo>
                    <a:pt x="884" y="7438"/>
                  </a:lnTo>
                  <a:lnTo>
                    <a:pt x="1007" y="7540"/>
                  </a:lnTo>
                  <a:lnTo>
                    <a:pt x="1141" y="7653"/>
                  </a:lnTo>
                  <a:lnTo>
                    <a:pt x="1264" y="7777"/>
                  </a:lnTo>
                  <a:lnTo>
                    <a:pt x="1397" y="7920"/>
                  </a:lnTo>
                  <a:lnTo>
                    <a:pt x="1551" y="8116"/>
                  </a:lnTo>
                  <a:lnTo>
                    <a:pt x="1736" y="8383"/>
                  </a:lnTo>
                  <a:lnTo>
                    <a:pt x="1952" y="8732"/>
                  </a:lnTo>
                  <a:lnTo>
                    <a:pt x="2199" y="9122"/>
                  </a:lnTo>
                  <a:lnTo>
                    <a:pt x="2723" y="10026"/>
                  </a:lnTo>
                  <a:lnTo>
                    <a:pt x="3267" y="11002"/>
                  </a:lnTo>
                  <a:lnTo>
                    <a:pt x="3781" y="11937"/>
                  </a:lnTo>
                  <a:lnTo>
                    <a:pt x="4202" y="12728"/>
                  </a:lnTo>
                  <a:lnTo>
                    <a:pt x="4602" y="13478"/>
                  </a:lnTo>
                  <a:lnTo>
                    <a:pt x="4726" y="13293"/>
                  </a:lnTo>
                  <a:lnTo>
                    <a:pt x="5054" y="12769"/>
                  </a:lnTo>
                  <a:lnTo>
                    <a:pt x="5527" y="11988"/>
                  </a:lnTo>
                  <a:lnTo>
                    <a:pt x="5794" y="11526"/>
                  </a:lnTo>
                  <a:lnTo>
                    <a:pt x="6082" y="11033"/>
                  </a:lnTo>
                  <a:lnTo>
                    <a:pt x="6380" y="10509"/>
                  </a:lnTo>
                  <a:lnTo>
                    <a:pt x="6678" y="9965"/>
                  </a:lnTo>
                  <a:lnTo>
                    <a:pt x="6955" y="9410"/>
                  </a:lnTo>
                  <a:lnTo>
                    <a:pt x="7232" y="8855"/>
                  </a:lnTo>
                  <a:lnTo>
                    <a:pt x="7479" y="8300"/>
                  </a:lnTo>
                  <a:lnTo>
                    <a:pt x="7695" y="7777"/>
                  </a:lnTo>
                  <a:lnTo>
                    <a:pt x="7787" y="7520"/>
                  </a:lnTo>
                  <a:lnTo>
                    <a:pt x="7880" y="7273"/>
                  </a:lnTo>
                  <a:lnTo>
                    <a:pt x="7951" y="7037"/>
                  </a:lnTo>
                  <a:lnTo>
                    <a:pt x="8013" y="6811"/>
                  </a:lnTo>
                  <a:lnTo>
                    <a:pt x="8106" y="6431"/>
                  </a:lnTo>
                  <a:lnTo>
                    <a:pt x="8188" y="6040"/>
                  </a:lnTo>
                  <a:lnTo>
                    <a:pt x="8249" y="5650"/>
                  </a:lnTo>
                  <a:lnTo>
                    <a:pt x="8290" y="5270"/>
                  </a:lnTo>
                  <a:lnTo>
                    <a:pt x="8321" y="4900"/>
                  </a:lnTo>
                  <a:lnTo>
                    <a:pt x="8342" y="4541"/>
                  </a:lnTo>
                  <a:lnTo>
                    <a:pt x="8352" y="4181"/>
                  </a:lnTo>
                  <a:lnTo>
                    <a:pt x="8342" y="3842"/>
                  </a:lnTo>
                  <a:lnTo>
                    <a:pt x="8321" y="3503"/>
                  </a:lnTo>
                  <a:lnTo>
                    <a:pt x="8280" y="3195"/>
                  </a:lnTo>
                  <a:lnTo>
                    <a:pt x="8239" y="2897"/>
                  </a:lnTo>
                  <a:lnTo>
                    <a:pt x="8177" y="2609"/>
                  </a:lnTo>
                  <a:lnTo>
                    <a:pt x="8106" y="2352"/>
                  </a:lnTo>
                  <a:lnTo>
                    <a:pt x="8013" y="2106"/>
                  </a:lnTo>
                  <a:lnTo>
                    <a:pt x="7921" y="1890"/>
                  </a:lnTo>
                  <a:lnTo>
                    <a:pt x="7818" y="1705"/>
                  </a:lnTo>
                  <a:lnTo>
                    <a:pt x="7695" y="1531"/>
                  </a:lnTo>
                  <a:lnTo>
                    <a:pt x="7551" y="1356"/>
                  </a:lnTo>
                  <a:lnTo>
                    <a:pt x="7397" y="1192"/>
                  </a:lnTo>
                  <a:lnTo>
                    <a:pt x="7232" y="1038"/>
                  </a:lnTo>
                  <a:lnTo>
                    <a:pt x="7058" y="883"/>
                  </a:lnTo>
                  <a:lnTo>
                    <a:pt x="6883" y="740"/>
                  </a:lnTo>
                  <a:lnTo>
                    <a:pt x="6708" y="616"/>
                  </a:lnTo>
                  <a:lnTo>
                    <a:pt x="6534" y="493"/>
                  </a:lnTo>
                  <a:lnTo>
                    <a:pt x="6215" y="288"/>
                  </a:lnTo>
                  <a:lnTo>
                    <a:pt x="5958" y="134"/>
                  </a:lnTo>
                  <a:lnTo>
                    <a:pt x="571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793;p24">
              <a:extLst>
                <a:ext uri="{FF2B5EF4-FFF2-40B4-BE49-F238E27FC236}">
                  <a16:creationId xmlns:a16="http://schemas.microsoft.com/office/drawing/2014/main" id="{25443CA9-A400-1599-B091-BC4859A4199E}"/>
                </a:ext>
              </a:extLst>
            </p:cNvPr>
            <p:cNvSpPr/>
            <p:nvPr/>
          </p:nvSpPr>
          <p:spPr>
            <a:xfrm>
              <a:off x="2148926" y="5032573"/>
              <a:ext cx="93927" cy="93446"/>
            </a:xfrm>
            <a:custGeom>
              <a:avLst/>
              <a:gdLst/>
              <a:ahLst/>
              <a:cxnLst/>
              <a:rect l="l" t="t" r="r" b="b"/>
              <a:pathLst>
                <a:path w="2148" h="2137" extrusionOk="0">
                  <a:moveTo>
                    <a:pt x="1079" y="0"/>
                  </a:moveTo>
                  <a:lnTo>
                    <a:pt x="966" y="10"/>
                  </a:lnTo>
                  <a:lnTo>
                    <a:pt x="864" y="21"/>
                  </a:lnTo>
                  <a:lnTo>
                    <a:pt x="761" y="51"/>
                  </a:lnTo>
                  <a:lnTo>
                    <a:pt x="658" y="82"/>
                  </a:lnTo>
                  <a:lnTo>
                    <a:pt x="566" y="134"/>
                  </a:lnTo>
                  <a:lnTo>
                    <a:pt x="473" y="185"/>
                  </a:lnTo>
                  <a:lnTo>
                    <a:pt x="391" y="247"/>
                  </a:lnTo>
                  <a:lnTo>
                    <a:pt x="319" y="308"/>
                  </a:lnTo>
                  <a:lnTo>
                    <a:pt x="247" y="390"/>
                  </a:lnTo>
                  <a:lnTo>
                    <a:pt x="186" y="473"/>
                  </a:lnTo>
                  <a:lnTo>
                    <a:pt x="134" y="555"/>
                  </a:lnTo>
                  <a:lnTo>
                    <a:pt x="93" y="657"/>
                  </a:lnTo>
                  <a:lnTo>
                    <a:pt x="52" y="750"/>
                  </a:lnTo>
                  <a:lnTo>
                    <a:pt x="31" y="853"/>
                  </a:lnTo>
                  <a:lnTo>
                    <a:pt x="11" y="955"/>
                  </a:lnTo>
                  <a:lnTo>
                    <a:pt x="1" y="1068"/>
                  </a:lnTo>
                  <a:lnTo>
                    <a:pt x="11" y="1181"/>
                  </a:lnTo>
                  <a:lnTo>
                    <a:pt x="31" y="1284"/>
                  </a:lnTo>
                  <a:lnTo>
                    <a:pt x="52" y="1387"/>
                  </a:lnTo>
                  <a:lnTo>
                    <a:pt x="93" y="1490"/>
                  </a:lnTo>
                  <a:lnTo>
                    <a:pt x="134" y="1582"/>
                  </a:lnTo>
                  <a:lnTo>
                    <a:pt x="186" y="1664"/>
                  </a:lnTo>
                  <a:lnTo>
                    <a:pt x="247" y="1746"/>
                  </a:lnTo>
                  <a:lnTo>
                    <a:pt x="319" y="1829"/>
                  </a:lnTo>
                  <a:lnTo>
                    <a:pt x="391" y="1890"/>
                  </a:lnTo>
                  <a:lnTo>
                    <a:pt x="473" y="1952"/>
                  </a:lnTo>
                  <a:lnTo>
                    <a:pt x="566" y="2013"/>
                  </a:lnTo>
                  <a:lnTo>
                    <a:pt x="658" y="2055"/>
                  </a:lnTo>
                  <a:lnTo>
                    <a:pt x="761" y="2096"/>
                  </a:lnTo>
                  <a:lnTo>
                    <a:pt x="864" y="2116"/>
                  </a:lnTo>
                  <a:lnTo>
                    <a:pt x="966" y="2137"/>
                  </a:lnTo>
                  <a:lnTo>
                    <a:pt x="1182" y="2137"/>
                  </a:lnTo>
                  <a:lnTo>
                    <a:pt x="1295" y="2116"/>
                  </a:lnTo>
                  <a:lnTo>
                    <a:pt x="1398" y="2096"/>
                  </a:lnTo>
                  <a:lnTo>
                    <a:pt x="1490" y="2055"/>
                  </a:lnTo>
                  <a:lnTo>
                    <a:pt x="1583" y="2013"/>
                  </a:lnTo>
                  <a:lnTo>
                    <a:pt x="1675" y="1952"/>
                  </a:lnTo>
                  <a:lnTo>
                    <a:pt x="1757" y="1890"/>
                  </a:lnTo>
                  <a:lnTo>
                    <a:pt x="1829" y="1829"/>
                  </a:lnTo>
                  <a:lnTo>
                    <a:pt x="1901" y="1746"/>
                  </a:lnTo>
                  <a:lnTo>
                    <a:pt x="1963" y="1664"/>
                  </a:lnTo>
                  <a:lnTo>
                    <a:pt x="2014" y="1582"/>
                  </a:lnTo>
                  <a:lnTo>
                    <a:pt x="2055" y="1490"/>
                  </a:lnTo>
                  <a:lnTo>
                    <a:pt x="2096" y="1387"/>
                  </a:lnTo>
                  <a:lnTo>
                    <a:pt x="2127" y="1284"/>
                  </a:lnTo>
                  <a:lnTo>
                    <a:pt x="2137" y="1181"/>
                  </a:lnTo>
                  <a:lnTo>
                    <a:pt x="2148" y="1068"/>
                  </a:lnTo>
                  <a:lnTo>
                    <a:pt x="2137" y="955"/>
                  </a:lnTo>
                  <a:lnTo>
                    <a:pt x="2127" y="853"/>
                  </a:lnTo>
                  <a:lnTo>
                    <a:pt x="2096" y="750"/>
                  </a:lnTo>
                  <a:lnTo>
                    <a:pt x="2055" y="657"/>
                  </a:lnTo>
                  <a:lnTo>
                    <a:pt x="2014" y="555"/>
                  </a:lnTo>
                  <a:lnTo>
                    <a:pt x="1963" y="473"/>
                  </a:lnTo>
                  <a:lnTo>
                    <a:pt x="1901" y="390"/>
                  </a:lnTo>
                  <a:lnTo>
                    <a:pt x="1829" y="308"/>
                  </a:lnTo>
                  <a:lnTo>
                    <a:pt x="1757" y="247"/>
                  </a:lnTo>
                  <a:lnTo>
                    <a:pt x="1675" y="185"/>
                  </a:lnTo>
                  <a:lnTo>
                    <a:pt x="1583" y="134"/>
                  </a:lnTo>
                  <a:lnTo>
                    <a:pt x="1490" y="82"/>
                  </a:lnTo>
                  <a:lnTo>
                    <a:pt x="1398" y="51"/>
                  </a:lnTo>
                  <a:lnTo>
                    <a:pt x="1295" y="21"/>
                  </a:lnTo>
                  <a:lnTo>
                    <a:pt x="1182" y="10"/>
                  </a:lnTo>
                  <a:lnTo>
                    <a:pt x="107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794;p24">
              <a:extLst>
                <a:ext uri="{FF2B5EF4-FFF2-40B4-BE49-F238E27FC236}">
                  <a16:creationId xmlns:a16="http://schemas.microsoft.com/office/drawing/2014/main" id="{27451DFE-8527-BDFE-AB19-4B39E338F5C5}"/>
                </a:ext>
              </a:extLst>
            </p:cNvPr>
            <p:cNvSpPr/>
            <p:nvPr/>
          </p:nvSpPr>
          <p:spPr>
            <a:xfrm>
              <a:off x="2148926" y="4568047"/>
              <a:ext cx="93927" cy="93489"/>
            </a:xfrm>
            <a:custGeom>
              <a:avLst/>
              <a:gdLst/>
              <a:ahLst/>
              <a:cxnLst/>
              <a:rect l="l" t="t" r="r" b="b"/>
              <a:pathLst>
                <a:path w="2148" h="2138" extrusionOk="0">
                  <a:moveTo>
                    <a:pt x="966" y="1"/>
                  </a:moveTo>
                  <a:lnTo>
                    <a:pt x="864" y="21"/>
                  </a:lnTo>
                  <a:lnTo>
                    <a:pt x="761" y="42"/>
                  </a:lnTo>
                  <a:lnTo>
                    <a:pt x="658" y="83"/>
                  </a:lnTo>
                  <a:lnTo>
                    <a:pt x="566" y="124"/>
                  </a:lnTo>
                  <a:lnTo>
                    <a:pt x="473" y="176"/>
                  </a:lnTo>
                  <a:lnTo>
                    <a:pt x="391" y="237"/>
                  </a:lnTo>
                  <a:lnTo>
                    <a:pt x="319" y="309"/>
                  </a:lnTo>
                  <a:lnTo>
                    <a:pt x="247" y="381"/>
                  </a:lnTo>
                  <a:lnTo>
                    <a:pt x="186" y="463"/>
                  </a:lnTo>
                  <a:lnTo>
                    <a:pt x="134" y="556"/>
                  </a:lnTo>
                  <a:lnTo>
                    <a:pt x="93" y="648"/>
                  </a:lnTo>
                  <a:lnTo>
                    <a:pt x="52" y="751"/>
                  </a:lnTo>
                  <a:lnTo>
                    <a:pt x="31" y="854"/>
                  </a:lnTo>
                  <a:lnTo>
                    <a:pt x="11" y="956"/>
                  </a:lnTo>
                  <a:lnTo>
                    <a:pt x="1" y="1069"/>
                  </a:lnTo>
                  <a:lnTo>
                    <a:pt x="11" y="1172"/>
                  </a:lnTo>
                  <a:lnTo>
                    <a:pt x="31" y="1285"/>
                  </a:lnTo>
                  <a:lnTo>
                    <a:pt x="52" y="1388"/>
                  </a:lnTo>
                  <a:lnTo>
                    <a:pt x="93" y="1480"/>
                  </a:lnTo>
                  <a:lnTo>
                    <a:pt x="134" y="1573"/>
                  </a:lnTo>
                  <a:lnTo>
                    <a:pt x="186" y="1665"/>
                  </a:lnTo>
                  <a:lnTo>
                    <a:pt x="247" y="1747"/>
                  </a:lnTo>
                  <a:lnTo>
                    <a:pt x="319" y="1819"/>
                  </a:lnTo>
                  <a:lnTo>
                    <a:pt x="391" y="1891"/>
                  </a:lnTo>
                  <a:lnTo>
                    <a:pt x="473" y="1953"/>
                  </a:lnTo>
                  <a:lnTo>
                    <a:pt x="566" y="2004"/>
                  </a:lnTo>
                  <a:lnTo>
                    <a:pt x="658" y="2055"/>
                  </a:lnTo>
                  <a:lnTo>
                    <a:pt x="761" y="2086"/>
                  </a:lnTo>
                  <a:lnTo>
                    <a:pt x="864" y="2117"/>
                  </a:lnTo>
                  <a:lnTo>
                    <a:pt x="966" y="2127"/>
                  </a:lnTo>
                  <a:lnTo>
                    <a:pt x="1079" y="2138"/>
                  </a:lnTo>
                  <a:lnTo>
                    <a:pt x="1182" y="2127"/>
                  </a:lnTo>
                  <a:lnTo>
                    <a:pt x="1295" y="2117"/>
                  </a:lnTo>
                  <a:lnTo>
                    <a:pt x="1398" y="2086"/>
                  </a:lnTo>
                  <a:lnTo>
                    <a:pt x="1490" y="2055"/>
                  </a:lnTo>
                  <a:lnTo>
                    <a:pt x="1583" y="2004"/>
                  </a:lnTo>
                  <a:lnTo>
                    <a:pt x="1675" y="1953"/>
                  </a:lnTo>
                  <a:lnTo>
                    <a:pt x="1757" y="1891"/>
                  </a:lnTo>
                  <a:lnTo>
                    <a:pt x="1829" y="1819"/>
                  </a:lnTo>
                  <a:lnTo>
                    <a:pt x="1901" y="1747"/>
                  </a:lnTo>
                  <a:lnTo>
                    <a:pt x="1963" y="1665"/>
                  </a:lnTo>
                  <a:lnTo>
                    <a:pt x="2014" y="1573"/>
                  </a:lnTo>
                  <a:lnTo>
                    <a:pt x="2055" y="1480"/>
                  </a:lnTo>
                  <a:lnTo>
                    <a:pt x="2096" y="1388"/>
                  </a:lnTo>
                  <a:lnTo>
                    <a:pt x="2127" y="1285"/>
                  </a:lnTo>
                  <a:lnTo>
                    <a:pt x="2137" y="1172"/>
                  </a:lnTo>
                  <a:lnTo>
                    <a:pt x="2148" y="1069"/>
                  </a:lnTo>
                  <a:lnTo>
                    <a:pt x="2137" y="956"/>
                  </a:lnTo>
                  <a:lnTo>
                    <a:pt x="2127" y="854"/>
                  </a:lnTo>
                  <a:lnTo>
                    <a:pt x="2096" y="751"/>
                  </a:lnTo>
                  <a:lnTo>
                    <a:pt x="2055" y="648"/>
                  </a:lnTo>
                  <a:lnTo>
                    <a:pt x="2014" y="556"/>
                  </a:lnTo>
                  <a:lnTo>
                    <a:pt x="1963" y="463"/>
                  </a:lnTo>
                  <a:lnTo>
                    <a:pt x="1901" y="381"/>
                  </a:lnTo>
                  <a:lnTo>
                    <a:pt x="1829" y="309"/>
                  </a:lnTo>
                  <a:lnTo>
                    <a:pt x="1757" y="237"/>
                  </a:lnTo>
                  <a:lnTo>
                    <a:pt x="1675" y="176"/>
                  </a:lnTo>
                  <a:lnTo>
                    <a:pt x="1583" y="124"/>
                  </a:lnTo>
                  <a:lnTo>
                    <a:pt x="1490" y="83"/>
                  </a:lnTo>
                  <a:lnTo>
                    <a:pt x="1398" y="42"/>
                  </a:lnTo>
                  <a:lnTo>
                    <a:pt x="1295" y="21"/>
                  </a:lnTo>
                  <a:lnTo>
                    <a:pt x="118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795;p24">
              <a:extLst>
                <a:ext uri="{FF2B5EF4-FFF2-40B4-BE49-F238E27FC236}">
                  <a16:creationId xmlns:a16="http://schemas.microsoft.com/office/drawing/2014/main" id="{91603234-8DA4-4444-F591-75551B36C3F5}"/>
                </a:ext>
              </a:extLst>
            </p:cNvPr>
            <p:cNvSpPr/>
            <p:nvPr/>
          </p:nvSpPr>
          <p:spPr>
            <a:xfrm>
              <a:off x="2148926" y="4135486"/>
              <a:ext cx="93927" cy="93446"/>
            </a:xfrm>
            <a:custGeom>
              <a:avLst/>
              <a:gdLst/>
              <a:ahLst/>
              <a:cxnLst/>
              <a:rect l="l" t="t" r="r" b="b"/>
              <a:pathLst>
                <a:path w="2148" h="2137" extrusionOk="0">
                  <a:moveTo>
                    <a:pt x="966" y="0"/>
                  </a:moveTo>
                  <a:lnTo>
                    <a:pt x="864" y="21"/>
                  </a:lnTo>
                  <a:lnTo>
                    <a:pt x="761" y="41"/>
                  </a:lnTo>
                  <a:lnTo>
                    <a:pt x="658" y="82"/>
                  </a:lnTo>
                  <a:lnTo>
                    <a:pt x="566" y="123"/>
                  </a:lnTo>
                  <a:lnTo>
                    <a:pt x="473" y="175"/>
                  </a:lnTo>
                  <a:lnTo>
                    <a:pt x="391" y="236"/>
                  </a:lnTo>
                  <a:lnTo>
                    <a:pt x="319" y="308"/>
                  </a:lnTo>
                  <a:lnTo>
                    <a:pt x="247" y="391"/>
                  </a:lnTo>
                  <a:lnTo>
                    <a:pt x="186" y="473"/>
                  </a:lnTo>
                  <a:lnTo>
                    <a:pt x="134" y="555"/>
                  </a:lnTo>
                  <a:lnTo>
                    <a:pt x="93" y="647"/>
                  </a:lnTo>
                  <a:lnTo>
                    <a:pt x="52" y="750"/>
                  </a:lnTo>
                  <a:lnTo>
                    <a:pt x="31" y="853"/>
                  </a:lnTo>
                  <a:lnTo>
                    <a:pt x="11" y="956"/>
                  </a:lnTo>
                  <a:lnTo>
                    <a:pt x="1" y="1069"/>
                  </a:lnTo>
                  <a:lnTo>
                    <a:pt x="11" y="1171"/>
                  </a:lnTo>
                  <a:lnTo>
                    <a:pt x="31" y="1284"/>
                  </a:lnTo>
                  <a:lnTo>
                    <a:pt x="52" y="1387"/>
                  </a:lnTo>
                  <a:lnTo>
                    <a:pt x="93" y="1479"/>
                  </a:lnTo>
                  <a:lnTo>
                    <a:pt x="134" y="1572"/>
                  </a:lnTo>
                  <a:lnTo>
                    <a:pt x="186" y="1664"/>
                  </a:lnTo>
                  <a:lnTo>
                    <a:pt x="247" y="1747"/>
                  </a:lnTo>
                  <a:lnTo>
                    <a:pt x="319" y="1818"/>
                  </a:lnTo>
                  <a:lnTo>
                    <a:pt x="391" y="1890"/>
                  </a:lnTo>
                  <a:lnTo>
                    <a:pt x="473" y="1952"/>
                  </a:lnTo>
                  <a:lnTo>
                    <a:pt x="566" y="2003"/>
                  </a:lnTo>
                  <a:lnTo>
                    <a:pt x="658" y="2055"/>
                  </a:lnTo>
                  <a:lnTo>
                    <a:pt x="761" y="2086"/>
                  </a:lnTo>
                  <a:lnTo>
                    <a:pt x="864" y="2116"/>
                  </a:lnTo>
                  <a:lnTo>
                    <a:pt x="966" y="2127"/>
                  </a:lnTo>
                  <a:lnTo>
                    <a:pt x="1079" y="2137"/>
                  </a:lnTo>
                  <a:lnTo>
                    <a:pt x="1182" y="2127"/>
                  </a:lnTo>
                  <a:lnTo>
                    <a:pt x="1295" y="2116"/>
                  </a:lnTo>
                  <a:lnTo>
                    <a:pt x="1398" y="2086"/>
                  </a:lnTo>
                  <a:lnTo>
                    <a:pt x="1490" y="2055"/>
                  </a:lnTo>
                  <a:lnTo>
                    <a:pt x="1583" y="2003"/>
                  </a:lnTo>
                  <a:lnTo>
                    <a:pt x="1675" y="1952"/>
                  </a:lnTo>
                  <a:lnTo>
                    <a:pt x="1757" y="1890"/>
                  </a:lnTo>
                  <a:lnTo>
                    <a:pt x="1829" y="1818"/>
                  </a:lnTo>
                  <a:lnTo>
                    <a:pt x="1901" y="1747"/>
                  </a:lnTo>
                  <a:lnTo>
                    <a:pt x="1963" y="1664"/>
                  </a:lnTo>
                  <a:lnTo>
                    <a:pt x="2014" y="1572"/>
                  </a:lnTo>
                  <a:lnTo>
                    <a:pt x="2055" y="1479"/>
                  </a:lnTo>
                  <a:lnTo>
                    <a:pt x="2096" y="1387"/>
                  </a:lnTo>
                  <a:lnTo>
                    <a:pt x="2127" y="1284"/>
                  </a:lnTo>
                  <a:lnTo>
                    <a:pt x="2137" y="1171"/>
                  </a:lnTo>
                  <a:lnTo>
                    <a:pt x="2148" y="1069"/>
                  </a:lnTo>
                  <a:lnTo>
                    <a:pt x="2137" y="956"/>
                  </a:lnTo>
                  <a:lnTo>
                    <a:pt x="2127" y="853"/>
                  </a:lnTo>
                  <a:lnTo>
                    <a:pt x="2096" y="750"/>
                  </a:lnTo>
                  <a:lnTo>
                    <a:pt x="2055" y="647"/>
                  </a:lnTo>
                  <a:lnTo>
                    <a:pt x="2014" y="555"/>
                  </a:lnTo>
                  <a:lnTo>
                    <a:pt x="1963" y="473"/>
                  </a:lnTo>
                  <a:lnTo>
                    <a:pt x="1901" y="391"/>
                  </a:lnTo>
                  <a:lnTo>
                    <a:pt x="1829" y="308"/>
                  </a:lnTo>
                  <a:lnTo>
                    <a:pt x="1757" y="236"/>
                  </a:lnTo>
                  <a:lnTo>
                    <a:pt x="1675" y="175"/>
                  </a:lnTo>
                  <a:lnTo>
                    <a:pt x="1583" y="123"/>
                  </a:lnTo>
                  <a:lnTo>
                    <a:pt x="1490" y="82"/>
                  </a:lnTo>
                  <a:lnTo>
                    <a:pt x="1398" y="41"/>
                  </a:lnTo>
                  <a:lnTo>
                    <a:pt x="1295" y="21"/>
                  </a:lnTo>
                  <a:lnTo>
                    <a:pt x="118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796;p24">
              <a:extLst>
                <a:ext uri="{FF2B5EF4-FFF2-40B4-BE49-F238E27FC236}">
                  <a16:creationId xmlns:a16="http://schemas.microsoft.com/office/drawing/2014/main" id="{D2172FE2-BCAB-5D87-1273-C0923BEA5826}"/>
                </a:ext>
              </a:extLst>
            </p:cNvPr>
            <p:cNvSpPr/>
            <p:nvPr/>
          </p:nvSpPr>
          <p:spPr>
            <a:xfrm>
              <a:off x="1904090" y="3313874"/>
              <a:ext cx="338757" cy="710222"/>
            </a:xfrm>
            <a:custGeom>
              <a:avLst/>
              <a:gdLst/>
              <a:ahLst/>
              <a:cxnLst/>
              <a:rect l="l" t="t" r="r" b="b"/>
              <a:pathLst>
                <a:path w="7747" h="16242" extrusionOk="0">
                  <a:moveTo>
                    <a:pt x="3802" y="0"/>
                  </a:moveTo>
                  <a:lnTo>
                    <a:pt x="3627" y="10"/>
                  </a:lnTo>
                  <a:lnTo>
                    <a:pt x="3453" y="31"/>
                  </a:lnTo>
                  <a:lnTo>
                    <a:pt x="3288" y="62"/>
                  </a:lnTo>
                  <a:lnTo>
                    <a:pt x="3124" y="103"/>
                  </a:lnTo>
                  <a:lnTo>
                    <a:pt x="2970" y="144"/>
                  </a:lnTo>
                  <a:lnTo>
                    <a:pt x="2816" y="195"/>
                  </a:lnTo>
                  <a:lnTo>
                    <a:pt x="2549" y="308"/>
                  </a:lnTo>
                  <a:lnTo>
                    <a:pt x="2323" y="421"/>
                  </a:lnTo>
                  <a:lnTo>
                    <a:pt x="2148" y="514"/>
                  </a:lnTo>
                  <a:lnTo>
                    <a:pt x="1994" y="606"/>
                  </a:lnTo>
                  <a:lnTo>
                    <a:pt x="1953" y="853"/>
                  </a:lnTo>
                  <a:lnTo>
                    <a:pt x="1819" y="1479"/>
                  </a:lnTo>
                  <a:lnTo>
                    <a:pt x="1727" y="1890"/>
                  </a:lnTo>
                  <a:lnTo>
                    <a:pt x="1624" y="2322"/>
                  </a:lnTo>
                  <a:lnTo>
                    <a:pt x="1511" y="2774"/>
                  </a:lnTo>
                  <a:lnTo>
                    <a:pt x="1398" y="3216"/>
                  </a:lnTo>
                  <a:lnTo>
                    <a:pt x="1264" y="3657"/>
                  </a:lnTo>
                  <a:lnTo>
                    <a:pt x="1110" y="4130"/>
                  </a:lnTo>
                  <a:lnTo>
                    <a:pt x="782" y="5116"/>
                  </a:lnTo>
                  <a:lnTo>
                    <a:pt x="443" y="6112"/>
                  </a:lnTo>
                  <a:lnTo>
                    <a:pt x="124" y="7027"/>
                  </a:lnTo>
                  <a:lnTo>
                    <a:pt x="93" y="7140"/>
                  </a:lnTo>
                  <a:lnTo>
                    <a:pt x="63" y="7263"/>
                  </a:lnTo>
                  <a:lnTo>
                    <a:pt x="42" y="7397"/>
                  </a:lnTo>
                  <a:lnTo>
                    <a:pt x="21" y="7540"/>
                  </a:lnTo>
                  <a:lnTo>
                    <a:pt x="1" y="7849"/>
                  </a:lnTo>
                  <a:lnTo>
                    <a:pt x="11" y="8198"/>
                  </a:lnTo>
                  <a:lnTo>
                    <a:pt x="32" y="8568"/>
                  </a:lnTo>
                  <a:lnTo>
                    <a:pt x="83" y="8958"/>
                  </a:lnTo>
                  <a:lnTo>
                    <a:pt x="145" y="9359"/>
                  </a:lnTo>
                  <a:lnTo>
                    <a:pt x="227" y="9780"/>
                  </a:lnTo>
                  <a:lnTo>
                    <a:pt x="319" y="10201"/>
                  </a:lnTo>
                  <a:lnTo>
                    <a:pt x="432" y="10622"/>
                  </a:lnTo>
                  <a:lnTo>
                    <a:pt x="556" y="11033"/>
                  </a:lnTo>
                  <a:lnTo>
                    <a:pt x="689" y="11444"/>
                  </a:lnTo>
                  <a:lnTo>
                    <a:pt x="833" y="11824"/>
                  </a:lnTo>
                  <a:lnTo>
                    <a:pt x="987" y="12194"/>
                  </a:lnTo>
                  <a:lnTo>
                    <a:pt x="1151" y="12533"/>
                  </a:lnTo>
                  <a:lnTo>
                    <a:pt x="1326" y="12841"/>
                  </a:lnTo>
                  <a:lnTo>
                    <a:pt x="1511" y="13129"/>
                  </a:lnTo>
                  <a:lnTo>
                    <a:pt x="1706" y="13427"/>
                  </a:lnTo>
                  <a:lnTo>
                    <a:pt x="2107" y="14023"/>
                  </a:lnTo>
                  <a:lnTo>
                    <a:pt x="2518" y="14588"/>
                  </a:lnTo>
                  <a:lnTo>
                    <a:pt x="2918" y="15122"/>
                  </a:lnTo>
                  <a:lnTo>
                    <a:pt x="3268" y="15574"/>
                  </a:lnTo>
                  <a:lnTo>
                    <a:pt x="3545" y="15933"/>
                  </a:lnTo>
                  <a:lnTo>
                    <a:pt x="3802" y="16241"/>
                  </a:lnTo>
                  <a:lnTo>
                    <a:pt x="4439" y="15461"/>
                  </a:lnTo>
                  <a:lnTo>
                    <a:pt x="5045" y="14721"/>
                  </a:lnTo>
                  <a:lnTo>
                    <a:pt x="5672" y="13971"/>
                  </a:lnTo>
                  <a:lnTo>
                    <a:pt x="5743" y="13879"/>
                  </a:lnTo>
                  <a:lnTo>
                    <a:pt x="5826" y="13766"/>
                  </a:lnTo>
                  <a:lnTo>
                    <a:pt x="5990" y="13519"/>
                  </a:lnTo>
                  <a:lnTo>
                    <a:pt x="6165" y="13221"/>
                  </a:lnTo>
                  <a:lnTo>
                    <a:pt x="6329" y="12903"/>
                  </a:lnTo>
                  <a:lnTo>
                    <a:pt x="6504" y="12554"/>
                  </a:lnTo>
                  <a:lnTo>
                    <a:pt x="6678" y="12184"/>
                  </a:lnTo>
                  <a:lnTo>
                    <a:pt x="7007" y="11454"/>
                  </a:lnTo>
                  <a:lnTo>
                    <a:pt x="7295" y="10756"/>
                  </a:lnTo>
                  <a:lnTo>
                    <a:pt x="7531" y="10181"/>
                  </a:lnTo>
                  <a:lnTo>
                    <a:pt x="7747" y="9626"/>
                  </a:lnTo>
                  <a:lnTo>
                    <a:pt x="7675" y="9246"/>
                  </a:lnTo>
                  <a:lnTo>
                    <a:pt x="7510" y="8342"/>
                  </a:lnTo>
                  <a:lnTo>
                    <a:pt x="7408" y="7797"/>
                  </a:lnTo>
                  <a:lnTo>
                    <a:pt x="7295" y="7263"/>
                  </a:lnTo>
                  <a:lnTo>
                    <a:pt x="7182" y="6760"/>
                  </a:lnTo>
                  <a:lnTo>
                    <a:pt x="7079" y="6359"/>
                  </a:lnTo>
                  <a:lnTo>
                    <a:pt x="6956" y="5969"/>
                  </a:lnTo>
                  <a:lnTo>
                    <a:pt x="6812" y="5527"/>
                  </a:lnTo>
                  <a:lnTo>
                    <a:pt x="6473" y="4520"/>
                  </a:lnTo>
                  <a:lnTo>
                    <a:pt x="6298" y="3986"/>
                  </a:lnTo>
                  <a:lnTo>
                    <a:pt x="6134" y="3462"/>
                  </a:lnTo>
                  <a:lnTo>
                    <a:pt x="5990" y="2948"/>
                  </a:lnTo>
                  <a:lnTo>
                    <a:pt x="5867" y="2476"/>
                  </a:lnTo>
                  <a:lnTo>
                    <a:pt x="5682" y="1664"/>
                  </a:lnTo>
                  <a:lnTo>
                    <a:pt x="5538" y="1058"/>
                  </a:lnTo>
                  <a:lnTo>
                    <a:pt x="5404" y="545"/>
                  </a:lnTo>
                  <a:lnTo>
                    <a:pt x="5281" y="452"/>
                  </a:lnTo>
                  <a:lnTo>
                    <a:pt x="5148" y="370"/>
                  </a:lnTo>
                  <a:lnTo>
                    <a:pt x="4952" y="278"/>
                  </a:lnTo>
                  <a:lnTo>
                    <a:pt x="4716" y="175"/>
                  </a:lnTo>
                  <a:lnTo>
                    <a:pt x="4583" y="134"/>
                  </a:lnTo>
                  <a:lnTo>
                    <a:pt x="4449" y="93"/>
                  </a:lnTo>
                  <a:lnTo>
                    <a:pt x="4295" y="52"/>
                  </a:lnTo>
                  <a:lnTo>
                    <a:pt x="4141" y="31"/>
                  </a:lnTo>
                  <a:lnTo>
                    <a:pt x="3976" y="10"/>
                  </a:lnTo>
                  <a:lnTo>
                    <a:pt x="380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797;p24">
              <a:extLst>
                <a:ext uri="{FF2B5EF4-FFF2-40B4-BE49-F238E27FC236}">
                  <a16:creationId xmlns:a16="http://schemas.microsoft.com/office/drawing/2014/main" id="{D3E535E6-3B52-E608-6AA3-F236D4F44F5B}"/>
                </a:ext>
              </a:extLst>
            </p:cNvPr>
            <p:cNvSpPr/>
            <p:nvPr/>
          </p:nvSpPr>
          <p:spPr>
            <a:xfrm>
              <a:off x="1899148" y="3009743"/>
              <a:ext cx="312258" cy="376494"/>
            </a:xfrm>
            <a:custGeom>
              <a:avLst/>
              <a:gdLst/>
              <a:ahLst/>
              <a:cxnLst/>
              <a:rect l="l" t="t" r="r" b="b"/>
              <a:pathLst>
                <a:path w="7141" h="8610" extrusionOk="0">
                  <a:moveTo>
                    <a:pt x="3576" y="0"/>
                  </a:moveTo>
                  <a:lnTo>
                    <a:pt x="3381" y="11"/>
                  </a:lnTo>
                  <a:lnTo>
                    <a:pt x="2179" y="83"/>
                  </a:lnTo>
                  <a:lnTo>
                    <a:pt x="1377" y="144"/>
                  </a:lnTo>
                  <a:lnTo>
                    <a:pt x="1182" y="514"/>
                  </a:lnTo>
                  <a:lnTo>
                    <a:pt x="1008" y="894"/>
                  </a:lnTo>
                  <a:lnTo>
                    <a:pt x="854" y="1285"/>
                  </a:lnTo>
                  <a:lnTo>
                    <a:pt x="720" y="1675"/>
                  </a:lnTo>
                  <a:lnTo>
                    <a:pt x="597" y="2065"/>
                  </a:lnTo>
                  <a:lnTo>
                    <a:pt x="484" y="2445"/>
                  </a:lnTo>
                  <a:lnTo>
                    <a:pt x="391" y="2825"/>
                  </a:lnTo>
                  <a:lnTo>
                    <a:pt x="309" y="3195"/>
                  </a:lnTo>
                  <a:lnTo>
                    <a:pt x="247" y="3555"/>
                  </a:lnTo>
                  <a:lnTo>
                    <a:pt x="186" y="3904"/>
                  </a:lnTo>
                  <a:lnTo>
                    <a:pt x="93" y="4531"/>
                  </a:lnTo>
                  <a:lnTo>
                    <a:pt x="42" y="5055"/>
                  </a:lnTo>
                  <a:lnTo>
                    <a:pt x="1" y="5445"/>
                  </a:lnTo>
                  <a:lnTo>
                    <a:pt x="1" y="5609"/>
                  </a:lnTo>
                  <a:lnTo>
                    <a:pt x="1" y="5774"/>
                  </a:lnTo>
                  <a:lnTo>
                    <a:pt x="11" y="5938"/>
                  </a:lnTo>
                  <a:lnTo>
                    <a:pt x="42" y="6102"/>
                  </a:lnTo>
                  <a:lnTo>
                    <a:pt x="73" y="6267"/>
                  </a:lnTo>
                  <a:lnTo>
                    <a:pt x="114" y="6421"/>
                  </a:lnTo>
                  <a:lnTo>
                    <a:pt x="165" y="6585"/>
                  </a:lnTo>
                  <a:lnTo>
                    <a:pt x="217" y="6739"/>
                  </a:lnTo>
                  <a:lnTo>
                    <a:pt x="278" y="6894"/>
                  </a:lnTo>
                  <a:lnTo>
                    <a:pt x="350" y="7037"/>
                  </a:lnTo>
                  <a:lnTo>
                    <a:pt x="504" y="7325"/>
                  </a:lnTo>
                  <a:lnTo>
                    <a:pt x="669" y="7592"/>
                  </a:lnTo>
                  <a:lnTo>
                    <a:pt x="843" y="7828"/>
                  </a:lnTo>
                  <a:lnTo>
                    <a:pt x="925" y="7931"/>
                  </a:lnTo>
                  <a:lnTo>
                    <a:pt x="1018" y="8034"/>
                  </a:lnTo>
                  <a:lnTo>
                    <a:pt x="1110" y="8116"/>
                  </a:lnTo>
                  <a:lnTo>
                    <a:pt x="1203" y="8188"/>
                  </a:lnTo>
                  <a:lnTo>
                    <a:pt x="1295" y="8250"/>
                  </a:lnTo>
                  <a:lnTo>
                    <a:pt x="1377" y="8301"/>
                  </a:lnTo>
                  <a:lnTo>
                    <a:pt x="1552" y="8393"/>
                  </a:lnTo>
                  <a:lnTo>
                    <a:pt x="1696" y="8445"/>
                  </a:lnTo>
                  <a:lnTo>
                    <a:pt x="1809" y="8476"/>
                  </a:lnTo>
                  <a:lnTo>
                    <a:pt x="1912" y="8496"/>
                  </a:lnTo>
                  <a:lnTo>
                    <a:pt x="2055" y="8424"/>
                  </a:lnTo>
                  <a:lnTo>
                    <a:pt x="2240" y="8352"/>
                  </a:lnTo>
                  <a:lnTo>
                    <a:pt x="2466" y="8260"/>
                  </a:lnTo>
                  <a:lnTo>
                    <a:pt x="2744" y="8178"/>
                  </a:lnTo>
                  <a:lnTo>
                    <a:pt x="2898" y="8137"/>
                  </a:lnTo>
                  <a:lnTo>
                    <a:pt x="3062" y="8106"/>
                  </a:lnTo>
                  <a:lnTo>
                    <a:pt x="3237" y="8075"/>
                  </a:lnTo>
                  <a:lnTo>
                    <a:pt x="3411" y="8054"/>
                  </a:lnTo>
                  <a:lnTo>
                    <a:pt x="3596" y="8034"/>
                  </a:lnTo>
                  <a:lnTo>
                    <a:pt x="3966" y="8034"/>
                  </a:lnTo>
                  <a:lnTo>
                    <a:pt x="4151" y="8054"/>
                  </a:lnTo>
                  <a:lnTo>
                    <a:pt x="4336" y="8085"/>
                  </a:lnTo>
                  <a:lnTo>
                    <a:pt x="4521" y="8116"/>
                  </a:lnTo>
                  <a:lnTo>
                    <a:pt x="4685" y="8167"/>
                  </a:lnTo>
                  <a:lnTo>
                    <a:pt x="4860" y="8208"/>
                  </a:lnTo>
                  <a:lnTo>
                    <a:pt x="5158" y="8321"/>
                  </a:lnTo>
                  <a:lnTo>
                    <a:pt x="5415" y="8424"/>
                  </a:lnTo>
                  <a:lnTo>
                    <a:pt x="5620" y="8517"/>
                  </a:lnTo>
                  <a:lnTo>
                    <a:pt x="5795" y="8609"/>
                  </a:lnTo>
                  <a:lnTo>
                    <a:pt x="5918" y="8496"/>
                  </a:lnTo>
                  <a:lnTo>
                    <a:pt x="6062" y="8383"/>
                  </a:lnTo>
                  <a:lnTo>
                    <a:pt x="6226" y="8219"/>
                  </a:lnTo>
                  <a:lnTo>
                    <a:pt x="6401" y="8024"/>
                  </a:lnTo>
                  <a:lnTo>
                    <a:pt x="6493" y="7911"/>
                  </a:lnTo>
                  <a:lnTo>
                    <a:pt x="6576" y="7798"/>
                  </a:lnTo>
                  <a:lnTo>
                    <a:pt x="6658" y="7674"/>
                  </a:lnTo>
                  <a:lnTo>
                    <a:pt x="6730" y="7551"/>
                  </a:lnTo>
                  <a:lnTo>
                    <a:pt x="6802" y="7428"/>
                  </a:lnTo>
                  <a:lnTo>
                    <a:pt x="6853" y="7294"/>
                  </a:lnTo>
                  <a:lnTo>
                    <a:pt x="6904" y="7171"/>
                  </a:lnTo>
                  <a:lnTo>
                    <a:pt x="6966" y="7017"/>
                  </a:lnTo>
                  <a:lnTo>
                    <a:pt x="7028" y="6801"/>
                  </a:lnTo>
                  <a:lnTo>
                    <a:pt x="7058" y="6678"/>
                  </a:lnTo>
                  <a:lnTo>
                    <a:pt x="7089" y="6534"/>
                  </a:lnTo>
                  <a:lnTo>
                    <a:pt x="7110" y="6370"/>
                  </a:lnTo>
                  <a:lnTo>
                    <a:pt x="7130" y="6185"/>
                  </a:lnTo>
                  <a:lnTo>
                    <a:pt x="7141" y="5979"/>
                  </a:lnTo>
                  <a:lnTo>
                    <a:pt x="7141" y="5763"/>
                  </a:lnTo>
                  <a:lnTo>
                    <a:pt x="7141" y="5517"/>
                  </a:lnTo>
                  <a:lnTo>
                    <a:pt x="7120" y="5240"/>
                  </a:lnTo>
                  <a:lnTo>
                    <a:pt x="7089" y="4942"/>
                  </a:lnTo>
                  <a:lnTo>
                    <a:pt x="7048" y="4623"/>
                  </a:lnTo>
                  <a:lnTo>
                    <a:pt x="6986" y="4274"/>
                  </a:lnTo>
                  <a:lnTo>
                    <a:pt x="6904" y="3914"/>
                  </a:lnTo>
                  <a:lnTo>
                    <a:pt x="6812" y="3545"/>
                  </a:lnTo>
                  <a:lnTo>
                    <a:pt x="6709" y="3175"/>
                  </a:lnTo>
                  <a:lnTo>
                    <a:pt x="6606" y="2805"/>
                  </a:lnTo>
                  <a:lnTo>
                    <a:pt x="6483" y="2445"/>
                  </a:lnTo>
                  <a:lnTo>
                    <a:pt x="6247" y="1767"/>
                  </a:lnTo>
                  <a:lnTo>
                    <a:pt x="6021" y="1161"/>
                  </a:lnTo>
                  <a:lnTo>
                    <a:pt x="5826" y="689"/>
                  </a:lnTo>
                  <a:lnTo>
                    <a:pt x="5641" y="257"/>
                  </a:lnTo>
                  <a:lnTo>
                    <a:pt x="5435" y="216"/>
                  </a:lnTo>
                  <a:lnTo>
                    <a:pt x="5199" y="165"/>
                  </a:lnTo>
                  <a:lnTo>
                    <a:pt x="4901" y="113"/>
                  </a:lnTo>
                  <a:lnTo>
                    <a:pt x="4552" y="62"/>
                  </a:lnTo>
                  <a:lnTo>
                    <a:pt x="4172" y="31"/>
                  </a:lnTo>
                  <a:lnTo>
                    <a:pt x="3771" y="11"/>
                  </a:lnTo>
                  <a:lnTo>
                    <a:pt x="357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798;p24">
              <a:extLst>
                <a:ext uri="{FF2B5EF4-FFF2-40B4-BE49-F238E27FC236}">
                  <a16:creationId xmlns:a16="http://schemas.microsoft.com/office/drawing/2014/main" id="{BAE9A8E6-06DB-255E-4392-357D44C77FB8}"/>
                </a:ext>
              </a:extLst>
            </p:cNvPr>
            <p:cNvSpPr/>
            <p:nvPr/>
          </p:nvSpPr>
          <p:spPr>
            <a:xfrm>
              <a:off x="1423907" y="2781087"/>
              <a:ext cx="646424" cy="1242998"/>
            </a:xfrm>
            <a:custGeom>
              <a:avLst/>
              <a:gdLst/>
              <a:ahLst/>
              <a:cxnLst/>
              <a:rect l="l" t="t" r="r" b="b"/>
              <a:pathLst>
                <a:path w="14783" h="28426" extrusionOk="0">
                  <a:moveTo>
                    <a:pt x="6801" y="1"/>
                  </a:moveTo>
                  <a:lnTo>
                    <a:pt x="5856" y="175"/>
                  </a:lnTo>
                  <a:lnTo>
                    <a:pt x="5743" y="206"/>
                  </a:lnTo>
                  <a:lnTo>
                    <a:pt x="5609" y="237"/>
                  </a:lnTo>
                  <a:lnTo>
                    <a:pt x="5465" y="288"/>
                  </a:lnTo>
                  <a:lnTo>
                    <a:pt x="5311" y="350"/>
                  </a:lnTo>
                  <a:lnTo>
                    <a:pt x="4962" y="504"/>
                  </a:lnTo>
                  <a:lnTo>
                    <a:pt x="4582" y="709"/>
                  </a:lnTo>
                  <a:lnTo>
                    <a:pt x="4376" y="822"/>
                  </a:lnTo>
                  <a:lnTo>
                    <a:pt x="4171" y="946"/>
                  </a:lnTo>
                  <a:lnTo>
                    <a:pt x="3966" y="1079"/>
                  </a:lnTo>
                  <a:lnTo>
                    <a:pt x="3750" y="1233"/>
                  </a:lnTo>
                  <a:lnTo>
                    <a:pt x="3524" y="1387"/>
                  </a:lnTo>
                  <a:lnTo>
                    <a:pt x="3308" y="1552"/>
                  </a:lnTo>
                  <a:lnTo>
                    <a:pt x="3092" y="1726"/>
                  </a:lnTo>
                  <a:lnTo>
                    <a:pt x="2866" y="1911"/>
                  </a:lnTo>
                  <a:lnTo>
                    <a:pt x="2651" y="2106"/>
                  </a:lnTo>
                  <a:lnTo>
                    <a:pt x="2435" y="2312"/>
                  </a:lnTo>
                  <a:lnTo>
                    <a:pt x="2219" y="2528"/>
                  </a:lnTo>
                  <a:lnTo>
                    <a:pt x="2014" y="2754"/>
                  </a:lnTo>
                  <a:lnTo>
                    <a:pt x="1808" y="2990"/>
                  </a:lnTo>
                  <a:lnTo>
                    <a:pt x="1613" y="3226"/>
                  </a:lnTo>
                  <a:lnTo>
                    <a:pt x="1418" y="3483"/>
                  </a:lnTo>
                  <a:lnTo>
                    <a:pt x="1243" y="3740"/>
                  </a:lnTo>
                  <a:lnTo>
                    <a:pt x="1069" y="4007"/>
                  </a:lnTo>
                  <a:lnTo>
                    <a:pt x="904" y="4284"/>
                  </a:lnTo>
                  <a:lnTo>
                    <a:pt x="750" y="4562"/>
                  </a:lnTo>
                  <a:lnTo>
                    <a:pt x="617" y="4860"/>
                  </a:lnTo>
                  <a:lnTo>
                    <a:pt x="493" y="5158"/>
                  </a:lnTo>
                  <a:lnTo>
                    <a:pt x="380" y="5466"/>
                  </a:lnTo>
                  <a:lnTo>
                    <a:pt x="288" y="5784"/>
                  </a:lnTo>
                  <a:lnTo>
                    <a:pt x="206" y="6103"/>
                  </a:lnTo>
                  <a:lnTo>
                    <a:pt x="165" y="6349"/>
                  </a:lnTo>
                  <a:lnTo>
                    <a:pt x="123" y="6596"/>
                  </a:lnTo>
                  <a:lnTo>
                    <a:pt x="93" y="6842"/>
                  </a:lnTo>
                  <a:lnTo>
                    <a:pt x="62" y="7089"/>
                  </a:lnTo>
                  <a:lnTo>
                    <a:pt x="21" y="7592"/>
                  </a:lnTo>
                  <a:lnTo>
                    <a:pt x="0" y="8096"/>
                  </a:lnTo>
                  <a:lnTo>
                    <a:pt x="0" y="8599"/>
                  </a:lnTo>
                  <a:lnTo>
                    <a:pt x="21" y="9082"/>
                  </a:lnTo>
                  <a:lnTo>
                    <a:pt x="41" y="9554"/>
                  </a:lnTo>
                  <a:lnTo>
                    <a:pt x="72" y="9996"/>
                  </a:lnTo>
                  <a:lnTo>
                    <a:pt x="113" y="10417"/>
                  </a:lnTo>
                  <a:lnTo>
                    <a:pt x="165" y="10797"/>
                  </a:lnTo>
                  <a:lnTo>
                    <a:pt x="247" y="11424"/>
                  </a:lnTo>
                  <a:lnTo>
                    <a:pt x="319" y="11835"/>
                  </a:lnTo>
                  <a:lnTo>
                    <a:pt x="349" y="11989"/>
                  </a:lnTo>
                  <a:lnTo>
                    <a:pt x="534" y="12010"/>
                  </a:lnTo>
                  <a:lnTo>
                    <a:pt x="1079" y="12051"/>
                  </a:lnTo>
                  <a:lnTo>
                    <a:pt x="1469" y="12081"/>
                  </a:lnTo>
                  <a:lnTo>
                    <a:pt x="1921" y="12102"/>
                  </a:lnTo>
                  <a:lnTo>
                    <a:pt x="2445" y="12112"/>
                  </a:lnTo>
                  <a:lnTo>
                    <a:pt x="3020" y="12123"/>
                  </a:lnTo>
                  <a:lnTo>
                    <a:pt x="3298" y="12133"/>
                  </a:lnTo>
                  <a:lnTo>
                    <a:pt x="3575" y="12164"/>
                  </a:lnTo>
                  <a:lnTo>
                    <a:pt x="3863" y="12205"/>
                  </a:lnTo>
                  <a:lnTo>
                    <a:pt x="4140" y="12266"/>
                  </a:lnTo>
                  <a:lnTo>
                    <a:pt x="4418" y="12338"/>
                  </a:lnTo>
                  <a:lnTo>
                    <a:pt x="4674" y="12420"/>
                  </a:lnTo>
                  <a:lnTo>
                    <a:pt x="4931" y="12503"/>
                  </a:lnTo>
                  <a:lnTo>
                    <a:pt x="5178" y="12595"/>
                  </a:lnTo>
                  <a:lnTo>
                    <a:pt x="5599" y="12759"/>
                  </a:lnTo>
                  <a:lnTo>
                    <a:pt x="5928" y="12914"/>
                  </a:lnTo>
                  <a:lnTo>
                    <a:pt x="6226" y="13057"/>
                  </a:lnTo>
                  <a:lnTo>
                    <a:pt x="6154" y="13078"/>
                  </a:lnTo>
                  <a:lnTo>
                    <a:pt x="6061" y="13088"/>
                  </a:lnTo>
                  <a:lnTo>
                    <a:pt x="5804" y="13098"/>
                  </a:lnTo>
                  <a:lnTo>
                    <a:pt x="5137" y="13109"/>
                  </a:lnTo>
                  <a:lnTo>
                    <a:pt x="4736" y="13109"/>
                  </a:lnTo>
                  <a:lnTo>
                    <a:pt x="4335" y="13119"/>
                  </a:lnTo>
                  <a:lnTo>
                    <a:pt x="3935" y="13150"/>
                  </a:lnTo>
                  <a:lnTo>
                    <a:pt x="3740" y="13170"/>
                  </a:lnTo>
                  <a:lnTo>
                    <a:pt x="3555" y="13191"/>
                  </a:lnTo>
                  <a:lnTo>
                    <a:pt x="3288" y="13232"/>
                  </a:lnTo>
                  <a:lnTo>
                    <a:pt x="3041" y="13283"/>
                  </a:lnTo>
                  <a:lnTo>
                    <a:pt x="2579" y="13386"/>
                  </a:lnTo>
                  <a:lnTo>
                    <a:pt x="2168" y="13499"/>
                  </a:lnTo>
                  <a:lnTo>
                    <a:pt x="1819" y="13602"/>
                  </a:lnTo>
                  <a:lnTo>
                    <a:pt x="1531" y="13705"/>
                  </a:lnTo>
                  <a:lnTo>
                    <a:pt x="1325" y="13787"/>
                  </a:lnTo>
                  <a:lnTo>
                    <a:pt x="1151" y="13859"/>
                  </a:lnTo>
                  <a:lnTo>
                    <a:pt x="1192" y="13972"/>
                  </a:lnTo>
                  <a:lnTo>
                    <a:pt x="1346" y="14290"/>
                  </a:lnTo>
                  <a:lnTo>
                    <a:pt x="1593" y="14773"/>
                  </a:lnTo>
                  <a:lnTo>
                    <a:pt x="1747" y="15071"/>
                  </a:lnTo>
                  <a:lnTo>
                    <a:pt x="1932" y="15400"/>
                  </a:lnTo>
                  <a:lnTo>
                    <a:pt x="2137" y="15749"/>
                  </a:lnTo>
                  <a:lnTo>
                    <a:pt x="2363" y="16119"/>
                  </a:lnTo>
                  <a:lnTo>
                    <a:pt x="2620" y="16509"/>
                  </a:lnTo>
                  <a:lnTo>
                    <a:pt x="2897" y="16910"/>
                  </a:lnTo>
                  <a:lnTo>
                    <a:pt x="3195" y="17310"/>
                  </a:lnTo>
                  <a:lnTo>
                    <a:pt x="3514" y="17721"/>
                  </a:lnTo>
                  <a:lnTo>
                    <a:pt x="3853" y="18132"/>
                  </a:lnTo>
                  <a:lnTo>
                    <a:pt x="4222" y="18543"/>
                  </a:lnTo>
                  <a:lnTo>
                    <a:pt x="4952" y="19313"/>
                  </a:lnTo>
                  <a:lnTo>
                    <a:pt x="5712" y="20094"/>
                  </a:lnTo>
                  <a:lnTo>
                    <a:pt x="6482" y="20875"/>
                  </a:lnTo>
                  <a:lnTo>
                    <a:pt x="7243" y="21625"/>
                  </a:lnTo>
                  <a:lnTo>
                    <a:pt x="7972" y="22313"/>
                  </a:lnTo>
                  <a:lnTo>
                    <a:pt x="8321" y="22642"/>
                  </a:lnTo>
                  <a:lnTo>
                    <a:pt x="8660" y="22940"/>
                  </a:lnTo>
                  <a:lnTo>
                    <a:pt x="8979" y="23217"/>
                  </a:lnTo>
                  <a:lnTo>
                    <a:pt x="9287" y="23474"/>
                  </a:lnTo>
                  <a:lnTo>
                    <a:pt x="9575" y="23690"/>
                  </a:lnTo>
                  <a:lnTo>
                    <a:pt x="9831" y="23885"/>
                  </a:lnTo>
                  <a:lnTo>
                    <a:pt x="10109" y="24090"/>
                  </a:lnTo>
                  <a:lnTo>
                    <a:pt x="10427" y="24347"/>
                  </a:lnTo>
                  <a:lnTo>
                    <a:pt x="10787" y="24655"/>
                  </a:lnTo>
                  <a:lnTo>
                    <a:pt x="11167" y="24994"/>
                  </a:lnTo>
                  <a:lnTo>
                    <a:pt x="11989" y="25734"/>
                  </a:lnTo>
                  <a:lnTo>
                    <a:pt x="12810" y="26504"/>
                  </a:lnTo>
                  <a:lnTo>
                    <a:pt x="13571" y="27234"/>
                  </a:lnTo>
                  <a:lnTo>
                    <a:pt x="14197" y="27850"/>
                  </a:lnTo>
                  <a:lnTo>
                    <a:pt x="14783" y="28425"/>
                  </a:lnTo>
                  <a:lnTo>
                    <a:pt x="14259" y="27162"/>
                  </a:lnTo>
                  <a:lnTo>
                    <a:pt x="13694" y="25826"/>
                  </a:lnTo>
                  <a:lnTo>
                    <a:pt x="13026" y="24244"/>
                  </a:lnTo>
                  <a:lnTo>
                    <a:pt x="12317" y="22580"/>
                  </a:lnTo>
                  <a:lnTo>
                    <a:pt x="11619" y="21019"/>
                  </a:lnTo>
                  <a:lnTo>
                    <a:pt x="11311" y="20310"/>
                  </a:lnTo>
                  <a:lnTo>
                    <a:pt x="11023" y="19704"/>
                  </a:lnTo>
                  <a:lnTo>
                    <a:pt x="10776" y="19190"/>
                  </a:lnTo>
                  <a:lnTo>
                    <a:pt x="10571" y="18810"/>
                  </a:lnTo>
                  <a:lnTo>
                    <a:pt x="10068" y="17875"/>
                  </a:lnTo>
                  <a:lnTo>
                    <a:pt x="9318" y="16447"/>
                  </a:lnTo>
                  <a:lnTo>
                    <a:pt x="8424" y="14680"/>
                  </a:lnTo>
                  <a:lnTo>
                    <a:pt x="7941" y="13715"/>
                  </a:lnTo>
                  <a:lnTo>
                    <a:pt x="7458" y="12729"/>
                  </a:lnTo>
                  <a:lnTo>
                    <a:pt x="6975" y="11742"/>
                  </a:lnTo>
                  <a:lnTo>
                    <a:pt x="6513" y="10766"/>
                  </a:lnTo>
                  <a:lnTo>
                    <a:pt x="6071" y="9821"/>
                  </a:lnTo>
                  <a:lnTo>
                    <a:pt x="5671" y="8928"/>
                  </a:lnTo>
                  <a:lnTo>
                    <a:pt x="5322" y="8116"/>
                  </a:lnTo>
                  <a:lnTo>
                    <a:pt x="5034" y="7387"/>
                  </a:lnTo>
                  <a:lnTo>
                    <a:pt x="4921" y="7068"/>
                  </a:lnTo>
                  <a:lnTo>
                    <a:pt x="4818" y="6781"/>
                  </a:lnTo>
                  <a:lnTo>
                    <a:pt x="4746" y="6524"/>
                  </a:lnTo>
                  <a:lnTo>
                    <a:pt x="4685" y="6308"/>
                  </a:lnTo>
                  <a:lnTo>
                    <a:pt x="4654" y="6103"/>
                  </a:lnTo>
                  <a:lnTo>
                    <a:pt x="4623" y="5897"/>
                  </a:lnTo>
                  <a:lnTo>
                    <a:pt x="4592" y="5692"/>
                  </a:lnTo>
                  <a:lnTo>
                    <a:pt x="4582" y="5486"/>
                  </a:lnTo>
                  <a:lnTo>
                    <a:pt x="4572" y="5271"/>
                  </a:lnTo>
                  <a:lnTo>
                    <a:pt x="4582" y="5065"/>
                  </a:lnTo>
                  <a:lnTo>
                    <a:pt x="4582" y="4849"/>
                  </a:lnTo>
                  <a:lnTo>
                    <a:pt x="4602" y="4644"/>
                  </a:lnTo>
                  <a:lnTo>
                    <a:pt x="4623" y="4428"/>
                  </a:lnTo>
                  <a:lnTo>
                    <a:pt x="4654" y="4212"/>
                  </a:lnTo>
                  <a:lnTo>
                    <a:pt x="4726" y="3802"/>
                  </a:lnTo>
                  <a:lnTo>
                    <a:pt x="4818" y="3391"/>
                  </a:lnTo>
                  <a:lnTo>
                    <a:pt x="4941" y="2990"/>
                  </a:lnTo>
                  <a:lnTo>
                    <a:pt x="5075" y="2610"/>
                  </a:lnTo>
                  <a:lnTo>
                    <a:pt x="5219" y="2240"/>
                  </a:lnTo>
                  <a:lnTo>
                    <a:pt x="5383" y="1901"/>
                  </a:lnTo>
                  <a:lnTo>
                    <a:pt x="5558" y="1583"/>
                  </a:lnTo>
                  <a:lnTo>
                    <a:pt x="5732" y="1295"/>
                  </a:lnTo>
                  <a:lnTo>
                    <a:pt x="5917" y="1028"/>
                  </a:lnTo>
                  <a:lnTo>
                    <a:pt x="6010" y="915"/>
                  </a:lnTo>
                  <a:lnTo>
                    <a:pt x="6102" y="812"/>
                  </a:lnTo>
                  <a:lnTo>
                    <a:pt x="6195" y="709"/>
                  </a:lnTo>
                  <a:lnTo>
                    <a:pt x="6297" y="627"/>
                  </a:lnTo>
                  <a:lnTo>
                    <a:pt x="6452" y="473"/>
                  </a:lnTo>
                  <a:lnTo>
                    <a:pt x="6595" y="319"/>
                  </a:lnTo>
                  <a:lnTo>
                    <a:pt x="6708" y="155"/>
                  </a:lnTo>
                  <a:lnTo>
                    <a:pt x="6801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799;p24">
              <a:extLst>
                <a:ext uri="{FF2B5EF4-FFF2-40B4-BE49-F238E27FC236}">
                  <a16:creationId xmlns:a16="http://schemas.microsoft.com/office/drawing/2014/main" id="{57F9A6F5-E9B4-C300-5F30-4AE96EA11F41}"/>
                </a:ext>
              </a:extLst>
            </p:cNvPr>
            <p:cNvSpPr/>
            <p:nvPr/>
          </p:nvSpPr>
          <p:spPr>
            <a:xfrm>
              <a:off x="2070302" y="2799497"/>
              <a:ext cx="612797" cy="1224589"/>
            </a:xfrm>
            <a:custGeom>
              <a:avLst/>
              <a:gdLst/>
              <a:ahLst/>
              <a:cxnLst/>
              <a:rect l="l" t="t" r="r" b="b"/>
              <a:pathLst>
                <a:path w="14014" h="28005" extrusionOk="0">
                  <a:moveTo>
                    <a:pt x="9123" y="1"/>
                  </a:moveTo>
                  <a:lnTo>
                    <a:pt x="9144" y="114"/>
                  </a:lnTo>
                  <a:lnTo>
                    <a:pt x="9154" y="237"/>
                  </a:lnTo>
                  <a:lnTo>
                    <a:pt x="9175" y="453"/>
                  </a:lnTo>
                  <a:lnTo>
                    <a:pt x="9205" y="843"/>
                  </a:lnTo>
                  <a:lnTo>
                    <a:pt x="9236" y="1295"/>
                  </a:lnTo>
                  <a:lnTo>
                    <a:pt x="9267" y="1788"/>
                  </a:lnTo>
                  <a:lnTo>
                    <a:pt x="9277" y="2312"/>
                  </a:lnTo>
                  <a:lnTo>
                    <a:pt x="9277" y="2857"/>
                  </a:lnTo>
                  <a:lnTo>
                    <a:pt x="9257" y="3391"/>
                  </a:lnTo>
                  <a:lnTo>
                    <a:pt x="9216" y="3925"/>
                  </a:lnTo>
                  <a:lnTo>
                    <a:pt x="9185" y="4172"/>
                  </a:lnTo>
                  <a:lnTo>
                    <a:pt x="9154" y="4418"/>
                  </a:lnTo>
                  <a:lnTo>
                    <a:pt x="9041" y="5055"/>
                  </a:lnTo>
                  <a:lnTo>
                    <a:pt x="8866" y="6010"/>
                  </a:lnTo>
                  <a:lnTo>
                    <a:pt x="8743" y="6586"/>
                  </a:lnTo>
                  <a:lnTo>
                    <a:pt x="8610" y="7223"/>
                  </a:lnTo>
                  <a:lnTo>
                    <a:pt x="8445" y="7921"/>
                  </a:lnTo>
                  <a:lnTo>
                    <a:pt x="8271" y="8661"/>
                  </a:lnTo>
                  <a:lnTo>
                    <a:pt x="8065" y="9452"/>
                  </a:lnTo>
                  <a:lnTo>
                    <a:pt x="7839" y="10284"/>
                  </a:lnTo>
                  <a:lnTo>
                    <a:pt x="7603" y="11157"/>
                  </a:lnTo>
                  <a:lnTo>
                    <a:pt x="7325" y="12051"/>
                  </a:lnTo>
                  <a:lnTo>
                    <a:pt x="7038" y="12975"/>
                  </a:lnTo>
                  <a:lnTo>
                    <a:pt x="6719" y="13920"/>
                  </a:lnTo>
                  <a:lnTo>
                    <a:pt x="6380" y="14876"/>
                  </a:lnTo>
                  <a:lnTo>
                    <a:pt x="6010" y="15841"/>
                  </a:lnTo>
                  <a:lnTo>
                    <a:pt x="5805" y="16365"/>
                  </a:lnTo>
                  <a:lnTo>
                    <a:pt x="5589" y="16889"/>
                  </a:lnTo>
                  <a:lnTo>
                    <a:pt x="5137" y="17937"/>
                  </a:lnTo>
                  <a:lnTo>
                    <a:pt x="4665" y="19005"/>
                  </a:lnTo>
                  <a:lnTo>
                    <a:pt x="4172" y="20053"/>
                  </a:lnTo>
                  <a:lnTo>
                    <a:pt x="3668" y="21091"/>
                  </a:lnTo>
                  <a:lnTo>
                    <a:pt x="3175" y="22098"/>
                  </a:lnTo>
                  <a:lnTo>
                    <a:pt x="2682" y="23074"/>
                  </a:lnTo>
                  <a:lnTo>
                    <a:pt x="2199" y="23978"/>
                  </a:lnTo>
                  <a:lnTo>
                    <a:pt x="1758" y="24830"/>
                  </a:lnTo>
                  <a:lnTo>
                    <a:pt x="1336" y="25601"/>
                  </a:lnTo>
                  <a:lnTo>
                    <a:pt x="638" y="26874"/>
                  </a:lnTo>
                  <a:lnTo>
                    <a:pt x="165" y="27707"/>
                  </a:lnTo>
                  <a:lnTo>
                    <a:pt x="1" y="28004"/>
                  </a:lnTo>
                  <a:lnTo>
                    <a:pt x="278" y="27789"/>
                  </a:lnTo>
                  <a:lnTo>
                    <a:pt x="956" y="27234"/>
                  </a:lnTo>
                  <a:lnTo>
                    <a:pt x="1367" y="26895"/>
                  </a:lnTo>
                  <a:lnTo>
                    <a:pt x="1778" y="26535"/>
                  </a:lnTo>
                  <a:lnTo>
                    <a:pt x="2168" y="26186"/>
                  </a:lnTo>
                  <a:lnTo>
                    <a:pt x="2507" y="25868"/>
                  </a:lnTo>
                  <a:lnTo>
                    <a:pt x="2744" y="25631"/>
                  </a:lnTo>
                  <a:lnTo>
                    <a:pt x="3021" y="25385"/>
                  </a:lnTo>
                  <a:lnTo>
                    <a:pt x="3637" y="24830"/>
                  </a:lnTo>
                  <a:lnTo>
                    <a:pt x="5148" y="23505"/>
                  </a:lnTo>
                  <a:lnTo>
                    <a:pt x="6000" y="22745"/>
                  </a:lnTo>
                  <a:lnTo>
                    <a:pt x="6432" y="22334"/>
                  </a:lnTo>
                  <a:lnTo>
                    <a:pt x="6884" y="21913"/>
                  </a:lnTo>
                  <a:lnTo>
                    <a:pt x="7346" y="21471"/>
                  </a:lnTo>
                  <a:lnTo>
                    <a:pt x="7798" y="21019"/>
                  </a:lnTo>
                  <a:lnTo>
                    <a:pt x="8260" y="20546"/>
                  </a:lnTo>
                  <a:lnTo>
                    <a:pt x="8723" y="20053"/>
                  </a:lnTo>
                  <a:lnTo>
                    <a:pt x="9185" y="19540"/>
                  </a:lnTo>
                  <a:lnTo>
                    <a:pt x="9647" y="19016"/>
                  </a:lnTo>
                  <a:lnTo>
                    <a:pt x="10109" y="18482"/>
                  </a:lnTo>
                  <a:lnTo>
                    <a:pt x="10541" y="17958"/>
                  </a:lnTo>
                  <a:lnTo>
                    <a:pt x="10972" y="17434"/>
                  </a:lnTo>
                  <a:lnTo>
                    <a:pt x="11373" y="16930"/>
                  </a:lnTo>
                  <a:lnTo>
                    <a:pt x="12113" y="15985"/>
                  </a:lnTo>
                  <a:lnTo>
                    <a:pt x="12739" y="15163"/>
                  </a:lnTo>
                  <a:lnTo>
                    <a:pt x="13222" y="14516"/>
                  </a:lnTo>
                  <a:lnTo>
                    <a:pt x="13633" y="13941"/>
                  </a:lnTo>
                  <a:lnTo>
                    <a:pt x="13479" y="13869"/>
                  </a:lnTo>
                  <a:lnTo>
                    <a:pt x="13078" y="13684"/>
                  </a:lnTo>
                  <a:lnTo>
                    <a:pt x="12801" y="13561"/>
                  </a:lnTo>
                  <a:lnTo>
                    <a:pt x="12482" y="13448"/>
                  </a:lnTo>
                  <a:lnTo>
                    <a:pt x="12133" y="13325"/>
                  </a:lnTo>
                  <a:lnTo>
                    <a:pt x="11753" y="13212"/>
                  </a:lnTo>
                  <a:lnTo>
                    <a:pt x="11003" y="13016"/>
                  </a:lnTo>
                  <a:lnTo>
                    <a:pt x="10366" y="12842"/>
                  </a:lnTo>
                  <a:lnTo>
                    <a:pt x="10079" y="12760"/>
                  </a:lnTo>
                  <a:lnTo>
                    <a:pt x="9801" y="12667"/>
                  </a:lnTo>
                  <a:lnTo>
                    <a:pt x="9555" y="12564"/>
                  </a:lnTo>
                  <a:lnTo>
                    <a:pt x="9318" y="12462"/>
                  </a:lnTo>
                  <a:lnTo>
                    <a:pt x="9349" y="12451"/>
                  </a:lnTo>
                  <a:lnTo>
                    <a:pt x="9442" y="12421"/>
                  </a:lnTo>
                  <a:lnTo>
                    <a:pt x="9596" y="12380"/>
                  </a:lnTo>
                  <a:lnTo>
                    <a:pt x="9822" y="12328"/>
                  </a:lnTo>
                  <a:lnTo>
                    <a:pt x="10120" y="12297"/>
                  </a:lnTo>
                  <a:lnTo>
                    <a:pt x="10305" y="12287"/>
                  </a:lnTo>
                  <a:lnTo>
                    <a:pt x="10510" y="12277"/>
                  </a:lnTo>
                  <a:lnTo>
                    <a:pt x="10726" y="12277"/>
                  </a:lnTo>
                  <a:lnTo>
                    <a:pt x="10972" y="12287"/>
                  </a:lnTo>
                  <a:lnTo>
                    <a:pt x="11239" y="12308"/>
                  </a:lnTo>
                  <a:lnTo>
                    <a:pt x="11527" y="12338"/>
                  </a:lnTo>
                  <a:lnTo>
                    <a:pt x="11887" y="12380"/>
                  </a:lnTo>
                  <a:lnTo>
                    <a:pt x="12287" y="12441"/>
                  </a:lnTo>
                  <a:lnTo>
                    <a:pt x="13068" y="12575"/>
                  </a:lnTo>
                  <a:lnTo>
                    <a:pt x="13684" y="12688"/>
                  </a:lnTo>
                  <a:lnTo>
                    <a:pt x="13931" y="12739"/>
                  </a:lnTo>
                  <a:lnTo>
                    <a:pt x="13951" y="12564"/>
                  </a:lnTo>
                  <a:lnTo>
                    <a:pt x="13982" y="12082"/>
                  </a:lnTo>
                  <a:lnTo>
                    <a:pt x="14003" y="11743"/>
                  </a:lnTo>
                  <a:lnTo>
                    <a:pt x="14013" y="11342"/>
                  </a:lnTo>
                  <a:lnTo>
                    <a:pt x="14013" y="10900"/>
                  </a:lnTo>
                  <a:lnTo>
                    <a:pt x="14013" y="10417"/>
                  </a:lnTo>
                  <a:lnTo>
                    <a:pt x="13993" y="9904"/>
                  </a:lnTo>
                  <a:lnTo>
                    <a:pt x="13972" y="9370"/>
                  </a:lnTo>
                  <a:lnTo>
                    <a:pt x="13921" y="8815"/>
                  </a:lnTo>
                  <a:lnTo>
                    <a:pt x="13849" y="8240"/>
                  </a:lnTo>
                  <a:lnTo>
                    <a:pt x="13766" y="7675"/>
                  </a:lnTo>
                  <a:lnTo>
                    <a:pt x="13705" y="7387"/>
                  </a:lnTo>
                  <a:lnTo>
                    <a:pt x="13653" y="7110"/>
                  </a:lnTo>
                  <a:lnTo>
                    <a:pt x="13582" y="6832"/>
                  </a:lnTo>
                  <a:lnTo>
                    <a:pt x="13510" y="6555"/>
                  </a:lnTo>
                  <a:lnTo>
                    <a:pt x="13427" y="6288"/>
                  </a:lnTo>
                  <a:lnTo>
                    <a:pt x="13335" y="6021"/>
                  </a:lnTo>
                  <a:lnTo>
                    <a:pt x="12955" y="4993"/>
                  </a:lnTo>
                  <a:lnTo>
                    <a:pt x="12626" y="4110"/>
                  </a:lnTo>
                  <a:lnTo>
                    <a:pt x="12472" y="3709"/>
                  </a:lnTo>
                  <a:lnTo>
                    <a:pt x="12318" y="3350"/>
                  </a:lnTo>
                  <a:lnTo>
                    <a:pt x="12164" y="3011"/>
                  </a:lnTo>
                  <a:lnTo>
                    <a:pt x="12020" y="2703"/>
                  </a:lnTo>
                  <a:lnTo>
                    <a:pt x="11866" y="2415"/>
                  </a:lnTo>
                  <a:lnTo>
                    <a:pt x="11702" y="2148"/>
                  </a:lnTo>
                  <a:lnTo>
                    <a:pt x="11537" y="1901"/>
                  </a:lnTo>
                  <a:lnTo>
                    <a:pt x="11363" y="1675"/>
                  </a:lnTo>
                  <a:lnTo>
                    <a:pt x="11178" y="1459"/>
                  </a:lnTo>
                  <a:lnTo>
                    <a:pt x="10972" y="1264"/>
                  </a:lnTo>
                  <a:lnTo>
                    <a:pt x="10757" y="1079"/>
                  </a:lnTo>
                  <a:lnTo>
                    <a:pt x="10520" y="905"/>
                  </a:lnTo>
                  <a:lnTo>
                    <a:pt x="10212" y="689"/>
                  </a:lnTo>
                  <a:lnTo>
                    <a:pt x="9832" y="432"/>
                  </a:lnTo>
                  <a:lnTo>
                    <a:pt x="9442" y="186"/>
                  </a:lnTo>
                  <a:lnTo>
                    <a:pt x="9267" y="83"/>
                  </a:lnTo>
                  <a:lnTo>
                    <a:pt x="9123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800;p24">
              <a:extLst>
                <a:ext uri="{FF2B5EF4-FFF2-40B4-BE49-F238E27FC236}">
                  <a16:creationId xmlns:a16="http://schemas.microsoft.com/office/drawing/2014/main" id="{89C07C67-CE1A-19D5-2D39-688152D7BD31}"/>
                </a:ext>
              </a:extLst>
            </p:cNvPr>
            <p:cNvSpPr/>
            <p:nvPr/>
          </p:nvSpPr>
          <p:spPr>
            <a:xfrm>
              <a:off x="1649415" y="2646754"/>
              <a:ext cx="823433" cy="817180"/>
            </a:xfrm>
            <a:custGeom>
              <a:avLst/>
              <a:gdLst/>
              <a:ahLst/>
              <a:cxnLst/>
              <a:rect l="l" t="t" r="r" b="b"/>
              <a:pathLst>
                <a:path w="18831" h="18688" fill="none" extrusionOk="0">
                  <a:moveTo>
                    <a:pt x="935" y="422"/>
                  </a:moveTo>
                  <a:lnTo>
                    <a:pt x="935" y="422"/>
                  </a:lnTo>
                  <a:lnTo>
                    <a:pt x="812" y="525"/>
                  </a:lnTo>
                  <a:lnTo>
                    <a:pt x="688" y="648"/>
                  </a:lnTo>
                  <a:lnTo>
                    <a:pt x="545" y="823"/>
                  </a:lnTo>
                  <a:lnTo>
                    <a:pt x="401" y="1028"/>
                  </a:lnTo>
                  <a:lnTo>
                    <a:pt x="401" y="1028"/>
                  </a:lnTo>
                  <a:lnTo>
                    <a:pt x="329" y="1152"/>
                  </a:lnTo>
                  <a:lnTo>
                    <a:pt x="267" y="1316"/>
                  </a:lnTo>
                  <a:lnTo>
                    <a:pt x="206" y="1501"/>
                  </a:lnTo>
                  <a:lnTo>
                    <a:pt x="154" y="1717"/>
                  </a:lnTo>
                  <a:lnTo>
                    <a:pt x="113" y="1963"/>
                  </a:lnTo>
                  <a:lnTo>
                    <a:pt x="72" y="2230"/>
                  </a:lnTo>
                  <a:lnTo>
                    <a:pt x="52" y="2518"/>
                  </a:lnTo>
                  <a:lnTo>
                    <a:pt x="31" y="2826"/>
                  </a:lnTo>
                  <a:lnTo>
                    <a:pt x="10" y="3155"/>
                  </a:lnTo>
                  <a:lnTo>
                    <a:pt x="0" y="3504"/>
                  </a:lnTo>
                  <a:lnTo>
                    <a:pt x="10" y="3874"/>
                  </a:lnTo>
                  <a:lnTo>
                    <a:pt x="10" y="4254"/>
                  </a:lnTo>
                  <a:lnTo>
                    <a:pt x="31" y="4644"/>
                  </a:lnTo>
                  <a:lnTo>
                    <a:pt x="52" y="5055"/>
                  </a:lnTo>
                  <a:lnTo>
                    <a:pt x="82" y="5476"/>
                  </a:lnTo>
                  <a:lnTo>
                    <a:pt x="113" y="5908"/>
                  </a:lnTo>
                  <a:lnTo>
                    <a:pt x="165" y="6339"/>
                  </a:lnTo>
                  <a:lnTo>
                    <a:pt x="216" y="6781"/>
                  </a:lnTo>
                  <a:lnTo>
                    <a:pt x="267" y="7233"/>
                  </a:lnTo>
                  <a:lnTo>
                    <a:pt x="339" y="7685"/>
                  </a:lnTo>
                  <a:lnTo>
                    <a:pt x="411" y="8137"/>
                  </a:lnTo>
                  <a:lnTo>
                    <a:pt x="493" y="8589"/>
                  </a:lnTo>
                  <a:lnTo>
                    <a:pt x="586" y="9031"/>
                  </a:lnTo>
                  <a:lnTo>
                    <a:pt x="678" y="9483"/>
                  </a:lnTo>
                  <a:lnTo>
                    <a:pt x="791" y="9925"/>
                  </a:lnTo>
                  <a:lnTo>
                    <a:pt x="904" y="10366"/>
                  </a:lnTo>
                  <a:lnTo>
                    <a:pt x="1017" y="10798"/>
                  </a:lnTo>
                  <a:lnTo>
                    <a:pt x="1151" y="11219"/>
                  </a:lnTo>
                  <a:lnTo>
                    <a:pt x="1284" y="11630"/>
                  </a:lnTo>
                  <a:lnTo>
                    <a:pt x="1428" y="12030"/>
                  </a:lnTo>
                  <a:lnTo>
                    <a:pt x="1582" y="12421"/>
                  </a:lnTo>
                  <a:lnTo>
                    <a:pt x="1736" y="12791"/>
                  </a:lnTo>
                  <a:lnTo>
                    <a:pt x="1736" y="12791"/>
                  </a:lnTo>
                  <a:lnTo>
                    <a:pt x="1880" y="13089"/>
                  </a:lnTo>
                  <a:lnTo>
                    <a:pt x="2024" y="13376"/>
                  </a:lnTo>
                  <a:lnTo>
                    <a:pt x="2178" y="13674"/>
                  </a:lnTo>
                  <a:lnTo>
                    <a:pt x="2342" y="13962"/>
                  </a:lnTo>
                  <a:lnTo>
                    <a:pt x="2517" y="14249"/>
                  </a:lnTo>
                  <a:lnTo>
                    <a:pt x="2702" y="14527"/>
                  </a:lnTo>
                  <a:lnTo>
                    <a:pt x="2887" y="14814"/>
                  </a:lnTo>
                  <a:lnTo>
                    <a:pt x="3082" y="15082"/>
                  </a:lnTo>
                  <a:lnTo>
                    <a:pt x="3288" y="15349"/>
                  </a:lnTo>
                  <a:lnTo>
                    <a:pt x="3503" y="15616"/>
                  </a:lnTo>
                  <a:lnTo>
                    <a:pt x="3729" y="15862"/>
                  </a:lnTo>
                  <a:lnTo>
                    <a:pt x="3955" y="16109"/>
                  </a:lnTo>
                  <a:lnTo>
                    <a:pt x="4192" y="16355"/>
                  </a:lnTo>
                  <a:lnTo>
                    <a:pt x="4438" y="16581"/>
                  </a:lnTo>
                  <a:lnTo>
                    <a:pt x="4685" y="16807"/>
                  </a:lnTo>
                  <a:lnTo>
                    <a:pt x="4941" y="17023"/>
                  </a:lnTo>
                  <a:lnTo>
                    <a:pt x="5209" y="17218"/>
                  </a:lnTo>
                  <a:lnTo>
                    <a:pt x="5476" y="17413"/>
                  </a:lnTo>
                  <a:lnTo>
                    <a:pt x="5753" y="17598"/>
                  </a:lnTo>
                  <a:lnTo>
                    <a:pt x="6041" y="17763"/>
                  </a:lnTo>
                  <a:lnTo>
                    <a:pt x="6328" y="17917"/>
                  </a:lnTo>
                  <a:lnTo>
                    <a:pt x="6626" y="18061"/>
                  </a:lnTo>
                  <a:lnTo>
                    <a:pt x="6934" y="18194"/>
                  </a:lnTo>
                  <a:lnTo>
                    <a:pt x="7243" y="18307"/>
                  </a:lnTo>
                  <a:lnTo>
                    <a:pt x="7551" y="18410"/>
                  </a:lnTo>
                  <a:lnTo>
                    <a:pt x="7869" y="18502"/>
                  </a:lnTo>
                  <a:lnTo>
                    <a:pt x="8198" y="18564"/>
                  </a:lnTo>
                  <a:lnTo>
                    <a:pt x="8527" y="18626"/>
                  </a:lnTo>
                  <a:lnTo>
                    <a:pt x="8855" y="18667"/>
                  </a:lnTo>
                  <a:lnTo>
                    <a:pt x="9194" y="18687"/>
                  </a:lnTo>
                  <a:lnTo>
                    <a:pt x="9544" y="18687"/>
                  </a:lnTo>
                  <a:lnTo>
                    <a:pt x="9893" y="18667"/>
                  </a:lnTo>
                  <a:lnTo>
                    <a:pt x="9893" y="18667"/>
                  </a:lnTo>
                  <a:lnTo>
                    <a:pt x="10242" y="18636"/>
                  </a:lnTo>
                  <a:lnTo>
                    <a:pt x="10581" y="18585"/>
                  </a:lnTo>
                  <a:lnTo>
                    <a:pt x="10931" y="18523"/>
                  </a:lnTo>
                  <a:lnTo>
                    <a:pt x="11270" y="18441"/>
                  </a:lnTo>
                  <a:lnTo>
                    <a:pt x="11598" y="18348"/>
                  </a:lnTo>
                  <a:lnTo>
                    <a:pt x="11927" y="18246"/>
                  </a:lnTo>
                  <a:lnTo>
                    <a:pt x="12256" y="18122"/>
                  </a:lnTo>
                  <a:lnTo>
                    <a:pt x="12574" y="17999"/>
                  </a:lnTo>
                  <a:lnTo>
                    <a:pt x="12882" y="17855"/>
                  </a:lnTo>
                  <a:lnTo>
                    <a:pt x="13191" y="17701"/>
                  </a:lnTo>
                  <a:lnTo>
                    <a:pt x="13488" y="17537"/>
                  </a:lnTo>
                  <a:lnTo>
                    <a:pt x="13786" y="17362"/>
                  </a:lnTo>
                  <a:lnTo>
                    <a:pt x="14074" y="17177"/>
                  </a:lnTo>
                  <a:lnTo>
                    <a:pt x="14351" y="16982"/>
                  </a:lnTo>
                  <a:lnTo>
                    <a:pt x="14618" y="16787"/>
                  </a:lnTo>
                  <a:lnTo>
                    <a:pt x="14886" y="16581"/>
                  </a:lnTo>
                  <a:lnTo>
                    <a:pt x="15142" y="16366"/>
                  </a:lnTo>
                  <a:lnTo>
                    <a:pt x="15389" y="16150"/>
                  </a:lnTo>
                  <a:lnTo>
                    <a:pt x="15625" y="15924"/>
                  </a:lnTo>
                  <a:lnTo>
                    <a:pt x="15861" y="15698"/>
                  </a:lnTo>
                  <a:lnTo>
                    <a:pt x="16077" y="15462"/>
                  </a:lnTo>
                  <a:lnTo>
                    <a:pt x="16283" y="15225"/>
                  </a:lnTo>
                  <a:lnTo>
                    <a:pt x="16488" y="14979"/>
                  </a:lnTo>
                  <a:lnTo>
                    <a:pt x="16673" y="14743"/>
                  </a:lnTo>
                  <a:lnTo>
                    <a:pt x="16858" y="14496"/>
                  </a:lnTo>
                  <a:lnTo>
                    <a:pt x="17022" y="14249"/>
                  </a:lnTo>
                  <a:lnTo>
                    <a:pt x="17176" y="14003"/>
                  </a:lnTo>
                  <a:lnTo>
                    <a:pt x="17320" y="13756"/>
                  </a:lnTo>
                  <a:lnTo>
                    <a:pt x="17454" y="13510"/>
                  </a:lnTo>
                  <a:lnTo>
                    <a:pt x="17577" y="13273"/>
                  </a:lnTo>
                  <a:lnTo>
                    <a:pt x="17680" y="13027"/>
                  </a:lnTo>
                  <a:lnTo>
                    <a:pt x="17783" y="12791"/>
                  </a:lnTo>
                  <a:lnTo>
                    <a:pt x="17783" y="12791"/>
                  </a:lnTo>
                  <a:lnTo>
                    <a:pt x="17865" y="12534"/>
                  </a:lnTo>
                  <a:lnTo>
                    <a:pt x="17947" y="12246"/>
                  </a:lnTo>
                  <a:lnTo>
                    <a:pt x="18029" y="11928"/>
                  </a:lnTo>
                  <a:lnTo>
                    <a:pt x="18111" y="11578"/>
                  </a:lnTo>
                  <a:lnTo>
                    <a:pt x="18183" y="11209"/>
                  </a:lnTo>
                  <a:lnTo>
                    <a:pt x="18255" y="10808"/>
                  </a:lnTo>
                  <a:lnTo>
                    <a:pt x="18327" y="10397"/>
                  </a:lnTo>
                  <a:lnTo>
                    <a:pt x="18389" y="9966"/>
                  </a:lnTo>
                  <a:lnTo>
                    <a:pt x="18512" y="9051"/>
                  </a:lnTo>
                  <a:lnTo>
                    <a:pt x="18615" y="8096"/>
                  </a:lnTo>
                  <a:lnTo>
                    <a:pt x="18697" y="7110"/>
                  </a:lnTo>
                  <a:lnTo>
                    <a:pt x="18758" y="6124"/>
                  </a:lnTo>
                  <a:lnTo>
                    <a:pt x="18810" y="5148"/>
                  </a:lnTo>
                  <a:lnTo>
                    <a:pt x="18830" y="4213"/>
                  </a:lnTo>
                  <a:lnTo>
                    <a:pt x="18830" y="3319"/>
                  </a:lnTo>
                  <a:lnTo>
                    <a:pt x="18830" y="2908"/>
                  </a:lnTo>
                  <a:lnTo>
                    <a:pt x="18810" y="2508"/>
                  </a:lnTo>
                  <a:lnTo>
                    <a:pt x="18789" y="2127"/>
                  </a:lnTo>
                  <a:lnTo>
                    <a:pt x="18758" y="1778"/>
                  </a:lnTo>
                  <a:lnTo>
                    <a:pt x="18728" y="1460"/>
                  </a:lnTo>
                  <a:lnTo>
                    <a:pt x="18687" y="1172"/>
                  </a:lnTo>
                  <a:lnTo>
                    <a:pt x="18635" y="915"/>
                  </a:lnTo>
                  <a:lnTo>
                    <a:pt x="18584" y="689"/>
                  </a:lnTo>
                  <a:lnTo>
                    <a:pt x="18522" y="504"/>
                  </a:lnTo>
                  <a:lnTo>
                    <a:pt x="18481" y="422"/>
                  </a:lnTo>
                  <a:lnTo>
                    <a:pt x="18450" y="361"/>
                  </a:lnTo>
                  <a:lnTo>
                    <a:pt x="18450" y="361"/>
                  </a:lnTo>
                  <a:lnTo>
                    <a:pt x="18409" y="309"/>
                  </a:lnTo>
                  <a:lnTo>
                    <a:pt x="18368" y="258"/>
                  </a:lnTo>
                  <a:lnTo>
                    <a:pt x="18255" y="165"/>
                  </a:lnTo>
                  <a:lnTo>
                    <a:pt x="18111" y="83"/>
                  </a:lnTo>
                  <a:lnTo>
                    <a:pt x="17947" y="1"/>
                  </a:lnTo>
                </a:path>
              </a:pathLst>
            </a:custGeom>
            <a:noFill/>
            <a:ln w="200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801;p24">
              <a:extLst>
                <a:ext uri="{FF2B5EF4-FFF2-40B4-BE49-F238E27FC236}">
                  <a16:creationId xmlns:a16="http://schemas.microsoft.com/office/drawing/2014/main" id="{20889BD2-AA8C-FA66-E6E6-F0D18E313A0E}"/>
                </a:ext>
              </a:extLst>
            </p:cNvPr>
            <p:cNvSpPr/>
            <p:nvPr/>
          </p:nvSpPr>
          <p:spPr>
            <a:xfrm>
              <a:off x="2383879" y="2639582"/>
              <a:ext cx="50330" cy="7215"/>
            </a:xfrm>
            <a:custGeom>
              <a:avLst/>
              <a:gdLst/>
              <a:ahLst/>
              <a:cxnLst/>
              <a:rect l="l" t="t" r="r" b="b"/>
              <a:pathLst>
                <a:path w="1151" h="165" fill="none" extrusionOk="0">
                  <a:moveTo>
                    <a:pt x="1151" y="165"/>
                  </a:moveTo>
                  <a:lnTo>
                    <a:pt x="1151" y="165"/>
                  </a:lnTo>
                  <a:lnTo>
                    <a:pt x="997" y="103"/>
                  </a:lnTo>
                  <a:lnTo>
                    <a:pt x="832" y="62"/>
                  </a:lnTo>
                  <a:lnTo>
                    <a:pt x="668" y="21"/>
                  </a:lnTo>
                  <a:lnTo>
                    <a:pt x="504" y="1"/>
                  </a:lnTo>
                  <a:lnTo>
                    <a:pt x="350" y="1"/>
                  </a:lnTo>
                  <a:lnTo>
                    <a:pt x="216" y="11"/>
                  </a:lnTo>
                  <a:lnTo>
                    <a:pt x="154" y="31"/>
                  </a:lnTo>
                  <a:lnTo>
                    <a:pt x="93" y="42"/>
                  </a:lnTo>
                  <a:lnTo>
                    <a:pt x="41" y="73"/>
                  </a:lnTo>
                  <a:lnTo>
                    <a:pt x="0" y="103"/>
                  </a:lnTo>
                </a:path>
              </a:pathLst>
            </a:custGeom>
            <a:noFill/>
            <a:ln w="30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802;p24">
              <a:extLst>
                <a:ext uri="{FF2B5EF4-FFF2-40B4-BE49-F238E27FC236}">
                  <a16:creationId xmlns:a16="http://schemas.microsoft.com/office/drawing/2014/main" id="{33BD6A74-C8E4-EC3C-7D11-06D040D6243E}"/>
                </a:ext>
              </a:extLst>
            </p:cNvPr>
            <p:cNvSpPr/>
            <p:nvPr/>
          </p:nvSpPr>
          <p:spPr>
            <a:xfrm>
              <a:off x="1690301" y="2657992"/>
              <a:ext cx="31484" cy="7259"/>
            </a:xfrm>
            <a:custGeom>
              <a:avLst/>
              <a:gdLst/>
              <a:ahLst/>
              <a:cxnLst/>
              <a:rect l="l" t="t" r="r" b="b"/>
              <a:pathLst>
                <a:path w="720" h="166" fill="none" extrusionOk="0">
                  <a:moveTo>
                    <a:pt x="719" y="134"/>
                  </a:moveTo>
                  <a:lnTo>
                    <a:pt x="719" y="134"/>
                  </a:lnTo>
                  <a:lnTo>
                    <a:pt x="668" y="93"/>
                  </a:lnTo>
                  <a:lnTo>
                    <a:pt x="616" y="52"/>
                  </a:lnTo>
                  <a:lnTo>
                    <a:pt x="534" y="21"/>
                  </a:lnTo>
                  <a:lnTo>
                    <a:pt x="483" y="1"/>
                  </a:lnTo>
                  <a:lnTo>
                    <a:pt x="431" y="1"/>
                  </a:lnTo>
                  <a:lnTo>
                    <a:pt x="370" y="1"/>
                  </a:lnTo>
                  <a:lnTo>
                    <a:pt x="308" y="11"/>
                  </a:lnTo>
                  <a:lnTo>
                    <a:pt x="236" y="32"/>
                  </a:lnTo>
                  <a:lnTo>
                    <a:pt x="164" y="62"/>
                  </a:lnTo>
                  <a:lnTo>
                    <a:pt x="82" y="104"/>
                  </a:lnTo>
                  <a:lnTo>
                    <a:pt x="0" y="165"/>
                  </a:lnTo>
                </a:path>
              </a:pathLst>
            </a:custGeom>
            <a:noFill/>
            <a:ln w="30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803;p24">
              <a:extLst>
                <a:ext uri="{FF2B5EF4-FFF2-40B4-BE49-F238E27FC236}">
                  <a16:creationId xmlns:a16="http://schemas.microsoft.com/office/drawing/2014/main" id="{716EA767-0646-C8DB-F0C8-6E958AF37B08}"/>
                </a:ext>
              </a:extLst>
            </p:cNvPr>
            <p:cNvSpPr/>
            <p:nvPr/>
          </p:nvSpPr>
          <p:spPr>
            <a:xfrm>
              <a:off x="2045158" y="3457171"/>
              <a:ext cx="808172" cy="573661"/>
            </a:xfrm>
            <a:custGeom>
              <a:avLst/>
              <a:gdLst/>
              <a:ahLst/>
              <a:cxnLst/>
              <a:rect l="l" t="t" r="r" b="b"/>
              <a:pathLst>
                <a:path w="18482" h="13119" fill="none" extrusionOk="0">
                  <a:moveTo>
                    <a:pt x="175" y="0"/>
                  </a:moveTo>
                  <a:lnTo>
                    <a:pt x="175" y="0"/>
                  </a:lnTo>
                  <a:lnTo>
                    <a:pt x="155" y="144"/>
                  </a:lnTo>
                  <a:lnTo>
                    <a:pt x="103" y="565"/>
                  </a:lnTo>
                  <a:lnTo>
                    <a:pt x="72" y="873"/>
                  </a:lnTo>
                  <a:lnTo>
                    <a:pt x="42" y="1233"/>
                  </a:lnTo>
                  <a:lnTo>
                    <a:pt x="21" y="1644"/>
                  </a:lnTo>
                  <a:lnTo>
                    <a:pt x="1" y="2106"/>
                  </a:lnTo>
                  <a:lnTo>
                    <a:pt x="1" y="2620"/>
                  </a:lnTo>
                  <a:lnTo>
                    <a:pt x="1" y="3174"/>
                  </a:lnTo>
                  <a:lnTo>
                    <a:pt x="21" y="3770"/>
                  </a:lnTo>
                  <a:lnTo>
                    <a:pt x="62" y="4397"/>
                  </a:lnTo>
                  <a:lnTo>
                    <a:pt x="114" y="5065"/>
                  </a:lnTo>
                  <a:lnTo>
                    <a:pt x="196" y="5763"/>
                  </a:lnTo>
                  <a:lnTo>
                    <a:pt x="309" y="6482"/>
                  </a:lnTo>
                  <a:lnTo>
                    <a:pt x="370" y="6852"/>
                  </a:lnTo>
                  <a:lnTo>
                    <a:pt x="442" y="7222"/>
                  </a:lnTo>
                  <a:lnTo>
                    <a:pt x="442" y="7222"/>
                  </a:lnTo>
                  <a:lnTo>
                    <a:pt x="596" y="7941"/>
                  </a:lnTo>
                  <a:lnTo>
                    <a:pt x="750" y="8619"/>
                  </a:lnTo>
                  <a:lnTo>
                    <a:pt x="925" y="9225"/>
                  </a:lnTo>
                  <a:lnTo>
                    <a:pt x="1018" y="9523"/>
                  </a:lnTo>
                  <a:lnTo>
                    <a:pt x="1110" y="9790"/>
                  </a:lnTo>
                  <a:lnTo>
                    <a:pt x="1203" y="10057"/>
                  </a:lnTo>
                  <a:lnTo>
                    <a:pt x="1295" y="10304"/>
                  </a:lnTo>
                  <a:lnTo>
                    <a:pt x="1398" y="10550"/>
                  </a:lnTo>
                  <a:lnTo>
                    <a:pt x="1500" y="10776"/>
                  </a:lnTo>
                  <a:lnTo>
                    <a:pt x="1613" y="10992"/>
                  </a:lnTo>
                  <a:lnTo>
                    <a:pt x="1726" y="11187"/>
                  </a:lnTo>
                  <a:lnTo>
                    <a:pt x="1839" y="11382"/>
                  </a:lnTo>
                  <a:lnTo>
                    <a:pt x="1963" y="11567"/>
                  </a:lnTo>
                  <a:lnTo>
                    <a:pt x="2086" y="11732"/>
                  </a:lnTo>
                  <a:lnTo>
                    <a:pt x="2209" y="11896"/>
                  </a:lnTo>
                  <a:lnTo>
                    <a:pt x="2343" y="12040"/>
                  </a:lnTo>
                  <a:lnTo>
                    <a:pt x="2487" y="12184"/>
                  </a:lnTo>
                  <a:lnTo>
                    <a:pt x="2630" y="12307"/>
                  </a:lnTo>
                  <a:lnTo>
                    <a:pt x="2774" y="12430"/>
                  </a:lnTo>
                  <a:lnTo>
                    <a:pt x="2928" y="12533"/>
                  </a:lnTo>
                  <a:lnTo>
                    <a:pt x="3093" y="12636"/>
                  </a:lnTo>
                  <a:lnTo>
                    <a:pt x="3257" y="12728"/>
                  </a:lnTo>
                  <a:lnTo>
                    <a:pt x="3421" y="12800"/>
                  </a:lnTo>
                  <a:lnTo>
                    <a:pt x="3606" y="12872"/>
                  </a:lnTo>
                  <a:lnTo>
                    <a:pt x="3791" y="12934"/>
                  </a:lnTo>
                  <a:lnTo>
                    <a:pt x="3976" y="12995"/>
                  </a:lnTo>
                  <a:lnTo>
                    <a:pt x="4171" y="13036"/>
                  </a:lnTo>
                  <a:lnTo>
                    <a:pt x="4377" y="13077"/>
                  </a:lnTo>
                  <a:lnTo>
                    <a:pt x="4582" y="13098"/>
                  </a:lnTo>
                  <a:lnTo>
                    <a:pt x="4582" y="13098"/>
                  </a:lnTo>
                  <a:lnTo>
                    <a:pt x="4798" y="13119"/>
                  </a:lnTo>
                  <a:lnTo>
                    <a:pt x="5003" y="13119"/>
                  </a:lnTo>
                  <a:lnTo>
                    <a:pt x="5199" y="13088"/>
                  </a:lnTo>
                  <a:lnTo>
                    <a:pt x="5404" y="13057"/>
                  </a:lnTo>
                  <a:lnTo>
                    <a:pt x="5589" y="12995"/>
                  </a:lnTo>
                  <a:lnTo>
                    <a:pt x="5784" y="12923"/>
                  </a:lnTo>
                  <a:lnTo>
                    <a:pt x="5969" y="12841"/>
                  </a:lnTo>
                  <a:lnTo>
                    <a:pt x="6144" y="12728"/>
                  </a:lnTo>
                  <a:lnTo>
                    <a:pt x="6318" y="12615"/>
                  </a:lnTo>
                  <a:lnTo>
                    <a:pt x="6493" y="12482"/>
                  </a:lnTo>
                  <a:lnTo>
                    <a:pt x="6668" y="12338"/>
                  </a:lnTo>
                  <a:lnTo>
                    <a:pt x="6832" y="12184"/>
                  </a:lnTo>
                  <a:lnTo>
                    <a:pt x="6996" y="12019"/>
                  </a:lnTo>
                  <a:lnTo>
                    <a:pt x="7150" y="11834"/>
                  </a:lnTo>
                  <a:lnTo>
                    <a:pt x="7305" y="11650"/>
                  </a:lnTo>
                  <a:lnTo>
                    <a:pt x="7459" y="11444"/>
                  </a:lnTo>
                  <a:lnTo>
                    <a:pt x="7602" y="11239"/>
                  </a:lnTo>
                  <a:lnTo>
                    <a:pt x="7757" y="11023"/>
                  </a:lnTo>
                  <a:lnTo>
                    <a:pt x="7890" y="10797"/>
                  </a:lnTo>
                  <a:lnTo>
                    <a:pt x="8034" y="10571"/>
                  </a:lnTo>
                  <a:lnTo>
                    <a:pt x="8311" y="10088"/>
                  </a:lnTo>
                  <a:lnTo>
                    <a:pt x="8568" y="9585"/>
                  </a:lnTo>
                  <a:lnTo>
                    <a:pt x="8825" y="9071"/>
                  </a:lnTo>
                  <a:lnTo>
                    <a:pt x="9061" y="8547"/>
                  </a:lnTo>
                  <a:lnTo>
                    <a:pt x="9298" y="8013"/>
                  </a:lnTo>
                  <a:lnTo>
                    <a:pt x="9534" y="7489"/>
                  </a:lnTo>
                  <a:lnTo>
                    <a:pt x="9534" y="7489"/>
                  </a:lnTo>
                  <a:lnTo>
                    <a:pt x="9647" y="7232"/>
                  </a:lnTo>
                  <a:lnTo>
                    <a:pt x="9780" y="6996"/>
                  </a:lnTo>
                  <a:lnTo>
                    <a:pt x="9924" y="6760"/>
                  </a:lnTo>
                  <a:lnTo>
                    <a:pt x="10078" y="6544"/>
                  </a:lnTo>
                  <a:lnTo>
                    <a:pt x="10253" y="6328"/>
                  </a:lnTo>
                  <a:lnTo>
                    <a:pt x="10438" y="6123"/>
                  </a:lnTo>
                  <a:lnTo>
                    <a:pt x="10623" y="5938"/>
                  </a:lnTo>
                  <a:lnTo>
                    <a:pt x="10828" y="5753"/>
                  </a:lnTo>
                  <a:lnTo>
                    <a:pt x="11034" y="5578"/>
                  </a:lnTo>
                  <a:lnTo>
                    <a:pt x="11260" y="5414"/>
                  </a:lnTo>
                  <a:lnTo>
                    <a:pt x="11486" y="5270"/>
                  </a:lnTo>
                  <a:lnTo>
                    <a:pt x="11712" y="5126"/>
                  </a:lnTo>
                  <a:lnTo>
                    <a:pt x="11948" y="4993"/>
                  </a:lnTo>
                  <a:lnTo>
                    <a:pt x="12194" y="4880"/>
                  </a:lnTo>
                  <a:lnTo>
                    <a:pt x="12441" y="4777"/>
                  </a:lnTo>
                  <a:lnTo>
                    <a:pt x="12688" y="4674"/>
                  </a:lnTo>
                  <a:lnTo>
                    <a:pt x="12944" y="4592"/>
                  </a:lnTo>
                  <a:lnTo>
                    <a:pt x="13201" y="4520"/>
                  </a:lnTo>
                  <a:lnTo>
                    <a:pt x="13458" y="4459"/>
                  </a:lnTo>
                  <a:lnTo>
                    <a:pt x="13705" y="4417"/>
                  </a:lnTo>
                  <a:lnTo>
                    <a:pt x="13961" y="4376"/>
                  </a:lnTo>
                  <a:lnTo>
                    <a:pt x="14218" y="4356"/>
                  </a:lnTo>
                  <a:lnTo>
                    <a:pt x="14465" y="4346"/>
                  </a:lnTo>
                  <a:lnTo>
                    <a:pt x="14711" y="4346"/>
                  </a:lnTo>
                  <a:lnTo>
                    <a:pt x="14958" y="4356"/>
                  </a:lnTo>
                  <a:lnTo>
                    <a:pt x="15194" y="4376"/>
                  </a:lnTo>
                  <a:lnTo>
                    <a:pt x="15430" y="4417"/>
                  </a:lnTo>
                  <a:lnTo>
                    <a:pt x="15656" y="4469"/>
                  </a:lnTo>
                  <a:lnTo>
                    <a:pt x="15872" y="4541"/>
                  </a:lnTo>
                  <a:lnTo>
                    <a:pt x="16088" y="4613"/>
                  </a:lnTo>
                  <a:lnTo>
                    <a:pt x="16283" y="4705"/>
                  </a:lnTo>
                  <a:lnTo>
                    <a:pt x="16478" y="4818"/>
                  </a:lnTo>
                  <a:lnTo>
                    <a:pt x="16478" y="4818"/>
                  </a:lnTo>
                  <a:lnTo>
                    <a:pt x="16663" y="4931"/>
                  </a:lnTo>
                  <a:lnTo>
                    <a:pt x="16838" y="5065"/>
                  </a:lnTo>
                  <a:lnTo>
                    <a:pt x="16992" y="5198"/>
                  </a:lnTo>
                  <a:lnTo>
                    <a:pt x="17146" y="5342"/>
                  </a:lnTo>
                  <a:lnTo>
                    <a:pt x="17280" y="5486"/>
                  </a:lnTo>
                  <a:lnTo>
                    <a:pt x="17413" y="5640"/>
                  </a:lnTo>
                  <a:lnTo>
                    <a:pt x="17526" y="5804"/>
                  </a:lnTo>
                  <a:lnTo>
                    <a:pt x="17639" y="5969"/>
                  </a:lnTo>
                  <a:lnTo>
                    <a:pt x="17742" y="6143"/>
                  </a:lnTo>
                  <a:lnTo>
                    <a:pt x="17834" y="6308"/>
                  </a:lnTo>
                  <a:lnTo>
                    <a:pt x="17916" y="6482"/>
                  </a:lnTo>
                  <a:lnTo>
                    <a:pt x="17999" y="6657"/>
                  </a:lnTo>
                  <a:lnTo>
                    <a:pt x="18071" y="6832"/>
                  </a:lnTo>
                  <a:lnTo>
                    <a:pt x="18132" y="6996"/>
                  </a:lnTo>
                  <a:lnTo>
                    <a:pt x="18235" y="7335"/>
                  </a:lnTo>
                  <a:lnTo>
                    <a:pt x="18317" y="7664"/>
                  </a:lnTo>
                  <a:lnTo>
                    <a:pt x="18379" y="7962"/>
                  </a:lnTo>
                  <a:lnTo>
                    <a:pt x="18420" y="8239"/>
                  </a:lnTo>
                  <a:lnTo>
                    <a:pt x="18451" y="8486"/>
                  </a:lnTo>
                  <a:lnTo>
                    <a:pt x="18481" y="8835"/>
                  </a:lnTo>
                  <a:lnTo>
                    <a:pt x="18481" y="8958"/>
                  </a:lnTo>
                </a:path>
              </a:pathLst>
            </a:custGeom>
            <a:noFill/>
            <a:ln w="200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804;p24">
              <a:extLst>
                <a:ext uri="{FF2B5EF4-FFF2-40B4-BE49-F238E27FC236}">
                  <a16:creationId xmlns:a16="http://schemas.microsoft.com/office/drawing/2014/main" id="{A5E015A7-6411-73BA-913D-1C3E3000ED2B}"/>
                </a:ext>
              </a:extLst>
            </p:cNvPr>
            <p:cNvSpPr/>
            <p:nvPr/>
          </p:nvSpPr>
          <p:spPr>
            <a:xfrm>
              <a:off x="1976898" y="3451312"/>
              <a:ext cx="169357" cy="14867"/>
            </a:xfrm>
            <a:custGeom>
              <a:avLst/>
              <a:gdLst/>
              <a:ahLst/>
              <a:cxnLst/>
              <a:rect l="l" t="t" r="r" b="b"/>
              <a:pathLst>
                <a:path w="3873" h="340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82" y="31"/>
                  </a:lnTo>
                  <a:lnTo>
                    <a:pt x="319" y="103"/>
                  </a:lnTo>
                  <a:lnTo>
                    <a:pt x="699" y="186"/>
                  </a:lnTo>
                  <a:lnTo>
                    <a:pt x="925" y="227"/>
                  </a:lnTo>
                  <a:lnTo>
                    <a:pt x="1181" y="268"/>
                  </a:lnTo>
                  <a:lnTo>
                    <a:pt x="1459" y="309"/>
                  </a:lnTo>
                  <a:lnTo>
                    <a:pt x="1767" y="329"/>
                  </a:lnTo>
                  <a:lnTo>
                    <a:pt x="2085" y="340"/>
                  </a:lnTo>
                  <a:lnTo>
                    <a:pt x="2424" y="340"/>
                  </a:lnTo>
                  <a:lnTo>
                    <a:pt x="2774" y="319"/>
                  </a:lnTo>
                  <a:lnTo>
                    <a:pt x="3133" y="288"/>
                  </a:lnTo>
                  <a:lnTo>
                    <a:pt x="3503" y="227"/>
                  </a:lnTo>
                  <a:lnTo>
                    <a:pt x="3688" y="186"/>
                  </a:lnTo>
                  <a:lnTo>
                    <a:pt x="3873" y="134"/>
                  </a:lnTo>
                </a:path>
              </a:pathLst>
            </a:custGeom>
            <a:noFill/>
            <a:ln w="30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805;p24">
              <a:extLst>
                <a:ext uri="{FF2B5EF4-FFF2-40B4-BE49-F238E27FC236}">
                  <a16:creationId xmlns:a16="http://schemas.microsoft.com/office/drawing/2014/main" id="{EC3F66C5-AC5B-E398-2B2C-8142AABB2233}"/>
                </a:ext>
              </a:extLst>
            </p:cNvPr>
            <p:cNvSpPr/>
            <p:nvPr/>
          </p:nvSpPr>
          <p:spPr>
            <a:xfrm>
              <a:off x="2046951" y="3480522"/>
              <a:ext cx="44" cy="99742"/>
            </a:xfrm>
            <a:custGeom>
              <a:avLst/>
              <a:gdLst/>
              <a:ahLst/>
              <a:cxnLst/>
              <a:rect l="l" t="t" r="r" b="b"/>
              <a:pathLst>
                <a:path w="1" h="2281" fill="none" extrusionOk="0">
                  <a:moveTo>
                    <a:pt x="1" y="2281"/>
                  </a:moveTo>
                  <a:lnTo>
                    <a:pt x="1" y="2281"/>
                  </a:lnTo>
                  <a:lnTo>
                    <a:pt x="1" y="0"/>
                  </a:lnTo>
                </a:path>
              </a:pathLst>
            </a:custGeom>
            <a:noFill/>
            <a:ln w="30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806;p24">
              <a:extLst>
                <a:ext uri="{FF2B5EF4-FFF2-40B4-BE49-F238E27FC236}">
                  <a16:creationId xmlns:a16="http://schemas.microsoft.com/office/drawing/2014/main" id="{D327033D-3D02-1850-71CA-51BE926F7E65}"/>
                </a:ext>
              </a:extLst>
            </p:cNvPr>
            <p:cNvSpPr/>
            <p:nvPr/>
          </p:nvSpPr>
          <p:spPr>
            <a:xfrm>
              <a:off x="1418965" y="1226806"/>
              <a:ext cx="1214706" cy="1791035"/>
            </a:xfrm>
            <a:custGeom>
              <a:avLst/>
              <a:gdLst/>
              <a:ahLst/>
              <a:cxnLst/>
              <a:rect l="l" t="t" r="r" b="b"/>
              <a:pathLst>
                <a:path w="27779" h="40959" extrusionOk="0">
                  <a:moveTo>
                    <a:pt x="14444" y="1"/>
                  </a:moveTo>
                  <a:lnTo>
                    <a:pt x="13992" y="21"/>
                  </a:lnTo>
                  <a:lnTo>
                    <a:pt x="13745" y="31"/>
                  </a:lnTo>
                  <a:lnTo>
                    <a:pt x="13478" y="52"/>
                  </a:lnTo>
                  <a:lnTo>
                    <a:pt x="13191" y="93"/>
                  </a:lnTo>
                  <a:lnTo>
                    <a:pt x="12893" y="134"/>
                  </a:lnTo>
                  <a:lnTo>
                    <a:pt x="12574" y="185"/>
                  </a:lnTo>
                  <a:lnTo>
                    <a:pt x="12235" y="247"/>
                  </a:lnTo>
                  <a:lnTo>
                    <a:pt x="11886" y="319"/>
                  </a:lnTo>
                  <a:lnTo>
                    <a:pt x="11516" y="411"/>
                  </a:lnTo>
                  <a:lnTo>
                    <a:pt x="11136" y="514"/>
                  </a:lnTo>
                  <a:lnTo>
                    <a:pt x="10746" y="637"/>
                  </a:lnTo>
                  <a:lnTo>
                    <a:pt x="10335" y="771"/>
                  </a:lnTo>
                  <a:lnTo>
                    <a:pt x="9914" y="925"/>
                  </a:lnTo>
                  <a:lnTo>
                    <a:pt x="9472" y="1100"/>
                  </a:lnTo>
                  <a:lnTo>
                    <a:pt x="9030" y="1285"/>
                  </a:lnTo>
                  <a:lnTo>
                    <a:pt x="8568" y="1500"/>
                  </a:lnTo>
                  <a:lnTo>
                    <a:pt x="8085" y="1726"/>
                  </a:lnTo>
                  <a:lnTo>
                    <a:pt x="7602" y="1983"/>
                  </a:lnTo>
                  <a:lnTo>
                    <a:pt x="7099" y="2261"/>
                  </a:lnTo>
                  <a:lnTo>
                    <a:pt x="6595" y="2559"/>
                  </a:lnTo>
                  <a:lnTo>
                    <a:pt x="6071" y="2887"/>
                  </a:lnTo>
                  <a:lnTo>
                    <a:pt x="5815" y="3062"/>
                  </a:lnTo>
                  <a:lnTo>
                    <a:pt x="5568" y="3247"/>
                  </a:lnTo>
                  <a:lnTo>
                    <a:pt x="5332" y="3442"/>
                  </a:lnTo>
                  <a:lnTo>
                    <a:pt x="5116" y="3637"/>
                  </a:lnTo>
                  <a:lnTo>
                    <a:pt x="4900" y="3853"/>
                  </a:lnTo>
                  <a:lnTo>
                    <a:pt x="4705" y="4069"/>
                  </a:lnTo>
                  <a:lnTo>
                    <a:pt x="4510" y="4295"/>
                  </a:lnTo>
                  <a:lnTo>
                    <a:pt x="4335" y="4531"/>
                  </a:lnTo>
                  <a:lnTo>
                    <a:pt x="4161" y="4767"/>
                  </a:lnTo>
                  <a:lnTo>
                    <a:pt x="3996" y="5024"/>
                  </a:lnTo>
                  <a:lnTo>
                    <a:pt x="3853" y="5271"/>
                  </a:lnTo>
                  <a:lnTo>
                    <a:pt x="3709" y="5527"/>
                  </a:lnTo>
                  <a:lnTo>
                    <a:pt x="3575" y="5794"/>
                  </a:lnTo>
                  <a:lnTo>
                    <a:pt x="3452" y="6062"/>
                  </a:lnTo>
                  <a:lnTo>
                    <a:pt x="3339" y="6339"/>
                  </a:lnTo>
                  <a:lnTo>
                    <a:pt x="3236" y="6616"/>
                  </a:lnTo>
                  <a:lnTo>
                    <a:pt x="3133" y="6904"/>
                  </a:lnTo>
                  <a:lnTo>
                    <a:pt x="3041" y="7181"/>
                  </a:lnTo>
                  <a:lnTo>
                    <a:pt x="2959" y="7469"/>
                  </a:lnTo>
                  <a:lnTo>
                    <a:pt x="2887" y="7767"/>
                  </a:lnTo>
                  <a:lnTo>
                    <a:pt x="2815" y="8054"/>
                  </a:lnTo>
                  <a:lnTo>
                    <a:pt x="2753" y="8352"/>
                  </a:lnTo>
                  <a:lnTo>
                    <a:pt x="2702" y="8650"/>
                  </a:lnTo>
                  <a:lnTo>
                    <a:pt x="2651" y="8948"/>
                  </a:lnTo>
                  <a:lnTo>
                    <a:pt x="2579" y="9544"/>
                  </a:lnTo>
                  <a:lnTo>
                    <a:pt x="2517" y="10140"/>
                  </a:lnTo>
                  <a:lnTo>
                    <a:pt x="2476" y="10725"/>
                  </a:lnTo>
                  <a:lnTo>
                    <a:pt x="2466" y="11311"/>
                  </a:lnTo>
                  <a:lnTo>
                    <a:pt x="2466" y="11876"/>
                  </a:lnTo>
                  <a:lnTo>
                    <a:pt x="2476" y="12441"/>
                  </a:lnTo>
                  <a:lnTo>
                    <a:pt x="2497" y="12975"/>
                  </a:lnTo>
                  <a:lnTo>
                    <a:pt x="2538" y="13499"/>
                  </a:lnTo>
                  <a:lnTo>
                    <a:pt x="2579" y="14002"/>
                  </a:lnTo>
                  <a:lnTo>
                    <a:pt x="2630" y="14475"/>
                  </a:lnTo>
                  <a:lnTo>
                    <a:pt x="2681" y="14917"/>
                  </a:lnTo>
                  <a:lnTo>
                    <a:pt x="2743" y="15317"/>
                  </a:lnTo>
                  <a:lnTo>
                    <a:pt x="2856" y="16026"/>
                  </a:lnTo>
                  <a:lnTo>
                    <a:pt x="2959" y="16560"/>
                  </a:lnTo>
                  <a:lnTo>
                    <a:pt x="3041" y="16899"/>
                  </a:lnTo>
                  <a:lnTo>
                    <a:pt x="3062" y="17023"/>
                  </a:lnTo>
                  <a:lnTo>
                    <a:pt x="3031" y="16982"/>
                  </a:lnTo>
                  <a:lnTo>
                    <a:pt x="2928" y="16879"/>
                  </a:lnTo>
                  <a:lnTo>
                    <a:pt x="2753" y="16745"/>
                  </a:lnTo>
                  <a:lnTo>
                    <a:pt x="2651" y="16663"/>
                  </a:lnTo>
                  <a:lnTo>
                    <a:pt x="2538" y="16591"/>
                  </a:lnTo>
                  <a:lnTo>
                    <a:pt x="2414" y="16509"/>
                  </a:lnTo>
                  <a:lnTo>
                    <a:pt x="2271" y="16447"/>
                  </a:lnTo>
                  <a:lnTo>
                    <a:pt x="2127" y="16375"/>
                  </a:lnTo>
                  <a:lnTo>
                    <a:pt x="1962" y="16324"/>
                  </a:lnTo>
                  <a:lnTo>
                    <a:pt x="1798" y="16283"/>
                  </a:lnTo>
                  <a:lnTo>
                    <a:pt x="1623" y="16262"/>
                  </a:lnTo>
                  <a:lnTo>
                    <a:pt x="1449" y="16252"/>
                  </a:lnTo>
                  <a:lnTo>
                    <a:pt x="1264" y="16273"/>
                  </a:lnTo>
                  <a:lnTo>
                    <a:pt x="1171" y="16293"/>
                  </a:lnTo>
                  <a:lnTo>
                    <a:pt x="1079" y="16324"/>
                  </a:lnTo>
                  <a:lnTo>
                    <a:pt x="986" y="16365"/>
                  </a:lnTo>
                  <a:lnTo>
                    <a:pt x="904" y="16417"/>
                  </a:lnTo>
                  <a:lnTo>
                    <a:pt x="822" y="16478"/>
                  </a:lnTo>
                  <a:lnTo>
                    <a:pt x="740" y="16550"/>
                  </a:lnTo>
                  <a:lnTo>
                    <a:pt x="658" y="16632"/>
                  </a:lnTo>
                  <a:lnTo>
                    <a:pt x="586" y="16725"/>
                  </a:lnTo>
                  <a:lnTo>
                    <a:pt x="514" y="16827"/>
                  </a:lnTo>
                  <a:lnTo>
                    <a:pt x="442" y="16940"/>
                  </a:lnTo>
                  <a:lnTo>
                    <a:pt x="380" y="17053"/>
                  </a:lnTo>
                  <a:lnTo>
                    <a:pt x="319" y="17177"/>
                  </a:lnTo>
                  <a:lnTo>
                    <a:pt x="267" y="17300"/>
                  </a:lnTo>
                  <a:lnTo>
                    <a:pt x="216" y="17444"/>
                  </a:lnTo>
                  <a:lnTo>
                    <a:pt x="175" y="17577"/>
                  </a:lnTo>
                  <a:lnTo>
                    <a:pt x="134" y="17731"/>
                  </a:lnTo>
                  <a:lnTo>
                    <a:pt x="93" y="17886"/>
                  </a:lnTo>
                  <a:lnTo>
                    <a:pt x="62" y="18040"/>
                  </a:lnTo>
                  <a:lnTo>
                    <a:pt x="41" y="18204"/>
                  </a:lnTo>
                  <a:lnTo>
                    <a:pt x="21" y="18368"/>
                  </a:lnTo>
                  <a:lnTo>
                    <a:pt x="10" y="18533"/>
                  </a:lnTo>
                  <a:lnTo>
                    <a:pt x="0" y="18707"/>
                  </a:lnTo>
                  <a:lnTo>
                    <a:pt x="10" y="18882"/>
                  </a:lnTo>
                  <a:lnTo>
                    <a:pt x="10" y="19057"/>
                  </a:lnTo>
                  <a:lnTo>
                    <a:pt x="31" y="19231"/>
                  </a:lnTo>
                  <a:lnTo>
                    <a:pt x="52" y="19406"/>
                  </a:lnTo>
                  <a:lnTo>
                    <a:pt x="82" y="19591"/>
                  </a:lnTo>
                  <a:lnTo>
                    <a:pt x="123" y="19765"/>
                  </a:lnTo>
                  <a:lnTo>
                    <a:pt x="165" y="19950"/>
                  </a:lnTo>
                  <a:lnTo>
                    <a:pt x="226" y="20125"/>
                  </a:lnTo>
                  <a:lnTo>
                    <a:pt x="288" y="20300"/>
                  </a:lnTo>
                  <a:lnTo>
                    <a:pt x="360" y="20485"/>
                  </a:lnTo>
                  <a:lnTo>
                    <a:pt x="514" y="20834"/>
                  </a:lnTo>
                  <a:lnTo>
                    <a:pt x="678" y="21163"/>
                  </a:lnTo>
                  <a:lnTo>
                    <a:pt x="843" y="21461"/>
                  </a:lnTo>
                  <a:lnTo>
                    <a:pt x="997" y="21748"/>
                  </a:lnTo>
                  <a:lnTo>
                    <a:pt x="1161" y="21995"/>
                  </a:lnTo>
                  <a:lnTo>
                    <a:pt x="1325" y="22231"/>
                  </a:lnTo>
                  <a:lnTo>
                    <a:pt x="1479" y="22447"/>
                  </a:lnTo>
                  <a:lnTo>
                    <a:pt x="1644" y="22642"/>
                  </a:lnTo>
                  <a:lnTo>
                    <a:pt x="1798" y="22817"/>
                  </a:lnTo>
                  <a:lnTo>
                    <a:pt x="1952" y="22971"/>
                  </a:lnTo>
                  <a:lnTo>
                    <a:pt x="2096" y="23104"/>
                  </a:lnTo>
                  <a:lnTo>
                    <a:pt x="2250" y="23227"/>
                  </a:lnTo>
                  <a:lnTo>
                    <a:pt x="2394" y="23340"/>
                  </a:lnTo>
                  <a:lnTo>
                    <a:pt x="2538" y="23433"/>
                  </a:lnTo>
                  <a:lnTo>
                    <a:pt x="2671" y="23505"/>
                  </a:lnTo>
                  <a:lnTo>
                    <a:pt x="2805" y="23577"/>
                  </a:lnTo>
                  <a:lnTo>
                    <a:pt x="2928" y="23628"/>
                  </a:lnTo>
                  <a:lnTo>
                    <a:pt x="3051" y="23679"/>
                  </a:lnTo>
                  <a:lnTo>
                    <a:pt x="3164" y="23710"/>
                  </a:lnTo>
                  <a:lnTo>
                    <a:pt x="3277" y="23741"/>
                  </a:lnTo>
                  <a:lnTo>
                    <a:pt x="3472" y="23772"/>
                  </a:lnTo>
                  <a:lnTo>
                    <a:pt x="3647" y="23782"/>
                  </a:lnTo>
                  <a:lnTo>
                    <a:pt x="3781" y="23772"/>
                  </a:lnTo>
                  <a:lnTo>
                    <a:pt x="3883" y="23762"/>
                  </a:lnTo>
                  <a:lnTo>
                    <a:pt x="3966" y="23741"/>
                  </a:lnTo>
                  <a:lnTo>
                    <a:pt x="3966" y="23782"/>
                  </a:lnTo>
                  <a:lnTo>
                    <a:pt x="3955" y="23926"/>
                  </a:lnTo>
                  <a:lnTo>
                    <a:pt x="3955" y="24162"/>
                  </a:lnTo>
                  <a:lnTo>
                    <a:pt x="3976" y="24522"/>
                  </a:lnTo>
                  <a:lnTo>
                    <a:pt x="4027" y="25005"/>
                  </a:lnTo>
                  <a:lnTo>
                    <a:pt x="4068" y="25303"/>
                  </a:lnTo>
                  <a:lnTo>
                    <a:pt x="4120" y="25621"/>
                  </a:lnTo>
                  <a:lnTo>
                    <a:pt x="4181" y="25981"/>
                  </a:lnTo>
                  <a:lnTo>
                    <a:pt x="4263" y="26381"/>
                  </a:lnTo>
                  <a:lnTo>
                    <a:pt x="4356" y="26823"/>
                  </a:lnTo>
                  <a:lnTo>
                    <a:pt x="4469" y="27295"/>
                  </a:lnTo>
                  <a:lnTo>
                    <a:pt x="4623" y="27902"/>
                  </a:lnTo>
                  <a:lnTo>
                    <a:pt x="4787" y="28477"/>
                  </a:lnTo>
                  <a:lnTo>
                    <a:pt x="4972" y="29011"/>
                  </a:lnTo>
                  <a:lnTo>
                    <a:pt x="5147" y="29514"/>
                  </a:lnTo>
                  <a:lnTo>
                    <a:pt x="5342" y="29977"/>
                  </a:lnTo>
                  <a:lnTo>
                    <a:pt x="5527" y="30408"/>
                  </a:lnTo>
                  <a:lnTo>
                    <a:pt x="5712" y="30809"/>
                  </a:lnTo>
                  <a:lnTo>
                    <a:pt x="5897" y="31168"/>
                  </a:lnTo>
                  <a:lnTo>
                    <a:pt x="6071" y="31497"/>
                  </a:lnTo>
                  <a:lnTo>
                    <a:pt x="6236" y="31785"/>
                  </a:lnTo>
                  <a:lnTo>
                    <a:pt x="6390" y="32052"/>
                  </a:lnTo>
                  <a:lnTo>
                    <a:pt x="6534" y="32278"/>
                  </a:lnTo>
                  <a:lnTo>
                    <a:pt x="6770" y="32637"/>
                  </a:lnTo>
                  <a:lnTo>
                    <a:pt x="6924" y="32863"/>
                  </a:lnTo>
                  <a:lnTo>
                    <a:pt x="7181" y="33285"/>
                  </a:lnTo>
                  <a:lnTo>
                    <a:pt x="7243" y="33408"/>
                  </a:lnTo>
                  <a:lnTo>
                    <a:pt x="7273" y="33469"/>
                  </a:lnTo>
                  <a:lnTo>
                    <a:pt x="7294" y="33511"/>
                  </a:lnTo>
                  <a:lnTo>
                    <a:pt x="7284" y="33521"/>
                  </a:lnTo>
                  <a:lnTo>
                    <a:pt x="7273" y="33511"/>
                  </a:lnTo>
                  <a:lnTo>
                    <a:pt x="7294" y="33552"/>
                  </a:lnTo>
                  <a:lnTo>
                    <a:pt x="7345" y="33675"/>
                  </a:lnTo>
                  <a:lnTo>
                    <a:pt x="7417" y="33850"/>
                  </a:lnTo>
                  <a:lnTo>
                    <a:pt x="7448" y="33963"/>
                  </a:lnTo>
                  <a:lnTo>
                    <a:pt x="7479" y="34086"/>
                  </a:lnTo>
                  <a:lnTo>
                    <a:pt x="7499" y="34219"/>
                  </a:lnTo>
                  <a:lnTo>
                    <a:pt x="7510" y="34363"/>
                  </a:lnTo>
                  <a:lnTo>
                    <a:pt x="7520" y="34517"/>
                  </a:lnTo>
                  <a:lnTo>
                    <a:pt x="7510" y="34671"/>
                  </a:lnTo>
                  <a:lnTo>
                    <a:pt x="7489" y="34836"/>
                  </a:lnTo>
                  <a:lnTo>
                    <a:pt x="7448" y="35000"/>
                  </a:lnTo>
                  <a:lnTo>
                    <a:pt x="7386" y="35175"/>
                  </a:lnTo>
                  <a:lnTo>
                    <a:pt x="7314" y="35349"/>
                  </a:lnTo>
                  <a:lnTo>
                    <a:pt x="7376" y="35319"/>
                  </a:lnTo>
                  <a:lnTo>
                    <a:pt x="7335" y="35462"/>
                  </a:lnTo>
                  <a:lnTo>
                    <a:pt x="7304" y="35616"/>
                  </a:lnTo>
                  <a:lnTo>
                    <a:pt x="7263" y="35812"/>
                  </a:lnTo>
                  <a:lnTo>
                    <a:pt x="7232" y="36027"/>
                  </a:lnTo>
                  <a:lnTo>
                    <a:pt x="7201" y="36253"/>
                  </a:lnTo>
                  <a:lnTo>
                    <a:pt x="7201" y="36469"/>
                  </a:lnTo>
                  <a:lnTo>
                    <a:pt x="7212" y="36572"/>
                  </a:lnTo>
                  <a:lnTo>
                    <a:pt x="7222" y="36675"/>
                  </a:lnTo>
                  <a:lnTo>
                    <a:pt x="7273" y="36880"/>
                  </a:lnTo>
                  <a:lnTo>
                    <a:pt x="7335" y="37065"/>
                  </a:lnTo>
                  <a:lnTo>
                    <a:pt x="7397" y="37250"/>
                  </a:lnTo>
                  <a:lnTo>
                    <a:pt x="7479" y="37414"/>
                  </a:lnTo>
                  <a:lnTo>
                    <a:pt x="7561" y="37568"/>
                  </a:lnTo>
                  <a:lnTo>
                    <a:pt x="7653" y="37712"/>
                  </a:lnTo>
                  <a:lnTo>
                    <a:pt x="7766" y="37846"/>
                  </a:lnTo>
                  <a:lnTo>
                    <a:pt x="7879" y="37979"/>
                  </a:lnTo>
                  <a:lnTo>
                    <a:pt x="7992" y="38103"/>
                  </a:lnTo>
                  <a:lnTo>
                    <a:pt x="8126" y="38236"/>
                  </a:lnTo>
                  <a:lnTo>
                    <a:pt x="8403" y="38483"/>
                  </a:lnTo>
                  <a:lnTo>
                    <a:pt x="8701" y="38739"/>
                  </a:lnTo>
                  <a:lnTo>
                    <a:pt x="9030" y="39027"/>
                  </a:lnTo>
                  <a:lnTo>
                    <a:pt x="9215" y="39191"/>
                  </a:lnTo>
                  <a:lnTo>
                    <a:pt x="9410" y="39346"/>
                  </a:lnTo>
                  <a:lnTo>
                    <a:pt x="9616" y="39489"/>
                  </a:lnTo>
                  <a:lnTo>
                    <a:pt x="9821" y="39623"/>
                  </a:lnTo>
                  <a:lnTo>
                    <a:pt x="10037" y="39756"/>
                  </a:lnTo>
                  <a:lnTo>
                    <a:pt x="10263" y="39880"/>
                  </a:lnTo>
                  <a:lnTo>
                    <a:pt x="10479" y="40003"/>
                  </a:lnTo>
                  <a:lnTo>
                    <a:pt x="10715" y="40116"/>
                  </a:lnTo>
                  <a:lnTo>
                    <a:pt x="11177" y="40332"/>
                  </a:lnTo>
                  <a:lnTo>
                    <a:pt x="11650" y="40537"/>
                  </a:lnTo>
                  <a:lnTo>
                    <a:pt x="12122" y="40722"/>
                  </a:lnTo>
                  <a:lnTo>
                    <a:pt x="12605" y="40897"/>
                  </a:lnTo>
                  <a:lnTo>
                    <a:pt x="13499" y="40825"/>
                  </a:lnTo>
                  <a:lnTo>
                    <a:pt x="13982" y="40794"/>
                  </a:lnTo>
                  <a:lnTo>
                    <a:pt x="14362" y="40784"/>
                  </a:lnTo>
                  <a:lnTo>
                    <a:pt x="14721" y="40794"/>
                  </a:lnTo>
                  <a:lnTo>
                    <a:pt x="15204" y="40835"/>
                  </a:lnTo>
                  <a:lnTo>
                    <a:pt x="15728" y="40886"/>
                  </a:lnTo>
                  <a:lnTo>
                    <a:pt x="15975" y="40917"/>
                  </a:lnTo>
                  <a:lnTo>
                    <a:pt x="16201" y="40958"/>
                  </a:lnTo>
                  <a:lnTo>
                    <a:pt x="16889" y="40589"/>
                  </a:lnTo>
                  <a:lnTo>
                    <a:pt x="17331" y="40342"/>
                  </a:lnTo>
                  <a:lnTo>
                    <a:pt x="17813" y="40065"/>
                  </a:lnTo>
                  <a:lnTo>
                    <a:pt x="18317" y="39756"/>
                  </a:lnTo>
                  <a:lnTo>
                    <a:pt x="18820" y="39438"/>
                  </a:lnTo>
                  <a:lnTo>
                    <a:pt x="19313" y="39109"/>
                  </a:lnTo>
                  <a:lnTo>
                    <a:pt x="19539" y="38945"/>
                  </a:lnTo>
                  <a:lnTo>
                    <a:pt x="19755" y="38781"/>
                  </a:lnTo>
                  <a:lnTo>
                    <a:pt x="20114" y="38483"/>
                  </a:lnTo>
                  <a:lnTo>
                    <a:pt x="20289" y="38329"/>
                  </a:lnTo>
                  <a:lnTo>
                    <a:pt x="20453" y="38164"/>
                  </a:lnTo>
                  <a:lnTo>
                    <a:pt x="20628" y="38000"/>
                  </a:lnTo>
                  <a:lnTo>
                    <a:pt x="20792" y="37835"/>
                  </a:lnTo>
                  <a:lnTo>
                    <a:pt x="20947" y="37650"/>
                  </a:lnTo>
                  <a:lnTo>
                    <a:pt x="21090" y="37476"/>
                  </a:lnTo>
                  <a:lnTo>
                    <a:pt x="21234" y="37291"/>
                  </a:lnTo>
                  <a:lnTo>
                    <a:pt x="21357" y="37096"/>
                  </a:lnTo>
                  <a:lnTo>
                    <a:pt x="21481" y="36901"/>
                  </a:lnTo>
                  <a:lnTo>
                    <a:pt x="21583" y="36705"/>
                  </a:lnTo>
                  <a:lnTo>
                    <a:pt x="21676" y="36500"/>
                  </a:lnTo>
                  <a:lnTo>
                    <a:pt x="21748" y="36294"/>
                  </a:lnTo>
                  <a:lnTo>
                    <a:pt x="21820" y="36089"/>
                  </a:lnTo>
                  <a:lnTo>
                    <a:pt x="21861" y="35873"/>
                  </a:lnTo>
                  <a:lnTo>
                    <a:pt x="21871" y="35750"/>
                  </a:lnTo>
                  <a:lnTo>
                    <a:pt x="21881" y="35627"/>
                  </a:lnTo>
                  <a:lnTo>
                    <a:pt x="21871" y="35493"/>
                  </a:lnTo>
                  <a:lnTo>
                    <a:pt x="21861" y="35349"/>
                  </a:lnTo>
                  <a:lnTo>
                    <a:pt x="21809" y="35072"/>
                  </a:lnTo>
                  <a:lnTo>
                    <a:pt x="21748" y="34795"/>
                  </a:lnTo>
                  <a:lnTo>
                    <a:pt x="21686" y="34548"/>
                  </a:lnTo>
                  <a:lnTo>
                    <a:pt x="21625" y="34353"/>
                  </a:lnTo>
                  <a:lnTo>
                    <a:pt x="21563" y="34168"/>
                  </a:lnTo>
                  <a:lnTo>
                    <a:pt x="21707" y="34250"/>
                  </a:lnTo>
                  <a:lnTo>
                    <a:pt x="21676" y="33973"/>
                  </a:lnTo>
                  <a:lnTo>
                    <a:pt x="21655" y="33747"/>
                  </a:lnTo>
                  <a:lnTo>
                    <a:pt x="21645" y="33531"/>
                  </a:lnTo>
                  <a:lnTo>
                    <a:pt x="21676" y="33398"/>
                  </a:lnTo>
                  <a:lnTo>
                    <a:pt x="21768" y="33059"/>
                  </a:lnTo>
                  <a:lnTo>
                    <a:pt x="21830" y="32874"/>
                  </a:lnTo>
                  <a:lnTo>
                    <a:pt x="21902" y="32689"/>
                  </a:lnTo>
                  <a:lnTo>
                    <a:pt x="21984" y="32524"/>
                  </a:lnTo>
                  <a:lnTo>
                    <a:pt x="22025" y="32463"/>
                  </a:lnTo>
                  <a:lnTo>
                    <a:pt x="22066" y="32411"/>
                  </a:lnTo>
                  <a:lnTo>
                    <a:pt x="22159" y="32309"/>
                  </a:lnTo>
                  <a:lnTo>
                    <a:pt x="22241" y="32196"/>
                  </a:lnTo>
                  <a:lnTo>
                    <a:pt x="22416" y="31949"/>
                  </a:lnTo>
                  <a:lnTo>
                    <a:pt x="22580" y="31672"/>
                  </a:lnTo>
                  <a:lnTo>
                    <a:pt x="22744" y="31374"/>
                  </a:lnTo>
                  <a:lnTo>
                    <a:pt x="23094" y="30696"/>
                  </a:lnTo>
                  <a:lnTo>
                    <a:pt x="23289" y="30316"/>
                  </a:lnTo>
                  <a:lnTo>
                    <a:pt x="23515" y="29905"/>
                  </a:lnTo>
                  <a:lnTo>
                    <a:pt x="23638" y="29669"/>
                  </a:lnTo>
                  <a:lnTo>
                    <a:pt x="23761" y="29422"/>
                  </a:lnTo>
                  <a:lnTo>
                    <a:pt x="23864" y="29175"/>
                  </a:lnTo>
                  <a:lnTo>
                    <a:pt x="23957" y="28929"/>
                  </a:lnTo>
                  <a:lnTo>
                    <a:pt x="24039" y="28672"/>
                  </a:lnTo>
                  <a:lnTo>
                    <a:pt x="24111" y="28425"/>
                  </a:lnTo>
                  <a:lnTo>
                    <a:pt x="24183" y="28179"/>
                  </a:lnTo>
                  <a:lnTo>
                    <a:pt x="24244" y="27922"/>
                  </a:lnTo>
                  <a:lnTo>
                    <a:pt x="24296" y="27676"/>
                  </a:lnTo>
                  <a:lnTo>
                    <a:pt x="24337" y="27429"/>
                  </a:lnTo>
                  <a:lnTo>
                    <a:pt x="24398" y="26946"/>
                  </a:lnTo>
                  <a:lnTo>
                    <a:pt x="24450" y="26484"/>
                  </a:lnTo>
                  <a:lnTo>
                    <a:pt x="24470" y="26042"/>
                  </a:lnTo>
                  <a:lnTo>
                    <a:pt x="24470" y="25631"/>
                  </a:lnTo>
                  <a:lnTo>
                    <a:pt x="24470" y="25261"/>
                  </a:lnTo>
                  <a:lnTo>
                    <a:pt x="24450" y="24922"/>
                  </a:lnTo>
                  <a:lnTo>
                    <a:pt x="24429" y="24645"/>
                  </a:lnTo>
                  <a:lnTo>
                    <a:pt x="24388" y="24234"/>
                  </a:lnTo>
                  <a:lnTo>
                    <a:pt x="24367" y="24090"/>
                  </a:lnTo>
                  <a:lnTo>
                    <a:pt x="24419" y="24131"/>
                  </a:lnTo>
                  <a:lnTo>
                    <a:pt x="24470" y="24173"/>
                  </a:lnTo>
                  <a:lnTo>
                    <a:pt x="24552" y="24214"/>
                  </a:lnTo>
                  <a:lnTo>
                    <a:pt x="24665" y="24255"/>
                  </a:lnTo>
                  <a:lnTo>
                    <a:pt x="24789" y="24286"/>
                  </a:lnTo>
                  <a:lnTo>
                    <a:pt x="24943" y="24306"/>
                  </a:lnTo>
                  <a:lnTo>
                    <a:pt x="25025" y="24296"/>
                  </a:lnTo>
                  <a:lnTo>
                    <a:pt x="25117" y="24296"/>
                  </a:lnTo>
                  <a:lnTo>
                    <a:pt x="25261" y="24265"/>
                  </a:lnTo>
                  <a:lnTo>
                    <a:pt x="25395" y="24234"/>
                  </a:lnTo>
                  <a:lnTo>
                    <a:pt x="25528" y="24183"/>
                  </a:lnTo>
                  <a:lnTo>
                    <a:pt x="25652" y="24131"/>
                  </a:lnTo>
                  <a:lnTo>
                    <a:pt x="25775" y="24060"/>
                  </a:lnTo>
                  <a:lnTo>
                    <a:pt x="25908" y="23977"/>
                  </a:lnTo>
                  <a:lnTo>
                    <a:pt x="26032" y="23875"/>
                  </a:lnTo>
                  <a:lnTo>
                    <a:pt x="26155" y="23762"/>
                  </a:lnTo>
                  <a:lnTo>
                    <a:pt x="26278" y="23628"/>
                  </a:lnTo>
                  <a:lnTo>
                    <a:pt x="26401" y="23474"/>
                  </a:lnTo>
                  <a:lnTo>
                    <a:pt x="26535" y="23299"/>
                  </a:lnTo>
                  <a:lnTo>
                    <a:pt x="26658" y="23114"/>
                  </a:lnTo>
                  <a:lnTo>
                    <a:pt x="26802" y="22899"/>
                  </a:lnTo>
                  <a:lnTo>
                    <a:pt x="26936" y="22673"/>
                  </a:lnTo>
                  <a:lnTo>
                    <a:pt x="27079" y="22416"/>
                  </a:lnTo>
                  <a:lnTo>
                    <a:pt x="27223" y="22139"/>
                  </a:lnTo>
                  <a:lnTo>
                    <a:pt x="27347" y="21871"/>
                  </a:lnTo>
                  <a:lnTo>
                    <a:pt x="27460" y="21584"/>
                  </a:lnTo>
                  <a:lnTo>
                    <a:pt x="27552" y="21296"/>
                  </a:lnTo>
                  <a:lnTo>
                    <a:pt x="27624" y="20998"/>
                  </a:lnTo>
                  <a:lnTo>
                    <a:pt x="27686" y="20700"/>
                  </a:lnTo>
                  <a:lnTo>
                    <a:pt x="27737" y="20402"/>
                  </a:lnTo>
                  <a:lnTo>
                    <a:pt x="27757" y="20104"/>
                  </a:lnTo>
                  <a:lnTo>
                    <a:pt x="27778" y="19807"/>
                  </a:lnTo>
                  <a:lnTo>
                    <a:pt x="27778" y="19529"/>
                  </a:lnTo>
                  <a:lnTo>
                    <a:pt x="27757" y="19262"/>
                  </a:lnTo>
                  <a:lnTo>
                    <a:pt x="27727" y="19005"/>
                  </a:lnTo>
                  <a:lnTo>
                    <a:pt x="27686" y="18769"/>
                  </a:lnTo>
                  <a:lnTo>
                    <a:pt x="27624" y="18553"/>
                  </a:lnTo>
                  <a:lnTo>
                    <a:pt x="27552" y="18368"/>
                  </a:lnTo>
                  <a:lnTo>
                    <a:pt x="27511" y="18286"/>
                  </a:lnTo>
                  <a:lnTo>
                    <a:pt x="27470" y="18204"/>
                  </a:lnTo>
                  <a:lnTo>
                    <a:pt x="27429" y="18132"/>
                  </a:lnTo>
                  <a:lnTo>
                    <a:pt x="27377" y="18070"/>
                  </a:lnTo>
                  <a:lnTo>
                    <a:pt x="27264" y="17957"/>
                  </a:lnTo>
                  <a:lnTo>
                    <a:pt x="27151" y="17865"/>
                  </a:lnTo>
                  <a:lnTo>
                    <a:pt x="27038" y="17783"/>
                  </a:lnTo>
                  <a:lnTo>
                    <a:pt x="26925" y="17711"/>
                  </a:lnTo>
                  <a:lnTo>
                    <a:pt x="26823" y="17660"/>
                  </a:lnTo>
                  <a:lnTo>
                    <a:pt x="26720" y="17629"/>
                  </a:lnTo>
                  <a:lnTo>
                    <a:pt x="26617" y="17598"/>
                  </a:lnTo>
                  <a:lnTo>
                    <a:pt x="26514" y="17588"/>
                  </a:lnTo>
                  <a:lnTo>
                    <a:pt x="26412" y="17588"/>
                  </a:lnTo>
                  <a:lnTo>
                    <a:pt x="26319" y="17598"/>
                  </a:lnTo>
                  <a:lnTo>
                    <a:pt x="26217" y="17608"/>
                  </a:lnTo>
                  <a:lnTo>
                    <a:pt x="26124" y="17639"/>
                  </a:lnTo>
                  <a:lnTo>
                    <a:pt x="26042" y="17670"/>
                  </a:lnTo>
                  <a:lnTo>
                    <a:pt x="25949" y="17711"/>
                  </a:lnTo>
                  <a:lnTo>
                    <a:pt x="25795" y="17803"/>
                  </a:lnTo>
                  <a:lnTo>
                    <a:pt x="25641" y="17916"/>
                  </a:lnTo>
                  <a:lnTo>
                    <a:pt x="25518" y="18040"/>
                  </a:lnTo>
                  <a:lnTo>
                    <a:pt x="25395" y="18153"/>
                  </a:lnTo>
                  <a:lnTo>
                    <a:pt x="25302" y="18266"/>
                  </a:lnTo>
                  <a:lnTo>
                    <a:pt x="25169" y="18451"/>
                  </a:lnTo>
                  <a:lnTo>
                    <a:pt x="25117" y="18522"/>
                  </a:lnTo>
                  <a:lnTo>
                    <a:pt x="25117" y="18522"/>
                  </a:lnTo>
                  <a:lnTo>
                    <a:pt x="25241" y="17999"/>
                  </a:lnTo>
                  <a:lnTo>
                    <a:pt x="25374" y="17403"/>
                  </a:lnTo>
                  <a:lnTo>
                    <a:pt x="25518" y="16673"/>
                  </a:lnTo>
                  <a:lnTo>
                    <a:pt x="25672" y="15841"/>
                  </a:lnTo>
                  <a:lnTo>
                    <a:pt x="25734" y="15410"/>
                  </a:lnTo>
                  <a:lnTo>
                    <a:pt x="25795" y="14978"/>
                  </a:lnTo>
                  <a:lnTo>
                    <a:pt x="25847" y="14537"/>
                  </a:lnTo>
                  <a:lnTo>
                    <a:pt x="25888" y="14115"/>
                  </a:lnTo>
                  <a:lnTo>
                    <a:pt x="25908" y="13705"/>
                  </a:lnTo>
                  <a:lnTo>
                    <a:pt x="25919" y="13314"/>
                  </a:lnTo>
                  <a:lnTo>
                    <a:pt x="25908" y="12914"/>
                  </a:lnTo>
                  <a:lnTo>
                    <a:pt x="25888" y="12482"/>
                  </a:lnTo>
                  <a:lnTo>
                    <a:pt x="25836" y="12010"/>
                  </a:lnTo>
                  <a:lnTo>
                    <a:pt x="25765" y="11496"/>
                  </a:lnTo>
                  <a:lnTo>
                    <a:pt x="25672" y="10962"/>
                  </a:lnTo>
                  <a:lnTo>
                    <a:pt x="25559" y="10386"/>
                  </a:lnTo>
                  <a:lnTo>
                    <a:pt x="25426" y="9801"/>
                  </a:lnTo>
                  <a:lnTo>
                    <a:pt x="25271" y="9174"/>
                  </a:lnTo>
                  <a:lnTo>
                    <a:pt x="25087" y="8537"/>
                  </a:lnTo>
                  <a:lnTo>
                    <a:pt x="24881" y="7880"/>
                  </a:lnTo>
                  <a:lnTo>
                    <a:pt x="24655" y="7202"/>
                  </a:lnTo>
                  <a:lnTo>
                    <a:pt x="24398" y="6514"/>
                  </a:lnTo>
                  <a:lnTo>
                    <a:pt x="24121" y="5815"/>
                  </a:lnTo>
                  <a:lnTo>
                    <a:pt x="23813" y="5116"/>
                  </a:lnTo>
                  <a:lnTo>
                    <a:pt x="23474" y="4408"/>
                  </a:lnTo>
                  <a:lnTo>
                    <a:pt x="23114" y="3689"/>
                  </a:lnTo>
                  <a:lnTo>
                    <a:pt x="23022" y="3514"/>
                  </a:lnTo>
                  <a:lnTo>
                    <a:pt x="22919" y="3339"/>
                  </a:lnTo>
                  <a:lnTo>
                    <a:pt x="22806" y="3175"/>
                  </a:lnTo>
                  <a:lnTo>
                    <a:pt x="22703" y="3021"/>
                  </a:lnTo>
                  <a:lnTo>
                    <a:pt x="22580" y="2867"/>
                  </a:lnTo>
                  <a:lnTo>
                    <a:pt x="22467" y="2723"/>
                  </a:lnTo>
                  <a:lnTo>
                    <a:pt x="22344" y="2579"/>
                  </a:lnTo>
                  <a:lnTo>
                    <a:pt x="22210" y="2435"/>
                  </a:lnTo>
                  <a:lnTo>
                    <a:pt x="21943" y="2178"/>
                  </a:lnTo>
                  <a:lnTo>
                    <a:pt x="21666" y="1942"/>
                  </a:lnTo>
                  <a:lnTo>
                    <a:pt x="21378" y="1716"/>
                  </a:lnTo>
                  <a:lnTo>
                    <a:pt x="21080" y="1521"/>
                  </a:lnTo>
                  <a:lnTo>
                    <a:pt x="20772" y="1336"/>
                  </a:lnTo>
                  <a:lnTo>
                    <a:pt x="20464" y="1161"/>
                  </a:lnTo>
                  <a:lnTo>
                    <a:pt x="20145" y="1007"/>
                  </a:lnTo>
                  <a:lnTo>
                    <a:pt x="19827" y="874"/>
                  </a:lnTo>
                  <a:lnTo>
                    <a:pt x="19498" y="750"/>
                  </a:lnTo>
                  <a:lnTo>
                    <a:pt x="19180" y="637"/>
                  </a:lnTo>
                  <a:lnTo>
                    <a:pt x="18861" y="545"/>
                  </a:lnTo>
                  <a:lnTo>
                    <a:pt x="18553" y="453"/>
                  </a:lnTo>
                  <a:lnTo>
                    <a:pt x="18245" y="381"/>
                  </a:lnTo>
                  <a:lnTo>
                    <a:pt x="17947" y="319"/>
                  </a:lnTo>
                  <a:lnTo>
                    <a:pt x="17659" y="268"/>
                  </a:lnTo>
                  <a:lnTo>
                    <a:pt x="17382" y="216"/>
                  </a:lnTo>
                  <a:lnTo>
                    <a:pt x="16858" y="155"/>
                  </a:lnTo>
                  <a:lnTo>
                    <a:pt x="16406" y="103"/>
                  </a:lnTo>
                  <a:lnTo>
                    <a:pt x="16026" y="83"/>
                  </a:lnTo>
                  <a:lnTo>
                    <a:pt x="15492" y="83"/>
                  </a:lnTo>
                  <a:lnTo>
                    <a:pt x="15317" y="52"/>
                  </a:lnTo>
                  <a:lnTo>
                    <a:pt x="15112" y="31"/>
                  </a:lnTo>
                  <a:lnTo>
                    <a:pt x="14814" y="11"/>
                  </a:lnTo>
                  <a:lnTo>
                    <a:pt x="14444" y="1"/>
                  </a:lnTo>
                  <a:close/>
                </a:path>
              </a:pathLst>
            </a:custGeom>
            <a:solidFill>
              <a:srgbClr val="FBC6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807;p24">
              <a:extLst>
                <a:ext uri="{FF2B5EF4-FFF2-40B4-BE49-F238E27FC236}">
                  <a16:creationId xmlns:a16="http://schemas.microsoft.com/office/drawing/2014/main" id="{382DA200-E317-E306-EEDB-0D92C062C50D}"/>
                </a:ext>
              </a:extLst>
            </p:cNvPr>
            <p:cNvSpPr/>
            <p:nvPr/>
          </p:nvSpPr>
          <p:spPr>
            <a:xfrm>
              <a:off x="2522236" y="3834504"/>
              <a:ext cx="515285" cy="521582"/>
            </a:xfrm>
            <a:custGeom>
              <a:avLst/>
              <a:gdLst/>
              <a:ahLst/>
              <a:cxnLst/>
              <a:rect l="l" t="t" r="r" b="b"/>
              <a:pathLst>
                <a:path w="11784" h="11928" extrusionOk="0">
                  <a:moveTo>
                    <a:pt x="9862" y="0"/>
                  </a:moveTo>
                  <a:lnTo>
                    <a:pt x="8188" y="21"/>
                  </a:lnTo>
                  <a:lnTo>
                    <a:pt x="6308" y="62"/>
                  </a:lnTo>
                  <a:lnTo>
                    <a:pt x="5815" y="83"/>
                  </a:lnTo>
                  <a:lnTo>
                    <a:pt x="5311" y="103"/>
                  </a:lnTo>
                  <a:lnTo>
                    <a:pt x="4264" y="165"/>
                  </a:lnTo>
                  <a:lnTo>
                    <a:pt x="3226" y="237"/>
                  </a:lnTo>
                  <a:lnTo>
                    <a:pt x="2250" y="319"/>
                  </a:lnTo>
                  <a:lnTo>
                    <a:pt x="709" y="463"/>
                  </a:lnTo>
                  <a:lnTo>
                    <a:pt x="93" y="535"/>
                  </a:lnTo>
                  <a:lnTo>
                    <a:pt x="72" y="904"/>
                  </a:lnTo>
                  <a:lnTo>
                    <a:pt x="31" y="1860"/>
                  </a:lnTo>
                  <a:lnTo>
                    <a:pt x="11" y="2476"/>
                  </a:lnTo>
                  <a:lnTo>
                    <a:pt x="0" y="3154"/>
                  </a:lnTo>
                  <a:lnTo>
                    <a:pt x="11" y="3853"/>
                  </a:lnTo>
                  <a:lnTo>
                    <a:pt x="21" y="4541"/>
                  </a:lnTo>
                  <a:lnTo>
                    <a:pt x="52" y="5198"/>
                  </a:lnTo>
                  <a:lnTo>
                    <a:pt x="103" y="5846"/>
                  </a:lnTo>
                  <a:lnTo>
                    <a:pt x="154" y="6493"/>
                  </a:lnTo>
                  <a:lnTo>
                    <a:pt x="226" y="7119"/>
                  </a:lnTo>
                  <a:lnTo>
                    <a:pt x="298" y="7736"/>
                  </a:lnTo>
                  <a:lnTo>
                    <a:pt x="380" y="8332"/>
                  </a:lnTo>
                  <a:lnTo>
                    <a:pt x="463" y="8897"/>
                  </a:lnTo>
                  <a:lnTo>
                    <a:pt x="545" y="9421"/>
                  </a:lnTo>
                  <a:lnTo>
                    <a:pt x="699" y="10345"/>
                  </a:lnTo>
                  <a:lnTo>
                    <a:pt x="832" y="11064"/>
                  </a:lnTo>
                  <a:lnTo>
                    <a:pt x="956" y="11691"/>
                  </a:lnTo>
                  <a:lnTo>
                    <a:pt x="1336" y="11742"/>
                  </a:lnTo>
                  <a:lnTo>
                    <a:pt x="1778" y="11794"/>
                  </a:lnTo>
                  <a:lnTo>
                    <a:pt x="2384" y="11845"/>
                  </a:lnTo>
                  <a:lnTo>
                    <a:pt x="3144" y="11886"/>
                  </a:lnTo>
                  <a:lnTo>
                    <a:pt x="3575" y="11907"/>
                  </a:lnTo>
                  <a:lnTo>
                    <a:pt x="4027" y="11917"/>
                  </a:lnTo>
                  <a:lnTo>
                    <a:pt x="4520" y="11927"/>
                  </a:lnTo>
                  <a:lnTo>
                    <a:pt x="5044" y="11927"/>
                  </a:lnTo>
                  <a:lnTo>
                    <a:pt x="5599" y="11917"/>
                  </a:lnTo>
                  <a:lnTo>
                    <a:pt x="6174" y="11896"/>
                  </a:lnTo>
                  <a:lnTo>
                    <a:pt x="6791" y="11855"/>
                  </a:lnTo>
                  <a:lnTo>
                    <a:pt x="7376" y="11804"/>
                  </a:lnTo>
                  <a:lnTo>
                    <a:pt x="7931" y="11742"/>
                  </a:lnTo>
                  <a:lnTo>
                    <a:pt x="8465" y="11681"/>
                  </a:lnTo>
                  <a:lnTo>
                    <a:pt x="8958" y="11598"/>
                  </a:lnTo>
                  <a:lnTo>
                    <a:pt x="9421" y="11516"/>
                  </a:lnTo>
                  <a:lnTo>
                    <a:pt x="9842" y="11424"/>
                  </a:lnTo>
                  <a:lnTo>
                    <a:pt x="10232" y="11342"/>
                  </a:lnTo>
                  <a:lnTo>
                    <a:pt x="10581" y="11249"/>
                  </a:lnTo>
                  <a:lnTo>
                    <a:pt x="10890" y="11167"/>
                  </a:lnTo>
                  <a:lnTo>
                    <a:pt x="11383" y="11023"/>
                  </a:lnTo>
                  <a:lnTo>
                    <a:pt x="11681" y="10931"/>
                  </a:lnTo>
                  <a:lnTo>
                    <a:pt x="11783" y="10890"/>
                  </a:lnTo>
                  <a:lnTo>
                    <a:pt x="11516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808;p24">
              <a:extLst>
                <a:ext uri="{FF2B5EF4-FFF2-40B4-BE49-F238E27FC236}">
                  <a16:creationId xmlns:a16="http://schemas.microsoft.com/office/drawing/2014/main" id="{FD78651F-D04A-3409-3DF8-3273C529407D}"/>
                </a:ext>
              </a:extLst>
            </p:cNvPr>
            <p:cNvSpPr/>
            <p:nvPr/>
          </p:nvSpPr>
          <p:spPr>
            <a:xfrm>
              <a:off x="2678128" y="3999359"/>
              <a:ext cx="213390" cy="213434"/>
            </a:xfrm>
            <a:custGeom>
              <a:avLst/>
              <a:gdLst/>
              <a:ahLst/>
              <a:cxnLst/>
              <a:rect l="l" t="t" r="r" b="b"/>
              <a:pathLst>
                <a:path w="4880" h="4881" extrusionOk="0">
                  <a:moveTo>
                    <a:pt x="3144" y="0"/>
                  </a:moveTo>
                  <a:lnTo>
                    <a:pt x="1541" y="72"/>
                  </a:lnTo>
                  <a:lnTo>
                    <a:pt x="1603" y="1675"/>
                  </a:lnTo>
                  <a:lnTo>
                    <a:pt x="0" y="1737"/>
                  </a:lnTo>
                  <a:lnTo>
                    <a:pt x="72" y="3339"/>
                  </a:lnTo>
                  <a:lnTo>
                    <a:pt x="1675" y="3278"/>
                  </a:lnTo>
                  <a:lnTo>
                    <a:pt x="1736" y="4880"/>
                  </a:lnTo>
                  <a:lnTo>
                    <a:pt x="3339" y="4818"/>
                  </a:lnTo>
                  <a:lnTo>
                    <a:pt x="3277" y="3206"/>
                  </a:lnTo>
                  <a:lnTo>
                    <a:pt x="4880" y="3144"/>
                  </a:lnTo>
                  <a:lnTo>
                    <a:pt x="4808" y="1541"/>
                  </a:lnTo>
                  <a:lnTo>
                    <a:pt x="3205" y="1603"/>
                  </a:lnTo>
                  <a:lnTo>
                    <a:pt x="314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2" name="Google Shape;809;p24">
              <a:extLst>
                <a:ext uri="{FF2B5EF4-FFF2-40B4-BE49-F238E27FC236}">
                  <a16:creationId xmlns:a16="http://schemas.microsoft.com/office/drawing/2014/main" id="{F85E8772-63C3-8F08-EEF5-70948DA04693}"/>
                </a:ext>
              </a:extLst>
            </p:cNvPr>
            <p:cNvGrpSpPr/>
            <p:nvPr/>
          </p:nvGrpSpPr>
          <p:grpSpPr>
            <a:xfrm>
              <a:off x="1469734" y="1175600"/>
              <a:ext cx="1221991" cy="1118950"/>
              <a:chOff x="1469734" y="1175600"/>
              <a:chExt cx="1221991" cy="1118950"/>
            </a:xfrm>
          </p:grpSpPr>
          <p:sp>
            <p:nvSpPr>
              <p:cNvPr id="243" name="Google Shape;810;p24">
                <a:extLst>
                  <a:ext uri="{FF2B5EF4-FFF2-40B4-BE49-F238E27FC236}">
                    <a16:creationId xmlns:a16="http://schemas.microsoft.com/office/drawing/2014/main" id="{E48FA768-F67F-A11E-147F-A7D648EA24AB}"/>
                  </a:ext>
                </a:extLst>
              </p:cNvPr>
              <p:cNvSpPr/>
              <p:nvPr/>
            </p:nvSpPr>
            <p:spPr>
              <a:xfrm>
                <a:off x="1469734" y="1175600"/>
                <a:ext cx="1160790" cy="904722"/>
              </a:xfrm>
              <a:custGeom>
                <a:avLst/>
                <a:gdLst/>
                <a:ahLst/>
                <a:cxnLst/>
                <a:rect l="l" t="t" r="r" b="b"/>
                <a:pathLst>
                  <a:path w="26546" h="20690" extrusionOk="0">
                    <a:moveTo>
                      <a:pt x="13694" y="0"/>
                    </a:moveTo>
                    <a:lnTo>
                      <a:pt x="13118" y="11"/>
                    </a:lnTo>
                    <a:lnTo>
                      <a:pt x="12553" y="52"/>
                    </a:lnTo>
                    <a:lnTo>
                      <a:pt x="11978" y="113"/>
                    </a:lnTo>
                    <a:lnTo>
                      <a:pt x="11413" y="196"/>
                    </a:lnTo>
                    <a:lnTo>
                      <a:pt x="10848" y="309"/>
                    </a:lnTo>
                    <a:lnTo>
                      <a:pt x="10293" y="442"/>
                    </a:lnTo>
                    <a:lnTo>
                      <a:pt x="10016" y="514"/>
                    </a:lnTo>
                    <a:lnTo>
                      <a:pt x="9749" y="596"/>
                    </a:lnTo>
                    <a:lnTo>
                      <a:pt x="9472" y="678"/>
                    </a:lnTo>
                    <a:lnTo>
                      <a:pt x="9205" y="771"/>
                    </a:lnTo>
                    <a:lnTo>
                      <a:pt x="8937" y="874"/>
                    </a:lnTo>
                    <a:lnTo>
                      <a:pt x="8670" y="976"/>
                    </a:lnTo>
                    <a:lnTo>
                      <a:pt x="8414" y="1089"/>
                    </a:lnTo>
                    <a:lnTo>
                      <a:pt x="8146" y="1213"/>
                    </a:lnTo>
                    <a:lnTo>
                      <a:pt x="7890" y="1326"/>
                    </a:lnTo>
                    <a:lnTo>
                      <a:pt x="7643" y="1459"/>
                    </a:lnTo>
                    <a:lnTo>
                      <a:pt x="7386" y="1593"/>
                    </a:lnTo>
                    <a:lnTo>
                      <a:pt x="7140" y="1737"/>
                    </a:lnTo>
                    <a:lnTo>
                      <a:pt x="6893" y="1880"/>
                    </a:lnTo>
                    <a:lnTo>
                      <a:pt x="6657" y="2034"/>
                    </a:lnTo>
                    <a:lnTo>
                      <a:pt x="6421" y="2199"/>
                    </a:lnTo>
                    <a:lnTo>
                      <a:pt x="6184" y="2363"/>
                    </a:lnTo>
                    <a:lnTo>
                      <a:pt x="5958" y="2528"/>
                    </a:lnTo>
                    <a:lnTo>
                      <a:pt x="5732" y="2712"/>
                    </a:lnTo>
                    <a:lnTo>
                      <a:pt x="5404" y="2969"/>
                    </a:lnTo>
                    <a:lnTo>
                      <a:pt x="5085" y="3247"/>
                    </a:lnTo>
                    <a:lnTo>
                      <a:pt x="4777" y="3514"/>
                    </a:lnTo>
                    <a:lnTo>
                      <a:pt x="4448" y="3781"/>
                    </a:lnTo>
                    <a:lnTo>
                      <a:pt x="4130" y="4038"/>
                    </a:lnTo>
                    <a:lnTo>
                      <a:pt x="3791" y="4274"/>
                    </a:lnTo>
                    <a:lnTo>
                      <a:pt x="3616" y="4387"/>
                    </a:lnTo>
                    <a:lnTo>
                      <a:pt x="3441" y="4500"/>
                    </a:lnTo>
                    <a:lnTo>
                      <a:pt x="3257" y="4603"/>
                    </a:lnTo>
                    <a:lnTo>
                      <a:pt x="3072" y="4695"/>
                    </a:lnTo>
                    <a:lnTo>
                      <a:pt x="2763" y="4829"/>
                    </a:lnTo>
                    <a:lnTo>
                      <a:pt x="2455" y="4952"/>
                    </a:lnTo>
                    <a:lnTo>
                      <a:pt x="2157" y="5096"/>
                    </a:lnTo>
                    <a:lnTo>
                      <a:pt x="2003" y="5168"/>
                    </a:lnTo>
                    <a:lnTo>
                      <a:pt x="1859" y="5260"/>
                    </a:lnTo>
                    <a:lnTo>
                      <a:pt x="1675" y="5394"/>
                    </a:lnTo>
                    <a:lnTo>
                      <a:pt x="1500" y="5548"/>
                    </a:lnTo>
                    <a:lnTo>
                      <a:pt x="1346" y="5712"/>
                    </a:lnTo>
                    <a:lnTo>
                      <a:pt x="1192" y="5887"/>
                    </a:lnTo>
                    <a:lnTo>
                      <a:pt x="1058" y="6072"/>
                    </a:lnTo>
                    <a:lnTo>
                      <a:pt x="925" y="6277"/>
                    </a:lnTo>
                    <a:lnTo>
                      <a:pt x="812" y="6472"/>
                    </a:lnTo>
                    <a:lnTo>
                      <a:pt x="709" y="6688"/>
                    </a:lnTo>
                    <a:lnTo>
                      <a:pt x="565" y="7017"/>
                    </a:lnTo>
                    <a:lnTo>
                      <a:pt x="442" y="7346"/>
                    </a:lnTo>
                    <a:lnTo>
                      <a:pt x="339" y="7685"/>
                    </a:lnTo>
                    <a:lnTo>
                      <a:pt x="247" y="8034"/>
                    </a:lnTo>
                    <a:lnTo>
                      <a:pt x="175" y="8383"/>
                    </a:lnTo>
                    <a:lnTo>
                      <a:pt x="113" y="8732"/>
                    </a:lnTo>
                    <a:lnTo>
                      <a:pt x="72" y="9092"/>
                    </a:lnTo>
                    <a:lnTo>
                      <a:pt x="31" y="9451"/>
                    </a:lnTo>
                    <a:lnTo>
                      <a:pt x="10" y="9811"/>
                    </a:lnTo>
                    <a:lnTo>
                      <a:pt x="0" y="10171"/>
                    </a:lnTo>
                    <a:lnTo>
                      <a:pt x="0" y="10540"/>
                    </a:lnTo>
                    <a:lnTo>
                      <a:pt x="0" y="10900"/>
                    </a:lnTo>
                    <a:lnTo>
                      <a:pt x="21" y="11629"/>
                    </a:lnTo>
                    <a:lnTo>
                      <a:pt x="51" y="12348"/>
                    </a:lnTo>
                    <a:lnTo>
                      <a:pt x="236" y="16427"/>
                    </a:lnTo>
                    <a:lnTo>
                      <a:pt x="257" y="16673"/>
                    </a:lnTo>
                    <a:lnTo>
                      <a:pt x="267" y="16807"/>
                    </a:lnTo>
                    <a:lnTo>
                      <a:pt x="288" y="16930"/>
                    </a:lnTo>
                    <a:lnTo>
                      <a:pt x="308" y="17053"/>
                    </a:lnTo>
                    <a:lnTo>
                      <a:pt x="349" y="17177"/>
                    </a:lnTo>
                    <a:lnTo>
                      <a:pt x="390" y="17290"/>
                    </a:lnTo>
                    <a:lnTo>
                      <a:pt x="442" y="17403"/>
                    </a:lnTo>
                    <a:lnTo>
                      <a:pt x="493" y="17475"/>
                    </a:lnTo>
                    <a:lnTo>
                      <a:pt x="555" y="17546"/>
                    </a:lnTo>
                    <a:lnTo>
                      <a:pt x="606" y="17618"/>
                    </a:lnTo>
                    <a:lnTo>
                      <a:pt x="678" y="17680"/>
                    </a:lnTo>
                    <a:lnTo>
                      <a:pt x="812" y="17793"/>
                    </a:lnTo>
                    <a:lnTo>
                      <a:pt x="966" y="17896"/>
                    </a:lnTo>
                    <a:lnTo>
                      <a:pt x="1120" y="17988"/>
                    </a:lnTo>
                    <a:lnTo>
                      <a:pt x="1284" y="18070"/>
                    </a:lnTo>
                    <a:lnTo>
                      <a:pt x="1613" y="18255"/>
                    </a:lnTo>
                    <a:lnTo>
                      <a:pt x="1777" y="18358"/>
                    </a:lnTo>
                    <a:lnTo>
                      <a:pt x="1942" y="18461"/>
                    </a:lnTo>
                    <a:lnTo>
                      <a:pt x="2096" y="18584"/>
                    </a:lnTo>
                    <a:lnTo>
                      <a:pt x="2240" y="18707"/>
                    </a:lnTo>
                    <a:lnTo>
                      <a:pt x="2383" y="18841"/>
                    </a:lnTo>
                    <a:lnTo>
                      <a:pt x="2517" y="18985"/>
                    </a:lnTo>
                    <a:lnTo>
                      <a:pt x="2640" y="19128"/>
                    </a:lnTo>
                    <a:lnTo>
                      <a:pt x="2763" y="19283"/>
                    </a:lnTo>
                    <a:lnTo>
                      <a:pt x="2876" y="19447"/>
                    </a:lnTo>
                    <a:lnTo>
                      <a:pt x="2979" y="19611"/>
                    </a:lnTo>
                    <a:lnTo>
                      <a:pt x="3072" y="19786"/>
                    </a:lnTo>
                    <a:lnTo>
                      <a:pt x="3164" y="19961"/>
                    </a:lnTo>
                    <a:lnTo>
                      <a:pt x="3236" y="20135"/>
                    </a:lnTo>
                    <a:lnTo>
                      <a:pt x="3308" y="20320"/>
                    </a:lnTo>
                    <a:lnTo>
                      <a:pt x="3370" y="20505"/>
                    </a:lnTo>
                    <a:lnTo>
                      <a:pt x="3421" y="20690"/>
                    </a:lnTo>
                    <a:lnTo>
                      <a:pt x="3328" y="18348"/>
                    </a:lnTo>
                    <a:lnTo>
                      <a:pt x="3277" y="18081"/>
                    </a:lnTo>
                    <a:lnTo>
                      <a:pt x="3236" y="17803"/>
                    </a:lnTo>
                    <a:lnTo>
                      <a:pt x="3195" y="17526"/>
                    </a:lnTo>
                    <a:lnTo>
                      <a:pt x="3164" y="17249"/>
                    </a:lnTo>
                    <a:lnTo>
                      <a:pt x="3144" y="16981"/>
                    </a:lnTo>
                    <a:lnTo>
                      <a:pt x="3123" y="16704"/>
                    </a:lnTo>
                    <a:lnTo>
                      <a:pt x="3113" y="16427"/>
                    </a:lnTo>
                    <a:lnTo>
                      <a:pt x="3102" y="16149"/>
                    </a:lnTo>
                    <a:lnTo>
                      <a:pt x="3102" y="15872"/>
                    </a:lnTo>
                    <a:lnTo>
                      <a:pt x="3113" y="15595"/>
                    </a:lnTo>
                    <a:lnTo>
                      <a:pt x="3144" y="15040"/>
                    </a:lnTo>
                    <a:lnTo>
                      <a:pt x="3205" y="14485"/>
                    </a:lnTo>
                    <a:lnTo>
                      <a:pt x="3287" y="13941"/>
                    </a:lnTo>
                    <a:lnTo>
                      <a:pt x="3390" y="13396"/>
                    </a:lnTo>
                    <a:lnTo>
                      <a:pt x="3513" y="12862"/>
                    </a:lnTo>
                    <a:lnTo>
                      <a:pt x="3667" y="12328"/>
                    </a:lnTo>
                    <a:lnTo>
                      <a:pt x="3842" y="11804"/>
                    </a:lnTo>
                    <a:lnTo>
                      <a:pt x="3935" y="11537"/>
                    </a:lnTo>
                    <a:lnTo>
                      <a:pt x="4037" y="11280"/>
                    </a:lnTo>
                    <a:lnTo>
                      <a:pt x="4150" y="11023"/>
                    </a:lnTo>
                    <a:lnTo>
                      <a:pt x="4263" y="10777"/>
                    </a:lnTo>
                    <a:lnTo>
                      <a:pt x="4387" y="10530"/>
                    </a:lnTo>
                    <a:lnTo>
                      <a:pt x="4510" y="10273"/>
                    </a:lnTo>
                    <a:lnTo>
                      <a:pt x="4643" y="10037"/>
                    </a:lnTo>
                    <a:lnTo>
                      <a:pt x="4777" y="9790"/>
                    </a:lnTo>
                    <a:lnTo>
                      <a:pt x="10119" y="13591"/>
                    </a:lnTo>
                    <a:lnTo>
                      <a:pt x="10992" y="14208"/>
                    </a:lnTo>
                    <a:lnTo>
                      <a:pt x="11434" y="14516"/>
                    </a:lnTo>
                    <a:lnTo>
                      <a:pt x="11886" y="14804"/>
                    </a:lnTo>
                    <a:lnTo>
                      <a:pt x="12338" y="15091"/>
                    </a:lnTo>
                    <a:lnTo>
                      <a:pt x="12800" y="15369"/>
                    </a:lnTo>
                    <a:lnTo>
                      <a:pt x="13262" y="15636"/>
                    </a:lnTo>
                    <a:lnTo>
                      <a:pt x="13735" y="15882"/>
                    </a:lnTo>
                    <a:lnTo>
                      <a:pt x="14207" y="16098"/>
                    </a:lnTo>
                    <a:lnTo>
                      <a:pt x="14680" y="16303"/>
                    </a:lnTo>
                    <a:lnTo>
                      <a:pt x="15173" y="16488"/>
                    </a:lnTo>
                    <a:lnTo>
                      <a:pt x="15656" y="16653"/>
                    </a:lnTo>
                    <a:lnTo>
                      <a:pt x="16159" y="16797"/>
                    </a:lnTo>
                    <a:lnTo>
                      <a:pt x="16663" y="16920"/>
                    </a:lnTo>
                    <a:lnTo>
                      <a:pt x="17166" y="17033"/>
                    </a:lnTo>
                    <a:lnTo>
                      <a:pt x="17680" y="17115"/>
                    </a:lnTo>
                    <a:lnTo>
                      <a:pt x="18193" y="17187"/>
                    </a:lnTo>
                    <a:lnTo>
                      <a:pt x="18707" y="17238"/>
                    </a:lnTo>
                    <a:lnTo>
                      <a:pt x="19221" y="17269"/>
                    </a:lnTo>
                    <a:lnTo>
                      <a:pt x="19744" y="17279"/>
                    </a:lnTo>
                    <a:lnTo>
                      <a:pt x="20258" y="17269"/>
                    </a:lnTo>
                    <a:lnTo>
                      <a:pt x="20782" y="17238"/>
                    </a:lnTo>
                    <a:lnTo>
                      <a:pt x="21296" y="17187"/>
                    </a:lnTo>
                    <a:lnTo>
                      <a:pt x="21809" y="17115"/>
                    </a:lnTo>
                    <a:lnTo>
                      <a:pt x="21830" y="16889"/>
                    </a:lnTo>
                    <a:lnTo>
                      <a:pt x="21840" y="16653"/>
                    </a:lnTo>
                    <a:lnTo>
                      <a:pt x="21840" y="16416"/>
                    </a:lnTo>
                    <a:lnTo>
                      <a:pt x="21840" y="16190"/>
                    </a:lnTo>
                    <a:lnTo>
                      <a:pt x="21830" y="15954"/>
                    </a:lnTo>
                    <a:lnTo>
                      <a:pt x="21820" y="15728"/>
                    </a:lnTo>
                    <a:lnTo>
                      <a:pt x="21799" y="15492"/>
                    </a:lnTo>
                    <a:lnTo>
                      <a:pt x="21768" y="15266"/>
                    </a:lnTo>
                    <a:lnTo>
                      <a:pt x="21727" y="15040"/>
                    </a:lnTo>
                    <a:lnTo>
                      <a:pt x="21686" y="14814"/>
                    </a:lnTo>
                    <a:lnTo>
                      <a:pt x="21635" y="14588"/>
                    </a:lnTo>
                    <a:lnTo>
                      <a:pt x="21573" y="14362"/>
                    </a:lnTo>
                    <a:lnTo>
                      <a:pt x="21511" y="14136"/>
                    </a:lnTo>
                    <a:lnTo>
                      <a:pt x="21440" y="13920"/>
                    </a:lnTo>
                    <a:lnTo>
                      <a:pt x="21368" y="13694"/>
                    </a:lnTo>
                    <a:lnTo>
                      <a:pt x="21275" y="13478"/>
                    </a:lnTo>
                    <a:lnTo>
                      <a:pt x="21275" y="13478"/>
                    </a:lnTo>
                    <a:lnTo>
                      <a:pt x="21594" y="13828"/>
                    </a:lnTo>
                    <a:lnTo>
                      <a:pt x="21892" y="14187"/>
                    </a:lnTo>
                    <a:lnTo>
                      <a:pt x="22169" y="14557"/>
                    </a:lnTo>
                    <a:lnTo>
                      <a:pt x="22436" y="14937"/>
                    </a:lnTo>
                    <a:lnTo>
                      <a:pt x="22683" y="15317"/>
                    </a:lnTo>
                    <a:lnTo>
                      <a:pt x="22919" y="15718"/>
                    </a:lnTo>
                    <a:lnTo>
                      <a:pt x="23145" y="16129"/>
                    </a:lnTo>
                    <a:lnTo>
                      <a:pt x="23350" y="16550"/>
                    </a:lnTo>
                    <a:lnTo>
                      <a:pt x="23535" y="16971"/>
                    </a:lnTo>
                    <a:lnTo>
                      <a:pt x="23710" y="17403"/>
                    </a:lnTo>
                    <a:lnTo>
                      <a:pt x="23864" y="17844"/>
                    </a:lnTo>
                    <a:lnTo>
                      <a:pt x="23997" y="18286"/>
                    </a:lnTo>
                    <a:lnTo>
                      <a:pt x="24110" y="18738"/>
                    </a:lnTo>
                    <a:lnTo>
                      <a:pt x="24213" y="19190"/>
                    </a:lnTo>
                    <a:lnTo>
                      <a:pt x="24295" y="19642"/>
                    </a:lnTo>
                    <a:lnTo>
                      <a:pt x="24357" y="20104"/>
                    </a:lnTo>
                    <a:lnTo>
                      <a:pt x="24521" y="19868"/>
                    </a:lnTo>
                    <a:lnTo>
                      <a:pt x="24675" y="19632"/>
                    </a:lnTo>
                    <a:lnTo>
                      <a:pt x="24830" y="19385"/>
                    </a:lnTo>
                    <a:lnTo>
                      <a:pt x="24973" y="19139"/>
                    </a:lnTo>
                    <a:lnTo>
                      <a:pt x="25107" y="18882"/>
                    </a:lnTo>
                    <a:lnTo>
                      <a:pt x="25230" y="18625"/>
                    </a:lnTo>
                    <a:lnTo>
                      <a:pt x="25353" y="18368"/>
                    </a:lnTo>
                    <a:lnTo>
                      <a:pt x="25477" y="18111"/>
                    </a:lnTo>
                    <a:lnTo>
                      <a:pt x="25590" y="17855"/>
                    </a:lnTo>
                    <a:lnTo>
                      <a:pt x="25692" y="17588"/>
                    </a:lnTo>
                    <a:lnTo>
                      <a:pt x="25795" y="17320"/>
                    </a:lnTo>
                    <a:lnTo>
                      <a:pt x="25888" y="17053"/>
                    </a:lnTo>
                    <a:lnTo>
                      <a:pt x="25970" y="16776"/>
                    </a:lnTo>
                    <a:lnTo>
                      <a:pt x="26052" y="16499"/>
                    </a:lnTo>
                    <a:lnTo>
                      <a:pt x="26124" y="16232"/>
                    </a:lnTo>
                    <a:lnTo>
                      <a:pt x="26196" y="15954"/>
                    </a:lnTo>
                    <a:lnTo>
                      <a:pt x="26257" y="15677"/>
                    </a:lnTo>
                    <a:lnTo>
                      <a:pt x="26309" y="15389"/>
                    </a:lnTo>
                    <a:lnTo>
                      <a:pt x="26401" y="14824"/>
                    </a:lnTo>
                    <a:lnTo>
                      <a:pt x="26473" y="14259"/>
                    </a:lnTo>
                    <a:lnTo>
                      <a:pt x="26525" y="13694"/>
                    </a:lnTo>
                    <a:lnTo>
                      <a:pt x="26545" y="13119"/>
                    </a:lnTo>
                    <a:lnTo>
                      <a:pt x="26545" y="12544"/>
                    </a:lnTo>
                    <a:lnTo>
                      <a:pt x="26514" y="11968"/>
                    </a:lnTo>
                    <a:lnTo>
                      <a:pt x="26473" y="11403"/>
                    </a:lnTo>
                    <a:lnTo>
                      <a:pt x="26401" y="10828"/>
                    </a:lnTo>
                    <a:lnTo>
                      <a:pt x="26299" y="10263"/>
                    </a:lnTo>
                    <a:lnTo>
                      <a:pt x="26186" y="9708"/>
                    </a:lnTo>
                    <a:lnTo>
                      <a:pt x="26042" y="9154"/>
                    </a:lnTo>
                    <a:lnTo>
                      <a:pt x="25877" y="8599"/>
                    </a:lnTo>
                    <a:lnTo>
                      <a:pt x="25692" y="8065"/>
                    </a:lnTo>
                    <a:lnTo>
                      <a:pt x="25477" y="7530"/>
                    </a:lnTo>
                    <a:lnTo>
                      <a:pt x="25364" y="7263"/>
                    </a:lnTo>
                    <a:lnTo>
                      <a:pt x="25251" y="7007"/>
                    </a:lnTo>
                    <a:lnTo>
                      <a:pt x="25127" y="6750"/>
                    </a:lnTo>
                    <a:lnTo>
                      <a:pt x="24994" y="6503"/>
                    </a:lnTo>
                    <a:lnTo>
                      <a:pt x="24860" y="6246"/>
                    </a:lnTo>
                    <a:lnTo>
                      <a:pt x="24717" y="6000"/>
                    </a:lnTo>
                    <a:lnTo>
                      <a:pt x="24562" y="5753"/>
                    </a:lnTo>
                    <a:lnTo>
                      <a:pt x="24419" y="5517"/>
                    </a:lnTo>
                    <a:lnTo>
                      <a:pt x="24254" y="5281"/>
                    </a:lnTo>
                    <a:lnTo>
                      <a:pt x="24090" y="5044"/>
                    </a:lnTo>
                    <a:lnTo>
                      <a:pt x="23926" y="4818"/>
                    </a:lnTo>
                    <a:lnTo>
                      <a:pt x="23751" y="4592"/>
                    </a:lnTo>
                    <a:lnTo>
                      <a:pt x="23566" y="4366"/>
                    </a:lnTo>
                    <a:lnTo>
                      <a:pt x="23381" y="4151"/>
                    </a:lnTo>
                    <a:lnTo>
                      <a:pt x="23196" y="3935"/>
                    </a:lnTo>
                    <a:lnTo>
                      <a:pt x="22991" y="3730"/>
                    </a:lnTo>
                    <a:lnTo>
                      <a:pt x="22796" y="3524"/>
                    </a:lnTo>
                    <a:lnTo>
                      <a:pt x="22590" y="3329"/>
                    </a:lnTo>
                    <a:lnTo>
                      <a:pt x="22374" y="3134"/>
                    </a:lnTo>
                    <a:lnTo>
                      <a:pt x="22159" y="2949"/>
                    </a:lnTo>
                    <a:lnTo>
                      <a:pt x="21933" y="2764"/>
                    </a:lnTo>
                    <a:lnTo>
                      <a:pt x="21707" y="2589"/>
                    </a:lnTo>
                    <a:lnTo>
                      <a:pt x="21481" y="2425"/>
                    </a:lnTo>
                    <a:lnTo>
                      <a:pt x="21244" y="2260"/>
                    </a:lnTo>
                    <a:lnTo>
                      <a:pt x="21008" y="2096"/>
                    </a:lnTo>
                    <a:lnTo>
                      <a:pt x="20772" y="1942"/>
                    </a:lnTo>
                    <a:lnTo>
                      <a:pt x="20525" y="1798"/>
                    </a:lnTo>
                    <a:lnTo>
                      <a:pt x="20279" y="1654"/>
                    </a:lnTo>
                    <a:lnTo>
                      <a:pt x="20032" y="1521"/>
                    </a:lnTo>
                    <a:lnTo>
                      <a:pt x="19775" y="1387"/>
                    </a:lnTo>
                    <a:lnTo>
                      <a:pt x="19518" y="1264"/>
                    </a:lnTo>
                    <a:lnTo>
                      <a:pt x="19262" y="1151"/>
                    </a:lnTo>
                    <a:lnTo>
                      <a:pt x="18995" y="1038"/>
                    </a:lnTo>
                    <a:lnTo>
                      <a:pt x="18738" y="925"/>
                    </a:lnTo>
                    <a:lnTo>
                      <a:pt x="18471" y="822"/>
                    </a:lnTo>
                    <a:lnTo>
                      <a:pt x="18193" y="730"/>
                    </a:lnTo>
                    <a:lnTo>
                      <a:pt x="17649" y="555"/>
                    </a:lnTo>
                    <a:lnTo>
                      <a:pt x="17104" y="411"/>
                    </a:lnTo>
                    <a:lnTo>
                      <a:pt x="16539" y="278"/>
                    </a:lnTo>
                    <a:lnTo>
                      <a:pt x="15974" y="175"/>
                    </a:lnTo>
                    <a:lnTo>
                      <a:pt x="15409" y="93"/>
                    </a:lnTo>
                    <a:lnTo>
                      <a:pt x="14844" y="42"/>
                    </a:lnTo>
                    <a:lnTo>
                      <a:pt x="14269" y="11"/>
                    </a:lnTo>
                    <a:lnTo>
                      <a:pt x="1369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" name="Google Shape;811;p24">
                <a:extLst>
                  <a:ext uri="{FF2B5EF4-FFF2-40B4-BE49-F238E27FC236}">
                    <a16:creationId xmlns:a16="http://schemas.microsoft.com/office/drawing/2014/main" id="{772F8A4C-9F50-ECB2-6CAB-58B78666F242}"/>
                  </a:ext>
                </a:extLst>
              </p:cNvPr>
              <p:cNvSpPr/>
              <p:nvPr/>
            </p:nvSpPr>
            <p:spPr>
              <a:xfrm>
                <a:off x="2522225" y="2125050"/>
                <a:ext cx="169500" cy="169500"/>
              </a:xfrm>
              <a:prstGeom prst="ellipse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45" name="Google Shape;901;p26">
            <a:extLst>
              <a:ext uri="{FF2B5EF4-FFF2-40B4-BE49-F238E27FC236}">
                <a16:creationId xmlns:a16="http://schemas.microsoft.com/office/drawing/2014/main" id="{BC010EDC-9ABC-365D-5C65-152D93734C8D}"/>
              </a:ext>
            </a:extLst>
          </p:cNvPr>
          <p:cNvGrpSpPr/>
          <p:nvPr/>
        </p:nvGrpSpPr>
        <p:grpSpPr>
          <a:xfrm>
            <a:off x="2372193" y="1726751"/>
            <a:ext cx="1674176" cy="2170401"/>
            <a:chOff x="6092298" y="1071200"/>
            <a:chExt cx="2594502" cy="3300778"/>
          </a:xfrm>
        </p:grpSpPr>
        <p:sp>
          <p:nvSpPr>
            <p:cNvPr id="246" name="Google Shape;902;p26">
              <a:extLst>
                <a:ext uri="{FF2B5EF4-FFF2-40B4-BE49-F238E27FC236}">
                  <a16:creationId xmlns:a16="http://schemas.microsoft.com/office/drawing/2014/main" id="{0FE7B123-9786-1151-13AE-20B5E08020D1}"/>
                </a:ext>
              </a:extLst>
            </p:cNvPr>
            <p:cNvSpPr/>
            <p:nvPr/>
          </p:nvSpPr>
          <p:spPr>
            <a:xfrm>
              <a:off x="8305229" y="2798125"/>
              <a:ext cx="381571" cy="1573842"/>
            </a:xfrm>
            <a:custGeom>
              <a:avLst/>
              <a:gdLst/>
              <a:ahLst/>
              <a:cxnLst/>
              <a:rect l="l" t="t" r="r" b="b"/>
              <a:pathLst>
                <a:path w="10695" h="44113" extrusionOk="0">
                  <a:moveTo>
                    <a:pt x="3473" y="1"/>
                  </a:moveTo>
                  <a:lnTo>
                    <a:pt x="2671" y="936"/>
                  </a:lnTo>
                  <a:lnTo>
                    <a:pt x="0" y="44112"/>
                  </a:lnTo>
                  <a:lnTo>
                    <a:pt x="10694" y="44112"/>
                  </a:lnTo>
                  <a:lnTo>
                    <a:pt x="10643" y="43609"/>
                  </a:lnTo>
                  <a:lnTo>
                    <a:pt x="10571" y="43023"/>
                  </a:lnTo>
                  <a:lnTo>
                    <a:pt x="10479" y="42263"/>
                  </a:lnTo>
                  <a:lnTo>
                    <a:pt x="10345" y="41349"/>
                  </a:lnTo>
                  <a:lnTo>
                    <a:pt x="10181" y="40332"/>
                  </a:lnTo>
                  <a:lnTo>
                    <a:pt x="10088" y="39798"/>
                  </a:lnTo>
                  <a:lnTo>
                    <a:pt x="9986" y="39243"/>
                  </a:lnTo>
                  <a:lnTo>
                    <a:pt x="9873" y="38678"/>
                  </a:lnTo>
                  <a:lnTo>
                    <a:pt x="9760" y="38103"/>
                  </a:lnTo>
                  <a:lnTo>
                    <a:pt x="9626" y="37445"/>
                  </a:lnTo>
                  <a:lnTo>
                    <a:pt x="9493" y="36665"/>
                  </a:lnTo>
                  <a:lnTo>
                    <a:pt x="9349" y="35761"/>
                  </a:lnTo>
                  <a:lnTo>
                    <a:pt x="9205" y="34764"/>
                  </a:lnTo>
                  <a:lnTo>
                    <a:pt x="9051" y="33685"/>
                  </a:lnTo>
                  <a:lnTo>
                    <a:pt x="8907" y="32545"/>
                  </a:lnTo>
                  <a:lnTo>
                    <a:pt x="8763" y="31354"/>
                  </a:lnTo>
                  <a:lnTo>
                    <a:pt x="8619" y="30141"/>
                  </a:lnTo>
                  <a:lnTo>
                    <a:pt x="8486" y="28929"/>
                  </a:lnTo>
                  <a:lnTo>
                    <a:pt x="8363" y="27727"/>
                  </a:lnTo>
                  <a:lnTo>
                    <a:pt x="8239" y="26556"/>
                  </a:lnTo>
                  <a:lnTo>
                    <a:pt x="8136" y="25426"/>
                  </a:lnTo>
                  <a:lnTo>
                    <a:pt x="8054" y="24378"/>
                  </a:lnTo>
                  <a:lnTo>
                    <a:pt x="7972" y="23402"/>
                  </a:lnTo>
                  <a:lnTo>
                    <a:pt x="7921" y="22539"/>
                  </a:lnTo>
                  <a:lnTo>
                    <a:pt x="7880" y="21790"/>
                  </a:lnTo>
                  <a:lnTo>
                    <a:pt x="7869" y="21420"/>
                  </a:lnTo>
                  <a:lnTo>
                    <a:pt x="7839" y="20988"/>
                  </a:lnTo>
                  <a:lnTo>
                    <a:pt x="7746" y="19961"/>
                  </a:lnTo>
                  <a:lnTo>
                    <a:pt x="7623" y="18749"/>
                  </a:lnTo>
                  <a:lnTo>
                    <a:pt x="7469" y="17382"/>
                  </a:lnTo>
                  <a:lnTo>
                    <a:pt x="7284" y="15903"/>
                  </a:lnTo>
                  <a:lnTo>
                    <a:pt x="7078" y="14331"/>
                  </a:lnTo>
                  <a:lnTo>
                    <a:pt x="6863" y="12719"/>
                  </a:lnTo>
                  <a:lnTo>
                    <a:pt x="6637" y="11096"/>
                  </a:lnTo>
                  <a:lnTo>
                    <a:pt x="6400" y="9503"/>
                  </a:lnTo>
                  <a:lnTo>
                    <a:pt x="6164" y="7962"/>
                  </a:lnTo>
                  <a:lnTo>
                    <a:pt x="5938" y="6524"/>
                  </a:lnTo>
                  <a:lnTo>
                    <a:pt x="5722" y="5209"/>
                  </a:lnTo>
                  <a:lnTo>
                    <a:pt x="5527" y="4069"/>
                  </a:lnTo>
                  <a:lnTo>
                    <a:pt x="5342" y="3134"/>
                  </a:lnTo>
                  <a:lnTo>
                    <a:pt x="5270" y="2754"/>
                  </a:lnTo>
                  <a:lnTo>
                    <a:pt x="5198" y="2436"/>
                  </a:lnTo>
                  <a:lnTo>
                    <a:pt x="5137" y="2189"/>
                  </a:lnTo>
                  <a:lnTo>
                    <a:pt x="5075" y="2004"/>
                  </a:lnTo>
                  <a:lnTo>
                    <a:pt x="4972" y="1747"/>
                  </a:lnTo>
                  <a:lnTo>
                    <a:pt x="4859" y="1501"/>
                  </a:lnTo>
                  <a:lnTo>
                    <a:pt x="4736" y="1275"/>
                  </a:lnTo>
                  <a:lnTo>
                    <a:pt x="4603" y="1079"/>
                  </a:lnTo>
                  <a:lnTo>
                    <a:pt x="4469" y="895"/>
                  </a:lnTo>
                  <a:lnTo>
                    <a:pt x="4336" y="730"/>
                  </a:lnTo>
                  <a:lnTo>
                    <a:pt x="4202" y="586"/>
                  </a:lnTo>
                  <a:lnTo>
                    <a:pt x="4079" y="453"/>
                  </a:lnTo>
                  <a:lnTo>
                    <a:pt x="3955" y="340"/>
                  </a:lnTo>
                  <a:lnTo>
                    <a:pt x="3842" y="247"/>
                  </a:lnTo>
                  <a:lnTo>
                    <a:pt x="3647" y="114"/>
                  </a:lnTo>
                  <a:lnTo>
                    <a:pt x="3524" y="32"/>
                  </a:lnTo>
                  <a:lnTo>
                    <a:pt x="3473" y="1"/>
                  </a:lnTo>
                  <a:close/>
                </a:path>
              </a:pathLst>
            </a:custGeom>
            <a:solidFill>
              <a:srgbClr val="00B3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903;p26">
              <a:extLst>
                <a:ext uri="{FF2B5EF4-FFF2-40B4-BE49-F238E27FC236}">
                  <a16:creationId xmlns:a16="http://schemas.microsoft.com/office/drawing/2014/main" id="{745B49B8-52A1-6434-8F67-D185327203DE}"/>
                </a:ext>
              </a:extLst>
            </p:cNvPr>
            <p:cNvSpPr/>
            <p:nvPr/>
          </p:nvSpPr>
          <p:spPr>
            <a:xfrm>
              <a:off x="6092298" y="2760023"/>
              <a:ext cx="424455" cy="1611945"/>
            </a:xfrm>
            <a:custGeom>
              <a:avLst/>
              <a:gdLst/>
              <a:ahLst/>
              <a:cxnLst/>
              <a:rect l="l" t="t" r="r" b="b"/>
              <a:pathLst>
                <a:path w="11897" h="45181" extrusionOk="0">
                  <a:moveTo>
                    <a:pt x="8558" y="0"/>
                  </a:moveTo>
                  <a:lnTo>
                    <a:pt x="8044" y="370"/>
                  </a:lnTo>
                  <a:lnTo>
                    <a:pt x="7603" y="678"/>
                  </a:lnTo>
                  <a:lnTo>
                    <a:pt x="7223" y="935"/>
                  </a:lnTo>
                  <a:lnTo>
                    <a:pt x="7202" y="956"/>
                  </a:lnTo>
                  <a:lnTo>
                    <a:pt x="7171" y="997"/>
                  </a:lnTo>
                  <a:lnTo>
                    <a:pt x="7110" y="1110"/>
                  </a:lnTo>
                  <a:lnTo>
                    <a:pt x="7027" y="1295"/>
                  </a:lnTo>
                  <a:lnTo>
                    <a:pt x="6935" y="1531"/>
                  </a:lnTo>
                  <a:lnTo>
                    <a:pt x="6709" y="2158"/>
                  </a:lnTo>
                  <a:lnTo>
                    <a:pt x="6432" y="2969"/>
                  </a:lnTo>
                  <a:lnTo>
                    <a:pt x="6113" y="3945"/>
                  </a:lnTo>
                  <a:lnTo>
                    <a:pt x="5774" y="5065"/>
                  </a:lnTo>
                  <a:lnTo>
                    <a:pt x="5404" y="6298"/>
                  </a:lnTo>
                  <a:lnTo>
                    <a:pt x="5024" y="7623"/>
                  </a:lnTo>
                  <a:lnTo>
                    <a:pt x="4644" y="9020"/>
                  </a:lnTo>
                  <a:lnTo>
                    <a:pt x="4264" y="10448"/>
                  </a:lnTo>
                  <a:lnTo>
                    <a:pt x="3894" y="11896"/>
                  </a:lnTo>
                  <a:lnTo>
                    <a:pt x="3555" y="13335"/>
                  </a:lnTo>
                  <a:lnTo>
                    <a:pt x="3391" y="14054"/>
                  </a:lnTo>
                  <a:lnTo>
                    <a:pt x="3247" y="14752"/>
                  </a:lnTo>
                  <a:lnTo>
                    <a:pt x="3103" y="15441"/>
                  </a:lnTo>
                  <a:lnTo>
                    <a:pt x="2970" y="16108"/>
                  </a:lnTo>
                  <a:lnTo>
                    <a:pt x="2857" y="16755"/>
                  </a:lnTo>
                  <a:lnTo>
                    <a:pt x="2744" y="17382"/>
                  </a:lnTo>
                  <a:lnTo>
                    <a:pt x="2651" y="17978"/>
                  </a:lnTo>
                  <a:lnTo>
                    <a:pt x="2579" y="18553"/>
                  </a:lnTo>
                  <a:lnTo>
                    <a:pt x="2446" y="19622"/>
                  </a:lnTo>
                  <a:lnTo>
                    <a:pt x="2312" y="20854"/>
                  </a:lnTo>
                  <a:lnTo>
                    <a:pt x="2004" y="23731"/>
                  </a:lnTo>
                  <a:lnTo>
                    <a:pt x="1675" y="26956"/>
                  </a:lnTo>
                  <a:lnTo>
                    <a:pt x="1347" y="30305"/>
                  </a:lnTo>
                  <a:lnTo>
                    <a:pt x="761" y="36448"/>
                  </a:lnTo>
                  <a:lnTo>
                    <a:pt x="401" y="40373"/>
                  </a:lnTo>
                  <a:lnTo>
                    <a:pt x="227" y="42366"/>
                  </a:lnTo>
                  <a:lnTo>
                    <a:pt x="104" y="43876"/>
                  </a:lnTo>
                  <a:lnTo>
                    <a:pt x="1" y="45180"/>
                  </a:lnTo>
                  <a:lnTo>
                    <a:pt x="11897" y="45180"/>
                  </a:lnTo>
                  <a:lnTo>
                    <a:pt x="10161" y="2671"/>
                  </a:lnTo>
                  <a:lnTo>
                    <a:pt x="8558" y="0"/>
                  </a:lnTo>
                  <a:close/>
                </a:path>
              </a:pathLst>
            </a:custGeom>
            <a:solidFill>
              <a:srgbClr val="00B3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904;p26">
              <a:extLst>
                <a:ext uri="{FF2B5EF4-FFF2-40B4-BE49-F238E27FC236}">
                  <a16:creationId xmlns:a16="http://schemas.microsoft.com/office/drawing/2014/main" id="{D5E17903-25EC-3CF5-91E7-D087CD0F2E9D}"/>
                </a:ext>
              </a:extLst>
            </p:cNvPr>
            <p:cNvSpPr/>
            <p:nvPr/>
          </p:nvSpPr>
          <p:spPr>
            <a:xfrm>
              <a:off x="6397616" y="2377391"/>
              <a:ext cx="2031584" cy="1994586"/>
            </a:xfrm>
            <a:custGeom>
              <a:avLst/>
              <a:gdLst/>
              <a:ahLst/>
              <a:cxnLst/>
              <a:rect l="l" t="t" r="r" b="b"/>
              <a:pathLst>
                <a:path w="56943" h="55906" extrusionOk="0">
                  <a:moveTo>
                    <a:pt x="29904" y="1"/>
                  </a:moveTo>
                  <a:lnTo>
                    <a:pt x="29524" y="11"/>
                  </a:lnTo>
                  <a:lnTo>
                    <a:pt x="29144" y="31"/>
                  </a:lnTo>
                  <a:lnTo>
                    <a:pt x="27973" y="103"/>
                  </a:lnTo>
                  <a:lnTo>
                    <a:pt x="26966" y="155"/>
                  </a:lnTo>
                  <a:lnTo>
                    <a:pt x="26093" y="186"/>
                  </a:lnTo>
                  <a:lnTo>
                    <a:pt x="25323" y="216"/>
                  </a:lnTo>
                  <a:lnTo>
                    <a:pt x="24059" y="257"/>
                  </a:lnTo>
                  <a:lnTo>
                    <a:pt x="23515" y="278"/>
                  </a:lnTo>
                  <a:lnTo>
                    <a:pt x="22991" y="319"/>
                  </a:lnTo>
                  <a:lnTo>
                    <a:pt x="22487" y="370"/>
                  </a:lnTo>
                  <a:lnTo>
                    <a:pt x="21964" y="442"/>
                  </a:lnTo>
                  <a:lnTo>
                    <a:pt x="21409" y="545"/>
                  </a:lnTo>
                  <a:lnTo>
                    <a:pt x="20792" y="679"/>
                  </a:lnTo>
                  <a:lnTo>
                    <a:pt x="20104" y="843"/>
                  </a:lnTo>
                  <a:lnTo>
                    <a:pt x="19323" y="1059"/>
                  </a:lnTo>
                  <a:lnTo>
                    <a:pt x="18419" y="1326"/>
                  </a:lnTo>
                  <a:lnTo>
                    <a:pt x="17382" y="1634"/>
                  </a:lnTo>
                  <a:lnTo>
                    <a:pt x="16745" y="1839"/>
                  </a:lnTo>
                  <a:lnTo>
                    <a:pt x="16139" y="2055"/>
                  </a:lnTo>
                  <a:lnTo>
                    <a:pt x="15574" y="2271"/>
                  </a:lnTo>
                  <a:lnTo>
                    <a:pt x="15019" y="2497"/>
                  </a:lnTo>
                  <a:lnTo>
                    <a:pt x="14485" y="2733"/>
                  </a:lnTo>
                  <a:lnTo>
                    <a:pt x="13961" y="2980"/>
                  </a:lnTo>
                  <a:lnTo>
                    <a:pt x="13447" y="3237"/>
                  </a:lnTo>
                  <a:lnTo>
                    <a:pt x="12934" y="3514"/>
                  </a:lnTo>
                  <a:lnTo>
                    <a:pt x="12420" y="3791"/>
                  </a:lnTo>
                  <a:lnTo>
                    <a:pt x="11896" y="4089"/>
                  </a:lnTo>
                  <a:lnTo>
                    <a:pt x="10797" y="4716"/>
                  </a:lnTo>
                  <a:lnTo>
                    <a:pt x="9605" y="5414"/>
                  </a:lnTo>
                  <a:lnTo>
                    <a:pt x="8290" y="6185"/>
                  </a:lnTo>
                  <a:lnTo>
                    <a:pt x="6677" y="7089"/>
                  </a:lnTo>
                  <a:lnTo>
                    <a:pt x="5157" y="7942"/>
                  </a:lnTo>
                  <a:lnTo>
                    <a:pt x="3750" y="8712"/>
                  </a:lnTo>
                  <a:lnTo>
                    <a:pt x="2507" y="9390"/>
                  </a:lnTo>
                  <a:lnTo>
                    <a:pt x="678" y="10366"/>
                  </a:lnTo>
                  <a:lnTo>
                    <a:pt x="0" y="10725"/>
                  </a:lnTo>
                  <a:lnTo>
                    <a:pt x="82" y="11506"/>
                  </a:lnTo>
                  <a:lnTo>
                    <a:pt x="319" y="13602"/>
                  </a:lnTo>
                  <a:lnTo>
                    <a:pt x="637" y="16673"/>
                  </a:lnTo>
                  <a:lnTo>
                    <a:pt x="1007" y="20382"/>
                  </a:lnTo>
                  <a:lnTo>
                    <a:pt x="1192" y="22365"/>
                  </a:lnTo>
                  <a:lnTo>
                    <a:pt x="1366" y="24378"/>
                  </a:lnTo>
                  <a:lnTo>
                    <a:pt x="1541" y="26381"/>
                  </a:lnTo>
                  <a:lnTo>
                    <a:pt x="1695" y="28323"/>
                  </a:lnTo>
                  <a:lnTo>
                    <a:pt x="1818" y="30162"/>
                  </a:lnTo>
                  <a:lnTo>
                    <a:pt x="1921" y="31857"/>
                  </a:lnTo>
                  <a:lnTo>
                    <a:pt x="1952" y="32637"/>
                  </a:lnTo>
                  <a:lnTo>
                    <a:pt x="1983" y="33377"/>
                  </a:lnTo>
                  <a:lnTo>
                    <a:pt x="2003" y="34045"/>
                  </a:lnTo>
                  <a:lnTo>
                    <a:pt x="2003" y="34651"/>
                  </a:lnTo>
                  <a:lnTo>
                    <a:pt x="2003" y="37332"/>
                  </a:lnTo>
                  <a:lnTo>
                    <a:pt x="1983" y="40568"/>
                  </a:lnTo>
                  <a:lnTo>
                    <a:pt x="1942" y="47584"/>
                  </a:lnTo>
                  <a:lnTo>
                    <a:pt x="1870" y="55905"/>
                  </a:lnTo>
                  <a:lnTo>
                    <a:pt x="54272" y="55905"/>
                  </a:lnTo>
                  <a:lnTo>
                    <a:pt x="54344" y="55176"/>
                  </a:lnTo>
                  <a:lnTo>
                    <a:pt x="54518" y="53183"/>
                  </a:lnTo>
                  <a:lnTo>
                    <a:pt x="54765" y="50255"/>
                  </a:lnTo>
                  <a:lnTo>
                    <a:pt x="54898" y="48540"/>
                  </a:lnTo>
                  <a:lnTo>
                    <a:pt x="55042" y="46721"/>
                  </a:lnTo>
                  <a:lnTo>
                    <a:pt x="55176" y="44821"/>
                  </a:lnTo>
                  <a:lnTo>
                    <a:pt x="55299" y="42890"/>
                  </a:lnTo>
                  <a:lnTo>
                    <a:pt x="55412" y="40969"/>
                  </a:lnTo>
                  <a:lnTo>
                    <a:pt x="55515" y="39099"/>
                  </a:lnTo>
                  <a:lnTo>
                    <a:pt x="55587" y="37322"/>
                  </a:lnTo>
                  <a:lnTo>
                    <a:pt x="55607" y="36479"/>
                  </a:lnTo>
                  <a:lnTo>
                    <a:pt x="55628" y="35668"/>
                  </a:lnTo>
                  <a:lnTo>
                    <a:pt x="55638" y="34908"/>
                  </a:lnTo>
                  <a:lnTo>
                    <a:pt x="55638" y="34189"/>
                  </a:lnTo>
                  <a:lnTo>
                    <a:pt x="55628" y="33521"/>
                  </a:lnTo>
                  <a:lnTo>
                    <a:pt x="55607" y="32915"/>
                  </a:lnTo>
                  <a:lnTo>
                    <a:pt x="55587" y="32319"/>
                  </a:lnTo>
                  <a:lnTo>
                    <a:pt x="55576" y="31662"/>
                  </a:lnTo>
                  <a:lnTo>
                    <a:pt x="55576" y="30973"/>
                  </a:lnTo>
                  <a:lnTo>
                    <a:pt x="55587" y="30244"/>
                  </a:lnTo>
                  <a:lnTo>
                    <a:pt x="55607" y="29484"/>
                  </a:lnTo>
                  <a:lnTo>
                    <a:pt x="55628" y="28682"/>
                  </a:lnTo>
                  <a:lnTo>
                    <a:pt x="55700" y="27018"/>
                  </a:lnTo>
                  <a:lnTo>
                    <a:pt x="55802" y="25292"/>
                  </a:lnTo>
                  <a:lnTo>
                    <a:pt x="55915" y="23536"/>
                  </a:lnTo>
                  <a:lnTo>
                    <a:pt x="56039" y="21769"/>
                  </a:lnTo>
                  <a:lnTo>
                    <a:pt x="56172" y="20053"/>
                  </a:lnTo>
                  <a:lnTo>
                    <a:pt x="56316" y="18399"/>
                  </a:lnTo>
                  <a:lnTo>
                    <a:pt x="56450" y="16858"/>
                  </a:lnTo>
                  <a:lnTo>
                    <a:pt x="56696" y="14229"/>
                  </a:lnTo>
                  <a:lnTo>
                    <a:pt x="56871" y="12451"/>
                  </a:lnTo>
                  <a:lnTo>
                    <a:pt x="56943" y="11794"/>
                  </a:lnTo>
                  <a:lnTo>
                    <a:pt x="55977" y="11167"/>
                  </a:lnTo>
                  <a:lnTo>
                    <a:pt x="54878" y="10448"/>
                  </a:lnTo>
                  <a:lnTo>
                    <a:pt x="53440" y="9544"/>
                  </a:lnTo>
                  <a:lnTo>
                    <a:pt x="52618" y="9041"/>
                  </a:lnTo>
                  <a:lnTo>
                    <a:pt x="51745" y="8507"/>
                  </a:lnTo>
                  <a:lnTo>
                    <a:pt x="50810" y="7952"/>
                  </a:lnTo>
                  <a:lnTo>
                    <a:pt x="49844" y="7387"/>
                  </a:lnTo>
                  <a:lnTo>
                    <a:pt x="48837" y="6812"/>
                  </a:lnTo>
                  <a:lnTo>
                    <a:pt x="47810" y="6236"/>
                  </a:lnTo>
                  <a:lnTo>
                    <a:pt x="46772" y="5671"/>
                  </a:lnTo>
                  <a:lnTo>
                    <a:pt x="45714" y="5117"/>
                  </a:lnTo>
                  <a:lnTo>
                    <a:pt x="45047" y="4767"/>
                  </a:lnTo>
                  <a:lnTo>
                    <a:pt x="44379" y="4439"/>
                  </a:lnTo>
                  <a:lnTo>
                    <a:pt x="43732" y="4120"/>
                  </a:lnTo>
                  <a:lnTo>
                    <a:pt x="43095" y="3812"/>
                  </a:lnTo>
                  <a:lnTo>
                    <a:pt x="42468" y="3514"/>
                  </a:lnTo>
                  <a:lnTo>
                    <a:pt x="41852" y="3237"/>
                  </a:lnTo>
                  <a:lnTo>
                    <a:pt x="41246" y="2959"/>
                  </a:lnTo>
                  <a:lnTo>
                    <a:pt x="40640" y="2702"/>
                  </a:lnTo>
                  <a:lnTo>
                    <a:pt x="40054" y="2456"/>
                  </a:lnTo>
                  <a:lnTo>
                    <a:pt x="39479" y="2220"/>
                  </a:lnTo>
                  <a:lnTo>
                    <a:pt x="38914" y="2004"/>
                  </a:lnTo>
                  <a:lnTo>
                    <a:pt x="38359" y="1788"/>
                  </a:lnTo>
                  <a:lnTo>
                    <a:pt x="37804" y="1593"/>
                  </a:lnTo>
                  <a:lnTo>
                    <a:pt x="37270" y="1408"/>
                  </a:lnTo>
                  <a:lnTo>
                    <a:pt x="36746" y="1233"/>
                  </a:lnTo>
                  <a:lnTo>
                    <a:pt x="36222" y="1069"/>
                  </a:lnTo>
                  <a:lnTo>
                    <a:pt x="35719" y="915"/>
                  </a:lnTo>
                  <a:lnTo>
                    <a:pt x="35216" y="781"/>
                  </a:lnTo>
                  <a:lnTo>
                    <a:pt x="34722" y="648"/>
                  </a:lnTo>
                  <a:lnTo>
                    <a:pt x="34240" y="535"/>
                  </a:lnTo>
                  <a:lnTo>
                    <a:pt x="33767" y="432"/>
                  </a:lnTo>
                  <a:lnTo>
                    <a:pt x="33305" y="340"/>
                  </a:lnTo>
                  <a:lnTo>
                    <a:pt x="32853" y="257"/>
                  </a:lnTo>
                  <a:lnTo>
                    <a:pt x="32411" y="186"/>
                  </a:lnTo>
                  <a:lnTo>
                    <a:pt x="31969" y="134"/>
                  </a:lnTo>
                  <a:lnTo>
                    <a:pt x="31538" y="83"/>
                  </a:lnTo>
                  <a:lnTo>
                    <a:pt x="31117" y="42"/>
                  </a:lnTo>
                  <a:lnTo>
                    <a:pt x="30706" y="21"/>
                  </a:lnTo>
                  <a:lnTo>
                    <a:pt x="30305" y="11"/>
                  </a:lnTo>
                  <a:lnTo>
                    <a:pt x="2990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905;p26">
              <a:extLst>
                <a:ext uri="{FF2B5EF4-FFF2-40B4-BE49-F238E27FC236}">
                  <a16:creationId xmlns:a16="http://schemas.microsoft.com/office/drawing/2014/main" id="{7439953C-EF97-D4D7-4845-C7D29E241B67}"/>
                </a:ext>
              </a:extLst>
            </p:cNvPr>
            <p:cNvSpPr/>
            <p:nvPr/>
          </p:nvSpPr>
          <p:spPr>
            <a:xfrm>
              <a:off x="6879924" y="1183724"/>
              <a:ext cx="996187" cy="1853089"/>
            </a:xfrm>
            <a:custGeom>
              <a:avLst/>
              <a:gdLst/>
              <a:ahLst/>
              <a:cxnLst/>
              <a:rect l="l" t="t" r="r" b="b"/>
              <a:pathLst>
                <a:path w="27922" h="51940" extrusionOk="0">
                  <a:moveTo>
                    <a:pt x="14434" y="0"/>
                  </a:moveTo>
                  <a:lnTo>
                    <a:pt x="13982" y="10"/>
                  </a:lnTo>
                  <a:lnTo>
                    <a:pt x="13735" y="31"/>
                  </a:lnTo>
                  <a:lnTo>
                    <a:pt x="13468" y="51"/>
                  </a:lnTo>
                  <a:lnTo>
                    <a:pt x="13180" y="82"/>
                  </a:lnTo>
                  <a:lnTo>
                    <a:pt x="12882" y="123"/>
                  </a:lnTo>
                  <a:lnTo>
                    <a:pt x="12564" y="175"/>
                  </a:lnTo>
                  <a:lnTo>
                    <a:pt x="12225" y="236"/>
                  </a:lnTo>
                  <a:lnTo>
                    <a:pt x="11876" y="318"/>
                  </a:lnTo>
                  <a:lnTo>
                    <a:pt x="11516" y="411"/>
                  </a:lnTo>
                  <a:lnTo>
                    <a:pt x="11136" y="514"/>
                  </a:lnTo>
                  <a:lnTo>
                    <a:pt x="10735" y="627"/>
                  </a:lnTo>
                  <a:lnTo>
                    <a:pt x="10324" y="770"/>
                  </a:lnTo>
                  <a:lnTo>
                    <a:pt x="9903" y="925"/>
                  </a:lnTo>
                  <a:lnTo>
                    <a:pt x="9472" y="1089"/>
                  </a:lnTo>
                  <a:lnTo>
                    <a:pt x="9020" y="1284"/>
                  </a:lnTo>
                  <a:lnTo>
                    <a:pt x="8558" y="1490"/>
                  </a:lnTo>
                  <a:lnTo>
                    <a:pt x="8085" y="1726"/>
                  </a:lnTo>
                  <a:lnTo>
                    <a:pt x="7592" y="1983"/>
                  </a:lnTo>
                  <a:lnTo>
                    <a:pt x="7099" y="2260"/>
                  </a:lnTo>
                  <a:lnTo>
                    <a:pt x="6585" y="2558"/>
                  </a:lnTo>
                  <a:lnTo>
                    <a:pt x="6061" y="2876"/>
                  </a:lnTo>
                  <a:lnTo>
                    <a:pt x="5804" y="3051"/>
                  </a:lnTo>
                  <a:lnTo>
                    <a:pt x="5558" y="3236"/>
                  </a:lnTo>
                  <a:lnTo>
                    <a:pt x="5332" y="3431"/>
                  </a:lnTo>
                  <a:lnTo>
                    <a:pt x="5106" y="3637"/>
                  </a:lnTo>
                  <a:lnTo>
                    <a:pt x="4890" y="3842"/>
                  </a:lnTo>
                  <a:lnTo>
                    <a:pt x="4695" y="4068"/>
                  </a:lnTo>
                  <a:lnTo>
                    <a:pt x="4500" y="4294"/>
                  </a:lnTo>
                  <a:lnTo>
                    <a:pt x="4325" y="4520"/>
                  </a:lnTo>
                  <a:lnTo>
                    <a:pt x="4150" y="4767"/>
                  </a:lnTo>
                  <a:lnTo>
                    <a:pt x="3996" y="5013"/>
                  </a:lnTo>
                  <a:lnTo>
                    <a:pt x="3842" y="5270"/>
                  </a:lnTo>
                  <a:lnTo>
                    <a:pt x="3698" y="5527"/>
                  </a:lnTo>
                  <a:lnTo>
                    <a:pt x="3565" y="5794"/>
                  </a:lnTo>
                  <a:lnTo>
                    <a:pt x="3442" y="6061"/>
                  </a:lnTo>
                  <a:lnTo>
                    <a:pt x="3329" y="6338"/>
                  </a:lnTo>
                  <a:lnTo>
                    <a:pt x="3226" y="6616"/>
                  </a:lnTo>
                  <a:lnTo>
                    <a:pt x="3123" y="6893"/>
                  </a:lnTo>
                  <a:lnTo>
                    <a:pt x="3041" y="7181"/>
                  </a:lnTo>
                  <a:lnTo>
                    <a:pt x="2959" y="7468"/>
                  </a:lnTo>
                  <a:lnTo>
                    <a:pt x="2877" y="7756"/>
                  </a:lnTo>
                  <a:lnTo>
                    <a:pt x="2815" y="8054"/>
                  </a:lnTo>
                  <a:lnTo>
                    <a:pt x="2753" y="8352"/>
                  </a:lnTo>
                  <a:lnTo>
                    <a:pt x="2692" y="8639"/>
                  </a:lnTo>
                  <a:lnTo>
                    <a:pt x="2640" y="8937"/>
                  </a:lnTo>
                  <a:lnTo>
                    <a:pt x="2568" y="9533"/>
                  </a:lnTo>
                  <a:lnTo>
                    <a:pt x="2507" y="10129"/>
                  </a:lnTo>
                  <a:lnTo>
                    <a:pt x="2476" y="10725"/>
                  </a:lnTo>
                  <a:lnTo>
                    <a:pt x="2455" y="11300"/>
                  </a:lnTo>
                  <a:lnTo>
                    <a:pt x="2455" y="11875"/>
                  </a:lnTo>
                  <a:lnTo>
                    <a:pt x="2466" y="12430"/>
                  </a:lnTo>
                  <a:lnTo>
                    <a:pt x="2497" y="12975"/>
                  </a:lnTo>
                  <a:lnTo>
                    <a:pt x="2527" y="13499"/>
                  </a:lnTo>
                  <a:lnTo>
                    <a:pt x="2568" y="13992"/>
                  </a:lnTo>
                  <a:lnTo>
                    <a:pt x="2620" y="14464"/>
                  </a:lnTo>
                  <a:lnTo>
                    <a:pt x="2681" y="14906"/>
                  </a:lnTo>
                  <a:lnTo>
                    <a:pt x="2733" y="15317"/>
                  </a:lnTo>
                  <a:lnTo>
                    <a:pt x="2856" y="16026"/>
                  </a:lnTo>
                  <a:lnTo>
                    <a:pt x="2959" y="16560"/>
                  </a:lnTo>
                  <a:lnTo>
                    <a:pt x="3031" y="16899"/>
                  </a:lnTo>
                  <a:lnTo>
                    <a:pt x="3051" y="17022"/>
                  </a:lnTo>
                  <a:lnTo>
                    <a:pt x="3051" y="17022"/>
                  </a:lnTo>
                  <a:lnTo>
                    <a:pt x="3020" y="16981"/>
                  </a:lnTo>
                  <a:lnTo>
                    <a:pt x="2918" y="16878"/>
                  </a:lnTo>
                  <a:lnTo>
                    <a:pt x="2753" y="16734"/>
                  </a:lnTo>
                  <a:lnTo>
                    <a:pt x="2651" y="16663"/>
                  </a:lnTo>
                  <a:lnTo>
                    <a:pt x="2527" y="16580"/>
                  </a:lnTo>
                  <a:lnTo>
                    <a:pt x="2404" y="16508"/>
                  </a:lnTo>
                  <a:lnTo>
                    <a:pt x="2260" y="16437"/>
                  </a:lnTo>
                  <a:lnTo>
                    <a:pt x="2116" y="16375"/>
                  </a:lnTo>
                  <a:lnTo>
                    <a:pt x="1952" y="16324"/>
                  </a:lnTo>
                  <a:lnTo>
                    <a:pt x="1788" y="16282"/>
                  </a:lnTo>
                  <a:lnTo>
                    <a:pt x="1613" y="16252"/>
                  </a:lnTo>
                  <a:lnTo>
                    <a:pt x="1438" y="16252"/>
                  </a:lnTo>
                  <a:lnTo>
                    <a:pt x="1254" y="16262"/>
                  </a:lnTo>
                  <a:lnTo>
                    <a:pt x="1161" y="16282"/>
                  </a:lnTo>
                  <a:lnTo>
                    <a:pt x="1069" y="16324"/>
                  </a:lnTo>
                  <a:lnTo>
                    <a:pt x="976" y="16375"/>
                  </a:lnTo>
                  <a:lnTo>
                    <a:pt x="894" y="16447"/>
                  </a:lnTo>
                  <a:lnTo>
                    <a:pt x="812" y="16529"/>
                  </a:lnTo>
                  <a:lnTo>
                    <a:pt x="730" y="16621"/>
                  </a:lnTo>
                  <a:lnTo>
                    <a:pt x="647" y="16724"/>
                  </a:lnTo>
                  <a:lnTo>
                    <a:pt x="575" y="16837"/>
                  </a:lnTo>
                  <a:lnTo>
                    <a:pt x="504" y="16971"/>
                  </a:lnTo>
                  <a:lnTo>
                    <a:pt x="442" y="17104"/>
                  </a:lnTo>
                  <a:lnTo>
                    <a:pt x="370" y="17248"/>
                  </a:lnTo>
                  <a:lnTo>
                    <a:pt x="319" y="17402"/>
                  </a:lnTo>
                  <a:lnTo>
                    <a:pt x="257" y="17567"/>
                  </a:lnTo>
                  <a:lnTo>
                    <a:pt x="206" y="17741"/>
                  </a:lnTo>
                  <a:lnTo>
                    <a:pt x="165" y="17916"/>
                  </a:lnTo>
                  <a:lnTo>
                    <a:pt x="123" y="18101"/>
                  </a:lnTo>
                  <a:lnTo>
                    <a:pt x="82" y="18286"/>
                  </a:lnTo>
                  <a:lnTo>
                    <a:pt x="62" y="18481"/>
                  </a:lnTo>
                  <a:lnTo>
                    <a:pt x="31" y="18676"/>
                  </a:lnTo>
                  <a:lnTo>
                    <a:pt x="10" y="18871"/>
                  </a:lnTo>
                  <a:lnTo>
                    <a:pt x="0" y="19077"/>
                  </a:lnTo>
                  <a:lnTo>
                    <a:pt x="0" y="19272"/>
                  </a:lnTo>
                  <a:lnTo>
                    <a:pt x="0" y="19477"/>
                  </a:lnTo>
                  <a:lnTo>
                    <a:pt x="10" y="19683"/>
                  </a:lnTo>
                  <a:lnTo>
                    <a:pt x="21" y="19888"/>
                  </a:lnTo>
                  <a:lnTo>
                    <a:pt x="41" y="20083"/>
                  </a:lnTo>
                  <a:lnTo>
                    <a:pt x="72" y="20289"/>
                  </a:lnTo>
                  <a:lnTo>
                    <a:pt x="113" y="20484"/>
                  </a:lnTo>
                  <a:lnTo>
                    <a:pt x="154" y="20679"/>
                  </a:lnTo>
                  <a:lnTo>
                    <a:pt x="216" y="20864"/>
                  </a:lnTo>
                  <a:lnTo>
                    <a:pt x="278" y="21049"/>
                  </a:lnTo>
                  <a:lnTo>
                    <a:pt x="349" y="21224"/>
                  </a:lnTo>
                  <a:lnTo>
                    <a:pt x="514" y="21583"/>
                  </a:lnTo>
                  <a:lnTo>
                    <a:pt x="668" y="21912"/>
                  </a:lnTo>
                  <a:lnTo>
                    <a:pt x="832" y="22210"/>
                  </a:lnTo>
                  <a:lnTo>
                    <a:pt x="997" y="22487"/>
                  </a:lnTo>
                  <a:lnTo>
                    <a:pt x="1151" y="22744"/>
                  </a:lnTo>
                  <a:lnTo>
                    <a:pt x="1315" y="22980"/>
                  </a:lnTo>
                  <a:lnTo>
                    <a:pt x="1480" y="23196"/>
                  </a:lnTo>
                  <a:lnTo>
                    <a:pt x="1634" y="23391"/>
                  </a:lnTo>
                  <a:lnTo>
                    <a:pt x="1788" y="23556"/>
                  </a:lnTo>
                  <a:lnTo>
                    <a:pt x="1942" y="23720"/>
                  </a:lnTo>
                  <a:lnTo>
                    <a:pt x="2096" y="23854"/>
                  </a:lnTo>
                  <a:lnTo>
                    <a:pt x="2240" y="23977"/>
                  </a:lnTo>
                  <a:lnTo>
                    <a:pt x="2384" y="24080"/>
                  </a:lnTo>
                  <a:lnTo>
                    <a:pt x="2527" y="24172"/>
                  </a:lnTo>
                  <a:lnTo>
                    <a:pt x="2661" y="24254"/>
                  </a:lnTo>
                  <a:lnTo>
                    <a:pt x="2794" y="24326"/>
                  </a:lnTo>
                  <a:lnTo>
                    <a:pt x="2918" y="24377"/>
                  </a:lnTo>
                  <a:lnTo>
                    <a:pt x="3041" y="24419"/>
                  </a:lnTo>
                  <a:lnTo>
                    <a:pt x="3154" y="24460"/>
                  </a:lnTo>
                  <a:lnTo>
                    <a:pt x="3267" y="24490"/>
                  </a:lnTo>
                  <a:lnTo>
                    <a:pt x="3462" y="24521"/>
                  </a:lnTo>
                  <a:lnTo>
                    <a:pt x="3637" y="24532"/>
                  </a:lnTo>
                  <a:lnTo>
                    <a:pt x="3770" y="24521"/>
                  </a:lnTo>
                  <a:lnTo>
                    <a:pt x="3873" y="24511"/>
                  </a:lnTo>
                  <a:lnTo>
                    <a:pt x="3955" y="24490"/>
                  </a:lnTo>
                  <a:lnTo>
                    <a:pt x="3955" y="24501"/>
                  </a:lnTo>
                  <a:lnTo>
                    <a:pt x="3945" y="24552"/>
                  </a:lnTo>
                  <a:lnTo>
                    <a:pt x="3945" y="24675"/>
                  </a:lnTo>
                  <a:lnTo>
                    <a:pt x="3966" y="24891"/>
                  </a:lnTo>
                  <a:lnTo>
                    <a:pt x="4017" y="25240"/>
                  </a:lnTo>
                  <a:lnTo>
                    <a:pt x="4109" y="25733"/>
                  </a:lnTo>
                  <a:lnTo>
                    <a:pt x="4253" y="26411"/>
                  </a:lnTo>
                  <a:lnTo>
                    <a:pt x="4459" y="27295"/>
                  </a:lnTo>
                  <a:lnTo>
                    <a:pt x="4613" y="27901"/>
                  </a:lnTo>
                  <a:lnTo>
                    <a:pt x="4787" y="28466"/>
                  </a:lnTo>
                  <a:lnTo>
                    <a:pt x="4962" y="29011"/>
                  </a:lnTo>
                  <a:lnTo>
                    <a:pt x="5147" y="29504"/>
                  </a:lnTo>
                  <a:lnTo>
                    <a:pt x="5332" y="29976"/>
                  </a:lnTo>
                  <a:lnTo>
                    <a:pt x="5517" y="30408"/>
                  </a:lnTo>
                  <a:lnTo>
                    <a:pt x="5702" y="30798"/>
                  </a:lnTo>
                  <a:lnTo>
                    <a:pt x="5887" y="31158"/>
                  </a:lnTo>
                  <a:lnTo>
                    <a:pt x="6061" y="31486"/>
                  </a:lnTo>
                  <a:lnTo>
                    <a:pt x="6226" y="31784"/>
                  </a:lnTo>
                  <a:lnTo>
                    <a:pt x="6390" y="32041"/>
                  </a:lnTo>
                  <a:lnTo>
                    <a:pt x="6534" y="32277"/>
                  </a:lnTo>
                  <a:lnTo>
                    <a:pt x="6770" y="32627"/>
                  </a:lnTo>
                  <a:lnTo>
                    <a:pt x="6914" y="32853"/>
                  </a:lnTo>
                  <a:lnTo>
                    <a:pt x="7171" y="33284"/>
                  </a:lnTo>
                  <a:lnTo>
                    <a:pt x="7232" y="33397"/>
                  </a:lnTo>
                  <a:lnTo>
                    <a:pt x="7273" y="33469"/>
                  </a:lnTo>
                  <a:lnTo>
                    <a:pt x="7284" y="33500"/>
                  </a:lnTo>
                  <a:lnTo>
                    <a:pt x="7284" y="33510"/>
                  </a:lnTo>
                  <a:lnTo>
                    <a:pt x="7263" y="33510"/>
                  </a:lnTo>
                  <a:lnTo>
                    <a:pt x="7294" y="33541"/>
                  </a:lnTo>
                  <a:lnTo>
                    <a:pt x="7366" y="33633"/>
                  </a:lnTo>
                  <a:lnTo>
                    <a:pt x="7417" y="33695"/>
                  </a:lnTo>
                  <a:lnTo>
                    <a:pt x="7458" y="33777"/>
                  </a:lnTo>
                  <a:lnTo>
                    <a:pt x="7499" y="33859"/>
                  </a:lnTo>
                  <a:lnTo>
                    <a:pt x="7530" y="33952"/>
                  </a:lnTo>
                  <a:lnTo>
                    <a:pt x="7551" y="34065"/>
                  </a:lnTo>
                  <a:lnTo>
                    <a:pt x="7561" y="34167"/>
                  </a:lnTo>
                  <a:lnTo>
                    <a:pt x="7561" y="34280"/>
                  </a:lnTo>
                  <a:lnTo>
                    <a:pt x="7530" y="34404"/>
                  </a:lnTo>
                  <a:lnTo>
                    <a:pt x="7479" y="34527"/>
                  </a:lnTo>
                  <a:lnTo>
                    <a:pt x="7438" y="34589"/>
                  </a:lnTo>
                  <a:lnTo>
                    <a:pt x="7397" y="34650"/>
                  </a:lnTo>
                  <a:lnTo>
                    <a:pt x="7345" y="34712"/>
                  </a:lnTo>
                  <a:lnTo>
                    <a:pt x="7284" y="34774"/>
                  </a:lnTo>
                  <a:lnTo>
                    <a:pt x="7212" y="34835"/>
                  </a:lnTo>
                  <a:lnTo>
                    <a:pt x="7130" y="34897"/>
                  </a:lnTo>
                  <a:lnTo>
                    <a:pt x="6914" y="35041"/>
                  </a:lnTo>
                  <a:lnTo>
                    <a:pt x="6657" y="35195"/>
                  </a:lnTo>
                  <a:lnTo>
                    <a:pt x="6369" y="35339"/>
                  </a:lnTo>
                  <a:lnTo>
                    <a:pt x="6061" y="35493"/>
                  </a:lnTo>
                  <a:lnTo>
                    <a:pt x="5732" y="35636"/>
                  </a:lnTo>
                  <a:lnTo>
                    <a:pt x="5383" y="35780"/>
                  </a:lnTo>
                  <a:lnTo>
                    <a:pt x="4705" y="36047"/>
                  </a:lnTo>
                  <a:lnTo>
                    <a:pt x="4068" y="36284"/>
                  </a:lnTo>
                  <a:lnTo>
                    <a:pt x="3544" y="36469"/>
                  </a:lnTo>
                  <a:lnTo>
                    <a:pt x="3051" y="36633"/>
                  </a:lnTo>
                  <a:lnTo>
                    <a:pt x="3082" y="36777"/>
                  </a:lnTo>
                  <a:lnTo>
                    <a:pt x="3164" y="37208"/>
                  </a:lnTo>
                  <a:lnTo>
                    <a:pt x="3236" y="37506"/>
                  </a:lnTo>
                  <a:lnTo>
                    <a:pt x="3318" y="37866"/>
                  </a:lnTo>
                  <a:lnTo>
                    <a:pt x="3431" y="38277"/>
                  </a:lnTo>
                  <a:lnTo>
                    <a:pt x="3565" y="38739"/>
                  </a:lnTo>
                  <a:lnTo>
                    <a:pt x="3729" y="39242"/>
                  </a:lnTo>
                  <a:lnTo>
                    <a:pt x="3914" y="39787"/>
                  </a:lnTo>
                  <a:lnTo>
                    <a:pt x="4130" y="40362"/>
                  </a:lnTo>
                  <a:lnTo>
                    <a:pt x="4376" y="40978"/>
                  </a:lnTo>
                  <a:lnTo>
                    <a:pt x="4664" y="41615"/>
                  </a:lnTo>
                  <a:lnTo>
                    <a:pt x="4983" y="42273"/>
                  </a:lnTo>
                  <a:lnTo>
                    <a:pt x="5157" y="42612"/>
                  </a:lnTo>
                  <a:lnTo>
                    <a:pt x="5332" y="42951"/>
                  </a:lnTo>
                  <a:lnTo>
                    <a:pt x="5527" y="43300"/>
                  </a:lnTo>
                  <a:lnTo>
                    <a:pt x="5732" y="43649"/>
                  </a:lnTo>
                  <a:lnTo>
                    <a:pt x="5907" y="43927"/>
                  </a:lnTo>
                  <a:lnTo>
                    <a:pt x="6123" y="44214"/>
                  </a:lnTo>
                  <a:lnTo>
                    <a:pt x="6369" y="44522"/>
                  </a:lnTo>
                  <a:lnTo>
                    <a:pt x="6647" y="44831"/>
                  </a:lnTo>
                  <a:lnTo>
                    <a:pt x="6945" y="45159"/>
                  </a:lnTo>
                  <a:lnTo>
                    <a:pt x="7273" y="45488"/>
                  </a:lnTo>
                  <a:lnTo>
                    <a:pt x="7623" y="45827"/>
                  </a:lnTo>
                  <a:lnTo>
                    <a:pt x="7993" y="46166"/>
                  </a:lnTo>
                  <a:lnTo>
                    <a:pt x="8383" y="46505"/>
                  </a:lnTo>
                  <a:lnTo>
                    <a:pt x="8773" y="46854"/>
                  </a:lnTo>
                  <a:lnTo>
                    <a:pt x="9184" y="47193"/>
                  </a:lnTo>
                  <a:lnTo>
                    <a:pt x="9605" y="47543"/>
                  </a:lnTo>
                  <a:lnTo>
                    <a:pt x="10458" y="48221"/>
                  </a:lnTo>
                  <a:lnTo>
                    <a:pt x="11311" y="48878"/>
                  </a:lnTo>
                  <a:lnTo>
                    <a:pt x="12143" y="49495"/>
                  </a:lnTo>
                  <a:lnTo>
                    <a:pt x="12944" y="50080"/>
                  </a:lnTo>
                  <a:lnTo>
                    <a:pt x="13673" y="50594"/>
                  </a:lnTo>
                  <a:lnTo>
                    <a:pt x="14310" y="51046"/>
                  </a:lnTo>
                  <a:lnTo>
                    <a:pt x="15266" y="51703"/>
                  </a:lnTo>
                  <a:lnTo>
                    <a:pt x="15625" y="51939"/>
                  </a:lnTo>
                  <a:lnTo>
                    <a:pt x="15800" y="51868"/>
                  </a:lnTo>
                  <a:lnTo>
                    <a:pt x="16016" y="51775"/>
                  </a:lnTo>
                  <a:lnTo>
                    <a:pt x="16314" y="51631"/>
                  </a:lnTo>
                  <a:lnTo>
                    <a:pt x="16683" y="51436"/>
                  </a:lnTo>
                  <a:lnTo>
                    <a:pt x="17115" y="51190"/>
                  </a:lnTo>
                  <a:lnTo>
                    <a:pt x="17608" y="50881"/>
                  </a:lnTo>
                  <a:lnTo>
                    <a:pt x="17875" y="50696"/>
                  </a:lnTo>
                  <a:lnTo>
                    <a:pt x="18163" y="50501"/>
                  </a:lnTo>
                  <a:lnTo>
                    <a:pt x="18450" y="50286"/>
                  </a:lnTo>
                  <a:lnTo>
                    <a:pt x="18758" y="50049"/>
                  </a:lnTo>
                  <a:lnTo>
                    <a:pt x="19077" y="49792"/>
                  </a:lnTo>
                  <a:lnTo>
                    <a:pt x="19406" y="49525"/>
                  </a:lnTo>
                  <a:lnTo>
                    <a:pt x="19745" y="49227"/>
                  </a:lnTo>
                  <a:lnTo>
                    <a:pt x="20094" y="48909"/>
                  </a:lnTo>
                  <a:lnTo>
                    <a:pt x="20443" y="48580"/>
                  </a:lnTo>
                  <a:lnTo>
                    <a:pt x="20813" y="48221"/>
                  </a:lnTo>
                  <a:lnTo>
                    <a:pt x="21183" y="47830"/>
                  </a:lnTo>
                  <a:lnTo>
                    <a:pt x="21553" y="47430"/>
                  </a:lnTo>
                  <a:lnTo>
                    <a:pt x="21933" y="46998"/>
                  </a:lnTo>
                  <a:lnTo>
                    <a:pt x="22323" y="46536"/>
                  </a:lnTo>
                  <a:lnTo>
                    <a:pt x="22714" y="46053"/>
                  </a:lnTo>
                  <a:lnTo>
                    <a:pt x="23114" y="45550"/>
                  </a:lnTo>
                  <a:lnTo>
                    <a:pt x="23505" y="45016"/>
                  </a:lnTo>
                  <a:lnTo>
                    <a:pt x="23905" y="44451"/>
                  </a:lnTo>
                  <a:lnTo>
                    <a:pt x="24111" y="44153"/>
                  </a:lnTo>
                  <a:lnTo>
                    <a:pt x="24347" y="43773"/>
                  </a:lnTo>
                  <a:lnTo>
                    <a:pt x="24922" y="42817"/>
                  </a:lnTo>
                  <a:lnTo>
                    <a:pt x="25580" y="41687"/>
                  </a:lnTo>
                  <a:lnTo>
                    <a:pt x="26258" y="40516"/>
                  </a:lnTo>
                  <a:lnTo>
                    <a:pt x="27418" y="38462"/>
                  </a:lnTo>
                  <a:lnTo>
                    <a:pt x="27922" y="37568"/>
                  </a:lnTo>
                  <a:lnTo>
                    <a:pt x="27264" y="37239"/>
                  </a:lnTo>
                  <a:lnTo>
                    <a:pt x="26556" y="36879"/>
                  </a:lnTo>
                  <a:lnTo>
                    <a:pt x="25662" y="36448"/>
                  </a:lnTo>
                  <a:lnTo>
                    <a:pt x="24665" y="35986"/>
                  </a:lnTo>
                  <a:lnTo>
                    <a:pt x="24152" y="35760"/>
                  </a:lnTo>
                  <a:lnTo>
                    <a:pt x="23638" y="35534"/>
                  </a:lnTo>
                  <a:lnTo>
                    <a:pt x="23124" y="35328"/>
                  </a:lnTo>
                  <a:lnTo>
                    <a:pt x="22621" y="35133"/>
                  </a:lnTo>
                  <a:lnTo>
                    <a:pt x="22149" y="34969"/>
                  </a:lnTo>
                  <a:lnTo>
                    <a:pt x="21707" y="34825"/>
                  </a:lnTo>
                  <a:lnTo>
                    <a:pt x="21655" y="34815"/>
                  </a:lnTo>
                  <a:lnTo>
                    <a:pt x="21625" y="34784"/>
                  </a:lnTo>
                  <a:lnTo>
                    <a:pt x="21584" y="34753"/>
                  </a:lnTo>
                  <a:lnTo>
                    <a:pt x="21553" y="34712"/>
                  </a:lnTo>
                  <a:lnTo>
                    <a:pt x="21501" y="34619"/>
                  </a:lnTo>
                  <a:lnTo>
                    <a:pt x="21471" y="34506"/>
                  </a:lnTo>
                  <a:lnTo>
                    <a:pt x="21440" y="34373"/>
                  </a:lnTo>
                  <a:lnTo>
                    <a:pt x="21429" y="34239"/>
                  </a:lnTo>
                  <a:lnTo>
                    <a:pt x="21419" y="34085"/>
                  </a:lnTo>
                  <a:lnTo>
                    <a:pt x="21419" y="33941"/>
                  </a:lnTo>
                  <a:lnTo>
                    <a:pt x="21440" y="33644"/>
                  </a:lnTo>
                  <a:lnTo>
                    <a:pt x="21471" y="33397"/>
                  </a:lnTo>
                  <a:lnTo>
                    <a:pt x="21501" y="33161"/>
                  </a:lnTo>
                  <a:lnTo>
                    <a:pt x="21563" y="32955"/>
                  </a:lnTo>
                  <a:lnTo>
                    <a:pt x="21717" y="32493"/>
                  </a:lnTo>
                  <a:lnTo>
                    <a:pt x="21820" y="32236"/>
                  </a:lnTo>
                  <a:lnTo>
                    <a:pt x="21923" y="31990"/>
                  </a:lnTo>
                  <a:lnTo>
                    <a:pt x="22015" y="31784"/>
                  </a:lnTo>
                  <a:lnTo>
                    <a:pt x="22066" y="31712"/>
                  </a:lnTo>
                  <a:lnTo>
                    <a:pt x="22107" y="31651"/>
                  </a:lnTo>
                  <a:lnTo>
                    <a:pt x="22282" y="31455"/>
                  </a:lnTo>
                  <a:lnTo>
                    <a:pt x="22446" y="31250"/>
                  </a:lnTo>
                  <a:lnTo>
                    <a:pt x="22601" y="31045"/>
                  </a:lnTo>
                  <a:lnTo>
                    <a:pt x="22755" y="30819"/>
                  </a:lnTo>
                  <a:lnTo>
                    <a:pt x="22919" y="30572"/>
                  </a:lnTo>
                  <a:lnTo>
                    <a:pt x="23094" y="30284"/>
                  </a:lnTo>
                  <a:lnTo>
                    <a:pt x="23505" y="29545"/>
                  </a:lnTo>
                  <a:lnTo>
                    <a:pt x="23638" y="29308"/>
                  </a:lnTo>
                  <a:lnTo>
                    <a:pt x="23751" y="29072"/>
                  </a:lnTo>
                  <a:lnTo>
                    <a:pt x="23854" y="28826"/>
                  </a:lnTo>
                  <a:lnTo>
                    <a:pt x="23946" y="28589"/>
                  </a:lnTo>
                  <a:lnTo>
                    <a:pt x="24028" y="28343"/>
                  </a:lnTo>
                  <a:lnTo>
                    <a:pt x="24111" y="28096"/>
                  </a:lnTo>
                  <a:lnTo>
                    <a:pt x="24172" y="27860"/>
                  </a:lnTo>
                  <a:lnTo>
                    <a:pt x="24234" y="27624"/>
                  </a:lnTo>
                  <a:lnTo>
                    <a:pt x="24285" y="27387"/>
                  </a:lnTo>
                  <a:lnTo>
                    <a:pt x="24326" y="27151"/>
                  </a:lnTo>
                  <a:lnTo>
                    <a:pt x="24398" y="26699"/>
                  </a:lnTo>
                  <a:lnTo>
                    <a:pt x="24439" y="26268"/>
                  </a:lnTo>
                  <a:lnTo>
                    <a:pt x="24460" y="25867"/>
                  </a:lnTo>
                  <a:lnTo>
                    <a:pt x="24470" y="25487"/>
                  </a:lnTo>
                  <a:lnTo>
                    <a:pt x="24460" y="25148"/>
                  </a:lnTo>
                  <a:lnTo>
                    <a:pt x="24450" y="24840"/>
                  </a:lnTo>
                  <a:lnTo>
                    <a:pt x="24429" y="24583"/>
                  </a:lnTo>
                  <a:lnTo>
                    <a:pt x="24378" y="24213"/>
                  </a:lnTo>
                  <a:lnTo>
                    <a:pt x="24357" y="24090"/>
                  </a:lnTo>
                  <a:lnTo>
                    <a:pt x="24409" y="24121"/>
                  </a:lnTo>
                  <a:lnTo>
                    <a:pt x="24470" y="24162"/>
                  </a:lnTo>
                  <a:lnTo>
                    <a:pt x="24552" y="24213"/>
                  </a:lnTo>
                  <a:lnTo>
                    <a:pt x="24655" y="24254"/>
                  </a:lnTo>
                  <a:lnTo>
                    <a:pt x="24789" y="24285"/>
                  </a:lnTo>
                  <a:lnTo>
                    <a:pt x="24932" y="24295"/>
                  </a:lnTo>
                  <a:lnTo>
                    <a:pt x="25025" y="24295"/>
                  </a:lnTo>
                  <a:lnTo>
                    <a:pt x="25107" y="24285"/>
                  </a:lnTo>
                  <a:lnTo>
                    <a:pt x="25251" y="24264"/>
                  </a:lnTo>
                  <a:lnTo>
                    <a:pt x="25384" y="24223"/>
                  </a:lnTo>
                  <a:lnTo>
                    <a:pt x="25518" y="24182"/>
                  </a:lnTo>
                  <a:lnTo>
                    <a:pt x="25641" y="24121"/>
                  </a:lnTo>
                  <a:lnTo>
                    <a:pt x="25775" y="24059"/>
                  </a:lnTo>
                  <a:lnTo>
                    <a:pt x="25898" y="23967"/>
                  </a:lnTo>
                  <a:lnTo>
                    <a:pt x="26021" y="23864"/>
                  </a:lnTo>
                  <a:lnTo>
                    <a:pt x="26145" y="23751"/>
                  </a:lnTo>
                  <a:lnTo>
                    <a:pt x="26268" y="23617"/>
                  </a:lnTo>
                  <a:lnTo>
                    <a:pt x="26401" y="23473"/>
                  </a:lnTo>
                  <a:lnTo>
                    <a:pt x="26525" y="23299"/>
                  </a:lnTo>
                  <a:lnTo>
                    <a:pt x="26658" y="23104"/>
                  </a:lnTo>
                  <a:lnTo>
                    <a:pt x="26792" y="22898"/>
                  </a:lnTo>
                  <a:lnTo>
                    <a:pt x="26925" y="22662"/>
                  </a:lnTo>
                  <a:lnTo>
                    <a:pt x="27069" y="22405"/>
                  </a:lnTo>
                  <a:lnTo>
                    <a:pt x="27213" y="22128"/>
                  </a:lnTo>
                  <a:lnTo>
                    <a:pt x="27285" y="21994"/>
                  </a:lnTo>
                  <a:lnTo>
                    <a:pt x="27347" y="21850"/>
                  </a:lnTo>
                  <a:lnTo>
                    <a:pt x="27398" y="21686"/>
                  </a:lnTo>
                  <a:lnTo>
                    <a:pt x="27449" y="21522"/>
                  </a:lnTo>
                  <a:lnTo>
                    <a:pt x="27490" y="21347"/>
                  </a:lnTo>
                  <a:lnTo>
                    <a:pt x="27531" y="21172"/>
                  </a:lnTo>
                  <a:lnTo>
                    <a:pt x="27603" y="20792"/>
                  </a:lnTo>
                  <a:lnTo>
                    <a:pt x="27655" y="20392"/>
                  </a:lnTo>
                  <a:lnTo>
                    <a:pt x="27696" y="19981"/>
                  </a:lnTo>
                  <a:lnTo>
                    <a:pt x="27716" y="19570"/>
                  </a:lnTo>
                  <a:lnTo>
                    <a:pt x="27716" y="19149"/>
                  </a:lnTo>
                  <a:lnTo>
                    <a:pt x="27706" y="18748"/>
                  </a:lnTo>
                  <a:lnTo>
                    <a:pt x="27686" y="18358"/>
                  </a:lnTo>
                  <a:lnTo>
                    <a:pt x="27644" y="17998"/>
                  </a:lnTo>
                  <a:lnTo>
                    <a:pt x="27593" y="17659"/>
                  </a:lnTo>
                  <a:lnTo>
                    <a:pt x="27531" y="17361"/>
                  </a:lnTo>
                  <a:lnTo>
                    <a:pt x="27490" y="17238"/>
                  </a:lnTo>
                  <a:lnTo>
                    <a:pt x="27449" y="17115"/>
                  </a:lnTo>
                  <a:lnTo>
                    <a:pt x="27408" y="17002"/>
                  </a:lnTo>
                  <a:lnTo>
                    <a:pt x="27367" y="16909"/>
                  </a:lnTo>
                  <a:lnTo>
                    <a:pt x="27316" y="16827"/>
                  </a:lnTo>
                  <a:lnTo>
                    <a:pt x="27264" y="16765"/>
                  </a:lnTo>
                  <a:lnTo>
                    <a:pt x="27151" y="16652"/>
                  </a:lnTo>
                  <a:lnTo>
                    <a:pt x="27038" y="16550"/>
                  </a:lnTo>
                  <a:lnTo>
                    <a:pt x="26936" y="16467"/>
                  </a:lnTo>
                  <a:lnTo>
                    <a:pt x="26823" y="16406"/>
                  </a:lnTo>
                  <a:lnTo>
                    <a:pt x="26720" y="16354"/>
                  </a:lnTo>
                  <a:lnTo>
                    <a:pt x="26607" y="16313"/>
                  </a:lnTo>
                  <a:lnTo>
                    <a:pt x="26504" y="16293"/>
                  </a:lnTo>
                  <a:lnTo>
                    <a:pt x="26401" y="16282"/>
                  </a:lnTo>
                  <a:lnTo>
                    <a:pt x="26309" y="16272"/>
                  </a:lnTo>
                  <a:lnTo>
                    <a:pt x="26206" y="16282"/>
                  </a:lnTo>
                  <a:lnTo>
                    <a:pt x="26114" y="16303"/>
                  </a:lnTo>
                  <a:lnTo>
                    <a:pt x="26021" y="16324"/>
                  </a:lnTo>
                  <a:lnTo>
                    <a:pt x="25929" y="16365"/>
                  </a:lnTo>
                  <a:lnTo>
                    <a:pt x="25847" y="16406"/>
                  </a:lnTo>
                  <a:lnTo>
                    <a:pt x="25682" y="16498"/>
                  </a:lnTo>
                  <a:lnTo>
                    <a:pt x="25539" y="16611"/>
                  </a:lnTo>
                  <a:lnTo>
                    <a:pt x="25405" y="16724"/>
                  </a:lnTo>
                  <a:lnTo>
                    <a:pt x="25292" y="16847"/>
                  </a:lnTo>
                  <a:lnTo>
                    <a:pt x="25189" y="16960"/>
                  </a:lnTo>
                  <a:lnTo>
                    <a:pt x="25056" y="17145"/>
                  </a:lnTo>
                  <a:lnTo>
                    <a:pt x="25015" y="17217"/>
                  </a:lnTo>
                  <a:lnTo>
                    <a:pt x="25138" y="16683"/>
                  </a:lnTo>
                  <a:lnTo>
                    <a:pt x="25261" y="16098"/>
                  </a:lnTo>
                  <a:lnTo>
                    <a:pt x="25415" y="15358"/>
                  </a:lnTo>
                  <a:lnTo>
                    <a:pt x="25559" y="14536"/>
                  </a:lnTo>
                  <a:lnTo>
                    <a:pt x="25631" y="14105"/>
                  </a:lnTo>
                  <a:lnTo>
                    <a:pt x="25693" y="13663"/>
                  </a:lnTo>
                  <a:lnTo>
                    <a:pt x="25744" y="13231"/>
                  </a:lnTo>
                  <a:lnTo>
                    <a:pt x="25775" y="12800"/>
                  </a:lnTo>
                  <a:lnTo>
                    <a:pt x="25806" y="12389"/>
                  </a:lnTo>
                  <a:lnTo>
                    <a:pt x="25816" y="12009"/>
                  </a:lnTo>
                  <a:lnTo>
                    <a:pt x="25806" y="11619"/>
                  </a:lnTo>
                  <a:lnTo>
                    <a:pt x="25775" y="11228"/>
                  </a:lnTo>
                  <a:lnTo>
                    <a:pt x="25734" y="10817"/>
                  </a:lnTo>
                  <a:lnTo>
                    <a:pt x="25672" y="10396"/>
                  </a:lnTo>
                  <a:lnTo>
                    <a:pt x="25590" y="9954"/>
                  </a:lnTo>
                  <a:lnTo>
                    <a:pt x="25487" y="9492"/>
                  </a:lnTo>
                  <a:lnTo>
                    <a:pt x="25364" y="9020"/>
                  </a:lnTo>
                  <a:lnTo>
                    <a:pt x="25210" y="8516"/>
                  </a:lnTo>
                  <a:lnTo>
                    <a:pt x="25045" y="8003"/>
                  </a:lnTo>
                  <a:lnTo>
                    <a:pt x="24840" y="7458"/>
                  </a:lnTo>
                  <a:lnTo>
                    <a:pt x="24624" y="6893"/>
                  </a:lnTo>
                  <a:lnTo>
                    <a:pt x="24378" y="6308"/>
                  </a:lnTo>
                  <a:lnTo>
                    <a:pt x="24100" y="5691"/>
                  </a:lnTo>
                  <a:lnTo>
                    <a:pt x="23802" y="5054"/>
                  </a:lnTo>
                  <a:lnTo>
                    <a:pt x="23463" y="4387"/>
                  </a:lnTo>
                  <a:lnTo>
                    <a:pt x="23104" y="3688"/>
                  </a:lnTo>
                  <a:lnTo>
                    <a:pt x="23011" y="3503"/>
                  </a:lnTo>
                  <a:lnTo>
                    <a:pt x="22909" y="3339"/>
                  </a:lnTo>
                  <a:lnTo>
                    <a:pt x="22806" y="3174"/>
                  </a:lnTo>
                  <a:lnTo>
                    <a:pt x="22693" y="3020"/>
                  </a:lnTo>
                  <a:lnTo>
                    <a:pt x="22580" y="2866"/>
                  </a:lnTo>
                  <a:lnTo>
                    <a:pt x="22457" y="2712"/>
                  </a:lnTo>
                  <a:lnTo>
                    <a:pt x="22333" y="2568"/>
                  </a:lnTo>
                  <a:lnTo>
                    <a:pt x="22200" y="2435"/>
                  </a:lnTo>
                  <a:lnTo>
                    <a:pt x="21933" y="2178"/>
                  </a:lnTo>
                  <a:lnTo>
                    <a:pt x="21655" y="1931"/>
                  </a:lnTo>
                  <a:lnTo>
                    <a:pt x="21368" y="1716"/>
                  </a:lnTo>
                  <a:lnTo>
                    <a:pt x="21070" y="1510"/>
                  </a:lnTo>
                  <a:lnTo>
                    <a:pt x="20762" y="1325"/>
                  </a:lnTo>
                  <a:lnTo>
                    <a:pt x="20453" y="1161"/>
                  </a:lnTo>
                  <a:lnTo>
                    <a:pt x="20135" y="1007"/>
                  </a:lnTo>
                  <a:lnTo>
                    <a:pt x="19817" y="863"/>
                  </a:lnTo>
                  <a:lnTo>
                    <a:pt x="19498" y="740"/>
                  </a:lnTo>
                  <a:lnTo>
                    <a:pt x="19180" y="637"/>
                  </a:lnTo>
                  <a:lnTo>
                    <a:pt x="18861" y="534"/>
                  </a:lnTo>
                  <a:lnTo>
                    <a:pt x="18543" y="452"/>
                  </a:lnTo>
                  <a:lnTo>
                    <a:pt x="18235" y="380"/>
                  </a:lnTo>
                  <a:lnTo>
                    <a:pt x="17937" y="308"/>
                  </a:lnTo>
                  <a:lnTo>
                    <a:pt x="17649" y="257"/>
                  </a:lnTo>
                  <a:lnTo>
                    <a:pt x="17372" y="216"/>
                  </a:lnTo>
                  <a:lnTo>
                    <a:pt x="16848" y="144"/>
                  </a:lnTo>
                  <a:lnTo>
                    <a:pt x="16396" y="103"/>
                  </a:lnTo>
                  <a:lnTo>
                    <a:pt x="16016" y="82"/>
                  </a:lnTo>
                  <a:lnTo>
                    <a:pt x="15728" y="72"/>
                  </a:lnTo>
                  <a:lnTo>
                    <a:pt x="15492" y="72"/>
                  </a:lnTo>
                  <a:lnTo>
                    <a:pt x="15317" y="51"/>
                  </a:lnTo>
                  <a:lnTo>
                    <a:pt x="15101" y="21"/>
                  </a:lnTo>
                  <a:lnTo>
                    <a:pt x="14803" y="10"/>
                  </a:lnTo>
                  <a:lnTo>
                    <a:pt x="14434" y="0"/>
                  </a:lnTo>
                  <a:close/>
                </a:path>
              </a:pathLst>
            </a:custGeom>
            <a:solidFill>
              <a:srgbClr val="FBC6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906;p26">
              <a:extLst>
                <a:ext uri="{FF2B5EF4-FFF2-40B4-BE49-F238E27FC236}">
                  <a16:creationId xmlns:a16="http://schemas.microsoft.com/office/drawing/2014/main" id="{36E2AE23-40D1-873B-62AE-8CBDE9CA9B8A}"/>
                </a:ext>
              </a:extLst>
            </p:cNvPr>
            <p:cNvSpPr/>
            <p:nvPr/>
          </p:nvSpPr>
          <p:spPr>
            <a:xfrm>
              <a:off x="6912889" y="1099028"/>
              <a:ext cx="928792" cy="776307"/>
            </a:xfrm>
            <a:custGeom>
              <a:avLst/>
              <a:gdLst/>
              <a:ahLst/>
              <a:cxnLst/>
              <a:rect l="l" t="t" r="r" b="b"/>
              <a:pathLst>
                <a:path w="26033" h="21759" extrusionOk="0">
                  <a:moveTo>
                    <a:pt x="12195" y="1"/>
                  </a:moveTo>
                  <a:lnTo>
                    <a:pt x="12030" y="11"/>
                  </a:lnTo>
                  <a:lnTo>
                    <a:pt x="11856" y="32"/>
                  </a:lnTo>
                  <a:lnTo>
                    <a:pt x="11691" y="52"/>
                  </a:lnTo>
                  <a:lnTo>
                    <a:pt x="11537" y="83"/>
                  </a:lnTo>
                  <a:lnTo>
                    <a:pt x="11373" y="124"/>
                  </a:lnTo>
                  <a:lnTo>
                    <a:pt x="11054" y="217"/>
                  </a:lnTo>
                  <a:lnTo>
                    <a:pt x="10428" y="412"/>
                  </a:lnTo>
                  <a:lnTo>
                    <a:pt x="10099" y="504"/>
                  </a:lnTo>
                  <a:lnTo>
                    <a:pt x="9924" y="545"/>
                  </a:lnTo>
                  <a:lnTo>
                    <a:pt x="9750" y="576"/>
                  </a:lnTo>
                  <a:lnTo>
                    <a:pt x="9400" y="638"/>
                  </a:lnTo>
                  <a:lnTo>
                    <a:pt x="9072" y="710"/>
                  </a:lnTo>
                  <a:lnTo>
                    <a:pt x="8733" y="782"/>
                  </a:lnTo>
                  <a:lnTo>
                    <a:pt x="8414" y="864"/>
                  </a:lnTo>
                  <a:lnTo>
                    <a:pt x="8096" y="956"/>
                  </a:lnTo>
                  <a:lnTo>
                    <a:pt x="7777" y="1049"/>
                  </a:lnTo>
                  <a:lnTo>
                    <a:pt x="7479" y="1152"/>
                  </a:lnTo>
                  <a:lnTo>
                    <a:pt x="7182" y="1265"/>
                  </a:lnTo>
                  <a:lnTo>
                    <a:pt x="6884" y="1378"/>
                  </a:lnTo>
                  <a:lnTo>
                    <a:pt x="6596" y="1501"/>
                  </a:lnTo>
                  <a:lnTo>
                    <a:pt x="6308" y="1624"/>
                  </a:lnTo>
                  <a:lnTo>
                    <a:pt x="6031" y="1768"/>
                  </a:lnTo>
                  <a:lnTo>
                    <a:pt x="5754" y="1912"/>
                  </a:lnTo>
                  <a:lnTo>
                    <a:pt x="5486" y="2056"/>
                  </a:lnTo>
                  <a:lnTo>
                    <a:pt x="5219" y="2220"/>
                  </a:lnTo>
                  <a:lnTo>
                    <a:pt x="4963" y="2384"/>
                  </a:lnTo>
                  <a:lnTo>
                    <a:pt x="4706" y="2549"/>
                  </a:lnTo>
                  <a:lnTo>
                    <a:pt x="4449" y="2723"/>
                  </a:lnTo>
                  <a:lnTo>
                    <a:pt x="4192" y="2908"/>
                  </a:lnTo>
                  <a:lnTo>
                    <a:pt x="3946" y="3103"/>
                  </a:lnTo>
                  <a:lnTo>
                    <a:pt x="3699" y="3299"/>
                  </a:lnTo>
                  <a:lnTo>
                    <a:pt x="3452" y="3504"/>
                  </a:lnTo>
                  <a:lnTo>
                    <a:pt x="3206" y="3720"/>
                  </a:lnTo>
                  <a:lnTo>
                    <a:pt x="2970" y="3935"/>
                  </a:lnTo>
                  <a:lnTo>
                    <a:pt x="2487" y="4387"/>
                  </a:lnTo>
                  <a:lnTo>
                    <a:pt x="2014" y="4870"/>
                  </a:lnTo>
                  <a:lnTo>
                    <a:pt x="1542" y="5384"/>
                  </a:lnTo>
                  <a:lnTo>
                    <a:pt x="1059" y="5928"/>
                  </a:lnTo>
                  <a:lnTo>
                    <a:pt x="1008" y="6000"/>
                  </a:lnTo>
                  <a:lnTo>
                    <a:pt x="956" y="6083"/>
                  </a:lnTo>
                  <a:lnTo>
                    <a:pt x="905" y="6165"/>
                  </a:lnTo>
                  <a:lnTo>
                    <a:pt x="853" y="6267"/>
                  </a:lnTo>
                  <a:lnTo>
                    <a:pt x="761" y="6483"/>
                  </a:lnTo>
                  <a:lnTo>
                    <a:pt x="679" y="6730"/>
                  </a:lnTo>
                  <a:lnTo>
                    <a:pt x="607" y="6997"/>
                  </a:lnTo>
                  <a:lnTo>
                    <a:pt x="545" y="7284"/>
                  </a:lnTo>
                  <a:lnTo>
                    <a:pt x="484" y="7572"/>
                  </a:lnTo>
                  <a:lnTo>
                    <a:pt x="432" y="7880"/>
                  </a:lnTo>
                  <a:lnTo>
                    <a:pt x="340" y="8486"/>
                  </a:lnTo>
                  <a:lnTo>
                    <a:pt x="268" y="9062"/>
                  </a:lnTo>
                  <a:lnTo>
                    <a:pt x="186" y="9575"/>
                  </a:lnTo>
                  <a:lnTo>
                    <a:pt x="155" y="9791"/>
                  </a:lnTo>
                  <a:lnTo>
                    <a:pt x="114" y="9986"/>
                  </a:lnTo>
                  <a:lnTo>
                    <a:pt x="62" y="10253"/>
                  </a:lnTo>
                  <a:lnTo>
                    <a:pt x="32" y="10531"/>
                  </a:lnTo>
                  <a:lnTo>
                    <a:pt x="11" y="10808"/>
                  </a:lnTo>
                  <a:lnTo>
                    <a:pt x="1" y="11075"/>
                  </a:lnTo>
                  <a:lnTo>
                    <a:pt x="1" y="11352"/>
                  </a:lnTo>
                  <a:lnTo>
                    <a:pt x="11" y="11630"/>
                  </a:lnTo>
                  <a:lnTo>
                    <a:pt x="42" y="12185"/>
                  </a:lnTo>
                  <a:lnTo>
                    <a:pt x="104" y="12863"/>
                  </a:lnTo>
                  <a:lnTo>
                    <a:pt x="175" y="13551"/>
                  </a:lnTo>
                  <a:lnTo>
                    <a:pt x="258" y="14239"/>
                  </a:lnTo>
                  <a:lnTo>
                    <a:pt x="309" y="14578"/>
                  </a:lnTo>
                  <a:lnTo>
                    <a:pt x="371" y="14917"/>
                  </a:lnTo>
                  <a:lnTo>
                    <a:pt x="432" y="15256"/>
                  </a:lnTo>
                  <a:lnTo>
                    <a:pt x="504" y="15585"/>
                  </a:lnTo>
                  <a:lnTo>
                    <a:pt x="586" y="15924"/>
                  </a:lnTo>
                  <a:lnTo>
                    <a:pt x="679" y="16253"/>
                  </a:lnTo>
                  <a:lnTo>
                    <a:pt x="771" y="16571"/>
                  </a:lnTo>
                  <a:lnTo>
                    <a:pt x="884" y="16900"/>
                  </a:lnTo>
                  <a:lnTo>
                    <a:pt x="1008" y="17218"/>
                  </a:lnTo>
                  <a:lnTo>
                    <a:pt x="1141" y="17526"/>
                  </a:lnTo>
                  <a:lnTo>
                    <a:pt x="1192" y="17639"/>
                  </a:lnTo>
                  <a:lnTo>
                    <a:pt x="1264" y="17752"/>
                  </a:lnTo>
                  <a:lnTo>
                    <a:pt x="1429" y="18009"/>
                  </a:lnTo>
                  <a:lnTo>
                    <a:pt x="1593" y="18276"/>
                  </a:lnTo>
                  <a:lnTo>
                    <a:pt x="1665" y="18389"/>
                  </a:lnTo>
                  <a:lnTo>
                    <a:pt x="1716" y="18492"/>
                  </a:lnTo>
                  <a:lnTo>
                    <a:pt x="2076" y="19293"/>
                  </a:lnTo>
                  <a:lnTo>
                    <a:pt x="2271" y="19684"/>
                  </a:lnTo>
                  <a:lnTo>
                    <a:pt x="2466" y="20074"/>
                  </a:lnTo>
                  <a:lnTo>
                    <a:pt x="2682" y="20454"/>
                  </a:lnTo>
                  <a:lnTo>
                    <a:pt x="2908" y="20824"/>
                  </a:lnTo>
                  <a:lnTo>
                    <a:pt x="3021" y="21009"/>
                  </a:lnTo>
                  <a:lnTo>
                    <a:pt x="3155" y="21184"/>
                  </a:lnTo>
                  <a:lnTo>
                    <a:pt x="3278" y="21358"/>
                  </a:lnTo>
                  <a:lnTo>
                    <a:pt x="3422" y="21533"/>
                  </a:lnTo>
                  <a:lnTo>
                    <a:pt x="3494" y="14650"/>
                  </a:lnTo>
                  <a:lnTo>
                    <a:pt x="3504" y="14178"/>
                  </a:lnTo>
                  <a:lnTo>
                    <a:pt x="3514" y="13705"/>
                  </a:lnTo>
                  <a:lnTo>
                    <a:pt x="3555" y="13232"/>
                  </a:lnTo>
                  <a:lnTo>
                    <a:pt x="3576" y="12996"/>
                  </a:lnTo>
                  <a:lnTo>
                    <a:pt x="3617" y="12770"/>
                  </a:lnTo>
                  <a:lnTo>
                    <a:pt x="3658" y="12544"/>
                  </a:lnTo>
                  <a:lnTo>
                    <a:pt x="3709" y="12318"/>
                  </a:lnTo>
                  <a:lnTo>
                    <a:pt x="3771" y="12092"/>
                  </a:lnTo>
                  <a:lnTo>
                    <a:pt x="3843" y="11876"/>
                  </a:lnTo>
                  <a:lnTo>
                    <a:pt x="3935" y="11661"/>
                  </a:lnTo>
                  <a:lnTo>
                    <a:pt x="4028" y="11455"/>
                  </a:lnTo>
                  <a:lnTo>
                    <a:pt x="4141" y="11250"/>
                  </a:lnTo>
                  <a:lnTo>
                    <a:pt x="4274" y="11055"/>
                  </a:lnTo>
                  <a:lnTo>
                    <a:pt x="4356" y="10952"/>
                  </a:lnTo>
                  <a:lnTo>
                    <a:pt x="4439" y="10839"/>
                  </a:lnTo>
                  <a:lnTo>
                    <a:pt x="4634" y="10644"/>
                  </a:lnTo>
                  <a:lnTo>
                    <a:pt x="4839" y="10459"/>
                  </a:lnTo>
                  <a:lnTo>
                    <a:pt x="5055" y="10294"/>
                  </a:lnTo>
                  <a:lnTo>
                    <a:pt x="5281" y="10151"/>
                  </a:lnTo>
                  <a:lnTo>
                    <a:pt x="5528" y="10017"/>
                  </a:lnTo>
                  <a:lnTo>
                    <a:pt x="5774" y="9904"/>
                  </a:lnTo>
                  <a:lnTo>
                    <a:pt x="6041" y="9801"/>
                  </a:lnTo>
                  <a:lnTo>
                    <a:pt x="6308" y="9719"/>
                  </a:lnTo>
                  <a:lnTo>
                    <a:pt x="6575" y="9647"/>
                  </a:lnTo>
                  <a:lnTo>
                    <a:pt x="6853" y="9596"/>
                  </a:lnTo>
                  <a:lnTo>
                    <a:pt x="7140" y="9555"/>
                  </a:lnTo>
                  <a:lnTo>
                    <a:pt x="7418" y="9524"/>
                  </a:lnTo>
                  <a:lnTo>
                    <a:pt x="7705" y="9514"/>
                  </a:lnTo>
                  <a:lnTo>
                    <a:pt x="7983" y="9514"/>
                  </a:lnTo>
                  <a:lnTo>
                    <a:pt x="8270" y="9524"/>
                  </a:lnTo>
                  <a:lnTo>
                    <a:pt x="8548" y="9555"/>
                  </a:lnTo>
                  <a:lnTo>
                    <a:pt x="8825" y="9586"/>
                  </a:lnTo>
                  <a:lnTo>
                    <a:pt x="9103" y="9627"/>
                  </a:lnTo>
                  <a:lnTo>
                    <a:pt x="9370" y="9678"/>
                  </a:lnTo>
                  <a:lnTo>
                    <a:pt x="9924" y="9791"/>
                  </a:lnTo>
                  <a:lnTo>
                    <a:pt x="10469" y="9914"/>
                  </a:lnTo>
                  <a:lnTo>
                    <a:pt x="11547" y="10192"/>
                  </a:lnTo>
                  <a:lnTo>
                    <a:pt x="12092" y="10325"/>
                  </a:lnTo>
                  <a:lnTo>
                    <a:pt x="12636" y="10448"/>
                  </a:lnTo>
                  <a:lnTo>
                    <a:pt x="12955" y="10510"/>
                  </a:lnTo>
                  <a:lnTo>
                    <a:pt x="13273" y="10561"/>
                  </a:lnTo>
                  <a:lnTo>
                    <a:pt x="13592" y="10603"/>
                  </a:lnTo>
                  <a:lnTo>
                    <a:pt x="13910" y="10644"/>
                  </a:lnTo>
                  <a:lnTo>
                    <a:pt x="14229" y="10674"/>
                  </a:lnTo>
                  <a:lnTo>
                    <a:pt x="14547" y="10695"/>
                  </a:lnTo>
                  <a:lnTo>
                    <a:pt x="14866" y="10716"/>
                  </a:lnTo>
                  <a:lnTo>
                    <a:pt x="15184" y="10726"/>
                  </a:lnTo>
                  <a:lnTo>
                    <a:pt x="15831" y="10726"/>
                  </a:lnTo>
                  <a:lnTo>
                    <a:pt x="16150" y="10716"/>
                  </a:lnTo>
                  <a:lnTo>
                    <a:pt x="16468" y="10695"/>
                  </a:lnTo>
                  <a:lnTo>
                    <a:pt x="16787" y="10664"/>
                  </a:lnTo>
                  <a:lnTo>
                    <a:pt x="17105" y="10633"/>
                  </a:lnTo>
                  <a:lnTo>
                    <a:pt x="17424" y="10592"/>
                  </a:lnTo>
                  <a:lnTo>
                    <a:pt x="17742" y="10551"/>
                  </a:lnTo>
                  <a:lnTo>
                    <a:pt x="18143" y="10479"/>
                  </a:lnTo>
                  <a:lnTo>
                    <a:pt x="18564" y="10428"/>
                  </a:lnTo>
                  <a:lnTo>
                    <a:pt x="18769" y="10407"/>
                  </a:lnTo>
                  <a:lnTo>
                    <a:pt x="18985" y="10397"/>
                  </a:lnTo>
                  <a:lnTo>
                    <a:pt x="19396" y="10397"/>
                  </a:lnTo>
                  <a:lnTo>
                    <a:pt x="19591" y="10418"/>
                  </a:lnTo>
                  <a:lnTo>
                    <a:pt x="19786" y="10448"/>
                  </a:lnTo>
                  <a:lnTo>
                    <a:pt x="19971" y="10500"/>
                  </a:lnTo>
                  <a:lnTo>
                    <a:pt x="20146" y="10561"/>
                  </a:lnTo>
                  <a:lnTo>
                    <a:pt x="20321" y="10644"/>
                  </a:lnTo>
                  <a:lnTo>
                    <a:pt x="20475" y="10746"/>
                  </a:lnTo>
                  <a:lnTo>
                    <a:pt x="20547" y="10808"/>
                  </a:lnTo>
                  <a:lnTo>
                    <a:pt x="20618" y="10870"/>
                  </a:lnTo>
                  <a:lnTo>
                    <a:pt x="20680" y="10942"/>
                  </a:lnTo>
                  <a:lnTo>
                    <a:pt x="20752" y="11013"/>
                  </a:lnTo>
                  <a:lnTo>
                    <a:pt x="20824" y="11116"/>
                  </a:lnTo>
                  <a:lnTo>
                    <a:pt x="20896" y="11229"/>
                  </a:lnTo>
                  <a:lnTo>
                    <a:pt x="20947" y="11352"/>
                  </a:lnTo>
                  <a:lnTo>
                    <a:pt x="20999" y="11465"/>
                  </a:lnTo>
                  <a:lnTo>
                    <a:pt x="21081" y="11722"/>
                  </a:lnTo>
                  <a:lnTo>
                    <a:pt x="21153" y="11979"/>
                  </a:lnTo>
                  <a:lnTo>
                    <a:pt x="21307" y="12575"/>
                  </a:lnTo>
                  <a:lnTo>
                    <a:pt x="21440" y="13171"/>
                  </a:lnTo>
                  <a:lnTo>
                    <a:pt x="21564" y="13777"/>
                  </a:lnTo>
                  <a:lnTo>
                    <a:pt x="21666" y="14383"/>
                  </a:lnTo>
                  <a:lnTo>
                    <a:pt x="21769" y="14999"/>
                  </a:lnTo>
                  <a:lnTo>
                    <a:pt x="21841" y="15605"/>
                  </a:lnTo>
                  <a:lnTo>
                    <a:pt x="21903" y="16222"/>
                  </a:lnTo>
                  <a:lnTo>
                    <a:pt x="21954" y="16838"/>
                  </a:lnTo>
                  <a:lnTo>
                    <a:pt x="21985" y="17455"/>
                  </a:lnTo>
                  <a:lnTo>
                    <a:pt x="22005" y="18071"/>
                  </a:lnTo>
                  <a:lnTo>
                    <a:pt x="22016" y="18687"/>
                  </a:lnTo>
                  <a:lnTo>
                    <a:pt x="22005" y="19304"/>
                  </a:lnTo>
                  <a:lnTo>
                    <a:pt x="21985" y="19920"/>
                  </a:lnTo>
                  <a:lnTo>
                    <a:pt x="21944" y="20536"/>
                  </a:lnTo>
                  <a:lnTo>
                    <a:pt x="21882" y="21142"/>
                  </a:lnTo>
                  <a:lnTo>
                    <a:pt x="21820" y="21759"/>
                  </a:lnTo>
                  <a:lnTo>
                    <a:pt x="22098" y="21451"/>
                  </a:lnTo>
                  <a:lnTo>
                    <a:pt x="22375" y="21122"/>
                  </a:lnTo>
                  <a:lnTo>
                    <a:pt x="22930" y="20454"/>
                  </a:lnTo>
                  <a:lnTo>
                    <a:pt x="23207" y="20115"/>
                  </a:lnTo>
                  <a:lnTo>
                    <a:pt x="23485" y="19776"/>
                  </a:lnTo>
                  <a:lnTo>
                    <a:pt x="23762" y="19458"/>
                  </a:lnTo>
                  <a:lnTo>
                    <a:pt x="24050" y="19160"/>
                  </a:lnTo>
                  <a:lnTo>
                    <a:pt x="24296" y="18913"/>
                  </a:lnTo>
                  <a:lnTo>
                    <a:pt x="24512" y="18687"/>
                  </a:lnTo>
                  <a:lnTo>
                    <a:pt x="24697" y="18472"/>
                  </a:lnTo>
                  <a:lnTo>
                    <a:pt x="24871" y="18256"/>
                  </a:lnTo>
                  <a:lnTo>
                    <a:pt x="25025" y="18061"/>
                  </a:lnTo>
                  <a:lnTo>
                    <a:pt x="25159" y="17855"/>
                  </a:lnTo>
                  <a:lnTo>
                    <a:pt x="25282" y="17660"/>
                  </a:lnTo>
                  <a:lnTo>
                    <a:pt x="25395" y="17465"/>
                  </a:lnTo>
                  <a:lnTo>
                    <a:pt x="25488" y="17259"/>
                  </a:lnTo>
                  <a:lnTo>
                    <a:pt x="25570" y="17054"/>
                  </a:lnTo>
                  <a:lnTo>
                    <a:pt x="25642" y="16838"/>
                  </a:lnTo>
                  <a:lnTo>
                    <a:pt x="25714" y="16612"/>
                  </a:lnTo>
                  <a:lnTo>
                    <a:pt x="25765" y="16376"/>
                  </a:lnTo>
                  <a:lnTo>
                    <a:pt x="25827" y="16119"/>
                  </a:lnTo>
                  <a:lnTo>
                    <a:pt x="25929" y="15544"/>
                  </a:lnTo>
                  <a:lnTo>
                    <a:pt x="25971" y="15225"/>
                  </a:lnTo>
                  <a:lnTo>
                    <a:pt x="26001" y="14866"/>
                  </a:lnTo>
                  <a:lnTo>
                    <a:pt x="26022" y="14475"/>
                  </a:lnTo>
                  <a:lnTo>
                    <a:pt x="26032" y="14065"/>
                  </a:lnTo>
                  <a:lnTo>
                    <a:pt x="26022" y="13633"/>
                  </a:lnTo>
                  <a:lnTo>
                    <a:pt x="26012" y="13181"/>
                  </a:lnTo>
                  <a:lnTo>
                    <a:pt x="25991" y="12729"/>
                  </a:lnTo>
                  <a:lnTo>
                    <a:pt x="25960" y="12267"/>
                  </a:lnTo>
                  <a:lnTo>
                    <a:pt x="25929" y="11804"/>
                  </a:lnTo>
                  <a:lnTo>
                    <a:pt x="25888" y="11352"/>
                  </a:lnTo>
                  <a:lnTo>
                    <a:pt x="25837" y="10900"/>
                  </a:lnTo>
                  <a:lnTo>
                    <a:pt x="25786" y="10469"/>
                  </a:lnTo>
                  <a:lnTo>
                    <a:pt x="25724" y="10058"/>
                  </a:lnTo>
                  <a:lnTo>
                    <a:pt x="25662" y="9678"/>
                  </a:lnTo>
                  <a:lnTo>
                    <a:pt x="25590" y="9318"/>
                  </a:lnTo>
                  <a:lnTo>
                    <a:pt x="25529" y="9000"/>
                  </a:lnTo>
                  <a:lnTo>
                    <a:pt x="25426" y="8599"/>
                  </a:lnTo>
                  <a:lnTo>
                    <a:pt x="25303" y="8209"/>
                  </a:lnTo>
                  <a:lnTo>
                    <a:pt x="25180" y="7819"/>
                  </a:lnTo>
                  <a:lnTo>
                    <a:pt x="25025" y="7439"/>
                  </a:lnTo>
                  <a:lnTo>
                    <a:pt x="24871" y="7069"/>
                  </a:lnTo>
                  <a:lnTo>
                    <a:pt x="24697" y="6709"/>
                  </a:lnTo>
                  <a:lnTo>
                    <a:pt x="24502" y="6350"/>
                  </a:lnTo>
                  <a:lnTo>
                    <a:pt x="24306" y="6000"/>
                  </a:lnTo>
                  <a:lnTo>
                    <a:pt x="24091" y="5661"/>
                  </a:lnTo>
                  <a:lnTo>
                    <a:pt x="23865" y="5333"/>
                  </a:lnTo>
                  <a:lnTo>
                    <a:pt x="23628" y="5004"/>
                  </a:lnTo>
                  <a:lnTo>
                    <a:pt x="23372" y="4685"/>
                  </a:lnTo>
                  <a:lnTo>
                    <a:pt x="23115" y="4387"/>
                  </a:lnTo>
                  <a:lnTo>
                    <a:pt x="22848" y="4090"/>
                  </a:lnTo>
                  <a:lnTo>
                    <a:pt x="22560" y="3802"/>
                  </a:lnTo>
                  <a:lnTo>
                    <a:pt x="22272" y="3525"/>
                  </a:lnTo>
                  <a:lnTo>
                    <a:pt x="21964" y="3257"/>
                  </a:lnTo>
                  <a:lnTo>
                    <a:pt x="21656" y="2990"/>
                  </a:lnTo>
                  <a:lnTo>
                    <a:pt x="21338" y="2744"/>
                  </a:lnTo>
                  <a:lnTo>
                    <a:pt x="21009" y="2508"/>
                  </a:lnTo>
                  <a:lnTo>
                    <a:pt x="20670" y="2282"/>
                  </a:lnTo>
                  <a:lnTo>
                    <a:pt x="20321" y="2056"/>
                  </a:lnTo>
                  <a:lnTo>
                    <a:pt x="19971" y="1850"/>
                  </a:lnTo>
                  <a:lnTo>
                    <a:pt x="19612" y="1655"/>
                  </a:lnTo>
                  <a:lnTo>
                    <a:pt x="19252" y="1470"/>
                  </a:lnTo>
                  <a:lnTo>
                    <a:pt x="18872" y="1295"/>
                  </a:lnTo>
                  <a:lnTo>
                    <a:pt x="18502" y="1131"/>
                  </a:lnTo>
                  <a:lnTo>
                    <a:pt x="18122" y="977"/>
                  </a:lnTo>
                  <a:lnTo>
                    <a:pt x="17732" y="833"/>
                  </a:lnTo>
                  <a:lnTo>
                    <a:pt x="17341" y="710"/>
                  </a:lnTo>
                  <a:lnTo>
                    <a:pt x="16941" y="597"/>
                  </a:lnTo>
                  <a:lnTo>
                    <a:pt x="16540" y="494"/>
                  </a:lnTo>
                  <a:lnTo>
                    <a:pt x="16026" y="381"/>
                  </a:lnTo>
                  <a:lnTo>
                    <a:pt x="15513" y="289"/>
                  </a:lnTo>
                  <a:lnTo>
                    <a:pt x="14989" y="206"/>
                  </a:lnTo>
                  <a:lnTo>
                    <a:pt x="14475" y="155"/>
                  </a:lnTo>
                  <a:lnTo>
                    <a:pt x="13951" y="104"/>
                  </a:lnTo>
                  <a:lnTo>
                    <a:pt x="13427" y="63"/>
                  </a:lnTo>
                  <a:lnTo>
                    <a:pt x="12380" y="11"/>
                  </a:lnTo>
                  <a:lnTo>
                    <a:pt x="1219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907;p26">
              <a:extLst>
                <a:ext uri="{FF2B5EF4-FFF2-40B4-BE49-F238E27FC236}">
                  <a16:creationId xmlns:a16="http://schemas.microsoft.com/office/drawing/2014/main" id="{C093BD70-3838-E58A-DED4-55C0B2269FFB}"/>
                </a:ext>
              </a:extLst>
            </p:cNvPr>
            <p:cNvSpPr/>
            <p:nvPr/>
          </p:nvSpPr>
          <p:spPr>
            <a:xfrm>
              <a:off x="6911783" y="1071200"/>
              <a:ext cx="946381" cy="535127"/>
            </a:xfrm>
            <a:custGeom>
              <a:avLst/>
              <a:gdLst/>
              <a:ahLst/>
              <a:cxnLst/>
              <a:rect l="l" t="t" r="r" b="b"/>
              <a:pathLst>
                <a:path w="26526" h="14999" extrusionOk="0">
                  <a:moveTo>
                    <a:pt x="11794" y="0"/>
                  </a:moveTo>
                  <a:lnTo>
                    <a:pt x="11250" y="21"/>
                  </a:lnTo>
                  <a:lnTo>
                    <a:pt x="10716" y="52"/>
                  </a:lnTo>
                  <a:lnTo>
                    <a:pt x="10192" y="103"/>
                  </a:lnTo>
                  <a:lnTo>
                    <a:pt x="9668" y="165"/>
                  </a:lnTo>
                  <a:lnTo>
                    <a:pt x="9144" y="247"/>
                  </a:lnTo>
                  <a:lnTo>
                    <a:pt x="8640" y="339"/>
                  </a:lnTo>
                  <a:lnTo>
                    <a:pt x="8137" y="452"/>
                  </a:lnTo>
                  <a:lnTo>
                    <a:pt x="7644" y="576"/>
                  </a:lnTo>
                  <a:lnTo>
                    <a:pt x="7151" y="719"/>
                  </a:lnTo>
                  <a:lnTo>
                    <a:pt x="6668" y="884"/>
                  </a:lnTo>
                  <a:lnTo>
                    <a:pt x="6195" y="1058"/>
                  </a:lnTo>
                  <a:lnTo>
                    <a:pt x="5723" y="1243"/>
                  </a:lnTo>
                  <a:lnTo>
                    <a:pt x="5271" y="1449"/>
                  </a:lnTo>
                  <a:lnTo>
                    <a:pt x="4809" y="1675"/>
                  </a:lnTo>
                  <a:lnTo>
                    <a:pt x="4367" y="1911"/>
                  </a:lnTo>
                  <a:lnTo>
                    <a:pt x="3925" y="2158"/>
                  </a:lnTo>
                  <a:lnTo>
                    <a:pt x="3504" y="2425"/>
                  </a:lnTo>
                  <a:lnTo>
                    <a:pt x="3288" y="2568"/>
                  </a:lnTo>
                  <a:lnTo>
                    <a:pt x="3093" y="2712"/>
                  </a:lnTo>
                  <a:lnTo>
                    <a:pt x="2898" y="2856"/>
                  </a:lnTo>
                  <a:lnTo>
                    <a:pt x="2713" y="3000"/>
                  </a:lnTo>
                  <a:lnTo>
                    <a:pt x="2538" y="3154"/>
                  </a:lnTo>
                  <a:lnTo>
                    <a:pt x="2364" y="3308"/>
                  </a:lnTo>
                  <a:lnTo>
                    <a:pt x="2210" y="3472"/>
                  </a:lnTo>
                  <a:lnTo>
                    <a:pt x="2056" y="3627"/>
                  </a:lnTo>
                  <a:lnTo>
                    <a:pt x="1901" y="3791"/>
                  </a:lnTo>
                  <a:lnTo>
                    <a:pt x="1768" y="3955"/>
                  </a:lnTo>
                  <a:lnTo>
                    <a:pt x="1634" y="4120"/>
                  </a:lnTo>
                  <a:lnTo>
                    <a:pt x="1501" y="4284"/>
                  </a:lnTo>
                  <a:lnTo>
                    <a:pt x="1265" y="4623"/>
                  </a:lnTo>
                  <a:lnTo>
                    <a:pt x="1059" y="4972"/>
                  </a:lnTo>
                  <a:lnTo>
                    <a:pt x="874" y="5311"/>
                  </a:lnTo>
                  <a:lnTo>
                    <a:pt x="710" y="5661"/>
                  </a:lnTo>
                  <a:lnTo>
                    <a:pt x="566" y="6010"/>
                  </a:lnTo>
                  <a:lnTo>
                    <a:pt x="443" y="6359"/>
                  </a:lnTo>
                  <a:lnTo>
                    <a:pt x="340" y="6698"/>
                  </a:lnTo>
                  <a:lnTo>
                    <a:pt x="248" y="7037"/>
                  </a:lnTo>
                  <a:lnTo>
                    <a:pt x="176" y="7376"/>
                  </a:lnTo>
                  <a:lnTo>
                    <a:pt x="114" y="7695"/>
                  </a:lnTo>
                  <a:lnTo>
                    <a:pt x="73" y="8013"/>
                  </a:lnTo>
                  <a:lnTo>
                    <a:pt x="42" y="8321"/>
                  </a:lnTo>
                  <a:lnTo>
                    <a:pt x="22" y="8619"/>
                  </a:lnTo>
                  <a:lnTo>
                    <a:pt x="11" y="8907"/>
                  </a:lnTo>
                  <a:lnTo>
                    <a:pt x="1" y="9174"/>
                  </a:lnTo>
                  <a:lnTo>
                    <a:pt x="11" y="9420"/>
                  </a:lnTo>
                  <a:lnTo>
                    <a:pt x="32" y="9883"/>
                  </a:lnTo>
                  <a:lnTo>
                    <a:pt x="63" y="10253"/>
                  </a:lnTo>
                  <a:lnTo>
                    <a:pt x="104" y="10530"/>
                  </a:lnTo>
                  <a:lnTo>
                    <a:pt x="145" y="10766"/>
                  </a:lnTo>
                  <a:lnTo>
                    <a:pt x="391" y="10961"/>
                  </a:lnTo>
                  <a:lnTo>
                    <a:pt x="700" y="11177"/>
                  </a:lnTo>
                  <a:lnTo>
                    <a:pt x="1110" y="11465"/>
                  </a:lnTo>
                  <a:lnTo>
                    <a:pt x="1624" y="11804"/>
                  </a:lnTo>
                  <a:lnTo>
                    <a:pt x="2240" y="12174"/>
                  </a:lnTo>
                  <a:lnTo>
                    <a:pt x="2579" y="12369"/>
                  </a:lnTo>
                  <a:lnTo>
                    <a:pt x="2939" y="12574"/>
                  </a:lnTo>
                  <a:lnTo>
                    <a:pt x="3319" y="12780"/>
                  </a:lnTo>
                  <a:lnTo>
                    <a:pt x="3730" y="12975"/>
                  </a:lnTo>
                  <a:lnTo>
                    <a:pt x="4151" y="13180"/>
                  </a:lnTo>
                  <a:lnTo>
                    <a:pt x="4593" y="13386"/>
                  </a:lnTo>
                  <a:lnTo>
                    <a:pt x="5055" y="13581"/>
                  </a:lnTo>
                  <a:lnTo>
                    <a:pt x="5528" y="13776"/>
                  </a:lnTo>
                  <a:lnTo>
                    <a:pt x="6031" y="13951"/>
                  </a:lnTo>
                  <a:lnTo>
                    <a:pt x="6534" y="14125"/>
                  </a:lnTo>
                  <a:lnTo>
                    <a:pt x="7058" y="14290"/>
                  </a:lnTo>
                  <a:lnTo>
                    <a:pt x="7603" y="14444"/>
                  </a:lnTo>
                  <a:lnTo>
                    <a:pt x="8147" y="14577"/>
                  </a:lnTo>
                  <a:lnTo>
                    <a:pt x="8712" y="14701"/>
                  </a:lnTo>
                  <a:lnTo>
                    <a:pt x="9298" y="14803"/>
                  </a:lnTo>
                  <a:lnTo>
                    <a:pt x="9883" y="14886"/>
                  </a:lnTo>
                  <a:lnTo>
                    <a:pt x="10479" y="14947"/>
                  </a:lnTo>
                  <a:lnTo>
                    <a:pt x="11085" y="14988"/>
                  </a:lnTo>
                  <a:lnTo>
                    <a:pt x="11394" y="14999"/>
                  </a:lnTo>
                  <a:lnTo>
                    <a:pt x="12010" y="14999"/>
                  </a:lnTo>
                  <a:lnTo>
                    <a:pt x="12318" y="14988"/>
                  </a:lnTo>
                  <a:lnTo>
                    <a:pt x="16335" y="14834"/>
                  </a:lnTo>
                  <a:lnTo>
                    <a:pt x="18030" y="14762"/>
                  </a:lnTo>
                  <a:lnTo>
                    <a:pt x="18811" y="14721"/>
                  </a:lnTo>
                  <a:lnTo>
                    <a:pt x="19540" y="14670"/>
                  </a:lnTo>
                  <a:lnTo>
                    <a:pt x="20218" y="14619"/>
                  </a:lnTo>
                  <a:lnTo>
                    <a:pt x="20845" y="14547"/>
                  </a:lnTo>
                  <a:lnTo>
                    <a:pt x="21420" y="14475"/>
                  </a:lnTo>
                  <a:lnTo>
                    <a:pt x="21944" y="14393"/>
                  </a:lnTo>
                  <a:lnTo>
                    <a:pt x="22427" y="14300"/>
                  </a:lnTo>
                  <a:lnTo>
                    <a:pt x="22642" y="14249"/>
                  </a:lnTo>
                  <a:lnTo>
                    <a:pt x="22848" y="14187"/>
                  </a:lnTo>
                  <a:lnTo>
                    <a:pt x="23043" y="14125"/>
                  </a:lnTo>
                  <a:lnTo>
                    <a:pt x="23228" y="14064"/>
                  </a:lnTo>
                  <a:lnTo>
                    <a:pt x="23392" y="13992"/>
                  </a:lnTo>
                  <a:lnTo>
                    <a:pt x="23546" y="13920"/>
                  </a:lnTo>
                  <a:lnTo>
                    <a:pt x="23844" y="13766"/>
                  </a:lnTo>
                  <a:lnTo>
                    <a:pt x="24142" y="13601"/>
                  </a:lnTo>
                  <a:lnTo>
                    <a:pt x="24420" y="13427"/>
                  </a:lnTo>
                  <a:lnTo>
                    <a:pt x="24687" y="13252"/>
                  </a:lnTo>
                  <a:lnTo>
                    <a:pt x="24943" y="13067"/>
                  </a:lnTo>
                  <a:lnTo>
                    <a:pt x="25190" y="12893"/>
                  </a:lnTo>
                  <a:lnTo>
                    <a:pt x="25621" y="12554"/>
                  </a:lnTo>
                  <a:lnTo>
                    <a:pt x="25981" y="12245"/>
                  </a:lnTo>
                  <a:lnTo>
                    <a:pt x="26258" y="12009"/>
                  </a:lnTo>
                  <a:lnTo>
                    <a:pt x="26495" y="11783"/>
                  </a:lnTo>
                  <a:lnTo>
                    <a:pt x="26495" y="11691"/>
                  </a:lnTo>
                  <a:lnTo>
                    <a:pt x="26515" y="11444"/>
                  </a:lnTo>
                  <a:lnTo>
                    <a:pt x="26525" y="11054"/>
                  </a:lnTo>
                  <a:lnTo>
                    <a:pt x="26515" y="10530"/>
                  </a:lnTo>
                  <a:lnTo>
                    <a:pt x="26495" y="10232"/>
                  </a:lnTo>
                  <a:lnTo>
                    <a:pt x="26474" y="9914"/>
                  </a:lnTo>
                  <a:lnTo>
                    <a:pt x="26443" y="9564"/>
                  </a:lnTo>
                  <a:lnTo>
                    <a:pt x="26392" y="9205"/>
                  </a:lnTo>
                  <a:lnTo>
                    <a:pt x="26330" y="8825"/>
                  </a:lnTo>
                  <a:lnTo>
                    <a:pt x="26258" y="8424"/>
                  </a:lnTo>
                  <a:lnTo>
                    <a:pt x="26166" y="8023"/>
                  </a:lnTo>
                  <a:lnTo>
                    <a:pt x="26053" y="7602"/>
                  </a:lnTo>
                  <a:lnTo>
                    <a:pt x="25930" y="7181"/>
                  </a:lnTo>
                  <a:lnTo>
                    <a:pt x="25776" y="6760"/>
                  </a:lnTo>
                  <a:lnTo>
                    <a:pt x="25601" y="6328"/>
                  </a:lnTo>
                  <a:lnTo>
                    <a:pt x="25406" y="5897"/>
                  </a:lnTo>
                  <a:lnTo>
                    <a:pt x="25303" y="5681"/>
                  </a:lnTo>
                  <a:lnTo>
                    <a:pt x="25190" y="5465"/>
                  </a:lnTo>
                  <a:lnTo>
                    <a:pt x="25067" y="5260"/>
                  </a:lnTo>
                  <a:lnTo>
                    <a:pt x="24933" y="5044"/>
                  </a:lnTo>
                  <a:lnTo>
                    <a:pt x="24800" y="4839"/>
                  </a:lnTo>
                  <a:lnTo>
                    <a:pt x="24656" y="4633"/>
                  </a:lnTo>
                  <a:lnTo>
                    <a:pt x="24502" y="4428"/>
                  </a:lnTo>
                  <a:lnTo>
                    <a:pt x="24348" y="4222"/>
                  </a:lnTo>
                  <a:lnTo>
                    <a:pt x="24183" y="4027"/>
                  </a:lnTo>
                  <a:lnTo>
                    <a:pt x="24009" y="3832"/>
                  </a:lnTo>
                  <a:lnTo>
                    <a:pt x="23824" y="3647"/>
                  </a:lnTo>
                  <a:lnTo>
                    <a:pt x="23639" y="3452"/>
                  </a:lnTo>
                  <a:lnTo>
                    <a:pt x="23433" y="3277"/>
                  </a:lnTo>
                  <a:lnTo>
                    <a:pt x="23228" y="3092"/>
                  </a:lnTo>
                  <a:lnTo>
                    <a:pt x="23012" y="2918"/>
                  </a:lnTo>
                  <a:lnTo>
                    <a:pt x="22786" y="2753"/>
                  </a:lnTo>
                  <a:lnTo>
                    <a:pt x="22550" y="2589"/>
                  </a:lnTo>
                  <a:lnTo>
                    <a:pt x="22303" y="2435"/>
                  </a:lnTo>
                  <a:lnTo>
                    <a:pt x="22047" y="2281"/>
                  </a:lnTo>
                  <a:lnTo>
                    <a:pt x="21779" y="2137"/>
                  </a:lnTo>
                  <a:lnTo>
                    <a:pt x="21502" y="1993"/>
                  </a:lnTo>
                  <a:lnTo>
                    <a:pt x="21214" y="1870"/>
                  </a:lnTo>
                  <a:lnTo>
                    <a:pt x="20917" y="1736"/>
                  </a:lnTo>
                  <a:lnTo>
                    <a:pt x="20608" y="1623"/>
                  </a:lnTo>
                  <a:lnTo>
                    <a:pt x="19982" y="1408"/>
                  </a:lnTo>
                  <a:lnTo>
                    <a:pt x="19365" y="1202"/>
                  </a:lnTo>
                  <a:lnTo>
                    <a:pt x="18749" y="1017"/>
                  </a:lnTo>
                  <a:lnTo>
                    <a:pt x="18143" y="843"/>
                  </a:lnTo>
                  <a:lnTo>
                    <a:pt x="17537" y="689"/>
                  </a:lnTo>
                  <a:lnTo>
                    <a:pt x="16941" y="555"/>
                  </a:lnTo>
                  <a:lnTo>
                    <a:pt x="16345" y="432"/>
                  </a:lnTo>
                  <a:lnTo>
                    <a:pt x="15760" y="319"/>
                  </a:lnTo>
                  <a:lnTo>
                    <a:pt x="15174" y="226"/>
                  </a:lnTo>
                  <a:lnTo>
                    <a:pt x="14599" y="154"/>
                  </a:lnTo>
                  <a:lnTo>
                    <a:pt x="14023" y="93"/>
                  </a:lnTo>
                  <a:lnTo>
                    <a:pt x="13458" y="41"/>
                  </a:lnTo>
                  <a:lnTo>
                    <a:pt x="12893" y="21"/>
                  </a:lnTo>
                  <a:lnTo>
                    <a:pt x="123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908;p26">
              <a:extLst>
                <a:ext uri="{FF2B5EF4-FFF2-40B4-BE49-F238E27FC236}">
                  <a16:creationId xmlns:a16="http://schemas.microsoft.com/office/drawing/2014/main" id="{E9EA61CC-616C-78D4-CE53-AF51146D5DAF}"/>
                </a:ext>
              </a:extLst>
            </p:cNvPr>
            <p:cNvSpPr/>
            <p:nvPr/>
          </p:nvSpPr>
          <p:spPr>
            <a:xfrm>
              <a:off x="6913638" y="2423949"/>
              <a:ext cx="638128" cy="746231"/>
            </a:xfrm>
            <a:custGeom>
              <a:avLst/>
              <a:gdLst/>
              <a:ahLst/>
              <a:cxnLst/>
              <a:rect l="l" t="t" r="r" b="b"/>
              <a:pathLst>
                <a:path w="17886" h="20916" extrusionOk="0">
                  <a:moveTo>
                    <a:pt x="4007" y="0"/>
                  </a:moveTo>
                  <a:lnTo>
                    <a:pt x="2918" y="329"/>
                  </a:lnTo>
                  <a:lnTo>
                    <a:pt x="2507" y="463"/>
                  </a:lnTo>
                  <a:lnTo>
                    <a:pt x="2117" y="586"/>
                  </a:lnTo>
                  <a:lnTo>
                    <a:pt x="1747" y="719"/>
                  </a:lnTo>
                  <a:lnTo>
                    <a:pt x="1377" y="863"/>
                  </a:lnTo>
                  <a:lnTo>
                    <a:pt x="1017" y="997"/>
                  </a:lnTo>
                  <a:lnTo>
                    <a:pt x="668" y="1141"/>
                  </a:lnTo>
                  <a:lnTo>
                    <a:pt x="0" y="1438"/>
                  </a:lnTo>
                  <a:lnTo>
                    <a:pt x="267" y="2445"/>
                  </a:lnTo>
                  <a:lnTo>
                    <a:pt x="422" y="2990"/>
                  </a:lnTo>
                  <a:lnTo>
                    <a:pt x="586" y="3555"/>
                  </a:lnTo>
                  <a:lnTo>
                    <a:pt x="771" y="4140"/>
                  </a:lnTo>
                  <a:lnTo>
                    <a:pt x="966" y="4736"/>
                  </a:lnTo>
                  <a:lnTo>
                    <a:pt x="1171" y="5342"/>
                  </a:lnTo>
                  <a:lnTo>
                    <a:pt x="1397" y="5969"/>
                  </a:lnTo>
                  <a:lnTo>
                    <a:pt x="1644" y="6585"/>
                  </a:lnTo>
                  <a:lnTo>
                    <a:pt x="1891" y="7212"/>
                  </a:lnTo>
                  <a:lnTo>
                    <a:pt x="2158" y="7828"/>
                  </a:lnTo>
                  <a:lnTo>
                    <a:pt x="2445" y="8445"/>
                  </a:lnTo>
                  <a:lnTo>
                    <a:pt x="2733" y="9051"/>
                  </a:lnTo>
                  <a:lnTo>
                    <a:pt x="3051" y="9636"/>
                  </a:lnTo>
                  <a:lnTo>
                    <a:pt x="3370" y="10211"/>
                  </a:lnTo>
                  <a:lnTo>
                    <a:pt x="3544" y="10489"/>
                  </a:lnTo>
                  <a:lnTo>
                    <a:pt x="3719" y="10756"/>
                  </a:lnTo>
                  <a:lnTo>
                    <a:pt x="4007" y="11187"/>
                  </a:lnTo>
                  <a:lnTo>
                    <a:pt x="4325" y="11619"/>
                  </a:lnTo>
                  <a:lnTo>
                    <a:pt x="4664" y="12061"/>
                  </a:lnTo>
                  <a:lnTo>
                    <a:pt x="5034" y="12502"/>
                  </a:lnTo>
                  <a:lnTo>
                    <a:pt x="5414" y="12944"/>
                  </a:lnTo>
                  <a:lnTo>
                    <a:pt x="5815" y="13386"/>
                  </a:lnTo>
                  <a:lnTo>
                    <a:pt x="6236" y="13828"/>
                  </a:lnTo>
                  <a:lnTo>
                    <a:pt x="6667" y="14259"/>
                  </a:lnTo>
                  <a:lnTo>
                    <a:pt x="7109" y="14701"/>
                  </a:lnTo>
                  <a:lnTo>
                    <a:pt x="7561" y="15132"/>
                  </a:lnTo>
                  <a:lnTo>
                    <a:pt x="8013" y="15553"/>
                  </a:lnTo>
                  <a:lnTo>
                    <a:pt x="8475" y="15975"/>
                  </a:lnTo>
                  <a:lnTo>
                    <a:pt x="8938" y="16375"/>
                  </a:lnTo>
                  <a:lnTo>
                    <a:pt x="9390" y="16776"/>
                  </a:lnTo>
                  <a:lnTo>
                    <a:pt x="10294" y="17546"/>
                  </a:lnTo>
                  <a:lnTo>
                    <a:pt x="11167" y="18255"/>
                  </a:lnTo>
                  <a:lnTo>
                    <a:pt x="11978" y="18902"/>
                  </a:lnTo>
                  <a:lnTo>
                    <a:pt x="12728" y="19478"/>
                  </a:lnTo>
                  <a:lnTo>
                    <a:pt x="13376" y="19971"/>
                  </a:lnTo>
                  <a:lnTo>
                    <a:pt x="13920" y="20371"/>
                  </a:lnTo>
                  <a:lnTo>
                    <a:pt x="14331" y="20669"/>
                  </a:lnTo>
                  <a:lnTo>
                    <a:pt x="14680" y="20916"/>
                  </a:lnTo>
                  <a:lnTo>
                    <a:pt x="17885" y="17176"/>
                  </a:lnTo>
                  <a:lnTo>
                    <a:pt x="17485" y="16868"/>
                  </a:lnTo>
                  <a:lnTo>
                    <a:pt x="16427" y="16036"/>
                  </a:lnTo>
                  <a:lnTo>
                    <a:pt x="15708" y="15461"/>
                  </a:lnTo>
                  <a:lnTo>
                    <a:pt x="14896" y="14803"/>
                  </a:lnTo>
                  <a:lnTo>
                    <a:pt x="14013" y="14084"/>
                  </a:lnTo>
                  <a:lnTo>
                    <a:pt x="13067" y="13304"/>
                  </a:lnTo>
                  <a:lnTo>
                    <a:pt x="12112" y="12482"/>
                  </a:lnTo>
                  <a:lnTo>
                    <a:pt x="11146" y="11639"/>
                  </a:lnTo>
                  <a:lnTo>
                    <a:pt x="10212" y="10797"/>
                  </a:lnTo>
                  <a:lnTo>
                    <a:pt x="9749" y="10376"/>
                  </a:lnTo>
                  <a:lnTo>
                    <a:pt x="9318" y="9955"/>
                  </a:lnTo>
                  <a:lnTo>
                    <a:pt x="8886" y="9544"/>
                  </a:lnTo>
                  <a:lnTo>
                    <a:pt x="8486" y="9143"/>
                  </a:lnTo>
                  <a:lnTo>
                    <a:pt x="8106" y="8753"/>
                  </a:lnTo>
                  <a:lnTo>
                    <a:pt x="7756" y="8373"/>
                  </a:lnTo>
                  <a:lnTo>
                    <a:pt x="7428" y="8013"/>
                  </a:lnTo>
                  <a:lnTo>
                    <a:pt x="7130" y="7664"/>
                  </a:lnTo>
                  <a:lnTo>
                    <a:pt x="6873" y="7325"/>
                  </a:lnTo>
                  <a:lnTo>
                    <a:pt x="6657" y="7017"/>
                  </a:lnTo>
                  <a:lnTo>
                    <a:pt x="6400" y="6606"/>
                  </a:lnTo>
                  <a:lnTo>
                    <a:pt x="6154" y="6185"/>
                  </a:lnTo>
                  <a:lnTo>
                    <a:pt x="5917" y="5733"/>
                  </a:lnTo>
                  <a:lnTo>
                    <a:pt x="5702" y="5281"/>
                  </a:lnTo>
                  <a:lnTo>
                    <a:pt x="5496" y="4818"/>
                  </a:lnTo>
                  <a:lnTo>
                    <a:pt x="5301" y="4346"/>
                  </a:lnTo>
                  <a:lnTo>
                    <a:pt x="5116" y="3873"/>
                  </a:lnTo>
                  <a:lnTo>
                    <a:pt x="4952" y="3401"/>
                  </a:lnTo>
                  <a:lnTo>
                    <a:pt x="4798" y="2928"/>
                  </a:lnTo>
                  <a:lnTo>
                    <a:pt x="4654" y="2466"/>
                  </a:lnTo>
                  <a:lnTo>
                    <a:pt x="4510" y="2014"/>
                  </a:lnTo>
                  <a:lnTo>
                    <a:pt x="4397" y="1572"/>
                  </a:lnTo>
                  <a:lnTo>
                    <a:pt x="4181" y="740"/>
                  </a:lnTo>
                  <a:lnTo>
                    <a:pt x="4007" y="0"/>
                  </a:lnTo>
                  <a:close/>
                </a:path>
              </a:pathLst>
            </a:custGeom>
            <a:solidFill>
              <a:srgbClr val="00B3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909;p26">
              <a:extLst>
                <a:ext uri="{FF2B5EF4-FFF2-40B4-BE49-F238E27FC236}">
                  <a16:creationId xmlns:a16="http://schemas.microsoft.com/office/drawing/2014/main" id="{510827DF-EAD7-71DB-C91C-8CACD6C35BAB}"/>
                </a:ext>
              </a:extLst>
            </p:cNvPr>
            <p:cNvSpPr/>
            <p:nvPr/>
          </p:nvSpPr>
          <p:spPr>
            <a:xfrm>
              <a:off x="7313106" y="2462409"/>
              <a:ext cx="642552" cy="707770"/>
            </a:xfrm>
            <a:custGeom>
              <a:avLst/>
              <a:gdLst/>
              <a:ahLst/>
              <a:cxnLst/>
              <a:rect l="l" t="t" r="r" b="b"/>
              <a:pathLst>
                <a:path w="18010" h="19838" extrusionOk="0">
                  <a:moveTo>
                    <a:pt x="14208" y="1"/>
                  </a:moveTo>
                  <a:lnTo>
                    <a:pt x="14157" y="206"/>
                  </a:lnTo>
                  <a:lnTo>
                    <a:pt x="14095" y="422"/>
                  </a:lnTo>
                  <a:lnTo>
                    <a:pt x="14013" y="669"/>
                  </a:lnTo>
                  <a:lnTo>
                    <a:pt x="13900" y="936"/>
                  </a:lnTo>
                  <a:lnTo>
                    <a:pt x="13766" y="1234"/>
                  </a:lnTo>
                  <a:lnTo>
                    <a:pt x="13612" y="1552"/>
                  </a:lnTo>
                  <a:lnTo>
                    <a:pt x="13427" y="1891"/>
                  </a:lnTo>
                  <a:lnTo>
                    <a:pt x="13212" y="2261"/>
                  </a:lnTo>
                  <a:lnTo>
                    <a:pt x="12965" y="2651"/>
                  </a:lnTo>
                  <a:lnTo>
                    <a:pt x="12688" y="3073"/>
                  </a:lnTo>
                  <a:lnTo>
                    <a:pt x="12369" y="3525"/>
                  </a:lnTo>
                  <a:lnTo>
                    <a:pt x="12010" y="3997"/>
                  </a:lnTo>
                  <a:lnTo>
                    <a:pt x="11619" y="4500"/>
                  </a:lnTo>
                  <a:lnTo>
                    <a:pt x="11178" y="5045"/>
                  </a:lnTo>
                  <a:lnTo>
                    <a:pt x="10695" y="5610"/>
                  </a:lnTo>
                  <a:lnTo>
                    <a:pt x="10161" y="6206"/>
                  </a:lnTo>
                  <a:lnTo>
                    <a:pt x="8404" y="8137"/>
                  </a:lnTo>
                  <a:lnTo>
                    <a:pt x="6637" y="10058"/>
                  </a:lnTo>
                  <a:lnTo>
                    <a:pt x="4932" y="11907"/>
                  </a:lnTo>
                  <a:lnTo>
                    <a:pt x="3360" y="13592"/>
                  </a:lnTo>
                  <a:lnTo>
                    <a:pt x="946" y="16170"/>
                  </a:lnTo>
                  <a:lnTo>
                    <a:pt x="1" y="17167"/>
                  </a:lnTo>
                  <a:lnTo>
                    <a:pt x="3483" y="19838"/>
                  </a:lnTo>
                  <a:lnTo>
                    <a:pt x="3822" y="19509"/>
                  </a:lnTo>
                  <a:lnTo>
                    <a:pt x="4747" y="18595"/>
                  </a:lnTo>
                  <a:lnTo>
                    <a:pt x="6134" y="17208"/>
                  </a:lnTo>
                  <a:lnTo>
                    <a:pt x="6945" y="16366"/>
                  </a:lnTo>
                  <a:lnTo>
                    <a:pt x="7829" y="15462"/>
                  </a:lnTo>
                  <a:lnTo>
                    <a:pt x="8743" y="14496"/>
                  </a:lnTo>
                  <a:lnTo>
                    <a:pt x="9688" y="13479"/>
                  </a:lnTo>
                  <a:lnTo>
                    <a:pt x="10654" y="12441"/>
                  </a:lnTo>
                  <a:lnTo>
                    <a:pt x="11599" y="11383"/>
                  </a:lnTo>
                  <a:lnTo>
                    <a:pt x="12523" y="10325"/>
                  </a:lnTo>
                  <a:lnTo>
                    <a:pt x="12975" y="9791"/>
                  </a:lnTo>
                  <a:lnTo>
                    <a:pt x="13407" y="9277"/>
                  </a:lnTo>
                  <a:lnTo>
                    <a:pt x="13828" y="8764"/>
                  </a:lnTo>
                  <a:lnTo>
                    <a:pt x="14229" y="8250"/>
                  </a:lnTo>
                  <a:lnTo>
                    <a:pt x="14609" y="7757"/>
                  </a:lnTo>
                  <a:lnTo>
                    <a:pt x="14979" y="7274"/>
                  </a:lnTo>
                  <a:lnTo>
                    <a:pt x="15318" y="6802"/>
                  </a:lnTo>
                  <a:lnTo>
                    <a:pt x="15626" y="6339"/>
                  </a:lnTo>
                  <a:lnTo>
                    <a:pt x="15924" y="5898"/>
                  </a:lnTo>
                  <a:lnTo>
                    <a:pt x="16191" y="5466"/>
                  </a:lnTo>
                  <a:lnTo>
                    <a:pt x="16448" y="5045"/>
                  </a:lnTo>
                  <a:lnTo>
                    <a:pt x="16674" y="4644"/>
                  </a:lnTo>
                  <a:lnTo>
                    <a:pt x="16879" y="4264"/>
                  </a:lnTo>
                  <a:lnTo>
                    <a:pt x="17074" y="3894"/>
                  </a:lnTo>
                  <a:lnTo>
                    <a:pt x="17249" y="3545"/>
                  </a:lnTo>
                  <a:lnTo>
                    <a:pt x="17403" y="3216"/>
                  </a:lnTo>
                  <a:lnTo>
                    <a:pt x="17537" y="2908"/>
                  </a:lnTo>
                  <a:lnTo>
                    <a:pt x="17660" y="2621"/>
                  </a:lnTo>
                  <a:lnTo>
                    <a:pt x="17865" y="2117"/>
                  </a:lnTo>
                  <a:lnTo>
                    <a:pt x="18009" y="1706"/>
                  </a:lnTo>
                  <a:lnTo>
                    <a:pt x="17023" y="1234"/>
                  </a:lnTo>
                  <a:lnTo>
                    <a:pt x="16057" y="792"/>
                  </a:lnTo>
                  <a:lnTo>
                    <a:pt x="15122" y="381"/>
                  </a:lnTo>
                  <a:lnTo>
                    <a:pt x="14208" y="1"/>
                  </a:lnTo>
                  <a:close/>
                </a:path>
              </a:pathLst>
            </a:custGeom>
            <a:solidFill>
              <a:srgbClr val="00A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910;p26">
              <a:extLst>
                <a:ext uri="{FF2B5EF4-FFF2-40B4-BE49-F238E27FC236}">
                  <a16:creationId xmlns:a16="http://schemas.microsoft.com/office/drawing/2014/main" id="{C2319054-DB3A-FBA1-8099-543D3FBF122D}"/>
                </a:ext>
              </a:extLst>
            </p:cNvPr>
            <p:cNvSpPr/>
            <p:nvPr/>
          </p:nvSpPr>
          <p:spPr>
            <a:xfrm>
              <a:off x="6977035" y="1775242"/>
              <a:ext cx="803422" cy="574729"/>
            </a:xfrm>
            <a:custGeom>
              <a:avLst/>
              <a:gdLst/>
              <a:ahLst/>
              <a:cxnLst/>
              <a:rect l="l" t="t" r="r" b="b"/>
              <a:pathLst>
                <a:path w="22519" h="16109" extrusionOk="0">
                  <a:moveTo>
                    <a:pt x="175" y="0"/>
                  </a:moveTo>
                  <a:lnTo>
                    <a:pt x="134" y="11"/>
                  </a:lnTo>
                  <a:lnTo>
                    <a:pt x="93" y="31"/>
                  </a:lnTo>
                  <a:lnTo>
                    <a:pt x="62" y="52"/>
                  </a:lnTo>
                  <a:lnTo>
                    <a:pt x="42" y="83"/>
                  </a:lnTo>
                  <a:lnTo>
                    <a:pt x="21" y="124"/>
                  </a:lnTo>
                  <a:lnTo>
                    <a:pt x="1" y="154"/>
                  </a:lnTo>
                  <a:lnTo>
                    <a:pt x="1" y="196"/>
                  </a:lnTo>
                  <a:lnTo>
                    <a:pt x="1" y="237"/>
                  </a:lnTo>
                  <a:lnTo>
                    <a:pt x="11" y="267"/>
                  </a:lnTo>
                  <a:lnTo>
                    <a:pt x="31" y="309"/>
                  </a:lnTo>
                  <a:lnTo>
                    <a:pt x="227" y="617"/>
                  </a:lnTo>
                  <a:lnTo>
                    <a:pt x="432" y="935"/>
                  </a:lnTo>
                  <a:lnTo>
                    <a:pt x="699" y="1326"/>
                  </a:lnTo>
                  <a:lnTo>
                    <a:pt x="1007" y="1757"/>
                  </a:lnTo>
                  <a:lnTo>
                    <a:pt x="1357" y="2230"/>
                  </a:lnTo>
                  <a:lnTo>
                    <a:pt x="1737" y="2692"/>
                  </a:lnTo>
                  <a:lnTo>
                    <a:pt x="1932" y="2928"/>
                  </a:lnTo>
                  <a:lnTo>
                    <a:pt x="2127" y="3144"/>
                  </a:lnTo>
                  <a:lnTo>
                    <a:pt x="2230" y="3257"/>
                  </a:lnTo>
                  <a:lnTo>
                    <a:pt x="2343" y="3370"/>
                  </a:lnTo>
                  <a:lnTo>
                    <a:pt x="2600" y="3586"/>
                  </a:lnTo>
                  <a:lnTo>
                    <a:pt x="2867" y="3791"/>
                  </a:lnTo>
                  <a:lnTo>
                    <a:pt x="3154" y="3986"/>
                  </a:lnTo>
                  <a:lnTo>
                    <a:pt x="3072" y="4171"/>
                  </a:lnTo>
                  <a:lnTo>
                    <a:pt x="2980" y="4407"/>
                  </a:lnTo>
                  <a:lnTo>
                    <a:pt x="2867" y="4716"/>
                  </a:lnTo>
                  <a:lnTo>
                    <a:pt x="2754" y="5085"/>
                  </a:lnTo>
                  <a:lnTo>
                    <a:pt x="2620" y="5517"/>
                  </a:lnTo>
                  <a:lnTo>
                    <a:pt x="2487" y="6031"/>
                  </a:lnTo>
                  <a:lnTo>
                    <a:pt x="2343" y="6616"/>
                  </a:lnTo>
                  <a:lnTo>
                    <a:pt x="2209" y="7284"/>
                  </a:lnTo>
                  <a:lnTo>
                    <a:pt x="2158" y="7541"/>
                  </a:lnTo>
                  <a:lnTo>
                    <a:pt x="2127" y="7797"/>
                  </a:lnTo>
                  <a:lnTo>
                    <a:pt x="2096" y="8065"/>
                  </a:lnTo>
                  <a:lnTo>
                    <a:pt x="2076" y="8332"/>
                  </a:lnTo>
                  <a:lnTo>
                    <a:pt x="2065" y="8599"/>
                  </a:lnTo>
                  <a:lnTo>
                    <a:pt x="2055" y="8876"/>
                  </a:lnTo>
                  <a:lnTo>
                    <a:pt x="2065" y="9421"/>
                  </a:lnTo>
                  <a:lnTo>
                    <a:pt x="2096" y="9965"/>
                  </a:lnTo>
                  <a:lnTo>
                    <a:pt x="2137" y="10489"/>
                  </a:lnTo>
                  <a:lnTo>
                    <a:pt x="2199" y="11003"/>
                  </a:lnTo>
                  <a:lnTo>
                    <a:pt x="2271" y="11496"/>
                  </a:lnTo>
                  <a:lnTo>
                    <a:pt x="2353" y="11958"/>
                  </a:lnTo>
                  <a:lnTo>
                    <a:pt x="2435" y="12379"/>
                  </a:lnTo>
                  <a:lnTo>
                    <a:pt x="2507" y="12749"/>
                  </a:lnTo>
                  <a:lnTo>
                    <a:pt x="2579" y="13078"/>
                  </a:lnTo>
                  <a:lnTo>
                    <a:pt x="2692" y="13540"/>
                  </a:lnTo>
                  <a:lnTo>
                    <a:pt x="2743" y="13704"/>
                  </a:lnTo>
                  <a:lnTo>
                    <a:pt x="2836" y="13807"/>
                  </a:lnTo>
                  <a:lnTo>
                    <a:pt x="2959" y="13930"/>
                  </a:lnTo>
                  <a:lnTo>
                    <a:pt x="3134" y="14084"/>
                  </a:lnTo>
                  <a:lnTo>
                    <a:pt x="3370" y="14259"/>
                  </a:lnTo>
                  <a:lnTo>
                    <a:pt x="3668" y="14465"/>
                  </a:lnTo>
                  <a:lnTo>
                    <a:pt x="3843" y="14567"/>
                  </a:lnTo>
                  <a:lnTo>
                    <a:pt x="4038" y="14680"/>
                  </a:lnTo>
                  <a:lnTo>
                    <a:pt x="4253" y="14793"/>
                  </a:lnTo>
                  <a:lnTo>
                    <a:pt x="4479" y="14906"/>
                  </a:lnTo>
                  <a:lnTo>
                    <a:pt x="4726" y="15019"/>
                  </a:lnTo>
                  <a:lnTo>
                    <a:pt x="4993" y="15132"/>
                  </a:lnTo>
                  <a:lnTo>
                    <a:pt x="5281" y="15245"/>
                  </a:lnTo>
                  <a:lnTo>
                    <a:pt x="5589" y="15348"/>
                  </a:lnTo>
                  <a:lnTo>
                    <a:pt x="5918" y="15451"/>
                  </a:lnTo>
                  <a:lnTo>
                    <a:pt x="6267" y="15553"/>
                  </a:lnTo>
                  <a:lnTo>
                    <a:pt x="6637" y="15646"/>
                  </a:lnTo>
                  <a:lnTo>
                    <a:pt x="7027" y="15738"/>
                  </a:lnTo>
                  <a:lnTo>
                    <a:pt x="7438" y="15810"/>
                  </a:lnTo>
                  <a:lnTo>
                    <a:pt x="7880" y="15892"/>
                  </a:lnTo>
                  <a:lnTo>
                    <a:pt x="8342" y="15954"/>
                  </a:lnTo>
                  <a:lnTo>
                    <a:pt x="8825" y="16005"/>
                  </a:lnTo>
                  <a:lnTo>
                    <a:pt x="9339" y="16047"/>
                  </a:lnTo>
                  <a:lnTo>
                    <a:pt x="9873" y="16088"/>
                  </a:lnTo>
                  <a:lnTo>
                    <a:pt x="10438" y="16098"/>
                  </a:lnTo>
                  <a:lnTo>
                    <a:pt x="11023" y="16108"/>
                  </a:lnTo>
                  <a:lnTo>
                    <a:pt x="11619" y="16108"/>
                  </a:lnTo>
                  <a:lnTo>
                    <a:pt x="12184" y="16088"/>
                  </a:lnTo>
                  <a:lnTo>
                    <a:pt x="12729" y="16067"/>
                  </a:lnTo>
                  <a:lnTo>
                    <a:pt x="13253" y="16036"/>
                  </a:lnTo>
                  <a:lnTo>
                    <a:pt x="13746" y="16005"/>
                  </a:lnTo>
                  <a:lnTo>
                    <a:pt x="14228" y="15964"/>
                  </a:lnTo>
                  <a:lnTo>
                    <a:pt x="14680" y="15913"/>
                  </a:lnTo>
                  <a:lnTo>
                    <a:pt x="15112" y="15862"/>
                  </a:lnTo>
                  <a:lnTo>
                    <a:pt x="15523" y="15800"/>
                  </a:lnTo>
                  <a:lnTo>
                    <a:pt x="15913" y="15738"/>
                  </a:lnTo>
                  <a:lnTo>
                    <a:pt x="16293" y="15666"/>
                  </a:lnTo>
                  <a:lnTo>
                    <a:pt x="16643" y="15605"/>
                  </a:lnTo>
                  <a:lnTo>
                    <a:pt x="16971" y="15533"/>
                  </a:lnTo>
                  <a:lnTo>
                    <a:pt x="17279" y="15461"/>
                  </a:lnTo>
                  <a:lnTo>
                    <a:pt x="17844" y="15307"/>
                  </a:lnTo>
                  <a:lnTo>
                    <a:pt x="18338" y="15163"/>
                  </a:lnTo>
                  <a:lnTo>
                    <a:pt x="18749" y="15009"/>
                  </a:lnTo>
                  <a:lnTo>
                    <a:pt x="19098" y="14875"/>
                  </a:lnTo>
                  <a:lnTo>
                    <a:pt x="19375" y="14752"/>
                  </a:lnTo>
                  <a:lnTo>
                    <a:pt x="19591" y="14649"/>
                  </a:lnTo>
                  <a:lnTo>
                    <a:pt x="19735" y="14578"/>
                  </a:lnTo>
                  <a:lnTo>
                    <a:pt x="19848" y="14506"/>
                  </a:lnTo>
                  <a:lnTo>
                    <a:pt x="19899" y="14341"/>
                  </a:lnTo>
                  <a:lnTo>
                    <a:pt x="20033" y="13879"/>
                  </a:lnTo>
                  <a:lnTo>
                    <a:pt x="20218" y="13180"/>
                  </a:lnTo>
                  <a:lnTo>
                    <a:pt x="20320" y="12770"/>
                  </a:lnTo>
                  <a:lnTo>
                    <a:pt x="20413" y="12317"/>
                  </a:lnTo>
                  <a:lnTo>
                    <a:pt x="20505" y="11845"/>
                  </a:lnTo>
                  <a:lnTo>
                    <a:pt x="20587" y="11342"/>
                  </a:lnTo>
                  <a:lnTo>
                    <a:pt x="20659" y="10828"/>
                  </a:lnTo>
                  <a:lnTo>
                    <a:pt x="20711" y="10314"/>
                  </a:lnTo>
                  <a:lnTo>
                    <a:pt x="20741" y="9801"/>
                  </a:lnTo>
                  <a:lnTo>
                    <a:pt x="20741" y="9554"/>
                  </a:lnTo>
                  <a:lnTo>
                    <a:pt x="20741" y="9297"/>
                  </a:lnTo>
                  <a:lnTo>
                    <a:pt x="20731" y="9051"/>
                  </a:lnTo>
                  <a:lnTo>
                    <a:pt x="20711" y="8814"/>
                  </a:lnTo>
                  <a:lnTo>
                    <a:pt x="20690" y="8578"/>
                  </a:lnTo>
                  <a:lnTo>
                    <a:pt x="20649" y="8352"/>
                  </a:lnTo>
                  <a:lnTo>
                    <a:pt x="20577" y="7993"/>
                  </a:lnTo>
                  <a:lnTo>
                    <a:pt x="20495" y="7633"/>
                  </a:lnTo>
                  <a:lnTo>
                    <a:pt x="20413" y="7294"/>
                  </a:lnTo>
                  <a:lnTo>
                    <a:pt x="20320" y="6976"/>
                  </a:lnTo>
                  <a:lnTo>
                    <a:pt x="20228" y="6667"/>
                  </a:lnTo>
                  <a:lnTo>
                    <a:pt x="20125" y="6370"/>
                  </a:lnTo>
                  <a:lnTo>
                    <a:pt x="20022" y="6092"/>
                  </a:lnTo>
                  <a:lnTo>
                    <a:pt x="19909" y="5835"/>
                  </a:lnTo>
                  <a:lnTo>
                    <a:pt x="19807" y="5589"/>
                  </a:lnTo>
                  <a:lnTo>
                    <a:pt x="19704" y="5353"/>
                  </a:lnTo>
                  <a:lnTo>
                    <a:pt x="19488" y="4931"/>
                  </a:lnTo>
                  <a:lnTo>
                    <a:pt x="19293" y="4582"/>
                  </a:lnTo>
                  <a:lnTo>
                    <a:pt x="19118" y="4294"/>
                  </a:lnTo>
                  <a:lnTo>
                    <a:pt x="19488" y="3925"/>
                  </a:lnTo>
                  <a:lnTo>
                    <a:pt x="19899" y="3493"/>
                  </a:lnTo>
                  <a:lnTo>
                    <a:pt x="20341" y="3031"/>
                  </a:lnTo>
                  <a:lnTo>
                    <a:pt x="20793" y="2527"/>
                  </a:lnTo>
                  <a:lnTo>
                    <a:pt x="21255" y="2004"/>
                  </a:lnTo>
                  <a:lnTo>
                    <a:pt x="21697" y="1480"/>
                  </a:lnTo>
                  <a:lnTo>
                    <a:pt x="22108" y="956"/>
                  </a:lnTo>
                  <a:lnTo>
                    <a:pt x="22303" y="699"/>
                  </a:lnTo>
                  <a:lnTo>
                    <a:pt x="22488" y="452"/>
                  </a:lnTo>
                  <a:lnTo>
                    <a:pt x="22508" y="422"/>
                  </a:lnTo>
                  <a:lnTo>
                    <a:pt x="22519" y="380"/>
                  </a:lnTo>
                  <a:lnTo>
                    <a:pt x="22519" y="339"/>
                  </a:lnTo>
                  <a:lnTo>
                    <a:pt x="22519" y="298"/>
                  </a:lnTo>
                  <a:lnTo>
                    <a:pt x="22508" y="267"/>
                  </a:lnTo>
                  <a:lnTo>
                    <a:pt x="22498" y="226"/>
                  </a:lnTo>
                  <a:lnTo>
                    <a:pt x="22467" y="196"/>
                  </a:lnTo>
                  <a:lnTo>
                    <a:pt x="22436" y="175"/>
                  </a:lnTo>
                  <a:lnTo>
                    <a:pt x="22406" y="154"/>
                  </a:lnTo>
                  <a:lnTo>
                    <a:pt x="22365" y="144"/>
                  </a:lnTo>
                  <a:lnTo>
                    <a:pt x="22323" y="134"/>
                  </a:lnTo>
                  <a:lnTo>
                    <a:pt x="22293" y="144"/>
                  </a:lnTo>
                  <a:lnTo>
                    <a:pt x="22252" y="144"/>
                  </a:lnTo>
                  <a:lnTo>
                    <a:pt x="22221" y="165"/>
                  </a:lnTo>
                  <a:lnTo>
                    <a:pt x="22190" y="196"/>
                  </a:lnTo>
                  <a:lnTo>
                    <a:pt x="22159" y="226"/>
                  </a:lnTo>
                  <a:lnTo>
                    <a:pt x="21984" y="463"/>
                  </a:lnTo>
                  <a:lnTo>
                    <a:pt x="21800" y="709"/>
                  </a:lnTo>
                  <a:lnTo>
                    <a:pt x="21399" y="1213"/>
                  </a:lnTo>
                  <a:lnTo>
                    <a:pt x="20967" y="1726"/>
                  </a:lnTo>
                  <a:lnTo>
                    <a:pt x="20526" y="2230"/>
                  </a:lnTo>
                  <a:lnTo>
                    <a:pt x="20084" y="2712"/>
                  </a:lnTo>
                  <a:lnTo>
                    <a:pt x="19653" y="3164"/>
                  </a:lnTo>
                  <a:lnTo>
                    <a:pt x="18892" y="3955"/>
                  </a:lnTo>
                  <a:lnTo>
                    <a:pt x="18779" y="3812"/>
                  </a:lnTo>
                  <a:lnTo>
                    <a:pt x="18656" y="3842"/>
                  </a:lnTo>
                  <a:lnTo>
                    <a:pt x="18296" y="3935"/>
                  </a:lnTo>
                  <a:lnTo>
                    <a:pt x="17690" y="4068"/>
                  </a:lnTo>
                  <a:lnTo>
                    <a:pt x="17310" y="4140"/>
                  </a:lnTo>
                  <a:lnTo>
                    <a:pt x="16879" y="4212"/>
                  </a:lnTo>
                  <a:lnTo>
                    <a:pt x="16386" y="4284"/>
                  </a:lnTo>
                  <a:lnTo>
                    <a:pt x="15841" y="4356"/>
                  </a:lnTo>
                  <a:lnTo>
                    <a:pt x="15245" y="4428"/>
                  </a:lnTo>
                  <a:lnTo>
                    <a:pt x="14609" y="4490"/>
                  </a:lnTo>
                  <a:lnTo>
                    <a:pt x="13920" y="4541"/>
                  </a:lnTo>
                  <a:lnTo>
                    <a:pt x="13181" y="4582"/>
                  </a:lnTo>
                  <a:lnTo>
                    <a:pt x="12390" y="4603"/>
                  </a:lnTo>
                  <a:lnTo>
                    <a:pt x="11557" y="4613"/>
                  </a:lnTo>
                  <a:lnTo>
                    <a:pt x="10869" y="4603"/>
                  </a:lnTo>
                  <a:lnTo>
                    <a:pt x="10191" y="4592"/>
                  </a:lnTo>
                  <a:lnTo>
                    <a:pt x="9534" y="4562"/>
                  </a:lnTo>
                  <a:lnTo>
                    <a:pt x="8897" y="4520"/>
                  </a:lnTo>
                  <a:lnTo>
                    <a:pt x="8280" y="4469"/>
                  </a:lnTo>
                  <a:lnTo>
                    <a:pt x="7685" y="4418"/>
                  </a:lnTo>
                  <a:lnTo>
                    <a:pt x="7120" y="4356"/>
                  </a:lnTo>
                  <a:lnTo>
                    <a:pt x="6585" y="4294"/>
                  </a:lnTo>
                  <a:lnTo>
                    <a:pt x="5610" y="4161"/>
                  </a:lnTo>
                  <a:lnTo>
                    <a:pt x="4777" y="4038"/>
                  </a:lnTo>
                  <a:lnTo>
                    <a:pt x="4110" y="3914"/>
                  </a:lnTo>
                  <a:lnTo>
                    <a:pt x="3627" y="3822"/>
                  </a:lnTo>
                  <a:lnTo>
                    <a:pt x="3298" y="3606"/>
                  </a:lnTo>
                  <a:lnTo>
                    <a:pt x="2980" y="3370"/>
                  </a:lnTo>
                  <a:lnTo>
                    <a:pt x="2826" y="3247"/>
                  </a:lnTo>
                  <a:lnTo>
                    <a:pt x="2682" y="3123"/>
                  </a:lnTo>
                  <a:lnTo>
                    <a:pt x="2538" y="3000"/>
                  </a:lnTo>
                  <a:lnTo>
                    <a:pt x="2425" y="2877"/>
                  </a:lnTo>
                  <a:lnTo>
                    <a:pt x="2230" y="2661"/>
                  </a:lnTo>
                  <a:lnTo>
                    <a:pt x="2035" y="2435"/>
                  </a:lnTo>
                  <a:lnTo>
                    <a:pt x="1665" y="1973"/>
                  </a:lnTo>
                  <a:lnTo>
                    <a:pt x="1326" y="1510"/>
                  </a:lnTo>
                  <a:lnTo>
                    <a:pt x="1018" y="1069"/>
                  </a:lnTo>
                  <a:lnTo>
                    <a:pt x="750" y="689"/>
                  </a:lnTo>
                  <a:lnTo>
                    <a:pt x="555" y="380"/>
                  </a:lnTo>
                  <a:lnTo>
                    <a:pt x="370" y="103"/>
                  </a:lnTo>
                  <a:lnTo>
                    <a:pt x="350" y="62"/>
                  </a:lnTo>
                  <a:lnTo>
                    <a:pt x="319" y="41"/>
                  </a:lnTo>
                  <a:lnTo>
                    <a:pt x="288" y="21"/>
                  </a:lnTo>
                  <a:lnTo>
                    <a:pt x="247" y="11"/>
                  </a:lnTo>
                  <a:lnTo>
                    <a:pt x="20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911;p26">
              <a:extLst>
                <a:ext uri="{FF2B5EF4-FFF2-40B4-BE49-F238E27FC236}">
                  <a16:creationId xmlns:a16="http://schemas.microsoft.com/office/drawing/2014/main" id="{CA23F34D-B713-F158-9E67-BDEB99AFE0F1}"/>
                </a:ext>
              </a:extLst>
            </p:cNvPr>
            <p:cNvSpPr/>
            <p:nvPr/>
          </p:nvSpPr>
          <p:spPr>
            <a:xfrm>
              <a:off x="7729806" y="3286324"/>
              <a:ext cx="422636" cy="418212"/>
            </a:xfrm>
            <a:custGeom>
              <a:avLst/>
              <a:gdLst/>
              <a:ahLst/>
              <a:cxnLst/>
              <a:rect l="l" t="t" r="r" b="b"/>
              <a:pathLst>
                <a:path w="11846" h="11722" extrusionOk="0">
                  <a:moveTo>
                    <a:pt x="4634" y="0"/>
                  </a:moveTo>
                  <a:lnTo>
                    <a:pt x="3586" y="11"/>
                  </a:lnTo>
                  <a:lnTo>
                    <a:pt x="2610" y="41"/>
                  </a:lnTo>
                  <a:lnTo>
                    <a:pt x="1758" y="72"/>
                  </a:lnTo>
                  <a:lnTo>
                    <a:pt x="1028" y="113"/>
                  </a:lnTo>
                  <a:lnTo>
                    <a:pt x="474" y="144"/>
                  </a:lnTo>
                  <a:lnTo>
                    <a:pt x="1" y="175"/>
                  </a:lnTo>
                  <a:lnTo>
                    <a:pt x="42" y="2774"/>
                  </a:lnTo>
                  <a:lnTo>
                    <a:pt x="73" y="5065"/>
                  </a:lnTo>
                  <a:lnTo>
                    <a:pt x="83" y="7171"/>
                  </a:lnTo>
                  <a:lnTo>
                    <a:pt x="93" y="7397"/>
                  </a:lnTo>
                  <a:lnTo>
                    <a:pt x="124" y="7623"/>
                  </a:lnTo>
                  <a:lnTo>
                    <a:pt x="165" y="7838"/>
                  </a:lnTo>
                  <a:lnTo>
                    <a:pt x="217" y="8054"/>
                  </a:lnTo>
                  <a:lnTo>
                    <a:pt x="289" y="8270"/>
                  </a:lnTo>
                  <a:lnTo>
                    <a:pt x="371" y="8486"/>
                  </a:lnTo>
                  <a:lnTo>
                    <a:pt x="474" y="8691"/>
                  </a:lnTo>
                  <a:lnTo>
                    <a:pt x="587" y="8897"/>
                  </a:lnTo>
                  <a:lnTo>
                    <a:pt x="710" y="9102"/>
                  </a:lnTo>
                  <a:lnTo>
                    <a:pt x="854" y="9297"/>
                  </a:lnTo>
                  <a:lnTo>
                    <a:pt x="997" y="9482"/>
                  </a:lnTo>
                  <a:lnTo>
                    <a:pt x="1162" y="9667"/>
                  </a:lnTo>
                  <a:lnTo>
                    <a:pt x="1326" y="9842"/>
                  </a:lnTo>
                  <a:lnTo>
                    <a:pt x="1511" y="10016"/>
                  </a:lnTo>
                  <a:lnTo>
                    <a:pt x="1696" y="10191"/>
                  </a:lnTo>
                  <a:lnTo>
                    <a:pt x="1891" y="10345"/>
                  </a:lnTo>
                  <a:lnTo>
                    <a:pt x="2097" y="10499"/>
                  </a:lnTo>
                  <a:lnTo>
                    <a:pt x="2302" y="10643"/>
                  </a:lnTo>
                  <a:lnTo>
                    <a:pt x="2528" y="10787"/>
                  </a:lnTo>
                  <a:lnTo>
                    <a:pt x="2754" y="10910"/>
                  </a:lnTo>
                  <a:lnTo>
                    <a:pt x="2980" y="11033"/>
                  </a:lnTo>
                  <a:lnTo>
                    <a:pt x="3216" y="11146"/>
                  </a:lnTo>
                  <a:lnTo>
                    <a:pt x="3453" y="11249"/>
                  </a:lnTo>
                  <a:lnTo>
                    <a:pt x="3699" y="11341"/>
                  </a:lnTo>
                  <a:lnTo>
                    <a:pt x="3946" y="11434"/>
                  </a:lnTo>
                  <a:lnTo>
                    <a:pt x="4192" y="11506"/>
                  </a:lnTo>
                  <a:lnTo>
                    <a:pt x="4439" y="11567"/>
                  </a:lnTo>
                  <a:lnTo>
                    <a:pt x="4696" y="11619"/>
                  </a:lnTo>
                  <a:lnTo>
                    <a:pt x="4942" y="11660"/>
                  </a:lnTo>
                  <a:lnTo>
                    <a:pt x="5199" y="11691"/>
                  </a:lnTo>
                  <a:lnTo>
                    <a:pt x="5446" y="11711"/>
                  </a:lnTo>
                  <a:lnTo>
                    <a:pt x="5702" y="11722"/>
                  </a:lnTo>
                  <a:lnTo>
                    <a:pt x="5949" y="11711"/>
                  </a:lnTo>
                  <a:lnTo>
                    <a:pt x="6206" y="11691"/>
                  </a:lnTo>
                  <a:lnTo>
                    <a:pt x="6452" y="11660"/>
                  </a:lnTo>
                  <a:lnTo>
                    <a:pt x="6709" y="11619"/>
                  </a:lnTo>
                  <a:lnTo>
                    <a:pt x="6966" y="11567"/>
                  </a:lnTo>
                  <a:lnTo>
                    <a:pt x="7213" y="11506"/>
                  </a:lnTo>
                  <a:lnTo>
                    <a:pt x="7459" y="11434"/>
                  </a:lnTo>
                  <a:lnTo>
                    <a:pt x="7706" y="11352"/>
                  </a:lnTo>
                  <a:lnTo>
                    <a:pt x="7952" y="11259"/>
                  </a:lnTo>
                  <a:lnTo>
                    <a:pt x="8188" y="11167"/>
                  </a:lnTo>
                  <a:lnTo>
                    <a:pt x="8425" y="11054"/>
                  </a:lnTo>
                  <a:lnTo>
                    <a:pt x="8651" y="10941"/>
                  </a:lnTo>
                  <a:lnTo>
                    <a:pt x="8877" y="10818"/>
                  </a:lnTo>
                  <a:lnTo>
                    <a:pt x="9092" y="10694"/>
                  </a:lnTo>
                  <a:lnTo>
                    <a:pt x="9308" y="10550"/>
                  </a:lnTo>
                  <a:lnTo>
                    <a:pt x="9514" y="10417"/>
                  </a:lnTo>
                  <a:lnTo>
                    <a:pt x="9709" y="10263"/>
                  </a:lnTo>
                  <a:lnTo>
                    <a:pt x="9894" y="10119"/>
                  </a:lnTo>
                  <a:lnTo>
                    <a:pt x="10079" y="9955"/>
                  </a:lnTo>
                  <a:lnTo>
                    <a:pt x="10243" y="9801"/>
                  </a:lnTo>
                  <a:lnTo>
                    <a:pt x="10407" y="9636"/>
                  </a:lnTo>
                  <a:lnTo>
                    <a:pt x="10551" y="9462"/>
                  </a:lnTo>
                  <a:lnTo>
                    <a:pt x="10685" y="9297"/>
                  </a:lnTo>
                  <a:lnTo>
                    <a:pt x="10818" y="9123"/>
                  </a:lnTo>
                  <a:lnTo>
                    <a:pt x="10931" y="8948"/>
                  </a:lnTo>
                  <a:lnTo>
                    <a:pt x="11024" y="8773"/>
                  </a:lnTo>
                  <a:lnTo>
                    <a:pt x="11116" y="8599"/>
                  </a:lnTo>
                  <a:lnTo>
                    <a:pt x="11188" y="8414"/>
                  </a:lnTo>
                  <a:lnTo>
                    <a:pt x="11240" y="8239"/>
                  </a:lnTo>
                  <a:lnTo>
                    <a:pt x="11281" y="8064"/>
                  </a:lnTo>
                  <a:lnTo>
                    <a:pt x="11311" y="7880"/>
                  </a:lnTo>
                  <a:lnTo>
                    <a:pt x="11311" y="7705"/>
                  </a:lnTo>
                  <a:lnTo>
                    <a:pt x="11322" y="7315"/>
                  </a:lnTo>
                  <a:lnTo>
                    <a:pt x="11342" y="6863"/>
                  </a:lnTo>
                  <a:lnTo>
                    <a:pt x="11394" y="5794"/>
                  </a:lnTo>
                  <a:lnTo>
                    <a:pt x="11486" y="4602"/>
                  </a:lnTo>
                  <a:lnTo>
                    <a:pt x="11579" y="3401"/>
                  </a:lnTo>
                  <a:lnTo>
                    <a:pt x="11763" y="1356"/>
                  </a:lnTo>
                  <a:lnTo>
                    <a:pt x="11846" y="493"/>
                  </a:lnTo>
                  <a:lnTo>
                    <a:pt x="11394" y="421"/>
                  </a:lnTo>
                  <a:lnTo>
                    <a:pt x="10839" y="350"/>
                  </a:lnTo>
                  <a:lnTo>
                    <a:pt x="10109" y="267"/>
                  </a:lnTo>
                  <a:lnTo>
                    <a:pt x="9216" y="175"/>
                  </a:lnTo>
                  <a:lnTo>
                    <a:pt x="8168" y="103"/>
                  </a:lnTo>
                  <a:lnTo>
                    <a:pt x="7603" y="62"/>
                  </a:lnTo>
                  <a:lnTo>
                    <a:pt x="6997" y="41"/>
                  </a:lnTo>
                  <a:lnTo>
                    <a:pt x="6370" y="21"/>
                  </a:lnTo>
                  <a:lnTo>
                    <a:pt x="5723" y="0"/>
                  </a:lnTo>
                  <a:close/>
                </a:path>
              </a:pathLst>
            </a:custGeom>
            <a:solidFill>
              <a:srgbClr val="00B3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6" name="Google Shape;1670;p34">
            <a:extLst>
              <a:ext uri="{FF2B5EF4-FFF2-40B4-BE49-F238E27FC236}">
                <a16:creationId xmlns:a16="http://schemas.microsoft.com/office/drawing/2014/main" id="{DE4CA7A7-C646-69FF-B03D-CFB0D1DDBC64}"/>
              </a:ext>
            </a:extLst>
          </p:cNvPr>
          <p:cNvGrpSpPr/>
          <p:nvPr/>
        </p:nvGrpSpPr>
        <p:grpSpPr>
          <a:xfrm>
            <a:off x="4283788" y="1726751"/>
            <a:ext cx="2441477" cy="2141120"/>
            <a:chOff x="450313" y="1161800"/>
            <a:chExt cx="4230000" cy="3575625"/>
          </a:xfrm>
        </p:grpSpPr>
        <p:grpSp>
          <p:nvGrpSpPr>
            <p:cNvPr id="257" name="Google Shape;1671;p34">
              <a:extLst>
                <a:ext uri="{FF2B5EF4-FFF2-40B4-BE49-F238E27FC236}">
                  <a16:creationId xmlns:a16="http://schemas.microsoft.com/office/drawing/2014/main" id="{0F0A553F-14ED-17B1-A333-02CA438C05FF}"/>
                </a:ext>
              </a:extLst>
            </p:cNvPr>
            <p:cNvGrpSpPr/>
            <p:nvPr/>
          </p:nvGrpSpPr>
          <p:grpSpPr>
            <a:xfrm>
              <a:off x="450313" y="1161800"/>
              <a:ext cx="4230000" cy="3575625"/>
              <a:chOff x="450313" y="1161800"/>
              <a:chExt cx="4230000" cy="3575625"/>
            </a:xfrm>
          </p:grpSpPr>
          <p:grpSp>
            <p:nvGrpSpPr>
              <p:cNvPr id="259" name="Google Shape;1672;p34">
                <a:extLst>
                  <a:ext uri="{FF2B5EF4-FFF2-40B4-BE49-F238E27FC236}">
                    <a16:creationId xmlns:a16="http://schemas.microsoft.com/office/drawing/2014/main" id="{99D828CD-9472-604D-B70C-4421DE622FA1}"/>
                  </a:ext>
                </a:extLst>
              </p:cNvPr>
              <p:cNvGrpSpPr/>
              <p:nvPr/>
            </p:nvGrpSpPr>
            <p:grpSpPr>
              <a:xfrm>
                <a:off x="457200" y="1161800"/>
                <a:ext cx="4216248" cy="3570255"/>
                <a:chOff x="457200" y="1161800"/>
                <a:chExt cx="4216248" cy="3570255"/>
              </a:xfrm>
            </p:grpSpPr>
            <p:sp>
              <p:nvSpPr>
                <p:cNvPr id="261" name="Google Shape;1673;p34">
                  <a:extLst>
                    <a:ext uri="{FF2B5EF4-FFF2-40B4-BE49-F238E27FC236}">
                      <a16:creationId xmlns:a16="http://schemas.microsoft.com/office/drawing/2014/main" id="{95497AB9-84F6-4BF7-F671-F0D72D80C2A3}"/>
                    </a:ext>
                  </a:extLst>
                </p:cNvPr>
                <p:cNvSpPr/>
                <p:nvPr/>
              </p:nvSpPr>
              <p:spPr>
                <a:xfrm>
                  <a:off x="2370868" y="1161800"/>
                  <a:ext cx="657508" cy="6529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11" h="19474" extrusionOk="0">
                      <a:moveTo>
                        <a:pt x="8950" y="0"/>
                      </a:moveTo>
                      <a:lnTo>
                        <a:pt x="8676" y="17"/>
                      </a:lnTo>
                      <a:lnTo>
                        <a:pt x="8402" y="34"/>
                      </a:lnTo>
                      <a:lnTo>
                        <a:pt x="8129" y="68"/>
                      </a:lnTo>
                      <a:lnTo>
                        <a:pt x="7855" y="103"/>
                      </a:lnTo>
                      <a:lnTo>
                        <a:pt x="7307" y="240"/>
                      </a:lnTo>
                      <a:lnTo>
                        <a:pt x="6760" y="394"/>
                      </a:lnTo>
                      <a:lnTo>
                        <a:pt x="6246" y="582"/>
                      </a:lnTo>
                      <a:lnTo>
                        <a:pt x="5733" y="804"/>
                      </a:lnTo>
                      <a:lnTo>
                        <a:pt x="5220" y="1061"/>
                      </a:lnTo>
                      <a:lnTo>
                        <a:pt x="4740" y="1352"/>
                      </a:lnTo>
                      <a:lnTo>
                        <a:pt x="4278" y="1660"/>
                      </a:lnTo>
                      <a:lnTo>
                        <a:pt x="3851" y="2019"/>
                      </a:lnTo>
                      <a:lnTo>
                        <a:pt x="3577" y="2259"/>
                      </a:lnTo>
                      <a:lnTo>
                        <a:pt x="3303" y="2515"/>
                      </a:lnTo>
                      <a:lnTo>
                        <a:pt x="3046" y="2789"/>
                      </a:lnTo>
                      <a:lnTo>
                        <a:pt x="2807" y="3063"/>
                      </a:lnTo>
                      <a:lnTo>
                        <a:pt x="2584" y="3354"/>
                      </a:lnTo>
                      <a:lnTo>
                        <a:pt x="2362" y="3662"/>
                      </a:lnTo>
                      <a:lnTo>
                        <a:pt x="2157" y="3970"/>
                      </a:lnTo>
                      <a:lnTo>
                        <a:pt x="1968" y="4278"/>
                      </a:lnTo>
                      <a:lnTo>
                        <a:pt x="1780" y="4603"/>
                      </a:lnTo>
                      <a:lnTo>
                        <a:pt x="1626" y="4945"/>
                      </a:lnTo>
                      <a:lnTo>
                        <a:pt x="1472" y="5288"/>
                      </a:lnTo>
                      <a:lnTo>
                        <a:pt x="1335" y="5630"/>
                      </a:lnTo>
                      <a:lnTo>
                        <a:pt x="1215" y="5972"/>
                      </a:lnTo>
                      <a:lnTo>
                        <a:pt x="1113" y="6331"/>
                      </a:lnTo>
                      <a:lnTo>
                        <a:pt x="1010" y="6691"/>
                      </a:lnTo>
                      <a:lnTo>
                        <a:pt x="942" y="7050"/>
                      </a:lnTo>
                      <a:lnTo>
                        <a:pt x="890" y="7375"/>
                      </a:lnTo>
                      <a:lnTo>
                        <a:pt x="856" y="7700"/>
                      </a:lnTo>
                      <a:lnTo>
                        <a:pt x="805" y="8351"/>
                      </a:lnTo>
                      <a:lnTo>
                        <a:pt x="788" y="9001"/>
                      </a:lnTo>
                      <a:lnTo>
                        <a:pt x="788" y="9651"/>
                      </a:lnTo>
                      <a:lnTo>
                        <a:pt x="805" y="10301"/>
                      </a:lnTo>
                      <a:lnTo>
                        <a:pt x="839" y="10969"/>
                      </a:lnTo>
                      <a:lnTo>
                        <a:pt x="907" y="12269"/>
                      </a:lnTo>
                      <a:lnTo>
                        <a:pt x="925" y="12800"/>
                      </a:lnTo>
                      <a:lnTo>
                        <a:pt x="925" y="13330"/>
                      </a:lnTo>
                      <a:lnTo>
                        <a:pt x="907" y="13860"/>
                      </a:lnTo>
                      <a:lnTo>
                        <a:pt x="873" y="14391"/>
                      </a:lnTo>
                      <a:lnTo>
                        <a:pt x="822" y="14767"/>
                      </a:lnTo>
                      <a:lnTo>
                        <a:pt x="771" y="15161"/>
                      </a:lnTo>
                      <a:lnTo>
                        <a:pt x="685" y="15537"/>
                      </a:lnTo>
                      <a:lnTo>
                        <a:pt x="599" y="15914"/>
                      </a:lnTo>
                      <a:lnTo>
                        <a:pt x="480" y="16290"/>
                      </a:lnTo>
                      <a:lnTo>
                        <a:pt x="343" y="16650"/>
                      </a:lnTo>
                      <a:lnTo>
                        <a:pt x="172" y="17009"/>
                      </a:lnTo>
                      <a:lnTo>
                        <a:pt x="1" y="17351"/>
                      </a:lnTo>
                      <a:lnTo>
                        <a:pt x="223" y="17625"/>
                      </a:lnTo>
                      <a:lnTo>
                        <a:pt x="480" y="17865"/>
                      </a:lnTo>
                      <a:lnTo>
                        <a:pt x="753" y="18087"/>
                      </a:lnTo>
                      <a:lnTo>
                        <a:pt x="1044" y="18292"/>
                      </a:lnTo>
                      <a:lnTo>
                        <a:pt x="1352" y="18464"/>
                      </a:lnTo>
                      <a:lnTo>
                        <a:pt x="1678" y="18618"/>
                      </a:lnTo>
                      <a:lnTo>
                        <a:pt x="2020" y="18754"/>
                      </a:lnTo>
                      <a:lnTo>
                        <a:pt x="2362" y="18874"/>
                      </a:lnTo>
                      <a:lnTo>
                        <a:pt x="2704" y="18960"/>
                      </a:lnTo>
                      <a:lnTo>
                        <a:pt x="3046" y="19028"/>
                      </a:lnTo>
                      <a:lnTo>
                        <a:pt x="3406" y="19097"/>
                      </a:lnTo>
                      <a:lnTo>
                        <a:pt x="3748" y="19148"/>
                      </a:lnTo>
                      <a:lnTo>
                        <a:pt x="4467" y="19216"/>
                      </a:lnTo>
                      <a:lnTo>
                        <a:pt x="5185" y="19268"/>
                      </a:lnTo>
                      <a:lnTo>
                        <a:pt x="7102" y="19405"/>
                      </a:lnTo>
                      <a:lnTo>
                        <a:pt x="8060" y="19439"/>
                      </a:lnTo>
                      <a:lnTo>
                        <a:pt x="9018" y="19473"/>
                      </a:lnTo>
                      <a:lnTo>
                        <a:pt x="9994" y="19473"/>
                      </a:lnTo>
                      <a:lnTo>
                        <a:pt x="10952" y="19439"/>
                      </a:lnTo>
                      <a:lnTo>
                        <a:pt x="11431" y="19405"/>
                      </a:lnTo>
                      <a:lnTo>
                        <a:pt x="11910" y="19353"/>
                      </a:lnTo>
                      <a:lnTo>
                        <a:pt x="12372" y="19302"/>
                      </a:lnTo>
                      <a:lnTo>
                        <a:pt x="12851" y="19234"/>
                      </a:lnTo>
                      <a:lnTo>
                        <a:pt x="13331" y="19148"/>
                      </a:lnTo>
                      <a:lnTo>
                        <a:pt x="13810" y="19045"/>
                      </a:lnTo>
                      <a:lnTo>
                        <a:pt x="14272" y="18943"/>
                      </a:lnTo>
                      <a:lnTo>
                        <a:pt x="14734" y="18806"/>
                      </a:lnTo>
                      <a:lnTo>
                        <a:pt x="15196" y="18652"/>
                      </a:lnTo>
                      <a:lnTo>
                        <a:pt x="15658" y="18498"/>
                      </a:lnTo>
                      <a:lnTo>
                        <a:pt x="16103" y="18310"/>
                      </a:lnTo>
                      <a:lnTo>
                        <a:pt x="16548" y="18121"/>
                      </a:lnTo>
                      <a:lnTo>
                        <a:pt x="16975" y="17899"/>
                      </a:lnTo>
                      <a:lnTo>
                        <a:pt x="17386" y="17676"/>
                      </a:lnTo>
                      <a:lnTo>
                        <a:pt x="17797" y="17420"/>
                      </a:lnTo>
                      <a:lnTo>
                        <a:pt x="18190" y="17146"/>
                      </a:lnTo>
                      <a:lnTo>
                        <a:pt x="18567" y="16855"/>
                      </a:lnTo>
                      <a:lnTo>
                        <a:pt x="18926" y="16547"/>
                      </a:lnTo>
                      <a:lnTo>
                        <a:pt x="19285" y="16222"/>
                      </a:lnTo>
                      <a:lnTo>
                        <a:pt x="19611" y="15880"/>
                      </a:lnTo>
                      <a:lnTo>
                        <a:pt x="19593" y="15794"/>
                      </a:lnTo>
                      <a:lnTo>
                        <a:pt x="19525" y="15589"/>
                      </a:lnTo>
                      <a:lnTo>
                        <a:pt x="19320" y="14990"/>
                      </a:lnTo>
                      <a:lnTo>
                        <a:pt x="19097" y="14374"/>
                      </a:lnTo>
                      <a:lnTo>
                        <a:pt x="18977" y="13997"/>
                      </a:lnTo>
                      <a:lnTo>
                        <a:pt x="18875" y="13450"/>
                      </a:lnTo>
                      <a:lnTo>
                        <a:pt x="18789" y="12902"/>
                      </a:lnTo>
                      <a:lnTo>
                        <a:pt x="18738" y="12355"/>
                      </a:lnTo>
                      <a:lnTo>
                        <a:pt x="18687" y="11790"/>
                      </a:lnTo>
                      <a:lnTo>
                        <a:pt x="18669" y="11242"/>
                      </a:lnTo>
                      <a:lnTo>
                        <a:pt x="18652" y="10695"/>
                      </a:lnTo>
                      <a:lnTo>
                        <a:pt x="18618" y="9583"/>
                      </a:lnTo>
                      <a:lnTo>
                        <a:pt x="18601" y="8487"/>
                      </a:lnTo>
                      <a:lnTo>
                        <a:pt x="18567" y="7940"/>
                      </a:lnTo>
                      <a:lnTo>
                        <a:pt x="18533" y="7375"/>
                      </a:lnTo>
                      <a:lnTo>
                        <a:pt x="18481" y="6862"/>
                      </a:lnTo>
                      <a:lnTo>
                        <a:pt x="18430" y="6366"/>
                      </a:lnTo>
                      <a:lnTo>
                        <a:pt x="18344" y="5852"/>
                      </a:lnTo>
                      <a:lnTo>
                        <a:pt x="18242" y="5356"/>
                      </a:lnTo>
                      <a:lnTo>
                        <a:pt x="18105" y="4860"/>
                      </a:lnTo>
                      <a:lnTo>
                        <a:pt x="17968" y="4381"/>
                      </a:lnTo>
                      <a:lnTo>
                        <a:pt x="17780" y="3919"/>
                      </a:lnTo>
                      <a:lnTo>
                        <a:pt x="17574" y="3457"/>
                      </a:lnTo>
                      <a:lnTo>
                        <a:pt x="17352" y="3029"/>
                      </a:lnTo>
                      <a:lnTo>
                        <a:pt x="17078" y="2618"/>
                      </a:lnTo>
                      <a:lnTo>
                        <a:pt x="16941" y="2413"/>
                      </a:lnTo>
                      <a:lnTo>
                        <a:pt x="16787" y="2225"/>
                      </a:lnTo>
                      <a:lnTo>
                        <a:pt x="16616" y="2036"/>
                      </a:lnTo>
                      <a:lnTo>
                        <a:pt x="16445" y="1865"/>
                      </a:lnTo>
                      <a:lnTo>
                        <a:pt x="16274" y="1694"/>
                      </a:lnTo>
                      <a:lnTo>
                        <a:pt x="16086" y="1523"/>
                      </a:lnTo>
                      <a:lnTo>
                        <a:pt x="15880" y="1369"/>
                      </a:lnTo>
                      <a:lnTo>
                        <a:pt x="15675" y="1232"/>
                      </a:lnTo>
                      <a:lnTo>
                        <a:pt x="15452" y="1078"/>
                      </a:lnTo>
                      <a:lnTo>
                        <a:pt x="15230" y="958"/>
                      </a:lnTo>
                      <a:lnTo>
                        <a:pt x="14990" y="821"/>
                      </a:lnTo>
                      <a:lnTo>
                        <a:pt x="14734" y="719"/>
                      </a:lnTo>
                      <a:lnTo>
                        <a:pt x="14426" y="582"/>
                      </a:lnTo>
                      <a:lnTo>
                        <a:pt x="14101" y="462"/>
                      </a:lnTo>
                      <a:lnTo>
                        <a:pt x="13775" y="342"/>
                      </a:lnTo>
                      <a:lnTo>
                        <a:pt x="13450" y="274"/>
                      </a:lnTo>
                      <a:lnTo>
                        <a:pt x="13159" y="222"/>
                      </a:lnTo>
                      <a:lnTo>
                        <a:pt x="12886" y="205"/>
                      </a:lnTo>
                      <a:lnTo>
                        <a:pt x="12321" y="188"/>
                      </a:lnTo>
                      <a:lnTo>
                        <a:pt x="11773" y="171"/>
                      </a:lnTo>
                      <a:lnTo>
                        <a:pt x="11209" y="137"/>
                      </a:lnTo>
                      <a:lnTo>
                        <a:pt x="10079" y="51"/>
                      </a:lnTo>
                      <a:lnTo>
                        <a:pt x="9515" y="17"/>
                      </a:lnTo>
                      <a:lnTo>
                        <a:pt x="8950" y="0"/>
                      </a:lnTo>
                      <a:close/>
                    </a:path>
                  </a:pathLst>
                </a:custGeom>
                <a:solidFill>
                  <a:srgbClr val="43434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2" name="Google Shape;1674;p34">
                  <a:extLst>
                    <a:ext uri="{FF2B5EF4-FFF2-40B4-BE49-F238E27FC236}">
                      <a16:creationId xmlns:a16="http://schemas.microsoft.com/office/drawing/2014/main" id="{FA7FB931-2AB7-3DBA-B1AC-699B947F6F90}"/>
                    </a:ext>
                  </a:extLst>
                </p:cNvPr>
                <p:cNvSpPr/>
                <p:nvPr/>
              </p:nvSpPr>
              <p:spPr>
                <a:xfrm>
                  <a:off x="2370868" y="1161800"/>
                  <a:ext cx="657508" cy="6529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11" h="19474" fill="none" extrusionOk="0">
                      <a:moveTo>
                        <a:pt x="873" y="14391"/>
                      </a:moveTo>
                      <a:lnTo>
                        <a:pt x="873" y="14391"/>
                      </a:lnTo>
                      <a:lnTo>
                        <a:pt x="907" y="13860"/>
                      </a:lnTo>
                      <a:lnTo>
                        <a:pt x="925" y="13330"/>
                      </a:lnTo>
                      <a:lnTo>
                        <a:pt x="925" y="12800"/>
                      </a:lnTo>
                      <a:lnTo>
                        <a:pt x="907" y="12269"/>
                      </a:lnTo>
                      <a:lnTo>
                        <a:pt x="907" y="12269"/>
                      </a:lnTo>
                      <a:lnTo>
                        <a:pt x="839" y="10969"/>
                      </a:lnTo>
                      <a:lnTo>
                        <a:pt x="805" y="10301"/>
                      </a:lnTo>
                      <a:lnTo>
                        <a:pt x="788" y="9651"/>
                      </a:lnTo>
                      <a:lnTo>
                        <a:pt x="788" y="9001"/>
                      </a:lnTo>
                      <a:lnTo>
                        <a:pt x="805" y="8351"/>
                      </a:lnTo>
                      <a:lnTo>
                        <a:pt x="856" y="7700"/>
                      </a:lnTo>
                      <a:lnTo>
                        <a:pt x="890" y="7375"/>
                      </a:lnTo>
                      <a:lnTo>
                        <a:pt x="942" y="7050"/>
                      </a:lnTo>
                      <a:lnTo>
                        <a:pt x="942" y="7050"/>
                      </a:lnTo>
                      <a:lnTo>
                        <a:pt x="1010" y="6691"/>
                      </a:lnTo>
                      <a:lnTo>
                        <a:pt x="1113" y="6331"/>
                      </a:lnTo>
                      <a:lnTo>
                        <a:pt x="1215" y="5972"/>
                      </a:lnTo>
                      <a:lnTo>
                        <a:pt x="1335" y="5630"/>
                      </a:lnTo>
                      <a:lnTo>
                        <a:pt x="1472" y="5288"/>
                      </a:lnTo>
                      <a:lnTo>
                        <a:pt x="1626" y="4945"/>
                      </a:lnTo>
                      <a:lnTo>
                        <a:pt x="1780" y="4603"/>
                      </a:lnTo>
                      <a:lnTo>
                        <a:pt x="1968" y="4278"/>
                      </a:lnTo>
                      <a:lnTo>
                        <a:pt x="2157" y="3970"/>
                      </a:lnTo>
                      <a:lnTo>
                        <a:pt x="2362" y="3662"/>
                      </a:lnTo>
                      <a:lnTo>
                        <a:pt x="2584" y="3354"/>
                      </a:lnTo>
                      <a:lnTo>
                        <a:pt x="2807" y="3063"/>
                      </a:lnTo>
                      <a:lnTo>
                        <a:pt x="3046" y="2789"/>
                      </a:lnTo>
                      <a:lnTo>
                        <a:pt x="3303" y="2515"/>
                      </a:lnTo>
                      <a:lnTo>
                        <a:pt x="3577" y="2259"/>
                      </a:lnTo>
                      <a:lnTo>
                        <a:pt x="3851" y="2019"/>
                      </a:lnTo>
                      <a:lnTo>
                        <a:pt x="3851" y="2019"/>
                      </a:lnTo>
                      <a:lnTo>
                        <a:pt x="4278" y="1660"/>
                      </a:lnTo>
                      <a:lnTo>
                        <a:pt x="4740" y="1352"/>
                      </a:lnTo>
                      <a:lnTo>
                        <a:pt x="5220" y="1061"/>
                      </a:lnTo>
                      <a:lnTo>
                        <a:pt x="5733" y="804"/>
                      </a:lnTo>
                      <a:lnTo>
                        <a:pt x="6246" y="582"/>
                      </a:lnTo>
                      <a:lnTo>
                        <a:pt x="6760" y="394"/>
                      </a:lnTo>
                      <a:lnTo>
                        <a:pt x="7307" y="240"/>
                      </a:lnTo>
                      <a:lnTo>
                        <a:pt x="7855" y="103"/>
                      </a:lnTo>
                      <a:lnTo>
                        <a:pt x="7855" y="103"/>
                      </a:lnTo>
                      <a:lnTo>
                        <a:pt x="8129" y="68"/>
                      </a:lnTo>
                      <a:lnTo>
                        <a:pt x="8402" y="34"/>
                      </a:lnTo>
                      <a:lnTo>
                        <a:pt x="8676" y="17"/>
                      </a:lnTo>
                      <a:lnTo>
                        <a:pt x="8950" y="0"/>
                      </a:lnTo>
                      <a:lnTo>
                        <a:pt x="9515" y="17"/>
                      </a:lnTo>
                      <a:lnTo>
                        <a:pt x="10079" y="51"/>
                      </a:lnTo>
                      <a:lnTo>
                        <a:pt x="11209" y="137"/>
                      </a:lnTo>
                      <a:lnTo>
                        <a:pt x="11773" y="171"/>
                      </a:lnTo>
                      <a:lnTo>
                        <a:pt x="12321" y="188"/>
                      </a:lnTo>
                      <a:lnTo>
                        <a:pt x="12321" y="188"/>
                      </a:lnTo>
                      <a:lnTo>
                        <a:pt x="12886" y="205"/>
                      </a:lnTo>
                      <a:lnTo>
                        <a:pt x="13159" y="222"/>
                      </a:lnTo>
                      <a:lnTo>
                        <a:pt x="13450" y="274"/>
                      </a:lnTo>
                      <a:lnTo>
                        <a:pt x="13450" y="274"/>
                      </a:lnTo>
                      <a:lnTo>
                        <a:pt x="13775" y="342"/>
                      </a:lnTo>
                      <a:lnTo>
                        <a:pt x="14101" y="462"/>
                      </a:lnTo>
                      <a:lnTo>
                        <a:pt x="14426" y="582"/>
                      </a:lnTo>
                      <a:lnTo>
                        <a:pt x="14734" y="719"/>
                      </a:lnTo>
                      <a:lnTo>
                        <a:pt x="14734" y="719"/>
                      </a:lnTo>
                      <a:lnTo>
                        <a:pt x="14990" y="821"/>
                      </a:lnTo>
                      <a:lnTo>
                        <a:pt x="15230" y="958"/>
                      </a:lnTo>
                      <a:lnTo>
                        <a:pt x="15452" y="1078"/>
                      </a:lnTo>
                      <a:lnTo>
                        <a:pt x="15675" y="1232"/>
                      </a:lnTo>
                      <a:lnTo>
                        <a:pt x="15880" y="1369"/>
                      </a:lnTo>
                      <a:lnTo>
                        <a:pt x="16086" y="1523"/>
                      </a:lnTo>
                      <a:lnTo>
                        <a:pt x="16274" y="1694"/>
                      </a:lnTo>
                      <a:lnTo>
                        <a:pt x="16445" y="1865"/>
                      </a:lnTo>
                      <a:lnTo>
                        <a:pt x="16616" y="2036"/>
                      </a:lnTo>
                      <a:lnTo>
                        <a:pt x="16787" y="2225"/>
                      </a:lnTo>
                      <a:lnTo>
                        <a:pt x="16941" y="2413"/>
                      </a:lnTo>
                      <a:lnTo>
                        <a:pt x="17078" y="2618"/>
                      </a:lnTo>
                      <a:lnTo>
                        <a:pt x="17352" y="3029"/>
                      </a:lnTo>
                      <a:lnTo>
                        <a:pt x="17574" y="3457"/>
                      </a:lnTo>
                      <a:lnTo>
                        <a:pt x="17780" y="3919"/>
                      </a:lnTo>
                      <a:lnTo>
                        <a:pt x="17968" y="4381"/>
                      </a:lnTo>
                      <a:lnTo>
                        <a:pt x="18105" y="4860"/>
                      </a:lnTo>
                      <a:lnTo>
                        <a:pt x="18242" y="5356"/>
                      </a:lnTo>
                      <a:lnTo>
                        <a:pt x="18344" y="5852"/>
                      </a:lnTo>
                      <a:lnTo>
                        <a:pt x="18430" y="6366"/>
                      </a:lnTo>
                      <a:lnTo>
                        <a:pt x="18481" y="6862"/>
                      </a:lnTo>
                      <a:lnTo>
                        <a:pt x="18533" y="7375"/>
                      </a:lnTo>
                      <a:lnTo>
                        <a:pt x="18533" y="7375"/>
                      </a:lnTo>
                      <a:lnTo>
                        <a:pt x="18567" y="7940"/>
                      </a:lnTo>
                      <a:lnTo>
                        <a:pt x="18601" y="8487"/>
                      </a:lnTo>
                      <a:lnTo>
                        <a:pt x="18618" y="9583"/>
                      </a:lnTo>
                      <a:lnTo>
                        <a:pt x="18652" y="10695"/>
                      </a:lnTo>
                      <a:lnTo>
                        <a:pt x="18669" y="11242"/>
                      </a:lnTo>
                      <a:lnTo>
                        <a:pt x="18687" y="11790"/>
                      </a:lnTo>
                      <a:lnTo>
                        <a:pt x="18687" y="11790"/>
                      </a:lnTo>
                      <a:lnTo>
                        <a:pt x="18738" y="12355"/>
                      </a:lnTo>
                      <a:lnTo>
                        <a:pt x="18789" y="12902"/>
                      </a:lnTo>
                      <a:lnTo>
                        <a:pt x="18875" y="13450"/>
                      </a:lnTo>
                      <a:lnTo>
                        <a:pt x="18977" y="13997"/>
                      </a:lnTo>
                      <a:lnTo>
                        <a:pt x="18977" y="13997"/>
                      </a:lnTo>
                      <a:lnTo>
                        <a:pt x="19097" y="14374"/>
                      </a:lnTo>
                      <a:lnTo>
                        <a:pt x="19320" y="14990"/>
                      </a:lnTo>
                      <a:lnTo>
                        <a:pt x="19525" y="15589"/>
                      </a:lnTo>
                      <a:lnTo>
                        <a:pt x="19593" y="15794"/>
                      </a:lnTo>
                      <a:lnTo>
                        <a:pt x="19611" y="15880"/>
                      </a:lnTo>
                      <a:lnTo>
                        <a:pt x="19611" y="15880"/>
                      </a:lnTo>
                      <a:lnTo>
                        <a:pt x="19285" y="16222"/>
                      </a:lnTo>
                      <a:lnTo>
                        <a:pt x="18926" y="16547"/>
                      </a:lnTo>
                      <a:lnTo>
                        <a:pt x="18567" y="16855"/>
                      </a:lnTo>
                      <a:lnTo>
                        <a:pt x="18190" y="17146"/>
                      </a:lnTo>
                      <a:lnTo>
                        <a:pt x="17797" y="17420"/>
                      </a:lnTo>
                      <a:lnTo>
                        <a:pt x="17386" y="17676"/>
                      </a:lnTo>
                      <a:lnTo>
                        <a:pt x="16975" y="17899"/>
                      </a:lnTo>
                      <a:lnTo>
                        <a:pt x="16548" y="18121"/>
                      </a:lnTo>
                      <a:lnTo>
                        <a:pt x="16103" y="18310"/>
                      </a:lnTo>
                      <a:lnTo>
                        <a:pt x="15658" y="18498"/>
                      </a:lnTo>
                      <a:lnTo>
                        <a:pt x="15196" y="18652"/>
                      </a:lnTo>
                      <a:lnTo>
                        <a:pt x="14734" y="18806"/>
                      </a:lnTo>
                      <a:lnTo>
                        <a:pt x="14272" y="18943"/>
                      </a:lnTo>
                      <a:lnTo>
                        <a:pt x="13810" y="19045"/>
                      </a:lnTo>
                      <a:lnTo>
                        <a:pt x="13331" y="19148"/>
                      </a:lnTo>
                      <a:lnTo>
                        <a:pt x="12851" y="19234"/>
                      </a:lnTo>
                      <a:lnTo>
                        <a:pt x="12851" y="19234"/>
                      </a:lnTo>
                      <a:lnTo>
                        <a:pt x="12372" y="19302"/>
                      </a:lnTo>
                      <a:lnTo>
                        <a:pt x="11910" y="19353"/>
                      </a:lnTo>
                      <a:lnTo>
                        <a:pt x="11431" y="19405"/>
                      </a:lnTo>
                      <a:lnTo>
                        <a:pt x="10952" y="19439"/>
                      </a:lnTo>
                      <a:lnTo>
                        <a:pt x="9994" y="19473"/>
                      </a:lnTo>
                      <a:lnTo>
                        <a:pt x="9018" y="19473"/>
                      </a:lnTo>
                      <a:lnTo>
                        <a:pt x="8060" y="19439"/>
                      </a:lnTo>
                      <a:lnTo>
                        <a:pt x="7102" y="19405"/>
                      </a:lnTo>
                      <a:lnTo>
                        <a:pt x="5185" y="19268"/>
                      </a:lnTo>
                      <a:lnTo>
                        <a:pt x="5185" y="19268"/>
                      </a:lnTo>
                      <a:lnTo>
                        <a:pt x="4467" y="19216"/>
                      </a:lnTo>
                      <a:lnTo>
                        <a:pt x="3748" y="19148"/>
                      </a:lnTo>
                      <a:lnTo>
                        <a:pt x="3406" y="19097"/>
                      </a:lnTo>
                      <a:lnTo>
                        <a:pt x="3046" y="19028"/>
                      </a:lnTo>
                      <a:lnTo>
                        <a:pt x="2704" y="18960"/>
                      </a:lnTo>
                      <a:lnTo>
                        <a:pt x="2362" y="18874"/>
                      </a:lnTo>
                      <a:lnTo>
                        <a:pt x="2362" y="18874"/>
                      </a:lnTo>
                      <a:lnTo>
                        <a:pt x="2020" y="18754"/>
                      </a:lnTo>
                      <a:lnTo>
                        <a:pt x="1678" y="18618"/>
                      </a:lnTo>
                      <a:lnTo>
                        <a:pt x="1352" y="18464"/>
                      </a:lnTo>
                      <a:lnTo>
                        <a:pt x="1044" y="18292"/>
                      </a:lnTo>
                      <a:lnTo>
                        <a:pt x="753" y="18087"/>
                      </a:lnTo>
                      <a:lnTo>
                        <a:pt x="480" y="17865"/>
                      </a:lnTo>
                      <a:lnTo>
                        <a:pt x="223" y="17625"/>
                      </a:lnTo>
                      <a:lnTo>
                        <a:pt x="1" y="17351"/>
                      </a:lnTo>
                      <a:lnTo>
                        <a:pt x="1" y="17351"/>
                      </a:lnTo>
                      <a:lnTo>
                        <a:pt x="172" y="17009"/>
                      </a:lnTo>
                      <a:lnTo>
                        <a:pt x="343" y="16650"/>
                      </a:lnTo>
                      <a:lnTo>
                        <a:pt x="480" y="16290"/>
                      </a:lnTo>
                      <a:lnTo>
                        <a:pt x="599" y="15914"/>
                      </a:lnTo>
                      <a:lnTo>
                        <a:pt x="685" y="15537"/>
                      </a:lnTo>
                      <a:lnTo>
                        <a:pt x="771" y="15161"/>
                      </a:lnTo>
                      <a:lnTo>
                        <a:pt x="822" y="14767"/>
                      </a:lnTo>
                      <a:lnTo>
                        <a:pt x="873" y="14391"/>
                      </a:lnTo>
                    </a:path>
                  </a:pathLst>
                </a:custGeom>
                <a:solidFill>
                  <a:srgbClr val="43434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3" name="Google Shape;1675;p34">
                  <a:extLst>
                    <a:ext uri="{FF2B5EF4-FFF2-40B4-BE49-F238E27FC236}">
                      <a16:creationId xmlns:a16="http://schemas.microsoft.com/office/drawing/2014/main" id="{C65BA831-017D-C0AD-1300-A756FC57D585}"/>
                    </a:ext>
                  </a:extLst>
                </p:cNvPr>
                <p:cNvSpPr/>
                <p:nvPr/>
              </p:nvSpPr>
              <p:spPr>
                <a:xfrm>
                  <a:off x="2370868" y="1161800"/>
                  <a:ext cx="657508" cy="6517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11" h="19439" extrusionOk="0">
                      <a:moveTo>
                        <a:pt x="9104" y="0"/>
                      </a:moveTo>
                      <a:lnTo>
                        <a:pt x="8796" y="17"/>
                      </a:lnTo>
                      <a:lnTo>
                        <a:pt x="8471" y="34"/>
                      </a:lnTo>
                      <a:lnTo>
                        <a:pt x="8163" y="68"/>
                      </a:lnTo>
                      <a:lnTo>
                        <a:pt x="7855" y="103"/>
                      </a:lnTo>
                      <a:lnTo>
                        <a:pt x="7307" y="240"/>
                      </a:lnTo>
                      <a:lnTo>
                        <a:pt x="6760" y="394"/>
                      </a:lnTo>
                      <a:lnTo>
                        <a:pt x="6246" y="582"/>
                      </a:lnTo>
                      <a:lnTo>
                        <a:pt x="5733" y="804"/>
                      </a:lnTo>
                      <a:lnTo>
                        <a:pt x="5220" y="1061"/>
                      </a:lnTo>
                      <a:lnTo>
                        <a:pt x="4740" y="1352"/>
                      </a:lnTo>
                      <a:lnTo>
                        <a:pt x="4278" y="1660"/>
                      </a:lnTo>
                      <a:lnTo>
                        <a:pt x="3851" y="2019"/>
                      </a:lnTo>
                      <a:lnTo>
                        <a:pt x="3577" y="2259"/>
                      </a:lnTo>
                      <a:lnTo>
                        <a:pt x="3303" y="2515"/>
                      </a:lnTo>
                      <a:lnTo>
                        <a:pt x="3046" y="2789"/>
                      </a:lnTo>
                      <a:lnTo>
                        <a:pt x="2807" y="3063"/>
                      </a:lnTo>
                      <a:lnTo>
                        <a:pt x="2584" y="3354"/>
                      </a:lnTo>
                      <a:lnTo>
                        <a:pt x="2362" y="3662"/>
                      </a:lnTo>
                      <a:lnTo>
                        <a:pt x="2157" y="3970"/>
                      </a:lnTo>
                      <a:lnTo>
                        <a:pt x="1968" y="4278"/>
                      </a:lnTo>
                      <a:lnTo>
                        <a:pt x="1780" y="4603"/>
                      </a:lnTo>
                      <a:lnTo>
                        <a:pt x="1626" y="4945"/>
                      </a:lnTo>
                      <a:lnTo>
                        <a:pt x="1472" y="5288"/>
                      </a:lnTo>
                      <a:lnTo>
                        <a:pt x="1335" y="5630"/>
                      </a:lnTo>
                      <a:lnTo>
                        <a:pt x="1215" y="5972"/>
                      </a:lnTo>
                      <a:lnTo>
                        <a:pt x="1113" y="6331"/>
                      </a:lnTo>
                      <a:lnTo>
                        <a:pt x="1010" y="6691"/>
                      </a:lnTo>
                      <a:lnTo>
                        <a:pt x="942" y="7050"/>
                      </a:lnTo>
                      <a:lnTo>
                        <a:pt x="873" y="7563"/>
                      </a:lnTo>
                      <a:lnTo>
                        <a:pt x="822" y="8077"/>
                      </a:lnTo>
                      <a:lnTo>
                        <a:pt x="788" y="8590"/>
                      </a:lnTo>
                      <a:lnTo>
                        <a:pt x="788" y="9103"/>
                      </a:lnTo>
                      <a:lnTo>
                        <a:pt x="788" y="9891"/>
                      </a:lnTo>
                      <a:lnTo>
                        <a:pt x="839" y="10695"/>
                      </a:lnTo>
                      <a:lnTo>
                        <a:pt x="873" y="11482"/>
                      </a:lnTo>
                      <a:lnTo>
                        <a:pt x="907" y="12269"/>
                      </a:lnTo>
                      <a:lnTo>
                        <a:pt x="925" y="13056"/>
                      </a:lnTo>
                      <a:lnTo>
                        <a:pt x="907" y="13724"/>
                      </a:lnTo>
                      <a:lnTo>
                        <a:pt x="873" y="14391"/>
                      </a:lnTo>
                      <a:lnTo>
                        <a:pt x="822" y="14767"/>
                      </a:lnTo>
                      <a:lnTo>
                        <a:pt x="771" y="15161"/>
                      </a:lnTo>
                      <a:lnTo>
                        <a:pt x="685" y="15537"/>
                      </a:lnTo>
                      <a:lnTo>
                        <a:pt x="599" y="15914"/>
                      </a:lnTo>
                      <a:lnTo>
                        <a:pt x="480" y="16290"/>
                      </a:lnTo>
                      <a:lnTo>
                        <a:pt x="343" y="16650"/>
                      </a:lnTo>
                      <a:lnTo>
                        <a:pt x="172" y="17009"/>
                      </a:lnTo>
                      <a:lnTo>
                        <a:pt x="1" y="17351"/>
                      </a:lnTo>
                      <a:lnTo>
                        <a:pt x="223" y="17625"/>
                      </a:lnTo>
                      <a:lnTo>
                        <a:pt x="480" y="17865"/>
                      </a:lnTo>
                      <a:lnTo>
                        <a:pt x="753" y="18087"/>
                      </a:lnTo>
                      <a:lnTo>
                        <a:pt x="1044" y="18292"/>
                      </a:lnTo>
                      <a:lnTo>
                        <a:pt x="1352" y="18464"/>
                      </a:lnTo>
                      <a:lnTo>
                        <a:pt x="1678" y="18618"/>
                      </a:lnTo>
                      <a:lnTo>
                        <a:pt x="2020" y="18754"/>
                      </a:lnTo>
                      <a:lnTo>
                        <a:pt x="2362" y="18874"/>
                      </a:lnTo>
                      <a:lnTo>
                        <a:pt x="2704" y="18960"/>
                      </a:lnTo>
                      <a:lnTo>
                        <a:pt x="3046" y="19028"/>
                      </a:lnTo>
                      <a:lnTo>
                        <a:pt x="3406" y="19097"/>
                      </a:lnTo>
                      <a:lnTo>
                        <a:pt x="3748" y="19148"/>
                      </a:lnTo>
                      <a:lnTo>
                        <a:pt x="4467" y="19216"/>
                      </a:lnTo>
                      <a:lnTo>
                        <a:pt x="5185" y="19268"/>
                      </a:lnTo>
                      <a:lnTo>
                        <a:pt x="6554" y="19370"/>
                      </a:lnTo>
                      <a:lnTo>
                        <a:pt x="7923" y="19439"/>
                      </a:lnTo>
                      <a:lnTo>
                        <a:pt x="7906" y="19268"/>
                      </a:lnTo>
                      <a:lnTo>
                        <a:pt x="7615" y="19199"/>
                      </a:lnTo>
                      <a:lnTo>
                        <a:pt x="7376" y="19148"/>
                      </a:lnTo>
                      <a:lnTo>
                        <a:pt x="7136" y="19080"/>
                      </a:lnTo>
                      <a:lnTo>
                        <a:pt x="6897" y="19011"/>
                      </a:lnTo>
                      <a:lnTo>
                        <a:pt x="6674" y="18908"/>
                      </a:lnTo>
                      <a:lnTo>
                        <a:pt x="6452" y="18789"/>
                      </a:lnTo>
                      <a:lnTo>
                        <a:pt x="6263" y="18652"/>
                      </a:lnTo>
                      <a:lnTo>
                        <a:pt x="6075" y="18498"/>
                      </a:lnTo>
                      <a:lnTo>
                        <a:pt x="5921" y="18310"/>
                      </a:lnTo>
                      <a:lnTo>
                        <a:pt x="5853" y="18190"/>
                      </a:lnTo>
                      <a:lnTo>
                        <a:pt x="5528" y="18019"/>
                      </a:lnTo>
                      <a:lnTo>
                        <a:pt x="5203" y="17813"/>
                      </a:lnTo>
                      <a:lnTo>
                        <a:pt x="4895" y="17574"/>
                      </a:lnTo>
                      <a:lnTo>
                        <a:pt x="4758" y="17454"/>
                      </a:lnTo>
                      <a:lnTo>
                        <a:pt x="4621" y="17317"/>
                      </a:lnTo>
                      <a:lnTo>
                        <a:pt x="4484" y="17146"/>
                      </a:lnTo>
                      <a:lnTo>
                        <a:pt x="4364" y="16975"/>
                      </a:lnTo>
                      <a:lnTo>
                        <a:pt x="4244" y="16804"/>
                      </a:lnTo>
                      <a:lnTo>
                        <a:pt x="4142" y="16633"/>
                      </a:lnTo>
                      <a:lnTo>
                        <a:pt x="3953" y="16256"/>
                      </a:lnTo>
                      <a:lnTo>
                        <a:pt x="3799" y="15863"/>
                      </a:lnTo>
                      <a:lnTo>
                        <a:pt x="3680" y="15452"/>
                      </a:lnTo>
                      <a:lnTo>
                        <a:pt x="3577" y="15041"/>
                      </a:lnTo>
                      <a:lnTo>
                        <a:pt x="3508" y="14613"/>
                      </a:lnTo>
                      <a:lnTo>
                        <a:pt x="3440" y="14203"/>
                      </a:lnTo>
                      <a:lnTo>
                        <a:pt x="3337" y="13416"/>
                      </a:lnTo>
                      <a:lnTo>
                        <a:pt x="2961" y="13433"/>
                      </a:lnTo>
                      <a:lnTo>
                        <a:pt x="2807" y="13433"/>
                      </a:lnTo>
                      <a:lnTo>
                        <a:pt x="2602" y="13416"/>
                      </a:lnTo>
                      <a:lnTo>
                        <a:pt x="2499" y="13398"/>
                      </a:lnTo>
                      <a:lnTo>
                        <a:pt x="2396" y="13364"/>
                      </a:lnTo>
                      <a:lnTo>
                        <a:pt x="2276" y="13313"/>
                      </a:lnTo>
                      <a:lnTo>
                        <a:pt x="2174" y="13244"/>
                      </a:lnTo>
                      <a:lnTo>
                        <a:pt x="2071" y="13159"/>
                      </a:lnTo>
                      <a:lnTo>
                        <a:pt x="1986" y="13073"/>
                      </a:lnTo>
                      <a:lnTo>
                        <a:pt x="1849" y="12885"/>
                      </a:lnTo>
                      <a:lnTo>
                        <a:pt x="1729" y="12680"/>
                      </a:lnTo>
                      <a:lnTo>
                        <a:pt x="1626" y="12474"/>
                      </a:lnTo>
                      <a:lnTo>
                        <a:pt x="1541" y="12252"/>
                      </a:lnTo>
                      <a:lnTo>
                        <a:pt x="1489" y="12012"/>
                      </a:lnTo>
                      <a:lnTo>
                        <a:pt x="1455" y="11790"/>
                      </a:lnTo>
                      <a:lnTo>
                        <a:pt x="1438" y="11550"/>
                      </a:lnTo>
                      <a:lnTo>
                        <a:pt x="1438" y="11311"/>
                      </a:lnTo>
                      <a:lnTo>
                        <a:pt x="1455" y="11054"/>
                      </a:lnTo>
                      <a:lnTo>
                        <a:pt x="1489" y="10934"/>
                      </a:lnTo>
                      <a:lnTo>
                        <a:pt x="1524" y="10815"/>
                      </a:lnTo>
                      <a:lnTo>
                        <a:pt x="1575" y="10695"/>
                      </a:lnTo>
                      <a:lnTo>
                        <a:pt x="1626" y="10575"/>
                      </a:lnTo>
                      <a:lnTo>
                        <a:pt x="1695" y="10472"/>
                      </a:lnTo>
                      <a:lnTo>
                        <a:pt x="1780" y="10387"/>
                      </a:lnTo>
                      <a:lnTo>
                        <a:pt x="1900" y="10284"/>
                      </a:lnTo>
                      <a:lnTo>
                        <a:pt x="2020" y="10216"/>
                      </a:lnTo>
                      <a:lnTo>
                        <a:pt x="2140" y="10181"/>
                      </a:lnTo>
                      <a:lnTo>
                        <a:pt x="2259" y="10164"/>
                      </a:lnTo>
                      <a:lnTo>
                        <a:pt x="2328" y="10164"/>
                      </a:lnTo>
                      <a:lnTo>
                        <a:pt x="2396" y="10181"/>
                      </a:lnTo>
                      <a:lnTo>
                        <a:pt x="2533" y="10250"/>
                      </a:lnTo>
                      <a:lnTo>
                        <a:pt x="2670" y="10335"/>
                      </a:lnTo>
                      <a:lnTo>
                        <a:pt x="2790" y="10472"/>
                      </a:lnTo>
                      <a:lnTo>
                        <a:pt x="2910" y="10609"/>
                      </a:lnTo>
                      <a:lnTo>
                        <a:pt x="3012" y="10780"/>
                      </a:lnTo>
                      <a:lnTo>
                        <a:pt x="3115" y="10951"/>
                      </a:lnTo>
                      <a:lnTo>
                        <a:pt x="3200" y="11123"/>
                      </a:lnTo>
                      <a:lnTo>
                        <a:pt x="3218" y="10199"/>
                      </a:lnTo>
                      <a:lnTo>
                        <a:pt x="3252" y="9275"/>
                      </a:lnTo>
                      <a:lnTo>
                        <a:pt x="3252" y="8932"/>
                      </a:lnTo>
                      <a:lnTo>
                        <a:pt x="2790" y="9035"/>
                      </a:lnTo>
                      <a:lnTo>
                        <a:pt x="2328" y="9155"/>
                      </a:lnTo>
                      <a:lnTo>
                        <a:pt x="2294" y="8898"/>
                      </a:lnTo>
                      <a:lnTo>
                        <a:pt x="2259" y="8641"/>
                      </a:lnTo>
                      <a:lnTo>
                        <a:pt x="2242" y="8385"/>
                      </a:lnTo>
                      <a:lnTo>
                        <a:pt x="2242" y="8111"/>
                      </a:lnTo>
                      <a:lnTo>
                        <a:pt x="2259" y="7854"/>
                      </a:lnTo>
                      <a:lnTo>
                        <a:pt x="2276" y="7598"/>
                      </a:lnTo>
                      <a:lnTo>
                        <a:pt x="2311" y="7341"/>
                      </a:lnTo>
                      <a:lnTo>
                        <a:pt x="2362" y="7084"/>
                      </a:lnTo>
                      <a:lnTo>
                        <a:pt x="2430" y="6828"/>
                      </a:lnTo>
                      <a:lnTo>
                        <a:pt x="2499" y="6571"/>
                      </a:lnTo>
                      <a:lnTo>
                        <a:pt x="2584" y="6314"/>
                      </a:lnTo>
                      <a:lnTo>
                        <a:pt x="2670" y="6058"/>
                      </a:lnTo>
                      <a:lnTo>
                        <a:pt x="2790" y="5818"/>
                      </a:lnTo>
                      <a:lnTo>
                        <a:pt x="2892" y="5578"/>
                      </a:lnTo>
                      <a:lnTo>
                        <a:pt x="3029" y="5339"/>
                      </a:lnTo>
                      <a:lnTo>
                        <a:pt x="3166" y="5099"/>
                      </a:lnTo>
                      <a:lnTo>
                        <a:pt x="3303" y="4877"/>
                      </a:lnTo>
                      <a:lnTo>
                        <a:pt x="3457" y="4654"/>
                      </a:lnTo>
                      <a:lnTo>
                        <a:pt x="3799" y="4227"/>
                      </a:lnTo>
                      <a:lnTo>
                        <a:pt x="4176" y="3816"/>
                      </a:lnTo>
                      <a:lnTo>
                        <a:pt x="4569" y="3422"/>
                      </a:lnTo>
                      <a:lnTo>
                        <a:pt x="4997" y="3063"/>
                      </a:lnTo>
                      <a:lnTo>
                        <a:pt x="5459" y="2721"/>
                      </a:lnTo>
                      <a:lnTo>
                        <a:pt x="5938" y="2396"/>
                      </a:lnTo>
                      <a:lnTo>
                        <a:pt x="6435" y="2105"/>
                      </a:lnTo>
                      <a:lnTo>
                        <a:pt x="6982" y="1831"/>
                      </a:lnTo>
                      <a:lnTo>
                        <a:pt x="7530" y="1574"/>
                      </a:lnTo>
                      <a:lnTo>
                        <a:pt x="8112" y="1369"/>
                      </a:lnTo>
                      <a:lnTo>
                        <a:pt x="8710" y="1181"/>
                      </a:lnTo>
                      <a:lnTo>
                        <a:pt x="9309" y="1044"/>
                      </a:lnTo>
                      <a:lnTo>
                        <a:pt x="9925" y="941"/>
                      </a:lnTo>
                      <a:lnTo>
                        <a:pt x="10233" y="890"/>
                      </a:lnTo>
                      <a:lnTo>
                        <a:pt x="10541" y="873"/>
                      </a:lnTo>
                      <a:lnTo>
                        <a:pt x="10849" y="856"/>
                      </a:lnTo>
                      <a:lnTo>
                        <a:pt x="11157" y="856"/>
                      </a:lnTo>
                      <a:lnTo>
                        <a:pt x="11705" y="873"/>
                      </a:lnTo>
                      <a:lnTo>
                        <a:pt x="12047" y="890"/>
                      </a:lnTo>
                      <a:lnTo>
                        <a:pt x="12389" y="941"/>
                      </a:lnTo>
                      <a:lnTo>
                        <a:pt x="12732" y="992"/>
                      </a:lnTo>
                      <a:lnTo>
                        <a:pt x="13057" y="1078"/>
                      </a:lnTo>
                      <a:lnTo>
                        <a:pt x="13399" y="1164"/>
                      </a:lnTo>
                      <a:lnTo>
                        <a:pt x="13724" y="1266"/>
                      </a:lnTo>
                      <a:lnTo>
                        <a:pt x="14049" y="1386"/>
                      </a:lnTo>
                      <a:lnTo>
                        <a:pt x="14357" y="1506"/>
                      </a:lnTo>
                      <a:lnTo>
                        <a:pt x="14665" y="1660"/>
                      </a:lnTo>
                      <a:lnTo>
                        <a:pt x="14956" y="1814"/>
                      </a:lnTo>
                      <a:lnTo>
                        <a:pt x="15247" y="1985"/>
                      </a:lnTo>
                      <a:lnTo>
                        <a:pt x="15521" y="2173"/>
                      </a:lnTo>
                      <a:lnTo>
                        <a:pt x="15778" y="2361"/>
                      </a:lnTo>
                      <a:lnTo>
                        <a:pt x="16017" y="2584"/>
                      </a:lnTo>
                      <a:lnTo>
                        <a:pt x="16257" y="2806"/>
                      </a:lnTo>
                      <a:lnTo>
                        <a:pt x="16462" y="3046"/>
                      </a:lnTo>
                      <a:lnTo>
                        <a:pt x="16736" y="3388"/>
                      </a:lnTo>
                      <a:lnTo>
                        <a:pt x="16975" y="3747"/>
                      </a:lnTo>
                      <a:lnTo>
                        <a:pt x="17181" y="4124"/>
                      </a:lnTo>
                      <a:lnTo>
                        <a:pt x="17352" y="4517"/>
                      </a:lnTo>
                      <a:lnTo>
                        <a:pt x="17506" y="4911"/>
                      </a:lnTo>
                      <a:lnTo>
                        <a:pt x="17608" y="5322"/>
                      </a:lnTo>
                      <a:lnTo>
                        <a:pt x="17694" y="5732"/>
                      </a:lnTo>
                      <a:lnTo>
                        <a:pt x="17745" y="6160"/>
                      </a:lnTo>
                      <a:lnTo>
                        <a:pt x="17780" y="6588"/>
                      </a:lnTo>
                      <a:lnTo>
                        <a:pt x="17780" y="7016"/>
                      </a:lnTo>
                      <a:lnTo>
                        <a:pt x="17762" y="7444"/>
                      </a:lnTo>
                      <a:lnTo>
                        <a:pt x="17711" y="7871"/>
                      </a:lnTo>
                      <a:lnTo>
                        <a:pt x="17643" y="8299"/>
                      </a:lnTo>
                      <a:lnTo>
                        <a:pt x="17557" y="8727"/>
                      </a:lnTo>
                      <a:lnTo>
                        <a:pt x="17472" y="9155"/>
                      </a:lnTo>
                      <a:lnTo>
                        <a:pt x="17352" y="9565"/>
                      </a:lnTo>
                      <a:lnTo>
                        <a:pt x="17129" y="9429"/>
                      </a:lnTo>
                      <a:lnTo>
                        <a:pt x="16924" y="9309"/>
                      </a:lnTo>
                      <a:lnTo>
                        <a:pt x="16702" y="9206"/>
                      </a:lnTo>
                      <a:lnTo>
                        <a:pt x="16462" y="9121"/>
                      </a:lnTo>
                      <a:lnTo>
                        <a:pt x="16428" y="10438"/>
                      </a:lnTo>
                      <a:lnTo>
                        <a:pt x="16548" y="10318"/>
                      </a:lnTo>
                      <a:lnTo>
                        <a:pt x="16684" y="10233"/>
                      </a:lnTo>
                      <a:lnTo>
                        <a:pt x="16821" y="10181"/>
                      </a:lnTo>
                      <a:lnTo>
                        <a:pt x="16958" y="10164"/>
                      </a:lnTo>
                      <a:lnTo>
                        <a:pt x="17061" y="10181"/>
                      </a:lnTo>
                      <a:lnTo>
                        <a:pt x="17181" y="10216"/>
                      </a:lnTo>
                      <a:lnTo>
                        <a:pt x="17300" y="10284"/>
                      </a:lnTo>
                      <a:lnTo>
                        <a:pt x="17420" y="10387"/>
                      </a:lnTo>
                      <a:lnTo>
                        <a:pt x="17506" y="10472"/>
                      </a:lnTo>
                      <a:lnTo>
                        <a:pt x="17574" y="10575"/>
                      </a:lnTo>
                      <a:lnTo>
                        <a:pt x="17643" y="10695"/>
                      </a:lnTo>
                      <a:lnTo>
                        <a:pt x="17677" y="10815"/>
                      </a:lnTo>
                      <a:lnTo>
                        <a:pt x="17711" y="10934"/>
                      </a:lnTo>
                      <a:lnTo>
                        <a:pt x="17745" y="11054"/>
                      </a:lnTo>
                      <a:lnTo>
                        <a:pt x="17780" y="11311"/>
                      </a:lnTo>
                      <a:lnTo>
                        <a:pt x="17780" y="11550"/>
                      </a:lnTo>
                      <a:lnTo>
                        <a:pt x="17762" y="11790"/>
                      </a:lnTo>
                      <a:lnTo>
                        <a:pt x="17728" y="12012"/>
                      </a:lnTo>
                      <a:lnTo>
                        <a:pt x="17660" y="12252"/>
                      </a:lnTo>
                      <a:lnTo>
                        <a:pt x="17591" y="12474"/>
                      </a:lnTo>
                      <a:lnTo>
                        <a:pt x="17489" y="12680"/>
                      </a:lnTo>
                      <a:lnTo>
                        <a:pt x="17369" y="12885"/>
                      </a:lnTo>
                      <a:lnTo>
                        <a:pt x="17215" y="13073"/>
                      </a:lnTo>
                      <a:lnTo>
                        <a:pt x="17129" y="13159"/>
                      </a:lnTo>
                      <a:lnTo>
                        <a:pt x="17027" y="13244"/>
                      </a:lnTo>
                      <a:lnTo>
                        <a:pt x="16924" y="13313"/>
                      </a:lnTo>
                      <a:lnTo>
                        <a:pt x="16821" y="13364"/>
                      </a:lnTo>
                      <a:lnTo>
                        <a:pt x="16719" y="13398"/>
                      </a:lnTo>
                      <a:lnTo>
                        <a:pt x="16616" y="13416"/>
                      </a:lnTo>
                      <a:lnTo>
                        <a:pt x="16394" y="13433"/>
                      </a:lnTo>
                      <a:lnTo>
                        <a:pt x="16205" y="13433"/>
                      </a:lnTo>
                      <a:lnTo>
                        <a:pt x="16137" y="13878"/>
                      </a:lnTo>
                      <a:lnTo>
                        <a:pt x="16068" y="14340"/>
                      </a:lnTo>
                      <a:lnTo>
                        <a:pt x="15966" y="14836"/>
                      </a:lnTo>
                      <a:lnTo>
                        <a:pt x="15846" y="15332"/>
                      </a:lnTo>
                      <a:lnTo>
                        <a:pt x="15692" y="15811"/>
                      </a:lnTo>
                      <a:lnTo>
                        <a:pt x="15504" y="16290"/>
                      </a:lnTo>
                      <a:lnTo>
                        <a:pt x="15401" y="16513"/>
                      </a:lnTo>
                      <a:lnTo>
                        <a:pt x="15281" y="16752"/>
                      </a:lnTo>
                      <a:lnTo>
                        <a:pt x="15162" y="16958"/>
                      </a:lnTo>
                      <a:lnTo>
                        <a:pt x="15025" y="17180"/>
                      </a:lnTo>
                      <a:lnTo>
                        <a:pt x="14888" y="17368"/>
                      </a:lnTo>
                      <a:lnTo>
                        <a:pt x="14734" y="17574"/>
                      </a:lnTo>
                      <a:lnTo>
                        <a:pt x="14563" y="17745"/>
                      </a:lnTo>
                      <a:lnTo>
                        <a:pt x="14374" y="17916"/>
                      </a:lnTo>
                      <a:lnTo>
                        <a:pt x="14203" y="18070"/>
                      </a:lnTo>
                      <a:lnTo>
                        <a:pt x="14015" y="18207"/>
                      </a:lnTo>
                      <a:lnTo>
                        <a:pt x="13827" y="18327"/>
                      </a:lnTo>
                      <a:lnTo>
                        <a:pt x="13639" y="18429"/>
                      </a:lnTo>
                      <a:lnTo>
                        <a:pt x="13433" y="18549"/>
                      </a:lnTo>
                      <a:lnTo>
                        <a:pt x="13228" y="18635"/>
                      </a:lnTo>
                      <a:lnTo>
                        <a:pt x="13005" y="18720"/>
                      </a:lnTo>
                      <a:lnTo>
                        <a:pt x="12783" y="18789"/>
                      </a:lnTo>
                      <a:lnTo>
                        <a:pt x="12578" y="18926"/>
                      </a:lnTo>
                      <a:lnTo>
                        <a:pt x="12355" y="19045"/>
                      </a:lnTo>
                      <a:lnTo>
                        <a:pt x="12133" y="19148"/>
                      </a:lnTo>
                      <a:lnTo>
                        <a:pt x="11893" y="19234"/>
                      </a:lnTo>
                      <a:lnTo>
                        <a:pt x="11893" y="19353"/>
                      </a:lnTo>
                      <a:lnTo>
                        <a:pt x="12372" y="19302"/>
                      </a:lnTo>
                      <a:lnTo>
                        <a:pt x="12851" y="19234"/>
                      </a:lnTo>
                      <a:lnTo>
                        <a:pt x="13331" y="19148"/>
                      </a:lnTo>
                      <a:lnTo>
                        <a:pt x="13810" y="19045"/>
                      </a:lnTo>
                      <a:lnTo>
                        <a:pt x="14272" y="18943"/>
                      </a:lnTo>
                      <a:lnTo>
                        <a:pt x="14734" y="18806"/>
                      </a:lnTo>
                      <a:lnTo>
                        <a:pt x="15196" y="18652"/>
                      </a:lnTo>
                      <a:lnTo>
                        <a:pt x="15658" y="18498"/>
                      </a:lnTo>
                      <a:lnTo>
                        <a:pt x="16103" y="18310"/>
                      </a:lnTo>
                      <a:lnTo>
                        <a:pt x="16548" y="18121"/>
                      </a:lnTo>
                      <a:lnTo>
                        <a:pt x="16975" y="17899"/>
                      </a:lnTo>
                      <a:lnTo>
                        <a:pt x="17386" y="17676"/>
                      </a:lnTo>
                      <a:lnTo>
                        <a:pt x="17797" y="17420"/>
                      </a:lnTo>
                      <a:lnTo>
                        <a:pt x="18190" y="17146"/>
                      </a:lnTo>
                      <a:lnTo>
                        <a:pt x="18567" y="16855"/>
                      </a:lnTo>
                      <a:lnTo>
                        <a:pt x="18926" y="16547"/>
                      </a:lnTo>
                      <a:lnTo>
                        <a:pt x="19285" y="16222"/>
                      </a:lnTo>
                      <a:lnTo>
                        <a:pt x="19611" y="15880"/>
                      </a:lnTo>
                      <a:lnTo>
                        <a:pt x="19611" y="15863"/>
                      </a:lnTo>
                      <a:lnTo>
                        <a:pt x="19576" y="15760"/>
                      </a:lnTo>
                      <a:lnTo>
                        <a:pt x="19508" y="15537"/>
                      </a:lnTo>
                      <a:lnTo>
                        <a:pt x="19303" y="14956"/>
                      </a:lnTo>
                      <a:lnTo>
                        <a:pt x="19097" y="14357"/>
                      </a:lnTo>
                      <a:lnTo>
                        <a:pt x="18977" y="13997"/>
                      </a:lnTo>
                      <a:lnTo>
                        <a:pt x="18875" y="13450"/>
                      </a:lnTo>
                      <a:lnTo>
                        <a:pt x="18789" y="12902"/>
                      </a:lnTo>
                      <a:lnTo>
                        <a:pt x="18738" y="12355"/>
                      </a:lnTo>
                      <a:lnTo>
                        <a:pt x="18687" y="11790"/>
                      </a:lnTo>
                      <a:lnTo>
                        <a:pt x="18669" y="11242"/>
                      </a:lnTo>
                      <a:lnTo>
                        <a:pt x="18652" y="10695"/>
                      </a:lnTo>
                      <a:lnTo>
                        <a:pt x="18618" y="9583"/>
                      </a:lnTo>
                      <a:lnTo>
                        <a:pt x="18601" y="8487"/>
                      </a:lnTo>
                      <a:lnTo>
                        <a:pt x="18567" y="7940"/>
                      </a:lnTo>
                      <a:lnTo>
                        <a:pt x="18533" y="7375"/>
                      </a:lnTo>
                      <a:lnTo>
                        <a:pt x="18481" y="6862"/>
                      </a:lnTo>
                      <a:lnTo>
                        <a:pt x="18430" y="6366"/>
                      </a:lnTo>
                      <a:lnTo>
                        <a:pt x="18344" y="5852"/>
                      </a:lnTo>
                      <a:lnTo>
                        <a:pt x="18242" y="5356"/>
                      </a:lnTo>
                      <a:lnTo>
                        <a:pt x="18105" y="4860"/>
                      </a:lnTo>
                      <a:lnTo>
                        <a:pt x="17968" y="4381"/>
                      </a:lnTo>
                      <a:lnTo>
                        <a:pt x="17780" y="3919"/>
                      </a:lnTo>
                      <a:lnTo>
                        <a:pt x="17574" y="3457"/>
                      </a:lnTo>
                      <a:lnTo>
                        <a:pt x="17352" y="3029"/>
                      </a:lnTo>
                      <a:lnTo>
                        <a:pt x="17078" y="2618"/>
                      </a:lnTo>
                      <a:lnTo>
                        <a:pt x="16941" y="2413"/>
                      </a:lnTo>
                      <a:lnTo>
                        <a:pt x="16787" y="2225"/>
                      </a:lnTo>
                      <a:lnTo>
                        <a:pt x="16616" y="2036"/>
                      </a:lnTo>
                      <a:lnTo>
                        <a:pt x="16445" y="1865"/>
                      </a:lnTo>
                      <a:lnTo>
                        <a:pt x="16274" y="1694"/>
                      </a:lnTo>
                      <a:lnTo>
                        <a:pt x="16086" y="1523"/>
                      </a:lnTo>
                      <a:lnTo>
                        <a:pt x="15880" y="1369"/>
                      </a:lnTo>
                      <a:lnTo>
                        <a:pt x="15675" y="1232"/>
                      </a:lnTo>
                      <a:lnTo>
                        <a:pt x="15452" y="1078"/>
                      </a:lnTo>
                      <a:lnTo>
                        <a:pt x="15230" y="958"/>
                      </a:lnTo>
                      <a:lnTo>
                        <a:pt x="14990" y="821"/>
                      </a:lnTo>
                      <a:lnTo>
                        <a:pt x="14734" y="719"/>
                      </a:lnTo>
                      <a:lnTo>
                        <a:pt x="14426" y="582"/>
                      </a:lnTo>
                      <a:lnTo>
                        <a:pt x="14101" y="462"/>
                      </a:lnTo>
                      <a:lnTo>
                        <a:pt x="13775" y="342"/>
                      </a:lnTo>
                      <a:lnTo>
                        <a:pt x="13450" y="274"/>
                      </a:lnTo>
                      <a:lnTo>
                        <a:pt x="13159" y="222"/>
                      </a:lnTo>
                      <a:lnTo>
                        <a:pt x="12886" y="205"/>
                      </a:lnTo>
                      <a:lnTo>
                        <a:pt x="12321" y="188"/>
                      </a:lnTo>
                      <a:lnTo>
                        <a:pt x="11927" y="188"/>
                      </a:lnTo>
                      <a:lnTo>
                        <a:pt x="11517" y="154"/>
                      </a:lnTo>
                      <a:lnTo>
                        <a:pt x="10712" y="103"/>
                      </a:lnTo>
                      <a:lnTo>
                        <a:pt x="9908" y="34"/>
                      </a:lnTo>
                      <a:lnTo>
                        <a:pt x="9515" y="17"/>
                      </a:lnTo>
                      <a:lnTo>
                        <a:pt x="9104" y="0"/>
                      </a:lnTo>
                      <a:close/>
                    </a:path>
                  </a:pathLst>
                </a:custGeom>
                <a:solidFill>
                  <a:srgbClr val="43434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4" name="Google Shape;1676;p34">
                  <a:extLst>
                    <a:ext uri="{FF2B5EF4-FFF2-40B4-BE49-F238E27FC236}">
                      <a16:creationId xmlns:a16="http://schemas.microsoft.com/office/drawing/2014/main" id="{03481FB4-A6A8-3899-41DD-822381A6F1B8}"/>
                    </a:ext>
                  </a:extLst>
                </p:cNvPr>
                <p:cNvSpPr/>
                <p:nvPr/>
              </p:nvSpPr>
              <p:spPr>
                <a:xfrm>
                  <a:off x="2370868" y="1161800"/>
                  <a:ext cx="657508" cy="6517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11" h="19439" fill="none" extrusionOk="0">
                      <a:moveTo>
                        <a:pt x="9104" y="0"/>
                      </a:moveTo>
                      <a:lnTo>
                        <a:pt x="9104" y="0"/>
                      </a:lnTo>
                      <a:lnTo>
                        <a:pt x="8796" y="17"/>
                      </a:lnTo>
                      <a:lnTo>
                        <a:pt x="8471" y="34"/>
                      </a:lnTo>
                      <a:lnTo>
                        <a:pt x="8163" y="68"/>
                      </a:lnTo>
                      <a:lnTo>
                        <a:pt x="7855" y="103"/>
                      </a:lnTo>
                      <a:lnTo>
                        <a:pt x="7855" y="103"/>
                      </a:lnTo>
                      <a:lnTo>
                        <a:pt x="7307" y="240"/>
                      </a:lnTo>
                      <a:lnTo>
                        <a:pt x="6760" y="394"/>
                      </a:lnTo>
                      <a:lnTo>
                        <a:pt x="6246" y="582"/>
                      </a:lnTo>
                      <a:lnTo>
                        <a:pt x="5733" y="804"/>
                      </a:lnTo>
                      <a:lnTo>
                        <a:pt x="5220" y="1061"/>
                      </a:lnTo>
                      <a:lnTo>
                        <a:pt x="4740" y="1352"/>
                      </a:lnTo>
                      <a:lnTo>
                        <a:pt x="4278" y="1660"/>
                      </a:lnTo>
                      <a:lnTo>
                        <a:pt x="3851" y="2019"/>
                      </a:lnTo>
                      <a:lnTo>
                        <a:pt x="3851" y="2019"/>
                      </a:lnTo>
                      <a:lnTo>
                        <a:pt x="3577" y="2259"/>
                      </a:lnTo>
                      <a:lnTo>
                        <a:pt x="3303" y="2515"/>
                      </a:lnTo>
                      <a:lnTo>
                        <a:pt x="3046" y="2789"/>
                      </a:lnTo>
                      <a:lnTo>
                        <a:pt x="2807" y="3063"/>
                      </a:lnTo>
                      <a:lnTo>
                        <a:pt x="2584" y="3354"/>
                      </a:lnTo>
                      <a:lnTo>
                        <a:pt x="2362" y="3662"/>
                      </a:lnTo>
                      <a:lnTo>
                        <a:pt x="2157" y="3970"/>
                      </a:lnTo>
                      <a:lnTo>
                        <a:pt x="1968" y="4278"/>
                      </a:lnTo>
                      <a:lnTo>
                        <a:pt x="1780" y="4603"/>
                      </a:lnTo>
                      <a:lnTo>
                        <a:pt x="1626" y="4945"/>
                      </a:lnTo>
                      <a:lnTo>
                        <a:pt x="1472" y="5288"/>
                      </a:lnTo>
                      <a:lnTo>
                        <a:pt x="1335" y="5630"/>
                      </a:lnTo>
                      <a:lnTo>
                        <a:pt x="1215" y="5972"/>
                      </a:lnTo>
                      <a:lnTo>
                        <a:pt x="1113" y="6331"/>
                      </a:lnTo>
                      <a:lnTo>
                        <a:pt x="1010" y="6691"/>
                      </a:lnTo>
                      <a:lnTo>
                        <a:pt x="942" y="7050"/>
                      </a:lnTo>
                      <a:lnTo>
                        <a:pt x="942" y="7050"/>
                      </a:lnTo>
                      <a:lnTo>
                        <a:pt x="873" y="7563"/>
                      </a:lnTo>
                      <a:lnTo>
                        <a:pt x="822" y="8077"/>
                      </a:lnTo>
                      <a:lnTo>
                        <a:pt x="788" y="8590"/>
                      </a:lnTo>
                      <a:lnTo>
                        <a:pt x="788" y="9103"/>
                      </a:lnTo>
                      <a:lnTo>
                        <a:pt x="788" y="9103"/>
                      </a:lnTo>
                      <a:lnTo>
                        <a:pt x="788" y="9891"/>
                      </a:lnTo>
                      <a:lnTo>
                        <a:pt x="839" y="10695"/>
                      </a:lnTo>
                      <a:lnTo>
                        <a:pt x="873" y="11482"/>
                      </a:lnTo>
                      <a:lnTo>
                        <a:pt x="907" y="12269"/>
                      </a:lnTo>
                      <a:lnTo>
                        <a:pt x="907" y="12269"/>
                      </a:lnTo>
                      <a:lnTo>
                        <a:pt x="925" y="13056"/>
                      </a:lnTo>
                      <a:lnTo>
                        <a:pt x="925" y="13056"/>
                      </a:lnTo>
                      <a:lnTo>
                        <a:pt x="907" y="13724"/>
                      </a:lnTo>
                      <a:lnTo>
                        <a:pt x="873" y="14391"/>
                      </a:lnTo>
                      <a:lnTo>
                        <a:pt x="873" y="14391"/>
                      </a:lnTo>
                      <a:lnTo>
                        <a:pt x="822" y="14767"/>
                      </a:lnTo>
                      <a:lnTo>
                        <a:pt x="771" y="15161"/>
                      </a:lnTo>
                      <a:lnTo>
                        <a:pt x="685" y="15537"/>
                      </a:lnTo>
                      <a:lnTo>
                        <a:pt x="599" y="15914"/>
                      </a:lnTo>
                      <a:lnTo>
                        <a:pt x="480" y="16290"/>
                      </a:lnTo>
                      <a:lnTo>
                        <a:pt x="343" y="16650"/>
                      </a:lnTo>
                      <a:lnTo>
                        <a:pt x="172" y="17009"/>
                      </a:lnTo>
                      <a:lnTo>
                        <a:pt x="1" y="17351"/>
                      </a:lnTo>
                      <a:lnTo>
                        <a:pt x="1" y="17351"/>
                      </a:lnTo>
                      <a:lnTo>
                        <a:pt x="223" y="17625"/>
                      </a:lnTo>
                      <a:lnTo>
                        <a:pt x="480" y="17865"/>
                      </a:lnTo>
                      <a:lnTo>
                        <a:pt x="753" y="18087"/>
                      </a:lnTo>
                      <a:lnTo>
                        <a:pt x="1044" y="18292"/>
                      </a:lnTo>
                      <a:lnTo>
                        <a:pt x="1352" y="18464"/>
                      </a:lnTo>
                      <a:lnTo>
                        <a:pt x="1678" y="18618"/>
                      </a:lnTo>
                      <a:lnTo>
                        <a:pt x="2020" y="18754"/>
                      </a:lnTo>
                      <a:lnTo>
                        <a:pt x="2362" y="18874"/>
                      </a:lnTo>
                      <a:lnTo>
                        <a:pt x="2362" y="18874"/>
                      </a:lnTo>
                      <a:lnTo>
                        <a:pt x="2704" y="18960"/>
                      </a:lnTo>
                      <a:lnTo>
                        <a:pt x="3046" y="19028"/>
                      </a:lnTo>
                      <a:lnTo>
                        <a:pt x="3406" y="19097"/>
                      </a:lnTo>
                      <a:lnTo>
                        <a:pt x="3748" y="19148"/>
                      </a:lnTo>
                      <a:lnTo>
                        <a:pt x="4467" y="19216"/>
                      </a:lnTo>
                      <a:lnTo>
                        <a:pt x="5185" y="19268"/>
                      </a:lnTo>
                      <a:lnTo>
                        <a:pt x="5185" y="19268"/>
                      </a:lnTo>
                      <a:lnTo>
                        <a:pt x="6554" y="19370"/>
                      </a:lnTo>
                      <a:lnTo>
                        <a:pt x="7923" y="19439"/>
                      </a:lnTo>
                      <a:lnTo>
                        <a:pt x="7923" y="19439"/>
                      </a:lnTo>
                      <a:lnTo>
                        <a:pt x="7906" y="19268"/>
                      </a:lnTo>
                      <a:lnTo>
                        <a:pt x="7906" y="19268"/>
                      </a:lnTo>
                      <a:lnTo>
                        <a:pt x="7615" y="19199"/>
                      </a:lnTo>
                      <a:lnTo>
                        <a:pt x="7615" y="19199"/>
                      </a:lnTo>
                      <a:lnTo>
                        <a:pt x="7376" y="19148"/>
                      </a:lnTo>
                      <a:lnTo>
                        <a:pt x="7136" y="19080"/>
                      </a:lnTo>
                      <a:lnTo>
                        <a:pt x="6897" y="19011"/>
                      </a:lnTo>
                      <a:lnTo>
                        <a:pt x="6674" y="18908"/>
                      </a:lnTo>
                      <a:lnTo>
                        <a:pt x="6452" y="18789"/>
                      </a:lnTo>
                      <a:lnTo>
                        <a:pt x="6263" y="18652"/>
                      </a:lnTo>
                      <a:lnTo>
                        <a:pt x="6075" y="18498"/>
                      </a:lnTo>
                      <a:lnTo>
                        <a:pt x="5921" y="18310"/>
                      </a:lnTo>
                      <a:lnTo>
                        <a:pt x="5921" y="18310"/>
                      </a:lnTo>
                      <a:lnTo>
                        <a:pt x="5853" y="18190"/>
                      </a:lnTo>
                      <a:lnTo>
                        <a:pt x="5853" y="18190"/>
                      </a:lnTo>
                      <a:lnTo>
                        <a:pt x="5528" y="18019"/>
                      </a:lnTo>
                      <a:lnTo>
                        <a:pt x="5203" y="17813"/>
                      </a:lnTo>
                      <a:lnTo>
                        <a:pt x="4895" y="17574"/>
                      </a:lnTo>
                      <a:lnTo>
                        <a:pt x="4758" y="17454"/>
                      </a:lnTo>
                      <a:lnTo>
                        <a:pt x="4621" y="17317"/>
                      </a:lnTo>
                      <a:lnTo>
                        <a:pt x="4621" y="17317"/>
                      </a:lnTo>
                      <a:lnTo>
                        <a:pt x="4484" y="17146"/>
                      </a:lnTo>
                      <a:lnTo>
                        <a:pt x="4364" y="16975"/>
                      </a:lnTo>
                      <a:lnTo>
                        <a:pt x="4244" y="16804"/>
                      </a:lnTo>
                      <a:lnTo>
                        <a:pt x="4142" y="16633"/>
                      </a:lnTo>
                      <a:lnTo>
                        <a:pt x="3953" y="16256"/>
                      </a:lnTo>
                      <a:lnTo>
                        <a:pt x="3799" y="15863"/>
                      </a:lnTo>
                      <a:lnTo>
                        <a:pt x="3680" y="15452"/>
                      </a:lnTo>
                      <a:lnTo>
                        <a:pt x="3577" y="15041"/>
                      </a:lnTo>
                      <a:lnTo>
                        <a:pt x="3508" y="14613"/>
                      </a:lnTo>
                      <a:lnTo>
                        <a:pt x="3440" y="14203"/>
                      </a:lnTo>
                      <a:lnTo>
                        <a:pt x="3440" y="14203"/>
                      </a:lnTo>
                      <a:lnTo>
                        <a:pt x="3337" y="13416"/>
                      </a:lnTo>
                      <a:lnTo>
                        <a:pt x="3337" y="13416"/>
                      </a:lnTo>
                      <a:lnTo>
                        <a:pt x="2961" y="13433"/>
                      </a:lnTo>
                      <a:lnTo>
                        <a:pt x="2961" y="13433"/>
                      </a:lnTo>
                      <a:lnTo>
                        <a:pt x="2807" y="13433"/>
                      </a:lnTo>
                      <a:lnTo>
                        <a:pt x="2807" y="13433"/>
                      </a:lnTo>
                      <a:lnTo>
                        <a:pt x="2602" y="13416"/>
                      </a:lnTo>
                      <a:lnTo>
                        <a:pt x="2499" y="13398"/>
                      </a:lnTo>
                      <a:lnTo>
                        <a:pt x="2396" y="13364"/>
                      </a:lnTo>
                      <a:lnTo>
                        <a:pt x="2396" y="13364"/>
                      </a:lnTo>
                      <a:lnTo>
                        <a:pt x="2276" y="13313"/>
                      </a:lnTo>
                      <a:lnTo>
                        <a:pt x="2174" y="13244"/>
                      </a:lnTo>
                      <a:lnTo>
                        <a:pt x="2071" y="13159"/>
                      </a:lnTo>
                      <a:lnTo>
                        <a:pt x="1986" y="13073"/>
                      </a:lnTo>
                      <a:lnTo>
                        <a:pt x="1986" y="13073"/>
                      </a:lnTo>
                      <a:lnTo>
                        <a:pt x="1849" y="12885"/>
                      </a:lnTo>
                      <a:lnTo>
                        <a:pt x="1729" y="12680"/>
                      </a:lnTo>
                      <a:lnTo>
                        <a:pt x="1626" y="12474"/>
                      </a:lnTo>
                      <a:lnTo>
                        <a:pt x="1541" y="12252"/>
                      </a:lnTo>
                      <a:lnTo>
                        <a:pt x="1489" y="12012"/>
                      </a:lnTo>
                      <a:lnTo>
                        <a:pt x="1455" y="11790"/>
                      </a:lnTo>
                      <a:lnTo>
                        <a:pt x="1438" y="11550"/>
                      </a:lnTo>
                      <a:lnTo>
                        <a:pt x="1438" y="11311"/>
                      </a:lnTo>
                      <a:lnTo>
                        <a:pt x="1438" y="11311"/>
                      </a:lnTo>
                      <a:lnTo>
                        <a:pt x="1455" y="11054"/>
                      </a:lnTo>
                      <a:lnTo>
                        <a:pt x="1489" y="10934"/>
                      </a:lnTo>
                      <a:lnTo>
                        <a:pt x="1524" y="10815"/>
                      </a:lnTo>
                      <a:lnTo>
                        <a:pt x="1575" y="10695"/>
                      </a:lnTo>
                      <a:lnTo>
                        <a:pt x="1626" y="10575"/>
                      </a:lnTo>
                      <a:lnTo>
                        <a:pt x="1695" y="10472"/>
                      </a:lnTo>
                      <a:lnTo>
                        <a:pt x="1780" y="10387"/>
                      </a:lnTo>
                      <a:lnTo>
                        <a:pt x="1780" y="10387"/>
                      </a:lnTo>
                      <a:lnTo>
                        <a:pt x="1900" y="10284"/>
                      </a:lnTo>
                      <a:lnTo>
                        <a:pt x="2020" y="10216"/>
                      </a:lnTo>
                      <a:lnTo>
                        <a:pt x="2140" y="10181"/>
                      </a:lnTo>
                      <a:lnTo>
                        <a:pt x="2259" y="10164"/>
                      </a:lnTo>
                      <a:lnTo>
                        <a:pt x="2259" y="10164"/>
                      </a:lnTo>
                      <a:lnTo>
                        <a:pt x="2328" y="10164"/>
                      </a:lnTo>
                      <a:lnTo>
                        <a:pt x="2396" y="10181"/>
                      </a:lnTo>
                      <a:lnTo>
                        <a:pt x="2533" y="10250"/>
                      </a:lnTo>
                      <a:lnTo>
                        <a:pt x="2670" y="10335"/>
                      </a:lnTo>
                      <a:lnTo>
                        <a:pt x="2790" y="10472"/>
                      </a:lnTo>
                      <a:lnTo>
                        <a:pt x="2910" y="10609"/>
                      </a:lnTo>
                      <a:lnTo>
                        <a:pt x="3012" y="10780"/>
                      </a:lnTo>
                      <a:lnTo>
                        <a:pt x="3115" y="10951"/>
                      </a:lnTo>
                      <a:lnTo>
                        <a:pt x="3200" y="11123"/>
                      </a:lnTo>
                      <a:lnTo>
                        <a:pt x="3200" y="11123"/>
                      </a:lnTo>
                      <a:lnTo>
                        <a:pt x="3218" y="10199"/>
                      </a:lnTo>
                      <a:lnTo>
                        <a:pt x="3252" y="9275"/>
                      </a:lnTo>
                      <a:lnTo>
                        <a:pt x="3252" y="8932"/>
                      </a:lnTo>
                      <a:lnTo>
                        <a:pt x="3252" y="8932"/>
                      </a:lnTo>
                      <a:lnTo>
                        <a:pt x="2790" y="9035"/>
                      </a:lnTo>
                      <a:lnTo>
                        <a:pt x="2328" y="9155"/>
                      </a:lnTo>
                      <a:lnTo>
                        <a:pt x="2328" y="9155"/>
                      </a:lnTo>
                      <a:lnTo>
                        <a:pt x="2294" y="8898"/>
                      </a:lnTo>
                      <a:lnTo>
                        <a:pt x="2259" y="8641"/>
                      </a:lnTo>
                      <a:lnTo>
                        <a:pt x="2242" y="8385"/>
                      </a:lnTo>
                      <a:lnTo>
                        <a:pt x="2242" y="8111"/>
                      </a:lnTo>
                      <a:lnTo>
                        <a:pt x="2259" y="7854"/>
                      </a:lnTo>
                      <a:lnTo>
                        <a:pt x="2276" y="7598"/>
                      </a:lnTo>
                      <a:lnTo>
                        <a:pt x="2311" y="7341"/>
                      </a:lnTo>
                      <a:lnTo>
                        <a:pt x="2362" y="7084"/>
                      </a:lnTo>
                      <a:lnTo>
                        <a:pt x="2430" y="6828"/>
                      </a:lnTo>
                      <a:lnTo>
                        <a:pt x="2499" y="6571"/>
                      </a:lnTo>
                      <a:lnTo>
                        <a:pt x="2584" y="6314"/>
                      </a:lnTo>
                      <a:lnTo>
                        <a:pt x="2670" y="6058"/>
                      </a:lnTo>
                      <a:lnTo>
                        <a:pt x="2790" y="5818"/>
                      </a:lnTo>
                      <a:lnTo>
                        <a:pt x="2892" y="5578"/>
                      </a:lnTo>
                      <a:lnTo>
                        <a:pt x="3029" y="5339"/>
                      </a:lnTo>
                      <a:lnTo>
                        <a:pt x="3166" y="5099"/>
                      </a:lnTo>
                      <a:lnTo>
                        <a:pt x="3166" y="5099"/>
                      </a:lnTo>
                      <a:lnTo>
                        <a:pt x="3303" y="4877"/>
                      </a:lnTo>
                      <a:lnTo>
                        <a:pt x="3457" y="4654"/>
                      </a:lnTo>
                      <a:lnTo>
                        <a:pt x="3799" y="4227"/>
                      </a:lnTo>
                      <a:lnTo>
                        <a:pt x="4176" y="3816"/>
                      </a:lnTo>
                      <a:lnTo>
                        <a:pt x="4569" y="3422"/>
                      </a:lnTo>
                      <a:lnTo>
                        <a:pt x="4997" y="3063"/>
                      </a:lnTo>
                      <a:lnTo>
                        <a:pt x="5459" y="2721"/>
                      </a:lnTo>
                      <a:lnTo>
                        <a:pt x="5938" y="2396"/>
                      </a:lnTo>
                      <a:lnTo>
                        <a:pt x="6435" y="2105"/>
                      </a:lnTo>
                      <a:lnTo>
                        <a:pt x="6435" y="2105"/>
                      </a:lnTo>
                      <a:lnTo>
                        <a:pt x="6982" y="1831"/>
                      </a:lnTo>
                      <a:lnTo>
                        <a:pt x="7530" y="1574"/>
                      </a:lnTo>
                      <a:lnTo>
                        <a:pt x="8112" y="1369"/>
                      </a:lnTo>
                      <a:lnTo>
                        <a:pt x="8710" y="1181"/>
                      </a:lnTo>
                      <a:lnTo>
                        <a:pt x="9309" y="1044"/>
                      </a:lnTo>
                      <a:lnTo>
                        <a:pt x="9925" y="941"/>
                      </a:lnTo>
                      <a:lnTo>
                        <a:pt x="10233" y="890"/>
                      </a:lnTo>
                      <a:lnTo>
                        <a:pt x="10541" y="873"/>
                      </a:lnTo>
                      <a:lnTo>
                        <a:pt x="10849" y="856"/>
                      </a:lnTo>
                      <a:lnTo>
                        <a:pt x="11157" y="856"/>
                      </a:lnTo>
                      <a:lnTo>
                        <a:pt x="11157" y="856"/>
                      </a:lnTo>
                      <a:lnTo>
                        <a:pt x="11705" y="873"/>
                      </a:lnTo>
                      <a:lnTo>
                        <a:pt x="11705" y="873"/>
                      </a:lnTo>
                      <a:lnTo>
                        <a:pt x="12047" y="890"/>
                      </a:lnTo>
                      <a:lnTo>
                        <a:pt x="12389" y="941"/>
                      </a:lnTo>
                      <a:lnTo>
                        <a:pt x="12732" y="992"/>
                      </a:lnTo>
                      <a:lnTo>
                        <a:pt x="13057" y="1078"/>
                      </a:lnTo>
                      <a:lnTo>
                        <a:pt x="13399" y="1164"/>
                      </a:lnTo>
                      <a:lnTo>
                        <a:pt x="13724" y="1266"/>
                      </a:lnTo>
                      <a:lnTo>
                        <a:pt x="14049" y="1386"/>
                      </a:lnTo>
                      <a:lnTo>
                        <a:pt x="14357" y="1506"/>
                      </a:lnTo>
                      <a:lnTo>
                        <a:pt x="14665" y="1660"/>
                      </a:lnTo>
                      <a:lnTo>
                        <a:pt x="14956" y="1814"/>
                      </a:lnTo>
                      <a:lnTo>
                        <a:pt x="15247" y="1985"/>
                      </a:lnTo>
                      <a:lnTo>
                        <a:pt x="15521" y="2173"/>
                      </a:lnTo>
                      <a:lnTo>
                        <a:pt x="15778" y="2361"/>
                      </a:lnTo>
                      <a:lnTo>
                        <a:pt x="16017" y="2584"/>
                      </a:lnTo>
                      <a:lnTo>
                        <a:pt x="16257" y="2806"/>
                      </a:lnTo>
                      <a:lnTo>
                        <a:pt x="16462" y="3046"/>
                      </a:lnTo>
                      <a:lnTo>
                        <a:pt x="16462" y="3046"/>
                      </a:lnTo>
                      <a:lnTo>
                        <a:pt x="16736" y="3388"/>
                      </a:lnTo>
                      <a:lnTo>
                        <a:pt x="16975" y="3747"/>
                      </a:lnTo>
                      <a:lnTo>
                        <a:pt x="17181" y="4124"/>
                      </a:lnTo>
                      <a:lnTo>
                        <a:pt x="17352" y="4517"/>
                      </a:lnTo>
                      <a:lnTo>
                        <a:pt x="17506" y="4911"/>
                      </a:lnTo>
                      <a:lnTo>
                        <a:pt x="17608" y="5322"/>
                      </a:lnTo>
                      <a:lnTo>
                        <a:pt x="17694" y="5732"/>
                      </a:lnTo>
                      <a:lnTo>
                        <a:pt x="17745" y="6160"/>
                      </a:lnTo>
                      <a:lnTo>
                        <a:pt x="17780" y="6588"/>
                      </a:lnTo>
                      <a:lnTo>
                        <a:pt x="17780" y="7016"/>
                      </a:lnTo>
                      <a:lnTo>
                        <a:pt x="17762" y="7444"/>
                      </a:lnTo>
                      <a:lnTo>
                        <a:pt x="17711" y="7871"/>
                      </a:lnTo>
                      <a:lnTo>
                        <a:pt x="17643" y="8299"/>
                      </a:lnTo>
                      <a:lnTo>
                        <a:pt x="17557" y="8727"/>
                      </a:lnTo>
                      <a:lnTo>
                        <a:pt x="17472" y="9155"/>
                      </a:lnTo>
                      <a:lnTo>
                        <a:pt x="17352" y="9565"/>
                      </a:lnTo>
                      <a:lnTo>
                        <a:pt x="17352" y="9565"/>
                      </a:lnTo>
                      <a:lnTo>
                        <a:pt x="17129" y="9429"/>
                      </a:lnTo>
                      <a:lnTo>
                        <a:pt x="16924" y="9309"/>
                      </a:lnTo>
                      <a:lnTo>
                        <a:pt x="16702" y="9206"/>
                      </a:lnTo>
                      <a:lnTo>
                        <a:pt x="16462" y="9121"/>
                      </a:lnTo>
                      <a:lnTo>
                        <a:pt x="16462" y="9121"/>
                      </a:lnTo>
                      <a:lnTo>
                        <a:pt x="16428" y="10438"/>
                      </a:lnTo>
                      <a:lnTo>
                        <a:pt x="16428" y="10438"/>
                      </a:lnTo>
                      <a:lnTo>
                        <a:pt x="16548" y="10318"/>
                      </a:lnTo>
                      <a:lnTo>
                        <a:pt x="16684" y="10233"/>
                      </a:lnTo>
                      <a:lnTo>
                        <a:pt x="16821" y="10181"/>
                      </a:lnTo>
                      <a:lnTo>
                        <a:pt x="16958" y="10164"/>
                      </a:lnTo>
                      <a:lnTo>
                        <a:pt x="16958" y="10164"/>
                      </a:lnTo>
                      <a:lnTo>
                        <a:pt x="17061" y="10181"/>
                      </a:lnTo>
                      <a:lnTo>
                        <a:pt x="17181" y="10216"/>
                      </a:lnTo>
                      <a:lnTo>
                        <a:pt x="17300" y="10284"/>
                      </a:lnTo>
                      <a:lnTo>
                        <a:pt x="17420" y="10387"/>
                      </a:lnTo>
                      <a:lnTo>
                        <a:pt x="17420" y="10387"/>
                      </a:lnTo>
                      <a:lnTo>
                        <a:pt x="17506" y="10472"/>
                      </a:lnTo>
                      <a:lnTo>
                        <a:pt x="17574" y="10575"/>
                      </a:lnTo>
                      <a:lnTo>
                        <a:pt x="17643" y="10695"/>
                      </a:lnTo>
                      <a:lnTo>
                        <a:pt x="17677" y="10815"/>
                      </a:lnTo>
                      <a:lnTo>
                        <a:pt x="17711" y="10934"/>
                      </a:lnTo>
                      <a:lnTo>
                        <a:pt x="17745" y="11054"/>
                      </a:lnTo>
                      <a:lnTo>
                        <a:pt x="17780" y="11311"/>
                      </a:lnTo>
                      <a:lnTo>
                        <a:pt x="17780" y="11311"/>
                      </a:lnTo>
                      <a:lnTo>
                        <a:pt x="17780" y="11550"/>
                      </a:lnTo>
                      <a:lnTo>
                        <a:pt x="17762" y="11790"/>
                      </a:lnTo>
                      <a:lnTo>
                        <a:pt x="17728" y="12012"/>
                      </a:lnTo>
                      <a:lnTo>
                        <a:pt x="17660" y="12252"/>
                      </a:lnTo>
                      <a:lnTo>
                        <a:pt x="17591" y="12474"/>
                      </a:lnTo>
                      <a:lnTo>
                        <a:pt x="17489" y="12680"/>
                      </a:lnTo>
                      <a:lnTo>
                        <a:pt x="17369" y="12885"/>
                      </a:lnTo>
                      <a:lnTo>
                        <a:pt x="17215" y="13073"/>
                      </a:lnTo>
                      <a:lnTo>
                        <a:pt x="17215" y="13073"/>
                      </a:lnTo>
                      <a:lnTo>
                        <a:pt x="17129" y="13159"/>
                      </a:lnTo>
                      <a:lnTo>
                        <a:pt x="17027" y="13244"/>
                      </a:lnTo>
                      <a:lnTo>
                        <a:pt x="16924" y="13313"/>
                      </a:lnTo>
                      <a:lnTo>
                        <a:pt x="16821" y="13364"/>
                      </a:lnTo>
                      <a:lnTo>
                        <a:pt x="16821" y="13364"/>
                      </a:lnTo>
                      <a:lnTo>
                        <a:pt x="16719" y="13398"/>
                      </a:lnTo>
                      <a:lnTo>
                        <a:pt x="16616" y="13416"/>
                      </a:lnTo>
                      <a:lnTo>
                        <a:pt x="16394" y="13433"/>
                      </a:lnTo>
                      <a:lnTo>
                        <a:pt x="16394" y="13433"/>
                      </a:lnTo>
                      <a:lnTo>
                        <a:pt x="16240" y="13433"/>
                      </a:lnTo>
                      <a:lnTo>
                        <a:pt x="16240" y="13433"/>
                      </a:lnTo>
                      <a:lnTo>
                        <a:pt x="16205" y="13433"/>
                      </a:lnTo>
                      <a:lnTo>
                        <a:pt x="16205" y="13433"/>
                      </a:lnTo>
                      <a:lnTo>
                        <a:pt x="16137" y="13878"/>
                      </a:lnTo>
                      <a:lnTo>
                        <a:pt x="16068" y="14340"/>
                      </a:lnTo>
                      <a:lnTo>
                        <a:pt x="16068" y="14340"/>
                      </a:lnTo>
                      <a:lnTo>
                        <a:pt x="15966" y="14836"/>
                      </a:lnTo>
                      <a:lnTo>
                        <a:pt x="15846" y="15332"/>
                      </a:lnTo>
                      <a:lnTo>
                        <a:pt x="15692" y="15811"/>
                      </a:lnTo>
                      <a:lnTo>
                        <a:pt x="15504" y="16290"/>
                      </a:lnTo>
                      <a:lnTo>
                        <a:pt x="15401" y="16513"/>
                      </a:lnTo>
                      <a:lnTo>
                        <a:pt x="15281" y="16752"/>
                      </a:lnTo>
                      <a:lnTo>
                        <a:pt x="15162" y="16958"/>
                      </a:lnTo>
                      <a:lnTo>
                        <a:pt x="15025" y="17180"/>
                      </a:lnTo>
                      <a:lnTo>
                        <a:pt x="14888" y="17368"/>
                      </a:lnTo>
                      <a:lnTo>
                        <a:pt x="14734" y="17574"/>
                      </a:lnTo>
                      <a:lnTo>
                        <a:pt x="14563" y="17745"/>
                      </a:lnTo>
                      <a:lnTo>
                        <a:pt x="14374" y="17916"/>
                      </a:lnTo>
                      <a:lnTo>
                        <a:pt x="14374" y="17916"/>
                      </a:lnTo>
                      <a:lnTo>
                        <a:pt x="14203" y="18070"/>
                      </a:lnTo>
                      <a:lnTo>
                        <a:pt x="14015" y="18207"/>
                      </a:lnTo>
                      <a:lnTo>
                        <a:pt x="13827" y="18327"/>
                      </a:lnTo>
                      <a:lnTo>
                        <a:pt x="13639" y="18429"/>
                      </a:lnTo>
                      <a:lnTo>
                        <a:pt x="13433" y="18549"/>
                      </a:lnTo>
                      <a:lnTo>
                        <a:pt x="13228" y="18635"/>
                      </a:lnTo>
                      <a:lnTo>
                        <a:pt x="13005" y="18720"/>
                      </a:lnTo>
                      <a:lnTo>
                        <a:pt x="12783" y="18789"/>
                      </a:lnTo>
                      <a:lnTo>
                        <a:pt x="12783" y="18789"/>
                      </a:lnTo>
                      <a:lnTo>
                        <a:pt x="12578" y="18926"/>
                      </a:lnTo>
                      <a:lnTo>
                        <a:pt x="12355" y="19045"/>
                      </a:lnTo>
                      <a:lnTo>
                        <a:pt x="12133" y="19148"/>
                      </a:lnTo>
                      <a:lnTo>
                        <a:pt x="11893" y="19234"/>
                      </a:lnTo>
                      <a:lnTo>
                        <a:pt x="11893" y="19234"/>
                      </a:lnTo>
                      <a:lnTo>
                        <a:pt x="11893" y="19353"/>
                      </a:lnTo>
                      <a:lnTo>
                        <a:pt x="11893" y="19353"/>
                      </a:lnTo>
                      <a:lnTo>
                        <a:pt x="12372" y="19302"/>
                      </a:lnTo>
                      <a:lnTo>
                        <a:pt x="12851" y="19234"/>
                      </a:lnTo>
                      <a:lnTo>
                        <a:pt x="12851" y="19234"/>
                      </a:lnTo>
                      <a:lnTo>
                        <a:pt x="13331" y="19148"/>
                      </a:lnTo>
                      <a:lnTo>
                        <a:pt x="13810" y="19045"/>
                      </a:lnTo>
                      <a:lnTo>
                        <a:pt x="14272" y="18943"/>
                      </a:lnTo>
                      <a:lnTo>
                        <a:pt x="14734" y="18806"/>
                      </a:lnTo>
                      <a:lnTo>
                        <a:pt x="15196" y="18652"/>
                      </a:lnTo>
                      <a:lnTo>
                        <a:pt x="15658" y="18498"/>
                      </a:lnTo>
                      <a:lnTo>
                        <a:pt x="16103" y="18310"/>
                      </a:lnTo>
                      <a:lnTo>
                        <a:pt x="16548" y="18121"/>
                      </a:lnTo>
                      <a:lnTo>
                        <a:pt x="16975" y="17899"/>
                      </a:lnTo>
                      <a:lnTo>
                        <a:pt x="17386" y="17676"/>
                      </a:lnTo>
                      <a:lnTo>
                        <a:pt x="17797" y="17420"/>
                      </a:lnTo>
                      <a:lnTo>
                        <a:pt x="18190" y="17146"/>
                      </a:lnTo>
                      <a:lnTo>
                        <a:pt x="18567" y="16855"/>
                      </a:lnTo>
                      <a:lnTo>
                        <a:pt x="18926" y="16547"/>
                      </a:lnTo>
                      <a:lnTo>
                        <a:pt x="19285" y="16222"/>
                      </a:lnTo>
                      <a:lnTo>
                        <a:pt x="19611" y="15880"/>
                      </a:lnTo>
                      <a:lnTo>
                        <a:pt x="19611" y="15880"/>
                      </a:lnTo>
                      <a:lnTo>
                        <a:pt x="19611" y="15863"/>
                      </a:lnTo>
                      <a:lnTo>
                        <a:pt x="19611" y="15863"/>
                      </a:lnTo>
                      <a:lnTo>
                        <a:pt x="19576" y="15760"/>
                      </a:lnTo>
                      <a:lnTo>
                        <a:pt x="19508" y="15537"/>
                      </a:lnTo>
                      <a:lnTo>
                        <a:pt x="19303" y="14956"/>
                      </a:lnTo>
                      <a:lnTo>
                        <a:pt x="19097" y="14357"/>
                      </a:lnTo>
                      <a:lnTo>
                        <a:pt x="18977" y="13997"/>
                      </a:lnTo>
                      <a:lnTo>
                        <a:pt x="18977" y="13997"/>
                      </a:lnTo>
                      <a:lnTo>
                        <a:pt x="18875" y="13450"/>
                      </a:lnTo>
                      <a:lnTo>
                        <a:pt x="18789" y="12902"/>
                      </a:lnTo>
                      <a:lnTo>
                        <a:pt x="18738" y="12355"/>
                      </a:lnTo>
                      <a:lnTo>
                        <a:pt x="18687" y="11790"/>
                      </a:lnTo>
                      <a:lnTo>
                        <a:pt x="18687" y="11790"/>
                      </a:lnTo>
                      <a:lnTo>
                        <a:pt x="18669" y="11242"/>
                      </a:lnTo>
                      <a:lnTo>
                        <a:pt x="18652" y="10695"/>
                      </a:lnTo>
                      <a:lnTo>
                        <a:pt x="18618" y="9583"/>
                      </a:lnTo>
                      <a:lnTo>
                        <a:pt x="18601" y="8487"/>
                      </a:lnTo>
                      <a:lnTo>
                        <a:pt x="18567" y="7940"/>
                      </a:lnTo>
                      <a:lnTo>
                        <a:pt x="18533" y="7375"/>
                      </a:lnTo>
                      <a:lnTo>
                        <a:pt x="18533" y="7375"/>
                      </a:lnTo>
                      <a:lnTo>
                        <a:pt x="18481" y="6862"/>
                      </a:lnTo>
                      <a:lnTo>
                        <a:pt x="18430" y="6366"/>
                      </a:lnTo>
                      <a:lnTo>
                        <a:pt x="18344" y="5852"/>
                      </a:lnTo>
                      <a:lnTo>
                        <a:pt x="18242" y="5356"/>
                      </a:lnTo>
                      <a:lnTo>
                        <a:pt x="18105" y="4860"/>
                      </a:lnTo>
                      <a:lnTo>
                        <a:pt x="17968" y="4381"/>
                      </a:lnTo>
                      <a:lnTo>
                        <a:pt x="17780" y="3919"/>
                      </a:lnTo>
                      <a:lnTo>
                        <a:pt x="17574" y="3457"/>
                      </a:lnTo>
                      <a:lnTo>
                        <a:pt x="17352" y="3029"/>
                      </a:lnTo>
                      <a:lnTo>
                        <a:pt x="17078" y="2618"/>
                      </a:lnTo>
                      <a:lnTo>
                        <a:pt x="16941" y="2413"/>
                      </a:lnTo>
                      <a:lnTo>
                        <a:pt x="16787" y="2225"/>
                      </a:lnTo>
                      <a:lnTo>
                        <a:pt x="16616" y="2036"/>
                      </a:lnTo>
                      <a:lnTo>
                        <a:pt x="16445" y="1865"/>
                      </a:lnTo>
                      <a:lnTo>
                        <a:pt x="16274" y="1694"/>
                      </a:lnTo>
                      <a:lnTo>
                        <a:pt x="16086" y="1523"/>
                      </a:lnTo>
                      <a:lnTo>
                        <a:pt x="15880" y="1369"/>
                      </a:lnTo>
                      <a:lnTo>
                        <a:pt x="15675" y="1232"/>
                      </a:lnTo>
                      <a:lnTo>
                        <a:pt x="15452" y="1078"/>
                      </a:lnTo>
                      <a:lnTo>
                        <a:pt x="15230" y="958"/>
                      </a:lnTo>
                      <a:lnTo>
                        <a:pt x="14990" y="821"/>
                      </a:lnTo>
                      <a:lnTo>
                        <a:pt x="14734" y="719"/>
                      </a:lnTo>
                      <a:lnTo>
                        <a:pt x="14734" y="719"/>
                      </a:lnTo>
                      <a:lnTo>
                        <a:pt x="14426" y="582"/>
                      </a:lnTo>
                      <a:lnTo>
                        <a:pt x="14101" y="462"/>
                      </a:lnTo>
                      <a:lnTo>
                        <a:pt x="13775" y="342"/>
                      </a:lnTo>
                      <a:lnTo>
                        <a:pt x="13450" y="274"/>
                      </a:lnTo>
                      <a:lnTo>
                        <a:pt x="13450" y="274"/>
                      </a:lnTo>
                      <a:lnTo>
                        <a:pt x="13159" y="222"/>
                      </a:lnTo>
                      <a:lnTo>
                        <a:pt x="12886" y="205"/>
                      </a:lnTo>
                      <a:lnTo>
                        <a:pt x="12321" y="188"/>
                      </a:lnTo>
                      <a:lnTo>
                        <a:pt x="12321" y="188"/>
                      </a:lnTo>
                      <a:lnTo>
                        <a:pt x="11927" y="188"/>
                      </a:lnTo>
                      <a:lnTo>
                        <a:pt x="11517" y="154"/>
                      </a:lnTo>
                      <a:lnTo>
                        <a:pt x="10712" y="103"/>
                      </a:lnTo>
                      <a:lnTo>
                        <a:pt x="9908" y="34"/>
                      </a:lnTo>
                      <a:lnTo>
                        <a:pt x="9515" y="17"/>
                      </a:lnTo>
                      <a:lnTo>
                        <a:pt x="9104" y="0"/>
                      </a:lnTo>
                    </a:path>
                  </a:pathLst>
                </a:custGeom>
                <a:solidFill>
                  <a:srgbClr val="43434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5" name="Google Shape;1677;p34">
                  <a:extLst>
                    <a:ext uri="{FF2B5EF4-FFF2-40B4-BE49-F238E27FC236}">
                      <a16:creationId xmlns:a16="http://schemas.microsoft.com/office/drawing/2014/main" id="{AD4D19D5-81B7-FE84-EA3B-A9CC88E9932C}"/>
                    </a:ext>
                  </a:extLst>
                </p:cNvPr>
                <p:cNvSpPr/>
                <p:nvPr/>
              </p:nvSpPr>
              <p:spPr>
                <a:xfrm>
                  <a:off x="3007696" y="2238646"/>
                  <a:ext cx="210016" cy="7579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64" h="22606" extrusionOk="0">
                      <a:moveTo>
                        <a:pt x="3594" y="1"/>
                      </a:moveTo>
                      <a:lnTo>
                        <a:pt x="1" y="514"/>
                      </a:lnTo>
                      <a:lnTo>
                        <a:pt x="1164" y="5049"/>
                      </a:lnTo>
                      <a:lnTo>
                        <a:pt x="1369" y="5887"/>
                      </a:lnTo>
                      <a:lnTo>
                        <a:pt x="1592" y="6726"/>
                      </a:lnTo>
                      <a:lnTo>
                        <a:pt x="1849" y="7564"/>
                      </a:lnTo>
                      <a:lnTo>
                        <a:pt x="2105" y="8385"/>
                      </a:lnTo>
                      <a:lnTo>
                        <a:pt x="2465" y="9429"/>
                      </a:lnTo>
                      <a:lnTo>
                        <a:pt x="2636" y="9943"/>
                      </a:lnTo>
                      <a:lnTo>
                        <a:pt x="2773" y="10473"/>
                      </a:lnTo>
                      <a:lnTo>
                        <a:pt x="2875" y="10969"/>
                      </a:lnTo>
                      <a:lnTo>
                        <a:pt x="2961" y="11448"/>
                      </a:lnTo>
                      <a:lnTo>
                        <a:pt x="3012" y="11945"/>
                      </a:lnTo>
                      <a:lnTo>
                        <a:pt x="3081" y="12441"/>
                      </a:lnTo>
                      <a:lnTo>
                        <a:pt x="4073" y="21904"/>
                      </a:lnTo>
                      <a:lnTo>
                        <a:pt x="4090" y="22058"/>
                      </a:lnTo>
                      <a:lnTo>
                        <a:pt x="4124" y="22195"/>
                      </a:lnTo>
                      <a:lnTo>
                        <a:pt x="4176" y="22331"/>
                      </a:lnTo>
                      <a:lnTo>
                        <a:pt x="4210" y="22400"/>
                      </a:lnTo>
                      <a:lnTo>
                        <a:pt x="4261" y="22451"/>
                      </a:lnTo>
                      <a:lnTo>
                        <a:pt x="4313" y="22503"/>
                      </a:lnTo>
                      <a:lnTo>
                        <a:pt x="4364" y="22537"/>
                      </a:lnTo>
                      <a:lnTo>
                        <a:pt x="4501" y="22588"/>
                      </a:lnTo>
                      <a:lnTo>
                        <a:pt x="4638" y="22605"/>
                      </a:lnTo>
                      <a:lnTo>
                        <a:pt x="4775" y="22571"/>
                      </a:lnTo>
                      <a:lnTo>
                        <a:pt x="4912" y="22537"/>
                      </a:lnTo>
                      <a:lnTo>
                        <a:pt x="5048" y="22451"/>
                      </a:lnTo>
                      <a:lnTo>
                        <a:pt x="5185" y="22366"/>
                      </a:lnTo>
                      <a:lnTo>
                        <a:pt x="5288" y="22263"/>
                      </a:lnTo>
                      <a:lnTo>
                        <a:pt x="5493" y="21989"/>
                      </a:lnTo>
                      <a:lnTo>
                        <a:pt x="5682" y="21715"/>
                      </a:lnTo>
                      <a:lnTo>
                        <a:pt x="5836" y="21442"/>
                      </a:lnTo>
                      <a:lnTo>
                        <a:pt x="5955" y="21168"/>
                      </a:lnTo>
                      <a:lnTo>
                        <a:pt x="6058" y="20894"/>
                      </a:lnTo>
                      <a:lnTo>
                        <a:pt x="6127" y="20586"/>
                      </a:lnTo>
                      <a:lnTo>
                        <a:pt x="6178" y="20261"/>
                      </a:lnTo>
                      <a:lnTo>
                        <a:pt x="6212" y="19919"/>
                      </a:lnTo>
                      <a:lnTo>
                        <a:pt x="6246" y="19097"/>
                      </a:lnTo>
                      <a:lnTo>
                        <a:pt x="6263" y="18293"/>
                      </a:lnTo>
                      <a:lnTo>
                        <a:pt x="6263" y="17489"/>
                      </a:lnTo>
                      <a:lnTo>
                        <a:pt x="6229" y="16667"/>
                      </a:lnTo>
                      <a:lnTo>
                        <a:pt x="6178" y="15880"/>
                      </a:lnTo>
                      <a:lnTo>
                        <a:pt x="6127" y="15110"/>
                      </a:lnTo>
                      <a:lnTo>
                        <a:pt x="6041" y="14323"/>
                      </a:lnTo>
                      <a:lnTo>
                        <a:pt x="5955" y="13553"/>
                      </a:lnTo>
                      <a:lnTo>
                        <a:pt x="5853" y="12766"/>
                      </a:lnTo>
                      <a:lnTo>
                        <a:pt x="5733" y="11996"/>
                      </a:lnTo>
                      <a:lnTo>
                        <a:pt x="5493" y="10439"/>
                      </a:lnTo>
                      <a:lnTo>
                        <a:pt x="5254" y="9138"/>
                      </a:lnTo>
                      <a:lnTo>
                        <a:pt x="4997" y="7838"/>
                      </a:lnTo>
                      <a:lnTo>
                        <a:pt x="4484" y="5237"/>
                      </a:lnTo>
                      <a:lnTo>
                        <a:pt x="4227" y="3919"/>
                      </a:lnTo>
                      <a:lnTo>
                        <a:pt x="3988" y="2619"/>
                      </a:lnTo>
                      <a:lnTo>
                        <a:pt x="3782" y="1301"/>
                      </a:lnTo>
                      <a:lnTo>
                        <a:pt x="3594" y="1"/>
                      </a:lnTo>
                      <a:close/>
                    </a:path>
                  </a:pathLst>
                </a:custGeom>
                <a:solidFill>
                  <a:srgbClr val="F4D8B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6" name="Google Shape;1678;p34">
                  <a:extLst>
                    <a:ext uri="{FF2B5EF4-FFF2-40B4-BE49-F238E27FC236}">
                      <a16:creationId xmlns:a16="http://schemas.microsoft.com/office/drawing/2014/main" id="{2D6571BA-801C-0A14-D6BF-898D2D6D49E4}"/>
                    </a:ext>
                  </a:extLst>
                </p:cNvPr>
                <p:cNvSpPr/>
                <p:nvPr/>
              </p:nvSpPr>
              <p:spPr>
                <a:xfrm>
                  <a:off x="3007696" y="2238646"/>
                  <a:ext cx="210016" cy="7579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64" h="22606" fill="none" extrusionOk="0">
                      <a:moveTo>
                        <a:pt x="3594" y="1"/>
                      </a:moveTo>
                      <a:lnTo>
                        <a:pt x="3594" y="1"/>
                      </a:lnTo>
                      <a:lnTo>
                        <a:pt x="3782" y="1301"/>
                      </a:lnTo>
                      <a:lnTo>
                        <a:pt x="3988" y="2619"/>
                      </a:lnTo>
                      <a:lnTo>
                        <a:pt x="4227" y="3919"/>
                      </a:lnTo>
                      <a:lnTo>
                        <a:pt x="4484" y="5237"/>
                      </a:lnTo>
                      <a:lnTo>
                        <a:pt x="4997" y="7838"/>
                      </a:lnTo>
                      <a:lnTo>
                        <a:pt x="5254" y="9138"/>
                      </a:lnTo>
                      <a:lnTo>
                        <a:pt x="5493" y="10439"/>
                      </a:lnTo>
                      <a:lnTo>
                        <a:pt x="5493" y="10439"/>
                      </a:lnTo>
                      <a:lnTo>
                        <a:pt x="5733" y="11996"/>
                      </a:lnTo>
                      <a:lnTo>
                        <a:pt x="5853" y="12766"/>
                      </a:lnTo>
                      <a:lnTo>
                        <a:pt x="5955" y="13553"/>
                      </a:lnTo>
                      <a:lnTo>
                        <a:pt x="6041" y="14323"/>
                      </a:lnTo>
                      <a:lnTo>
                        <a:pt x="6127" y="15110"/>
                      </a:lnTo>
                      <a:lnTo>
                        <a:pt x="6178" y="15880"/>
                      </a:lnTo>
                      <a:lnTo>
                        <a:pt x="6229" y="16667"/>
                      </a:lnTo>
                      <a:lnTo>
                        <a:pt x="6229" y="16667"/>
                      </a:lnTo>
                      <a:lnTo>
                        <a:pt x="6263" y="17489"/>
                      </a:lnTo>
                      <a:lnTo>
                        <a:pt x="6263" y="18293"/>
                      </a:lnTo>
                      <a:lnTo>
                        <a:pt x="6246" y="19097"/>
                      </a:lnTo>
                      <a:lnTo>
                        <a:pt x="6212" y="19919"/>
                      </a:lnTo>
                      <a:lnTo>
                        <a:pt x="6212" y="19919"/>
                      </a:lnTo>
                      <a:lnTo>
                        <a:pt x="6178" y="20261"/>
                      </a:lnTo>
                      <a:lnTo>
                        <a:pt x="6127" y="20586"/>
                      </a:lnTo>
                      <a:lnTo>
                        <a:pt x="6058" y="20894"/>
                      </a:lnTo>
                      <a:lnTo>
                        <a:pt x="5955" y="21168"/>
                      </a:lnTo>
                      <a:lnTo>
                        <a:pt x="5836" y="21442"/>
                      </a:lnTo>
                      <a:lnTo>
                        <a:pt x="5682" y="21715"/>
                      </a:lnTo>
                      <a:lnTo>
                        <a:pt x="5493" y="21989"/>
                      </a:lnTo>
                      <a:lnTo>
                        <a:pt x="5288" y="22263"/>
                      </a:lnTo>
                      <a:lnTo>
                        <a:pt x="5288" y="22263"/>
                      </a:lnTo>
                      <a:lnTo>
                        <a:pt x="5185" y="22366"/>
                      </a:lnTo>
                      <a:lnTo>
                        <a:pt x="5048" y="22451"/>
                      </a:lnTo>
                      <a:lnTo>
                        <a:pt x="4912" y="22537"/>
                      </a:lnTo>
                      <a:lnTo>
                        <a:pt x="4775" y="22571"/>
                      </a:lnTo>
                      <a:lnTo>
                        <a:pt x="4638" y="22605"/>
                      </a:lnTo>
                      <a:lnTo>
                        <a:pt x="4501" y="22588"/>
                      </a:lnTo>
                      <a:lnTo>
                        <a:pt x="4364" y="22537"/>
                      </a:lnTo>
                      <a:lnTo>
                        <a:pt x="4313" y="22503"/>
                      </a:lnTo>
                      <a:lnTo>
                        <a:pt x="4261" y="22451"/>
                      </a:lnTo>
                      <a:lnTo>
                        <a:pt x="4261" y="22451"/>
                      </a:lnTo>
                      <a:lnTo>
                        <a:pt x="4210" y="22400"/>
                      </a:lnTo>
                      <a:lnTo>
                        <a:pt x="4176" y="22331"/>
                      </a:lnTo>
                      <a:lnTo>
                        <a:pt x="4124" y="22195"/>
                      </a:lnTo>
                      <a:lnTo>
                        <a:pt x="4090" y="22058"/>
                      </a:lnTo>
                      <a:lnTo>
                        <a:pt x="4073" y="21904"/>
                      </a:lnTo>
                      <a:lnTo>
                        <a:pt x="4073" y="21904"/>
                      </a:lnTo>
                      <a:lnTo>
                        <a:pt x="3081" y="12441"/>
                      </a:lnTo>
                      <a:lnTo>
                        <a:pt x="3081" y="12441"/>
                      </a:lnTo>
                      <a:lnTo>
                        <a:pt x="3012" y="11945"/>
                      </a:lnTo>
                      <a:lnTo>
                        <a:pt x="2961" y="11448"/>
                      </a:lnTo>
                      <a:lnTo>
                        <a:pt x="2875" y="10969"/>
                      </a:lnTo>
                      <a:lnTo>
                        <a:pt x="2773" y="10473"/>
                      </a:lnTo>
                      <a:lnTo>
                        <a:pt x="2773" y="10473"/>
                      </a:lnTo>
                      <a:lnTo>
                        <a:pt x="2636" y="9943"/>
                      </a:lnTo>
                      <a:lnTo>
                        <a:pt x="2465" y="9429"/>
                      </a:lnTo>
                      <a:lnTo>
                        <a:pt x="2105" y="8385"/>
                      </a:lnTo>
                      <a:lnTo>
                        <a:pt x="2105" y="8385"/>
                      </a:lnTo>
                      <a:lnTo>
                        <a:pt x="1849" y="7564"/>
                      </a:lnTo>
                      <a:lnTo>
                        <a:pt x="1592" y="6726"/>
                      </a:lnTo>
                      <a:lnTo>
                        <a:pt x="1369" y="5887"/>
                      </a:lnTo>
                      <a:lnTo>
                        <a:pt x="1164" y="5049"/>
                      </a:lnTo>
                      <a:lnTo>
                        <a:pt x="1164" y="5049"/>
                      </a:lnTo>
                      <a:lnTo>
                        <a:pt x="1" y="514"/>
                      </a:lnTo>
                      <a:lnTo>
                        <a:pt x="3594" y="1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7" name="Google Shape;1679;p34">
                  <a:extLst>
                    <a:ext uri="{FF2B5EF4-FFF2-40B4-BE49-F238E27FC236}">
                      <a16:creationId xmlns:a16="http://schemas.microsoft.com/office/drawing/2014/main" id="{3F7004EE-EAA6-3E3B-0FD7-88D82A9C8784}"/>
                    </a:ext>
                  </a:extLst>
                </p:cNvPr>
                <p:cNvSpPr/>
                <p:nvPr/>
              </p:nvSpPr>
              <p:spPr>
                <a:xfrm>
                  <a:off x="2319236" y="3157174"/>
                  <a:ext cx="64876" cy="1480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5" h="4416" extrusionOk="0">
                      <a:moveTo>
                        <a:pt x="103" y="1"/>
                      </a:moveTo>
                      <a:lnTo>
                        <a:pt x="69" y="35"/>
                      </a:lnTo>
                      <a:lnTo>
                        <a:pt x="35" y="120"/>
                      </a:lnTo>
                      <a:lnTo>
                        <a:pt x="1" y="189"/>
                      </a:lnTo>
                      <a:lnTo>
                        <a:pt x="1" y="274"/>
                      </a:lnTo>
                      <a:lnTo>
                        <a:pt x="1" y="463"/>
                      </a:lnTo>
                      <a:lnTo>
                        <a:pt x="35" y="805"/>
                      </a:lnTo>
                      <a:lnTo>
                        <a:pt x="86" y="1164"/>
                      </a:lnTo>
                      <a:lnTo>
                        <a:pt x="155" y="1506"/>
                      </a:lnTo>
                      <a:lnTo>
                        <a:pt x="240" y="1849"/>
                      </a:lnTo>
                      <a:lnTo>
                        <a:pt x="343" y="2191"/>
                      </a:lnTo>
                      <a:lnTo>
                        <a:pt x="463" y="2516"/>
                      </a:lnTo>
                      <a:lnTo>
                        <a:pt x="599" y="2841"/>
                      </a:lnTo>
                      <a:lnTo>
                        <a:pt x="753" y="3149"/>
                      </a:lnTo>
                      <a:lnTo>
                        <a:pt x="925" y="3474"/>
                      </a:lnTo>
                      <a:lnTo>
                        <a:pt x="1113" y="3765"/>
                      </a:lnTo>
                      <a:lnTo>
                        <a:pt x="1301" y="4056"/>
                      </a:lnTo>
                      <a:lnTo>
                        <a:pt x="1369" y="4159"/>
                      </a:lnTo>
                      <a:lnTo>
                        <a:pt x="1438" y="4244"/>
                      </a:lnTo>
                      <a:lnTo>
                        <a:pt x="1523" y="4330"/>
                      </a:lnTo>
                      <a:lnTo>
                        <a:pt x="1626" y="4381"/>
                      </a:lnTo>
                      <a:lnTo>
                        <a:pt x="1677" y="4398"/>
                      </a:lnTo>
                      <a:lnTo>
                        <a:pt x="1729" y="4415"/>
                      </a:lnTo>
                      <a:lnTo>
                        <a:pt x="1780" y="4398"/>
                      </a:lnTo>
                      <a:lnTo>
                        <a:pt x="1831" y="4381"/>
                      </a:lnTo>
                      <a:lnTo>
                        <a:pt x="1866" y="4347"/>
                      </a:lnTo>
                      <a:lnTo>
                        <a:pt x="1900" y="4313"/>
                      </a:lnTo>
                      <a:lnTo>
                        <a:pt x="1900" y="4261"/>
                      </a:lnTo>
                      <a:lnTo>
                        <a:pt x="1900" y="4210"/>
                      </a:lnTo>
                      <a:lnTo>
                        <a:pt x="1883" y="4107"/>
                      </a:lnTo>
                      <a:lnTo>
                        <a:pt x="1831" y="4005"/>
                      </a:lnTo>
                      <a:lnTo>
                        <a:pt x="1609" y="3611"/>
                      </a:lnTo>
                      <a:lnTo>
                        <a:pt x="1387" y="3235"/>
                      </a:lnTo>
                      <a:lnTo>
                        <a:pt x="1455" y="3320"/>
                      </a:lnTo>
                      <a:lnTo>
                        <a:pt x="1541" y="3406"/>
                      </a:lnTo>
                      <a:lnTo>
                        <a:pt x="1643" y="3474"/>
                      </a:lnTo>
                      <a:lnTo>
                        <a:pt x="1746" y="3526"/>
                      </a:lnTo>
                      <a:lnTo>
                        <a:pt x="1849" y="3526"/>
                      </a:lnTo>
                      <a:lnTo>
                        <a:pt x="1900" y="3508"/>
                      </a:lnTo>
                      <a:lnTo>
                        <a:pt x="1917" y="3440"/>
                      </a:lnTo>
                      <a:lnTo>
                        <a:pt x="1934" y="3372"/>
                      </a:lnTo>
                      <a:lnTo>
                        <a:pt x="1917" y="3320"/>
                      </a:lnTo>
                      <a:lnTo>
                        <a:pt x="1866" y="3200"/>
                      </a:lnTo>
                      <a:lnTo>
                        <a:pt x="1797" y="3115"/>
                      </a:lnTo>
                      <a:lnTo>
                        <a:pt x="1643" y="2944"/>
                      </a:lnTo>
                      <a:lnTo>
                        <a:pt x="1455" y="2756"/>
                      </a:lnTo>
                      <a:lnTo>
                        <a:pt x="1284" y="2567"/>
                      </a:lnTo>
                      <a:lnTo>
                        <a:pt x="1147" y="2379"/>
                      </a:lnTo>
                      <a:lnTo>
                        <a:pt x="1079" y="2259"/>
                      </a:lnTo>
                      <a:lnTo>
                        <a:pt x="1027" y="2157"/>
                      </a:lnTo>
                      <a:lnTo>
                        <a:pt x="1027" y="2157"/>
                      </a:lnTo>
                      <a:lnTo>
                        <a:pt x="1164" y="2259"/>
                      </a:lnTo>
                      <a:lnTo>
                        <a:pt x="1301" y="2328"/>
                      </a:lnTo>
                      <a:lnTo>
                        <a:pt x="1472" y="2379"/>
                      </a:lnTo>
                      <a:lnTo>
                        <a:pt x="1626" y="2379"/>
                      </a:lnTo>
                      <a:lnTo>
                        <a:pt x="1643" y="2328"/>
                      </a:lnTo>
                      <a:lnTo>
                        <a:pt x="1643" y="2276"/>
                      </a:lnTo>
                      <a:lnTo>
                        <a:pt x="1626" y="2225"/>
                      </a:lnTo>
                      <a:lnTo>
                        <a:pt x="1592" y="2174"/>
                      </a:lnTo>
                      <a:lnTo>
                        <a:pt x="1506" y="2071"/>
                      </a:lnTo>
                      <a:lnTo>
                        <a:pt x="1421" y="1985"/>
                      </a:lnTo>
                      <a:lnTo>
                        <a:pt x="1267" y="1866"/>
                      </a:lnTo>
                      <a:lnTo>
                        <a:pt x="1130" y="1746"/>
                      </a:lnTo>
                      <a:lnTo>
                        <a:pt x="890" y="1472"/>
                      </a:lnTo>
                      <a:lnTo>
                        <a:pt x="668" y="1181"/>
                      </a:lnTo>
                      <a:lnTo>
                        <a:pt x="480" y="856"/>
                      </a:lnTo>
                      <a:lnTo>
                        <a:pt x="343" y="565"/>
                      </a:lnTo>
                      <a:lnTo>
                        <a:pt x="240" y="274"/>
                      </a:lnTo>
                      <a:lnTo>
                        <a:pt x="206" y="155"/>
                      </a:lnTo>
                      <a:lnTo>
                        <a:pt x="172" y="52"/>
                      </a:lnTo>
                      <a:lnTo>
                        <a:pt x="137" y="18"/>
                      </a:lnTo>
                      <a:lnTo>
                        <a:pt x="103" y="1"/>
                      </a:lnTo>
                      <a:close/>
                    </a:path>
                  </a:pathLst>
                </a:custGeom>
                <a:solidFill>
                  <a:srgbClr val="F4D8B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8" name="Google Shape;1680;p34">
                  <a:extLst>
                    <a:ext uri="{FF2B5EF4-FFF2-40B4-BE49-F238E27FC236}">
                      <a16:creationId xmlns:a16="http://schemas.microsoft.com/office/drawing/2014/main" id="{3E6BF0A2-36CD-0DE0-AACF-95DC6E8C9E94}"/>
                    </a:ext>
                  </a:extLst>
                </p:cNvPr>
                <p:cNvSpPr/>
                <p:nvPr/>
              </p:nvSpPr>
              <p:spPr>
                <a:xfrm>
                  <a:off x="2319236" y="3157174"/>
                  <a:ext cx="64876" cy="1480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5" h="4416" fill="none" extrusionOk="0">
                      <a:moveTo>
                        <a:pt x="1421" y="1985"/>
                      </a:moveTo>
                      <a:lnTo>
                        <a:pt x="1421" y="1985"/>
                      </a:lnTo>
                      <a:lnTo>
                        <a:pt x="1506" y="2071"/>
                      </a:lnTo>
                      <a:lnTo>
                        <a:pt x="1592" y="2174"/>
                      </a:lnTo>
                      <a:lnTo>
                        <a:pt x="1626" y="2225"/>
                      </a:lnTo>
                      <a:lnTo>
                        <a:pt x="1643" y="2276"/>
                      </a:lnTo>
                      <a:lnTo>
                        <a:pt x="1643" y="2328"/>
                      </a:lnTo>
                      <a:lnTo>
                        <a:pt x="1626" y="2379"/>
                      </a:lnTo>
                      <a:lnTo>
                        <a:pt x="1626" y="2379"/>
                      </a:lnTo>
                      <a:lnTo>
                        <a:pt x="1472" y="2379"/>
                      </a:lnTo>
                      <a:lnTo>
                        <a:pt x="1301" y="2328"/>
                      </a:lnTo>
                      <a:lnTo>
                        <a:pt x="1164" y="2259"/>
                      </a:lnTo>
                      <a:lnTo>
                        <a:pt x="1027" y="2157"/>
                      </a:lnTo>
                      <a:lnTo>
                        <a:pt x="1027" y="2157"/>
                      </a:lnTo>
                      <a:lnTo>
                        <a:pt x="1079" y="2259"/>
                      </a:lnTo>
                      <a:lnTo>
                        <a:pt x="1147" y="2379"/>
                      </a:lnTo>
                      <a:lnTo>
                        <a:pt x="1284" y="2567"/>
                      </a:lnTo>
                      <a:lnTo>
                        <a:pt x="1455" y="2756"/>
                      </a:lnTo>
                      <a:lnTo>
                        <a:pt x="1643" y="2944"/>
                      </a:lnTo>
                      <a:lnTo>
                        <a:pt x="1643" y="2944"/>
                      </a:lnTo>
                      <a:lnTo>
                        <a:pt x="1797" y="3115"/>
                      </a:lnTo>
                      <a:lnTo>
                        <a:pt x="1866" y="3200"/>
                      </a:lnTo>
                      <a:lnTo>
                        <a:pt x="1917" y="3320"/>
                      </a:lnTo>
                      <a:lnTo>
                        <a:pt x="1917" y="3320"/>
                      </a:lnTo>
                      <a:lnTo>
                        <a:pt x="1934" y="3372"/>
                      </a:lnTo>
                      <a:lnTo>
                        <a:pt x="1917" y="3440"/>
                      </a:lnTo>
                      <a:lnTo>
                        <a:pt x="1900" y="3508"/>
                      </a:lnTo>
                      <a:lnTo>
                        <a:pt x="1849" y="3526"/>
                      </a:lnTo>
                      <a:lnTo>
                        <a:pt x="1849" y="3526"/>
                      </a:lnTo>
                      <a:lnTo>
                        <a:pt x="1797" y="3526"/>
                      </a:lnTo>
                      <a:lnTo>
                        <a:pt x="1746" y="3526"/>
                      </a:lnTo>
                      <a:lnTo>
                        <a:pt x="1746" y="3526"/>
                      </a:lnTo>
                      <a:lnTo>
                        <a:pt x="1643" y="3474"/>
                      </a:lnTo>
                      <a:lnTo>
                        <a:pt x="1541" y="3406"/>
                      </a:lnTo>
                      <a:lnTo>
                        <a:pt x="1455" y="3320"/>
                      </a:lnTo>
                      <a:lnTo>
                        <a:pt x="1387" y="3235"/>
                      </a:lnTo>
                      <a:lnTo>
                        <a:pt x="1387" y="3235"/>
                      </a:lnTo>
                      <a:lnTo>
                        <a:pt x="1609" y="3611"/>
                      </a:lnTo>
                      <a:lnTo>
                        <a:pt x="1831" y="4005"/>
                      </a:lnTo>
                      <a:lnTo>
                        <a:pt x="1831" y="4005"/>
                      </a:lnTo>
                      <a:lnTo>
                        <a:pt x="1883" y="4107"/>
                      </a:lnTo>
                      <a:lnTo>
                        <a:pt x="1900" y="4210"/>
                      </a:lnTo>
                      <a:lnTo>
                        <a:pt x="1900" y="4261"/>
                      </a:lnTo>
                      <a:lnTo>
                        <a:pt x="1900" y="4313"/>
                      </a:lnTo>
                      <a:lnTo>
                        <a:pt x="1866" y="4347"/>
                      </a:lnTo>
                      <a:lnTo>
                        <a:pt x="1831" y="4381"/>
                      </a:lnTo>
                      <a:lnTo>
                        <a:pt x="1831" y="4381"/>
                      </a:lnTo>
                      <a:lnTo>
                        <a:pt x="1780" y="4398"/>
                      </a:lnTo>
                      <a:lnTo>
                        <a:pt x="1729" y="4415"/>
                      </a:lnTo>
                      <a:lnTo>
                        <a:pt x="1677" y="4398"/>
                      </a:lnTo>
                      <a:lnTo>
                        <a:pt x="1626" y="4381"/>
                      </a:lnTo>
                      <a:lnTo>
                        <a:pt x="1626" y="4381"/>
                      </a:lnTo>
                      <a:lnTo>
                        <a:pt x="1523" y="4330"/>
                      </a:lnTo>
                      <a:lnTo>
                        <a:pt x="1438" y="4244"/>
                      </a:lnTo>
                      <a:lnTo>
                        <a:pt x="1369" y="4159"/>
                      </a:lnTo>
                      <a:lnTo>
                        <a:pt x="1301" y="4056"/>
                      </a:lnTo>
                      <a:lnTo>
                        <a:pt x="1301" y="4056"/>
                      </a:lnTo>
                      <a:lnTo>
                        <a:pt x="1113" y="3765"/>
                      </a:lnTo>
                      <a:lnTo>
                        <a:pt x="925" y="3474"/>
                      </a:lnTo>
                      <a:lnTo>
                        <a:pt x="753" y="3149"/>
                      </a:lnTo>
                      <a:lnTo>
                        <a:pt x="599" y="2841"/>
                      </a:lnTo>
                      <a:lnTo>
                        <a:pt x="463" y="2516"/>
                      </a:lnTo>
                      <a:lnTo>
                        <a:pt x="343" y="2191"/>
                      </a:lnTo>
                      <a:lnTo>
                        <a:pt x="240" y="1849"/>
                      </a:lnTo>
                      <a:lnTo>
                        <a:pt x="155" y="1506"/>
                      </a:lnTo>
                      <a:lnTo>
                        <a:pt x="155" y="1506"/>
                      </a:lnTo>
                      <a:lnTo>
                        <a:pt x="86" y="1164"/>
                      </a:lnTo>
                      <a:lnTo>
                        <a:pt x="35" y="805"/>
                      </a:lnTo>
                      <a:lnTo>
                        <a:pt x="35" y="805"/>
                      </a:lnTo>
                      <a:lnTo>
                        <a:pt x="1" y="463"/>
                      </a:lnTo>
                      <a:lnTo>
                        <a:pt x="1" y="274"/>
                      </a:lnTo>
                      <a:lnTo>
                        <a:pt x="1" y="189"/>
                      </a:lnTo>
                      <a:lnTo>
                        <a:pt x="35" y="120"/>
                      </a:lnTo>
                      <a:lnTo>
                        <a:pt x="35" y="120"/>
                      </a:lnTo>
                      <a:lnTo>
                        <a:pt x="69" y="35"/>
                      </a:lnTo>
                      <a:lnTo>
                        <a:pt x="103" y="1"/>
                      </a:lnTo>
                      <a:lnTo>
                        <a:pt x="137" y="18"/>
                      </a:lnTo>
                      <a:lnTo>
                        <a:pt x="172" y="52"/>
                      </a:lnTo>
                      <a:lnTo>
                        <a:pt x="206" y="155"/>
                      </a:lnTo>
                      <a:lnTo>
                        <a:pt x="240" y="274"/>
                      </a:lnTo>
                      <a:lnTo>
                        <a:pt x="240" y="274"/>
                      </a:lnTo>
                      <a:lnTo>
                        <a:pt x="343" y="565"/>
                      </a:lnTo>
                      <a:lnTo>
                        <a:pt x="480" y="856"/>
                      </a:lnTo>
                      <a:lnTo>
                        <a:pt x="480" y="856"/>
                      </a:lnTo>
                      <a:lnTo>
                        <a:pt x="668" y="1181"/>
                      </a:lnTo>
                      <a:lnTo>
                        <a:pt x="890" y="1472"/>
                      </a:lnTo>
                      <a:lnTo>
                        <a:pt x="1130" y="1746"/>
                      </a:lnTo>
                      <a:lnTo>
                        <a:pt x="1267" y="1866"/>
                      </a:lnTo>
                      <a:lnTo>
                        <a:pt x="1421" y="1985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9" name="Google Shape;1681;p34">
                  <a:extLst>
                    <a:ext uri="{FF2B5EF4-FFF2-40B4-BE49-F238E27FC236}">
                      <a16:creationId xmlns:a16="http://schemas.microsoft.com/office/drawing/2014/main" id="{D039A1C6-E053-FCD3-964F-4F812E121CB0}"/>
                    </a:ext>
                  </a:extLst>
                </p:cNvPr>
                <p:cNvSpPr/>
                <p:nvPr/>
              </p:nvSpPr>
              <p:spPr>
                <a:xfrm>
                  <a:off x="2276789" y="2258729"/>
                  <a:ext cx="183597" cy="10476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76" h="31247" extrusionOk="0">
                      <a:moveTo>
                        <a:pt x="2807" y="1"/>
                      </a:moveTo>
                      <a:lnTo>
                        <a:pt x="2687" y="18"/>
                      </a:lnTo>
                      <a:lnTo>
                        <a:pt x="2550" y="52"/>
                      </a:lnTo>
                      <a:lnTo>
                        <a:pt x="2430" y="86"/>
                      </a:lnTo>
                      <a:lnTo>
                        <a:pt x="2310" y="120"/>
                      </a:lnTo>
                      <a:lnTo>
                        <a:pt x="2208" y="189"/>
                      </a:lnTo>
                      <a:lnTo>
                        <a:pt x="2105" y="274"/>
                      </a:lnTo>
                      <a:lnTo>
                        <a:pt x="2037" y="343"/>
                      </a:lnTo>
                      <a:lnTo>
                        <a:pt x="1985" y="428"/>
                      </a:lnTo>
                      <a:lnTo>
                        <a:pt x="1900" y="617"/>
                      </a:lnTo>
                      <a:lnTo>
                        <a:pt x="1831" y="805"/>
                      </a:lnTo>
                      <a:lnTo>
                        <a:pt x="1797" y="1010"/>
                      </a:lnTo>
                      <a:lnTo>
                        <a:pt x="1711" y="1506"/>
                      </a:lnTo>
                      <a:lnTo>
                        <a:pt x="1660" y="2003"/>
                      </a:lnTo>
                      <a:lnTo>
                        <a:pt x="1626" y="2482"/>
                      </a:lnTo>
                      <a:lnTo>
                        <a:pt x="1626" y="2961"/>
                      </a:lnTo>
                      <a:lnTo>
                        <a:pt x="1626" y="3919"/>
                      </a:lnTo>
                      <a:lnTo>
                        <a:pt x="1626" y="4398"/>
                      </a:lnTo>
                      <a:lnTo>
                        <a:pt x="1626" y="4895"/>
                      </a:lnTo>
                      <a:lnTo>
                        <a:pt x="1609" y="5511"/>
                      </a:lnTo>
                      <a:lnTo>
                        <a:pt x="1557" y="6127"/>
                      </a:lnTo>
                      <a:lnTo>
                        <a:pt x="1506" y="6743"/>
                      </a:lnTo>
                      <a:lnTo>
                        <a:pt x="1438" y="7359"/>
                      </a:lnTo>
                      <a:lnTo>
                        <a:pt x="1301" y="8591"/>
                      </a:lnTo>
                      <a:lnTo>
                        <a:pt x="1164" y="9806"/>
                      </a:lnTo>
                      <a:lnTo>
                        <a:pt x="240" y="19474"/>
                      </a:lnTo>
                      <a:lnTo>
                        <a:pt x="137" y="20637"/>
                      </a:lnTo>
                      <a:lnTo>
                        <a:pt x="52" y="21801"/>
                      </a:lnTo>
                      <a:lnTo>
                        <a:pt x="17" y="22468"/>
                      </a:lnTo>
                      <a:lnTo>
                        <a:pt x="0" y="23119"/>
                      </a:lnTo>
                      <a:lnTo>
                        <a:pt x="0" y="23786"/>
                      </a:lnTo>
                      <a:lnTo>
                        <a:pt x="17" y="24453"/>
                      </a:lnTo>
                      <a:lnTo>
                        <a:pt x="52" y="25103"/>
                      </a:lnTo>
                      <a:lnTo>
                        <a:pt x="120" y="25754"/>
                      </a:lnTo>
                      <a:lnTo>
                        <a:pt x="206" y="26421"/>
                      </a:lnTo>
                      <a:lnTo>
                        <a:pt x="342" y="27054"/>
                      </a:lnTo>
                      <a:lnTo>
                        <a:pt x="496" y="27687"/>
                      </a:lnTo>
                      <a:lnTo>
                        <a:pt x="685" y="28303"/>
                      </a:lnTo>
                      <a:lnTo>
                        <a:pt x="804" y="28611"/>
                      </a:lnTo>
                      <a:lnTo>
                        <a:pt x="924" y="28902"/>
                      </a:lnTo>
                      <a:lnTo>
                        <a:pt x="1061" y="29210"/>
                      </a:lnTo>
                      <a:lnTo>
                        <a:pt x="1198" y="29501"/>
                      </a:lnTo>
                      <a:lnTo>
                        <a:pt x="1335" y="29724"/>
                      </a:lnTo>
                      <a:lnTo>
                        <a:pt x="1455" y="29946"/>
                      </a:lnTo>
                      <a:lnTo>
                        <a:pt x="1609" y="30134"/>
                      </a:lnTo>
                      <a:lnTo>
                        <a:pt x="1763" y="30357"/>
                      </a:lnTo>
                      <a:lnTo>
                        <a:pt x="2105" y="30836"/>
                      </a:lnTo>
                      <a:lnTo>
                        <a:pt x="2327" y="31127"/>
                      </a:lnTo>
                      <a:lnTo>
                        <a:pt x="2413" y="31212"/>
                      </a:lnTo>
                      <a:lnTo>
                        <a:pt x="2447" y="31247"/>
                      </a:lnTo>
                      <a:lnTo>
                        <a:pt x="2481" y="31161"/>
                      </a:lnTo>
                      <a:lnTo>
                        <a:pt x="2516" y="31075"/>
                      </a:lnTo>
                      <a:lnTo>
                        <a:pt x="2533" y="30990"/>
                      </a:lnTo>
                      <a:lnTo>
                        <a:pt x="2533" y="30904"/>
                      </a:lnTo>
                      <a:lnTo>
                        <a:pt x="2499" y="30716"/>
                      </a:lnTo>
                      <a:lnTo>
                        <a:pt x="2464" y="30528"/>
                      </a:lnTo>
                      <a:lnTo>
                        <a:pt x="2310" y="30032"/>
                      </a:lnTo>
                      <a:lnTo>
                        <a:pt x="2139" y="29553"/>
                      </a:lnTo>
                      <a:lnTo>
                        <a:pt x="1968" y="29056"/>
                      </a:lnTo>
                      <a:lnTo>
                        <a:pt x="1814" y="28577"/>
                      </a:lnTo>
                      <a:lnTo>
                        <a:pt x="1729" y="28286"/>
                      </a:lnTo>
                      <a:lnTo>
                        <a:pt x="1660" y="27978"/>
                      </a:lnTo>
                      <a:lnTo>
                        <a:pt x="1592" y="27653"/>
                      </a:lnTo>
                      <a:lnTo>
                        <a:pt x="1540" y="27311"/>
                      </a:lnTo>
                      <a:lnTo>
                        <a:pt x="1523" y="26986"/>
                      </a:lnTo>
                      <a:lnTo>
                        <a:pt x="1540" y="26661"/>
                      </a:lnTo>
                      <a:lnTo>
                        <a:pt x="1557" y="26507"/>
                      </a:lnTo>
                      <a:lnTo>
                        <a:pt x="1592" y="26353"/>
                      </a:lnTo>
                      <a:lnTo>
                        <a:pt x="1643" y="26216"/>
                      </a:lnTo>
                      <a:lnTo>
                        <a:pt x="1694" y="26079"/>
                      </a:lnTo>
                      <a:lnTo>
                        <a:pt x="1711" y="26079"/>
                      </a:lnTo>
                      <a:lnTo>
                        <a:pt x="1763" y="26096"/>
                      </a:lnTo>
                      <a:lnTo>
                        <a:pt x="1917" y="26199"/>
                      </a:lnTo>
                      <a:lnTo>
                        <a:pt x="2139" y="26387"/>
                      </a:lnTo>
                      <a:lnTo>
                        <a:pt x="2225" y="26507"/>
                      </a:lnTo>
                      <a:lnTo>
                        <a:pt x="2293" y="26644"/>
                      </a:lnTo>
                      <a:lnTo>
                        <a:pt x="2327" y="26780"/>
                      </a:lnTo>
                      <a:lnTo>
                        <a:pt x="2379" y="26917"/>
                      </a:lnTo>
                      <a:lnTo>
                        <a:pt x="2481" y="27294"/>
                      </a:lnTo>
                      <a:lnTo>
                        <a:pt x="2516" y="27431"/>
                      </a:lnTo>
                      <a:lnTo>
                        <a:pt x="2567" y="27585"/>
                      </a:lnTo>
                      <a:lnTo>
                        <a:pt x="2635" y="27704"/>
                      </a:lnTo>
                      <a:lnTo>
                        <a:pt x="2721" y="27824"/>
                      </a:lnTo>
                      <a:lnTo>
                        <a:pt x="2772" y="27876"/>
                      </a:lnTo>
                      <a:lnTo>
                        <a:pt x="2824" y="27927"/>
                      </a:lnTo>
                      <a:lnTo>
                        <a:pt x="2892" y="27961"/>
                      </a:lnTo>
                      <a:lnTo>
                        <a:pt x="2978" y="27978"/>
                      </a:lnTo>
                      <a:lnTo>
                        <a:pt x="3115" y="27978"/>
                      </a:lnTo>
                      <a:lnTo>
                        <a:pt x="3183" y="27961"/>
                      </a:lnTo>
                      <a:lnTo>
                        <a:pt x="3251" y="27927"/>
                      </a:lnTo>
                      <a:lnTo>
                        <a:pt x="3303" y="27893"/>
                      </a:lnTo>
                      <a:lnTo>
                        <a:pt x="3337" y="27824"/>
                      </a:lnTo>
                      <a:lnTo>
                        <a:pt x="3371" y="27773"/>
                      </a:lnTo>
                      <a:lnTo>
                        <a:pt x="3388" y="27704"/>
                      </a:lnTo>
                      <a:lnTo>
                        <a:pt x="3423" y="27568"/>
                      </a:lnTo>
                      <a:lnTo>
                        <a:pt x="3423" y="27414"/>
                      </a:lnTo>
                      <a:lnTo>
                        <a:pt x="3388" y="27037"/>
                      </a:lnTo>
                      <a:lnTo>
                        <a:pt x="3320" y="26644"/>
                      </a:lnTo>
                      <a:lnTo>
                        <a:pt x="3234" y="26250"/>
                      </a:lnTo>
                      <a:lnTo>
                        <a:pt x="3132" y="25873"/>
                      </a:lnTo>
                      <a:lnTo>
                        <a:pt x="2875" y="25103"/>
                      </a:lnTo>
                      <a:lnTo>
                        <a:pt x="2618" y="24368"/>
                      </a:lnTo>
                      <a:lnTo>
                        <a:pt x="2362" y="23598"/>
                      </a:lnTo>
                      <a:lnTo>
                        <a:pt x="2242" y="23204"/>
                      </a:lnTo>
                      <a:lnTo>
                        <a:pt x="2139" y="22811"/>
                      </a:lnTo>
                      <a:lnTo>
                        <a:pt x="2054" y="22417"/>
                      </a:lnTo>
                      <a:lnTo>
                        <a:pt x="1985" y="22006"/>
                      </a:lnTo>
                      <a:lnTo>
                        <a:pt x="1934" y="21613"/>
                      </a:lnTo>
                      <a:lnTo>
                        <a:pt x="1917" y="21202"/>
                      </a:lnTo>
                      <a:lnTo>
                        <a:pt x="1917" y="20945"/>
                      </a:lnTo>
                      <a:lnTo>
                        <a:pt x="1934" y="20689"/>
                      </a:lnTo>
                      <a:lnTo>
                        <a:pt x="1968" y="20449"/>
                      </a:lnTo>
                      <a:lnTo>
                        <a:pt x="2002" y="20192"/>
                      </a:lnTo>
                      <a:lnTo>
                        <a:pt x="2105" y="19696"/>
                      </a:lnTo>
                      <a:lnTo>
                        <a:pt x="2242" y="19200"/>
                      </a:lnTo>
                      <a:lnTo>
                        <a:pt x="2396" y="18721"/>
                      </a:lnTo>
                      <a:lnTo>
                        <a:pt x="2567" y="18242"/>
                      </a:lnTo>
                      <a:lnTo>
                        <a:pt x="2909" y="17283"/>
                      </a:lnTo>
                      <a:lnTo>
                        <a:pt x="3269" y="16274"/>
                      </a:lnTo>
                      <a:lnTo>
                        <a:pt x="3594" y="15281"/>
                      </a:lnTo>
                      <a:lnTo>
                        <a:pt x="3902" y="14255"/>
                      </a:lnTo>
                      <a:lnTo>
                        <a:pt x="4175" y="13245"/>
                      </a:lnTo>
                      <a:lnTo>
                        <a:pt x="4432" y="12218"/>
                      </a:lnTo>
                      <a:lnTo>
                        <a:pt x="4655" y="11175"/>
                      </a:lnTo>
                      <a:lnTo>
                        <a:pt x="4843" y="10148"/>
                      </a:lnTo>
                      <a:lnTo>
                        <a:pt x="5014" y="9104"/>
                      </a:lnTo>
                      <a:lnTo>
                        <a:pt x="5168" y="8043"/>
                      </a:lnTo>
                      <a:lnTo>
                        <a:pt x="5288" y="6999"/>
                      </a:lnTo>
                      <a:lnTo>
                        <a:pt x="5373" y="5938"/>
                      </a:lnTo>
                      <a:lnTo>
                        <a:pt x="5442" y="4895"/>
                      </a:lnTo>
                      <a:lnTo>
                        <a:pt x="5476" y="3834"/>
                      </a:lnTo>
                      <a:lnTo>
                        <a:pt x="5476" y="2773"/>
                      </a:lnTo>
                      <a:lnTo>
                        <a:pt x="5476" y="1712"/>
                      </a:lnTo>
                      <a:lnTo>
                        <a:pt x="5425" y="651"/>
                      </a:lnTo>
                      <a:lnTo>
                        <a:pt x="5151" y="514"/>
                      </a:lnTo>
                      <a:lnTo>
                        <a:pt x="4877" y="394"/>
                      </a:lnTo>
                      <a:lnTo>
                        <a:pt x="4586" y="274"/>
                      </a:lnTo>
                      <a:lnTo>
                        <a:pt x="4295" y="189"/>
                      </a:lnTo>
                      <a:lnTo>
                        <a:pt x="3987" y="120"/>
                      </a:lnTo>
                      <a:lnTo>
                        <a:pt x="3696" y="69"/>
                      </a:lnTo>
                      <a:lnTo>
                        <a:pt x="3388" y="18"/>
                      </a:lnTo>
                      <a:lnTo>
                        <a:pt x="3080" y="1"/>
                      </a:lnTo>
                      <a:close/>
                    </a:path>
                  </a:pathLst>
                </a:custGeom>
                <a:solidFill>
                  <a:srgbClr val="F4D8B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0" name="Google Shape;1682;p34">
                  <a:extLst>
                    <a:ext uri="{FF2B5EF4-FFF2-40B4-BE49-F238E27FC236}">
                      <a16:creationId xmlns:a16="http://schemas.microsoft.com/office/drawing/2014/main" id="{15590E7E-76FD-FD08-A450-CEA0FDB15075}"/>
                    </a:ext>
                  </a:extLst>
                </p:cNvPr>
                <p:cNvSpPr/>
                <p:nvPr/>
              </p:nvSpPr>
              <p:spPr>
                <a:xfrm>
                  <a:off x="2276789" y="2258729"/>
                  <a:ext cx="183597" cy="10476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76" h="31247" fill="none" extrusionOk="0">
                      <a:moveTo>
                        <a:pt x="240" y="19474"/>
                      </a:moveTo>
                      <a:lnTo>
                        <a:pt x="240" y="19474"/>
                      </a:lnTo>
                      <a:lnTo>
                        <a:pt x="137" y="20637"/>
                      </a:lnTo>
                      <a:lnTo>
                        <a:pt x="52" y="21801"/>
                      </a:lnTo>
                      <a:lnTo>
                        <a:pt x="52" y="21801"/>
                      </a:lnTo>
                      <a:lnTo>
                        <a:pt x="17" y="22468"/>
                      </a:lnTo>
                      <a:lnTo>
                        <a:pt x="0" y="23119"/>
                      </a:lnTo>
                      <a:lnTo>
                        <a:pt x="0" y="23786"/>
                      </a:lnTo>
                      <a:lnTo>
                        <a:pt x="17" y="24453"/>
                      </a:lnTo>
                      <a:lnTo>
                        <a:pt x="52" y="25103"/>
                      </a:lnTo>
                      <a:lnTo>
                        <a:pt x="120" y="25754"/>
                      </a:lnTo>
                      <a:lnTo>
                        <a:pt x="206" y="26421"/>
                      </a:lnTo>
                      <a:lnTo>
                        <a:pt x="342" y="27054"/>
                      </a:lnTo>
                      <a:lnTo>
                        <a:pt x="342" y="27054"/>
                      </a:lnTo>
                      <a:lnTo>
                        <a:pt x="496" y="27687"/>
                      </a:lnTo>
                      <a:lnTo>
                        <a:pt x="685" y="28303"/>
                      </a:lnTo>
                      <a:lnTo>
                        <a:pt x="804" y="28611"/>
                      </a:lnTo>
                      <a:lnTo>
                        <a:pt x="924" y="28902"/>
                      </a:lnTo>
                      <a:lnTo>
                        <a:pt x="1061" y="29210"/>
                      </a:lnTo>
                      <a:lnTo>
                        <a:pt x="1198" y="29501"/>
                      </a:lnTo>
                      <a:lnTo>
                        <a:pt x="1198" y="29501"/>
                      </a:lnTo>
                      <a:lnTo>
                        <a:pt x="1335" y="29724"/>
                      </a:lnTo>
                      <a:lnTo>
                        <a:pt x="1455" y="29946"/>
                      </a:lnTo>
                      <a:lnTo>
                        <a:pt x="1609" y="30134"/>
                      </a:lnTo>
                      <a:lnTo>
                        <a:pt x="1763" y="30357"/>
                      </a:lnTo>
                      <a:lnTo>
                        <a:pt x="1763" y="30357"/>
                      </a:lnTo>
                      <a:lnTo>
                        <a:pt x="2105" y="30836"/>
                      </a:lnTo>
                      <a:lnTo>
                        <a:pt x="2327" y="31127"/>
                      </a:lnTo>
                      <a:lnTo>
                        <a:pt x="2413" y="31212"/>
                      </a:lnTo>
                      <a:lnTo>
                        <a:pt x="2447" y="31247"/>
                      </a:lnTo>
                      <a:lnTo>
                        <a:pt x="2447" y="31247"/>
                      </a:lnTo>
                      <a:lnTo>
                        <a:pt x="2481" y="31161"/>
                      </a:lnTo>
                      <a:lnTo>
                        <a:pt x="2516" y="31075"/>
                      </a:lnTo>
                      <a:lnTo>
                        <a:pt x="2533" y="30990"/>
                      </a:lnTo>
                      <a:lnTo>
                        <a:pt x="2533" y="30904"/>
                      </a:lnTo>
                      <a:lnTo>
                        <a:pt x="2499" y="30716"/>
                      </a:lnTo>
                      <a:lnTo>
                        <a:pt x="2464" y="30528"/>
                      </a:lnTo>
                      <a:lnTo>
                        <a:pt x="2464" y="30528"/>
                      </a:lnTo>
                      <a:lnTo>
                        <a:pt x="2310" y="30032"/>
                      </a:lnTo>
                      <a:lnTo>
                        <a:pt x="2139" y="29553"/>
                      </a:lnTo>
                      <a:lnTo>
                        <a:pt x="1968" y="29056"/>
                      </a:lnTo>
                      <a:lnTo>
                        <a:pt x="1814" y="28577"/>
                      </a:lnTo>
                      <a:lnTo>
                        <a:pt x="1814" y="28577"/>
                      </a:lnTo>
                      <a:lnTo>
                        <a:pt x="1729" y="28286"/>
                      </a:lnTo>
                      <a:lnTo>
                        <a:pt x="1660" y="27978"/>
                      </a:lnTo>
                      <a:lnTo>
                        <a:pt x="1592" y="27653"/>
                      </a:lnTo>
                      <a:lnTo>
                        <a:pt x="1540" y="27311"/>
                      </a:lnTo>
                      <a:lnTo>
                        <a:pt x="1523" y="26986"/>
                      </a:lnTo>
                      <a:lnTo>
                        <a:pt x="1540" y="26661"/>
                      </a:lnTo>
                      <a:lnTo>
                        <a:pt x="1557" y="26507"/>
                      </a:lnTo>
                      <a:lnTo>
                        <a:pt x="1592" y="26353"/>
                      </a:lnTo>
                      <a:lnTo>
                        <a:pt x="1643" y="26216"/>
                      </a:lnTo>
                      <a:lnTo>
                        <a:pt x="1694" y="26079"/>
                      </a:lnTo>
                      <a:lnTo>
                        <a:pt x="1694" y="26079"/>
                      </a:lnTo>
                      <a:lnTo>
                        <a:pt x="1711" y="26079"/>
                      </a:lnTo>
                      <a:lnTo>
                        <a:pt x="1763" y="26096"/>
                      </a:lnTo>
                      <a:lnTo>
                        <a:pt x="1917" y="26199"/>
                      </a:lnTo>
                      <a:lnTo>
                        <a:pt x="2139" y="26387"/>
                      </a:lnTo>
                      <a:lnTo>
                        <a:pt x="2139" y="26387"/>
                      </a:lnTo>
                      <a:lnTo>
                        <a:pt x="2225" y="26507"/>
                      </a:lnTo>
                      <a:lnTo>
                        <a:pt x="2293" y="26644"/>
                      </a:lnTo>
                      <a:lnTo>
                        <a:pt x="2327" y="26780"/>
                      </a:lnTo>
                      <a:lnTo>
                        <a:pt x="2379" y="26917"/>
                      </a:lnTo>
                      <a:lnTo>
                        <a:pt x="2379" y="26917"/>
                      </a:lnTo>
                      <a:lnTo>
                        <a:pt x="2481" y="27294"/>
                      </a:lnTo>
                      <a:lnTo>
                        <a:pt x="2481" y="27294"/>
                      </a:lnTo>
                      <a:lnTo>
                        <a:pt x="2516" y="27431"/>
                      </a:lnTo>
                      <a:lnTo>
                        <a:pt x="2567" y="27585"/>
                      </a:lnTo>
                      <a:lnTo>
                        <a:pt x="2635" y="27704"/>
                      </a:lnTo>
                      <a:lnTo>
                        <a:pt x="2721" y="27824"/>
                      </a:lnTo>
                      <a:lnTo>
                        <a:pt x="2721" y="27824"/>
                      </a:lnTo>
                      <a:lnTo>
                        <a:pt x="2772" y="27876"/>
                      </a:lnTo>
                      <a:lnTo>
                        <a:pt x="2824" y="27927"/>
                      </a:lnTo>
                      <a:lnTo>
                        <a:pt x="2892" y="27961"/>
                      </a:lnTo>
                      <a:lnTo>
                        <a:pt x="2978" y="27978"/>
                      </a:lnTo>
                      <a:lnTo>
                        <a:pt x="3046" y="27978"/>
                      </a:lnTo>
                      <a:lnTo>
                        <a:pt x="3115" y="27978"/>
                      </a:lnTo>
                      <a:lnTo>
                        <a:pt x="3183" y="27961"/>
                      </a:lnTo>
                      <a:lnTo>
                        <a:pt x="3251" y="27927"/>
                      </a:lnTo>
                      <a:lnTo>
                        <a:pt x="3251" y="27927"/>
                      </a:lnTo>
                      <a:lnTo>
                        <a:pt x="3303" y="27893"/>
                      </a:lnTo>
                      <a:lnTo>
                        <a:pt x="3337" y="27824"/>
                      </a:lnTo>
                      <a:lnTo>
                        <a:pt x="3371" y="27773"/>
                      </a:lnTo>
                      <a:lnTo>
                        <a:pt x="3388" y="27704"/>
                      </a:lnTo>
                      <a:lnTo>
                        <a:pt x="3423" y="27568"/>
                      </a:lnTo>
                      <a:lnTo>
                        <a:pt x="3423" y="27414"/>
                      </a:lnTo>
                      <a:lnTo>
                        <a:pt x="3423" y="27414"/>
                      </a:lnTo>
                      <a:lnTo>
                        <a:pt x="3388" y="27037"/>
                      </a:lnTo>
                      <a:lnTo>
                        <a:pt x="3320" y="26644"/>
                      </a:lnTo>
                      <a:lnTo>
                        <a:pt x="3234" y="26250"/>
                      </a:lnTo>
                      <a:lnTo>
                        <a:pt x="3132" y="25873"/>
                      </a:lnTo>
                      <a:lnTo>
                        <a:pt x="2875" y="25103"/>
                      </a:lnTo>
                      <a:lnTo>
                        <a:pt x="2618" y="24368"/>
                      </a:lnTo>
                      <a:lnTo>
                        <a:pt x="2618" y="24368"/>
                      </a:lnTo>
                      <a:lnTo>
                        <a:pt x="2362" y="23598"/>
                      </a:lnTo>
                      <a:lnTo>
                        <a:pt x="2242" y="23204"/>
                      </a:lnTo>
                      <a:lnTo>
                        <a:pt x="2139" y="22811"/>
                      </a:lnTo>
                      <a:lnTo>
                        <a:pt x="2054" y="22417"/>
                      </a:lnTo>
                      <a:lnTo>
                        <a:pt x="1985" y="22006"/>
                      </a:lnTo>
                      <a:lnTo>
                        <a:pt x="1934" y="21613"/>
                      </a:lnTo>
                      <a:lnTo>
                        <a:pt x="1917" y="21202"/>
                      </a:lnTo>
                      <a:lnTo>
                        <a:pt x="1917" y="21202"/>
                      </a:lnTo>
                      <a:lnTo>
                        <a:pt x="1917" y="20945"/>
                      </a:lnTo>
                      <a:lnTo>
                        <a:pt x="1934" y="20689"/>
                      </a:lnTo>
                      <a:lnTo>
                        <a:pt x="1968" y="20449"/>
                      </a:lnTo>
                      <a:lnTo>
                        <a:pt x="2002" y="20192"/>
                      </a:lnTo>
                      <a:lnTo>
                        <a:pt x="2105" y="19696"/>
                      </a:lnTo>
                      <a:lnTo>
                        <a:pt x="2242" y="19200"/>
                      </a:lnTo>
                      <a:lnTo>
                        <a:pt x="2396" y="18721"/>
                      </a:lnTo>
                      <a:lnTo>
                        <a:pt x="2567" y="18242"/>
                      </a:lnTo>
                      <a:lnTo>
                        <a:pt x="2909" y="17283"/>
                      </a:lnTo>
                      <a:lnTo>
                        <a:pt x="2909" y="17283"/>
                      </a:lnTo>
                      <a:lnTo>
                        <a:pt x="3269" y="16274"/>
                      </a:lnTo>
                      <a:lnTo>
                        <a:pt x="3594" y="15281"/>
                      </a:lnTo>
                      <a:lnTo>
                        <a:pt x="3902" y="14255"/>
                      </a:lnTo>
                      <a:lnTo>
                        <a:pt x="4175" y="13245"/>
                      </a:lnTo>
                      <a:lnTo>
                        <a:pt x="4432" y="12218"/>
                      </a:lnTo>
                      <a:lnTo>
                        <a:pt x="4655" y="11175"/>
                      </a:lnTo>
                      <a:lnTo>
                        <a:pt x="4843" y="10148"/>
                      </a:lnTo>
                      <a:lnTo>
                        <a:pt x="5014" y="9104"/>
                      </a:lnTo>
                      <a:lnTo>
                        <a:pt x="5168" y="8043"/>
                      </a:lnTo>
                      <a:lnTo>
                        <a:pt x="5288" y="6999"/>
                      </a:lnTo>
                      <a:lnTo>
                        <a:pt x="5373" y="5938"/>
                      </a:lnTo>
                      <a:lnTo>
                        <a:pt x="5442" y="4895"/>
                      </a:lnTo>
                      <a:lnTo>
                        <a:pt x="5476" y="3834"/>
                      </a:lnTo>
                      <a:lnTo>
                        <a:pt x="5476" y="2773"/>
                      </a:lnTo>
                      <a:lnTo>
                        <a:pt x="5476" y="1712"/>
                      </a:lnTo>
                      <a:lnTo>
                        <a:pt x="5425" y="651"/>
                      </a:lnTo>
                      <a:lnTo>
                        <a:pt x="5425" y="651"/>
                      </a:lnTo>
                      <a:lnTo>
                        <a:pt x="5151" y="514"/>
                      </a:lnTo>
                      <a:lnTo>
                        <a:pt x="4877" y="394"/>
                      </a:lnTo>
                      <a:lnTo>
                        <a:pt x="4586" y="274"/>
                      </a:lnTo>
                      <a:lnTo>
                        <a:pt x="4295" y="189"/>
                      </a:lnTo>
                      <a:lnTo>
                        <a:pt x="3987" y="120"/>
                      </a:lnTo>
                      <a:lnTo>
                        <a:pt x="3696" y="69"/>
                      </a:lnTo>
                      <a:lnTo>
                        <a:pt x="3388" y="18"/>
                      </a:lnTo>
                      <a:lnTo>
                        <a:pt x="3080" y="1"/>
                      </a:lnTo>
                      <a:lnTo>
                        <a:pt x="3080" y="1"/>
                      </a:lnTo>
                      <a:lnTo>
                        <a:pt x="2807" y="1"/>
                      </a:lnTo>
                      <a:lnTo>
                        <a:pt x="2687" y="18"/>
                      </a:lnTo>
                      <a:lnTo>
                        <a:pt x="2550" y="52"/>
                      </a:lnTo>
                      <a:lnTo>
                        <a:pt x="2430" y="86"/>
                      </a:lnTo>
                      <a:lnTo>
                        <a:pt x="2310" y="120"/>
                      </a:lnTo>
                      <a:lnTo>
                        <a:pt x="2208" y="189"/>
                      </a:lnTo>
                      <a:lnTo>
                        <a:pt x="2105" y="274"/>
                      </a:lnTo>
                      <a:lnTo>
                        <a:pt x="2105" y="274"/>
                      </a:lnTo>
                      <a:lnTo>
                        <a:pt x="2037" y="343"/>
                      </a:lnTo>
                      <a:lnTo>
                        <a:pt x="1985" y="428"/>
                      </a:lnTo>
                      <a:lnTo>
                        <a:pt x="1900" y="617"/>
                      </a:lnTo>
                      <a:lnTo>
                        <a:pt x="1831" y="805"/>
                      </a:lnTo>
                      <a:lnTo>
                        <a:pt x="1797" y="1010"/>
                      </a:lnTo>
                      <a:lnTo>
                        <a:pt x="1797" y="1010"/>
                      </a:lnTo>
                      <a:lnTo>
                        <a:pt x="1711" y="1506"/>
                      </a:lnTo>
                      <a:lnTo>
                        <a:pt x="1660" y="2003"/>
                      </a:lnTo>
                      <a:lnTo>
                        <a:pt x="1626" y="2482"/>
                      </a:lnTo>
                      <a:lnTo>
                        <a:pt x="1626" y="2961"/>
                      </a:lnTo>
                      <a:lnTo>
                        <a:pt x="1626" y="3919"/>
                      </a:lnTo>
                      <a:lnTo>
                        <a:pt x="1626" y="4398"/>
                      </a:lnTo>
                      <a:lnTo>
                        <a:pt x="1626" y="4895"/>
                      </a:lnTo>
                      <a:lnTo>
                        <a:pt x="1626" y="4895"/>
                      </a:lnTo>
                      <a:lnTo>
                        <a:pt x="1609" y="5511"/>
                      </a:lnTo>
                      <a:lnTo>
                        <a:pt x="1557" y="6127"/>
                      </a:lnTo>
                      <a:lnTo>
                        <a:pt x="1506" y="6743"/>
                      </a:lnTo>
                      <a:lnTo>
                        <a:pt x="1438" y="7359"/>
                      </a:lnTo>
                      <a:lnTo>
                        <a:pt x="1301" y="8591"/>
                      </a:lnTo>
                      <a:lnTo>
                        <a:pt x="1164" y="9806"/>
                      </a:lnTo>
                      <a:lnTo>
                        <a:pt x="1164" y="9806"/>
                      </a:lnTo>
                      <a:lnTo>
                        <a:pt x="240" y="19474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1" name="Google Shape;1683;p34">
                  <a:extLst>
                    <a:ext uri="{FF2B5EF4-FFF2-40B4-BE49-F238E27FC236}">
                      <a16:creationId xmlns:a16="http://schemas.microsoft.com/office/drawing/2014/main" id="{B90579D9-7E56-39D1-7A86-F9C1733E407D}"/>
                    </a:ext>
                  </a:extLst>
                </p:cNvPr>
                <p:cNvSpPr/>
                <p:nvPr/>
              </p:nvSpPr>
              <p:spPr>
                <a:xfrm>
                  <a:off x="2419651" y="2903033"/>
                  <a:ext cx="580026" cy="15662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00" h="46716" extrusionOk="0">
                      <a:moveTo>
                        <a:pt x="17300" y="0"/>
                      </a:moveTo>
                      <a:lnTo>
                        <a:pt x="633" y="479"/>
                      </a:lnTo>
                      <a:lnTo>
                        <a:pt x="479" y="3354"/>
                      </a:lnTo>
                      <a:lnTo>
                        <a:pt x="359" y="6212"/>
                      </a:lnTo>
                      <a:lnTo>
                        <a:pt x="240" y="9086"/>
                      </a:lnTo>
                      <a:lnTo>
                        <a:pt x="154" y="11961"/>
                      </a:lnTo>
                      <a:lnTo>
                        <a:pt x="86" y="14836"/>
                      </a:lnTo>
                      <a:lnTo>
                        <a:pt x="51" y="17711"/>
                      </a:lnTo>
                      <a:lnTo>
                        <a:pt x="17" y="20585"/>
                      </a:lnTo>
                      <a:lnTo>
                        <a:pt x="0" y="23460"/>
                      </a:lnTo>
                      <a:lnTo>
                        <a:pt x="17" y="26318"/>
                      </a:lnTo>
                      <a:lnTo>
                        <a:pt x="51" y="29193"/>
                      </a:lnTo>
                      <a:lnTo>
                        <a:pt x="103" y="32067"/>
                      </a:lnTo>
                      <a:lnTo>
                        <a:pt x="171" y="34942"/>
                      </a:lnTo>
                      <a:lnTo>
                        <a:pt x="257" y="37817"/>
                      </a:lnTo>
                      <a:lnTo>
                        <a:pt x="359" y="40692"/>
                      </a:lnTo>
                      <a:lnTo>
                        <a:pt x="479" y="43549"/>
                      </a:lnTo>
                      <a:lnTo>
                        <a:pt x="616" y="46424"/>
                      </a:lnTo>
                      <a:lnTo>
                        <a:pt x="975" y="46475"/>
                      </a:lnTo>
                      <a:lnTo>
                        <a:pt x="1335" y="46510"/>
                      </a:lnTo>
                      <a:lnTo>
                        <a:pt x="1694" y="46527"/>
                      </a:lnTo>
                      <a:lnTo>
                        <a:pt x="2053" y="46544"/>
                      </a:lnTo>
                      <a:lnTo>
                        <a:pt x="2413" y="46527"/>
                      </a:lnTo>
                      <a:lnTo>
                        <a:pt x="2772" y="46493"/>
                      </a:lnTo>
                      <a:lnTo>
                        <a:pt x="3131" y="46458"/>
                      </a:lnTo>
                      <a:lnTo>
                        <a:pt x="3491" y="46390"/>
                      </a:lnTo>
                      <a:lnTo>
                        <a:pt x="4261" y="38433"/>
                      </a:lnTo>
                      <a:lnTo>
                        <a:pt x="4672" y="34446"/>
                      </a:lnTo>
                      <a:lnTo>
                        <a:pt x="5082" y="30476"/>
                      </a:lnTo>
                      <a:lnTo>
                        <a:pt x="5493" y="26506"/>
                      </a:lnTo>
                      <a:lnTo>
                        <a:pt x="5938" y="22519"/>
                      </a:lnTo>
                      <a:lnTo>
                        <a:pt x="6383" y="18549"/>
                      </a:lnTo>
                      <a:lnTo>
                        <a:pt x="6845" y="14579"/>
                      </a:lnTo>
                      <a:lnTo>
                        <a:pt x="6982" y="13570"/>
                      </a:lnTo>
                      <a:lnTo>
                        <a:pt x="7050" y="13073"/>
                      </a:lnTo>
                      <a:lnTo>
                        <a:pt x="7153" y="12577"/>
                      </a:lnTo>
                      <a:lnTo>
                        <a:pt x="7255" y="12081"/>
                      </a:lnTo>
                      <a:lnTo>
                        <a:pt x="7392" y="11602"/>
                      </a:lnTo>
                      <a:lnTo>
                        <a:pt x="7563" y="11123"/>
                      </a:lnTo>
                      <a:lnTo>
                        <a:pt x="7752" y="10661"/>
                      </a:lnTo>
                      <a:lnTo>
                        <a:pt x="7820" y="10524"/>
                      </a:lnTo>
                      <a:lnTo>
                        <a:pt x="7889" y="10404"/>
                      </a:lnTo>
                      <a:lnTo>
                        <a:pt x="7991" y="10301"/>
                      </a:lnTo>
                      <a:lnTo>
                        <a:pt x="8094" y="10233"/>
                      </a:lnTo>
                      <a:lnTo>
                        <a:pt x="8197" y="10199"/>
                      </a:lnTo>
                      <a:lnTo>
                        <a:pt x="8282" y="10182"/>
                      </a:lnTo>
                      <a:lnTo>
                        <a:pt x="8368" y="10182"/>
                      </a:lnTo>
                      <a:lnTo>
                        <a:pt x="8453" y="10199"/>
                      </a:lnTo>
                      <a:lnTo>
                        <a:pt x="8522" y="10233"/>
                      </a:lnTo>
                      <a:lnTo>
                        <a:pt x="8607" y="10267"/>
                      </a:lnTo>
                      <a:lnTo>
                        <a:pt x="8676" y="10336"/>
                      </a:lnTo>
                      <a:lnTo>
                        <a:pt x="8744" y="10404"/>
                      </a:lnTo>
                      <a:lnTo>
                        <a:pt x="8881" y="10575"/>
                      </a:lnTo>
                      <a:lnTo>
                        <a:pt x="8984" y="10746"/>
                      </a:lnTo>
                      <a:lnTo>
                        <a:pt x="9069" y="10952"/>
                      </a:lnTo>
                      <a:lnTo>
                        <a:pt x="9138" y="11157"/>
                      </a:lnTo>
                      <a:lnTo>
                        <a:pt x="9257" y="11687"/>
                      </a:lnTo>
                      <a:lnTo>
                        <a:pt x="9377" y="12218"/>
                      </a:lnTo>
                      <a:lnTo>
                        <a:pt x="9463" y="12748"/>
                      </a:lnTo>
                      <a:lnTo>
                        <a:pt x="9565" y="13279"/>
                      </a:lnTo>
                      <a:lnTo>
                        <a:pt x="9702" y="14357"/>
                      </a:lnTo>
                      <a:lnTo>
                        <a:pt x="9839" y="15418"/>
                      </a:lnTo>
                      <a:lnTo>
                        <a:pt x="10062" y="17454"/>
                      </a:lnTo>
                      <a:lnTo>
                        <a:pt x="10250" y="19490"/>
                      </a:lnTo>
                      <a:lnTo>
                        <a:pt x="10404" y="21509"/>
                      </a:lnTo>
                      <a:lnTo>
                        <a:pt x="10541" y="23546"/>
                      </a:lnTo>
                      <a:lnTo>
                        <a:pt x="10661" y="25582"/>
                      </a:lnTo>
                      <a:lnTo>
                        <a:pt x="10763" y="27635"/>
                      </a:lnTo>
                      <a:lnTo>
                        <a:pt x="10832" y="29672"/>
                      </a:lnTo>
                      <a:lnTo>
                        <a:pt x="10900" y="31708"/>
                      </a:lnTo>
                      <a:lnTo>
                        <a:pt x="10934" y="33471"/>
                      </a:lnTo>
                      <a:lnTo>
                        <a:pt x="10952" y="35284"/>
                      </a:lnTo>
                      <a:lnTo>
                        <a:pt x="10969" y="37132"/>
                      </a:lnTo>
                      <a:lnTo>
                        <a:pt x="10969" y="38981"/>
                      </a:lnTo>
                      <a:lnTo>
                        <a:pt x="10952" y="40846"/>
                      </a:lnTo>
                      <a:lnTo>
                        <a:pt x="10917" y="42677"/>
                      </a:lnTo>
                      <a:lnTo>
                        <a:pt x="10849" y="46270"/>
                      </a:lnTo>
                      <a:lnTo>
                        <a:pt x="10849" y="46321"/>
                      </a:lnTo>
                      <a:lnTo>
                        <a:pt x="10866" y="46373"/>
                      </a:lnTo>
                      <a:lnTo>
                        <a:pt x="10917" y="46441"/>
                      </a:lnTo>
                      <a:lnTo>
                        <a:pt x="10986" y="46475"/>
                      </a:lnTo>
                      <a:lnTo>
                        <a:pt x="11123" y="46544"/>
                      </a:lnTo>
                      <a:lnTo>
                        <a:pt x="11260" y="46595"/>
                      </a:lnTo>
                      <a:lnTo>
                        <a:pt x="11414" y="46647"/>
                      </a:lnTo>
                      <a:lnTo>
                        <a:pt x="11585" y="46664"/>
                      </a:lnTo>
                      <a:lnTo>
                        <a:pt x="11927" y="46715"/>
                      </a:lnTo>
                      <a:lnTo>
                        <a:pt x="12646" y="46715"/>
                      </a:lnTo>
                      <a:lnTo>
                        <a:pt x="13005" y="46698"/>
                      </a:lnTo>
                      <a:lnTo>
                        <a:pt x="13672" y="46664"/>
                      </a:lnTo>
                      <a:lnTo>
                        <a:pt x="13775" y="46647"/>
                      </a:lnTo>
                      <a:lnTo>
                        <a:pt x="13809" y="46629"/>
                      </a:lnTo>
                      <a:lnTo>
                        <a:pt x="13843" y="46612"/>
                      </a:lnTo>
                      <a:lnTo>
                        <a:pt x="13895" y="46544"/>
                      </a:lnTo>
                      <a:lnTo>
                        <a:pt x="13912" y="46475"/>
                      </a:lnTo>
                      <a:lnTo>
                        <a:pt x="14100" y="45500"/>
                      </a:lnTo>
                      <a:lnTo>
                        <a:pt x="14271" y="44490"/>
                      </a:lnTo>
                      <a:lnTo>
                        <a:pt x="14425" y="43498"/>
                      </a:lnTo>
                      <a:lnTo>
                        <a:pt x="14579" y="42471"/>
                      </a:lnTo>
                      <a:lnTo>
                        <a:pt x="14699" y="41445"/>
                      </a:lnTo>
                      <a:lnTo>
                        <a:pt x="14819" y="40418"/>
                      </a:lnTo>
                      <a:lnTo>
                        <a:pt x="15041" y="38364"/>
                      </a:lnTo>
                      <a:lnTo>
                        <a:pt x="15212" y="36294"/>
                      </a:lnTo>
                      <a:lnTo>
                        <a:pt x="15383" y="34223"/>
                      </a:lnTo>
                      <a:lnTo>
                        <a:pt x="15555" y="32187"/>
                      </a:lnTo>
                      <a:lnTo>
                        <a:pt x="15726" y="30185"/>
                      </a:lnTo>
                      <a:lnTo>
                        <a:pt x="15897" y="28166"/>
                      </a:lnTo>
                      <a:lnTo>
                        <a:pt x="16068" y="26147"/>
                      </a:lnTo>
                      <a:lnTo>
                        <a:pt x="16222" y="24128"/>
                      </a:lnTo>
                      <a:lnTo>
                        <a:pt x="16359" y="22108"/>
                      </a:lnTo>
                      <a:lnTo>
                        <a:pt x="16479" y="20089"/>
                      </a:lnTo>
                      <a:lnTo>
                        <a:pt x="16598" y="18070"/>
                      </a:lnTo>
                      <a:lnTo>
                        <a:pt x="16804" y="14032"/>
                      </a:lnTo>
                      <a:lnTo>
                        <a:pt x="16958" y="10524"/>
                      </a:lnTo>
                      <a:lnTo>
                        <a:pt x="17078" y="7016"/>
                      </a:lnTo>
                      <a:lnTo>
                        <a:pt x="17197" y="3508"/>
                      </a:lnTo>
                      <a:lnTo>
                        <a:pt x="17300" y="0"/>
                      </a:lnTo>
                      <a:close/>
                    </a:path>
                  </a:pathLst>
                </a:custGeom>
                <a:solidFill>
                  <a:srgbClr val="74E8B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2" name="Google Shape;1684;p34">
                  <a:extLst>
                    <a:ext uri="{FF2B5EF4-FFF2-40B4-BE49-F238E27FC236}">
                      <a16:creationId xmlns:a16="http://schemas.microsoft.com/office/drawing/2014/main" id="{666C56BF-F8CB-3B56-E55F-1A1D1ECADBAC}"/>
                    </a:ext>
                  </a:extLst>
                </p:cNvPr>
                <p:cNvSpPr/>
                <p:nvPr/>
              </p:nvSpPr>
              <p:spPr>
                <a:xfrm>
                  <a:off x="2419651" y="2903033"/>
                  <a:ext cx="580026" cy="15662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00" h="46716" fill="none" extrusionOk="0">
                      <a:moveTo>
                        <a:pt x="633" y="479"/>
                      </a:moveTo>
                      <a:lnTo>
                        <a:pt x="633" y="479"/>
                      </a:lnTo>
                      <a:lnTo>
                        <a:pt x="479" y="3354"/>
                      </a:lnTo>
                      <a:lnTo>
                        <a:pt x="359" y="6212"/>
                      </a:lnTo>
                      <a:lnTo>
                        <a:pt x="240" y="9086"/>
                      </a:lnTo>
                      <a:lnTo>
                        <a:pt x="154" y="11961"/>
                      </a:lnTo>
                      <a:lnTo>
                        <a:pt x="86" y="14836"/>
                      </a:lnTo>
                      <a:lnTo>
                        <a:pt x="51" y="17711"/>
                      </a:lnTo>
                      <a:lnTo>
                        <a:pt x="17" y="20585"/>
                      </a:lnTo>
                      <a:lnTo>
                        <a:pt x="0" y="23460"/>
                      </a:lnTo>
                      <a:lnTo>
                        <a:pt x="17" y="26318"/>
                      </a:lnTo>
                      <a:lnTo>
                        <a:pt x="51" y="29193"/>
                      </a:lnTo>
                      <a:lnTo>
                        <a:pt x="103" y="32067"/>
                      </a:lnTo>
                      <a:lnTo>
                        <a:pt x="171" y="34942"/>
                      </a:lnTo>
                      <a:lnTo>
                        <a:pt x="257" y="37817"/>
                      </a:lnTo>
                      <a:lnTo>
                        <a:pt x="359" y="40692"/>
                      </a:lnTo>
                      <a:lnTo>
                        <a:pt x="479" y="43549"/>
                      </a:lnTo>
                      <a:lnTo>
                        <a:pt x="616" y="46424"/>
                      </a:lnTo>
                      <a:lnTo>
                        <a:pt x="616" y="46424"/>
                      </a:lnTo>
                      <a:lnTo>
                        <a:pt x="975" y="46475"/>
                      </a:lnTo>
                      <a:lnTo>
                        <a:pt x="1335" y="46510"/>
                      </a:lnTo>
                      <a:lnTo>
                        <a:pt x="1694" y="46527"/>
                      </a:lnTo>
                      <a:lnTo>
                        <a:pt x="2053" y="46544"/>
                      </a:lnTo>
                      <a:lnTo>
                        <a:pt x="2413" y="46527"/>
                      </a:lnTo>
                      <a:lnTo>
                        <a:pt x="2772" y="46493"/>
                      </a:lnTo>
                      <a:lnTo>
                        <a:pt x="3131" y="46458"/>
                      </a:lnTo>
                      <a:lnTo>
                        <a:pt x="3491" y="46390"/>
                      </a:lnTo>
                      <a:lnTo>
                        <a:pt x="3491" y="46390"/>
                      </a:lnTo>
                      <a:lnTo>
                        <a:pt x="4261" y="38433"/>
                      </a:lnTo>
                      <a:lnTo>
                        <a:pt x="4672" y="34446"/>
                      </a:lnTo>
                      <a:lnTo>
                        <a:pt x="5082" y="30476"/>
                      </a:lnTo>
                      <a:lnTo>
                        <a:pt x="5493" y="26506"/>
                      </a:lnTo>
                      <a:lnTo>
                        <a:pt x="5938" y="22519"/>
                      </a:lnTo>
                      <a:lnTo>
                        <a:pt x="6383" y="18549"/>
                      </a:lnTo>
                      <a:lnTo>
                        <a:pt x="6845" y="14579"/>
                      </a:lnTo>
                      <a:lnTo>
                        <a:pt x="6845" y="14579"/>
                      </a:lnTo>
                      <a:lnTo>
                        <a:pt x="6982" y="13570"/>
                      </a:lnTo>
                      <a:lnTo>
                        <a:pt x="7050" y="13073"/>
                      </a:lnTo>
                      <a:lnTo>
                        <a:pt x="7153" y="12577"/>
                      </a:lnTo>
                      <a:lnTo>
                        <a:pt x="7255" y="12081"/>
                      </a:lnTo>
                      <a:lnTo>
                        <a:pt x="7392" y="11602"/>
                      </a:lnTo>
                      <a:lnTo>
                        <a:pt x="7563" y="11123"/>
                      </a:lnTo>
                      <a:lnTo>
                        <a:pt x="7752" y="10661"/>
                      </a:lnTo>
                      <a:lnTo>
                        <a:pt x="7752" y="10661"/>
                      </a:lnTo>
                      <a:lnTo>
                        <a:pt x="7820" y="10524"/>
                      </a:lnTo>
                      <a:lnTo>
                        <a:pt x="7889" y="10404"/>
                      </a:lnTo>
                      <a:lnTo>
                        <a:pt x="7991" y="10301"/>
                      </a:lnTo>
                      <a:lnTo>
                        <a:pt x="8094" y="10233"/>
                      </a:lnTo>
                      <a:lnTo>
                        <a:pt x="8094" y="10233"/>
                      </a:lnTo>
                      <a:lnTo>
                        <a:pt x="8197" y="10199"/>
                      </a:lnTo>
                      <a:lnTo>
                        <a:pt x="8282" y="10182"/>
                      </a:lnTo>
                      <a:lnTo>
                        <a:pt x="8368" y="10182"/>
                      </a:lnTo>
                      <a:lnTo>
                        <a:pt x="8453" y="10199"/>
                      </a:lnTo>
                      <a:lnTo>
                        <a:pt x="8522" y="10233"/>
                      </a:lnTo>
                      <a:lnTo>
                        <a:pt x="8607" y="10267"/>
                      </a:lnTo>
                      <a:lnTo>
                        <a:pt x="8676" y="10336"/>
                      </a:lnTo>
                      <a:lnTo>
                        <a:pt x="8744" y="10404"/>
                      </a:lnTo>
                      <a:lnTo>
                        <a:pt x="8881" y="10575"/>
                      </a:lnTo>
                      <a:lnTo>
                        <a:pt x="8984" y="10746"/>
                      </a:lnTo>
                      <a:lnTo>
                        <a:pt x="9069" y="10952"/>
                      </a:lnTo>
                      <a:lnTo>
                        <a:pt x="9138" y="11157"/>
                      </a:lnTo>
                      <a:lnTo>
                        <a:pt x="9138" y="11157"/>
                      </a:lnTo>
                      <a:lnTo>
                        <a:pt x="9257" y="11687"/>
                      </a:lnTo>
                      <a:lnTo>
                        <a:pt x="9377" y="12218"/>
                      </a:lnTo>
                      <a:lnTo>
                        <a:pt x="9463" y="12748"/>
                      </a:lnTo>
                      <a:lnTo>
                        <a:pt x="9565" y="13279"/>
                      </a:lnTo>
                      <a:lnTo>
                        <a:pt x="9702" y="14357"/>
                      </a:lnTo>
                      <a:lnTo>
                        <a:pt x="9839" y="15418"/>
                      </a:lnTo>
                      <a:lnTo>
                        <a:pt x="9839" y="15418"/>
                      </a:lnTo>
                      <a:lnTo>
                        <a:pt x="10062" y="17454"/>
                      </a:lnTo>
                      <a:lnTo>
                        <a:pt x="10250" y="19490"/>
                      </a:lnTo>
                      <a:lnTo>
                        <a:pt x="10404" y="21509"/>
                      </a:lnTo>
                      <a:lnTo>
                        <a:pt x="10541" y="23546"/>
                      </a:lnTo>
                      <a:lnTo>
                        <a:pt x="10661" y="25582"/>
                      </a:lnTo>
                      <a:lnTo>
                        <a:pt x="10763" y="27635"/>
                      </a:lnTo>
                      <a:lnTo>
                        <a:pt x="10832" y="29672"/>
                      </a:lnTo>
                      <a:lnTo>
                        <a:pt x="10900" y="31708"/>
                      </a:lnTo>
                      <a:lnTo>
                        <a:pt x="10900" y="31708"/>
                      </a:lnTo>
                      <a:lnTo>
                        <a:pt x="10934" y="33471"/>
                      </a:lnTo>
                      <a:lnTo>
                        <a:pt x="10952" y="35284"/>
                      </a:lnTo>
                      <a:lnTo>
                        <a:pt x="10969" y="37132"/>
                      </a:lnTo>
                      <a:lnTo>
                        <a:pt x="10969" y="38981"/>
                      </a:lnTo>
                      <a:lnTo>
                        <a:pt x="10952" y="40846"/>
                      </a:lnTo>
                      <a:lnTo>
                        <a:pt x="10917" y="42677"/>
                      </a:lnTo>
                      <a:lnTo>
                        <a:pt x="10849" y="46270"/>
                      </a:lnTo>
                      <a:lnTo>
                        <a:pt x="10849" y="46270"/>
                      </a:lnTo>
                      <a:lnTo>
                        <a:pt x="10849" y="46321"/>
                      </a:lnTo>
                      <a:lnTo>
                        <a:pt x="10866" y="46373"/>
                      </a:lnTo>
                      <a:lnTo>
                        <a:pt x="10866" y="46373"/>
                      </a:lnTo>
                      <a:lnTo>
                        <a:pt x="10917" y="46441"/>
                      </a:lnTo>
                      <a:lnTo>
                        <a:pt x="10986" y="46475"/>
                      </a:lnTo>
                      <a:lnTo>
                        <a:pt x="10986" y="46475"/>
                      </a:lnTo>
                      <a:lnTo>
                        <a:pt x="11123" y="46544"/>
                      </a:lnTo>
                      <a:lnTo>
                        <a:pt x="11260" y="46595"/>
                      </a:lnTo>
                      <a:lnTo>
                        <a:pt x="11414" y="46647"/>
                      </a:lnTo>
                      <a:lnTo>
                        <a:pt x="11585" y="46664"/>
                      </a:lnTo>
                      <a:lnTo>
                        <a:pt x="11927" y="46715"/>
                      </a:lnTo>
                      <a:lnTo>
                        <a:pt x="12286" y="46715"/>
                      </a:lnTo>
                      <a:lnTo>
                        <a:pt x="12646" y="46715"/>
                      </a:lnTo>
                      <a:lnTo>
                        <a:pt x="13005" y="46698"/>
                      </a:lnTo>
                      <a:lnTo>
                        <a:pt x="13672" y="46664"/>
                      </a:lnTo>
                      <a:lnTo>
                        <a:pt x="13672" y="46664"/>
                      </a:lnTo>
                      <a:lnTo>
                        <a:pt x="13775" y="46647"/>
                      </a:lnTo>
                      <a:lnTo>
                        <a:pt x="13809" y="46629"/>
                      </a:lnTo>
                      <a:lnTo>
                        <a:pt x="13843" y="46612"/>
                      </a:lnTo>
                      <a:lnTo>
                        <a:pt x="13843" y="46612"/>
                      </a:lnTo>
                      <a:lnTo>
                        <a:pt x="13895" y="46544"/>
                      </a:lnTo>
                      <a:lnTo>
                        <a:pt x="13912" y="46475"/>
                      </a:lnTo>
                      <a:lnTo>
                        <a:pt x="13912" y="46475"/>
                      </a:lnTo>
                      <a:lnTo>
                        <a:pt x="14100" y="45500"/>
                      </a:lnTo>
                      <a:lnTo>
                        <a:pt x="14271" y="44490"/>
                      </a:lnTo>
                      <a:lnTo>
                        <a:pt x="14425" y="43498"/>
                      </a:lnTo>
                      <a:lnTo>
                        <a:pt x="14579" y="42471"/>
                      </a:lnTo>
                      <a:lnTo>
                        <a:pt x="14699" y="41445"/>
                      </a:lnTo>
                      <a:lnTo>
                        <a:pt x="14819" y="40418"/>
                      </a:lnTo>
                      <a:lnTo>
                        <a:pt x="15041" y="38364"/>
                      </a:lnTo>
                      <a:lnTo>
                        <a:pt x="15212" y="36294"/>
                      </a:lnTo>
                      <a:lnTo>
                        <a:pt x="15383" y="34223"/>
                      </a:lnTo>
                      <a:lnTo>
                        <a:pt x="15555" y="32187"/>
                      </a:lnTo>
                      <a:lnTo>
                        <a:pt x="15726" y="30185"/>
                      </a:lnTo>
                      <a:lnTo>
                        <a:pt x="15726" y="30185"/>
                      </a:lnTo>
                      <a:lnTo>
                        <a:pt x="15897" y="28166"/>
                      </a:lnTo>
                      <a:lnTo>
                        <a:pt x="16068" y="26147"/>
                      </a:lnTo>
                      <a:lnTo>
                        <a:pt x="16222" y="24128"/>
                      </a:lnTo>
                      <a:lnTo>
                        <a:pt x="16359" y="22108"/>
                      </a:lnTo>
                      <a:lnTo>
                        <a:pt x="16479" y="20089"/>
                      </a:lnTo>
                      <a:lnTo>
                        <a:pt x="16598" y="18070"/>
                      </a:lnTo>
                      <a:lnTo>
                        <a:pt x="16804" y="14032"/>
                      </a:lnTo>
                      <a:lnTo>
                        <a:pt x="16804" y="14032"/>
                      </a:lnTo>
                      <a:lnTo>
                        <a:pt x="16958" y="10524"/>
                      </a:lnTo>
                      <a:lnTo>
                        <a:pt x="17078" y="7016"/>
                      </a:lnTo>
                      <a:lnTo>
                        <a:pt x="17197" y="3508"/>
                      </a:lnTo>
                      <a:lnTo>
                        <a:pt x="17300" y="0"/>
                      </a:lnTo>
                      <a:lnTo>
                        <a:pt x="633" y="479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3" name="Google Shape;1685;p34">
                  <a:extLst>
                    <a:ext uri="{FF2B5EF4-FFF2-40B4-BE49-F238E27FC236}">
                      <a16:creationId xmlns:a16="http://schemas.microsoft.com/office/drawing/2014/main" id="{43212566-5730-B739-39F8-295DA1900CF2}"/>
                    </a:ext>
                  </a:extLst>
                </p:cNvPr>
                <p:cNvSpPr/>
                <p:nvPr/>
              </p:nvSpPr>
              <p:spPr>
                <a:xfrm>
                  <a:off x="2230320" y="1876646"/>
                  <a:ext cx="960429" cy="1234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646" h="36825" extrusionOk="0">
                      <a:moveTo>
                        <a:pt x="17865" y="0"/>
                      </a:moveTo>
                      <a:lnTo>
                        <a:pt x="17471" y="17"/>
                      </a:lnTo>
                      <a:lnTo>
                        <a:pt x="12286" y="257"/>
                      </a:lnTo>
                      <a:lnTo>
                        <a:pt x="10849" y="325"/>
                      </a:lnTo>
                      <a:lnTo>
                        <a:pt x="10609" y="342"/>
                      </a:lnTo>
                      <a:lnTo>
                        <a:pt x="10490" y="360"/>
                      </a:lnTo>
                      <a:lnTo>
                        <a:pt x="10370" y="394"/>
                      </a:lnTo>
                      <a:lnTo>
                        <a:pt x="10250" y="445"/>
                      </a:lnTo>
                      <a:lnTo>
                        <a:pt x="10147" y="531"/>
                      </a:lnTo>
                      <a:lnTo>
                        <a:pt x="9942" y="685"/>
                      </a:lnTo>
                      <a:lnTo>
                        <a:pt x="9720" y="856"/>
                      </a:lnTo>
                      <a:lnTo>
                        <a:pt x="9514" y="1010"/>
                      </a:lnTo>
                      <a:lnTo>
                        <a:pt x="9052" y="1301"/>
                      </a:lnTo>
                      <a:lnTo>
                        <a:pt x="8573" y="1557"/>
                      </a:lnTo>
                      <a:lnTo>
                        <a:pt x="8077" y="1780"/>
                      </a:lnTo>
                      <a:lnTo>
                        <a:pt x="7564" y="1968"/>
                      </a:lnTo>
                      <a:lnTo>
                        <a:pt x="7050" y="2122"/>
                      </a:lnTo>
                      <a:lnTo>
                        <a:pt x="6520" y="2225"/>
                      </a:lnTo>
                      <a:lnTo>
                        <a:pt x="6246" y="2259"/>
                      </a:lnTo>
                      <a:lnTo>
                        <a:pt x="5989" y="2293"/>
                      </a:lnTo>
                      <a:lnTo>
                        <a:pt x="5561" y="2327"/>
                      </a:lnTo>
                      <a:lnTo>
                        <a:pt x="5356" y="2344"/>
                      </a:lnTo>
                      <a:lnTo>
                        <a:pt x="5151" y="2379"/>
                      </a:lnTo>
                      <a:lnTo>
                        <a:pt x="4945" y="2430"/>
                      </a:lnTo>
                      <a:lnTo>
                        <a:pt x="4757" y="2481"/>
                      </a:lnTo>
                      <a:lnTo>
                        <a:pt x="4569" y="2567"/>
                      </a:lnTo>
                      <a:lnTo>
                        <a:pt x="4398" y="2670"/>
                      </a:lnTo>
                      <a:lnTo>
                        <a:pt x="4295" y="2755"/>
                      </a:lnTo>
                      <a:lnTo>
                        <a:pt x="4210" y="2841"/>
                      </a:lnTo>
                      <a:lnTo>
                        <a:pt x="4056" y="3046"/>
                      </a:lnTo>
                      <a:lnTo>
                        <a:pt x="3919" y="3269"/>
                      </a:lnTo>
                      <a:lnTo>
                        <a:pt x="3782" y="3491"/>
                      </a:lnTo>
                      <a:lnTo>
                        <a:pt x="3251" y="4501"/>
                      </a:lnTo>
                      <a:lnTo>
                        <a:pt x="2755" y="5510"/>
                      </a:lnTo>
                      <a:lnTo>
                        <a:pt x="2276" y="6554"/>
                      </a:lnTo>
                      <a:lnTo>
                        <a:pt x="1814" y="7598"/>
                      </a:lnTo>
                      <a:lnTo>
                        <a:pt x="1403" y="8659"/>
                      </a:lnTo>
                      <a:lnTo>
                        <a:pt x="1010" y="9720"/>
                      </a:lnTo>
                      <a:lnTo>
                        <a:pt x="650" y="10798"/>
                      </a:lnTo>
                      <a:lnTo>
                        <a:pt x="308" y="11893"/>
                      </a:lnTo>
                      <a:lnTo>
                        <a:pt x="52" y="12834"/>
                      </a:lnTo>
                      <a:lnTo>
                        <a:pt x="17" y="12988"/>
                      </a:lnTo>
                      <a:lnTo>
                        <a:pt x="0" y="13056"/>
                      </a:lnTo>
                      <a:lnTo>
                        <a:pt x="17" y="13142"/>
                      </a:lnTo>
                      <a:lnTo>
                        <a:pt x="52" y="13228"/>
                      </a:lnTo>
                      <a:lnTo>
                        <a:pt x="103" y="13296"/>
                      </a:lnTo>
                      <a:lnTo>
                        <a:pt x="240" y="13433"/>
                      </a:lnTo>
                      <a:lnTo>
                        <a:pt x="462" y="13604"/>
                      </a:lnTo>
                      <a:lnTo>
                        <a:pt x="685" y="13775"/>
                      </a:lnTo>
                      <a:lnTo>
                        <a:pt x="924" y="13929"/>
                      </a:lnTo>
                      <a:lnTo>
                        <a:pt x="1164" y="14083"/>
                      </a:lnTo>
                      <a:lnTo>
                        <a:pt x="1403" y="14220"/>
                      </a:lnTo>
                      <a:lnTo>
                        <a:pt x="1643" y="14340"/>
                      </a:lnTo>
                      <a:lnTo>
                        <a:pt x="1900" y="14460"/>
                      </a:lnTo>
                      <a:lnTo>
                        <a:pt x="2156" y="14579"/>
                      </a:lnTo>
                      <a:lnTo>
                        <a:pt x="2430" y="14682"/>
                      </a:lnTo>
                      <a:lnTo>
                        <a:pt x="2687" y="14768"/>
                      </a:lnTo>
                      <a:lnTo>
                        <a:pt x="2961" y="14853"/>
                      </a:lnTo>
                      <a:lnTo>
                        <a:pt x="3234" y="14922"/>
                      </a:lnTo>
                      <a:lnTo>
                        <a:pt x="3508" y="14973"/>
                      </a:lnTo>
                      <a:lnTo>
                        <a:pt x="3782" y="15024"/>
                      </a:lnTo>
                      <a:lnTo>
                        <a:pt x="4056" y="15058"/>
                      </a:lnTo>
                      <a:lnTo>
                        <a:pt x="4329" y="15093"/>
                      </a:lnTo>
                      <a:lnTo>
                        <a:pt x="4980" y="15093"/>
                      </a:lnTo>
                      <a:lnTo>
                        <a:pt x="5236" y="15076"/>
                      </a:lnTo>
                      <a:lnTo>
                        <a:pt x="5561" y="15076"/>
                      </a:lnTo>
                      <a:lnTo>
                        <a:pt x="5476" y="17129"/>
                      </a:lnTo>
                      <a:lnTo>
                        <a:pt x="5373" y="19439"/>
                      </a:lnTo>
                      <a:lnTo>
                        <a:pt x="5185" y="24487"/>
                      </a:lnTo>
                      <a:lnTo>
                        <a:pt x="4997" y="29518"/>
                      </a:lnTo>
                      <a:lnTo>
                        <a:pt x="4911" y="31828"/>
                      </a:lnTo>
                      <a:lnTo>
                        <a:pt x="4809" y="33881"/>
                      </a:lnTo>
                      <a:lnTo>
                        <a:pt x="4791" y="34138"/>
                      </a:lnTo>
                      <a:lnTo>
                        <a:pt x="4809" y="34412"/>
                      </a:lnTo>
                      <a:lnTo>
                        <a:pt x="4826" y="34669"/>
                      </a:lnTo>
                      <a:lnTo>
                        <a:pt x="4860" y="34788"/>
                      </a:lnTo>
                      <a:lnTo>
                        <a:pt x="4894" y="34908"/>
                      </a:lnTo>
                      <a:lnTo>
                        <a:pt x="4945" y="35028"/>
                      </a:lnTo>
                      <a:lnTo>
                        <a:pt x="5014" y="35148"/>
                      </a:lnTo>
                      <a:lnTo>
                        <a:pt x="5082" y="35250"/>
                      </a:lnTo>
                      <a:lnTo>
                        <a:pt x="5168" y="35353"/>
                      </a:lnTo>
                      <a:lnTo>
                        <a:pt x="5339" y="35524"/>
                      </a:lnTo>
                      <a:lnTo>
                        <a:pt x="5544" y="35678"/>
                      </a:lnTo>
                      <a:lnTo>
                        <a:pt x="5784" y="35815"/>
                      </a:lnTo>
                      <a:lnTo>
                        <a:pt x="6024" y="35935"/>
                      </a:lnTo>
                      <a:lnTo>
                        <a:pt x="6280" y="36037"/>
                      </a:lnTo>
                      <a:lnTo>
                        <a:pt x="6520" y="36123"/>
                      </a:lnTo>
                      <a:lnTo>
                        <a:pt x="6948" y="36243"/>
                      </a:lnTo>
                      <a:lnTo>
                        <a:pt x="7358" y="36345"/>
                      </a:lnTo>
                      <a:lnTo>
                        <a:pt x="7786" y="36448"/>
                      </a:lnTo>
                      <a:lnTo>
                        <a:pt x="8197" y="36534"/>
                      </a:lnTo>
                      <a:lnTo>
                        <a:pt x="8624" y="36602"/>
                      </a:lnTo>
                      <a:lnTo>
                        <a:pt x="9052" y="36653"/>
                      </a:lnTo>
                      <a:lnTo>
                        <a:pt x="9925" y="36739"/>
                      </a:lnTo>
                      <a:lnTo>
                        <a:pt x="10781" y="36790"/>
                      </a:lnTo>
                      <a:lnTo>
                        <a:pt x="11653" y="36825"/>
                      </a:lnTo>
                      <a:lnTo>
                        <a:pt x="13399" y="36825"/>
                      </a:lnTo>
                      <a:lnTo>
                        <a:pt x="15555" y="36790"/>
                      </a:lnTo>
                      <a:lnTo>
                        <a:pt x="16633" y="36773"/>
                      </a:lnTo>
                      <a:lnTo>
                        <a:pt x="17711" y="36739"/>
                      </a:lnTo>
                      <a:lnTo>
                        <a:pt x="18789" y="36688"/>
                      </a:lnTo>
                      <a:lnTo>
                        <a:pt x="19867" y="36602"/>
                      </a:lnTo>
                      <a:lnTo>
                        <a:pt x="20945" y="36517"/>
                      </a:lnTo>
                      <a:lnTo>
                        <a:pt x="22023" y="36397"/>
                      </a:lnTo>
                      <a:lnTo>
                        <a:pt x="22263" y="36345"/>
                      </a:lnTo>
                      <a:lnTo>
                        <a:pt x="22519" y="36294"/>
                      </a:lnTo>
                      <a:lnTo>
                        <a:pt x="22776" y="36209"/>
                      </a:lnTo>
                      <a:lnTo>
                        <a:pt x="23015" y="36123"/>
                      </a:lnTo>
                      <a:lnTo>
                        <a:pt x="23238" y="35986"/>
                      </a:lnTo>
                      <a:lnTo>
                        <a:pt x="23443" y="35849"/>
                      </a:lnTo>
                      <a:lnTo>
                        <a:pt x="23529" y="35764"/>
                      </a:lnTo>
                      <a:lnTo>
                        <a:pt x="23614" y="35661"/>
                      </a:lnTo>
                      <a:lnTo>
                        <a:pt x="23683" y="35575"/>
                      </a:lnTo>
                      <a:lnTo>
                        <a:pt x="23751" y="35456"/>
                      </a:lnTo>
                      <a:lnTo>
                        <a:pt x="23837" y="35302"/>
                      </a:lnTo>
                      <a:lnTo>
                        <a:pt x="23888" y="35131"/>
                      </a:lnTo>
                      <a:lnTo>
                        <a:pt x="23939" y="34977"/>
                      </a:lnTo>
                      <a:lnTo>
                        <a:pt x="23957" y="34788"/>
                      </a:lnTo>
                      <a:lnTo>
                        <a:pt x="23991" y="34429"/>
                      </a:lnTo>
                      <a:lnTo>
                        <a:pt x="23991" y="34087"/>
                      </a:lnTo>
                      <a:lnTo>
                        <a:pt x="23939" y="31280"/>
                      </a:lnTo>
                      <a:lnTo>
                        <a:pt x="23888" y="27807"/>
                      </a:lnTo>
                      <a:lnTo>
                        <a:pt x="23803" y="24333"/>
                      </a:lnTo>
                      <a:lnTo>
                        <a:pt x="23768" y="22810"/>
                      </a:lnTo>
                      <a:lnTo>
                        <a:pt x="23717" y="21544"/>
                      </a:lnTo>
                      <a:lnTo>
                        <a:pt x="23597" y="19354"/>
                      </a:lnTo>
                      <a:lnTo>
                        <a:pt x="23460" y="17146"/>
                      </a:lnTo>
                      <a:lnTo>
                        <a:pt x="23375" y="16051"/>
                      </a:lnTo>
                      <a:lnTo>
                        <a:pt x="23323" y="15503"/>
                      </a:lnTo>
                      <a:lnTo>
                        <a:pt x="23289" y="14956"/>
                      </a:lnTo>
                      <a:lnTo>
                        <a:pt x="23289" y="14785"/>
                      </a:lnTo>
                      <a:lnTo>
                        <a:pt x="23306" y="14614"/>
                      </a:lnTo>
                      <a:lnTo>
                        <a:pt x="23323" y="14254"/>
                      </a:lnTo>
                      <a:lnTo>
                        <a:pt x="23341" y="14066"/>
                      </a:lnTo>
                      <a:lnTo>
                        <a:pt x="23323" y="13895"/>
                      </a:lnTo>
                      <a:lnTo>
                        <a:pt x="23289" y="13724"/>
                      </a:lnTo>
                      <a:lnTo>
                        <a:pt x="23221" y="13570"/>
                      </a:lnTo>
                      <a:lnTo>
                        <a:pt x="23922" y="13347"/>
                      </a:lnTo>
                      <a:lnTo>
                        <a:pt x="24607" y="13108"/>
                      </a:lnTo>
                      <a:lnTo>
                        <a:pt x="25257" y="12834"/>
                      </a:lnTo>
                      <a:lnTo>
                        <a:pt x="25907" y="12526"/>
                      </a:lnTo>
                      <a:lnTo>
                        <a:pt x="26523" y="12167"/>
                      </a:lnTo>
                      <a:lnTo>
                        <a:pt x="27122" y="11790"/>
                      </a:lnTo>
                      <a:lnTo>
                        <a:pt x="27704" y="11362"/>
                      </a:lnTo>
                      <a:lnTo>
                        <a:pt x="28286" y="10900"/>
                      </a:lnTo>
                      <a:lnTo>
                        <a:pt x="28388" y="10815"/>
                      </a:lnTo>
                      <a:lnTo>
                        <a:pt x="28491" y="10695"/>
                      </a:lnTo>
                      <a:lnTo>
                        <a:pt x="28577" y="10592"/>
                      </a:lnTo>
                      <a:lnTo>
                        <a:pt x="28628" y="10455"/>
                      </a:lnTo>
                      <a:lnTo>
                        <a:pt x="28645" y="10370"/>
                      </a:lnTo>
                      <a:lnTo>
                        <a:pt x="28645" y="10301"/>
                      </a:lnTo>
                      <a:lnTo>
                        <a:pt x="28628" y="10147"/>
                      </a:lnTo>
                      <a:lnTo>
                        <a:pt x="28577" y="9993"/>
                      </a:lnTo>
                      <a:lnTo>
                        <a:pt x="28508" y="9839"/>
                      </a:lnTo>
                      <a:lnTo>
                        <a:pt x="28217" y="9189"/>
                      </a:lnTo>
                      <a:lnTo>
                        <a:pt x="27704" y="8026"/>
                      </a:lnTo>
                      <a:lnTo>
                        <a:pt x="27139" y="6896"/>
                      </a:lnTo>
                      <a:lnTo>
                        <a:pt x="26558" y="5767"/>
                      </a:lnTo>
                      <a:lnTo>
                        <a:pt x="25959" y="4655"/>
                      </a:lnTo>
                      <a:lnTo>
                        <a:pt x="25668" y="4175"/>
                      </a:lnTo>
                      <a:lnTo>
                        <a:pt x="25360" y="3713"/>
                      </a:lnTo>
                      <a:lnTo>
                        <a:pt x="25189" y="3474"/>
                      </a:lnTo>
                      <a:lnTo>
                        <a:pt x="25017" y="3269"/>
                      </a:lnTo>
                      <a:lnTo>
                        <a:pt x="24829" y="3046"/>
                      </a:lnTo>
                      <a:lnTo>
                        <a:pt x="24641" y="2841"/>
                      </a:lnTo>
                      <a:lnTo>
                        <a:pt x="24436" y="2653"/>
                      </a:lnTo>
                      <a:lnTo>
                        <a:pt x="24230" y="2481"/>
                      </a:lnTo>
                      <a:lnTo>
                        <a:pt x="24008" y="2310"/>
                      </a:lnTo>
                      <a:lnTo>
                        <a:pt x="23768" y="2139"/>
                      </a:lnTo>
                      <a:lnTo>
                        <a:pt x="23529" y="2002"/>
                      </a:lnTo>
                      <a:lnTo>
                        <a:pt x="23289" y="1865"/>
                      </a:lnTo>
                      <a:lnTo>
                        <a:pt x="23033" y="1763"/>
                      </a:lnTo>
                      <a:lnTo>
                        <a:pt x="22759" y="1660"/>
                      </a:lnTo>
                      <a:lnTo>
                        <a:pt x="22331" y="1540"/>
                      </a:lnTo>
                      <a:lnTo>
                        <a:pt x="21886" y="1455"/>
                      </a:lnTo>
                      <a:lnTo>
                        <a:pt x="20996" y="1301"/>
                      </a:lnTo>
                      <a:lnTo>
                        <a:pt x="20568" y="1198"/>
                      </a:lnTo>
                      <a:lnTo>
                        <a:pt x="20141" y="1078"/>
                      </a:lnTo>
                      <a:lnTo>
                        <a:pt x="19935" y="1010"/>
                      </a:lnTo>
                      <a:lnTo>
                        <a:pt x="19730" y="924"/>
                      </a:lnTo>
                      <a:lnTo>
                        <a:pt x="19542" y="839"/>
                      </a:lnTo>
                      <a:lnTo>
                        <a:pt x="19354" y="719"/>
                      </a:lnTo>
                      <a:lnTo>
                        <a:pt x="19080" y="548"/>
                      </a:lnTo>
                      <a:lnTo>
                        <a:pt x="18806" y="342"/>
                      </a:lnTo>
                      <a:lnTo>
                        <a:pt x="18686" y="257"/>
                      </a:lnTo>
                      <a:lnTo>
                        <a:pt x="18532" y="188"/>
                      </a:lnTo>
                      <a:lnTo>
                        <a:pt x="18395" y="120"/>
                      </a:lnTo>
                      <a:lnTo>
                        <a:pt x="18241" y="69"/>
                      </a:lnTo>
                      <a:lnTo>
                        <a:pt x="18053" y="17"/>
                      </a:lnTo>
                      <a:lnTo>
                        <a:pt x="17865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4" name="Google Shape;1686;p34">
                  <a:extLst>
                    <a:ext uri="{FF2B5EF4-FFF2-40B4-BE49-F238E27FC236}">
                      <a16:creationId xmlns:a16="http://schemas.microsoft.com/office/drawing/2014/main" id="{CB1B1C47-0635-9C52-34E7-10CA2E9C091A}"/>
                    </a:ext>
                  </a:extLst>
                </p:cNvPr>
                <p:cNvSpPr/>
                <p:nvPr/>
              </p:nvSpPr>
              <p:spPr>
                <a:xfrm>
                  <a:off x="2230320" y="1876646"/>
                  <a:ext cx="960429" cy="1234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646" h="36825" fill="none" extrusionOk="0">
                      <a:moveTo>
                        <a:pt x="12286" y="257"/>
                      </a:moveTo>
                      <a:lnTo>
                        <a:pt x="12286" y="257"/>
                      </a:lnTo>
                      <a:lnTo>
                        <a:pt x="10849" y="325"/>
                      </a:lnTo>
                      <a:lnTo>
                        <a:pt x="10849" y="325"/>
                      </a:lnTo>
                      <a:lnTo>
                        <a:pt x="10609" y="342"/>
                      </a:lnTo>
                      <a:lnTo>
                        <a:pt x="10490" y="360"/>
                      </a:lnTo>
                      <a:lnTo>
                        <a:pt x="10370" y="394"/>
                      </a:lnTo>
                      <a:lnTo>
                        <a:pt x="10370" y="394"/>
                      </a:lnTo>
                      <a:lnTo>
                        <a:pt x="10250" y="445"/>
                      </a:lnTo>
                      <a:lnTo>
                        <a:pt x="10147" y="531"/>
                      </a:lnTo>
                      <a:lnTo>
                        <a:pt x="9942" y="685"/>
                      </a:lnTo>
                      <a:lnTo>
                        <a:pt x="9942" y="685"/>
                      </a:lnTo>
                      <a:lnTo>
                        <a:pt x="9720" y="856"/>
                      </a:lnTo>
                      <a:lnTo>
                        <a:pt x="9514" y="1010"/>
                      </a:lnTo>
                      <a:lnTo>
                        <a:pt x="9052" y="1301"/>
                      </a:lnTo>
                      <a:lnTo>
                        <a:pt x="8573" y="1557"/>
                      </a:lnTo>
                      <a:lnTo>
                        <a:pt x="8077" y="1780"/>
                      </a:lnTo>
                      <a:lnTo>
                        <a:pt x="7564" y="1968"/>
                      </a:lnTo>
                      <a:lnTo>
                        <a:pt x="7050" y="2122"/>
                      </a:lnTo>
                      <a:lnTo>
                        <a:pt x="6520" y="2225"/>
                      </a:lnTo>
                      <a:lnTo>
                        <a:pt x="6246" y="2259"/>
                      </a:lnTo>
                      <a:lnTo>
                        <a:pt x="5989" y="2293"/>
                      </a:lnTo>
                      <a:lnTo>
                        <a:pt x="5989" y="2293"/>
                      </a:lnTo>
                      <a:lnTo>
                        <a:pt x="5561" y="2327"/>
                      </a:lnTo>
                      <a:lnTo>
                        <a:pt x="5356" y="2344"/>
                      </a:lnTo>
                      <a:lnTo>
                        <a:pt x="5151" y="2379"/>
                      </a:lnTo>
                      <a:lnTo>
                        <a:pt x="4945" y="2430"/>
                      </a:lnTo>
                      <a:lnTo>
                        <a:pt x="4757" y="2481"/>
                      </a:lnTo>
                      <a:lnTo>
                        <a:pt x="4569" y="2567"/>
                      </a:lnTo>
                      <a:lnTo>
                        <a:pt x="4398" y="2670"/>
                      </a:lnTo>
                      <a:lnTo>
                        <a:pt x="4398" y="2670"/>
                      </a:lnTo>
                      <a:lnTo>
                        <a:pt x="4295" y="2755"/>
                      </a:lnTo>
                      <a:lnTo>
                        <a:pt x="4210" y="2841"/>
                      </a:lnTo>
                      <a:lnTo>
                        <a:pt x="4056" y="3046"/>
                      </a:lnTo>
                      <a:lnTo>
                        <a:pt x="3919" y="3269"/>
                      </a:lnTo>
                      <a:lnTo>
                        <a:pt x="3782" y="3491"/>
                      </a:lnTo>
                      <a:lnTo>
                        <a:pt x="3782" y="3491"/>
                      </a:lnTo>
                      <a:lnTo>
                        <a:pt x="3251" y="4501"/>
                      </a:lnTo>
                      <a:lnTo>
                        <a:pt x="2755" y="5510"/>
                      </a:lnTo>
                      <a:lnTo>
                        <a:pt x="2276" y="6554"/>
                      </a:lnTo>
                      <a:lnTo>
                        <a:pt x="1814" y="7598"/>
                      </a:lnTo>
                      <a:lnTo>
                        <a:pt x="1403" y="8659"/>
                      </a:lnTo>
                      <a:lnTo>
                        <a:pt x="1010" y="9720"/>
                      </a:lnTo>
                      <a:lnTo>
                        <a:pt x="650" y="10798"/>
                      </a:lnTo>
                      <a:lnTo>
                        <a:pt x="308" y="11893"/>
                      </a:lnTo>
                      <a:lnTo>
                        <a:pt x="308" y="11893"/>
                      </a:lnTo>
                      <a:lnTo>
                        <a:pt x="52" y="12834"/>
                      </a:lnTo>
                      <a:lnTo>
                        <a:pt x="52" y="12834"/>
                      </a:lnTo>
                      <a:lnTo>
                        <a:pt x="17" y="12988"/>
                      </a:lnTo>
                      <a:lnTo>
                        <a:pt x="0" y="13056"/>
                      </a:lnTo>
                      <a:lnTo>
                        <a:pt x="17" y="13142"/>
                      </a:lnTo>
                      <a:lnTo>
                        <a:pt x="17" y="13142"/>
                      </a:lnTo>
                      <a:lnTo>
                        <a:pt x="52" y="13228"/>
                      </a:lnTo>
                      <a:lnTo>
                        <a:pt x="103" y="13296"/>
                      </a:lnTo>
                      <a:lnTo>
                        <a:pt x="240" y="13433"/>
                      </a:lnTo>
                      <a:lnTo>
                        <a:pt x="240" y="13433"/>
                      </a:lnTo>
                      <a:lnTo>
                        <a:pt x="462" y="13604"/>
                      </a:lnTo>
                      <a:lnTo>
                        <a:pt x="685" y="13775"/>
                      </a:lnTo>
                      <a:lnTo>
                        <a:pt x="924" y="13929"/>
                      </a:lnTo>
                      <a:lnTo>
                        <a:pt x="1164" y="14083"/>
                      </a:lnTo>
                      <a:lnTo>
                        <a:pt x="1403" y="14220"/>
                      </a:lnTo>
                      <a:lnTo>
                        <a:pt x="1643" y="14340"/>
                      </a:lnTo>
                      <a:lnTo>
                        <a:pt x="1900" y="14460"/>
                      </a:lnTo>
                      <a:lnTo>
                        <a:pt x="2156" y="14579"/>
                      </a:lnTo>
                      <a:lnTo>
                        <a:pt x="2430" y="14682"/>
                      </a:lnTo>
                      <a:lnTo>
                        <a:pt x="2687" y="14768"/>
                      </a:lnTo>
                      <a:lnTo>
                        <a:pt x="2961" y="14853"/>
                      </a:lnTo>
                      <a:lnTo>
                        <a:pt x="3234" y="14922"/>
                      </a:lnTo>
                      <a:lnTo>
                        <a:pt x="3508" y="14973"/>
                      </a:lnTo>
                      <a:lnTo>
                        <a:pt x="3782" y="15024"/>
                      </a:lnTo>
                      <a:lnTo>
                        <a:pt x="4056" y="15058"/>
                      </a:lnTo>
                      <a:lnTo>
                        <a:pt x="4329" y="15093"/>
                      </a:lnTo>
                      <a:lnTo>
                        <a:pt x="4329" y="15093"/>
                      </a:lnTo>
                      <a:lnTo>
                        <a:pt x="4706" y="15093"/>
                      </a:lnTo>
                      <a:lnTo>
                        <a:pt x="4980" y="15093"/>
                      </a:lnTo>
                      <a:lnTo>
                        <a:pt x="4980" y="15093"/>
                      </a:lnTo>
                      <a:lnTo>
                        <a:pt x="5236" y="15076"/>
                      </a:lnTo>
                      <a:lnTo>
                        <a:pt x="5561" y="15076"/>
                      </a:lnTo>
                      <a:lnTo>
                        <a:pt x="5561" y="15076"/>
                      </a:lnTo>
                      <a:lnTo>
                        <a:pt x="5476" y="17129"/>
                      </a:lnTo>
                      <a:lnTo>
                        <a:pt x="5373" y="19439"/>
                      </a:lnTo>
                      <a:lnTo>
                        <a:pt x="5185" y="24487"/>
                      </a:lnTo>
                      <a:lnTo>
                        <a:pt x="4997" y="29518"/>
                      </a:lnTo>
                      <a:lnTo>
                        <a:pt x="4911" y="31828"/>
                      </a:lnTo>
                      <a:lnTo>
                        <a:pt x="4809" y="33881"/>
                      </a:lnTo>
                      <a:lnTo>
                        <a:pt x="4809" y="33881"/>
                      </a:lnTo>
                      <a:lnTo>
                        <a:pt x="4791" y="34138"/>
                      </a:lnTo>
                      <a:lnTo>
                        <a:pt x="4809" y="34412"/>
                      </a:lnTo>
                      <a:lnTo>
                        <a:pt x="4826" y="34669"/>
                      </a:lnTo>
                      <a:lnTo>
                        <a:pt x="4860" y="34788"/>
                      </a:lnTo>
                      <a:lnTo>
                        <a:pt x="4894" y="34908"/>
                      </a:lnTo>
                      <a:lnTo>
                        <a:pt x="4894" y="34908"/>
                      </a:lnTo>
                      <a:lnTo>
                        <a:pt x="4945" y="35028"/>
                      </a:lnTo>
                      <a:lnTo>
                        <a:pt x="5014" y="35148"/>
                      </a:lnTo>
                      <a:lnTo>
                        <a:pt x="5082" y="35250"/>
                      </a:lnTo>
                      <a:lnTo>
                        <a:pt x="5168" y="35353"/>
                      </a:lnTo>
                      <a:lnTo>
                        <a:pt x="5339" y="35524"/>
                      </a:lnTo>
                      <a:lnTo>
                        <a:pt x="5544" y="35678"/>
                      </a:lnTo>
                      <a:lnTo>
                        <a:pt x="5784" y="35815"/>
                      </a:lnTo>
                      <a:lnTo>
                        <a:pt x="6024" y="35935"/>
                      </a:lnTo>
                      <a:lnTo>
                        <a:pt x="6280" y="36037"/>
                      </a:lnTo>
                      <a:lnTo>
                        <a:pt x="6520" y="36123"/>
                      </a:lnTo>
                      <a:lnTo>
                        <a:pt x="6520" y="36123"/>
                      </a:lnTo>
                      <a:lnTo>
                        <a:pt x="6948" y="36243"/>
                      </a:lnTo>
                      <a:lnTo>
                        <a:pt x="7358" y="36345"/>
                      </a:lnTo>
                      <a:lnTo>
                        <a:pt x="7786" y="36448"/>
                      </a:lnTo>
                      <a:lnTo>
                        <a:pt x="8197" y="36534"/>
                      </a:lnTo>
                      <a:lnTo>
                        <a:pt x="8624" y="36602"/>
                      </a:lnTo>
                      <a:lnTo>
                        <a:pt x="9052" y="36653"/>
                      </a:lnTo>
                      <a:lnTo>
                        <a:pt x="9925" y="36739"/>
                      </a:lnTo>
                      <a:lnTo>
                        <a:pt x="10781" y="36790"/>
                      </a:lnTo>
                      <a:lnTo>
                        <a:pt x="11653" y="36825"/>
                      </a:lnTo>
                      <a:lnTo>
                        <a:pt x="12526" y="36825"/>
                      </a:lnTo>
                      <a:lnTo>
                        <a:pt x="13399" y="36825"/>
                      </a:lnTo>
                      <a:lnTo>
                        <a:pt x="13399" y="36825"/>
                      </a:lnTo>
                      <a:lnTo>
                        <a:pt x="15555" y="36790"/>
                      </a:lnTo>
                      <a:lnTo>
                        <a:pt x="16633" y="36773"/>
                      </a:lnTo>
                      <a:lnTo>
                        <a:pt x="17711" y="36739"/>
                      </a:lnTo>
                      <a:lnTo>
                        <a:pt x="18789" y="36688"/>
                      </a:lnTo>
                      <a:lnTo>
                        <a:pt x="19867" y="36602"/>
                      </a:lnTo>
                      <a:lnTo>
                        <a:pt x="20945" y="36517"/>
                      </a:lnTo>
                      <a:lnTo>
                        <a:pt x="22023" y="36397"/>
                      </a:lnTo>
                      <a:lnTo>
                        <a:pt x="22023" y="36397"/>
                      </a:lnTo>
                      <a:lnTo>
                        <a:pt x="22263" y="36345"/>
                      </a:lnTo>
                      <a:lnTo>
                        <a:pt x="22519" y="36294"/>
                      </a:lnTo>
                      <a:lnTo>
                        <a:pt x="22776" y="36209"/>
                      </a:lnTo>
                      <a:lnTo>
                        <a:pt x="23015" y="36123"/>
                      </a:lnTo>
                      <a:lnTo>
                        <a:pt x="23238" y="35986"/>
                      </a:lnTo>
                      <a:lnTo>
                        <a:pt x="23443" y="35849"/>
                      </a:lnTo>
                      <a:lnTo>
                        <a:pt x="23529" y="35764"/>
                      </a:lnTo>
                      <a:lnTo>
                        <a:pt x="23614" y="35661"/>
                      </a:lnTo>
                      <a:lnTo>
                        <a:pt x="23683" y="35575"/>
                      </a:lnTo>
                      <a:lnTo>
                        <a:pt x="23751" y="35456"/>
                      </a:lnTo>
                      <a:lnTo>
                        <a:pt x="23751" y="35456"/>
                      </a:lnTo>
                      <a:lnTo>
                        <a:pt x="23837" y="35302"/>
                      </a:lnTo>
                      <a:lnTo>
                        <a:pt x="23888" y="35131"/>
                      </a:lnTo>
                      <a:lnTo>
                        <a:pt x="23939" y="34977"/>
                      </a:lnTo>
                      <a:lnTo>
                        <a:pt x="23957" y="34788"/>
                      </a:lnTo>
                      <a:lnTo>
                        <a:pt x="23991" y="34429"/>
                      </a:lnTo>
                      <a:lnTo>
                        <a:pt x="23991" y="34087"/>
                      </a:lnTo>
                      <a:lnTo>
                        <a:pt x="23991" y="34087"/>
                      </a:lnTo>
                      <a:lnTo>
                        <a:pt x="23939" y="31280"/>
                      </a:lnTo>
                      <a:lnTo>
                        <a:pt x="23888" y="27807"/>
                      </a:lnTo>
                      <a:lnTo>
                        <a:pt x="23803" y="24333"/>
                      </a:lnTo>
                      <a:lnTo>
                        <a:pt x="23768" y="22810"/>
                      </a:lnTo>
                      <a:lnTo>
                        <a:pt x="23717" y="21544"/>
                      </a:lnTo>
                      <a:lnTo>
                        <a:pt x="23717" y="21544"/>
                      </a:lnTo>
                      <a:lnTo>
                        <a:pt x="23597" y="19354"/>
                      </a:lnTo>
                      <a:lnTo>
                        <a:pt x="23460" y="17146"/>
                      </a:lnTo>
                      <a:lnTo>
                        <a:pt x="23460" y="17146"/>
                      </a:lnTo>
                      <a:lnTo>
                        <a:pt x="23375" y="16051"/>
                      </a:lnTo>
                      <a:lnTo>
                        <a:pt x="23323" y="15503"/>
                      </a:lnTo>
                      <a:lnTo>
                        <a:pt x="23289" y="14956"/>
                      </a:lnTo>
                      <a:lnTo>
                        <a:pt x="23289" y="14956"/>
                      </a:lnTo>
                      <a:lnTo>
                        <a:pt x="23289" y="14785"/>
                      </a:lnTo>
                      <a:lnTo>
                        <a:pt x="23306" y="14614"/>
                      </a:lnTo>
                      <a:lnTo>
                        <a:pt x="23323" y="14254"/>
                      </a:lnTo>
                      <a:lnTo>
                        <a:pt x="23341" y="14066"/>
                      </a:lnTo>
                      <a:lnTo>
                        <a:pt x="23323" y="13895"/>
                      </a:lnTo>
                      <a:lnTo>
                        <a:pt x="23289" y="13724"/>
                      </a:lnTo>
                      <a:lnTo>
                        <a:pt x="23221" y="13570"/>
                      </a:lnTo>
                      <a:lnTo>
                        <a:pt x="23221" y="13570"/>
                      </a:lnTo>
                      <a:lnTo>
                        <a:pt x="23922" y="13347"/>
                      </a:lnTo>
                      <a:lnTo>
                        <a:pt x="24607" y="13108"/>
                      </a:lnTo>
                      <a:lnTo>
                        <a:pt x="25257" y="12834"/>
                      </a:lnTo>
                      <a:lnTo>
                        <a:pt x="25907" y="12526"/>
                      </a:lnTo>
                      <a:lnTo>
                        <a:pt x="26523" y="12167"/>
                      </a:lnTo>
                      <a:lnTo>
                        <a:pt x="27122" y="11790"/>
                      </a:lnTo>
                      <a:lnTo>
                        <a:pt x="27704" y="11362"/>
                      </a:lnTo>
                      <a:lnTo>
                        <a:pt x="28286" y="10900"/>
                      </a:lnTo>
                      <a:lnTo>
                        <a:pt x="28286" y="10900"/>
                      </a:lnTo>
                      <a:lnTo>
                        <a:pt x="28388" y="10815"/>
                      </a:lnTo>
                      <a:lnTo>
                        <a:pt x="28491" y="10695"/>
                      </a:lnTo>
                      <a:lnTo>
                        <a:pt x="28577" y="10592"/>
                      </a:lnTo>
                      <a:lnTo>
                        <a:pt x="28628" y="10455"/>
                      </a:lnTo>
                      <a:lnTo>
                        <a:pt x="28628" y="10455"/>
                      </a:lnTo>
                      <a:lnTo>
                        <a:pt x="28645" y="10370"/>
                      </a:lnTo>
                      <a:lnTo>
                        <a:pt x="28645" y="10301"/>
                      </a:lnTo>
                      <a:lnTo>
                        <a:pt x="28628" y="10147"/>
                      </a:lnTo>
                      <a:lnTo>
                        <a:pt x="28577" y="9993"/>
                      </a:lnTo>
                      <a:lnTo>
                        <a:pt x="28508" y="9839"/>
                      </a:lnTo>
                      <a:lnTo>
                        <a:pt x="28508" y="9839"/>
                      </a:lnTo>
                      <a:lnTo>
                        <a:pt x="28217" y="9189"/>
                      </a:lnTo>
                      <a:lnTo>
                        <a:pt x="28217" y="9189"/>
                      </a:lnTo>
                      <a:lnTo>
                        <a:pt x="27704" y="8026"/>
                      </a:lnTo>
                      <a:lnTo>
                        <a:pt x="27139" y="6896"/>
                      </a:lnTo>
                      <a:lnTo>
                        <a:pt x="26558" y="5767"/>
                      </a:lnTo>
                      <a:lnTo>
                        <a:pt x="25959" y="4655"/>
                      </a:lnTo>
                      <a:lnTo>
                        <a:pt x="25959" y="4655"/>
                      </a:lnTo>
                      <a:lnTo>
                        <a:pt x="25668" y="4175"/>
                      </a:lnTo>
                      <a:lnTo>
                        <a:pt x="25360" y="3713"/>
                      </a:lnTo>
                      <a:lnTo>
                        <a:pt x="25189" y="3474"/>
                      </a:lnTo>
                      <a:lnTo>
                        <a:pt x="25017" y="3269"/>
                      </a:lnTo>
                      <a:lnTo>
                        <a:pt x="24829" y="3046"/>
                      </a:lnTo>
                      <a:lnTo>
                        <a:pt x="24641" y="2841"/>
                      </a:lnTo>
                      <a:lnTo>
                        <a:pt x="24436" y="2653"/>
                      </a:lnTo>
                      <a:lnTo>
                        <a:pt x="24230" y="2481"/>
                      </a:lnTo>
                      <a:lnTo>
                        <a:pt x="24008" y="2310"/>
                      </a:lnTo>
                      <a:lnTo>
                        <a:pt x="23768" y="2139"/>
                      </a:lnTo>
                      <a:lnTo>
                        <a:pt x="23529" y="2002"/>
                      </a:lnTo>
                      <a:lnTo>
                        <a:pt x="23289" y="1865"/>
                      </a:lnTo>
                      <a:lnTo>
                        <a:pt x="23033" y="1763"/>
                      </a:lnTo>
                      <a:lnTo>
                        <a:pt x="22759" y="1660"/>
                      </a:lnTo>
                      <a:lnTo>
                        <a:pt x="22759" y="1660"/>
                      </a:lnTo>
                      <a:lnTo>
                        <a:pt x="22331" y="1540"/>
                      </a:lnTo>
                      <a:lnTo>
                        <a:pt x="21886" y="1455"/>
                      </a:lnTo>
                      <a:lnTo>
                        <a:pt x="20996" y="1301"/>
                      </a:lnTo>
                      <a:lnTo>
                        <a:pt x="20568" y="1198"/>
                      </a:lnTo>
                      <a:lnTo>
                        <a:pt x="20141" y="1078"/>
                      </a:lnTo>
                      <a:lnTo>
                        <a:pt x="19935" y="1010"/>
                      </a:lnTo>
                      <a:lnTo>
                        <a:pt x="19730" y="924"/>
                      </a:lnTo>
                      <a:lnTo>
                        <a:pt x="19542" y="839"/>
                      </a:lnTo>
                      <a:lnTo>
                        <a:pt x="19354" y="719"/>
                      </a:lnTo>
                      <a:lnTo>
                        <a:pt x="19354" y="719"/>
                      </a:lnTo>
                      <a:lnTo>
                        <a:pt x="19080" y="548"/>
                      </a:lnTo>
                      <a:lnTo>
                        <a:pt x="18806" y="342"/>
                      </a:lnTo>
                      <a:lnTo>
                        <a:pt x="18686" y="257"/>
                      </a:lnTo>
                      <a:lnTo>
                        <a:pt x="18532" y="188"/>
                      </a:lnTo>
                      <a:lnTo>
                        <a:pt x="18395" y="120"/>
                      </a:lnTo>
                      <a:lnTo>
                        <a:pt x="18241" y="69"/>
                      </a:lnTo>
                      <a:lnTo>
                        <a:pt x="18241" y="69"/>
                      </a:lnTo>
                      <a:lnTo>
                        <a:pt x="18053" y="17"/>
                      </a:lnTo>
                      <a:lnTo>
                        <a:pt x="17865" y="0"/>
                      </a:lnTo>
                      <a:lnTo>
                        <a:pt x="17471" y="17"/>
                      </a:lnTo>
                      <a:lnTo>
                        <a:pt x="17471" y="17"/>
                      </a:lnTo>
                      <a:lnTo>
                        <a:pt x="12286" y="257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5" name="Google Shape;1687;p34">
                  <a:extLst>
                    <a:ext uri="{FF2B5EF4-FFF2-40B4-BE49-F238E27FC236}">
                      <a16:creationId xmlns:a16="http://schemas.microsoft.com/office/drawing/2014/main" id="{09B9E1DC-84DF-F75C-D7F9-A54059E1DB58}"/>
                    </a:ext>
                  </a:extLst>
                </p:cNvPr>
                <p:cNvSpPr/>
                <p:nvPr/>
              </p:nvSpPr>
              <p:spPr>
                <a:xfrm>
                  <a:off x="3000253" y="2184733"/>
                  <a:ext cx="190503" cy="1468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82" h="4381" extrusionOk="0">
                      <a:moveTo>
                        <a:pt x="5253" y="0"/>
                      </a:moveTo>
                      <a:lnTo>
                        <a:pt x="4997" y="257"/>
                      </a:lnTo>
                      <a:lnTo>
                        <a:pt x="4706" y="514"/>
                      </a:lnTo>
                      <a:lnTo>
                        <a:pt x="4415" y="770"/>
                      </a:lnTo>
                      <a:lnTo>
                        <a:pt x="4107" y="1010"/>
                      </a:lnTo>
                      <a:lnTo>
                        <a:pt x="3799" y="1249"/>
                      </a:lnTo>
                      <a:lnTo>
                        <a:pt x="3474" y="1472"/>
                      </a:lnTo>
                      <a:lnTo>
                        <a:pt x="3149" y="1677"/>
                      </a:lnTo>
                      <a:lnTo>
                        <a:pt x="2824" y="1882"/>
                      </a:lnTo>
                      <a:lnTo>
                        <a:pt x="2481" y="2071"/>
                      </a:lnTo>
                      <a:lnTo>
                        <a:pt x="2139" y="2259"/>
                      </a:lnTo>
                      <a:lnTo>
                        <a:pt x="1780" y="2430"/>
                      </a:lnTo>
                      <a:lnTo>
                        <a:pt x="1437" y="2601"/>
                      </a:lnTo>
                      <a:lnTo>
                        <a:pt x="1078" y="2755"/>
                      </a:lnTo>
                      <a:lnTo>
                        <a:pt x="719" y="2892"/>
                      </a:lnTo>
                      <a:lnTo>
                        <a:pt x="359" y="3012"/>
                      </a:lnTo>
                      <a:lnTo>
                        <a:pt x="0" y="3132"/>
                      </a:lnTo>
                      <a:lnTo>
                        <a:pt x="257" y="4381"/>
                      </a:lnTo>
                      <a:lnTo>
                        <a:pt x="958" y="4158"/>
                      </a:lnTo>
                      <a:lnTo>
                        <a:pt x="1643" y="3919"/>
                      </a:lnTo>
                      <a:lnTo>
                        <a:pt x="2293" y="3645"/>
                      </a:lnTo>
                      <a:lnTo>
                        <a:pt x="2943" y="3337"/>
                      </a:lnTo>
                      <a:lnTo>
                        <a:pt x="3559" y="2978"/>
                      </a:lnTo>
                      <a:lnTo>
                        <a:pt x="4158" y="2601"/>
                      </a:lnTo>
                      <a:lnTo>
                        <a:pt x="4740" y="2173"/>
                      </a:lnTo>
                      <a:lnTo>
                        <a:pt x="5322" y="1711"/>
                      </a:lnTo>
                      <a:lnTo>
                        <a:pt x="5424" y="1626"/>
                      </a:lnTo>
                      <a:lnTo>
                        <a:pt x="5527" y="1506"/>
                      </a:lnTo>
                      <a:lnTo>
                        <a:pt x="5613" y="1403"/>
                      </a:lnTo>
                      <a:lnTo>
                        <a:pt x="5664" y="1266"/>
                      </a:lnTo>
                      <a:lnTo>
                        <a:pt x="5681" y="1130"/>
                      </a:lnTo>
                      <a:lnTo>
                        <a:pt x="5664" y="1010"/>
                      </a:lnTo>
                      <a:lnTo>
                        <a:pt x="5647" y="890"/>
                      </a:lnTo>
                      <a:lnTo>
                        <a:pt x="5544" y="650"/>
                      </a:lnTo>
                      <a:lnTo>
                        <a:pt x="5253" y="0"/>
                      </a:lnTo>
                      <a:close/>
                    </a:path>
                  </a:pathLst>
                </a:custGeom>
                <a:solidFill>
                  <a:srgbClr val="00D5B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6" name="Google Shape;1688;p34">
                  <a:extLst>
                    <a:ext uri="{FF2B5EF4-FFF2-40B4-BE49-F238E27FC236}">
                      <a16:creationId xmlns:a16="http://schemas.microsoft.com/office/drawing/2014/main" id="{B6CF6104-B461-8C47-0FEB-00B41D758B02}"/>
                    </a:ext>
                  </a:extLst>
                </p:cNvPr>
                <p:cNvSpPr/>
                <p:nvPr/>
              </p:nvSpPr>
              <p:spPr>
                <a:xfrm>
                  <a:off x="2376032" y="2382078"/>
                  <a:ext cx="40769" cy="6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16" h="18" extrusionOk="0">
                      <a:moveTo>
                        <a:pt x="120" y="18"/>
                      </a:moveTo>
                      <a:lnTo>
                        <a:pt x="120" y="18"/>
                      </a:lnTo>
                      <a:lnTo>
                        <a:pt x="137" y="18"/>
                      </a:lnTo>
                      <a:lnTo>
                        <a:pt x="137" y="18"/>
                      </a:lnTo>
                      <a:lnTo>
                        <a:pt x="120" y="18"/>
                      </a:lnTo>
                      <a:close/>
                      <a:moveTo>
                        <a:pt x="120" y="18"/>
                      </a:moveTo>
                      <a:lnTo>
                        <a:pt x="120" y="18"/>
                      </a:lnTo>
                      <a:lnTo>
                        <a:pt x="120" y="18"/>
                      </a:lnTo>
                      <a:lnTo>
                        <a:pt x="120" y="18"/>
                      </a:lnTo>
                      <a:lnTo>
                        <a:pt x="120" y="18"/>
                      </a:lnTo>
                      <a:close/>
                      <a:moveTo>
                        <a:pt x="86" y="18"/>
                      </a:moveTo>
                      <a:lnTo>
                        <a:pt x="86" y="18"/>
                      </a:lnTo>
                      <a:lnTo>
                        <a:pt x="103" y="18"/>
                      </a:lnTo>
                      <a:lnTo>
                        <a:pt x="103" y="18"/>
                      </a:lnTo>
                      <a:lnTo>
                        <a:pt x="86" y="18"/>
                      </a:lnTo>
                      <a:close/>
                      <a:moveTo>
                        <a:pt x="35" y="18"/>
                      </a:moveTo>
                      <a:lnTo>
                        <a:pt x="35" y="18"/>
                      </a:lnTo>
                      <a:lnTo>
                        <a:pt x="69" y="18"/>
                      </a:lnTo>
                      <a:lnTo>
                        <a:pt x="69" y="18"/>
                      </a:lnTo>
                      <a:lnTo>
                        <a:pt x="35" y="18"/>
                      </a:lnTo>
                      <a:close/>
                      <a:moveTo>
                        <a:pt x="35" y="18"/>
                      </a:moveTo>
                      <a:lnTo>
                        <a:pt x="35" y="18"/>
                      </a:lnTo>
                      <a:lnTo>
                        <a:pt x="35" y="18"/>
                      </a:lnTo>
                      <a:lnTo>
                        <a:pt x="35" y="18"/>
                      </a:lnTo>
                      <a:lnTo>
                        <a:pt x="35" y="18"/>
                      </a:lnTo>
                      <a:close/>
                      <a:moveTo>
                        <a:pt x="1" y="18"/>
                      </a:moveTo>
                      <a:lnTo>
                        <a:pt x="1" y="18"/>
                      </a:lnTo>
                      <a:lnTo>
                        <a:pt x="18" y="18"/>
                      </a:lnTo>
                      <a:lnTo>
                        <a:pt x="18" y="18"/>
                      </a:lnTo>
                      <a:lnTo>
                        <a:pt x="1" y="18"/>
                      </a:lnTo>
                      <a:close/>
                      <a:moveTo>
                        <a:pt x="1198" y="1"/>
                      </a:moveTo>
                      <a:lnTo>
                        <a:pt x="1198" y="1"/>
                      </a:lnTo>
                      <a:lnTo>
                        <a:pt x="1215" y="1"/>
                      </a:lnTo>
                      <a:lnTo>
                        <a:pt x="1215" y="1"/>
                      </a:lnTo>
                      <a:lnTo>
                        <a:pt x="1198" y="1"/>
                      </a:lnTo>
                      <a:close/>
                      <a:moveTo>
                        <a:pt x="1198" y="1"/>
                      </a:moveTo>
                      <a:lnTo>
                        <a:pt x="1198" y="1"/>
                      </a:lnTo>
                      <a:lnTo>
                        <a:pt x="1198" y="1"/>
                      </a:lnTo>
                      <a:lnTo>
                        <a:pt x="1198" y="1"/>
                      </a:lnTo>
                      <a:lnTo>
                        <a:pt x="1198" y="1"/>
                      </a:lnTo>
                      <a:close/>
                      <a:moveTo>
                        <a:pt x="1079" y="1"/>
                      </a:moveTo>
                      <a:lnTo>
                        <a:pt x="1079" y="1"/>
                      </a:lnTo>
                      <a:lnTo>
                        <a:pt x="1181" y="1"/>
                      </a:lnTo>
                      <a:lnTo>
                        <a:pt x="1181" y="1"/>
                      </a:lnTo>
                      <a:lnTo>
                        <a:pt x="1079" y="1"/>
                      </a:lnTo>
                      <a:close/>
                      <a:moveTo>
                        <a:pt x="1079" y="1"/>
                      </a:moveTo>
                      <a:lnTo>
                        <a:pt x="1079" y="1"/>
                      </a:lnTo>
                      <a:lnTo>
                        <a:pt x="1079" y="1"/>
                      </a:lnTo>
                      <a:lnTo>
                        <a:pt x="1079" y="1"/>
                      </a:lnTo>
                      <a:lnTo>
                        <a:pt x="1079" y="1"/>
                      </a:lnTo>
                      <a:close/>
                      <a:moveTo>
                        <a:pt x="1061" y="1"/>
                      </a:moveTo>
                      <a:lnTo>
                        <a:pt x="1061" y="1"/>
                      </a:lnTo>
                      <a:lnTo>
                        <a:pt x="1061" y="1"/>
                      </a:lnTo>
                      <a:lnTo>
                        <a:pt x="1061" y="1"/>
                      </a:lnTo>
                      <a:lnTo>
                        <a:pt x="1061" y="1"/>
                      </a:lnTo>
                      <a:close/>
                    </a:path>
                  </a:pathLst>
                </a:custGeom>
                <a:solidFill>
                  <a:srgbClr val="EEC7A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7" name="Google Shape;1689;p34">
                  <a:extLst>
                    <a:ext uri="{FF2B5EF4-FFF2-40B4-BE49-F238E27FC236}">
                      <a16:creationId xmlns:a16="http://schemas.microsoft.com/office/drawing/2014/main" id="{6587A5CE-1685-9086-3F63-A601467D585E}"/>
                    </a:ext>
                  </a:extLst>
                </p:cNvPr>
                <p:cNvSpPr/>
                <p:nvPr/>
              </p:nvSpPr>
              <p:spPr>
                <a:xfrm>
                  <a:off x="2380055" y="2382648"/>
                  <a:ext cx="603" cy="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" h="1" fill="none" extrusionOk="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7" y="1"/>
                      </a:lnTo>
                      <a:lnTo>
                        <a:pt x="17" y="1"/>
                      </a:lnTo>
                      <a:lnTo>
                        <a:pt x="0" y="1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8" name="Google Shape;1690;p34">
                  <a:extLst>
                    <a:ext uri="{FF2B5EF4-FFF2-40B4-BE49-F238E27FC236}">
                      <a16:creationId xmlns:a16="http://schemas.microsoft.com/office/drawing/2014/main" id="{FD3EEE32-DFFD-6439-A621-B85F45A07965}"/>
                    </a:ext>
                  </a:extLst>
                </p:cNvPr>
                <p:cNvSpPr/>
                <p:nvPr/>
              </p:nvSpPr>
              <p:spPr>
                <a:xfrm>
                  <a:off x="2380055" y="2382648"/>
                  <a:ext cx="34" cy="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fill="none" extrusionOk="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9" name="Google Shape;1691;p34">
                  <a:extLst>
                    <a:ext uri="{FF2B5EF4-FFF2-40B4-BE49-F238E27FC236}">
                      <a16:creationId xmlns:a16="http://schemas.microsoft.com/office/drawing/2014/main" id="{73782FBD-D713-2794-9088-6D4B164645D7}"/>
                    </a:ext>
                  </a:extLst>
                </p:cNvPr>
                <p:cNvSpPr/>
                <p:nvPr/>
              </p:nvSpPr>
              <p:spPr>
                <a:xfrm>
                  <a:off x="2378915" y="2382648"/>
                  <a:ext cx="603" cy="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" h="1" fill="none" extrusionOk="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7" y="1"/>
                      </a:lnTo>
                      <a:lnTo>
                        <a:pt x="17" y="1"/>
                      </a:lnTo>
                      <a:lnTo>
                        <a:pt x="0" y="1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0" name="Google Shape;1692;p34">
                  <a:extLst>
                    <a:ext uri="{FF2B5EF4-FFF2-40B4-BE49-F238E27FC236}">
                      <a16:creationId xmlns:a16="http://schemas.microsoft.com/office/drawing/2014/main" id="{75E1B0DD-130F-E128-0E20-D63ED99127BA}"/>
                    </a:ext>
                  </a:extLst>
                </p:cNvPr>
                <p:cNvSpPr/>
                <p:nvPr/>
              </p:nvSpPr>
              <p:spPr>
                <a:xfrm>
                  <a:off x="2377172" y="2382648"/>
                  <a:ext cx="1173" cy="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" h="1" fill="none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5" y="1"/>
                      </a:lnTo>
                      <a:lnTo>
                        <a:pt x="35" y="1"/>
                      </a:lnTo>
                      <a:lnTo>
                        <a:pt x="1" y="1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1" name="Google Shape;1693;p34">
                  <a:extLst>
                    <a:ext uri="{FF2B5EF4-FFF2-40B4-BE49-F238E27FC236}">
                      <a16:creationId xmlns:a16="http://schemas.microsoft.com/office/drawing/2014/main" id="{1AA58D5F-B2F7-F29A-2262-139D580F16F7}"/>
                    </a:ext>
                  </a:extLst>
                </p:cNvPr>
                <p:cNvSpPr/>
                <p:nvPr/>
              </p:nvSpPr>
              <p:spPr>
                <a:xfrm>
                  <a:off x="2377172" y="2382648"/>
                  <a:ext cx="34" cy="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fill="none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2" name="Google Shape;1694;p34">
                  <a:extLst>
                    <a:ext uri="{FF2B5EF4-FFF2-40B4-BE49-F238E27FC236}">
                      <a16:creationId xmlns:a16="http://schemas.microsoft.com/office/drawing/2014/main" id="{0414717E-EA01-8FA7-CAA4-E1958C8D1351}"/>
                    </a:ext>
                  </a:extLst>
                </p:cNvPr>
                <p:cNvSpPr/>
                <p:nvPr/>
              </p:nvSpPr>
              <p:spPr>
                <a:xfrm>
                  <a:off x="2376032" y="2382648"/>
                  <a:ext cx="603" cy="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" h="1" fill="none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8" y="1"/>
                      </a:lnTo>
                      <a:lnTo>
                        <a:pt x="18" y="1"/>
                      </a:lnTo>
                      <a:lnTo>
                        <a:pt x="1" y="1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3" name="Google Shape;1695;p34">
                  <a:extLst>
                    <a:ext uri="{FF2B5EF4-FFF2-40B4-BE49-F238E27FC236}">
                      <a16:creationId xmlns:a16="http://schemas.microsoft.com/office/drawing/2014/main" id="{55FCAC7D-7137-6253-CD0C-9E0B0DF60830}"/>
                    </a:ext>
                  </a:extLst>
                </p:cNvPr>
                <p:cNvSpPr/>
                <p:nvPr/>
              </p:nvSpPr>
              <p:spPr>
                <a:xfrm>
                  <a:off x="2416198" y="2382078"/>
                  <a:ext cx="603" cy="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" h="1" fill="none" extrusionOk="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7" y="1"/>
                      </a:lnTo>
                      <a:lnTo>
                        <a:pt x="17" y="1"/>
                      </a:lnTo>
                      <a:lnTo>
                        <a:pt x="0" y="1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4" name="Google Shape;1696;p34">
                  <a:extLst>
                    <a:ext uri="{FF2B5EF4-FFF2-40B4-BE49-F238E27FC236}">
                      <a16:creationId xmlns:a16="http://schemas.microsoft.com/office/drawing/2014/main" id="{30FDF0BD-EE82-2277-2052-4E6C40BFCC9B}"/>
                    </a:ext>
                  </a:extLst>
                </p:cNvPr>
                <p:cNvSpPr/>
                <p:nvPr/>
              </p:nvSpPr>
              <p:spPr>
                <a:xfrm>
                  <a:off x="2416198" y="2382078"/>
                  <a:ext cx="34" cy="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fill="none" extrusionOk="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5" name="Google Shape;1697;p34">
                  <a:extLst>
                    <a:ext uri="{FF2B5EF4-FFF2-40B4-BE49-F238E27FC236}">
                      <a16:creationId xmlns:a16="http://schemas.microsoft.com/office/drawing/2014/main" id="{5096274D-620B-62AF-EB21-5AB10A42CD49}"/>
                    </a:ext>
                  </a:extLst>
                </p:cNvPr>
                <p:cNvSpPr/>
                <p:nvPr/>
              </p:nvSpPr>
              <p:spPr>
                <a:xfrm>
                  <a:off x="2412175" y="2382078"/>
                  <a:ext cx="3487" cy="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" h="1" fill="none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03" y="1"/>
                      </a:lnTo>
                      <a:lnTo>
                        <a:pt x="103" y="1"/>
                      </a:lnTo>
                      <a:lnTo>
                        <a:pt x="1" y="1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6" name="Google Shape;1698;p34">
                  <a:extLst>
                    <a:ext uri="{FF2B5EF4-FFF2-40B4-BE49-F238E27FC236}">
                      <a16:creationId xmlns:a16="http://schemas.microsoft.com/office/drawing/2014/main" id="{25A590D3-A4AA-99CD-B12D-665B76696D63}"/>
                    </a:ext>
                  </a:extLst>
                </p:cNvPr>
                <p:cNvSpPr/>
                <p:nvPr/>
              </p:nvSpPr>
              <p:spPr>
                <a:xfrm>
                  <a:off x="2412175" y="2382078"/>
                  <a:ext cx="34" cy="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fill="none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7" name="Google Shape;1699;p34">
                  <a:extLst>
                    <a:ext uri="{FF2B5EF4-FFF2-40B4-BE49-F238E27FC236}">
                      <a16:creationId xmlns:a16="http://schemas.microsoft.com/office/drawing/2014/main" id="{C583D71B-34CA-E6B8-E8CF-F15B9D491D41}"/>
                    </a:ext>
                  </a:extLst>
                </p:cNvPr>
                <p:cNvSpPr/>
                <p:nvPr/>
              </p:nvSpPr>
              <p:spPr>
                <a:xfrm>
                  <a:off x="2411605" y="2382078"/>
                  <a:ext cx="34" cy="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fill="none" extrusionOk="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8" name="Google Shape;1700;p34">
                  <a:extLst>
                    <a:ext uri="{FF2B5EF4-FFF2-40B4-BE49-F238E27FC236}">
                      <a16:creationId xmlns:a16="http://schemas.microsoft.com/office/drawing/2014/main" id="{9C2D89C8-623F-3D3F-FEA6-BA250A60A7D1}"/>
                    </a:ext>
                  </a:extLst>
                </p:cNvPr>
                <p:cNvSpPr/>
                <p:nvPr/>
              </p:nvSpPr>
              <p:spPr>
                <a:xfrm>
                  <a:off x="2230320" y="2275359"/>
                  <a:ext cx="195097" cy="1073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19" h="3201" extrusionOk="0">
                      <a:moveTo>
                        <a:pt x="308" y="1"/>
                      </a:moveTo>
                      <a:lnTo>
                        <a:pt x="52" y="942"/>
                      </a:lnTo>
                      <a:lnTo>
                        <a:pt x="17" y="1045"/>
                      </a:lnTo>
                      <a:lnTo>
                        <a:pt x="0" y="1164"/>
                      </a:lnTo>
                      <a:lnTo>
                        <a:pt x="17" y="1250"/>
                      </a:lnTo>
                      <a:lnTo>
                        <a:pt x="52" y="1336"/>
                      </a:lnTo>
                      <a:lnTo>
                        <a:pt x="103" y="1404"/>
                      </a:lnTo>
                      <a:lnTo>
                        <a:pt x="240" y="1541"/>
                      </a:lnTo>
                      <a:lnTo>
                        <a:pt x="462" y="1712"/>
                      </a:lnTo>
                      <a:lnTo>
                        <a:pt x="685" y="1883"/>
                      </a:lnTo>
                      <a:lnTo>
                        <a:pt x="924" y="2037"/>
                      </a:lnTo>
                      <a:lnTo>
                        <a:pt x="1164" y="2191"/>
                      </a:lnTo>
                      <a:lnTo>
                        <a:pt x="1403" y="2328"/>
                      </a:lnTo>
                      <a:lnTo>
                        <a:pt x="1643" y="2448"/>
                      </a:lnTo>
                      <a:lnTo>
                        <a:pt x="1900" y="2568"/>
                      </a:lnTo>
                      <a:lnTo>
                        <a:pt x="2156" y="2687"/>
                      </a:lnTo>
                      <a:lnTo>
                        <a:pt x="2430" y="2790"/>
                      </a:lnTo>
                      <a:lnTo>
                        <a:pt x="2687" y="2876"/>
                      </a:lnTo>
                      <a:lnTo>
                        <a:pt x="2961" y="2961"/>
                      </a:lnTo>
                      <a:lnTo>
                        <a:pt x="3234" y="3030"/>
                      </a:lnTo>
                      <a:lnTo>
                        <a:pt x="3508" y="3081"/>
                      </a:lnTo>
                      <a:lnTo>
                        <a:pt x="3782" y="3132"/>
                      </a:lnTo>
                      <a:lnTo>
                        <a:pt x="4056" y="3166"/>
                      </a:lnTo>
                      <a:lnTo>
                        <a:pt x="4329" y="3201"/>
                      </a:lnTo>
                      <a:lnTo>
                        <a:pt x="4980" y="3201"/>
                      </a:lnTo>
                      <a:lnTo>
                        <a:pt x="5339" y="3184"/>
                      </a:lnTo>
                      <a:lnTo>
                        <a:pt x="5561" y="3184"/>
                      </a:lnTo>
                      <a:lnTo>
                        <a:pt x="5818" y="1507"/>
                      </a:lnTo>
                      <a:lnTo>
                        <a:pt x="5442" y="1490"/>
                      </a:lnTo>
                      <a:lnTo>
                        <a:pt x="5082" y="1472"/>
                      </a:lnTo>
                      <a:lnTo>
                        <a:pt x="4723" y="1438"/>
                      </a:lnTo>
                      <a:lnTo>
                        <a:pt x="4364" y="1404"/>
                      </a:lnTo>
                      <a:lnTo>
                        <a:pt x="4004" y="1353"/>
                      </a:lnTo>
                      <a:lnTo>
                        <a:pt x="3645" y="1284"/>
                      </a:lnTo>
                      <a:lnTo>
                        <a:pt x="3303" y="1199"/>
                      </a:lnTo>
                      <a:lnTo>
                        <a:pt x="2961" y="1113"/>
                      </a:lnTo>
                      <a:lnTo>
                        <a:pt x="2618" y="1010"/>
                      </a:lnTo>
                      <a:lnTo>
                        <a:pt x="2293" y="908"/>
                      </a:lnTo>
                      <a:lnTo>
                        <a:pt x="1951" y="788"/>
                      </a:lnTo>
                      <a:lnTo>
                        <a:pt x="1626" y="651"/>
                      </a:lnTo>
                      <a:lnTo>
                        <a:pt x="1284" y="514"/>
                      </a:lnTo>
                      <a:lnTo>
                        <a:pt x="958" y="343"/>
                      </a:lnTo>
                      <a:lnTo>
                        <a:pt x="633" y="172"/>
                      </a:lnTo>
                      <a:lnTo>
                        <a:pt x="308" y="1"/>
                      </a:lnTo>
                      <a:close/>
                    </a:path>
                  </a:pathLst>
                </a:custGeom>
                <a:solidFill>
                  <a:srgbClr val="00D5B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9" name="Google Shape;1701;p34">
                  <a:extLst>
                    <a:ext uri="{FF2B5EF4-FFF2-40B4-BE49-F238E27FC236}">
                      <a16:creationId xmlns:a16="http://schemas.microsoft.com/office/drawing/2014/main" id="{68FB123D-C03E-3E96-814A-9EC1E34EDC10}"/>
                    </a:ext>
                  </a:extLst>
                </p:cNvPr>
                <p:cNvSpPr/>
                <p:nvPr/>
              </p:nvSpPr>
              <p:spPr>
                <a:xfrm>
                  <a:off x="2230320" y="2275359"/>
                  <a:ext cx="195097" cy="1073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19" h="3201" fill="none" extrusionOk="0">
                      <a:moveTo>
                        <a:pt x="308" y="1"/>
                      </a:moveTo>
                      <a:lnTo>
                        <a:pt x="308" y="1"/>
                      </a:lnTo>
                      <a:lnTo>
                        <a:pt x="308" y="1"/>
                      </a:lnTo>
                      <a:lnTo>
                        <a:pt x="52" y="942"/>
                      </a:lnTo>
                      <a:lnTo>
                        <a:pt x="52" y="942"/>
                      </a:lnTo>
                      <a:lnTo>
                        <a:pt x="17" y="1045"/>
                      </a:lnTo>
                      <a:lnTo>
                        <a:pt x="0" y="1164"/>
                      </a:lnTo>
                      <a:lnTo>
                        <a:pt x="0" y="1164"/>
                      </a:lnTo>
                      <a:lnTo>
                        <a:pt x="17" y="1250"/>
                      </a:lnTo>
                      <a:lnTo>
                        <a:pt x="17" y="1250"/>
                      </a:lnTo>
                      <a:lnTo>
                        <a:pt x="52" y="1336"/>
                      </a:lnTo>
                      <a:lnTo>
                        <a:pt x="103" y="1404"/>
                      </a:lnTo>
                      <a:lnTo>
                        <a:pt x="240" y="1541"/>
                      </a:lnTo>
                      <a:lnTo>
                        <a:pt x="240" y="1541"/>
                      </a:lnTo>
                      <a:lnTo>
                        <a:pt x="462" y="1712"/>
                      </a:lnTo>
                      <a:lnTo>
                        <a:pt x="685" y="1883"/>
                      </a:lnTo>
                      <a:lnTo>
                        <a:pt x="924" y="2037"/>
                      </a:lnTo>
                      <a:lnTo>
                        <a:pt x="1164" y="2191"/>
                      </a:lnTo>
                      <a:lnTo>
                        <a:pt x="1403" y="2328"/>
                      </a:lnTo>
                      <a:lnTo>
                        <a:pt x="1643" y="2448"/>
                      </a:lnTo>
                      <a:lnTo>
                        <a:pt x="1900" y="2568"/>
                      </a:lnTo>
                      <a:lnTo>
                        <a:pt x="2156" y="2687"/>
                      </a:lnTo>
                      <a:lnTo>
                        <a:pt x="2430" y="2790"/>
                      </a:lnTo>
                      <a:lnTo>
                        <a:pt x="2687" y="2876"/>
                      </a:lnTo>
                      <a:lnTo>
                        <a:pt x="2961" y="2961"/>
                      </a:lnTo>
                      <a:lnTo>
                        <a:pt x="3234" y="3030"/>
                      </a:lnTo>
                      <a:lnTo>
                        <a:pt x="3508" y="3081"/>
                      </a:lnTo>
                      <a:lnTo>
                        <a:pt x="3782" y="3132"/>
                      </a:lnTo>
                      <a:lnTo>
                        <a:pt x="4056" y="3166"/>
                      </a:lnTo>
                      <a:lnTo>
                        <a:pt x="4329" y="3201"/>
                      </a:lnTo>
                      <a:lnTo>
                        <a:pt x="4329" y="3201"/>
                      </a:lnTo>
                      <a:lnTo>
                        <a:pt x="4347" y="3201"/>
                      </a:lnTo>
                      <a:lnTo>
                        <a:pt x="4347" y="3201"/>
                      </a:lnTo>
                      <a:lnTo>
                        <a:pt x="4364" y="3201"/>
                      </a:lnTo>
                      <a:lnTo>
                        <a:pt x="4364" y="3201"/>
                      </a:lnTo>
                      <a:lnTo>
                        <a:pt x="4381" y="3201"/>
                      </a:lnTo>
                      <a:lnTo>
                        <a:pt x="4381" y="3201"/>
                      </a:lnTo>
                      <a:lnTo>
                        <a:pt x="4381" y="3201"/>
                      </a:lnTo>
                      <a:lnTo>
                        <a:pt x="4381" y="3201"/>
                      </a:lnTo>
                      <a:lnTo>
                        <a:pt x="4381" y="3201"/>
                      </a:lnTo>
                      <a:lnTo>
                        <a:pt x="4381" y="3201"/>
                      </a:lnTo>
                      <a:lnTo>
                        <a:pt x="4415" y="3201"/>
                      </a:lnTo>
                      <a:lnTo>
                        <a:pt x="4415" y="3201"/>
                      </a:lnTo>
                      <a:lnTo>
                        <a:pt x="4432" y="3201"/>
                      </a:lnTo>
                      <a:lnTo>
                        <a:pt x="4432" y="3201"/>
                      </a:lnTo>
                      <a:lnTo>
                        <a:pt x="4449" y="3201"/>
                      </a:lnTo>
                      <a:lnTo>
                        <a:pt x="4449" y="3201"/>
                      </a:lnTo>
                      <a:lnTo>
                        <a:pt x="4466" y="3201"/>
                      </a:lnTo>
                      <a:lnTo>
                        <a:pt x="4466" y="3201"/>
                      </a:lnTo>
                      <a:lnTo>
                        <a:pt x="4466" y="3201"/>
                      </a:lnTo>
                      <a:lnTo>
                        <a:pt x="4466" y="3201"/>
                      </a:lnTo>
                      <a:lnTo>
                        <a:pt x="4466" y="3201"/>
                      </a:lnTo>
                      <a:lnTo>
                        <a:pt x="4466" y="3201"/>
                      </a:lnTo>
                      <a:lnTo>
                        <a:pt x="4483" y="3201"/>
                      </a:lnTo>
                      <a:lnTo>
                        <a:pt x="4483" y="3201"/>
                      </a:lnTo>
                      <a:lnTo>
                        <a:pt x="4655" y="3201"/>
                      </a:lnTo>
                      <a:lnTo>
                        <a:pt x="4655" y="3201"/>
                      </a:lnTo>
                      <a:lnTo>
                        <a:pt x="4980" y="3201"/>
                      </a:lnTo>
                      <a:lnTo>
                        <a:pt x="4980" y="3201"/>
                      </a:lnTo>
                      <a:lnTo>
                        <a:pt x="5339" y="3184"/>
                      </a:lnTo>
                      <a:lnTo>
                        <a:pt x="5339" y="3184"/>
                      </a:lnTo>
                      <a:lnTo>
                        <a:pt x="5407" y="3184"/>
                      </a:lnTo>
                      <a:lnTo>
                        <a:pt x="5407" y="3184"/>
                      </a:lnTo>
                      <a:lnTo>
                        <a:pt x="5407" y="3184"/>
                      </a:lnTo>
                      <a:lnTo>
                        <a:pt x="5407" y="3184"/>
                      </a:lnTo>
                      <a:lnTo>
                        <a:pt x="5425" y="3184"/>
                      </a:lnTo>
                      <a:lnTo>
                        <a:pt x="5425" y="3184"/>
                      </a:lnTo>
                      <a:lnTo>
                        <a:pt x="5425" y="3184"/>
                      </a:lnTo>
                      <a:lnTo>
                        <a:pt x="5425" y="3184"/>
                      </a:lnTo>
                      <a:lnTo>
                        <a:pt x="5425" y="3184"/>
                      </a:lnTo>
                      <a:lnTo>
                        <a:pt x="5425" y="3184"/>
                      </a:lnTo>
                      <a:lnTo>
                        <a:pt x="5527" y="3184"/>
                      </a:lnTo>
                      <a:lnTo>
                        <a:pt x="5527" y="3184"/>
                      </a:lnTo>
                      <a:lnTo>
                        <a:pt x="5544" y="3184"/>
                      </a:lnTo>
                      <a:lnTo>
                        <a:pt x="5544" y="3184"/>
                      </a:lnTo>
                      <a:lnTo>
                        <a:pt x="5544" y="3184"/>
                      </a:lnTo>
                      <a:lnTo>
                        <a:pt x="5544" y="3184"/>
                      </a:lnTo>
                      <a:lnTo>
                        <a:pt x="5544" y="3184"/>
                      </a:lnTo>
                      <a:lnTo>
                        <a:pt x="5544" y="3184"/>
                      </a:lnTo>
                      <a:lnTo>
                        <a:pt x="5561" y="3184"/>
                      </a:lnTo>
                      <a:lnTo>
                        <a:pt x="5561" y="3184"/>
                      </a:lnTo>
                      <a:lnTo>
                        <a:pt x="5561" y="3184"/>
                      </a:lnTo>
                      <a:lnTo>
                        <a:pt x="5818" y="1507"/>
                      </a:lnTo>
                      <a:lnTo>
                        <a:pt x="5818" y="1507"/>
                      </a:lnTo>
                      <a:lnTo>
                        <a:pt x="5442" y="1490"/>
                      </a:lnTo>
                      <a:lnTo>
                        <a:pt x="5082" y="1472"/>
                      </a:lnTo>
                      <a:lnTo>
                        <a:pt x="4723" y="1438"/>
                      </a:lnTo>
                      <a:lnTo>
                        <a:pt x="4364" y="1404"/>
                      </a:lnTo>
                      <a:lnTo>
                        <a:pt x="4004" y="1353"/>
                      </a:lnTo>
                      <a:lnTo>
                        <a:pt x="3645" y="1284"/>
                      </a:lnTo>
                      <a:lnTo>
                        <a:pt x="3303" y="1199"/>
                      </a:lnTo>
                      <a:lnTo>
                        <a:pt x="2961" y="1113"/>
                      </a:lnTo>
                      <a:lnTo>
                        <a:pt x="2618" y="1010"/>
                      </a:lnTo>
                      <a:lnTo>
                        <a:pt x="2293" y="908"/>
                      </a:lnTo>
                      <a:lnTo>
                        <a:pt x="1951" y="788"/>
                      </a:lnTo>
                      <a:lnTo>
                        <a:pt x="1626" y="651"/>
                      </a:lnTo>
                      <a:lnTo>
                        <a:pt x="1284" y="514"/>
                      </a:lnTo>
                      <a:lnTo>
                        <a:pt x="958" y="343"/>
                      </a:lnTo>
                      <a:lnTo>
                        <a:pt x="633" y="172"/>
                      </a:lnTo>
                      <a:lnTo>
                        <a:pt x="308" y="1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0" name="Google Shape;1702;p34">
                  <a:extLst>
                    <a:ext uri="{FF2B5EF4-FFF2-40B4-BE49-F238E27FC236}">
                      <a16:creationId xmlns:a16="http://schemas.microsoft.com/office/drawing/2014/main" id="{8212E4BC-21F6-7C19-0F8B-E013E7F70732}"/>
                    </a:ext>
                  </a:extLst>
                </p:cNvPr>
                <p:cNvSpPr/>
                <p:nvPr/>
              </p:nvSpPr>
              <p:spPr>
                <a:xfrm>
                  <a:off x="2570527" y="1763054"/>
                  <a:ext cx="277708" cy="2782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83" h="8300" extrusionOk="0">
                      <a:moveTo>
                        <a:pt x="5955" y="0"/>
                      </a:moveTo>
                      <a:lnTo>
                        <a:pt x="1712" y="69"/>
                      </a:lnTo>
                      <a:lnTo>
                        <a:pt x="1866" y="787"/>
                      </a:lnTo>
                      <a:lnTo>
                        <a:pt x="1917" y="1147"/>
                      </a:lnTo>
                      <a:lnTo>
                        <a:pt x="1968" y="1506"/>
                      </a:lnTo>
                      <a:lnTo>
                        <a:pt x="1985" y="1865"/>
                      </a:lnTo>
                      <a:lnTo>
                        <a:pt x="1985" y="2225"/>
                      </a:lnTo>
                      <a:lnTo>
                        <a:pt x="1968" y="2584"/>
                      </a:lnTo>
                      <a:lnTo>
                        <a:pt x="1900" y="2926"/>
                      </a:lnTo>
                      <a:lnTo>
                        <a:pt x="1848" y="3114"/>
                      </a:lnTo>
                      <a:lnTo>
                        <a:pt x="1797" y="3286"/>
                      </a:lnTo>
                      <a:lnTo>
                        <a:pt x="1729" y="3457"/>
                      </a:lnTo>
                      <a:lnTo>
                        <a:pt x="1643" y="3611"/>
                      </a:lnTo>
                      <a:lnTo>
                        <a:pt x="1558" y="3782"/>
                      </a:lnTo>
                      <a:lnTo>
                        <a:pt x="1455" y="3936"/>
                      </a:lnTo>
                      <a:lnTo>
                        <a:pt x="1352" y="4073"/>
                      </a:lnTo>
                      <a:lnTo>
                        <a:pt x="1232" y="4210"/>
                      </a:lnTo>
                      <a:lnTo>
                        <a:pt x="1096" y="4346"/>
                      </a:lnTo>
                      <a:lnTo>
                        <a:pt x="959" y="4449"/>
                      </a:lnTo>
                      <a:lnTo>
                        <a:pt x="822" y="4569"/>
                      </a:lnTo>
                      <a:lnTo>
                        <a:pt x="668" y="4654"/>
                      </a:lnTo>
                      <a:lnTo>
                        <a:pt x="514" y="4723"/>
                      </a:lnTo>
                      <a:lnTo>
                        <a:pt x="343" y="4791"/>
                      </a:lnTo>
                      <a:lnTo>
                        <a:pt x="189" y="4843"/>
                      </a:lnTo>
                      <a:lnTo>
                        <a:pt x="0" y="4877"/>
                      </a:lnTo>
                      <a:lnTo>
                        <a:pt x="4484" y="8179"/>
                      </a:lnTo>
                      <a:lnTo>
                        <a:pt x="4603" y="8265"/>
                      </a:lnTo>
                      <a:lnTo>
                        <a:pt x="4672" y="8282"/>
                      </a:lnTo>
                      <a:lnTo>
                        <a:pt x="4740" y="8299"/>
                      </a:lnTo>
                      <a:lnTo>
                        <a:pt x="4843" y="8299"/>
                      </a:lnTo>
                      <a:lnTo>
                        <a:pt x="4929" y="8248"/>
                      </a:lnTo>
                      <a:lnTo>
                        <a:pt x="5014" y="8197"/>
                      </a:lnTo>
                      <a:lnTo>
                        <a:pt x="5100" y="8128"/>
                      </a:lnTo>
                      <a:lnTo>
                        <a:pt x="5545" y="7717"/>
                      </a:lnTo>
                      <a:lnTo>
                        <a:pt x="5972" y="7307"/>
                      </a:lnTo>
                      <a:lnTo>
                        <a:pt x="6383" y="6879"/>
                      </a:lnTo>
                      <a:lnTo>
                        <a:pt x="6794" y="6434"/>
                      </a:lnTo>
                      <a:lnTo>
                        <a:pt x="7187" y="5989"/>
                      </a:lnTo>
                      <a:lnTo>
                        <a:pt x="7564" y="5527"/>
                      </a:lnTo>
                      <a:lnTo>
                        <a:pt x="7923" y="5048"/>
                      </a:lnTo>
                      <a:lnTo>
                        <a:pt x="8282" y="4569"/>
                      </a:lnTo>
                      <a:lnTo>
                        <a:pt x="8026" y="4432"/>
                      </a:lnTo>
                      <a:lnTo>
                        <a:pt x="7769" y="4312"/>
                      </a:lnTo>
                      <a:lnTo>
                        <a:pt x="7239" y="4107"/>
                      </a:lnTo>
                      <a:lnTo>
                        <a:pt x="6982" y="3987"/>
                      </a:lnTo>
                      <a:lnTo>
                        <a:pt x="6742" y="3850"/>
                      </a:lnTo>
                      <a:lnTo>
                        <a:pt x="6623" y="3782"/>
                      </a:lnTo>
                      <a:lnTo>
                        <a:pt x="6520" y="3679"/>
                      </a:lnTo>
                      <a:lnTo>
                        <a:pt x="6434" y="3594"/>
                      </a:lnTo>
                      <a:lnTo>
                        <a:pt x="6349" y="3474"/>
                      </a:lnTo>
                      <a:lnTo>
                        <a:pt x="6298" y="3388"/>
                      </a:lnTo>
                      <a:lnTo>
                        <a:pt x="6246" y="3286"/>
                      </a:lnTo>
                      <a:lnTo>
                        <a:pt x="6161" y="3063"/>
                      </a:lnTo>
                      <a:lnTo>
                        <a:pt x="6109" y="2841"/>
                      </a:lnTo>
                      <a:lnTo>
                        <a:pt x="6075" y="2618"/>
                      </a:lnTo>
                      <a:lnTo>
                        <a:pt x="5990" y="1968"/>
                      </a:lnTo>
                      <a:lnTo>
                        <a:pt x="5938" y="1318"/>
                      </a:lnTo>
                      <a:lnTo>
                        <a:pt x="5921" y="667"/>
                      </a:lnTo>
                      <a:lnTo>
                        <a:pt x="5955" y="0"/>
                      </a:lnTo>
                      <a:close/>
                    </a:path>
                  </a:pathLst>
                </a:custGeom>
                <a:solidFill>
                  <a:srgbClr val="F4D8B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1" name="Google Shape;1703;p34">
                  <a:extLst>
                    <a:ext uri="{FF2B5EF4-FFF2-40B4-BE49-F238E27FC236}">
                      <a16:creationId xmlns:a16="http://schemas.microsoft.com/office/drawing/2014/main" id="{476ACC2A-B027-ABF8-9D52-3AB74752A136}"/>
                    </a:ext>
                  </a:extLst>
                </p:cNvPr>
                <p:cNvSpPr/>
                <p:nvPr/>
              </p:nvSpPr>
              <p:spPr>
                <a:xfrm>
                  <a:off x="2570527" y="1763054"/>
                  <a:ext cx="277708" cy="2782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83" h="8300" fill="none" extrusionOk="0">
                      <a:moveTo>
                        <a:pt x="1712" y="69"/>
                      </a:moveTo>
                      <a:lnTo>
                        <a:pt x="1712" y="69"/>
                      </a:lnTo>
                      <a:lnTo>
                        <a:pt x="1866" y="787"/>
                      </a:lnTo>
                      <a:lnTo>
                        <a:pt x="1917" y="1147"/>
                      </a:lnTo>
                      <a:lnTo>
                        <a:pt x="1968" y="1506"/>
                      </a:lnTo>
                      <a:lnTo>
                        <a:pt x="1985" y="1865"/>
                      </a:lnTo>
                      <a:lnTo>
                        <a:pt x="1985" y="2225"/>
                      </a:lnTo>
                      <a:lnTo>
                        <a:pt x="1968" y="2584"/>
                      </a:lnTo>
                      <a:lnTo>
                        <a:pt x="1900" y="2926"/>
                      </a:lnTo>
                      <a:lnTo>
                        <a:pt x="1900" y="2926"/>
                      </a:lnTo>
                      <a:lnTo>
                        <a:pt x="1848" y="3114"/>
                      </a:lnTo>
                      <a:lnTo>
                        <a:pt x="1797" y="3286"/>
                      </a:lnTo>
                      <a:lnTo>
                        <a:pt x="1729" y="3457"/>
                      </a:lnTo>
                      <a:lnTo>
                        <a:pt x="1643" y="3611"/>
                      </a:lnTo>
                      <a:lnTo>
                        <a:pt x="1558" y="3782"/>
                      </a:lnTo>
                      <a:lnTo>
                        <a:pt x="1455" y="3936"/>
                      </a:lnTo>
                      <a:lnTo>
                        <a:pt x="1352" y="4073"/>
                      </a:lnTo>
                      <a:lnTo>
                        <a:pt x="1232" y="4210"/>
                      </a:lnTo>
                      <a:lnTo>
                        <a:pt x="1096" y="4346"/>
                      </a:lnTo>
                      <a:lnTo>
                        <a:pt x="959" y="4449"/>
                      </a:lnTo>
                      <a:lnTo>
                        <a:pt x="822" y="4569"/>
                      </a:lnTo>
                      <a:lnTo>
                        <a:pt x="668" y="4654"/>
                      </a:lnTo>
                      <a:lnTo>
                        <a:pt x="514" y="4723"/>
                      </a:lnTo>
                      <a:lnTo>
                        <a:pt x="343" y="4791"/>
                      </a:lnTo>
                      <a:lnTo>
                        <a:pt x="189" y="4843"/>
                      </a:lnTo>
                      <a:lnTo>
                        <a:pt x="0" y="4877"/>
                      </a:lnTo>
                      <a:lnTo>
                        <a:pt x="0" y="4877"/>
                      </a:lnTo>
                      <a:lnTo>
                        <a:pt x="4484" y="8179"/>
                      </a:lnTo>
                      <a:lnTo>
                        <a:pt x="4484" y="8179"/>
                      </a:lnTo>
                      <a:lnTo>
                        <a:pt x="4603" y="8265"/>
                      </a:lnTo>
                      <a:lnTo>
                        <a:pt x="4672" y="8282"/>
                      </a:lnTo>
                      <a:lnTo>
                        <a:pt x="4740" y="8299"/>
                      </a:lnTo>
                      <a:lnTo>
                        <a:pt x="4740" y="8299"/>
                      </a:lnTo>
                      <a:lnTo>
                        <a:pt x="4843" y="8299"/>
                      </a:lnTo>
                      <a:lnTo>
                        <a:pt x="4929" y="8248"/>
                      </a:lnTo>
                      <a:lnTo>
                        <a:pt x="5014" y="8197"/>
                      </a:lnTo>
                      <a:lnTo>
                        <a:pt x="5100" y="8128"/>
                      </a:lnTo>
                      <a:lnTo>
                        <a:pt x="5100" y="8128"/>
                      </a:lnTo>
                      <a:lnTo>
                        <a:pt x="5545" y="7717"/>
                      </a:lnTo>
                      <a:lnTo>
                        <a:pt x="5972" y="7307"/>
                      </a:lnTo>
                      <a:lnTo>
                        <a:pt x="6383" y="6879"/>
                      </a:lnTo>
                      <a:lnTo>
                        <a:pt x="6794" y="6434"/>
                      </a:lnTo>
                      <a:lnTo>
                        <a:pt x="7187" y="5989"/>
                      </a:lnTo>
                      <a:lnTo>
                        <a:pt x="7564" y="5527"/>
                      </a:lnTo>
                      <a:lnTo>
                        <a:pt x="7923" y="5048"/>
                      </a:lnTo>
                      <a:lnTo>
                        <a:pt x="8282" y="4569"/>
                      </a:lnTo>
                      <a:lnTo>
                        <a:pt x="8282" y="4569"/>
                      </a:lnTo>
                      <a:lnTo>
                        <a:pt x="8026" y="4432"/>
                      </a:lnTo>
                      <a:lnTo>
                        <a:pt x="7769" y="4312"/>
                      </a:lnTo>
                      <a:lnTo>
                        <a:pt x="7239" y="4107"/>
                      </a:lnTo>
                      <a:lnTo>
                        <a:pt x="6982" y="3987"/>
                      </a:lnTo>
                      <a:lnTo>
                        <a:pt x="6742" y="3850"/>
                      </a:lnTo>
                      <a:lnTo>
                        <a:pt x="6623" y="3782"/>
                      </a:lnTo>
                      <a:lnTo>
                        <a:pt x="6520" y="3679"/>
                      </a:lnTo>
                      <a:lnTo>
                        <a:pt x="6434" y="3594"/>
                      </a:lnTo>
                      <a:lnTo>
                        <a:pt x="6349" y="3474"/>
                      </a:lnTo>
                      <a:lnTo>
                        <a:pt x="6349" y="3474"/>
                      </a:lnTo>
                      <a:lnTo>
                        <a:pt x="6298" y="3388"/>
                      </a:lnTo>
                      <a:lnTo>
                        <a:pt x="6246" y="3286"/>
                      </a:lnTo>
                      <a:lnTo>
                        <a:pt x="6161" y="3063"/>
                      </a:lnTo>
                      <a:lnTo>
                        <a:pt x="6109" y="2841"/>
                      </a:lnTo>
                      <a:lnTo>
                        <a:pt x="6075" y="2618"/>
                      </a:lnTo>
                      <a:lnTo>
                        <a:pt x="6075" y="2618"/>
                      </a:lnTo>
                      <a:lnTo>
                        <a:pt x="5990" y="1968"/>
                      </a:lnTo>
                      <a:lnTo>
                        <a:pt x="5938" y="1318"/>
                      </a:lnTo>
                      <a:lnTo>
                        <a:pt x="5921" y="667"/>
                      </a:lnTo>
                      <a:lnTo>
                        <a:pt x="5955" y="0"/>
                      </a:lnTo>
                      <a:lnTo>
                        <a:pt x="1712" y="69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2" name="Google Shape;1704;p34">
                  <a:extLst>
                    <a:ext uri="{FF2B5EF4-FFF2-40B4-BE49-F238E27FC236}">
                      <a16:creationId xmlns:a16="http://schemas.microsoft.com/office/drawing/2014/main" id="{76461F4E-F923-9450-3AD0-FFDE798A7287}"/>
                    </a:ext>
                  </a:extLst>
                </p:cNvPr>
                <p:cNvSpPr/>
                <p:nvPr/>
              </p:nvSpPr>
              <p:spPr>
                <a:xfrm>
                  <a:off x="2657163" y="1809524"/>
                  <a:ext cx="102728" cy="166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4" h="497" extrusionOk="0">
                      <a:moveTo>
                        <a:pt x="3063" y="0"/>
                      </a:moveTo>
                      <a:lnTo>
                        <a:pt x="2687" y="86"/>
                      </a:lnTo>
                      <a:lnTo>
                        <a:pt x="2293" y="137"/>
                      </a:lnTo>
                      <a:lnTo>
                        <a:pt x="1900" y="171"/>
                      </a:lnTo>
                      <a:lnTo>
                        <a:pt x="1130" y="171"/>
                      </a:lnTo>
                      <a:lnTo>
                        <a:pt x="753" y="154"/>
                      </a:lnTo>
                      <a:lnTo>
                        <a:pt x="377" y="103"/>
                      </a:lnTo>
                      <a:lnTo>
                        <a:pt x="0" y="51"/>
                      </a:lnTo>
                      <a:lnTo>
                        <a:pt x="0" y="51"/>
                      </a:lnTo>
                      <a:lnTo>
                        <a:pt x="171" y="154"/>
                      </a:lnTo>
                      <a:lnTo>
                        <a:pt x="343" y="240"/>
                      </a:lnTo>
                      <a:lnTo>
                        <a:pt x="531" y="308"/>
                      </a:lnTo>
                      <a:lnTo>
                        <a:pt x="719" y="377"/>
                      </a:lnTo>
                      <a:lnTo>
                        <a:pt x="907" y="411"/>
                      </a:lnTo>
                      <a:lnTo>
                        <a:pt x="1095" y="462"/>
                      </a:lnTo>
                      <a:lnTo>
                        <a:pt x="1284" y="479"/>
                      </a:lnTo>
                      <a:lnTo>
                        <a:pt x="1472" y="496"/>
                      </a:lnTo>
                      <a:lnTo>
                        <a:pt x="1883" y="496"/>
                      </a:lnTo>
                      <a:lnTo>
                        <a:pt x="2122" y="462"/>
                      </a:lnTo>
                      <a:lnTo>
                        <a:pt x="2362" y="394"/>
                      </a:lnTo>
                      <a:lnTo>
                        <a:pt x="2601" y="308"/>
                      </a:lnTo>
                      <a:lnTo>
                        <a:pt x="2721" y="257"/>
                      </a:lnTo>
                      <a:lnTo>
                        <a:pt x="2841" y="171"/>
                      </a:lnTo>
                      <a:lnTo>
                        <a:pt x="2944" y="103"/>
                      </a:lnTo>
                      <a:lnTo>
                        <a:pt x="3063" y="0"/>
                      </a:lnTo>
                      <a:close/>
                    </a:path>
                  </a:pathLst>
                </a:custGeom>
                <a:solidFill>
                  <a:srgbClr val="EEC7A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3" name="Google Shape;1705;p34">
                  <a:extLst>
                    <a:ext uri="{FF2B5EF4-FFF2-40B4-BE49-F238E27FC236}">
                      <a16:creationId xmlns:a16="http://schemas.microsoft.com/office/drawing/2014/main" id="{DCD901F1-28BC-393D-01F5-507005779ADA}"/>
                    </a:ext>
                  </a:extLst>
                </p:cNvPr>
                <p:cNvSpPr/>
                <p:nvPr/>
              </p:nvSpPr>
              <p:spPr>
                <a:xfrm>
                  <a:off x="2657163" y="1809524"/>
                  <a:ext cx="102728" cy="166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4" h="497" fill="none" extrusionOk="0">
                      <a:moveTo>
                        <a:pt x="3063" y="0"/>
                      </a:moveTo>
                      <a:lnTo>
                        <a:pt x="3063" y="0"/>
                      </a:lnTo>
                      <a:lnTo>
                        <a:pt x="2687" y="86"/>
                      </a:lnTo>
                      <a:lnTo>
                        <a:pt x="2293" y="137"/>
                      </a:lnTo>
                      <a:lnTo>
                        <a:pt x="1900" y="171"/>
                      </a:lnTo>
                      <a:lnTo>
                        <a:pt x="1506" y="171"/>
                      </a:lnTo>
                      <a:lnTo>
                        <a:pt x="1506" y="171"/>
                      </a:lnTo>
                      <a:lnTo>
                        <a:pt x="1130" y="171"/>
                      </a:lnTo>
                      <a:lnTo>
                        <a:pt x="753" y="154"/>
                      </a:lnTo>
                      <a:lnTo>
                        <a:pt x="377" y="103"/>
                      </a:lnTo>
                      <a:lnTo>
                        <a:pt x="0" y="51"/>
                      </a:lnTo>
                      <a:lnTo>
                        <a:pt x="0" y="51"/>
                      </a:lnTo>
                      <a:lnTo>
                        <a:pt x="171" y="154"/>
                      </a:lnTo>
                      <a:lnTo>
                        <a:pt x="343" y="240"/>
                      </a:lnTo>
                      <a:lnTo>
                        <a:pt x="531" y="308"/>
                      </a:lnTo>
                      <a:lnTo>
                        <a:pt x="719" y="377"/>
                      </a:lnTo>
                      <a:lnTo>
                        <a:pt x="907" y="411"/>
                      </a:lnTo>
                      <a:lnTo>
                        <a:pt x="1095" y="462"/>
                      </a:lnTo>
                      <a:lnTo>
                        <a:pt x="1284" y="479"/>
                      </a:lnTo>
                      <a:lnTo>
                        <a:pt x="1472" y="496"/>
                      </a:lnTo>
                      <a:lnTo>
                        <a:pt x="1472" y="496"/>
                      </a:lnTo>
                      <a:lnTo>
                        <a:pt x="1643" y="496"/>
                      </a:lnTo>
                      <a:lnTo>
                        <a:pt x="1643" y="496"/>
                      </a:lnTo>
                      <a:lnTo>
                        <a:pt x="1883" y="496"/>
                      </a:lnTo>
                      <a:lnTo>
                        <a:pt x="2122" y="462"/>
                      </a:lnTo>
                      <a:lnTo>
                        <a:pt x="2362" y="394"/>
                      </a:lnTo>
                      <a:lnTo>
                        <a:pt x="2601" y="308"/>
                      </a:lnTo>
                      <a:lnTo>
                        <a:pt x="2601" y="308"/>
                      </a:lnTo>
                      <a:lnTo>
                        <a:pt x="2721" y="257"/>
                      </a:lnTo>
                      <a:lnTo>
                        <a:pt x="2841" y="171"/>
                      </a:lnTo>
                      <a:lnTo>
                        <a:pt x="2944" y="103"/>
                      </a:lnTo>
                      <a:lnTo>
                        <a:pt x="3063" y="0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4" name="Google Shape;1706;p34">
                  <a:extLst>
                    <a:ext uri="{FF2B5EF4-FFF2-40B4-BE49-F238E27FC236}">
                      <a16:creationId xmlns:a16="http://schemas.microsoft.com/office/drawing/2014/main" id="{9004344E-B6B9-3856-1507-ABD8647C005C}"/>
                    </a:ext>
                  </a:extLst>
                </p:cNvPr>
                <p:cNvSpPr/>
                <p:nvPr/>
              </p:nvSpPr>
              <p:spPr>
                <a:xfrm>
                  <a:off x="2478157" y="1224329"/>
                  <a:ext cx="445245" cy="5783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80" h="17249" extrusionOk="0">
                      <a:moveTo>
                        <a:pt x="7324" y="0"/>
                      </a:moveTo>
                      <a:lnTo>
                        <a:pt x="6777" y="17"/>
                      </a:lnTo>
                      <a:lnTo>
                        <a:pt x="6229" y="69"/>
                      </a:lnTo>
                      <a:lnTo>
                        <a:pt x="5699" y="171"/>
                      </a:lnTo>
                      <a:lnTo>
                        <a:pt x="5408" y="223"/>
                      </a:lnTo>
                      <a:lnTo>
                        <a:pt x="5117" y="308"/>
                      </a:lnTo>
                      <a:lnTo>
                        <a:pt x="4826" y="394"/>
                      </a:lnTo>
                      <a:lnTo>
                        <a:pt x="4552" y="479"/>
                      </a:lnTo>
                      <a:lnTo>
                        <a:pt x="4278" y="582"/>
                      </a:lnTo>
                      <a:lnTo>
                        <a:pt x="4005" y="702"/>
                      </a:lnTo>
                      <a:lnTo>
                        <a:pt x="3731" y="822"/>
                      </a:lnTo>
                      <a:lnTo>
                        <a:pt x="3457" y="958"/>
                      </a:lnTo>
                      <a:lnTo>
                        <a:pt x="3200" y="1112"/>
                      </a:lnTo>
                      <a:lnTo>
                        <a:pt x="2961" y="1266"/>
                      </a:lnTo>
                      <a:lnTo>
                        <a:pt x="2704" y="1420"/>
                      </a:lnTo>
                      <a:lnTo>
                        <a:pt x="2465" y="1609"/>
                      </a:lnTo>
                      <a:lnTo>
                        <a:pt x="2242" y="1797"/>
                      </a:lnTo>
                      <a:lnTo>
                        <a:pt x="2020" y="1985"/>
                      </a:lnTo>
                      <a:lnTo>
                        <a:pt x="1797" y="2190"/>
                      </a:lnTo>
                      <a:lnTo>
                        <a:pt x="1592" y="2396"/>
                      </a:lnTo>
                      <a:lnTo>
                        <a:pt x="1404" y="2635"/>
                      </a:lnTo>
                      <a:lnTo>
                        <a:pt x="1215" y="2858"/>
                      </a:lnTo>
                      <a:lnTo>
                        <a:pt x="1044" y="3097"/>
                      </a:lnTo>
                      <a:lnTo>
                        <a:pt x="890" y="3354"/>
                      </a:lnTo>
                      <a:lnTo>
                        <a:pt x="736" y="3611"/>
                      </a:lnTo>
                      <a:lnTo>
                        <a:pt x="599" y="3867"/>
                      </a:lnTo>
                      <a:lnTo>
                        <a:pt x="480" y="4141"/>
                      </a:lnTo>
                      <a:lnTo>
                        <a:pt x="377" y="4415"/>
                      </a:lnTo>
                      <a:lnTo>
                        <a:pt x="274" y="4706"/>
                      </a:lnTo>
                      <a:lnTo>
                        <a:pt x="206" y="4980"/>
                      </a:lnTo>
                      <a:lnTo>
                        <a:pt x="137" y="5271"/>
                      </a:lnTo>
                      <a:lnTo>
                        <a:pt x="86" y="5561"/>
                      </a:lnTo>
                      <a:lnTo>
                        <a:pt x="52" y="5852"/>
                      </a:lnTo>
                      <a:lnTo>
                        <a:pt x="35" y="6160"/>
                      </a:lnTo>
                      <a:lnTo>
                        <a:pt x="35" y="6451"/>
                      </a:lnTo>
                      <a:lnTo>
                        <a:pt x="52" y="6742"/>
                      </a:lnTo>
                      <a:lnTo>
                        <a:pt x="52" y="7410"/>
                      </a:lnTo>
                      <a:lnTo>
                        <a:pt x="18" y="8026"/>
                      </a:lnTo>
                      <a:lnTo>
                        <a:pt x="0" y="8642"/>
                      </a:lnTo>
                      <a:lnTo>
                        <a:pt x="0" y="9258"/>
                      </a:lnTo>
                      <a:lnTo>
                        <a:pt x="18" y="9874"/>
                      </a:lnTo>
                      <a:lnTo>
                        <a:pt x="52" y="10490"/>
                      </a:lnTo>
                      <a:lnTo>
                        <a:pt x="86" y="11106"/>
                      </a:lnTo>
                      <a:lnTo>
                        <a:pt x="154" y="11722"/>
                      </a:lnTo>
                      <a:lnTo>
                        <a:pt x="240" y="12338"/>
                      </a:lnTo>
                      <a:lnTo>
                        <a:pt x="308" y="12748"/>
                      </a:lnTo>
                      <a:lnTo>
                        <a:pt x="377" y="13176"/>
                      </a:lnTo>
                      <a:lnTo>
                        <a:pt x="480" y="13587"/>
                      </a:lnTo>
                      <a:lnTo>
                        <a:pt x="599" y="13998"/>
                      </a:lnTo>
                      <a:lnTo>
                        <a:pt x="753" y="14391"/>
                      </a:lnTo>
                      <a:lnTo>
                        <a:pt x="942" y="14768"/>
                      </a:lnTo>
                      <a:lnTo>
                        <a:pt x="1044" y="14939"/>
                      </a:lnTo>
                      <a:lnTo>
                        <a:pt x="1164" y="15110"/>
                      </a:lnTo>
                      <a:lnTo>
                        <a:pt x="1284" y="15281"/>
                      </a:lnTo>
                      <a:lnTo>
                        <a:pt x="1421" y="15452"/>
                      </a:lnTo>
                      <a:lnTo>
                        <a:pt x="1592" y="15623"/>
                      </a:lnTo>
                      <a:lnTo>
                        <a:pt x="1780" y="15777"/>
                      </a:lnTo>
                      <a:lnTo>
                        <a:pt x="1968" y="15931"/>
                      </a:lnTo>
                      <a:lnTo>
                        <a:pt x="2174" y="16068"/>
                      </a:lnTo>
                      <a:lnTo>
                        <a:pt x="2379" y="16188"/>
                      </a:lnTo>
                      <a:lnTo>
                        <a:pt x="2601" y="16291"/>
                      </a:lnTo>
                      <a:lnTo>
                        <a:pt x="2824" y="16393"/>
                      </a:lnTo>
                      <a:lnTo>
                        <a:pt x="3046" y="16496"/>
                      </a:lnTo>
                      <a:lnTo>
                        <a:pt x="3508" y="16650"/>
                      </a:lnTo>
                      <a:lnTo>
                        <a:pt x="3987" y="16787"/>
                      </a:lnTo>
                      <a:lnTo>
                        <a:pt x="4467" y="16907"/>
                      </a:lnTo>
                      <a:lnTo>
                        <a:pt x="4963" y="17009"/>
                      </a:lnTo>
                      <a:lnTo>
                        <a:pt x="5339" y="17078"/>
                      </a:lnTo>
                      <a:lnTo>
                        <a:pt x="5716" y="17146"/>
                      </a:lnTo>
                      <a:lnTo>
                        <a:pt x="6126" y="17197"/>
                      </a:lnTo>
                      <a:lnTo>
                        <a:pt x="6537" y="17232"/>
                      </a:lnTo>
                      <a:lnTo>
                        <a:pt x="6948" y="17249"/>
                      </a:lnTo>
                      <a:lnTo>
                        <a:pt x="7786" y="17249"/>
                      </a:lnTo>
                      <a:lnTo>
                        <a:pt x="8214" y="17215"/>
                      </a:lnTo>
                      <a:lnTo>
                        <a:pt x="8625" y="17163"/>
                      </a:lnTo>
                      <a:lnTo>
                        <a:pt x="9035" y="17078"/>
                      </a:lnTo>
                      <a:lnTo>
                        <a:pt x="9429" y="16975"/>
                      </a:lnTo>
                      <a:lnTo>
                        <a:pt x="9805" y="16855"/>
                      </a:lnTo>
                      <a:lnTo>
                        <a:pt x="10182" y="16701"/>
                      </a:lnTo>
                      <a:lnTo>
                        <a:pt x="10541" y="16513"/>
                      </a:lnTo>
                      <a:lnTo>
                        <a:pt x="10866" y="16308"/>
                      </a:lnTo>
                      <a:lnTo>
                        <a:pt x="11020" y="16188"/>
                      </a:lnTo>
                      <a:lnTo>
                        <a:pt x="11174" y="16051"/>
                      </a:lnTo>
                      <a:lnTo>
                        <a:pt x="11363" y="15880"/>
                      </a:lnTo>
                      <a:lnTo>
                        <a:pt x="11534" y="15709"/>
                      </a:lnTo>
                      <a:lnTo>
                        <a:pt x="11688" y="15503"/>
                      </a:lnTo>
                      <a:lnTo>
                        <a:pt x="11825" y="15315"/>
                      </a:lnTo>
                      <a:lnTo>
                        <a:pt x="11962" y="15093"/>
                      </a:lnTo>
                      <a:lnTo>
                        <a:pt x="12081" y="14887"/>
                      </a:lnTo>
                      <a:lnTo>
                        <a:pt x="12201" y="14648"/>
                      </a:lnTo>
                      <a:lnTo>
                        <a:pt x="12304" y="14425"/>
                      </a:lnTo>
                      <a:lnTo>
                        <a:pt x="12492" y="13946"/>
                      </a:lnTo>
                      <a:lnTo>
                        <a:pt x="12646" y="13467"/>
                      </a:lnTo>
                      <a:lnTo>
                        <a:pt x="12766" y="12971"/>
                      </a:lnTo>
                      <a:lnTo>
                        <a:pt x="12868" y="12475"/>
                      </a:lnTo>
                      <a:lnTo>
                        <a:pt x="12971" y="11773"/>
                      </a:lnTo>
                      <a:lnTo>
                        <a:pt x="13074" y="11089"/>
                      </a:lnTo>
                      <a:lnTo>
                        <a:pt x="13125" y="10387"/>
                      </a:lnTo>
                      <a:lnTo>
                        <a:pt x="13176" y="9685"/>
                      </a:lnTo>
                      <a:lnTo>
                        <a:pt x="13211" y="8984"/>
                      </a:lnTo>
                      <a:lnTo>
                        <a:pt x="13245" y="8282"/>
                      </a:lnTo>
                      <a:lnTo>
                        <a:pt x="13279" y="6896"/>
                      </a:lnTo>
                      <a:lnTo>
                        <a:pt x="13279" y="6058"/>
                      </a:lnTo>
                      <a:lnTo>
                        <a:pt x="13279" y="5647"/>
                      </a:lnTo>
                      <a:lnTo>
                        <a:pt x="13262" y="5219"/>
                      </a:lnTo>
                      <a:lnTo>
                        <a:pt x="13228" y="4809"/>
                      </a:lnTo>
                      <a:lnTo>
                        <a:pt x="13159" y="4398"/>
                      </a:lnTo>
                      <a:lnTo>
                        <a:pt x="13074" y="4004"/>
                      </a:lnTo>
                      <a:lnTo>
                        <a:pt x="12954" y="3611"/>
                      </a:lnTo>
                      <a:lnTo>
                        <a:pt x="12851" y="3354"/>
                      </a:lnTo>
                      <a:lnTo>
                        <a:pt x="12749" y="3097"/>
                      </a:lnTo>
                      <a:lnTo>
                        <a:pt x="12612" y="2858"/>
                      </a:lnTo>
                      <a:lnTo>
                        <a:pt x="12475" y="2618"/>
                      </a:lnTo>
                      <a:lnTo>
                        <a:pt x="12321" y="2396"/>
                      </a:lnTo>
                      <a:lnTo>
                        <a:pt x="12167" y="2173"/>
                      </a:lnTo>
                      <a:lnTo>
                        <a:pt x="11979" y="1968"/>
                      </a:lnTo>
                      <a:lnTo>
                        <a:pt x="11790" y="1763"/>
                      </a:lnTo>
                      <a:lnTo>
                        <a:pt x="11602" y="1574"/>
                      </a:lnTo>
                      <a:lnTo>
                        <a:pt x="11397" y="1403"/>
                      </a:lnTo>
                      <a:lnTo>
                        <a:pt x="11174" y="1232"/>
                      </a:lnTo>
                      <a:lnTo>
                        <a:pt x="10952" y="1061"/>
                      </a:lnTo>
                      <a:lnTo>
                        <a:pt x="10729" y="924"/>
                      </a:lnTo>
                      <a:lnTo>
                        <a:pt x="10490" y="770"/>
                      </a:lnTo>
                      <a:lnTo>
                        <a:pt x="10250" y="650"/>
                      </a:lnTo>
                      <a:lnTo>
                        <a:pt x="9994" y="531"/>
                      </a:lnTo>
                      <a:lnTo>
                        <a:pt x="9737" y="428"/>
                      </a:lnTo>
                      <a:lnTo>
                        <a:pt x="9480" y="342"/>
                      </a:lnTo>
                      <a:lnTo>
                        <a:pt x="9224" y="257"/>
                      </a:lnTo>
                      <a:lnTo>
                        <a:pt x="8967" y="188"/>
                      </a:lnTo>
                      <a:lnTo>
                        <a:pt x="8693" y="137"/>
                      </a:lnTo>
                      <a:lnTo>
                        <a:pt x="8419" y="86"/>
                      </a:lnTo>
                      <a:lnTo>
                        <a:pt x="8146" y="52"/>
                      </a:lnTo>
                      <a:lnTo>
                        <a:pt x="7872" y="17"/>
                      </a:lnTo>
                      <a:lnTo>
                        <a:pt x="7324" y="0"/>
                      </a:lnTo>
                      <a:close/>
                    </a:path>
                  </a:pathLst>
                </a:custGeom>
                <a:solidFill>
                  <a:srgbClr val="F4D8B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5" name="Google Shape;1707;p34">
                  <a:extLst>
                    <a:ext uri="{FF2B5EF4-FFF2-40B4-BE49-F238E27FC236}">
                      <a16:creationId xmlns:a16="http://schemas.microsoft.com/office/drawing/2014/main" id="{974AA882-0FA6-CE86-1522-970158D152AC}"/>
                    </a:ext>
                  </a:extLst>
                </p:cNvPr>
                <p:cNvSpPr/>
                <p:nvPr/>
              </p:nvSpPr>
              <p:spPr>
                <a:xfrm>
                  <a:off x="2478157" y="1224329"/>
                  <a:ext cx="445245" cy="5783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80" h="17249" fill="none" extrusionOk="0">
                      <a:moveTo>
                        <a:pt x="52" y="7410"/>
                      </a:moveTo>
                      <a:lnTo>
                        <a:pt x="52" y="7410"/>
                      </a:lnTo>
                      <a:lnTo>
                        <a:pt x="18" y="8026"/>
                      </a:lnTo>
                      <a:lnTo>
                        <a:pt x="0" y="8642"/>
                      </a:lnTo>
                      <a:lnTo>
                        <a:pt x="0" y="9258"/>
                      </a:lnTo>
                      <a:lnTo>
                        <a:pt x="18" y="9874"/>
                      </a:lnTo>
                      <a:lnTo>
                        <a:pt x="52" y="10490"/>
                      </a:lnTo>
                      <a:lnTo>
                        <a:pt x="86" y="11106"/>
                      </a:lnTo>
                      <a:lnTo>
                        <a:pt x="154" y="11722"/>
                      </a:lnTo>
                      <a:lnTo>
                        <a:pt x="240" y="12338"/>
                      </a:lnTo>
                      <a:lnTo>
                        <a:pt x="240" y="12338"/>
                      </a:lnTo>
                      <a:lnTo>
                        <a:pt x="308" y="12748"/>
                      </a:lnTo>
                      <a:lnTo>
                        <a:pt x="377" y="13176"/>
                      </a:lnTo>
                      <a:lnTo>
                        <a:pt x="480" y="13587"/>
                      </a:lnTo>
                      <a:lnTo>
                        <a:pt x="599" y="13998"/>
                      </a:lnTo>
                      <a:lnTo>
                        <a:pt x="753" y="14391"/>
                      </a:lnTo>
                      <a:lnTo>
                        <a:pt x="942" y="14768"/>
                      </a:lnTo>
                      <a:lnTo>
                        <a:pt x="1044" y="14939"/>
                      </a:lnTo>
                      <a:lnTo>
                        <a:pt x="1164" y="15110"/>
                      </a:lnTo>
                      <a:lnTo>
                        <a:pt x="1284" y="15281"/>
                      </a:lnTo>
                      <a:lnTo>
                        <a:pt x="1421" y="15452"/>
                      </a:lnTo>
                      <a:lnTo>
                        <a:pt x="1421" y="15452"/>
                      </a:lnTo>
                      <a:lnTo>
                        <a:pt x="1592" y="15623"/>
                      </a:lnTo>
                      <a:lnTo>
                        <a:pt x="1780" y="15777"/>
                      </a:lnTo>
                      <a:lnTo>
                        <a:pt x="1968" y="15931"/>
                      </a:lnTo>
                      <a:lnTo>
                        <a:pt x="2174" y="16068"/>
                      </a:lnTo>
                      <a:lnTo>
                        <a:pt x="2379" y="16188"/>
                      </a:lnTo>
                      <a:lnTo>
                        <a:pt x="2601" y="16291"/>
                      </a:lnTo>
                      <a:lnTo>
                        <a:pt x="2824" y="16393"/>
                      </a:lnTo>
                      <a:lnTo>
                        <a:pt x="3046" y="16496"/>
                      </a:lnTo>
                      <a:lnTo>
                        <a:pt x="3508" y="16650"/>
                      </a:lnTo>
                      <a:lnTo>
                        <a:pt x="3987" y="16787"/>
                      </a:lnTo>
                      <a:lnTo>
                        <a:pt x="4467" y="16907"/>
                      </a:lnTo>
                      <a:lnTo>
                        <a:pt x="4963" y="17009"/>
                      </a:lnTo>
                      <a:lnTo>
                        <a:pt x="4963" y="17009"/>
                      </a:lnTo>
                      <a:lnTo>
                        <a:pt x="5339" y="17078"/>
                      </a:lnTo>
                      <a:lnTo>
                        <a:pt x="5716" y="17146"/>
                      </a:lnTo>
                      <a:lnTo>
                        <a:pt x="6126" y="17197"/>
                      </a:lnTo>
                      <a:lnTo>
                        <a:pt x="6537" y="17232"/>
                      </a:lnTo>
                      <a:lnTo>
                        <a:pt x="6948" y="17249"/>
                      </a:lnTo>
                      <a:lnTo>
                        <a:pt x="7358" y="17249"/>
                      </a:lnTo>
                      <a:lnTo>
                        <a:pt x="7786" y="17249"/>
                      </a:lnTo>
                      <a:lnTo>
                        <a:pt x="8214" y="17215"/>
                      </a:lnTo>
                      <a:lnTo>
                        <a:pt x="8625" y="17163"/>
                      </a:lnTo>
                      <a:lnTo>
                        <a:pt x="9035" y="17078"/>
                      </a:lnTo>
                      <a:lnTo>
                        <a:pt x="9429" y="16975"/>
                      </a:lnTo>
                      <a:lnTo>
                        <a:pt x="9805" y="16855"/>
                      </a:lnTo>
                      <a:lnTo>
                        <a:pt x="10182" y="16701"/>
                      </a:lnTo>
                      <a:lnTo>
                        <a:pt x="10541" y="16513"/>
                      </a:lnTo>
                      <a:lnTo>
                        <a:pt x="10866" y="16308"/>
                      </a:lnTo>
                      <a:lnTo>
                        <a:pt x="11020" y="16188"/>
                      </a:lnTo>
                      <a:lnTo>
                        <a:pt x="11174" y="16051"/>
                      </a:lnTo>
                      <a:lnTo>
                        <a:pt x="11174" y="16051"/>
                      </a:lnTo>
                      <a:lnTo>
                        <a:pt x="11363" y="15880"/>
                      </a:lnTo>
                      <a:lnTo>
                        <a:pt x="11534" y="15709"/>
                      </a:lnTo>
                      <a:lnTo>
                        <a:pt x="11688" y="15503"/>
                      </a:lnTo>
                      <a:lnTo>
                        <a:pt x="11825" y="15315"/>
                      </a:lnTo>
                      <a:lnTo>
                        <a:pt x="11962" y="15093"/>
                      </a:lnTo>
                      <a:lnTo>
                        <a:pt x="12081" y="14887"/>
                      </a:lnTo>
                      <a:lnTo>
                        <a:pt x="12201" y="14648"/>
                      </a:lnTo>
                      <a:lnTo>
                        <a:pt x="12304" y="14425"/>
                      </a:lnTo>
                      <a:lnTo>
                        <a:pt x="12492" y="13946"/>
                      </a:lnTo>
                      <a:lnTo>
                        <a:pt x="12646" y="13467"/>
                      </a:lnTo>
                      <a:lnTo>
                        <a:pt x="12766" y="12971"/>
                      </a:lnTo>
                      <a:lnTo>
                        <a:pt x="12868" y="12475"/>
                      </a:lnTo>
                      <a:lnTo>
                        <a:pt x="12868" y="12475"/>
                      </a:lnTo>
                      <a:lnTo>
                        <a:pt x="12971" y="11773"/>
                      </a:lnTo>
                      <a:lnTo>
                        <a:pt x="13074" y="11089"/>
                      </a:lnTo>
                      <a:lnTo>
                        <a:pt x="13125" y="10387"/>
                      </a:lnTo>
                      <a:lnTo>
                        <a:pt x="13176" y="9685"/>
                      </a:lnTo>
                      <a:lnTo>
                        <a:pt x="13211" y="8984"/>
                      </a:lnTo>
                      <a:lnTo>
                        <a:pt x="13245" y="8282"/>
                      </a:lnTo>
                      <a:lnTo>
                        <a:pt x="13279" y="6896"/>
                      </a:lnTo>
                      <a:lnTo>
                        <a:pt x="13279" y="6896"/>
                      </a:lnTo>
                      <a:lnTo>
                        <a:pt x="13279" y="6058"/>
                      </a:lnTo>
                      <a:lnTo>
                        <a:pt x="13279" y="5647"/>
                      </a:lnTo>
                      <a:lnTo>
                        <a:pt x="13262" y="5219"/>
                      </a:lnTo>
                      <a:lnTo>
                        <a:pt x="13228" y="4809"/>
                      </a:lnTo>
                      <a:lnTo>
                        <a:pt x="13159" y="4398"/>
                      </a:lnTo>
                      <a:lnTo>
                        <a:pt x="13074" y="4004"/>
                      </a:lnTo>
                      <a:lnTo>
                        <a:pt x="12954" y="3611"/>
                      </a:lnTo>
                      <a:lnTo>
                        <a:pt x="12954" y="3611"/>
                      </a:lnTo>
                      <a:lnTo>
                        <a:pt x="12851" y="3354"/>
                      </a:lnTo>
                      <a:lnTo>
                        <a:pt x="12749" y="3097"/>
                      </a:lnTo>
                      <a:lnTo>
                        <a:pt x="12612" y="2858"/>
                      </a:lnTo>
                      <a:lnTo>
                        <a:pt x="12475" y="2618"/>
                      </a:lnTo>
                      <a:lnTo>
                        <a:pt x="12321" y="2396"/>
                      </a:lnTo>
                      <a:lnTo>
                        <a:pt x="12167" y="2173"/>
                      </a:lnTo>
                      <a:lnTo>
                        <a:pt x="11979" y="1968"/>
                      </a:lnTo>
                      <a:lnTo>
                        <a:pt x="11790" y="1763"/>
                      </a:lnTo>
                      <a:lnTo>
                        <a:pt x="11602" y="1574"/>
                      </a:lnTo>
                      <a:lnTo>
                        <a:pt x="11397" y="1403"/>
                      </a:lnTo>
                      <a:lnTo>
                        <a:pt x="11174" y="1232"/>
                      </a:lnTo>
                      <a:lnTo>
                        <a:pt x="10952" y="1061"/>
                      </a:lnTo>
                      <a:lnTo>
                        <a:pt x="10729" y="924"/>
                      </a:lnTo>
                      <a:lnTo>
                        <a:pt x="10490" y="770"/>
                      </a:lnTo>
                      <a:lnTo>
                        <a:pt x="10250" y="650"/>
                      </a:lnTo>
                      <a:lnTo>
                        <a:pt x="9994" y="531"/>
                      </a:lnTo>
                      <a:lnTo>
                        <a:pt x="9994" y="531"/>
                      </a:lnTo>
                      <a:lnTo>
                        <a:pt x="9737" y="428"/>
                      </a:lnTo>
                      <a:lnTo>
                        <a:pt x="9480" y="342"/>
                      </a:lnTo>
                      <a:lnTo>
                        <a:pt x="9224" y="257"/>
                      </a:lnTo>
                      <a:lnTo>
                        <a:pt x="8967" y="188"/>
                      </a:lnTo>
                      <a:lnTo>
                        <a:pt x="8693" y="137"/>
                      </a:lnTo>
                      <a:lnTo>
                        <a:pt x="8419" y="86"/>
                      </a:lnTo>
                      <a:lnTo>
                        <a:pt x="8146" y="52"/>
                      </a:lnTo>
                      <a:lnTo>
                        <a:pt x="7872" y="17"/>
                      </a:lnTo>
                      <a:lnTo>
                        <a:pt x="7324" y="0"/>
                      </a:lnTo>
                      <a:lnTo>
                        <a:pt x="6777" y="17"/>
                      </a:lnTo>
                      <a:lnTo>
                        <a:pt x="6229" y="69"/>
                      </a:lnTo>
                      <a:lnTo>
                        <a:pt x="5699" y="171"/>
                      </a:lnTo>
                      <a:lnTo>
                        <a:pt x="5699" y="171"/>
                      </a:lnTo>
                      <a:lnTo>
                        <a:pt x="5408" y="223"/>
                      </a:lnTo>
                      <a:lnTo>
                        <a:pt x="5117" y="308"/>
                      </a:lnTo>
                      <a:lnTo>
                        <a:pt x="4826" y="394"/>
                      </a:lnTo>
                      <a:lnTo>
                        <a:pt x="4552" y="479"/>
                      </a:lnTo>
                      <a:lnTo>
                        <a:pt x="4278" y="582"/>
                      </a:lnTo>
                      <a:lnTo>
                        <a:pt x="4005" y="702"/>
                      </a:lnTo>
                      <a:lnTo>
                        <a:pt x="3731" y="822"/>
                      </a:lnTo>
                      <a:lnTo>
                        <a:pt x="3457" y="958"/>
                      </a:lnTo>
                      <a:lnTo>
                        <a:pt x="3200" y="1112"/>
                      </a:lnTo>
                      <a:lnTo>
                        <a:pt x="2961" y="1266"/>
                      </a:lnTo>
                      <a:lnTo>
                        <a:pt x="2704" y="1420"/>
                      </a:lnTo>
                      <a:lnTo>
                        <a:pt x="2465" y="1609"/>
                      </a:lnTo>
                      <a:lnTo>
                        <a:pt x="2242" y="1797"/>
                      </a:lnTo>
                      <a:lnTo>
                        <a:pt x="2020" y="1985"/>
                      </a:lnTo>
                      <a:lnTo>
                        <a:pt x="1797" y="2190"/>
                      </a:lnTo>
                      <a:lnTo>
                        <a:pt x="1592" y="2396"/>
                      </a:lnTo>
                      <a:lnTo>
                        <a:pt x="1592" y="2396"/>
                      </a:lnTo>
                      <a:lnTo>
                        <a:pt x="1404" y="2635"/>
                      </a:lnTo>
                      <a:lnTo>
                        <a:pt x="1215" y="2858"/>
                      </a:lnTo>
                      <a:lnTo>
                        <a:pt x="1044" y="3097"/>
                      </a:lnTo>
                      <a:lnTo>
                        <a:pt x="890" y="3354"/>
                      </a:lnTo>
                      <a:lnTo>
                        <a:pt x="736" y="3611"/>
                      </a:lnTo>
                      <a:lnTo>
                        <a:pt x="599" y="3867"/>
                      </a:lnTo>
                      <a:lnTo>
                        <a:pt x="480" y="4141"/>
                      </a:lnTo>
                      <a:lnTo>
                        <a:pt x="377" y="4415"/>
                      </a:lnTo>
                      <a:lnTo>
                        <a:pt x="274" y="4706"/>
                      </a:lnTo>
                      <a:lnTo>
                        <a:pt x="206" y="4980"/>
                      </a:lnTo>
                      <a:lnTo>
                        <a:pt x="137" y="5271"/>
                      </a:lnTo>
                      <a:lnTo>
                        <a:pt x="86" y="5561"/>
                      </a:lnTo>
                      <a:lnTo>
                        <a:pt x="52" y="5852"/>
                      </a:lnTo>
                      <a:lnTo>
                        <a:pt x="35" y="6160"/>
                      </a:lnTo>
                      <a:lnTo>
                        <a:pt x="35" y="6451"/>
                      </a:lnTo>
                      <a:lnTo>
                        <a:pt x="52" y="6742"/>
                      </a:lnTo>
                      <a:lnTo>
                        <a:pt x="52" y="7410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6" name="Google Shape;1708;p34">
                  <a:extLst>
                    <a:ext uri="{FF2B5EF4-FFF2-40B4-BE49-F238E27FC236}">
                      <a16:creationId xmlns:a16="http://schemas.microsoft.com/office/drawing/2014/main" id="{5D90904D-842B-C283-C40D-883F0EE32A32}"/>
                    </a:ext>
                  </a:extLst>
                </p:cNvPr>
                <p:cNvSpPr/>
                <p:nvPr/>
              </p:nvSpPr>
              <p:spPr>
                <a:xfrm>
                  <a:off x="2564223" y="1510590"/>
                  <a:ext cx="91228" cy="683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1" h="2038" extrusionOk="0">
                      <a:moveTo>
                        <a:pt x="1301" y="1"/>
                      </a:moveTo>
                      <a:lnTo>
                        <a:pt x="1147" y="18"/>
                      </a:lnTo>
                      <a:lnTo>
                        <a:pt x="976" y="52"/>
                      </a:lnTo>
                      <a:lnTo>
                        <a:pt x="822" y="121"/>
                      </a:lnTo>
                      <a:lnTo>
                        <a:pt x="685" y="189"/>
                      </a:lnTo>
                      <a:lnTo>
                        <a:pt x="548" y="292"/>
                      </a:lnTo>
                      <a:lnTo>
                        <a:pt x="445" y="394"/>
                      </a:lnTo>
                      <a:lnTo>
                        <a:pt x="342" y="497"/>
                      </a:lnTo>
                      <a:lnTo>
                        <a:pt x="257" y="617"/>
                      </a:lnTo>
                      <a:lnTo>
                        <a:pt x="188" y="737"/>
                      </a:lnTo>
                      <a:lnTo>
                        <a:pt x="137" y="857"/>
                      </a:lnTo>
                      <a:lnTo>
                        <a:pt x="86" y="976"/>
                      </a:lnTo>
                      <a:lnTo>
                        <a:pt x="34" y="1113"/>
                      </a:lnTo>
                      <a:lnTo>
                        <a:pt x="0" y="1233"/>
                      </a:lnTo>
                      <a:lnTo>
                        <a:pt x="34" y="1267"/>
                      </a:lnTo>
                      <a:lnTo>
                        <a:pt x="206" y="1079"/>
                      </a:lnTo>
                      <a:lnTo>
                        <a:pt x="360" y="908"/>
                      </a:lnTo>
                      <a:lnTo>
                        <a:pt x="548" y="737"/>
                      </a:lnTo>
                      <a:lnTo>
                        <a:pt x="736" y="600"/>
                      </a:lnTo>
                      <a:lnTo>
                        <a:pt x="839" y="531"/>
                      </a:lnTo>
                      <a:lnTo>
                        <a:pt x="958" y="497"/>
                      </a:lnTo>
                      <a:lnTo>
                        <a:pt x="1061" y="463"/>
                      </a:lnTo>
                      <a:lnTo>
                        <a:pt x="1181" y="429"/>
                      </a:lnTo>
                      <a:lnTo>
                        <a:pt x="1301" y="429"/>
                      </a:lnTo>
                      <a:lnTo>
                        <a:pt x="1420" y="446"/>
                      </a:lnTo>
                      <a:lnTo>
                        <a:pt x="1660" y="480"/>
                      </a:lnTo>
                      <a:lnTo>
                        <a:pt x="1763" y="514"/>
                      </a:lnTo>
                      <a:lnTo>
                        <a:pt x="1882" y="566"/>
                      </a:lnTo>
                      <a:lnTo>
                        <a:pt x="1985" y="634"/>
                      </a:lnTo>
                      <a:lnTo>
                        <a:pt x="2071" y="703"/>
                      </a:lnTo>
                      <a:lnTo>
                        <a:pt x="2156" y="788"/>
                      </a:lnTo>
                      <a:lnTo>
                        <a:pt x="2225" y="891"/>
                      </a:lnTo>
                      <a:lnTo>
                        <a:pt x="2293" y="993"/>
                      </a:lnTo>
                      <a:lnTo>
                        <a:pt x="2345" y="1096"/>
                      </a:lnTo>
                      <a:lnTo>
                        <a:pt x="2430" y="1319"/>
                      </a:lnTo>
                      <a:lnTo>
                        <a:pt x="2481" y="1558"/>
                      </a:lnTo>
                      <a:lnTo>
                        <a:pt x="2533" y="1798"/>
                      </a:lnTo>
                      <a:lnTo>
                        <a:pt x="2567" y="2037"/>
                      </a:lnTo>
                      <a:lnTo>
                        <a:pt x="2601" y="2037"/>
                      </a:lnTo>
                      <a:lnTo>
                        <a:pt x="2653" y="1900"/>
                      </a:lnTo>
                      <a:lnTo>
                        <a:pt x="2687" y="1781"/>
                      </a:lnTo>
                      <a:lnTo>
                        <a:pt x="2704" y="1644"/>
                      </a:lnTo>
                      <a:lnTo>
                        <a:pt x="2721" y="1507"/>
                      </a:lnTo>
                      <a:lnTo>
                        <a:pt x="2721" y="1370"/>
                      </a:lnTo>
                      <a:lnTo>
                        <a:pt x="2721" y="1233"/>
                      </a:lnTo>
                      <a:lnTo>
                        <a:pt x="2704" y="1096"/>
                      </a:lnTo>
                      <a:lnTo>
                        <a:pt x="2670" y="942"/>
                      </a:lnTo>
                      <a:lnTo>
                        <a:pt x="2618" y="805"/>
                      </a:lnTo>
                      <a:lnTo>
                        <a:pt x="2550" y="668"/>
                      </a:lnTo>
                      <a:lnTo>
                        <a:pt x="2464" y="531"/>
                      </a:lnTo>
                      <a:lnTo>
                        <a:pt x="2362" y="394"/>
                      </a:lnTo>
                      <a:lnTo>
                        <a:pt x="2242" y="275"/>
                      </a:lnTo>
                      <a:lnTo>
                        <a:pt x="2088" y="189"/>
                      </a:lnTo>
                      <a:lnTo>
                        <a:pt x="1934" y="104"/>
                      </a:lnTo>
                      <a:lnTo>
                        <a:pt x="1780" y="52"/>
                      </a:lnTo>
                      <a:lnTo>
                        <a:pt x="1626" y="18"/>
                      </a:lnTo>
                      <a:lnTo>
                        <a:pt x="1472" y="1"/>
                      </a:lnTo>
                      <a:close/>
                    </a:path>
                  </a:pathLst>
                </a:custGeom>
                <a:solidFill>
                  <a:srgbClr val="7A625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7" name="Google Shape;1709;p34">
                  <a:extLst>
                    <a:ext uri="{FF2B5EF4-FFF2-40B4-BE49-F238E27FC236}">
                      <a16:creationId xmlns:a16="http://schemas.microsoft.com/office/drawing/2014/main" id="{0C607109-BA77-C7C3-2CC9-901DFB10E73A}"/>
                    </a:ext>
                  </a:extLst>
                </p:cNvPr>
                <p:cNvSpPr/>
                <p:nvPr/>
              </p:nvSpPr>
              <p:spPr>
                <a:xfrm>
                  <a:off x="2564223" y="1510590"/>
                  <a:ext cx="91228" cy="683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1" h="2038" fill="none" extrusionOk="0">
                      <a:moveTo>
                        <a:pt x="0" y="1233"/>
                      </a:moveTo>
                      <a:lnTo>
                        <a:pt x="0" y="1233"/>
                      </a:lnTo>
                      <a:lnTo>
                        <a:pt x="34" y="1113"/>
                      </a:lnTo>
                      <a:lnTo>
                        <a:pt x="34" y="1113"/>
                      </a:lnTo>
                      <a:lnTo>
                        <a:pt x="86" y="976"/>
                      </a:lnTo>
                      <a:lnTo>
                        <a:pt x="86" y="976"/>
                      </a:lnTo>
                      <a:lnTo>
                        <a:pt x="137" y="857"/>
                      </a:lnTo>
                      <a:lnTo>
                        <a:pt x="188" y="737"/>
                      </a:lnTo>
                      <a:lnTo>
                        <a:pt x="188" y="737"/>
                      </a:lnTo>
                      <a:lnTo>
                        <a:pt x="257" y="617"/>
                      </a:lnTo>
                      <a:lnTo>
                        <a:pt x="342" y="497"/>
                      </a:lnTo>
                      <a:lnTo>
                        <a:pt x="445" y="394"/>
                      </a:lnTo>
                      <a:lnTo>
                        <a:pt x="548" y="292"/>
                      </a:lnTo>
                      <a:lnTo>
                        <a:pt x="548" y="292"/>
                      </a:lnTo>
                      <a:lnTo>
                        <a:pt x="685" y="189"/>
                      </a:lnTo>
                      <a:lnTo>
                        <a:pt x="822" y="121"/>
                      </a:lnTo>
                      <a:lnTo>
                        <a:pt x="976" y="52"/>
                      </a:lnTo>
                      <a:lnTo>
                        <a:pt x="1147" y="18"/>
                      </a:lnTo>
                      <a:lnTo>
                        <a:pt x="1147" y="18"/>
                      </a:lnTo>
                      <a:lnTo>
                        <a:pt x="1301" y="1"/>
                      </a:lnTo>
                      <a:lnTo>
                        <a:pt x="1472" y="1"/>
                      </a:lnTo>
                      <a:lnTo>
                        <a:pt x="1472" y="1"/>
                      </a:lnTo>
                      <a:lnTo>
                        <a:pt x="1626" y="18"/>
                      </a:lnTo>
                      <a:lnTo>
                        <a:pt x="1780" y="52"/>
                      </a:lnTo>
                      <a:lnTo>
                        <a:pt x="1780" y="52"/>
                      </a:lnTo>
                      <a:lnTo>
                        <a:pt x="1934" y="104"/>
                      </a:lnTo>
                      <a:lnTo>
                        <a:pt x="2088" y="189"/>
                      </a:lnTo>
                      <a:lnTo>
                        <a:pt x="2088" y="189"/>
                      </a:lnTo>
                      <a:lnTo>
                        <a:pt x="2242" y="275"/>
                      </a:lnTo>
                      <a:lnTo>
                        <a:pt x="2362" y="394"/>
                      </a:lnTo>
                      <a:lnTo>
                        <a:pt x="2362" y="394"/>
                      </a:lnTo>
                      <a:lnTo>
                        <a:pt x="2464" y="531"/>
                      </a:lnTo>
                      <a:lnTo>
                        <a:pt x="2550" y="668"/>
                      </a:lnTo>
                      <a:lnTo>
                        <a:pt x="2618" y="805"/>
                      </a:lnTo>
                      <a:lnTo>
                        <a:pt x="2670" y="942"/>
                      </a:lnTo>
                      <a:lnTo>
                        <a:pt x="2670" y="942"/>
                      </a:lnTo>
                      <a:lnTo>
                        <a:pt x="2704" y="1096"/>
                      </a:lnTo>
                      <a:lnTo>
                        <a:pt x="2721" y="1233"/>
                      </a:lnTo>
                      <a:lnTo>
                        <a:pt x="2721" y="1370"/>
                      </a:lnTo>
                      <a:lnTo>
                        <a:pt x="2721" y="1507"/>
                      </a:lnTo>
                      <a:lnTo>
                        <a:pt x="2721" y="1507"/>
                      </a:lnTo>
                      <a:lnTo>
                        <a:pt x="2704" y="1644"/>
                      </a:lnTo>
                      <a:lnTo>
                        <a:pt x="2687" y="1781"/>
                      </a:lnTo>
                      <a:lnTo>
                        <a:pt x="2687" y="1781"/>
                      </a:lnTo>
                      <a:lnTo>
                        <a:pt x="2653" y="1900"/>
                      </a:lnTo>
                      <a:lnTo>
                        <a:pt x="2653" y="1900"/>
                      </a:lnTo>
                      <a:lnTo>
                        <a:pt x="2601" y="2037"/>
                      </a:lnTo>
                      <a:lnTo>
                        <a:pt x="2567" y="2037"/>
                      </a:lnTo>
                      <a:lnTo>
                        <a:pt x="2567" y="2037"/>
                      </a:lnTo>
                      <a:lnTo>
                        <a:pt x="2533" y="1798"/>
                      </a:lnTo>
                      <a:lnTo>
                        <a:pt x="2481" y="1558"/>
                      </a:lnTo>
                      <a:lnTo>
                        <a:pt x="2481" y="1558"/>
                      </a:lnTo>
                      <a:lnTo>
                        <a:pt x="2430" y="1319"/>
                      </a:lnTo>
                      <a:lnTo>
                        <a:pt x="2345" y="1096"/>
                      </a:lnTo>
                      <a:lnTo>
                        <a:pt x="2345" y="1096"/>
                      </a:lnTo>
                      <a:lnTo>
                        <a:pt x="2293" y="993"/>
                      </a:lnTo>
                      <a:lnTo>
                        <a:pt x="2225" y="891"/>
                      </a:lnTo>
                      <a:lnTo>
                        <a:pt x="2156" y="788"/>
                      </a:lnTo>
                      <a:lnTo>
                        <a:pt x="2071" y="703"/>
                      </a:lnTo>
                      <a:lnTo>
                        <a:pt x="2071" y="703"/>
                      </a:lnTo>
                      <a:lnTo>
                        <a:pt x="1985" y="634"/>
                      </a:lnTo>
                      <a:lnTo>
                        <a:pt x="1882" y="566"/>
                      </a:lnTo>
                      <a:lnTo>
                        <a:pt x="1763" y="514"/>
                      </a:lnTo>
                      <a:lnTo>
                        <a:pt x="1660" y="480"/>
                      </a:lnTo>
                      <a:lnTo>
                        <a:pt x="1660" y="480"/>
                      </a:lnTo>
                      <a:lnTo>
                        <a:pt x="1420" y="446"/>
                      </a:lnTo>
                      <a:lnTo>
                        <a:pt x="1301" y="429"/>
                      </a:lnTo>
                      <a:lnTo>
                        <a:pt x="1181" y="429"/>
                      </a:lnTo>
                      <a:lnTo>
                        <a:pt x="1181" y="429"/>
                      </a:lnTo>
                      <a:lnTo>
                        <a:pt x="1061" y="463"/>
                      </a:lnTo>
                      <a:lnTo>
                        <a:pt x="958" y="497"/>
                      </a:lnTo>
                      <a:lnTo>
                        <a:pt x="839" y="531"/>
                      </a:lnTo>
                      <a:lnTo>
                        <a:pt x="736" y="600"/>
                      </a:lnTo>
                      <a:lnTo>
                        <a:pt x="736" y="600"/>
                      </a:lnTo>
                      <a:lnTo>
                        <a:pt x="548" y="737"/>
                      </a:lnTo>
                      <a:lnTo>
                        <a:pt x="360" y="908"/>
                      </a:lnTo>
                      <a:lnTo>
                        <a:pt x="360" y="908"/>
                      </a:lnTo>
                      <a:lnTo>
                        <a:pt x="206" y="1079"/>
                      </a:lnTo>
                      <a:lnTo>
                        <a:pt x="34" y="1267"/>
                      </a:lnTo>
                      <a:lnTo>
                        <a:pt x="0" y="1233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8" name="Google Shape;1710;p34">
                  <a:extLst>
                    <a:ext uri="{FF2B5EF4-FFF2-40B4-BE49-F238E27FC236}">
                      <a16:creationId xmlns:a16="http://schemas.microsoft.com/office/drawing/2014/main" id="{56CAD5A7-FBEE-427D-D60D-17C0693F692F}"/>
                    </a:ext>
                  </a:extLst>
                </p:cNvPr>
                <p:cNvSpPr/>
                <p:nvPr/>
              </p:nvSpPr>
              <p:spPr>
                <a:xfrm>
                  <a:off x="2751242" y="1510590"/>
                  <a:ext cx="91262" cy="683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2" h="2038" extrusionOk="0">
                      <a:moveTo>
                        <a:pt x="1267" y="1"/>
                      </a:moveTo>
                      <a:lnTo>
                        <a:pt x="1113" y="18"/>
                      </a:lnTo>
                      <a:lnTo>
                        <a:pt x="959" y="52"/>
                      </a:lnTo>
                      <a:lnTo>
                        <a:pt x="805" y="104"/>
                      </a:lnTo>
                      <a:lnTo>
                        <a:pt x="634" y="189"/>
                      </a:lnTo>
                      <a:lnTo>
                        <a:pt x="497" y="275"/>
                      </a:lnTo>
                      <a:lnTo>
                        <a:pt x="377" y="394"/>
                      </a:lnTo>
                      <a:lnTo>
                        <a:pt x="257" y="531"/>
                      </a:lnTo>
                      <a:lnTo>
                        <a:pt x="172" y="668"/>
                      </a:lnTo>
                      <a:lnTo>
                        <a:pt x="120" y="805"/>
                      </a:lnTo>
                      <a:lnTo>
                        <a:pt x="69" y="942"/>
                      </a:lnTo>
                      <a:lnTo>
                        <a:pt x="35" y="1096"/>
                      </a:lnTo>
                      <a:lnTo>
                        <a:pt x="1" y="1233"/>
                      </a:lnTo>
                      <a:lnTo>
                        <a:pt x="1" y="1370"/>
                      </a:lnTo>
                      <a:lnTo>
                        <a:pt x="1" y="1507"/>
                      </a:lnTo>
                      <a:lnTo>
                        <a:pt x="18" y="1644"/>
                      </a:lnTo>
                      <a:lnTo>
                        <a:pt x="52" y="1781"/>
                      </a:lnTo>
                      <a:lnTo>
                        <a:pt x="86" y="1900"/>
                      </a:lnTo>
                      <a:lnTo>
                        <a:pt x="120" y="2037"/>
                      </a:lnTo>
                      <a:lnTo>
                        <a:pt x="172" y="2037"/>
                      </a:lnTo>
                      <a:lnTo>
                        <a:pt x="206" y="1798"/>
                      </a:lnTo>
                      <a:lnTo>
                        <a:pt x="240" y="1558"/>
                      </a:lnTo>
                      <a:lnTo>
                        <a:pt x="309" y="1319"/>
                      </a:lnTo>
                      <a:lnTo>
                        <a:pt x="394" y="1096"/>
                      </a:lnTo>
                      <a:lnTo>
                        <a:pt x="446" y="993"/>
                      </a:lnTo>
                      <a:lnTo>
                        <a:pt x="514" y="891"/>
                      </a:lnTo>
                      <a:lnTo>
                        <a:pt x="582" y="788"/>
                      </a:lnTo>
                      <a:lnTo>
                        <a:pt x="668" y="703"/>
                      </a:lnTo>
                      <a:lnTo>
                        <a:pt x="754" y="634"/>
                      </a:lnTo>
                      <a:lnTo>
                        <a:pt x="856" y="566"/>
                      </a:lnTo>
                      <a:lnTo>
                        <a:pt x="959" y="514"/>
                      </a:lnTo>
                      <a:lnTo>
                        <a:pt x="1079" y="480"/>
                      </a:lnTo>
                      <a:lnTo>
                        <a:pt x="1301" y="446"/>
                      </a:lnTo>
                      <a:lnTo>
                        <a:pt x="1421" y="429"/>
                      </a:lnTo>
                      <a:lnTo>
                        <a:pt x="1541" y="429"/>
                      </a:lnTo>
                      <a:lnTo>
                        <a:pt x="1660" y="463"/>
                      </a:lnTo>
                      <a:lnTo>
                        <a:pt x="1780" y="497"/>
                      </a:lnTo>
                      <a:lnTo>
                        <a:pt x="1883" y="531"/>
                      </a:lnTo>
                      <a:lnTo>
                        <a:pt x="1986" y="600"/>
                      </a:lnTo>
                      <a:lnTo>
                        <a:pt x="2191" y="737"/>
                      </a:lnTo>
                      <a:lnTo>
                        <a:pt x="2362" y="908"/>
                      </a:lnTo>
                      <a:lnTo>
                        <a:pt x="2533" y="1079"/>
                      </a:lnTo>
                      <a:lnTo>
                        <a:pt x="2687" y="1267"/>
                      </a:lnTo>
                      <a:lnTo>
                        <a:pt x="2721" y="1233"/>
                      </a:lnTo>
                      <a:lnTo>
                        <a:pt x="2687" y="1113"/>
                      </a:lnTo>
                      <a:lnTo>
                        <a:pt x="2653" y="976"/>
                      </a:lnTo>
                      <a:lnTo>
                        <a:pt x="2602" y="857"/>
                      </a:lnTo>
                      <a:lnTo>
                        <a:pt x="2533" y="737"/>
                      </a:lnTo>
                      <a:lnTo>
                        <a:pt x="2465" y="617"/>
                      </a:lnTo>
                      <a:lnTo>
                        <a:pt x="2379" y="497"/>
                      </a:lnTo>
                      <a:lnTo>
                        <a:pt x="2294" y="394"/>
                      </a:lnTo>
                      <a:lnTo>
                        <a:pt x="2174" y="292"/>
                      </a:lnTo>
                      <a:lnTo>
                        <a:pt x="2054" y="189"/>
                      </a:lnTo>
                      <a:lnTo>
                        <a:pt x="1917" y="121"/>
                      </a:lnTo>
                      <a:lnTo>
                        <a:pt x="1763" y="52"/>
                      </a:lnTo>
                      <a:lnTo>
                        <a:pt x="1592" y="18"/>
                      </a:lnTo>
                      <a:lnTo>
                        <a:pt x="1421" y="1"/>
                      </a:lnTo>
                      <a:close/>
                    </a:path>
                  </a:pathLst>
                </a:custGeom>
                <a:solidFill>
                  <a:srgbClr val="7A625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9" name="Google Shape;1711;p34">
                  <a:extLst>
                    <a:ext uri="{FF2B5EF4-FFF2-40B4-BE49-F238E27FC236}">
                      <a16:creationId xmlns:a16="http://schemas.microsoft.com/office/drawing/2014/main" id="{F2DEEEA4-FDF5-8CAB-1CBD-F9F7FB822549}"/>
                    </a:ext>
                  </a:extLst>
                </p:cNvPr>
                <p:cNvSpPr/>
                <p:nvPr/>
              </p:nvSpPr>
              <p:spPr>
                <a:xfrm>
                  <a:off x="2751242" y="1510590"/>
                  <a:ext cx="91262" cy="683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2" h="2038" fill="none" extrusionOk="0">
                      <a:moveTo>
                        <a:pt x="2687" y="1267"/>
                      </a:moveTo>
                      <a:lnTo>
                        <a:pt x="2687" y="1267"/>
                      </a:lnTo>
                      <a:lnTo>
                        <a:pt x="2533" y="1079"/>
                      </a:lnTo>
                      <a:lnTo>
                        <a:pt x="2362" y="908"/>
                      </a:lnTo>
                      <a:lnTo>
                        <a:pt x="2362" y="908"/>
                      </a:lnTo>
                      <a:lnTo>
                        <a:pt x="2191" y="737"/>
                      </a:lnTo>
                      <a:lnTo>
                        <a:pt x="1986" y="600"/>
                      </a:lnTo>
                      <a:lnTo>
                        <a:pt x="1986" y="600"/>
                      </a:lnTo>
                      <a:lnTo>
                        <a:pt x="1883" y="531"/>
                      </a:lnTo>
                      <a:lnTo>
                        <a:pt x="1780" y="497"/>
                      </a:lnTo>
                      <a:lnTo>
                        <a:pt x="1660" y="463"/>
                      </a:lnTo>
                      <a:lnTo>
                        <a:pt x="1541" y="429"/>
                      </a:lnTo>
                      <a:lnTo>
                        <a:pt x="1541" y="429"/>
                      </a:lnTo>
                      <a:lnTo>
                        <a:pt x="1421" y="429"/>
                      </a:lnTo>
                      <a:lnTo>
                        <a:pt x="1301" y="446"/>
                      </a:lnTo>
                      <a:lnTo>
                        <a:pt x="1079" y="480"/>
                      </a:lnTo>
                      <a:lnTo>
                        <a:pt x="1079" y="480"/>
                      </a:lnTo>
                      <a:lnTo>
                        <a:pt x="959" y="514"/>
                      </a:lnTo>
                      <a:lnTo>
                        <a:pt x="856" y="566"/>
                      </a:lnTo>
                      <a:lnTo>
                        <a:pt x="754" y="634"/>
                      </a:lnTo>
                      <a:lnTo>
                        <a:pt x="668" y="703"/>
                      </a:lnTo>
                      <a:lnTo>
                        <a:pt x="668" y="703"/>
                      </a:lnTo>
                      <a:lnTo>
                        <a:pt x="582" y="788"/>
                      </a:lnTo>
                      <a:lnTo>
                        <a:pt x="514" y="891"/>
                      </a:lnTo>
                      <a:lnTo>
                        <a:pt x="446" y="993"/>
                      </a:lnTo>
                      <a:lnTo>
                        <a:pt x="394" y="1096"/>
                      </a:lnTo>
                      <a:lnTo>
                        <a:pt x="394" y="1096"/>
                      </a:lnTo>
                      <a:lnTo>
                        <a:pt x="309" y="1319"/>
                      </a:lnTo>
                      <a:lnTo>
                        <a:pt x="240" y="1558"/>
                      </a:lnTo>
                      <a:lnTo>
                        <a:pt x="240" y="1558"/>
                      </a:lnTo>
                      <a:lnTo>
                        <a:pt x="206" y="1798"/>
                      </a:lnTo>
                      <a:lnTo>
                        <a:pt x="172" y="2037"/>
                      </a:lnTo>
                      <a:lnTo>
                        <a:pt x="120" y="2037"/>
                      </a:lnTo>
                      <a:lnTo>
                        <a:pt x="120" y="2037"/>
                      </a:lnTo>
                      <a:lnTo>
                        <a:pt x="86" y="1900"/>
                      </a:lnTo>
                      <a:lnTo>
                        <a:pt x="86" y="1900"/>
                      </a:lnTo>
                      <a:lnTo>
                        <a:pt x="52" y="1781"/>
                      </a:lnTo>
                      <a:lnTo>
                        <a:pt x="52" y="1781"/>
                      </a:lnTo>
                      <a:lnTo>
                        <a:pt x="18" y="1644"/>
                      </a:lnTo>
                      <a:lnTo>
                        <a:pt x="1" y="1507"/>
                      </a:lnTo>
                      <a:lnTo>
                        <a:pt x="1" y="1507"/>
                      </a:lnTo>
                      <a:lnTo>
                        <a:pt x="1" y="1370"/>
                      </a:lnTo>
                      <a:lnTo>
                        <a:pt x="1" y="1233"/>
                      </a:lnTo>
                      <a:lnTo>
                        <a:pt x="35" y="1096"/>
                      </a:lnTo>
                      <a:lnTo>
                        <a:pt x="69" y="942"/>
                      </a:lnTo>
                      <a:lnTo>
                        <a:pt x="69" y="942"/>
                      </a:lnTo>
                      <a:lnTo>
                        <a:pt x="120" y="805"/>
                      </a:lnTo>
                      <a:lnTo>
                        <a:pt x="172" y="668"/>
                      </a:lnTo>
                      <a:lnTo>
                        <a:pt x="257" y="531"/>
                      </a:lnTo>
                      <a:lnTo>
                        <a:pt x="377" y="394"/>
                      </a:lnTo>
                      <a:lnTo>
                        <a:pt x="377" y="394"/>
                      </a:lnTo>
                      <a:lnTo>
                        <a:pt x="497" y="275"/>
                      </a:lnTo>
                      <a:lnTo>
                        <a:pt x="634" y="189"/>
                      </a:lnTo>
                      <a:lnTo>
                        <a:pt x="634" y="189"/>
                      </a:lnTo>
                      <a:lnTo>
                        <a:pt x="805" y="104"/>
                      </a:lnTo>
                      <a:lnTo>
                        <a:pt x="959" y="52"/>
                      </a:lnTo>
                      <a:lnTo>
                        <a:pt x="959" y="52"/>
                      </a:lnTo>
                      <a:lnTo>
                        <a:pt x="1113" y="18"/>
                      </a:lnTo>
                      <a:lnTo>
                        <a:pt x="1267" y="1"/>
                      </a:lnTo>
                      <a:lnTo>
                        <a:pt x="1267" y="1"/>
                      </a:lnTo>
                      <a:lnTo>
                        <a:pt x="1421" y="1"/>
                      </a:lnTo>
                      <a:lnTo>
                        <a:pt x="1592" y="18"/>
                      </a:lnTo>
                      <a:lnTo>
                        <a:pt x="1592" y="18"/>
                      </a:lnTo>
                      <a:lnTo>
                        <a:pt x="1763" y="52"/>
                      </a:lnTo>
                      <a:lnTo>
                        <a:pt x="1917" y="121"/>
                      </a:lnTo>
                      <a:lnTo>
                        <a:pt x="2054" y="189"/>
                      </a:lnTo>
                      <a:lnTo>
                        <a:pt x="2174" y="292"/>
                      </a:lnTo>
                      <a:lnTo>
                        <a:pt x="2174" y="292"/>
                      </a:lnTo>
                      <a:lnTo>
                        <a:pt x="2294" y="394"/>
                      </a:lnTo>
                      <a:lnTo>
                        <a:pt x="2379" y="497"/>
                      </a:lnTo>
                      <a:lnTo>
                        <a:pt x="2465" y="617"/>
                      </a:lnTo>
                      <a:lnTo>
                        <a:pt x="2533" y="737"/>
                      </a:lnTo>
                      <a:lnTo>
                        <a:pt x="2533" y="737"/>
                      </a:lnTo>
                      <a:lnTo>
                        <a:pt x="2602" y="857"/>
                      </a:lnTo>
                      <a:lnTo>
                        <a:pt x="2653" y="976"/>
                      </a:lnTo>
                      <a:lnTo>
                        <a:pt x="2653" y="976"/>
                      </a:lnTo>
                      <a:lnTo>
                        <a:pt x="2687" y="1113"/>
                      </a:lnTo>
                      <a:lnTo>
                        <a:pt x="2687" y="1113"/>
                      </a:lnTo>
                      <a:lnTo>
                        <a:pt x="2721" y="1233"/>
                      </a:lnTo>
                      <a:lnTo>
                        <a:pt x="2687" y="1267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0" name="Google Shape;1712;p34">
                  <a:extLst>
                    <a:ext uri="{FF2B5EF4-FFF2-40B4-BE49-F238E27FC236}">
                      <a16:creationId xmlns:a16="http://schemas.microsoft.com/office/drawing/2014/main" id="{106B30D2-027F-6E8C-3E47-AB051C723ED3}"/>
                    </a:ext>
                  </a:extLst>
                </p:cNvPr>
                <p:cNvSpPr/>
                <p:nvPr/>
              </p:nvSpPr>
              <p:spPr>
                <a:xfrm>
                  <a:off x="2681839" y="1557059"/>
                  <a:ext cx="31013" cy="516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5" h="1542" extrusionOk="0">
                      <a:moveTo>
                        <a:pt x="548" y="1"/>
                      </a:moveTo>
                      <a:lnTo>
                        <a:pt x="394" y="395"/>
                      </a:lnTo>
                      <a:lnTo>
                        <a:pt x="257" y="771"/>
                      </a:lnTo>
                      <a:lnTo>
                        <a:pt x="0" y="1541"/>
                      </a:lnTo>
                      <a:lnTo>
                        <a:pt x="0" y="1541"/>
                      </a:lnTo>
                      <a:lnTo>
                        <a:pt x="411" y="1524"/>
                      </a:lnTo>
                      <a:lnTo>
                        <a:pt x="667" y="1524"/>
                      </a:lnTo>
                      <a:lnTo>
                        <a:pt x="924" y="1541"/>
                      </a:lnTo>
                      <a:lnTo>
                        <a:pt x="907" y="1473"/>
                      </a:lnTo>
                      <a:lnTo>
                        <a:pt x="548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1" name="Google Shape;1713;p34">
                  <a:extLst>
                    <a:ext uri="{FF2B5EF4-FFF2-40B4-BE49-F238E27FC236}">
                      <a16:creationId xmlns:a16="http://schemas.microsoft.com/office/drawing/2014/main" id="{A16DC0A7-5BDD-25F2-C650-EC50B756E2F5}"/>
                    </a:ext>
                  </a:extLst>
                </p:cNvPr>
                <p:cNvSpPr/>
                <p:nvPr/>
              </p:nvSpPr>
              <p:spPr>
                <a:xfrm>
                  <a:off x="2610123" y="1675848"/>
                  <a:ext cx="172130" cy="26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34" h="788" extrusionOk="0">
                      <a:moveTo>
                        <a:pt x="5117" y="0"/>
                      </a:moveTo>
                      <a:lnTo>
                        <a:pt x="4791" y="120"/>
                      </a:lnTo>
                      <a:lnTo>
                        <a:pt x="4483" y="205"/>
                      </a:lnTo>
                      <a:lnTo>
                        <a:pt x="4158" y="291"/>
                      </a:lnTo>
                      <a:lnTo>
                        <a:pt x="3850" y="359"/>
                      </a:lnTo>
                      <a:lnTo>
                        <a:pt x="3525" y="411"/>
                      </a:lnTo>
                      <a:lnTo>
                        <a:pt x="3217" y="445"/>
                      </a:lnTo>
                      <a:lnTo>
                        <a:pt x="2892" y="479"/>
                      </a:lnTo>
                      <a:lnTo>
                        <a:pt x="2584" y="496"/>
                      </a:lnTo>
                      <a:lnTo>
                        <a:pt x="2259" y="479"/>
                      </a:lnTo>
                      <a:lnTo>
                        <a:pt x="1934" y="462"/>
                      </a:lnTo>
                      <a:lnTo>
                        <a:pt x="1626" y="445"/>
                      </a:lnTo>
                      <a:lnTo>
                        <a:pt x="1455" y="411"/>
                      </a:lnTo>
                      <a:lnTo>
                        <a:pt x="1301" y="394"/>
                      </a:lnTo>
                      <a:lnTo>
                        <a:pt x="993" y="325"/>
                      </a:lnTo>
                      <a:lnTo>
                        <a:pt x="667" y="257"/>
                      </a:lnTo>
                      <a:lnTo>
                        <a:pt x="17" y="69"/>
                      </a:lnTo>
                      <a:lnTo>
                        <a:pt x="0" y="103"/>
                      </a:lnTo>
                      <a:lnTo>
                        <a:pt x="291" y="257"/>
                      </a:lnTo>
                      <a:lnTo>
                        <a:pt x="599" y="411"/>
                      </a:lnTo>
                      <a:lnTo>
                        <a:pt x="924" y="531"/>
                      </a:lnTo>
                      <a:lnTo>
                        <a:pt x="1249" y="616"/>
                      </a:lnTo>
                      <a:lnTo>
                        <a:pt x="1574" y="702"/>
                      </a:lnTo>
                      <a:lnTo>
                        <a:pt x="1900" y="753"/>
                      </a:lnTo>
                      <a:lnTo>
                        <a:pt x="2242" y="770"/>
                      </a:lnTo>
                      <a:lnTo>
                        <a:pt x="2584" y="787"/>
                      </a:lnTo>
                      <a:lnTo>
                        <a:pt x="2909" y="770"/>
                      </a:lnTo>
                      <a:lnTo>
                        <a:pt x="3251" y="736"/>
                      </a:lnTo>
                      <a:lnTo>
                        <a:pt x="3576" y="667"/>
                      </a:lnTo>
                      <a:lnTo>
                        <a:pt x="3919" y="582"/>
                      </a:lnTo>
                      <a:lnTo>
                        <a:pt x="4227" y="479"/>
                      </a:lnTo>
                      <a:lnTo>
                        <a:pt x="4552" y="359"/>
                      </a:lnTo>
                      <a:lnTo>
                        <a:pt x="4843" y="205"/>
                      </a:lnTo>
                      <a:lnTo>
                        <a:pt x="5134" y="34"/>
                      </a:lnTo>
                      <a:lnTo>
                        <a:pt x="5117" y="0"/>
                      </a:lnTo>
                      <a:close/>
                    </a:path>
                  </a:pathLst>
                </a:custGeom>
                <a:solidFill>
                  <a:srgbClr val="D1B39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2" name="Google Shape;1714;p34">
                  <a:extLst>
                    <a:ext uri="{FF2B5EF4-FFF2-40B4-BE49-F238E27FC236}">
                      <a16:creationId xmlns:a16="http://schemas.microsoft.com/office/drawing/2014/main" id="{A0659FF4-2F5E-6BC2-28E8-ECA5671D3755}"/>
                    </a:ext>
                  </a:extLst>
                </p:cNvPr>
                <p:cNvSpPr/>
                <p:nvPr/>
              </p:nvSpPr>
              <p:spPr>
                <a:xfrm>
                  <a:off x="2610123" y="1675848"/>
                  <a:ext cx="172130" cy="26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34" h="788" fill="none" extrusionOk="0">
                      <a:moveTo>
                        <a:pt x="17" y="69"/>
                      </a:moveTo>
                      <a:lnTo>
                        <a:pt x="17" y="69"/>
                      </a:lnTo>
                      <a:lnTo>
                        <a:pt x="667" y="257"/>
                      </a:lnTo>
                      <a:lnTo>
                        <a:pt x="993" y="325"/>
                      </a:lnTo>
                      <a:lnTo>
                        <a:pt x="1301" y="394"/>
                      </a:lnTo>
                      <a:lnTo>
                        <a:pt x="1455" y="411"/>
                      </a:lnTo>
                      <a:lnTo>
                        <a:pt x="1626" y="445"/>
                      </a:lnTo>
                      <a:lnTo>
                        <a:pt x="1934" y="462"/>
                      </a:lnTo>
                      <a:lnTo>
                        <a:pt x="1934" y="462"/>
                      </a:lnTo>
                      <a:lnTo>
                        <a:pt x="2259" y="479"/>
                      </a:lnTo>
                      <a:lnTo>
                        <a:pt x="2584" y="496"/>
                      </a:lnTo>
                      <a:lnTo>
                        <a:pt x="2892" y="479"/>
                      </a:lnTo>
                      <a:lnTo>
                        <a:pt x="2892" y="479"/>
                      </a:lnTo>
                      <a:lnTo>
                        <a:pt x="3217" y="445"/>
                      </a:lnTo>
                      <a:lnTo>
                        <a:pt x="3525" y="411"/>
                      </a:lnTo>
                      <a:lnTo>
                        <a:pt x="3525" y="411"/>
                      </a:lnTo>
                      <a:lnTo>
                        <a:pt x="3850" y="359"/>
                      </a:lnTo>
                      <a:lnTo>
                        <a:pt x="3850" y="359"/>
                      </a:lnTo>
                      <a:lnTo>
                        <a:pt x="4158" y="291"/>
                      </a:lnTo>
                      <a:lnTo>
                        <a:pt x="4483" y="205"/>
                      </a:lnTo>
                      <a:lnTo>
                        <a:pt x="4791" y="120"/>
                      </a:lnTo>
                      <a:lnTo>
                        <a:pt x="5117" y="0"/>
                      </a:lnTo>
                      <a:lnTo>
                        <a:pt x="5134" y="34"/>
                      </a:lnTo>
                      <a:lnTo>
                        <a:pt x="4843" y="205"/>
                      </a:lnTo>
                      <a:lnTo>
                        <a:pt x="4552" y="359"/>
                      </a:lnTo>
                      <a:lnTo>
                        <a:pt x="4227" y="479"/>
                      </a:lnTo>
                      <a:lnTo>
                        <a:pt x="3919" y="582"/>
                      </a:lnTo>
                      <a:lnTo>
                        <a:pt x="3919" y="582"/>
                      </a:lnTo>
                      <a:lnTo>
                        <a:pt x="3576" y="667"/>
                      </a:lnTo>
                      <a:lnTo>
                        <a:pt x="3251" y="736"/>
                      </a:lnTo>
                      <a:lnTo>
                        <a:pt x="2909" y="770"/>
                      </a:lnTo>
                      <a:lnTo>
                        <a:pt x="2584" y="787"/>
                      </a:lnTo>
                      <a:lnTo>
                        <a:pt x="2584" y="787"/>
                      </a:lnTo>
                      <a:lnTo>
                        <a:pt x="2242" y="770"/>
                      </a:lnTo>
                      <a:lnTo>
                        <a:pt x="1900" y="753"/>
                      </a:lnTo>
                      <a:lnTo>
                        <a:pt x="1574" y="702"/>
                      </a:lnTo>
                      <a:lnTo>
                        <a:pt x="1249" y="616"/>
                      </a:lnTo>
                      <a:lnTo>
                        <a:pt x="924" y="531"/>
                      </a:lnTo>
                      <a:lnTo>
                        <a:pt x="599" y="411"/>
                      </a:lnTo>
                      <a:lnTo>
                        <a:pt x="291" y="257"/>
                      </a:lnTo>
                      <a:lnTo>
                        <a:pt x="0" y="103"/>
                      </a:lnTo>
                      <a:lnTo>
                        <a:pt x="17" y="69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3" name="Google Shape;1715;p34">
                  <a:extLst>
                    <a:ext uri="{FF2B5EF4-FFF2-40B4-BE49-F238E27FC236}">
                      <a16:creationId xmlns:a16="http://schemas.microsoft.com/office/drawing/2014/main" id="{4D2DF9CB-2A50-B6C0-799A-200C6A7BA915}"/>
                    </a:ext>
                  </a:extLst>
                </p:cNvPr>
                <p:cNvSpPr/>
                <p:nvPr/>
              </p:nvSpPr>
              <p:spPr>
                <a:xfrm>
                  <a:off x="2446038" y="1190466"/>
                  <a:ext cx="520950" cy="2920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38" h="8711" extrusionOk="0">
                      <a:moveTo>
                        <a:pt x="8419" y="1"/>
                      </a:moveTo>
                      <a:lnTo>
                        <a:pt x="8077" y="35"/>
                      </a:lnTo>
                      <a:lnTo>
                        <a:pt x="7735" y="69"/>
                      </a:lnTo>
                      <a:lnTo>
                        <a:pt x="7392" y="120"/>
                      </a:lnTo>
                      <a:lnTo>
                        <a:pt x="7050" y="189"/>
                      </a:lnTo>
                      <a:lnTo>
                        <a:pt x="6725" y="257"/>
                      </a:lnTo>
                      <a:lnTo>
                        <a:pt x="6383" y="343"/>
                      </a:lnTo>
                      <a:lnTo>
                        <a:pt x="6058" y="445"/>
                      </a:lnTo>
                      <a:lnTo>
                        <a:pt x="5733" y="565"/>
                      </a:lnTo>
                      <a:lnTo>
                        <a:pt x="5425" y="685"/>
                      </a:lnTo>
                      <a:lnTo>
                        <a:pt x="5099" y="805"/>
                      </a:lnTo>
                      <a:lnTo>
                        <a:pt x="4791" y="942"/>
                      </a:lnTo>
                      <a:lnTo>
                        <a:pt x="4483" y="1096"/>
                      </a:lnTo>
                      <a:lnTo>
                        <a:pt x="4193" y="1250"/>
                      </a:lnTo>
                      <a:lnTo>
                        <a:pt x="3696" y="1541"/>
                      </a:lnTo>
                      <a:lnTo>
                        <a:pt x="3217" y="1866"/>
                      </a:lnTo>
                      <a:lnTo>
                        <a:pt x="2755" y="2208"/>
                      </a:lnTo>
                      <a:lnTo>
                        <a:pt x="2327" y="2567"/>
                      </a:lnTo>
                      <a:lnTo>
                        <a:pt x="1934" y="2961"/>
                      </a:lnTo>
                      <a:lnTo>
                        <a:pt x="1557" y="3372"/>
                      </a:lnTo>
                      <a:lnTo>
                        <a:pt x="1215" y="3799"/>
                      </a:lnTo>
                      <a:lnTo>
                        <a:pt x="1061" y="4022"/>
                      </a:lnTo>
                      <a:lnTo>
                        <a:pt x="924" y="4244"/>
                      </a:lnTo>
                      <a:lnTo>
                        <a:pt x="787" y="4484"/>
                      </a:lnTo>
                      <a:lnTo>
                        <a:pt x="650" y="4723"/>
                      </a:lnTo>
                      <a:lnTo>
                        <a:pt x="548" y="4963"/>
                      </a:lnTo>
                      <a:lnTo>
                        <a:pt x="428" y="5203"/>
                      </a:lnTo>
                      <a:lnTo>
                        <a:pt x="342" y="5459"/>
                      </a:lnTo>
                      <a:lnTo>
                        <a:pt x="257" y="5716"/>
                      </a:lnTo>
                      <a:lnTo>
                        <a:pt x="188" y="5973"/>
                      </a:lnTo>
                      <a:lnTo>
                        <a:pt x="120" y="6229"/>
                      </a:lnTo>
                      <a:lnTo>
                        <a:pt x="69" y="6486"/>
                      </a:lnTo>
                      <a:lnTo>
                        <a:pt x="34" y="6743"/>
                      </a:lnTo>
                      <a:lnTo>
                        <a:pt x="17" y="6999"/>
                      </a:lnTo>
                      <a:lnTo>
                        <a:pt x="0" y="7256"/>
                      </a:lnTo>
                      <a:lnTo>
                        <a:pt x="0" y="7530"/>
                      </a:lnTo>
                      <a:lnTo>
                        <a:pt x="17" y="7786"/>
                      </a:lnTo>
                      <a:lnTo>
                        <a:pt x="52" y="8043"/>
                      </a:lnTo>
                      <a:lnTo>
                        <a:pt x="86" y="8300"/>
                      </a:lnTo>
                      <a:lnTo>
                        <a:pt x="565" y="8180"/>
                      </a:lnTo>
                      <a:lnTo>
                        <a:pt x="1044" y="8077"/>
                      </a:lnTo>
                      <a:lnTo>
                        <a:pt x="1523" y="7992"/>
                      </a:lnTo>
                      <a:lnTo>
                        <a:pt x="2019" y="7906"/>
                      </a:lnTo>
                      <a:lnTo>
                        <a:pt x="2498" y="7855"/>
                      </a:lnTo>
                      <a:lnTo>
                        <a:pt x="2995" y="7804"/>
                      </a:lnTo>
                      <a:lnTo>
                        <a:pt x="3491" y="7752"/>
                      </a:lnTo>
                      <a:lnTo>
                        <a:pt x="3987" y="7735"/>
                      </a:lnTo>
                      <a:lnTo>
                        <a:pt x="5818" y="7684"/>
                      </a:lnTo>
                      <a:lnTo>
                        <a:pt x="7632" y="7667"/>
                      </a:lnTo>
                      <a:lnTo>
                        <a:pt x="9463" y="7684"/>
                      </a:lnTo>
                      <a:lnTo>
                        <a:pt x="11277" y="7735"/>
                      </a:lnTo>
                      <a:lnTo>
                        <a:pt x="11431" y="7342"/>
                      </a:lnTo>
                      <a:lnTo>
                        <a:pt x="11585" y="6931"/>
                      </a:lnTo>
                      <a:lnTo>
                        <a:pt x="11705" y="6520"/>
                      </a:lnTo>
                      <a:lnTo>
                        <a:pt x="11807" y="6092"/>
                      </a:lnTo>
                      <a:lnTo>
                        <a:pt x="11876" y="5665"/>
                      </a:lnTo>
                      <a:lnTo>
                        <a:pt x="11944" y="5254"/>
                      </a:lnTo>
                      <a:lnTo>
                        <a:pt x="11978" y="4826"/>
                      </a:lnTo>
                      <a:lnTo>
                        <a:pt x="12013" y="4398"/>
                      </a:lnTo>
                      <a:lnTo>
                        <a:pt x="12201" y="4809"/>
                      </a:lnTo>
                      <a:lnTo>
                        <a:pt x="12372" y="5237"/>
                      </a:lnTo>
                      <a:lnTo>
                        <a:pt x="12509" y="5682"/>
                      </a:lnTo>
                      <a:lnTo>
                        <a:pt x="12612" y="6127"/>
                      </a:lnTo>
                      <a:lnTo>
                        <a:pt x="12697" y="6571"/>
                      </a:lnTo>
                      <a:lnTo>
                        <a:pt x="12731" y="7033"/>
                      </a:lnTo>
                      <a:lnTo>
                        <a:pt x="12748" y="7478"/>
                      </a:lnTo>
                      <a:lnTo>
                        <a:pt x="12748" y="7940"/>
                      </a:lnTo>
                      <a:lnTo>
                        <a:pt x="13056" y="7975"/>
                      </a:lnTo>
                      <a:lnTo>
                        <a:pt x="13382" y="8009"/>
                      </a:lnTo>
                      <a:lnTo>
                        <a:pt x="13690" y="8077"/>
                      </a:lnTo>
                      <a:lnTo>
                        <a:pt x="13980" y="8180"/>
                      </a:lnTo>
                      <a:lnTo>
                        <a:pt x="14288" y="8283"/>
                      </a:lnTo>
                      <a:lnTo>
                        <a:pt x="14562" y="8402"/>
                      </a:lnTo>
                      <a:lnTo>
                        <a:pt x="14836" y="8539"/>
                      </a:lnTo>
                      <a:lnTo>
                        <a:pt x="15110" y="8710"/>
                      </a:lnTo>
                      <a:lnTo>
                        <a:pt x="15230" y="8300"/>
                      </a:lnTo>
                      <a:lnTo>
                        <a:pt x="15315" y="7872"/>
                      </a:lnTo>
                      <a:lnTo>
                        <a:pt x="15401" y="7444"/>
                      </a:lnTo>
                      <a:lnTo>
                        <a:pt x="15469" y="7016"/>
                      </a:lnTo>
                      <a:lnTo>
                        <a:pt x="15520" y="6589"/>
                      </a:lnTo>
                      <a:lnTo>
                        <a:pt x="15538" y="6161"/>
                      </a:lnTo>
                      <a:lnTo>
                        <a:pt x="15538" y="5733"/>
                      </a:lnTo>
                      <a:lnTo>
                        <a:pt x="15503" y="5305"/>
                      </a:lnTo>
                      <a:lnTo>
                        <a:pt x="15452" y="4877"/>
                      </a:lnTo>
                      <a:lnTo>
                        <a:pt x="15366" y="4467"/>
                      </a:lnTo>
                      <a:lnTo>
                        <a:pt x="15264" y="4056"/>
                      </a:lnTo>
                      <a:lnTo>
                        <a:pt x="15110" y="3662"/>
                      </a:lnTo>
                      <a:lnTo>
                        <a:pt x="14939" y="3269"/>
                      </a:lnTo>
                      <a:lnTo>
                        <a:pt x="14733" y="2892"/>
                      </a:lnTo>
                      <a:lnTo>
                        <a:pt x="14494" y="2533"/>
                      </a:lnTo>
                      <a:lnTo>
                        <a:pt x="14220" y="2191"/>
                      </a:lnTo>
                      <a:lnTo>
                        <a:pt x="14015" y="1951"/>
                      </a:lnTo>
                      <a:lnTo>
                        <a:pt x="13775" y="1729"/>
                      </a:lnTo>
                      <a:lnTo>
                        <a:pt x="13536" y="1506"/>
                      </a:lnTo>
                      <a:lnTo>
                        <a:pt x="13279" y="1318"/>
                      </a:lnTo>
                      <a:lnTo>
                        <a:pt x="13005" y="1130"/>
                      </a:lnTo>
                      <a:lnTo>
                        <a:pt x="12714" y="959"/>
                      </a:lnTo>
                      <a:lnTo>
                        <a:pt x="12423" y="805"/>
                      </a:lnTo>
                      <a:lnTo>
                        <a:pt x="12115" y="651"/>
                      </a:lnTo>
                      <a:lnTo>
                        <a:pt x="11807" y="531"/>
                      </a:lnTo>
                      <a:lnTo>
                        <a:pt x="11482" y="411"/>
                      </a:lnTo>
                      <a:lnTo>
                        <a:pt x="11157" y="309"/>
                      </a:lnTo>
                      <a:lnTo>
                        <a:pt x="10815" y="223"/>
                      </a:lnTo>
                      <a:lnTo>
                        <a:pt x="10490" y="137"/>
                      </a:lnTo>
                      <a:lnTo>
                        <a:pt x="10147" y="86"/>
                      </a:lnTo>
                      <a:lnTo>
                        <a:pt x="9805" y="35"/>
                      </a:lnTo>
                      <a:lnTo>
                        <a:pt x="9463" y="18"/>
                      </a:lnTo>
                      <a:lnTo>
                        <a:pt x="9104" y="1"/>
                      </a:lnTo>
                      <a:close/>
                    </a:path>
                  </a:pathLst>
                </a:custGeom>
                <a:solidFill>
                  <a:srgbClr val="43434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4" name="Google Shape;1716;p34">
                  <a:extLst>
                    <a:ext uri="{FF2B5EF4-FFF2-40B4-BE49-F238E27FC236}">
                      <a16:creationId xmlns:a16="http://schemas.microsoft.com/office/drawing/2014/main" id="{D09D1410-703F-8A3A-3A42-2DDC13994CB3}"/>
                    </a:ext>
                  </a:extLst>
                </p:cNvPr>
                <p:cNvSpPr/>
                <p:nvPr/>
              </p:nvSpPr>
              <p:spPr>
                <a:xfrm>
                  <a:off x="2556177" y="1468144"/>
                  <a:ext cx="103298" cy="281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81" h="840" extrusionOk="0">
                      <a:moveTo>
                        <a:pt x="2105" y="1"/>
                      </a:moveTo>
                      <a:lnTo>
                        <a:pt x="1712" y="18"/>
                      </a:lnTo>
                      <a:lnTo>
                        <a:pt x="1318" y="52"/>
                      </a:lnTo>
                      <a:lnTo>
                        <a:pt x="1130" y="86"/>
                      </a:lnTo>
                      <a:lnTo>
                        <a:pt x="925" y="138"/>
                      </a:lnTo>
                      <a:lnTo>
                        <a:pt x="839" y="172"/>
                      </a:lnTo>
                      <a:lnTo>
                        <a:pt x="771" y="223"/>
                      </a:lnTo>
                      <a:lnTo>
                        <a:pt x="1" y="839"/>
                      </a:lnTo>
                      <a:lnTo>
                        <a:pt x="411" y="685"/>
                      </a:lnTo>
                      <a:lnTo>
                        <a:pt x="805" y="548"/>
                      </a:lnTo>
                      <a:lnTo>
                        <a:pt x="1181" y="446"/>
                      </a:lnTo>
                      <a:lnTo>
                        <a:pt x="1558" y="377"/>
                      </a:lnTo>
                      <a:lnTo>
                        <a:pt x="1934" y="343"/>
                      </a:lnTo>
                      <a:lnTo>
                        <a:pt x="2294" y="343"/>
                      </a:lnTo>
                      <a:lnTo>
                        <a:pt x="2482" y="360"/>
                      </a:lnTo>
                      <a:lnTo>
                        <a:pt x="2670" y="377"/>
                      </a:lnTo>
                      <a:lnTo>
                        <a:pt x="2858" y="428"/>
                      </a:lnTo>
                      <a:lnTo>
                        <a:pt x="3047" y="480"/>
                      </a:lnTo>
                      <a:lnTo>
                        <a:pt x="3064" y="428"/>
                      </a:lnTo>
                      <a:lnTo>
                        <a:pt x="3081" y="377"/>
                      </a:lnTo>
                      <a:lnTo>
                        <a:pt x="3081" y="326"/>
                      </a:lnTo>
                      <a:lnTo>
                        <a:pt x="3081" y="274"/>
                      </a:lnTo>
                      <a:lnTo>
                        <a:pt x="3029" y="172"/>
                      </a:lnTo>
                      <a:lnTo>
                        <a:pt x="2995" y="120"/>
                      </a:lnTo>
                      <a:lnTo>
                        <a:pt x="2944" y="86"/>
                      </a:lnTo>
                      <a:lnTo>
                        <a:pt x="2841" y="52"/>
                      </a:lnTo>
                      <a:lnTo>
                        <a:pt x="2739" y="18"/>
                      </a:lnTo>
                      <a:lnTo>
                        <a:pt x="2619" y="1"/>
                      </a:lnTo>
                      <a:close/>
                    </a:path>
                  </a:pathLst>
                </a:custGeom>
                <a:solidFill>
                  <a:srgbClr val="43434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5" name="Google Shape;1717;p34">
                  <a:extLst>
                    <a:ext uri="{FF2B5EF4-FFF2-40B4-BE49-F238E27FC236}">
                      <a16:creationId xmlns:a16="http://schemas.microsoft.com/office/drawing/2014/main" id="{32F47453-A91D-2B67-53FF-459E8CA8546D}"/>
                    </a:ext>
                  </a:extLst>
                </p:cNvPr>
                <p:cNvSpPr/>
                <p:nvPr/>
              </p:nvSpPr>
              <p:spPr>
                <a:xfrm>
                  <a:off x="2749532" y="1468144"/>
                  <a:ext cx="103868" cy="281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98" h="840" extrusionOk="0">
                      <a:moveTo>
                        <a:pt x="462" y="1"/>
                      </a:moveTo>
                      <a:lnTo>
                        <a:pt x="360" y="18"/>
                      </a:lnTo>
                      <a:lnTo>
                        <a:pt x="257" y="52"/>
                      </a:lnTo>
                      <a:lnTo>
                        <a:pt x="154" y="86"/>
                      </a:lnTo>
                      <a:lnTo>
                        <a:pt x="103" y="120"/>
                      </a:lnTo>
                      <a:lnTo>
                        <a:pt x="69" y="172"/>
                      </a:lnTo>
                      <a:lnTo>
                        <a:pt x="17" y="274"/>
                      </a:lnTo>
                      <a:lnTo>
                        <a:pt x="0" y="326"/>
                      </a:lnTo>
                      <a:lnTo>
                        <a:pt x="0" y="377"/>
                      </a:lnTo>
                      <a:lnTo>
                        <a:pt x="17" y="428"/>
                      </a:lnTo>
                      <a:lnTo>
                        <a:pt x="52" y="480"/>
                      </a:lnTo>
                      <a:lnTo>
                        <a:pt x="240" y="428"/>
                      </a:lnTo>
                      <a:lnTo>
                        <a:pt x="428" y="377"/>
                      </a:lnTo>
                      <a:lnTo>
                        <a:pt x="616" y="360"/>
                      </a:lnTo>
                      <a:lnTo>
                        <a:pt x="787" y="343"/>
                      </a:lnTo>
                      <a:lnTo>
                        <a:pt x="1164" y="343"/>
                      </a:lnTo>
                      <a:lnTo>
                        <a:pt x="1540" y="377"/>
                      </a:lnTo>
                      <a:lnTo>
                        <a:pt x="1900" y="446"/>
                      </a:lnTo>
                      <a:lnTo>
                        <a:pt x="2293" y="548"/>
                      </a:lnTo>
                      <a:lnTo>
                        <a:pt x="2687" y="685"/>
                      </a:lnTo>
                      <a:lnTo>
                        <a:pt x="3097" y="839"/>
                      </a:lnTo>
                      <a:lnTo>
                        <a:pt x="2327" y="223"/>
                      </a:lnTo>
                      <a:lnTo>
                        <a:pt x="2242" y="172"/>
                      </a:lnTo>
                      <a:lnTo>
                        <a:pt x="2156" y="138"/>
                      </a:lnTo>
                      <a:lnTo>
                        <a:pt x="1968" y="86"/>
                      </a:lnTo>
                      <a:lnTo>
                        <a:pt x="1780" y="52"/>
                      </a:lnTo>
                      <a:lnTo>
                        <a:pt x="1386" y="18"/>
                      </a:lnTo>
                      <a:lnTo>
                        <a:pt x="976" y="1"/>
                      </a:lnTo>
                      <a:close/>
                    </a:path>
                  </a:pathLst>
                </a:custGeom>
                <a:solidFill>
                  <a:srgbClr val="43434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6" name="Google Shape;1718;p34">
                  <a:extLst>
                    <a:ext uri="{FF2B5EF4-FFF2-40B4-BE49-F238E27FC236}">
                      <a16:creationId xmlns:a16="http://schemas.microsoft.com/office/drawing/2014/main" id="{CB387F51-3AAC-8194-9209-E9A8A4B92F96}"/>
                    </a:ext>
                  </a:extLst>
                </p:cNvPr>
                <p:cNvSpPr/>
                <p:nvPr/>
              </p:nvSpPr>
              <p:spPr>
                <a:xfrm>
                  <a:off x="2547560" y="1932302"/>
                  <a:ext cx="315024" cy="1715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96" h="5117" extrusionOk="0">
                      <a:moveTo>
                        <a:pt x="9395" y="0"/>
                      </a:moveTo>
                      <a:lnTo>
                        <a:pt x="8523" y="1472"/>
                      </a:lnTo>
                      <a:lnTo>
                        <a:pt x="8061" y="2190"/>
                      </a:lnTo>
                      <a:lnTo>
                        <a:pt x="7821" y="2533"/>
                      </a:lnTo>
                      <a:lnTo>
                        <a:pt x="7581" y="2875"/>
                      </a:lnTo>
                      <a:lnTo>
                        <a:pt x="7325" y="3217"/>
                      </a:lnTo>
                      <a:lnTo>
                        <a:pt x="7068" y="3559"/>
                      </a:lnTo>
                      <a:lnTo>
                        <a:pt x="6794" y="3867"/>
                      </a:lnTo>
                      <a:lnTo>
                        <a:pt x="6503" y="4175"/>
                      </a:lnTo>
                      <a:lnTo>
                        <a:pt x="6349" y="4329"/>
                      </a:lnTo>
                      <a:lnTo>
                        <a:pt x="6195" y="4449"/>
                      </a:lnTo>
                      <a:lnTo>
                        <a:pt x="6041" y="4569"/>
                      </a:lnTo>
                      <a:lnTo>
                        <a:pt x="5870" y="4672"/>
                      </a:lnTo>
                      <a:lnTo>
                        <a:pt x="5750" y="4740"/>
                      </a:lnTo>
                      <a:lnTo>
                        <a:pt x="5614" y="4774"/>
                      </a:lnTo>
                      <a:lnTo>
                        <a:pt x="5494" y="4808"/>
                      </a:lnTo>
                      <a:lnTo>
                        <a:pt x="5357" y="4826"/>
                      </a:lnTo>
                      <a:lnTo>
                        <a:pt x="5254" y="4808"/>
                      </a:lnTo>
                      <a:lnTo>
                        <a:pt x="5152" y="4791"/>
                      </a:lnTo>
                      <a:lnTo>
                        <a:pt x="5083" y="4757"/>
                      </a:lnTo>
                      <a:lnTo>
                        <a:pt x="4998" y="4723"/>
                      </a:lnTo>
                      <a:lnTo>
                        <a:pt x="4826" y="4620"/>
                      </a:lnTo>
                      <a:lnTo>
                        <a:pt x="4501" y="4346"/>
                      </a:lnTo>
                      <a:lnTo>
                        <a:pt x="3851" y="3799"/>
                      </a:lnTo>
                      <a:lnTo>
                        <a:pt x="2568" y="2687"/>
                      </a:lnTo>
                      <a:lnTo>
                        <a:pt x="1284" y="1557"/>
                      </a:lnTo>
                      <a:lnTo>
                        <a:pt x="1" y="428"/>
                      </a:lnTo>
                      <a:lnTo>
                        <a:pt x="583" y="1061"/>
                      </a:lnTo>
                      <a:lnTo>
                        <a:pt x="1182" y="1677"/>
                      </a:lnTo>
                      <a:lnTo>
                        <a:pt x="1798" y="2276"/>
                      </a:lnTo>
                      <a:lnTo>
                        <a:pt x="2414" y="2858"/>
                      </a:lnTo>
                      <a:lnTo>
                        <a:pt x="3030" y="3439"/>
                      </a:lnTo>
                      <a:lnTo>
                        <a:pt x="3680" y="4021"/>
                      </a:lnTo>
                      <a:lnTo>
                        <a:pt x="4313" y="4569"/>
                      </a:lnTo>
                      <a:lnTo>
                        <a:pt x="4655" y="4860"/>
                      </a:lnTo>
                      <a:lnTo>
                        <a:pt x="4844" y="4980"/>
                      </a:lnTo>
                      <a:lnTo>
                        <a:pt x="4963" y="5031"/>
                      </a:lnTo>
                      <a:lnTo>
                        <a:pt x="5083" y="5082"/>
                      </a:lnTo>
                      <a:lnTo>
                        <a:pt x="5220" y="5099"/>
                      </a:lnTo>
                      <a:lnTo>
                        <a:pt x="5357" y="5116"/>
                      </a:lnTo>
                      <a:lnTo>
                        <a:pt x="5562" y="5099"/>
                      </a:lnTo>
                      <a:lnTo>
                        <a:pt x="5682" y="5065"/>
                      </a:lnTo>
                      <a:lnTo>
                        <a:pt x="5802" y="5031"/>
                      </a:lnTo>
                      <a:lnTo>
                        <a:pt x="6007" y="4928"/>
                      </a:lnTo>
                      <a:lnTo>
                        <a:pt x="6195" y="4808"/>
                      </a:lnTo>
                      <a:lnTo>
                        <a:pt x="6384" y="4672"/>
                      </a:lnTo>
                      <a:lnTo>
                        <a:pt x="6555" y="4535"/>
                      </a:lnTo>
                      <a:lnTo>
                        <a:pt x="6709" y="4381"/>
                      </a:lnTo>
                      <a:lnTo>
                        <a:pt x="7000" y="4056"/>
                      </a:lnTo>
                      <a:lnTo>
                        <a:pt x="7273" y="3713"/>
                      </a:lnTo>
                      <a:lnTo>
                        <a:pt x="7530" y="3371"/>
                      </a:lnTo>
                      <a:lnTo>
                        <a:pt x="7770" y="3012"/>
                      </a:lnTo>
                      <a:lnTo>
                        <a:pt x="8009" y="2652"/>
                      </a:lnTo>
                      <a:lnTo>
                        <a:pt x="8232" y="2293"/>
                      </a:lnTo>
                      <a:lnTo>
                        <a:pt x="8437" y="1917"/>
                      </a:lnTo>
                      <a:lnTo>
                        <a:pt x="8642" y="1540"/>
                      </a:lnTo>
                      <a:lnTo>
                        <a:pt x="9019" y="770"/>
                      </a:lnTo>
                      <a:lnTo>
                        <a:pt x="9395" y="0"/>
                      </a:lnTo>
                      <a:close/>
                    </a:path>
                  </a:pathLst>
                </a:custGeom>
                <a:solidFill>
                  <a:srgbClr val="00D5B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7" name="Google Shape;1719;p34">
                  <a:extLst>
                    <a:ext uri="{FF2B5EF4-FFF2-40B4-BE49-F238E27FC236}">
                      <a16:creationId xmlns:a16="http://schemas.microsoft.com/office/drawing/2014/main" id="{B2002F9D-0C6E-AB5A-BA86-24CC12BD5E21}"/>
                    </a:ext>
                  </a:extLst>
                </p:cNvPr>
                <p:cNvSpPr/>
                <p:nvPr/>
              </p:nvSpPr>
              <p:spPr>
                <a:xfrm>
                  <a:off x="2475274" y="2202503"/>
                  <a:ext cx="168710" cy="1124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32" h="3355" extrusionOk="0">
                      <a:moveTo>
                        <a:pt x="1" y="1"/>
                      </a:moveTo>
                      <a:lnTo>
                        <a:pt x="1" y="3355"/>
                      </a:lnTo>
                      <a:lnTo>
                        <a:pt x="5032" y="3355"/>
                      </a:lnTo>
                      <a:lnTo>
                        <a:pt x="5032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8" name="Google Shape;1720;p34">
                  <a:extLst>
                    <a:ext uri="{FF2B5EF4-FFF2-40B4-BE49-F238E27FC236}">
                      <a16:creationId xmlns:a16="http://schemas.microsoft.com/office/drawing/2014/main" id="{090C5B0E-5C5B-F9EC-C6A6-8AEB152EABA0}"/>
                    </a:ext>
                  </a:extLst>
                </p:cNvPr>
                <p:cNvSpPr/>
                <p:nvPr/>
              </p:nvSpPr>
              <p:spPr>
                <a:xfrm>
                  <a:off x="2538977" y="2183560"/>
                  <a:ext cx="40769" cy="419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16" h="1251" extrusionOk="0">
                      <a:moveTo>
                        <a:pt x="103" y="1"/>
                      </a:moveTo>
                      <a:lnTo>
                        <a:pt x="52" y="18"/>
                      </a:lnTo>
                      <a:lnTo>
                        <a:pt x="17" y="52"/>
                      </a:lnTo>
                      <a:lnTo>
                        <a:pt x="0" y="87"/>
                      </a:lnTo>
                      <a:lnTo>
                        <a:pt x="0" y="138"/>
                      </a:lnTo>
                      <a:lnTo>
                        <a:pt x="411" y="1182"/>
                      </a:lnTo>
                      <a:lnTo>
                        <a:pt x="445" y="1233"/>
                      </a:lnTo>
                      <a:lnTo>
                        <a:pt x="497" y="1250"/>
                      </a:lnTo>
                      <a:lnTo>
                        <a:pt x="548" y="1233"/>
                      </a:lnTo>
                      <a:lnTo>
                        <a:pt x="582" y="1199"/>
                      </a:lnTo>
                      <a:lnTo>
                        <a:pt x="1198" y="189"/>
                      </a:lnTo>
                      <a:lnTo>
                        <a:pt x="1215" y="138"/>
                      </a:lnTo>
                      <a:lnTo>
                        <a:pt x="1215" y="87"/>
                      </a:lnTo>
                      <a:lnTo>
                        <a:pt x="1181" y="52"/>
                      </a:lnTo>
                      <a:lnTo>
                        <a:pt x="1130" y="35"/>
                      </a:lnTo>
                      <a:lnTo>
                        <a:pt x="103" y="1"/>
                      </a:lnTo>
                      <a:close/>
                    </a:path>
                  </a:pathLst>
                </a:custGeom>
                <a:solidFill>
                  <a:srgbClr val="2926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9" name="Google Shape;1721;p34">
                  <a:extLst>
                    <a:ext uri="{FF2B5EF4-FFF2-40B4-BE49-F238E27FC236}">
                      <a16:creationId xmlns:a16="http://schemas.microsoft.com/office/drawing/2014/main" id="{520D7BBA-D26C-6EE2-965F-6AC343AFF04A}"/>
                    </a:ext>
                  </a:extLst>
                </p:cNvPr>
                <p:cNvSpPr/>
                <p:nvPr/>
              </p:nvSpPr>
              <p:spPr>
                <a:xfrm>
                  <a:off x="2490194" y="2241529"/>
                  <a:ext cx="77482" cy="8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11" h="240" extrusionOk="0">
                      <a:moveTo>
                        <a:pt x="1" y="0"/>
                      </a:moveTo>
                      <a:lnTo>
                        <a:pt x="1" y="240"/>
                      </a:lnTo>
                      <a:lnTo>
                        <a:pt x="2311" y="240"/>
                      </a:lnTo>
                      <a:lnTo>
                        <a:pt x="2311" y="0"/>
                      </a:lnTo>
                      <a:close/>
                    </a:path>
                  </a:pathLst>
                </a:custGeom>
                <a:solidFill>
                  <a:srgbClr val="2926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0" name="Google Shape;1722;p34">
                  <a:extLst>
                    <a:ext uri="{FF2B5EF4-FFF2-40B4-BE49-F238E27FC236}">
                      <a16:creationId xmlns:a16="http://schemas.microsoft.com/office/drawing/2014/main" id="{3AA57D6F-334B-7DD0-184F-129840D9BB7E}"/>
                    </a:ext>
                  </a:extLst>
                </p:cNvPr>
                <p:cNvSpPr/>
                <p:nvPr/>
              </p:nvSpPr>
              <p:spPr>
                <a:xfrm>
                  <a:off x="2490194" y="2262752"/>
                  <a:ext cx="127404" cy="74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00" h="223" extrusionOk="0">
                      <a:moveTo>
                        <a:pt x="1" y="0"/>
                      </a:moveTo>
                      <a:lnTo>
                        <a:pt x="1" y="223"/>
                      </a:lnTo>
                      <a:lnTo>
                        <a:pt x="3800" y="223"/>
                      </a:lnTo>
                      <a:lnTo>
                        <a:pt x="380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1" name="Google Shape;1723;p34">
                  <a:extLst>
                    <a:ext uri="{FF2B5EF4-FFF2-40B4-BE49-F238E27FC236}">
                      <a16:creationId xmlns:a16="http://schemas.microsoft.com/office/drawing/2014/main" id="{C3A4185A-FAEE-E7ED-37C9-647BFABEF65B}"/>
                    </a:ext>
                  </a:extLst>
                </p:cNvPr>
                <p:cNvSpPr/>
                <p:nvPr/>
              </p:nvSpPr>
              <p:spPr>
                <a:xfrm>
                  <a:off x="2490194" y="2278242"/>
                  <a:ext cx="102158" cy="74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47" h="223" extrusionOk="0">
                      <a:moveTo>
                        <a:pt x="1" y="0"/>
                      </a:moveTo>
                      <a:lnTo>
                        <a:pt x="1" y="223"/>
                      </a:lnTo>
                      <a:lnTo>
                        <a:pt x="3047" y="223"/>
                      </a:lnTo>
                      <a:lnTo>
                        <a:pt x="3047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2" name="Google Shape;1724;p34">
                  <a:extLst>
                    <a:ext uri="{FF2B5EF4-FFF2-40B4-BE49-F238E27FC236}">
                      <a16:creationId xmlns:a16="http://schemas.microsoft.com/office/drawing/2014/main" id="{B43E97BB-15EE-8AAC-9767-66E2C86C6573}"/>
                    </a:ext>
                  </a:extLst>
                </p:cNvPr>
                <p:cNvSpPr/>
                <p:nvPr/>
              </p:nvSpPr>
              <p:spPr>
                <a:xfrm>
                  <a:off x="2782221" y="2278242"/>
                  <a:ext cx="141184" cy="241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11" h="720" extrusionOk="0">
                      <a:moveTo>
                        <a:pt x="1" y="0"/>
                      </a:moveTo>
                      <a:lnTo>
                        <a:pt x="1" y="719"/>
                      </a:lnTo>
                      <a:lnTo>
                        <a:pt x="4210" y="719"/>
                      </a:lnTo>
                      <a:lnTo>
                        <a:pt x="4210" y="0"/>
                      </a:lnTo>
                      <a:close/>
                    </a:path>
                  </a:pathLst>
                </a:custGeom>
                <a:solidFill>
                  <a:srgbClr val="00D5B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3" name="Google Shape;1725;p34">
                  <a:extLst>
                    <a:ext uri="{FF2B5EF4-FFF2-40B4-BE49-F238E27FC236}">
                      <a16:creationId xmlns:a16="http://schemas.microsoft.com/office/drawing/2014/main" id="{A7801305-7FCC-3DCF-06F3-422A666ED88C}"/>
                    </a:ext>
                  </a:extLst>
                </p:cNvPr>
                <p:cNvSpPr/>
                <p:nvPr/>
              </p:nvSpPr>
              <p:spPr>
                <a:xfrm>
                  <a:off x="2769615" y="1819850"/>
                  <a:ext cx="155501" cy="355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38" h="10593" extrusionOk="0">
                      <a:moveTo>
                        <a:pt x="257" y="0"/>
                      </a:moveTo>
                      <a:lnTo>
                        <a:pt x="0" y="17"/>
                      </a:lnTo>
                      <a:lnTo>
                        <a:pt x="69" y="616"/>
                      </a:lnTo>
                      <a:lnTo>
                        <a:pt x="274" y="599"/>
                      </a:lnTo>
                      <a:lnTo>
                        <a:pt x="702" y="599"/>
                      </a:lnTo>
                      <a:lnTo>
                        <a:pt x="907" y="633"/>
                      </a:lnTo>
                      <a:lnTo>
                        <a:pt x="1112" y="667"/>
                      </a:lnTo>
                      <a:lnTo>
                        <a:pt x="1301" y="719"/>
                      </a:lnTo>
                      <a:lnTo>
                        <a:pt x="1506" y="787"/>
                      </a:lnTo>
                      <a:lnTo>
                        <a:pt x="1694" y="873"/>
                      </a:lnTo>
                      <a:lnTo>
                        <a:pt x="1882" y="958"/>
                      </a:lnTo>
                      <a:lnTo>
                        <a:pt x="2054" y="1061"/>
                      </a:lnTo>
                      <a:lnTo>
                        <a:pt x="2225" y="1164"/>
                      </a:lnTo>
                      <a:lnTo>
                        <a:pt x="2396" y="1284"/>
                      </a:lnTo>
                      <a:lnTo>
                        <a:pt x="2550" y="1420"/>
                      </a:lnTo>
                      <a:lnTo>
                        <a:pt x="2704" y="1557"/>
                      </a:lnTo>
                      <a:lnTo>
                        <a:pt x="2841" y="1711"/>
                      </a:lnTo>
                      <a:lnTo>
                        <a:pt x="2961" y="1882"/>
                      </a:lnTo>
                      <a:lnTo>
                        <a:pt x="3166" y="2190"/>
                      </a:lnTo>
                      <a:lnTo>
                        <a:pt x="3354" y="2533"/>
                      </a:lnTo>
                      <a:lnTo>
                        <a:pt x="3508" y="2892"/>
                      </a:lnTo>
                      <a:lnTo>
                        <a:pt x="3662" y="3286"/>
                      </a:lnTo>
                      <a:lnTo>
                        <a:pt x="3782" y="3713"/>
                      </a:lnTo>
                      <a:lnTo>
                        <a:pt x="3867" y="4158"/>
                      </a:lnTo>
                      <a:lnTo>
                        <a:pt x="3953" y="4655"/>
                      </a:lnTo>
                      <a:lnTo>
                        <a:pt x="4004" y="5168"/>
                      </a:lnTo>
                      <a:lnTo>
                        <a:pt x="4039" y="5818"/>
                      </a:lnTo>
                      <a:lnTo>
                        <a:pt x="4039" y="6485"/>
                      </a:lnTo>
                      <a:lnTo>
                        <a:pt x="4021" y="7153"/>
                      </a:lnTo>
                      <a:lnTo>
                        <a:pt x="3970" y="7820"/>
                      </a:lnTo>
                      <a:lnTo>
                        <a:pt x="3885" y="8470"/>
                      </a:lnTo>
                      <a:lnTo>
                        <a:pt x="3765" y="9138"/>
                      </a:lnTo>
                      <a:lnTo>
                        <a:pt x="3611" y="9771"/>
                      </a:lnTo>
                      <a:lnTo>
                        <a:pt x="3440" y="10421"/>
                      </a:lnTo>
                      <a:lnTo>
                        <a:pt x="4004" y="10592"/>
                      </a:lnTo>
                      <a:lnTo>
                        <a:pt x="4193" y="9925"/>
                      </a:lnTo>
                      <a:lnTo>
                        <a:pt x="4347" y="9258"/>
                      </a:lnTo>
                      <a:lnTo>
                        <a:pt x="4466" y="8573"/>
                      </a:lnTo>
                      <a:lnTo>
                        <a:pt x="4552" y="7872"/>
                      </a:lnTo>
                      <a:lnTo>
                        <a:pt x="4620" y="7187"/>
                      </a:lnTo>
                      <a:lnTo>
                        <a:pt x="4637" y="6503"/>
                      </a:lnTo>
                      <a:lnTo>
                        <a:pt x="4637" y="5801"/>
                      </a:lnTo>
                      <a:lnTo>
                        <a:pt x="4586" y="5117"/>
                      </a:lnTo>
                      <a:lnTo>
                        <a:pt x="4535" y="4552"/>
                      </a:lnTo>
                      <a:lnTo>
                        <a:pt x="4449" y="4038"/>
                      </a:lnTo>
                      <a:lnTo>
                        <a:pt x="4347" y="3542"/>
                      </a:lnTo>
                      <a:lnTo>
                        <a:pt x="4210" y="3080"/>
                      </a:lnTo>
                      <a:lnTo>
                        <a:pt x="4056" y="2652"/>
                      </a:lnTo>
                      <a:lnTo>
                        <a:pt x="3885" y="2242"/>
                      </a:lnTo>
                      <a:lnTo>
                        <a:pt x="3679" y="1865"/>
                      </a:lnTo>
                      <a:lnTo>
                        <a:pt x="3440" y="1523"/>
                      </a:lnTo>
                      <a:lnTo>
                        <a:pt x="3286" y="1335"/>
                      </a:lnTo>
                      <a:lnTo>
                        <a:pt x="3132" y="1147"/>
                      </a:lnTo>
                      <a:lnTo>
                        <a:pt x="2943" y="975"/>
                      </a:lnTo>
                      <a:lnTo>
                        <a:pt x="2755" y="821"/>
                      </a:lnTo>
                      <a:lnTo>
                        <a:pt x="2567" y="685"/>
                      </a:lnTo>
                      <a:lnTo>
                        <a:pt x="2362" y="548"/>
                      </a:lnTo>
                      <a:lnTo>
                        <a:pt x="2156" y="428"/>
                      </a:lnTo>
                      <a:lnTo>
                        <a:pt x="1934" y="325"/>
                      </a:lnTo>
                      <a:lnTo>
                        <a:pt x="1711" y="240"/>
                      </a:lnTo>
                      <a:lnTo>
                        <a:pt x="1472" y="154"/>
                      </a:lnTo>
                      <a:lnTo>
                        <a:pt x="1232" y="86"/>
                      </a:lnTo>
                      <a:lnTo>
                        <a:pt x="993" y="51"/>
                      </a:lnTo>
                      <a:lnTo>
                        <a:pt x="753" y="17"/>
                      </a:lnTo>
                      <a:lnTo>
                        <a:pt x="514" y="0"/>
                      </a:lnTo>
                      <a:close/>
                    </a:path>
                  </a:pathLst>
                </a:custGeom>
                <a:solidFill>
                  <a:srgbClr val="2926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4" name="Google Shape;1726;p34">
                  <a:extLst>
                    <a:ext uri="{FF2B5EF4-FFF2-40B4-BE49-F238E27FC236}">
                      <a16:creationId xmlns:a16="http://schemas.microsoft.com/office/drawing/2014/main" id="{B44C958A-A156-7D11-737B-900B24CC6EB5}"/>
                    </a:ext>
                  </a:extLst>
                </p:cNvPr>
                <p:cNvSpPr/>
                <p:nvPr/>
              </p:nvSpPr>
              <p:spPr>
                <a:xfrm>
                  <a:off x="2851658" y="2134240"/>
                  <a:ext cx="75169" cy="751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2" h="2242" extrusionOk="0">
                      <a:moveTo>
                        <a:pt x="1010" y="0"/>
                      </a:moveTo>
                      <a:lnTo>
                        <a:pt x="890" y="17"/>
                      </a:lnTo>
                      <a:lnTo>
                        <a:pt x="787" y="52"/>
                      </a:lnTo>
                      <a:lnTo>
                        <a:pt x="685" y="86"/>
                      </a:lnTo>
                      <a:lnTo>
                        <a:pt x="582" y="137"/>
                      </a:lnTo>
                      <a:lnTo>
                        <a:pt x="496" y="189"/>
                      </a:lnTo>
                      <a:lnTo>
                        <a:pt x="411" y="257"/>
                      </a:lnTo>
                      <a:lnTo>
                        <a:pt x="325" y="325"/>
                      </a:lnTo>
                      <a:lnTo>
                        <a:pt x="257" y="411"/>
                      </a:lnTo>
                      <a:lnTo>
                        <a:pt x="188" y="497"/>
                      </a:lnTo>
                      <a:lnTo>
                        <a:pt x="137" y="582"/>
                      </a:lnTo>
                      <a:lnTo>
                        <a:pt x="86" y="685"/>
                      </a:lnTo>
                      <a:lnTo>
                        <a:pt x="51" y="787"/>
                      </a:lnTo>
                      <a:lnTo>
                        <a:pt x="17" y="890"/>
                      </a:lnTo>
                      <a:lnTo>
                        <a:pt x="0" y="1010"/>
                      </a:lnTo>
                      <a:lnTo>
                        <a:pt x="0" y="1130"/>
                      </a:lnTo>
                      <a:lnTo>
                        <a:pt x="0" y="1232"/>
                      </a:lnTo>
                      <a:lnTo>
                        <a:pt x="17" y="1352"/>
                      </a:lnTo>
                      <a:lnTo>
                        <a:pt x="51" y="1455"/>
                      </a:lnTo>
                      <a:lnTo>
                        <a:pt x="86" y="1558"/>
                      </a:lnTo>
                      <a:lnTo>
                        <a:pt x="137" y="1660"/>
                      </a:lnTo>
                      <a:lnTo>
                        <a:pt x="188" y="1746"/>
                      </a:lnTo>
                      <a:lnTo>
                        <a:pt x="257" y="1831"/>
                      </a:lnTo>
                      <a:lnTo>
                        <a:pt x="325" y="1917"/>
                      </a:lnTo>
                      <a:lnTo>
                        <a:pt x="411" y="1985"/>
                      </a:lnTo>
                      <a:lnTo>
                        <a:pt x="496" y="2054"/>
                      </a:lnTo>
                      <a:lnTo>
                        <a:pt x="582" y="2105"/>
                      </a:lnTo>
                      <a:lnTo>
                        <a:pt x="685" y="2156"/>
                      </a:lnTo>
                      <a:lnTo>
                        <a:pt x="787" y="2191"/>
                      </a:lnTo>
                      <a:lnTo>
                        <a:pt x="890" y="2225"/>
                      </a:lnTo>
                      <a:lnTo>
                        <a:pt x="1010" y="2242"/>
                      </a:lnTo>
                      <a:lnTo>
                        <a:pt x="1232" y="2242"/>
                      </a:lnTo>
                      <a:lnTo>
                        <a:pt x="1335" y="2225"/>
                      </a:lnTo>
                      <a:lnTo>
                        <a:pt x="1455" y="2191"/>
                      </a:lnTo>
                      <a:lnTo>
                        <a:pt x="1557" y="2156"/>
                      </a:lnTo>
                      <a:lnTo>
                        <a:pt x="1660" y="2105"/>
                      </a:lnTo>
                      <a:lnTo>
                        <a:pt x="1746" y="2054"/>
                      </a:lnTo>
                      <a:lnTo>
                        <a:pt x="1831" y="1985"/>
                      </a:lnTo>
                      <a:lnTo>
                        <a:pt x="1917" y="1917"/>
                      </a:lnTo>
                      <a:lnTo>
                        <a:pt x="1985" y="1831"/>
                      </a:lnTo>
                      <a:lnTo>
                        <a:pt x="2054" y="1746"/>
                      </a:lnTo>
                      <a:lnTo>
                        <a:pt x="2105" y="1660"/>
                      </a:lnTo>
                      <a:lnTo>
                        <a:pt x="2156" y="1558"/>
                      </a:lnTo>
                      <a:lnTo>
                        <a:pt x="2190" y="1455"/>
                      </a:lnTo>
                      <a:lnTo>
                        <a:pt x="2208" y="1352"/>
                      </a:lnTo>
                      <a:lnTo>
                        <a:pt x="2225" y="1232"/>
                      </a:lnTo>
                      <a:lnTo>
                        <a:pt x="2242" y="1130"/>
                      </a:lnTo>
                      <a:lnTo>
                        <a:pt x="2225" y="1010"/>
                      </a:lnTo>
                      <a:lnTo>
                        <a:pt x="2208" y="890"/>
                      </a:lnTo>
                      <a:lnTo>
                        <a:pt x="2190" y="787"/>
                      </a:lnTo>
                      <a:lnTo>
                        <a:pt x="2156" y="685"/>
                      </a:lnTo>
                      <a:lnTo>
                        <a:pt x="2105" y="582"/>
                      </a:lnTo>
                      <a:lnTo>
                        <a:pt x="2054" y="497"/>
                      </a:lnTo>
                      <a:lnTo>
                        <a:pt x="1985" y="411"/>
                      </a:lnTo>
                      <a:lnTo>
                        <a:pt x="1917" y="325"/>
                      </a:lnTo>
                      <a:lnTo>
                        <a:pt x="1831" y="257"/>
                      </a:lnTo>
                      <a:lnTo>
                        <a:pt x="1746" y="189"/>
                      </a:lnTo>
                      <a:lnTo>
                        <a:pt x="1660" y="137"/>
                      </a:lnTo>
                      <a:lnTo>
                        <a:pt x="1557" y="86"/>
                      </a:lnTo>
                      <a:lnTo>
                        <a:pt x="1455" y="52"/>
                      </a:lnTo>
                      <a:lnTo>
                        <a:pt x="1335" y="17"/>
                      </a:lnTo>
                      <a:lnTo>
                        <a:pt x="1232" y="0"/>
                      </a:lnTo>
                      <a:close/>
                    </a:path>
                  </a:pathLst>
                </a:custGeom>
                <a:solidFill>
                  <a:srgbClr val="2926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5" name="Google Shape;1727;p34">
                  <a:extLst>
                    <a:ext uri="{FF2B5EF4-FFF2-40B4-BE49-F238E27FC236}">
                      <a16:creationId xmlns:a16="http://schemas.microsoft.com/office/drawing/2014/main" id="{796CCAFE-FFE1-9BB8-C9BB-31A2936C4FE0}"/>
                    </a:ext>
                  </a:extLst>
                </p:cNvPr>
                <p:cNvSpPr/>
                <p:nvPr/>
              </p:nvSpPr>
              <p:spPr>
                <a:xfrm>
                  <a:off x="2862554" y="2145137"/>
                  <a:ext cx="53376" cy="533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92" h="1592" extrusionOk="0">
                      <a:moveTo>
                        <a:pt x="787" y="0"/>
                      </a:moveTo>
                      <a:lnTo>
                        <a:pt x="633" y="18"/>
                      </a:lnTo>
                      <a:lnTo>
                        <a:pt x="479" y="69"/>
                      </a:lnTo>
                      <a:lnTo>
                        <a:pt x="343" y="137"/>
                      </a:lnTo>
                      <a:lnTo>
                        <a:pt x="240" y="240"/>
                      </a:lnTo>
                      <a:lnTo>
                        <a:pt x="137" y="360"/>
                      </a:lnTo>
                      <a:lnTo>
                        <a:pt x="69" y="497"/>
                      </a:lnTo>
                      <a:lnTo>
                        <a:pt x="17" y="634"/>
                      </a:lnTo>
                      <a:lnTo>
                        <a:pt x="0" y="805"/>
                      </a:lnTo>
                      <a:lnTo>
                        <a:pt x="17" y="959"/>
                      </a:lnTo>
                      <a:lnTo>
                        <a:pt x="69" y="1113"/>
                      </a:lnTo>
                      <a:lnTo>
                        <a:pt x="137" y="1233"/>
                      </a:lnTo>
                      <a:lnTo>
                        <a:pt x="240" y="1352"/>
                      </a:lnTo>
                      <a:lnTo>
                        <a:pt x="343" y="1455"/>
                      </a:lnTo>
                      <a:lnTo>
                        <a:pt x="479" y="1523"/>
                      </a:lnTo>
                      <a:lnTo>
                        <a:pt x="633" y="1575"/>
                      </a:lnTo>
                      <a:lnTo>
                        <a:pt x="787" y="1592"/>
                      </a:lnTo>
                      <a:lnTo>
                        <a:pt x="959" y="1575"/>
                      </a:lnTo>
                      <a:lnTo>
                        <a:pt x="1095" y="1523"/>
                      </a:lnTo>
                      <a:lnTo>
                        <a:pt x="1232" y="1455"/>
                      </a:lnTo>
                      <a:lnTo>
                        <a:pt x="1352" y="1352"/>
                      </a:lnTo>
                      <a:lnTo>
                        <a:pt x="1455" y="1233"/>
                      </a:lnTo>
                      <a:lnTo>
                        <a:pt x="1523" y="1113"/>
                      </a:lnTo>
                      <a:lnTo>
                        <a:pt x="1575" y="959"/>
                      </a:lnTo>
                      <a:lnTo>
                        <a:pt x="1592" y="805"/>
                      </a:lnTo>
                      <a:lnTo>
                        <a:pt x="1575" y="634"/>
                      </a:lnTo>
                      <a:lnTo>
                        <a:pt x="1523" y="497"/>
                      </a:lnTo>
                      <a:lnTo>
                        <a:pt x="1455" y="360"/>
                      </a:lnTo>
                      <a:lnTo>
                        <a:pt x="1352" y="240"/>
                      </a:lnTo>
                      <a:lnTo>
                        <a:pt x="1232" y="137"/>
                      </a:lnTo>
                      <a:lnTo>
                        <a:pt x="1095" y="69"/>
                      </a:lnTo>
                      <a:lnTo>
                        <a:pt x="959" y="18"/>
                      </a:lnTo>
                      <a:lnTo>
                        <a:pt x="787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6" name="Google Shape;1728;p34">
                  <a:extLst>
                    <a:ext uri="{FF2B5EF4-FFF2-40B4-BE49-F238E27FC236}">
                      <a16:creationId xmlns:a16="http://schemas.microsoft.com/office/drawing/2014/main" id="{D461ADCE-5478-A096-1096-02FC256AA80F}"/>
                    </a:ext>
                  </a:extLst>
                </p:cNvPr>
                <p:cNvSpPr/>
                <p:nvPr/>
              </p:nvSpPr>
              <p:spPr>
                <a:xfrm>
                  <a:off x="2388068" y="1823270"/>
                  <a:ext cx="249612" cy="372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45" h="11124" extrusionOk="0">
                      <a:moveTo>
                        <a:pt x="7290" y="1"/>
                      </a:moveTo>
                      <a:lnTo>
                        <a:pt x="7136" y="35"/>
                      </a:lnTo>
                      <a:lnTo>
                        <a:pt x="6982" y="69"/>
                      </a:lnTo>
                      <a:lnTo>
                        <a:pt x="6846" y="121"/>
                      </a:lnTo>
                      <a:lnTo>
                        <a:pt x="6692" y="189"/>
                      </a:lnTo>
                      <a:lnTo>
                        <a:pt x="6555" y="257"/>
                      </a:lnTo>
                      <a:lnTo>
                        <a:pt x="6264" y="429"/>
                      </a:lnTo>
                      <a:lnTo>
                        <a:pt x="5973" y="634"/>
                      </a:lnTo>
                      <a:lnTo>
                        <a:pt x="5699" y="856"/>
                      </a:lnTo>
                      <a:lnTo>
                        <a:pt x="5186" y="1301"/>
                      </a:lnTo>
                      <a:lnTo>
                        <a:pt x="5134" y="1353"/>
                      </a:lnTo>
                      <a:lnTo>
                        <a:pt x="4895" y="1575"/>
                      </a:lnTo>
                      <a:lnTo>
                        <a:pt x="4672" y="1815"/>
                      </a:lnTo>
                      <a:lnTo>
                        <a:pt x="4279" y="2242"/>
                      </a:lnTo>
                      <a:lnTo>
                        <a:pt x="3834" y="2756"/>
                      </a:lnTo>
                      <a:lnTo>
                        <a:pt x="3389" y="3286"/>
                      </a:lnTo>
                      <a:lnTo>
                        <a:pt x="2995" y="3834"/>
                      </a:lnTo>
                      <a:lnTo>
                        <a:pt x="2602" y="4381"/>
                      </a:lnTo>
                      <a:lnTo>
                        <a:pt x="2260" y="4912"/>
                      </a:lnTo>
                      <a:lnTo>
                        <a:pt x="1917" y="5477"/>
                      </a:lnTo>
                      <a:lnTo>
                        <a:pt x="1609" y="6024"/>
                      </a:lnTo>
                      <a:lnTo>
                        <a:pt x="1336" y="6572"/>
                      </a:lnTo>
                      <a:lnTo>
                        <a:pt x="1079" y="7136"/>
                      </a:lnTo>
                      <a:lnTo>
                        <a:pt x="839" y="7701"/>
                      </a:lnTo>
                      <a:lnTo>
                        <a:pt x="634" y="8266"/>
                      </a:lnTo>
                      <a:lnTo>
                        <a:pt x="463" y="8813"/>
                      </a:lnTo>
                      <a:lnTo>
                        <a:pt x="309" y="9378"/>
                      </a:lnTo>
                      <a:lnTo>
                        <a:pt x="172" y="9943"/>
                      </a:lnTo>
                      <a:lnTo>
                        <a:pt x="69" y="10507"/>
                      </a:lnTo>
                      <a:lnTo>
                        <a:pt x="1" y="11072"/>
                      </a:lnTo>
                      <a:lnTo>
                        <a:pt x="446" y="11123"/>
                      </a:lnTo>
                      <a:lnTo>
                        <a:pt x="531" y="10439"/>
                      </a:lnTo>
                      <a:lnTo>
                        <a:pt x="668" y="9772"/>
                      </a:lnTo>
                      <a:lnTo>
                        <a:pt x="839" y="9121"/>
                      </a:lnTo>
                      <a:lnTo>
                        <a:pt x="1028" y="8505"/>
                      </a:lnTo>
                      <a:lnTo>
                        <a:pt x="1250" y="7889"/>
                      </a:lnTo>
                      <a:lnTo>
                        <a:pt x="1490" y="7290"/>
                      </a:lnTo>
                      <a:lnTo>
                        <a:pt x="1763" y="6726"/>
                      </a:lnTo>
                      <a:lnTo>
                        <a:pt x="2037" y="6161"/>
                      </a:lnTo>
                      <a:lnTo>
                        <a:pt x="2345" y="5631"/>
                      </a:lnTo>
                      <a:lnTo>
                        <a:pt x="2653" y="5117"/>
                      </a:lnTo>
                      <a:lnTo>
                        <a:pt x="2978" y="4621"/>
                      </a:lnTo>
                      <a:lnTo>
                        <a:pt x="3303" y="4159"/>
                      </a:lnTo>
                      <a:lnTo>
                        <a:pt x="3629" y="3714"/>
                      </a:lnTo>
                      <a:lnTo>
                        <a:pt x="3971" y="3303"/>
                      </a:lnTo>
                      <a:lnTo>
                        <a:pt x="4296" y="2893"/>
                      </a:lnTo>
                      <a:lnTo>
                        <a:pt x="4604" y="2533"/>
                      </a:lnTo>
                      <a:lnTo>
                        <a:pt x="4980" y="2123"/>
                      </a:lnTo>
                      <a:lnTo>
                        <a:pt x="5203" y="1900"/>
                      </a:lnTo>
                      <a:lnTo>
                        <a:pt x="5442" y="1678"/>
                      </a:lnTo>
                      <a:lnTo>
                        <a:pt x="5494" y="1626"/>
                      </a:lnTo>
                      <a:lnTo>
                        <a:pt x="5939" y="1233"/>
                      </a:lnTo>
                      <a:lnTo>
                        <a:pt x="6195" y="1045"/>
                      </a:lnTo>
                      <a:lnTo>
                        <a:pt x="6435" y="856"/>
                      </a:lnTo>
                      <a:lnTo>
                        <a:pt x="6692" y="685"/>
                      </a:lnTo>
                      <a:lnTo>
                        <a:pt x="6948" y="565"/>
                      </a:lnTo>
                      <a:lnTo>
                        <a:pt x="7068" y="514"/>
                      </a:lnTo>
                      <a:lnTo>
                        <a:pt x="7205" y="480"/>
                      </a:lnTo>
                      <a:lnTo>
                        <a:pt x="7325" y="446"/>
                      </a:lnTo>
                      <a:lnTo>
                        <a:pt x="7444" y="446"/>
                      </a:lnTo>
                      <a:lnTo>
                        <a:pt x="7444" y="1"/>
                      </a:lnTo>
                      <a:close/>
                    </a:path>
                  </a:pathLst>
                </a:custGeom>
                <a:solidFill>
                  <a:srgbClr val="2926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7" name="Google Shape;1729;p34">
                  <a:extLst>
                    <a:ext uri="{FF2B5EF4-FFF2-40B4-BE49-F238E27FC236}">
                      <a16:creationId xmlns:a16="http://schemas.microsoft.com/office/drawing/2014/main" id="{189918E0-FB5B-95C1-97FA-697DA1B1435D}"/>
                    </a:ext>
                  </a:extLst>
                </p:cNvPr>
                <p:cNvSpPr/>
                <p:nvPr/>
              </p:nvSpPr>
              <p:spPr>
                <a:xfrm>
                  <a:off x="2381765" y="2181280"/>
                  <a:ext cx="27593" cy="275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3" h="822" extrusionOk="0">
                      <a:moveTo>
                        <a:pt x="411" y="1"/>
                      </a:moveTo>
                      <a:lnTo>
                        <a:pt x="326" y="18"/>
                      </a:lnTo>
                      <a:lnTo>
                        <a:pt x="257" y="35"/>
                      </a:lnTo>
                      <a:lnTo>
                        <a:pt x="189" y="69"/>
                      </a:lnTo>
                      <a:lnTo>
                        <a:pt x="120" y="120"/>
                      </a:lnTo>
                      <a:lnTo>
                        <a:pt x="69" y="189"/>
                      </a:lnTo>
                      <a:lnTo>
                        <a:pt x="35" y="257"/>
                      </a:lnTo>
                      <a:lnTo>
                        <a:pt x="18" y="326"/>
                      </a:lnTo>
                      <a:lnTo>
                        <a:pt x="1" y="411"/>
                      </a:lnTo>
                      <a:lnTo>
                        <a:pt x="18" y="497"/>
                      </a:lnTo>
                      <a:lnTo>
                        <a:pt x="35" y="582"/>
                      </a:lnTo>
                      <a:lnTo>
                        <a:pt x="69" y="651"/>
                      </a:lnTo>
                      <a:lnTo>
                        <a:pt x="120" y="702"/>
                      </a:lnTo>
                      <a:lnTo>
                        <a:pt x="189" y="753"/>
                      </a:lnTo>
                      <a:lnTo>
                        <a:pt x="257" y="788"/>
                      </a:lnTo>
                      <a:lnTo>
                        <a:pt x="326" y="822"/>
                      </a:lnTo>
                      <a:lnTo>
                        <a:pt x="497" y="822"/>
                      </a:lnTo>
                      <a:lnTo>
                        <a:pt x="582" y="788"/>
                      </a:lnTo>
                      <a:lnTo>
                        <a:pt x="651" y="753"/>
                      </a:lnTo>
                      <a:lnTo>
                        <a:pt x="702" y="702"/>
                      </a:lnTo>
                      <a:lnTo>
                        <a:pt x="754" y="651"/>
                      </a:lnTo>
                      <a:lnTo>
                        <a:pt x="788" y="582"/>
                      </a:lnTo>
                      <a:lnTo>
                        <a:pt x="822" y="497"/>
                      </a:lnTo>
                      <a:lnTo>
                        <a:pt x="822" y="411"/>
                      </a:lnTo>
                      <a:lnTo>
                        <a:pt x="822" y="326"/>
                      </a:lnTo>
                      <a:lnTo>
                        <a:pt x="788" y="257"/>
                      </a:lnTo>
                      <a:lnTo>
                        <a:pt x="754" y="189"/>
                      </a:lnTo>
                      <a:lnTo>
                        <a:pt x="702" y="120"/>
                      </a:lnTo>
                      <a:lnTo>
                        <a:pt x="651" y="69"/>
                      </a:lnTo>
                      <a:lnTo>
                        <a:pt x="582" y="35"/>
                      </a:lnTo>
                      <a:lnTo>
                        <a:pt x="497" y="18"/>
                      </a:lnTo>
                      <a:lnTo>
                        <a:pt x="411" y="1"/>
                      </a:lnTo>
                      <a:close/>
                    </a:path>
                  </a:pathLst>
                </a:custGeom>
                <a:solidFill>
                  <a:srgbClr val="02020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8" name="Google Shape;1730;p34">
                  <a:extLst>
                    <a:ext uri="{FF2B5EF4-FFF2-40B4-BE49-F238E27FC236}">
                      <a16:creationId xmlns:a16="http://schemas.microsoft.com/office/drawing/2014/main" id="{E671E693-FDD7-8250-8DE4-283957B47EEA}"/>
                    </a:ext>
                  </a:extLst>
                </p:cNvPr>
                <p:cNvSpPr/>
                <p:nvPr/>
              </p:nvSpPr>
              <p:spPr>
                <a:xfrm>
                  <a:off x="2464948" y="1990238"/>
                  <a:ext cx="36780" cy="1772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7" h="5288" extrusionOk="0">
                      <a:moveTo>
                        <a:pt x="412" y="0"/>
                      </a:moveTo>
                      <a:lnTo>
                        <a:pt x="1" y="171"/>
                      </a:lnTo>
                      <a:lnTo>
                        <a:pt x="121" y="479"/>
                      </a:lnTo>
                      <a:lnTo>
                        <a:pt x="223" y="787"/>
                      </a:lnTo>
                      <a:lnTo>
                        <a:pt x="326" y="1095"/>
                      </a:lnTo>
                      <a:lnTo>
                        <a:pt x="394" y="1421"/>
                      </a:lnTo>
                      <a:lnTo>
                        <a:pt x="463" y="1746"/>
                      </a:lnTo>
                      <a:lnTo>
                        <a:pt x="514" y="2071"/>
                      </a:lnTo>
                      <a:lnTo>
                        <a:pt x="600" y="2721"/>
                      </a:lnTo>
                      <a:lnTo>
                        <a:pt x="634" y="3371"/>
                      </a:lnTo>
                      <a:lnTo>
                        <a:pt x="651" y="4022"/>
                      </a:lnTo>
                      <a:lnTo>
                        <a:pt x="651" y="4655"/>
                      </a:lnTo>
                      <a:lnTo>
                        <a:pt x="651" y="5288"/>
                      </a:lnTo>
                      <a:lnTo>
                        <a:pt x="1096" y="5288"/>
                      </a:lnTo>
                      <a:lnTo>
                        <a:pt x="1096" y="4655"/>
                      </a:lnTo>
                      <a:lnTo>
                        <a:pt x="1096" y="3987"/>
                      </a:lnTo>
                      <a:lnTo>
                        <a:pt x="1079" y="3320"/>
                      </a:lnTo>
                      <a:lnTo>
                        <a:pt x="1028" y="2653"/>
                      </a:lnTo>
                      <a:lnTo>
                        <a:pt x="993" y="2310"/>
                      </a:lnTo>
                      <a:lnTo>
                        <a:pt x="959" y="1968"/>
                      </a:lnTo>
                      <a:lnTo>
                        <a:pt x="891" y="1643"/>
                      </a:lnTo>
                      <a:lnTo>
                        <a:pt x="822" y="1301"/>
                      </a:lnTo>
                      <a:lnTo>
                        <a:pt x="754" y="976"/>
                      </a:lnTo>
                      <a:lnTo>
                        <a:pt x="651" y="651"/>
                      </a:lnTo>
                      <a:lnTo>
                        <a:pt x="531" y="325"/>
                      </a:lnTo>
                      <a:lnTo>
                        <a:pt x="412" y="0"/>
                      </a:lnTo>
                      <a:close/>
                    </a:path>
                  </a:pathLst>
                </a:custGeom>
                <a:solidFill>
                  <a:srgbClr val="2926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9" name="Google Shape;1731;p34">
                  <a:extLst>
                    <a:ext uri="{FF2B5EF4-FFF2-40B4-BE49-F238E27FC236}">
                      <a16:creationId xmlns:a16="http://schemas.microsoft.com/office/drawing/2014/main" id="{E2105362-1DB9-420D-FEF2-740FDE83BA9F}"/>
                    </a:ext>
                  </a:extLst>
                </p:cNvPr>
                <p:cNvSpPr/>
                <p:nvPr/>
              </p:nvSpPr>
              <p:spPr>
                <a:xfrm>
                  <a:off x="2480437" y="2156033"/>
                  <a:ext cx="27593" cy="275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3" h="822" extrusionOk="0">
                      <a:moveTo>
                        <a:pt x="412" y="1"/>
                      </a:moveTo>
                      <a:lnTo>
                        <a:pt x="326" y="18"/>
                      </a:lnTo>
                      <a:lnTo>
                        <a:pt x="258" y="35"/>
                      </a:lnTo>
                      <a:lnTo>
                        <a:pt x="189" y="69"/>
                      </a:lnTo>
                      <a:lnTo>
                        <a:pt x="121" y="120"/>
                      </a:lnTo>
                      <a:lnTo>
                        <a:pt x="69" y="189"/>
                      </a:lnTo>
                      <a:lnTo>
                        <a:pt x="35" y="257"/>
                      </a:lnTo>
                      <a:lnTo>
                        <a:pt x="18" y="326"/>
                      </a:lnTo>
                      <a:lnTo>
                        <a:pt x="1" y="411"/>
                      </a:lnTo>
                      <a:lnTo>
                        <a:pt x="18" y="497"/>
                      </a:lnTo>
                      <a:lnTo>
                        <a:pt x="35" y="582"/>
                      </a:lnTo>
                      <a:lnTo>
                        <a:pt x="69" y="651"/>
                      </a:lnTo>
                      <a:lnTo>
                        <a:pt x="121" y="702"/>
                      </a:lnTo>
                      <a:lnTo>
                        <a:pt x="189" y="754"/>
                      </a:lnTo>
                      <a:lnTo>
                        <a:pt x="258" y="788"/>
                      </a:lnTo>
                      <a:lnTo>
                        <a:pt x="326" y="822"/>
                      </a:lnTo>
                      <a:lnTo>
                        <a:pt x="497" y="822"/>
                      </a:lnTo>
                      <a:lnTo>
                        <a:pt x="583" y="788"/>
                      </a:lnTo>
                      <a:lnTo>
                        <a:pt x="651" y="754"/>
                      </a:lnTo>
                      <a:lnTo>
                        <a:pt x="702" y="702"/>
                      </a:lnTo>
                      <a:lnTo>
                        <a:pt x="754" y="651"/>
                      </a:lnTo>
                      <a:lnTo>
                        <a:pt x="788" y="582"/>
                      </a:lnTo>
                      <a:lnTo>
                        <a:pt x="822" y="497"/>
                      </a:lnTo>
                      <a:lnTo>
                        <a:pt x="822" y="411"/>
                      </a:lnTo>
                      <a:lnTo>
                        <a:pt x="822" y="326"/>
                      </a:lnTo>
                      <a:lnTo>
                        <a:pt x="788" y="257"/>
                      </a:lnTo>
                      <a:lnTo>
                        <a:pt x="754" y="189"/>
                      </a:lnTo>
                      <a:lnTo>
                        <a:pt x="702" y="120"/>
                      </a:lnTo>
                      <a:lnTo>
                        <a:pt x="651" y="69"/>
                      </a:lnTo>
                      <a:lnTo>
                        <a:pt x="583" y="35"/>
                      </a:lnTo>
                      <a:lnTo>
                        <a:pt x="497" y="18"/>
                      </a:lnTo>
                      <a:lnTo>
                        <a:pt x="412" y="1"/>
                      </a:lnTo>
                      <a:close/>
                    </a:path>
                  </a:pathLst>
                </a:custGeom>
                <a:solidFill>
                  <a:srgbClr val="02020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0" name="Google Shape;1732;p34">
                  <a:extLst>
                    <a:ext uri="{FF2B5EF4-FFF2-40B4-BE49-F238E27FC236}">
                      <a16:creationId xmlns:a16="http://schemas.microsoft.com/office/drawing/2014/main" id="{D664822C-DA07-2847-317B-7CA8679BA8AC}"/>
                    </a:ext>
                  </a:extLst>
                </p:cNvPr>
                <p:cNvSpPr/>
                <p:nvPr/>
              </p:nvSpPr>
              <p:spPr>
                <a:xfrm>
                  <a:off x="2488484" y="1220876"/>
                  <a:ext cx="394183" cy="1956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57" h="5836" extrusionOk="0">
                      <a:moveTo>
                        <a:pt x="6092" y="514"/>
                      </a:moveTo>
                      <a:lnTo>
                        <a:pt x="6571" y="531"/>
                      </a:lnTo>
                      <a:lnTo>
                        <a:pt x="7050" y="565"/>
                      </a:lnTo>
                      <a:lnTo>
                        <a:pt x="7701" y="634"/>
                      </a:lnTo>
                      <a:lnTo>
                        <a:pt x="8163" y="685"/>
                      </a:lnTo>
                      <a:lnTo>
                        <a:pt x="8539" y="702"/>
                      </a:lnTo>
                      <a:lnTo>
                        <a:pt x="8642" y="702"/>
                      </a:lnTo>
                      <a:lnTo>
                        <a:pt x="8693" y="668"/>
                      </a:lnTo>
                      <a:lnTo>
                        <a:pt x="7992" y="1660"/>
                      </a:lnTo>
                      <a:lnTo>
                        <a:pt x="7940" y="1729"/>
                      </a:lnTo>
                      <a:lnTo>
                        <a:pt x="7889" y="1780"/>
                      </a:lnTo>
                      <a:lnTo>
                        <a:pt x="7821" y="1814"/>
                      </a:lnTo>
                      <a:lnTo>
                        <a:pt x="7752" y="1814"/>
                      </a:lnTo>
                      <a:lnTo>
                        <a:pt x="7615" y="1797"/>
                      </a:lnTo>
                      <a:lnTo>
                        <a:pt x="7324" y="1763"/>
                      </a:lnTo>
                      <a:lnTo>
                        <a:pt x="7033" y="1729"/>
                      </a:lnTo>
                      <a:lnTo>
                        <a:pt x="6742" y="1712"/>
                      </a:lnTo>
                      <a:lnTo>
                        <a:pt x="6178" y="1712"/>
                      </a:lnTo>
                      <a:lnTo>
                        <a:pt x="5904" y="1729"/>
                      </a:lnTo>
                      <a:lnTo>
                        <a:pt x="5630" y="1746"/>
                      </a:lnTo>
                      <a:lnTo>
                        <a:pt x="5356" y="1797"/>
                      </a:lnTo>
                      <a:lnTo>
                        <a:pt x="5339" y="1609"/>
                      </a:lnTo>
                      <a:lnTo>
                        <a:pt x="4912" y="1729"/>
                      </a:lnTo>
                      <a:lnTo>
                        <a:pt x="4484" y="1849"/>
                      </a:lnTo>
                      <a:lnTo>
                        <a:pt x="4056" y="1985"/>
                      </a:lnTo>
                      <a:lnTo>
                        <a:pt x="3628" y="2139"/>
                      </a:lnTo>
                      <a:lnTo>
                        <a:pt x="3816" y="1883"/>
                      </a:lnTo>
                      <a:lnTo>
                        <a:pt x="4022" y="1626"/>
                      </a:lnTo>
                      <a:lnTo>
                        <a:pt x="4244" y="1369"/>
                      </a:lnTo>
                      <a:lnTo>
                        <a:pt x="4501" y="1130"/>
                      </a:lnTo>
                      <a:lnTo>
                        <a:pt x="4775" y="925"/>
                      </a:lnTo>
                      <a:lnTo>
                        <a:pt x="4929" y="822"/>
                      </a:lnTo>
                      <a:lnTo>
                        <a:pt x="5066" y="736"/>
                      </a:lnTo>
                      <a:lnTo>
                        <a:pt x="5220" y="668"/>
                      </a:lnTo>
                      <a:lnTo>
                        <a:pt x="5374" y="617"/>
                      </a:lnTo>
                      <a:lnTo>
                        <a:pt x="5528" y="565"/>
                      </a:lnTo>
                      <a:lnTo>
                        <a:pt x="5682" y="531"/>
                      </a:lnTo>
                      <a:lnTo>
                        <a:pt x="5870" y="514"/>
                      </a:lnTo>
                      <a:close/>
                      <a:moveTo>
                        <a:pt x="6931" y="1"/>
                      </a:moveTo>
                      <a:lnTo>
                        <a:pt x="6417" y="18"/>
                      </a:lnTo>
                      <a:lnTo>
                        <a:pt x="5921" y="52"/>
                      </a:lnTo>
                      <a:lnTo>
                        <a:pt x="5425" y="120"/>
                      </a:lnTo>
                      <a:lnTo>
                        <a:pt x="4929" y="206"/>
                      </a:lnTo>
                      <a:lnTo>
                        <a:pt x="4689" y="257"/>
                      </a:lnTo>
                      <a:lnTo>
                        <a:pt x="4449" y="326"/>
                      </a:lnTo>
                      <a:lnTo>
                        <a:pt x="4210" y="411"/>
                      </a:lnTo>
                      <a:lnTo>
                        <a:pt x="3987" y="497"/>
                      </a:lnTo>
                      <a:lnTo>
                        <a:pt x="3765" y="599"/>
                      </a:lnTo>
                      <a:lnTo>
                        <a:pt x="3543" y="719"/>
                      </a:lnTo>
                      <a:lnTo>
                        <a:pt x="3098" y="976"/>
                      </a:lnTo>
                      <a:lnTo>
                        <a:pt x="2687" y="1284"/>
                      </a:lnTo>
                      <a:lnTo>
                        <a:pt x="2293" y="1609"/>
                      </a:lnTo>
                      <a:lnTo>
                        <a:pt x="1917" y="1951"/>
                      </a:lnTo>
                      <a:lnTo>
                        <a:pt x="1575" y="2328"/>
                      </a:lnTo>
                      <a:lnTo>
                        <a:pt x="1250" y="2738"/>
                      </a:lnTo>
                      <a:lnTo>
                        <a:pt x="959" y="3166"/>
                      </a:lnTo>
                      <a:lnTo>
                        <a:pt x="702" y="3611"/>
                      </a:lnTo>
                      <a:lnTo>
                        <a:pt x="565" y="3868"/>
                      </a:lnTo>
                      <a:lnTo>
                        <a:pt x="462" y="4142"/>
                      </a:lnTo>
                      <a:lnTo>
                        <a:pt x="343" y="4415"/>
                      </a:lnTo>
                      <a:lnTo>
                        <a:pt x="257" y="4689"/>
                      </a:lnTo>
                      <a:lnTo>
                        <a:pt x="172" y="4980"/>
                      </a:lnTo>
                      <a:lnTo>
                        <a:pt x="103" y="5254"/>
                      </a:lnTo>
                      <a:lnTo>
                        <a:pt x="35" y="5545"/>
                      </a:lnTo>
                      <a:lnTo>
                        <a:pt x="0" y="5836"/>
                      </a:lnTo>
                      <a:lnTo>
                        <a:pt x="0" y="5836"/>
                      </a:lnTo>
                      <a:lnTo>
                        <a:pt x="462" y="5801"/>
                      </a:lnTo>
                      <a:lnTo>
                        <a:pt x="907" y="5801"/>
                      </a:lnTo>
                      <a:lnTo>
                        <a:pt x="1523" y="5818"/>
                      </a:lnTo>
                      <a:lnTo>
                        <a:pt x="1849" y="5818"/>
                      </a:lnTo>
                      <a:lnTo>
                        <a:pt x="2054" y="5767"/>
                      </a:lnTo>
                      <a:lnTo>
                        <a:pt x="2242" y="5716"/>
                      </a:lnTo>
                      <a:lnTo>
                        <a:pt x="2362" y="5682"/>
                      </a:lnTo>
                      <a:lnTo>
                        <a:pt x="2482" y="5682"/>
                      </a:lnTo>
                      <a:lnTo>
                        <a:pt x="2721" y="5664"/>
                      </a:lnTo>
                      <a:lnTo>
                        <a:pt x="2773" y="5664"/>
                      </a:lnTo>
                      <a:lnTo>
                        <a:pt x="3953" y="5682"/>
                      </a:lnTo>
                      <a:lnTo>
                        <a:pt x="5117" y="5699"/>
                      </a:lnTo>
                      <a:lnTo>
                        <a:pt x="6298" y="5733"/>
                      </a:lnTo>
                      <a:lnTo>
                        <a:pt x="7478" y="5784"/>
                      </a:lnTo>
                      <a:lnTo>
                        <a:pt x="8710" y="3611"/>
                      </a:lnTo>
                      <a:lnTo>
                        <a:pt x="8727" y="4142"/>
                      </a:lnTo>
                      <a:lnTo>
                        <a:pt x="8727" y="4655"/>
                      </a:lnTo>
                      <a:lnTo>
                        <a:pt x="8710" y="5185"/>
                      </a:lnTo>
                      <a:lnTo>
                        <a:pt x="8659" y="5699"/>
                      </a:lnTo>
                      <a:lnTo>
                        <a:pt x="9463" y="5699"/>
                      </a:lnTo>
                      <a:lnTo>
                        <a:pt x="9600" y="5459"/>
                      </a:lnTo>
                      <a:lnTo>
                        <a:pt x="9720" y="5220"/>
                      </a:lnTo>
                      <a:lnTo>
                        <a:pt x="9823" y="4980"/>
                      </a:lnTo>
                      <a:lnTo>
                        <a:pt x="9908" y="4723"/>
                      </a:lnTo>
                      <a:lnTo>
                        <a:pt x="9994" y="4467"/>
                      </a:lnTo>
                      <a:lnTo>
                        <a:pt x="10062" y="4210"/>
                      </a:lnTo>
                      <a:lnTo>
                        <a:pt x="10113" y="3953"/>
                      </a:lnTo>
                      <a:lnTo>
                        <a:pt x="10165" y="3680"/>
                      </a:lnTo>
                      <a:lnTo>
                        <a:pt x="10233" y="3149"/>
                      </a:lnTo>
                      <a:lnTo>
                        <a:pt x="10267" y="2601"/>
                      </a:lnTo>
                      <a:lnTo>
                        <a:pt x="10285" y="2054"/>
                      </a:lnTo>
                      <a:lnTo>
                        <a:pt x="10285" y="1523"/>
                      </a:lnTo>
                      <a:lnTo>
                        <a:pt x="10507" y="1746"/>
                      </a:lnTo>
                      <a:lnTo>
                        <a:pt x="10729" y="1985"/>
                      </a:lnTo>
                      <a:lnTo>
                        <a:pt x="10918" y="2242"/>
                      </a:lnTo>
                      <a:lnTo>
                        <a:pt x="11106" y="2499"/>
                      </a:lnTo>
                      <a:lnTo>
                        <a:pt x="11294" y="2773"/>
                      </a:lnTo>
                      <a:lnTo>
                        <a:pt x="11448" y="3046"/>
                      </a:lnTo>
                      <a:lnTo>
                        <a:pt x="11602" y="3337"/>
                      </a:lnTo>
                      <a:lnTo>
                        <a:pt x="11739" y="3628"/>
                      </a:lnTo>
                      <a:lnTo>
                        <a:pt x="11756" y="3354"/>
                      </a:lnTo>
                      <a:lnTo>
                        <a:pt x="11739" y="3098"/>
                      </a:lnTo>
                      <a:lnTo>
                        <a:pt x="11722" y="2824"/>
                      </a:lnTo>
                      <a:lnTo>
                        <a:pt x="11688" y="2567"/>
                      </a:lnTo>
                      <a:lnTo>
                        <a:pt x="11619" y="2311"/>
                      </a:lnTo>
                      <a:lnTo>
                        <a:pt x="11551" y="2054"/>
                      </a:lnTo>
                      <a:lnTo>
                        <a:pt x="11448" y="1814"/>
                      </a:lnTo>
                      <a:lnTo>
                        <a:pt x="11328" y="1575"/>
                      </a:lnTo>
                      <a:lnTo>
                        <a:pt x="11192" y="1352"/>
                      </a:lnTo>
                      <a:lnTo>
                        <a:pt x="11020" y="1147"/>
                      </a:lnTo>
                      <a:lnTo>
                        <a:pt x="10849" y="942"/>
                      </a:lnTo>
                      <a:lnTo>
                        <a:pt x="10661" y="753"/>
                      </a:lnTo>
                      <a:lnTo>
                        <a:pt x="10456" y="599"/>
                      </a:lnTo>
                      <a:lnTo>
                        <a:pt x="10233" y="445"/>
                      </a:lnTo>
                      <a:lnTo>
                        <a:pt x="9994" y="326"/>
                      </a:lnTo>
                      <a:lnTo>
                        <a:pt x="9754" y="223"/>
                      </a:lnTo>
                      <a:lnTo>
                        <a:pt x="9549" y="155"/>
                      </a:lnTo>
                      <a:lnTo>
                        <a:pt x="9326" y="103"/>
                      </a:lnTo>
                      <a:lnTo>
                        <a:pt x="9104" y="69"/>
                      </a:lnTo>
                      <a:lnTo>
                        <a:pt x="8899" y="35"/>
                      </a:lnTo>
                      <a:lnTo>
                        <a:pt x="8454" y="18"/>
                      </a:lnTo>
                      <a:lnTo>
                        <a:pt x="8009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1" name="Google Shape;1733;p34">
                  <a:extLst>
                    <a:ext uri="{FF2B5EF4-FFF2-40B4-BE49-F238E27FC236}">
                      <a16:creationId xmlns:a16="http://schemas.microsoft.com/office/drawing/2014/main" id="{91D0C05A-9980-2AFA-22A4-D36EBE4B15D5}"/>
                    </a:ext>
                  </a:extLst>
                </p:cNvPr>
                <p:cNvSpPr/>
                <p:nvPr/>
              </p:nvSpPr>
              <p:spPr>
                <a:xfrm>
                  <a:off x="2610123" y="1238076"/>
                  <a:ext cx="169850" cy="545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66" h="1627" fill="none" extrusionOk="0">
                      <a:moveTo>
                        <a:pt x="0" y="1626"/>
                      </a:moveTo>
                      <a:lnTo>
                        <a:pt x="0" y="1626"/>
                      </a:lnTo>
                      <a:lnTo>
                        <a:pt x="188" y="1370"/>
                      </a:lnTo>
                      <a:lnTo>
                        <a:pt x="394" y="1113"/>
                      </a:lnTo>
                      <a:lnTo>
                        <a:pt x="616" y="856"/>
                      </a:lnTo>
                      <a:lnTo>
                        <a:pt x="873" y="617"/>
                      </a:lnTo>
                      <a:lnTo>
                        <a:pt x="1147" y="412"/>
                      </a:lnTo>
                      <a:lnTo>
                        <a:pt x="1301" y="309"/>
                      </a:lnTo>
                      <a:lnTo>
                        <a:pt x="1438" y="223"/>
                      </a:lnTo>
                      <a:lnTo>
                        <a:pt x="1592" y="155"/>
                      </a:lnTo>
                      <a:lnTo>
                        <a:pt x="1746" y="104"/>
                      </a:lnTo>
                      <a:lnTo>
                        <a:pt x="1900" y="52"/>
                      </a:lnTo>
                      <a:lnTo>
                        <a:pt x="2054" y="18"/>
                      </a:lnTo>
                      <a:lnTo>
                        <a:pt x="2054" y="18"/>
                      </a:lnTo>
                      <a:lnTo>
                        <a:pt x="2242" y="1"/>
                      </a:lnTo>
                      <a:lnTo>
                        <a:pt x="2464" y="1"/>
                      </a:lnTo>
                      <a:lnTo>
                        <a:pt x="2464" y="1"/>
                      </a:lnTo>
                      <a:lnTo>
                        <a:pt x="2943" y="18"/>
                      </a:lnTo>
                      <a:lnTo>
                        <a:pt x="3422" y="52"/>
                      </a:lnTo>
                      <a:lnTo>
                        <a:pt x="3422" y="52"/>
                      </a:lnTo>
                      <a:lnTo>
                        <a:pt x="4073" y="121"/>
                      </a:lnTo>
                      <a:lnTo>
                        <a:pt x="4535" y="172"/>
                      </a:lnTo>
                      <a:lnTo>
                        <a:pt x="4911" y="189"/>
                      </a:lnTo>
                      <a:lnTo>
                        <a:pt x="4911" y="189"/>
                      </a:lnTo>
                      <a:lnTo>
                        <a:pt x="5014" y="189"/>
                      </a:lnTo>
                      <a:lnTo>
                        <a:pt x="5065" y="155"/>
                      </a:lnTo>
                      <a:lnTo>
                        <a:pt x="5065" y="155"/>
                      </a:lnTo>
                      <a:lnTo>
                        <a:pt x="4364" y="1147"/>
                      </a:lnTo>
                      <a:lnTo>
                        <a:pt x="4364" y="1147"/>
                      </a:lnTo>
                      <a:lnTo>
                        <a:pt x="4312" y="1216"/>
                      </a:lnTo>
                      <a:lnTo>
                        <a:pt x="4261" y="1267"/>
                      </a:lnTo>
                      <a:lnTo>
                        <a:pt x="4261" y="1267"/>
                      </a:lnTo>
                      <a:lnTo>
                        <a:pt x="4193" y="1301"/>
                      </a:lnTo>
                      <a:lnTo>
                        <a:pt x="4124" y="1301"/>
                      </a:lnTo>
                      <a:lnTo>
                        <a:pt x="4124" y="1301"/>
                      </a:lnTo>
                      <a:lnTo>
                        <a:pt x="3987" y="1284"/>
                      </a:lnTo>
                      <a:lnTo>
                        <a:pt x="3987" y="1284"/>
                      </a:lnTo>
                      <a:lnTo>
                        <a:pt x="3696" y="1250"/>
                      </a:lnTo>
                      <a:lnTo>
                        <a:pt x="3405" y="1216"/>
                      </a:lnTo>
                      <a:lnTo>
                        <a:pt x="3114" y="1199"/>
                      </a:lnTo>
                      <a:lnTo>
                        <a:pt x="2824" y="1199"/>
                      </a:lnTo>
                      <a:lnTo>
                        <a:pt x="2824" y="1199"/>
                      </a:lnTo>
                      <a:lnTo>
                        <a:pt x="2550" y="1199"/>
                      </a:lnTo>
                      <a:lnTo>
                        <a:pt x="2276" y="1216"/>
                      </a:lnTo>
                      <a:lnTo>
                        <a:pt x="2002" y="1233"/>
                      </a:lnTo>
                      <a:lnTo>
                        <a:pt x="1728" y="1284"/>
                      </a:lnTo>
                      <a:lnTo>
                        <a:pt x="1728" y="1284"/>
                      </a:lnTo>
                      <a:lnTo>
                        <a:pt x="1711" y="1096"/>
                      </a:lnTo>
                      <a:lnTo>
                        <a:pt x="1711" y="1096"/>
                      </a:lnTo>
                      <a:lnTo>
                        <a:pt x="1284" y="1216"/>
                      </a:lnTo>
                      <a:lnTo>
                        <a:pt x="856" y="1336"/>
                      </a:lnTo>
                      <a:lnTo>
                        <a:pt x="428" y="1472"/>
                      </a:lnTo>
                      <a:lnTo>
                        <a:pt x="0" y="1626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2" name="Google Shape;1734;p34">
                  <a:extLst>
                    <a:ext uri="{FF2B5EF4-FFF2-40B4-BE49-F238E27FC236}">
                      <a16:creationId xmlns:a16="http://schemas.microsoft.com/office/drawing/2014/main" id="{B24DE134-4503-F986-B264-EF13E28FBCA0}"/>
                    </a:ext>
                  </a:extLst>
                </p:cNvPr>
                <p:cNvSpPr/>
                <p:nvPr/>
              </p:nvSpPr>
              <p:spPr>
                <a:xfrm>
                  <a:off x="2488484" y="1220876"/>
                  <a:ext cx="394183" cy="1956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57" h="5836" fill="none" extrusionOk="0">
                      <a:moveTo>
                        <a:pt x="7427" y="1"/>
                      </a:moveTo>
                      <a:lnTo>
                        <a:pt x="7427" y="1"/>
                      </a:lnTo>
                      <a:lnTo>
                        <a:pt x="6931" y="1"/>
                      </a:lnTo>
                      <a:lnTo>
                        <a:pt x="6417" y="18"/>
                      </a:lnTo>
                      <a:lnTo>
                        <a:pt x="5921" y="52"/>
                      </a:lnTo>
                      <a:lnTo>
                        <a:pt x="5425" y="120"/>
                      </a:lnTo>
                      <a:lnTo>
                        <a:pt x="4929" y="206"/>
                      </a:lnTo>
                      <a:lnTo>
                        <a:pt x="4689" y="257"/>
                      </a:lnTo>
                      <a:lnTo>
                        <a:pt x="4449" y="326"/>
                      </a:lnTo>
                      <a:lnTo>
                        <a:pt x="4210" y="411"/>
                      </a:lnTo>
                      <a:lnTo>
                        <a:pt x="3987" y="497"/>
                      </a:lnTo>
                      <a:lnTo>
                        <a:pt x="3765" y="599"/>
                      </a:lnTo>
                      <a:lnTo>
                        <a:pt x="3543" y="719"/>
                      </a:lnTo>
                      <a:lnTo>
                        <a:pt x="3543" y="719"/>
                      </a:lnTo>
                      <a:lnTo>
                        <a:pt x="3098" y="976"/>
                      </a:lnTo>
                      <a:lnTo>
                        <a:pt x="2687" y="1284"/>
                      </a:lnTo>
                      <a:lnTo>
                        <a:pt x="2293" y="1609"/>
                      </a:lnTo>
                      <a:lnTo>
                        <a:pt x="1917" y="1951"/>
                      </a:lnTo>
                      <a:lnTo>
                        <a:pt x="1575" y="2328"/>
                      </a:lnTo>
                      <a:lnTo>
                        <a:pt x="1250" y="2738"/>
                      </a:lnTo>
                      <a:lnTo>
                        <a:pt x="959" y="3166"/>
                      </a:lnTo>
                      <a:lnTo>
                        <a:pt x="702" y="3611"/>
                      </a:lnTo>
                      <a:lnTo>
                        <a:pt x="702" y="3611"/>
                      </a:lnTo>
                      <a:lnTo>
                        <a:pt x="565" y="3868"/>
                      </a:lnTo>
                      <a:lnTo>
                        <a:pt x="462" y="4142"/>
                      </a:lnTo>
                      <a:lnTo>
                        <a:pt x="343" y="4415"/>
                      </a:lnTo>
                      <a:lnTo>
                        <a:pt x="257" y="4689"/>
                      </a:lnTo>
                      <a:lnTo>
                        <a:pt x="172" y="4980"/>
                      </a:lnTo>
                      <a:lnTo>
                        <a:pt x="103" y="5254"/>
                      </a:lnTo>
                      <a:lnTo>
                        <a:pt x="35" y="5545"/>
                      </a:lnTo>
                      <a:lnTo>
                        <a:pt x="0" y="5836"/>
                      </a:lnTo>
                      <a:lnTo>
                        <a:pt x="0" y="5836"/>
                      </a:lnTo>
                      <a:lnTo>
                        <a:pt x="462" y="5801"/>
                      </a:lnTo>
                      <a:lnTo>
                        <a:pt x="907" y="5801"/>
                      </a:lnTo>
                      <a:lnTo>
                        <a:pt x="907" y="5801"/>
                      </a:lnTo>
                      <a:lnTo>
                        <a:pt x="1523" y="5818"/>
                      </a:lnTo>
                      <a:lnTo>
                        <a:pt x="1523" y="5818"/>
                      </a:lnTo>
                      <a:lnTo>
                        <a:pt x="1712" y="5818"/>
                      </a:lnTo>
                      <a:lnTo>
                        <a:pt x="1712" y="5818"/>
                      </a:lnTo>
                      <a:lnTo>
                        <a:pt x="1849" y="5818"/>
                      </a:lnTo>
                      <a:lnTo>
                        <a:pt x="1849" y="5818"/>
                      </a:lnTo>
                      <a:lnTo>
                        <a:pt x="2054" y="5767"/>
                      </a:lnTo>
                      <a:lnTo>
                        <a:pt x="2242" y="5716"/>
                      </a:lnTo>
                      <a:lnTo>
                        <a:pt x="2242" y="5716"/>
                      </a:lnTo>
                      <a:lnTo>
                        <a:pt x="2362" y="5682"/>
                      </a:lnTo>
                      <a:lnTo>
                        <a:pt x="2482" y="5682"/>
                      </a:lnTo>
                      <a:lnTo>
                        <a:pt x="2721" y="5664"/>
                      </a:lnTo>
                      <a:lnTo>
                        <a:pt x="2721" y="5664"/>
                      </a:lnTo>
                      <a:lnTo>
                        <a:pt x="2773" y="5664"/>
                      </a:lnTo>
                      <a:lnTo>
                        <a:pt x="2773" y="5664"/>
                      </a:lnTo>
                      <a:lnTo>
                        <a:pt x="3953" y="5682"/>
                      </a:lnTo>
                      <a:lnTo>
                        <a:pt x="5117" y="5699"/>
                      </a:lnTo>
                      <a:lnTo>
                        <a:pt x="6298" y="5733"/>
                      </a:lnTo>
                      <a:lnTo>
                        <a:pt x="7478" y="5784"/>
                      </a:lnTo>
                      <a:lnTo>
                        <a:pt x="7478" y="5784"/>
                      </a:lnTo>
                      <a:lnTo>
                        <a:pt x="8710" y="3611"/>
                      </a:lnTo>
                      <a:lnTo>
                        <a:pt x="8710" y="3611"/>
                      </a:lnTo>
                      <a:lnTo>
                        <a:pt x="8727" y="4142"/>
                      </a:lnTo>
                      <a:lnTo>
                        <a:pt x="8727" y="4655"/>
                      </a:lnTo>
                      <a:lnTo>
                        <a:pt x="8710" y="5185"/>
                      </a:lnTo>
                      <a:lnTo>
                        <a:pt x="8659" y="5699"/>
                      </a:lnTo>
                      <a:lnTo>
                        <a:pt x="8659" y="5699"/>
                      </a:lnTo>
                      <a:lnTo>
                        <a:pt x="9463" y="5699"/>
                      </a:lnTo>
                      <a:lnTo>
                        <a:pt x="9463" y="5699"/>
                      </a:lnTo>
                      <a:lnTo>
                        <a:pt x="9600" y="5459"/>
                      </a:lnTo>
                      <a:lnTo>
                        <a:pt x="9720" y="5220"/>
                      </a:lnTo>
                      <a:lnTo>
                        <a:pt x="9823" y="4980"/>
                      </a:lnTo>
                      <a:lnTo>
                        <a:pt x="9908" y="4723"/>
                      </a:lnTo>
                      <a:lnTo>
                        <a:pt x="9994" y="4467"/>
                      </a:lnTo>
                      <a:lnTo>
                        <a:pt x="10062" y="4210"/>
                      </a:lnTo>
                      <a:lnTo>
                        <a:pt x="10113" y="3953"/>
                      </a:lnTo>
                      <a:lnTo>
                        <a:pt x="10165" y="3680"/>
                      </a:lnTo>
                      <a:lnTo>
                        <a:pt x="10233" y="3149"/>
                      </a:lnTo>
                      <a:lnTo>
                        <a:pt x="10267" y="2601"/>
                      </a:lnTo>
                      <a:lnTo>
                        <a:pt x="10285" y="2054"/>
                      </a:lnTo>
                      <a:lnTo>
                        <a:pt x="10285" y="1523"/>
                      </a:lnTo>
                      <a:lnTo>
                        <a:pt x="10285" y="1523"/>
                      </a:lnTo>
                      <a:lnTo>
                        <a:pt x="10507" y="1746"/>
                      </a:lnTo>
                      <a:lnTo>
                        <a:pt x="10729" y="1985"/>
                      </a:lnTo>
                      <a:lnTo>
                        <a:pt x="10918" y="2242"/>
                      </a:lnTo>
                      <a:lnTo>
                        <a:pt x="11106" y="2499"/>
                      </a:lnTo>
                      <a:lnTo>
                        <a:pt x="11294" y="2773"/>
                      </a:lnTo>
                      <a:lnTo>
                        <a:pt x="11448" y="3046"/>
                      </a:lnTo>
                      <a:lnTo>
                        <a:pt x="11602" y="3337"/>
                      </a:lnTo>
                      <a:lnTo>
                        <a:pt x="11739" y="3628"/>
                      </a:lnTo>
                      <a:lnTo>
                        <a:pt x="11739" y="3628"/>
                      </a:lnTo>
                      <a:lnTo>
                        <a:pt x="11756" y="3354"/>
                      </a:lnTo>
                      <a:lnTo>
                        <a:pt x="11739" y="3098"/>
                      </a:lnTo>
                      <a:lnTo>
                        <a:pt x="11722" y="2824"/>
                      </a:lnTo>
                      <a:lnTo>
                        <a:pt x="11688" y="2567"/>
                      </a:lnTo>
                      <a:lnTo>
                        <a:pt x="11619" y="2311"/>
                      </a:lnTo>
                      <a:lnTo>
                        <a:pt x="11551" y="2054"/>
                      </a:lnTo>
                      <a:lnTo>
                        <a:pt x="11448" y="1814"/>
                      </a:lnTo>
                      <a:lnTo>
                        <a:pt x="11328" y="1575"/>
                      </a:lnTo>
                      <a:lnTo>
                        <a:pt x="11328" y="1575"/>
                      </a:lnTo>
                      <a:lnTo>
                        <a:pt x="11192" y="1352"/>
                      </a:lnTo>
                      <a:lnTo>
                        <a:pt x="11020" y="1147"/>
                      </a:lnTo>
                      <a:lnTo>
                        <a:pt x="10849" y="942"/>
                      </a:lnTo>
                      <a:lnTo>
                        <a:pt x="10661" y="753"/>
                      </a:lnTo>
                      <a:lnTo>
                        <a:pt x="10456" y="599"/>
                      </a:lnTo>
                      <a:lnTo>
                        <a:pt x="10233" y="445"/>
                      </a:lnTo>
                      <a:lnTo>
                        <a:pt x="9994" y="326"/>
                      </a:lnTo>
                      <a:lnTo>
                        <a:pt x="9754" y="223"/>
                      </a:lnTo>
                      <a:lnTo>
                        <a:pt x="9754" y="223"/>
                      </a:lnTo>
                      <a:lnTo>
                        <a:pt x="9549" y="155"/>
                      </a:lnTo>
                      <a:lnTo>
                        <a:pt x="9326" y="103"/>
                      </a:lnTo>
                      <a:lnTo>
                        <a:pt x="9104" y="69"/>
                      </a:lnTo>
                      <a:lnTo>
                        <a:pt x="8899" y="35"/>
                      </a:lnTo>
                      <a:lnTo>
                        <a:pt x="8454" y="18"/>
                      </a:lnTo>
                      <a:lnTo>
                        <a:pt x="8009" y="1"/>
                      </a:lnTo>
                      <a:lnTo>
                        <a:pt x="8009" y="1"/>
                      </a:lnTo>
                      <a:lnTo>
                        <a:pt x="7427" y="1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3" name="Google Shape;1735;p34">
                  <a:extLst>
                    <a:ext uri="{FF2B5EF4-FFF2-40B4-BE49-F238E27FC236}">
                      <a16:creationId xmlns:a16="http://schemas.microsoft.com/office/drawing/2014/main" id="{7A753665-E407-41B5-E027-7CEAF65EAF75}"/>
                    </a:ext>
                  </a:extLst>
                </p:cNvPr>
                <p:cNvSpPr/>
                <p:nvPr/>
              </p:nvSpPr>
              <p:spPr>
                <a:xfrm>
                  <a:off x="2610123" y="1238076"/>
                  <a:ext cx="169850" cy="545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66" h="1627" extrusionOk="0">
                      <a:moveTo>
                        <a:pt x="2242" y="1"/>
                      </a:moveTo>
                      <a:lnTo>
                        <a:pt x="2054" y="18"/>
                      </a:lnTo>
                      <a:lnTo>
                        <a:pt x="1900" y="52"/>
                      </a:lnTo>
                      <a:lnTo>
                        <a:pt x="1746" y="104"/>
                      </a:lnTo>
                      <a:lnTo>
                        <a:pt x="1592" y="155"/>
                      </a:lnTo>
                      <a:lnTo>
                        <a:pt x="1438" y="223"/>
                      </a:lnTo>
                      <a:lnTo>
                        <a:pt x="1301" y="309"/>
                      </a:lnTo>
                      <a:lnTo>
                        <a:pt x="1147" y="412"/>
                      </a:lnTo>
                      <a:lnTo>
                        <a:pt x="873" y="617"/>
                      </a:lnTo>
                      <a:lnTo>
                        <a:pt x="616" y="856"/>
                      </a:lnTo>
                      <a:lnTo>
                        <a:pt x="394" y="1113"/>
                      </a:lnTo>
                      <a:lnTo>
                        <a:pt x="188" y="1370"/>
                      </a:lnTo>
                      <a:lnTo>
                        <a:pt x="0" y="1626"/>
                      </a:lnTo>
                      <a:lnTo>
                        <a:pt x="428" y="1472"/>
                      </a:lnTo>
                      <a:lnTo>
                        <a:pt x="856" y="1336"/>
                      </a:lnTo>
                      <a:lnTo>
                        <a:pt x="1284" y="1216"/>
                      </a:lnTo>
                      <a:lnTo>
                        <a:pt x="1711" y="1096"/>
                      </a:lnTo>
                      <a:lnTo>
                        <a:pt x="1728" y="1284"/>
                      </a:lnTo>
                      <a:lnTo>
                        <a:pt x="2002" y="1233"/>
                      </a:lnTo>
                      <a:lnTo>
                        <a:pt x="2276" y="1216"/>
                      </a:lnTo>
                      <a:lnTo>
                        <a:pt x="2550" y="1199"/>
                      </a:lnTo>
                      <a:lnTo>
                        <a:pt x="3114" y="1199"/>
                      </a:lnTo>
                      <a:lnTo>
                        <a:pt x="3405" y="1216"/>
                      </a:lnTo>
                      <a:lnTo>
                        <a:pt x="3696" y="1250"/>
                      </a:lnTo>
                      <a:lnTo>
                        <a:pt x="3987" y="1284"/>
                      </a:lnTo>
                      <a:lnTo>
                        <a:pt x="4124" y="1301"/>
                      </a:lnTo>
                      <a:lnTo>
                        <a:pt x="4193" y="1301"/>
                      </a:lnTo>
                      <a:lnTo>
                        <a:pt x="4261" y="1267"/>
                      </a:lnTo>
                      <a:lnTo>
                        <a:pt x="4312" y="1216"/>
                      </a:lnTo>
                      <a:lnTo>
                        <a:pt x="4364" y="1147"/>
                      </a:lnTo>
                      <a:lnTo>
                        <a:pt x="5065" y="155"/>
                      </a:lnTo>
                      <a:lnTo>
                        <a:pt x="5014" y="189"/>
                      </a:lnTo>
                      <a:lnTo>
                        <a:pt x="4911" y="189"/>
                      </a:lnTo>
                      <a:lnTo>
                        <a:pt x="4535" y="172"/>
                      </a:lnTo>
                      <a:lnTo>
                        <a:pt x="4073" y="121"/>
                      </a:lnTo>
                      <a:lnTo>
                        <a:pt x="3422" y="52"/>
                      </a:lnTo>
                      <a:lnTo>
                        <a:pt x="2943" y="18"/>
                      </a:lnTo>
                      <a:lnTo>
                        <a:pt x="2464" y="1"/>
                      </a:lnTo>
                      <a:close/>
                    </a:path>
                  </a:pathLst>
                </a:custGeom>
                <a:solidFill>
                  <a:srgbClr val="99999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4" name="Google Shape;1736;p34">
                  <a:extLst>
                    <a:ext uri="{FF2B5EF4-FFF2-40B4-BE49-F238E27FC236}">
                      <a16:creationId xmlns:a16="http://schemas.microsoft.com/office/drawing/2014/main" id="{EE53E059-6AEF-4AE0-4975-E8D29EF691C0}"/>
                    </a:ext>
                  </a:extLst>
                </p:cNvPr>
                <p:cNvSpPr/>
                <p:nvPr/>
              </p:nvSpPr>
              <p:spPr>
                <a:xfrm>
                  <a:off x="2837878" y="1555349"/>
                  <a:ext cx="24710" cy="109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7" h="326" extrusionOk="0">
                      <a:moveTo>
                        <a:pt x="377" y="1"/>
                      </a:moveTo>
                      <a:lnTo>
                        <a:pt x="308" y="18"/>
                      </a:lnTo>
                      <a:lnTo>
                        <a:pt x="206" y="52"/>
                      </a:lnTo>
                      <a:lnTo>
                        <a:pt x="120" y="120"/>
                      </a:lnTo>
                      <a:lnTo>
                        <a:pt x="52" y="206"/>
                      </a:lnTo>
                      <a:lnTo>
                        <a:pt x="18" y="274"/>
                      </a:lnTo>
                      <a:lnTo>
                        <a:pt x="0" y="326"/>
                      </a:lnTo>
                      <a:lnTo>
                        <a:pt x="35" y="326"/>
                      </a:lnTo>
                      <a:lnTo>
                        <a:pt x="223" y="309"/>
                      </a:lnTo>
                      <a:lnTo>
                        <a:pt x="394" y="274"/>
                      </a:lnTo>
                      <a:lnTo>
                        <a:pt x="548" y="223"/>
                      </a:lnTo>
                      <a:lnTo>
                        <a:pt x="634" y="172"/>
                      </a:lnTo>
                      <a:lnTo>
                        <a:pt x="736" y="103"/>
                      </a:lnTo>
                      <a:lnTo>
                        <a:pt x="685" y="69"/>
                      </a:lnTo>
                      <a:lnTo>
                        <a:pt x="634" y="35"/>
                      </a:lnTo>
                      <a:lnTo>
                        <a:pt x="531" y="1"/>
                      </a:lnTo>
                      <a:close/>
                    </a:path>
                  </a:pathLst>
                </a:custGeom>
                <a:solidFill>
                  <a:srgbClr val="E9B68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5" name="Google Shape;1737;p34">
                  <a:extLst>
                    <a:ext uri="{FF2B5EF4-FFF2-40B4-BE49-F238E27FC236}">
                      <a16:creationId xmlns:a16="http://schemas.microsoft.com/office/drawing/2014/main" id="{8115B66F-2140-64E1-6C9B-CFA074C586B9}"/>
                    </a:ext>
                  </a:extLst>
                </p:cNvPr>
                <p:cNvSpPr/>
                <p:nvPr/>
              </p:nvSpPr>
              <p:spPr>
                <a:xfrm>
                  <a:off x="2837878" y="1555349"/>
                  <a:ext cx="24710" cy="109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7" h="326" fill="none" extrusionOk="0">
                      <a:moveTo>
                        <a:pt x="445" y="1"/>
                      </a:moveTo>
                      <a:lnTo>
                        <a:pt x="445" y="1"/>
                      </a:lnTo>
                      <a:lnTo>
                        <a:pt x="377" y="1"/>
                      </a:lnTo>
                      <a:lnTo>
                        <a:pt x="308" y="18"/>
                      </a:lnTo>
                      <a:lnTo>
                        <a:pt x="308" y="18"/>
                      </a:lnTo>
                      <a:lnTo>
                        <a:pt x="206" y="52"/>
                      </a:lnTo>
                      <a:lnTo>
                        <a:pt x="120" y="120"/>
                      </a:lnTo>
                      <a:lnTo>
                        <a:pt x="120" y="120"/>
                      </a:lnTo>
                      <a:lnTo>
                        <a:pt x="52" y="206"/>
                      </a:lnTo>
                      <a:lnTo>
                        <a:pt x="18" y="274"/>
                      </a:lnTo>
                      <a:lnTo>
                        <a:pt x="0" y="326"/>
                      </a:lnTo>
                      <a:lnTo>
                        <a:pt x="0" y="326"/>
                      </a:lnTo>
                      <a:lnTo>
                        <a:pt x="35" y="326"/>
                      </a:lnTo>
                      <a:lnTo>
                        <a:pt x="35" y="326"/>
                      </a:lnTo>
                      <a:lnTo>
                        <a:pt x="223" y="309"/>
                      </a:lnTo>
                      <a:lnTo>
                        <a:pt x="223" y="309"/>
                      </a:lnTo>
                      <a:lnTo>
                        <a:pt x="394" y="274"/>
                      </a:lnTo>
                      <a:lnTo>
                        <a:pt x="394" y="274"/>
                      </a:lnTo>
                      <a:lnTo>
                        <a:pt x="548" y="223"/>
                      </a:lnTo>
                      <a:lnTo>
                        <a:pt x="548" y="223"/>
                      </a:lnTo>
                      <a:lnTo>
                        <a:pt x="634" y="172"/>
                      </a:lnTo>
                      <a:lnTo>
                        <a:pt x="736" y="103"/>
                      </a:lnTo>
                      <a:lnTo>
                        <a:pt x="736" y="103"/>
                      </a:lnTo>
                      <a:lnTo>
                        <a:pt x="685" y="69"/>
                      </a:lnTo>
                      <a:lnTo>
                        <a:pt x="634" y="35"/>
                      </a:lnTo>
                      <a:lnTo>
                        <a:pt x="531" y="1"/>
                      </a:lnTo>
                      <a:lnTo>
                        <a:pt x="531" y="1"/>
                      </a:lnTo>
                      <a:lnTo>
                        <a:pt x="445" y="1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6" name="Google Shape;1738;p34">
                  <a:extLst>
                    <a:ext uri="{FF2B5EF4-FFF2-40B4-BE49-F238E27FC236}">
                      <a16:creationId xmlns:a16="http://schemas.microsoft.com/office/drawing/2014/main" id="{4429D9A8-922D-D5DB-3DDE-97B25F30F072}"/>
                    </a:ext>
                  </a:extLst>
                </p:cNvPr>
                <p:cNvSpPr/>
                <p:nvPr/>
              </p:nvSpPr>
              <p:spPr>
                <a:xfrm>
                  <a:off x="2860241" y="1563966"/>
                  <a:ext cx="20686" cy="92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7" h="275" extrusionOk="0">
                      <a:moveTo>
                        <a:pt x="275" y="0"/>
                      </a:moveTo>
                      <a:lnTo>
                        <a:pt x="189" y="17"/>
                      </a:lnTo>
                      <a:lnTo>
                        <a:pt x="121" y="69"/>
                      </a:lnTo>
                      <a:lnTo>
                        <a:pt x="52" y="120"/>
                      </a:lnTo>
                      <a:lnTo>
                        <a:pt x="1" y="223"/>
                      </a:lnTo>
                      <a:lnTo>
                        <a:pt x="86" y="257"/>
                      </a:lnTo>
                      <a:lnTo>
                        <a:pt x="172" y="274"/>
                      </a:lnTo>
                      <a:lnTo>
                        <a:pt x="326" y="274"/>
                      </a:lnTo>
                      <a:lnTo>
                        <a:pt x="394" y="257"/>
                      </a:lnTo>
                      <a:lnTo>
                        <a:pt x="463" y="223"/>
                      </a:lnTo>
                      <a:lnTo>
                        <a:pt x="548" y="189"/>
                      </a:lnTo>
                      <a:lnTo>
                        <a:pt x="617" y="120"/>
                      </a:lnTo>
                      <a:lnTo>
                        <a:pt x="548" y="52"/>
                      </a:lnTo>
                      <a:lnTo>
                        <a:pt x="463" y="17"/>
                      </a:lnTo>
                      <a:lnTo>
                        <a:pt x="343" y="0"/>
                      </a:lnTo>
                      <a:close/>
                    </a:path>
                  </a:pathLst>
                </a:custGeom>
                <a:solidFill>
                  <a:srgbClr val="E9B68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7" name="Google Shape;1739;p34">
                  <a:extLst>
                    <a:ext uri="{FF2B5EF4-FFF2-40B4-BE49-F238E27FC236}">
                      <a16:creationId xmlns:a16="http://schemas.microsoft.com/office/drawing/2014/main" id="{FD57E88C-B451-F688-6A1C-9FF0247A91FE}"/>
                    </a:ext>
                  </a:extLst>
                </p:cNvPr>
                <p:cNvSpPr/>
                <p:nvPr/>
              </p:nvSpPr>
              <p:spPr>
                <a:xfrm>
                  <a:off x="2860241" y="1563966"/>
                  <a:ext cx="20686" cy="92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7" h="275" fill="none" extrusionOk="0">
                      <a:moveTo>
                        <a:pt x="343" y="0"/>
                      </a:moveTo>
                      <a:lnTo>
                        <a:pt x="343" y="0"/>
                      </a:lnTo>
                      <a:lnTo>
                        <a:pt x="275" y="0"/>
                      </a:lnTo>
                      <a:lnTo>
                        <a:pt x="275" y="0"/>
                      </a:lnTo>
                      <a:lnTo>
                        <a:pt x="189" y="17"/>
                      </a:lnTo>
                      <a:lnTo>
                        <a:pt x="121" y="69"/>
                      </a:lnTo>
                      <a:lnTo>
                        <a:pt x="121" y="69"/>
                      </a:lnTo>
                      <a:lnTo>
                        <a:pt x="52" y="120"/>
                      </a:lnTo>
                      <a:lnTo>
                        <a:pt x="1" y="223"/>
                      </a:lnTo>
                      <a:lnTo>
                        <a:pt x="1" y="223"/>
                      </a:lnTo>
                      <a:lnTo>
                        <a:pt x="86" y="257"/>
                      </a:lnTo>
                      <a:lnTo>
                        <a:pt x="172" y="274"/>
                      </a:lnTo>
                      <a:lnTo>
                        <a:pt x="172" y="274"/>
                      </a:lnTo>
                      <a:lnTo>
                        <a:pt x="240" y="274"/>
                      </a:lnTo>
                      <a:lnTo>
                        <a:pt x="240" y="274"/>
                      </a:lnTo>
                      <a:lnTo>
                        <a:pt x="326" y="274"/>
                      </a:lnTo>
                      <a:lnTo>
                        <a:pt x="326" y="274"/>
                      </a:lnTo>
                      <a:lnTo>
                        <a:pt x="394" y="257"/>
                      </a:lnTo>
                      <a:lnTo>
                        <a:pt x="463" y="223"/>
                      </a:lnTo>
                      <a:lnTo>
                        <a:pt x="463" y="223"/>
                      </a:lnTo>
                      <a:lnTo>
                        <a:pt x="548" y="189"/>
                      </a:lnTo>
                      <a:lnTo>
                        <a:pt x="617" y="120"/>
                      </a:lnTo>
                      <a:lnTo>
                        <a:pt x="617" y="120"/>
                      </a:lnTo>
                      <a:lnTo>
                        <a:pt x="548" y="52"/>
                      </a:lnTo>
                      <a:lnTo>
                        <a:pt x="463" y="17"/>
                      </a:lnTo>
                      <a:lnTo>
                        <a:pt x="463" y="17"/>
                      </a:lnTo>
                      <a:lnTo>
                        <a:pt x="343" y="0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8" name="Google Shape;1740;p34">
                  <a:extLst>
                    <a:ext uri="{FF2B5EF4-FFF2-40B4-BE49-F238E27FC236}">
                      <a16:creationId xmlns:a16="http://schemas.microsoft.com/office/drawing/2014/main" id="{F238A706-B306-ED62-17D6-C4ABB1D9A3C0}"/>
                    </a:ext>
                  </a:extLst>
                </p:cNvPr>
                <p:cNvSpPr/>
                <p:nvPr/>
              </p:nvSpPr>
              <p:spPr>
                <a:xfrm>
                  <a:off x="2545850" y="1555919"/>
                  <a:ext cx="20686" cy="126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7" h="378" extrusionOk="0">
                      <a:moveTo>
                        <a:pt x="189" y="1"/>
                      </a:moveTo>
                      <a:lnTo>
                        <a:pt x="86" y="18"/>
                      </a:lnTo>
                      <a:lnTo>
                        <a:pt x="35" y="52"/>
                      </a:lnTo>
                      <a:lnTo>
                        <a:pt x="1" y="86"/>
                      </a:lnTo>
                      <a:lnTo>
                        <a:pt x="155" y="206"/>
                      </a:lnTo>
                      <a:lnTo>
                        <a:pt x="274" y="275"/>
                      </a:lnTo>
                      <a:lnTo>
                        <a:pt x="428" y="326"/>
                      </a:lnTo>
                      <a:lnTo>
                        <a:pt x="617" y="377"/>
                      </a:lnTo>
                      <a:lnTo>
                        <a:pt x="617" y="326"/>
                      </a:lnTo>
                      <a:lnTo>
                        <a:pt x="600" y="275"/>
                      </a:lnTo>
                      <a:lnTo>
                        <a:pt x="565" y="172"/>
                      </a:lnTo>
                      <a:lnTo>
                        <a:pt x="497" y="86"/>
                      </a:lnTo>
                      <a:lnTo>
                        <a:pt x="394" y="35"/>
                      </a:lnTo>
                      <a:lnTo>
                        <a:pt x="326" y="1"/>
                      </a:lnTo>
                      <a:close/>
                    </a:path>
                  </a:pathLst>
                </a:custGeom>
                <a:solidFill>
                  <a:srgbClr val="E9B68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9" name="Google Shape;1741;p34">
                  <a:extLst>
                    <a:ext uri="{FF2B5EF4-FFF2-40B4-BE49-F238E27FC236}">
                      <a16:creationId xmlns:a16="http://schemas.microsoft.com/office/drawing/2014/main" id="{E53DC806-2D17-AF29-A4D0-004C76B0FD5A}"/>
                    </a:ext>
                  </a:extLst>
                </p:cNvPr>
                <p:cNvSpPr/>
                <p:nvPr/>
              </p:nvSpPr>
              <p:spPr>
                <a:xfrm>
                  <a:off x="2545850" y="1555919"/>
                  <a:ext cx="20686" cy="126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7" h="378" fill="none" extrusionOk="0">
                      <a:moveTo>
                        <a:pt x="223" y="1"/>
                      </a:moveTo>
                      <a:lnTo>
                        <a:pt x="223" y="1"/>
                      </a:lnTo>
                      <a:lnTo>
                        <a:pt x="189" y="1"/>
                      </a:lnTo>
                      <a:lnTo>
                        <a:pt x="189" y="1"/>
                      </a:lnTo>
                      <a:lnTo>
                        <a:pt x="86" y="18"/>
                      </a:lnTo>
                      <a:lnTo>
                        <a:pt x="35" y="52"/>
                      </a:lnTo>
                      <a:lnTo>
                        <a:pt x="1" y="86"/>
                      </a:lnTo>
                      <a:lnTo>
                        <a:pt x="1" y="86"/>
                      </a:lnTo>
                      <a:lnTo>
                        <a:pt x="155" y="206"/>
                      </a:lnTo>
                      <a:lnTo>
                        <a:pt x="155" y="206"/>
                      </a:lnTo>
                      <a:lnTo>
                        <a:pt x="274" y="275"/>
                      </a:lnTo>
                      <a:lnTo>
                        <a:pt x="274" y="275"/>
                      </a:lnTo>
                      <a:lnTo>
                        <a:pt x="428" y="326"/>
                      </a:lnTo>
                      <a:lnTo>
                        <a:pt x="428" y="326"/>
                      </a:lnTo>
                      <a:lnTo>
                        <a:pt x="617" y="377"/>
                      </a:lnTo>
                      <a:lnTo>
                        <a:pt x="617" y="377"/>
                      </a:lnTo>
                      <a:lnTo>
                        <a:pt x="617" y="326"/>
                      </a:lnTo>
                      <a:lnTo>
                        <a:pt x="600" y="275"/>
                      </a:lnTo>
                      <a:lnTo>
                        <a:pt x="565" y="172"/>
                      </a:lnTo>
                      <a:lnTo>
                        <a:pt x="565" y="172"/>
                      </a:lnTo>
                      <a:lnTo>
                        <a:pt x="497" y="86"/>
                      </a:lnTo>
                      <a:lnTo>
                        <a:pt x="394" y="35"/>
                      </a:lnTo>
                      <a:lnTo>
                        <a:pt x="394" y="35"/>
                      </a:lnTo>
                      <a:lnTo>
                        <a:pt x="326" y="1"/>
                      </a:lnTo>
                      <a:lnTo>
                        <a:pt x="223" y="1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0" name="Google Shape;1742;p34">
                  <a:extLst>
                    <a:ext uri="{FF2B5EF4-FFF2-40B4-BE49-F238E27FC236}">
                      <a16:creationId xmlns:a16="http://schemas.microsoft.com/office/drawing/2014/main" id="{BD92A98F-D1B0-D22B-49D2-A196084A35EB}"/>
                    </a:ext>
                  </a:extLst>
                </p:cNvPr>
                <p:cNvSpPr/>
                <p:nvPr/>
              </p:nvSpPr>
              <p:spPr>
                <a:xfrm>
                  <a:off x="2526907" y="1563396"/>
                  <a:ext cx="20117" cy="103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0" h="309" extrusionOk="0">
                      <a:moveTo>
                        <a:pt x="241" y="0"/>
                      </a:moveTo>
                      <a:lnTo>
                        <a:pt x="172" y="17"/>
                      </a:lnTo>
                      <a:lnTo>
                        <a:pt x="86" y="34"/>
                      </a:lnTo>
                      <a:lnTo>
                        <a:pt x="1" y="103"/>
                      </a:lnTo>
                      <a:lnTo>
                        <a:pt x="86" y="171"/>
                      </a:lnTo>
                      <a:lnTo>
                        <a:pt x="138" y="223"/>
                      </a:lnTo>
                      <a:lnTo>
                        <a:pt x="275" y="291"/>
                      </a:lnTo>
                      <a:lnTo>
                        <a:pt x="412" y="308"/>
                      </a:lnTo>
                      <a:lnTo>
                        <a:pt x="600" y="308"/>
                      </a:lnTo>
                      <a:lnTo>
                        <a:pt x="566" y="206"/>
                      </a:lnTo>
                      <a:lnTo>
                        <a:pt x="514" y="120"/>
                      </a:lnTo>
                      <a:lnTo>
                        <a:pt x="446" y="69"/>
                      </a:lnTo>
                      <a:lnTo>
                        <a:pt x="360" y="17"/>
                      </a:lnTo>
                      <a:lnTo>
                        <a:pt x="241" y="0"/>
                      </a:lnTo>
                      <a:close/>
                    </a:path>
                  </a:pathLst>
                </a:custGeom>
                <a:solidFill>
                  <a:srgbClr val="E9B68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1" name="Google Shape;1743;p34">
                  <a:extLst>
                    <a:ext uri="{FF2B5EF4-FFF2-40B4-BE49-F238E27FC236}">
                      <a16:creationId xmlns:a16="http://schemas.microsoft.com/office/drawing/2014/main" id="{70C649CC-172A-8594-A529-738B38F45EAB}"/>
                    </a:ext>
                  </a:extLst>
                </p:cNvPr>
                <p:cNvSpPr/>
                <p:nvPr/>
              </p:nvSpPr>
              <p:spPr>
                <a:xfrm>
                  <a:off x="2526907" y="1563396"/>
                  <a:ext cx="20117" cy="103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0" h="309" fill="none" extrusionOk="0">
                      <a:moveTo>
                        <a:pt x="241" y="0"/>
                      </a:moveTo>
                      <a:lnTo>
                        <a:pt x="241" y="0"/>
                      </a:lnTo>
                      <a:lnTo>
                        <a:pt x="172" y="17"/>
                      </a:lnTo>
                      <a:lnTo>
                        <a:pt x="172" y="17"/>
                      </a:lnTo>
                      <a:lnTo>
                        <a:pt x="86" y="34"/>
                      </a:lnTo>
                      <a:lnTo>
                        <a:pt x="1" y="103"/>
                      </a:lnTo>
                      <a:lnTo>
                        <a:pt x="1" y="103"/>
                      </a:lnTo>
                      <a:lnTo>
                        <a:pt x="86" y="171"/>
                      </a:lnTo>
                      <a:lnTo>
                        <a:pt x="138" y="223"/>
                      </a:lnTo>
                      <a:lnTo>
                        <a:pt x="138" y="223"/>
                      </a:lnTo>
                      <a:lnTo>
                        <a:pt x="275" y="291"/>
                      </a:lnTo>
                      <a:lnTo>
                        <a:pt x="275" y="291"/>
                      </a:lnTo>
                      <a:lnTo>
                        <a:pt x="412" y="308"/>
                      </a:lnTo>
                      <a:lnTo>
                        <a:pt x="412" y="308"/>
                      </a:lnTo>
                      <a:lnTo>
                        <a:pt x="463" y="308"/>
                      </a:lnTo>
                      <a:lnTo>
                        <a:pt x="463" y="308"/>
                      </a:lnTo>
                      <a:lnTo>
                        <a:pt x="600" y="308"/>
                      </a:lnTo>
                      <a:lnTo>
                        <a:pt x="600" y="308"/>
                      </a:lnTo>
                      <a:lnTo>
                        <a:pt x="566" y="206"/>
                      </a:lnTo>
                      <a:lnTo>
                        <a:pt x="514" y="120"/>
                      </a:lnTo>
                      <a:lnTo>
                        <a:pt x="514" y="120"/>
                      </a:lnTo>
                      <a:lnTo>
                        <a:pt x="446" y="69"/>
                      </a:lnTo>
                      <a:lnTo>
                        <a:pt x="360" y="17"/>
                      </a:lnTo>
                      <a:lnTo>
                        <a:pt x="360" y="17"/>
                      </a:lnTo>
                      <a:lnTo>
                        <a:pt x="241" y="0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2" name="Google Shape;1744;p34">
                  <a:extLst>
                    <a:ext uri="{FF2B5EF4-FFF2-40B4-BE49-F238E27FC236}">
                      <a16:creationId xmlns:a16="http://schemas.microsoft.com/office/drawing/2014/main" id="{C66BB824-7F60-4783-7E86-779C304346CC}"/>
                    </a:ext>
                  </a:extLst>
                </p:cNvPr>
                <p:cNvSpPr/>
                <p:nvPr/>
              </p:nvSpPr>
              <p:spPr>
                <a:xfrm>
                  <a:off x="2553327" y="1608122"/>
                  <a:ext cx="282872" cy="2071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37" h="6179" extrusionOk="0">
                      <a:moveTo>
                        <a:pt x="3936" y="1"/>
                      </a:moveTo>
                      <a:lnTo>
                        <a:pt x="3611" y="35"/>
                      </a:lnTo>
                      <a:lnTo>
                        <a:pt x="3286" y="86"/>
                      </a:lnTo>
                      <a:lnTo>
                        <a:pt x="2978" y="155"/>
                      </a:lnTo>
                      <a:lnTo>
                        <a:pt x="2670" y="240"/>
                      </a:lnTo>
                      <a:lnTo>
                        <a:pt x="2361" y="343"/>
                      </a:lnTo>
                      <a:lnTo>
                        <a:pt x="2053" y="446"/>
                      </a:lnTo>
                      <a:lnTo>
                        <a:pt x="1745" y="566"/>
                      </a:lnTo>
                      <a:lnTo>
                        <a:pt x="1249" y="771"/>
                      </a:lnTo>
                      <a:lnTo>
                        <a:pt x="993" y="874"/>
                      </a:lnTo>
                      <a:lnTo>
                        <a:pt x="736" y="1011"/>
                      </a:lnTo>
                      <a:lnTo>
                        <a:pt x="496" y="1147"/>
                      </a:lnTo>
                      <a:lnTo>
                        <a:pt x="394" y="1233"/>
                      </a:lnTo>
                      <a:lnTo>
                        <a:pt x="308" y="1336"/>
                      </a:lnTo>
                      <a:lnTo>
                        <a:pt x="223" y="1438"/>
                      </a:lnTo>
                      <a:lnTo>
                        <a:pt x="137" y="1541"/>
                      </a:lnTo>
                      <a:lnTo>
                        <a:pt x="86" y="1661"/>
                      </a:lnTo>
                      <a:lnTo>
                        <a:pt x="34" y="1798"/>
                      </a:lnTo>
                      <a:lnTo>
                        <a:pt x="17" y="1935"/>
                      </a:lnTo>
                      <a:lnTo>
                        <a:pt x="0" y="2071"/>
                      </a:lnTo>
                      <a:lnTo>
                        <a:pt x="0" y="2362"/>
                      </a:lnTo>
                      <a:lnTo>
                        <a:pt x="34" y="3013"/>
                      </a:lnTo>
                      <a:lnTo>
                        <a:pt x="103" y="3663"/>
                      </a:lnTo>
                      <a:lnTo>
                        <a:pt x="137" y="4022"/>
                      </a:lnTo>
                      <a:lnTo>
                        <a:pt x="205" y="4364"/>
                      </a:lnTo>
                      <a:lnTo>
                        <a:pt x="257" y="4536"/>
                      </a:lnTo>
                      <a:lnTo>
                        <a:pt x="325" y="4690"/>
                      </a:lnTo>
                      <a:lnTo>
                        <a:pt x="394" y="4844"/>
                      </a:lnTo>
                      <a:lnTo>
                        <a:pt x="479" y="4998"/>
                      </a:lnTo>
                      <a:lnTo>
                        <a:pt x="633" y="5186"/>
                      </a:lnTo>
                      <a:lnTo>
                        <a:pt x="821" y="5340"/>
                      </a:lnTo>
                      <a:lnTo>
                        <a:pt x="1010" y="5477"/>
                      </a:lnTo>
                      <a:lnTo>
                        <a:pt x="1232" y="5596"/>
                      </a:lnTo>
                      <a:lnTo>
                        <a:pt x="1455" y="5699"/>
                      </a:lnTo>
                      <a:lnTo>
                        <a:pt x="1694" y="5768"/>
                      </a:lnTo>
                      <a:lnTo>
                        <a:pt x="1934" y="5836"/>
                      </a:lnTo>
                      <a:lnTo>
                        <a:pt x="2173" y="5887"/>
                      </a:lnTo>
                      <a:lnTo>
                        <a:pt x="2670" y="5990"/>
                      </a:lnTo>
                      <a:lnTo>
                        <a:pt x="3183" y="6076"/>
                      </a:lnTo>
                      <a:lnTo>
                        <a:pt x="3696" y="6144"/>
                      </a:lnTo>
                      <a:lnTo>
                        <a:pt x="4227" y="6178"/>
                      </a:lnTo>
                      <a:lnTo>
                        <a:pt x="4757" y="6178"/>
                      </a:lnTo>
                      <a:lnTo>
                        <a:pt x="5270" y="6161"/>
                      </a:lnTo>
                      <a:lnTo>
                        <a:pt x="5527" y="6127"/>
                      </a:lnTo>
                      <a:lnTo>
                        <a:pt x="5784" y="6093"/>
                      </a:lnTo>
                      <a:lnTo>
                        <a:pt x="6041" y="6041"/>
                      </a:lnTo>
                      <a:lnTo>
                        <a:pt x="6280" y="5973"/>
                      </a:lnTo>
                      <a:lnTo>
                        <a:pt x="6520" y="5904"/>
                      </a:lnTo>
                      <a:lnTo>
                        <a:pt x="6759" y="5819"/>
                      </a:lnTo>
                      <a:lnTo>
                        <a:pt x="6982" y="5699"/>
                      </a:lnTo>
                      <a:lnTo>
                        <a:pt x="7187" y="5579"/>
                      </a:lnTo>
                      <a:lnTo>
                        <a:pt x="7392" y="5442"/>
                      </a:lnTo>
                      <a:lnTo>
                        <a:pt x="7598" y="5288"/>
                      </a:lnTo>
                      <a:lnTo>
                        <a:pt x="7769" y="5117"/>
                      </a:lnTo>
                      <a:lnTo>
                        <a:pt x="7923" y="4912"/>
                      </a:lnTo>
                      <a:lnTo>
                        <a:pt x="8025" y="4741"/>
                      </a:lnTo>
                      <a:lnTo>
                        <a:pt x="8128" y="4570"/>
                      </a:lnTo>
                      <a:lnTo>
                        <a:pt x="8214" y="4382"/>
                      </a:lnTo>
                      <a:lnTo>
                        <a:pt x="8282" y="4176"/>
                      </a:lnTo>
                      <a:lnTo>
                        <a:pt x="8333" y="3988"/>
                      </a:lnTo>
                      <a:lnTo>
                        <a:pt x="8368" y="3783"/>
                      </a:lnTo>
                      <a:lnTo>
                        <a:pt x="8402" y="3577"/>
                      </a:lnTo>
                      <a:lnTo>
                        <a:pt x="8419" y="3355"/>
                      </a:lnTo>
                      <a:lnTo>
                        <a:pt x="8436" y="2927"/>
                      </a:lnTo>
                      <a:lnTo>
                        <a:pt x="8402" y="2499"/>
                      </a:lnTo>
                      <a:lnTo>
                        <a:pt x="8368" y="2071"/>
                      </a:lnTo>
                      <a:lnTo>
                        <a:pt x="8316" y="1644"/>
                      </a:lnTo>
                      <a:lnTo>
                        <a:pt x="8299" y="1490"/>
                      </a:lnTo>
                      <a:lnTo>
                        <a:pt x="8282" y="1421"/>
                      </a:lnTo>
                      <a:lnTo>
                        <a:pt x="8248" y="1353"/>
                      </a:lnTo>
                      <a:lnTo>
                        <a:pt x="8179" y="1267"/>
                      </a:lnTo>
                      <a:lnTo>
                        <a:pt x="8111" y="1199"/>
                      </a:lnTo>
                      <a:lnTo>
                        <a:pt x="7923" y="1096"/>
                      </a:lnTo>
                      <a:lnTo>
                        <a:pt x="7495" y="874"/>
                      </a:lnTo>
                      <a:lnTo>
                        <a:pt x="7067" y="651"/>
                      </a:lnTo>
                      <a:lnTo>
                        <a:pt x="6605" y="480"/>
                      </a:lnTo>
                      <a:lnTo>
                        <a:pt x="6143" y="309"/>
                      </a:lnTo>
                      <a:lnTo>
                        <a:pt x="5681" y="172"/>
                      </a:lnTo>
                      <a:lnTo>
                        <a:pt x="5219" y="86"/>
                      </a:lnTo>
                      <a:lnTo>
                        <a:pt x="4740" y="18"/>
                      </a:lnTo>
                      <a:lnTo>
                        <a:pt x="4500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3" name="Google Shape;1745;p34">
                  <a:extLst>
                    <a:ext uri="{FF2B5EF4-FFF2-40B4-BE49-F238E27FC236}">
                      <a16:creationId xmlns:a16="http://schemas.microsoft.com/office/drawing/2014/main" id="{21F6F30B-CBF5-0308-74CB-45BB9605EA29}"/>
                    </a:ext>
                  </a:extLst>
                </p:cNvPr>
                <p:cNvSpPr/>
                <p:nvPr/>
              </p:nvSpPr>
              <p:spPr>
                <a:xfrm>
                  <a:off x="2619276" y="1628205"/>
                  <a:ext cx="151511" cy="252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19" h="754" extrusionOk="0">
                      <a:moveTo>
                        <a:pt x="1986" y="1"/>
                      </a:moveTo>
                      <a:lnTo>
                        <a:pt x="1695" y="35"/>
                      </a:lnTo>
                      <a:lnTo>
                        <a:pt x="1404" y="69"/>
                      </a:lnTo>
                      <a:lnTo>
                        <a:pt x="1130" y="138"/>
                      </a:lnTo>
                      <a:lnTo>
                        <a:pt x="566" y="275"/>
                      </a:lnTo>
                      <a:lnTo>
                        <a:pt x="1" y="429"/>
                      </a:lnTo>
                      <a:lnTo>
                        <a:pt x="104" y="754"/>
                      </a:lnTo>
                      <a:lnTo>
                        <a:pt x="634" y="600"/>
                      </a:lnTo>
                      <a:lnTo>
                        <a:pt x="1182" y="463"/>
                      </a:lnTo>
                      <a:lnTo>
                        <a:pt x="1455" y="412"/>
                      </a:lnTo>
                      <a:lnTo>
                        <a:pt x="1729" y="360"/>
                      </a:lnTo>
                      <a:lnTo>
                        <a:pt x="2003" y="343"/>
                      </a:lnTo>
                      <a:lnTo>
                        <a:pt x="2294" y="326"/>
                      </a:lnTo>
                      <a:lnTo>
                        <a:pt x="2328" y="326"/>
                      </a:lnTo>
                      <a:lnTo>
                        <a:pt x="2585" y="343"/>
                      </a:lnTo>
                      <a:lnTo>
                        <a:pt x="2859" y="377"/>
                      </a:lnTo>
                      <a:lnTo>
                        <a:pt x="3115" y="412"/>
                      </a:lnTo>
                      <a:lnTo>
                        <a:pt x="3389" y="463"/>
                      </a:lnTo>
                      <a:lnTo>
                        <a:pt x="3902" y="600"/>
                      </a:lnTo>
                      <a:lnTo>
                        <a:pt x="4416" y="754"/>
                      </a:lnTo>
                      <a:lnTo>
                        <a:pt x="4518" y="429"/>
                      </a:lnTo>
                      <a:lnTo>
                        <a:pt x="3988" y="275"/>
                      </a:lnTo>
                      <a:lnTo>
                        <a:pt x="3440" y="138"/>
                      </a:lnTo>
                      <a:lnTo>
                        <a:pt x="3167" y="69"/>
                      </a:lnTo>
                      <a:lnTo>
                        <a:pt x="2893" y="35"/>
                      </a:lnTo>
                      <a:lnTo>
                        <a:pt x="2602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4" name="Google Shape;1746;p34">
                  <a:extLst>
                    <a:ext uri="{FF2B5EF4-FFF2-40B4-BE49-F238E27FC236}">
                      <a16:creationId xmlns:a16="http://schemas.microsoft.com/office/drawing/2014/main" id="{3BDD2593-4666-2133-B30F-3016C46C41E8}"/>
                    </a:ext>
                  </a:extLst>
                </p:cNvPr>
                <p:cNvSpPr/>
                <p:nvPr/>
              </p:nvSpPr>
              <p:spPr>
                <a:xfrm>
                  <a:off x="2603216" y="1685571"/>
                  <a:ext cx="178467" cy="115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23" h="344" extrusionOk="0">
                      <a:moveTo>
                        <a:pt x="3543" y="1"/>
                      </a:moveTo>
                      <a:lnTo>
                        <a:pt x="2653" y="18"/>
                      </a:lnTo>
                      <a:lnTo>
                        <a:pt x="1336" y="35"/>
                      </a:lnTo>
                      <a:lnTo>
                        <a:pt x="668" y="52"/>
                      </a:lnTo>
                      <a:lnTo>
                        <a:pt x="1" y="104"/>
                      </a:lnTo>
                      <a:lnTo>
                        <a:pt x="326" y="172"/>
                      </a:lnTo>
                      <a:lnTo>
                        <a:pt x="668" y="223"/>
                      </a:lnTo>
                      <a:lnTo>
                        <a:pt x="1318" y="292"/>
                      </a:lnTo>
                      <a:lnTo>
                        <a:pt x="1934" y="343"/>
                      </a:lnTo>
                      <a:lnTo>
                        <a:pt x="2670" y="343"/>
                      </a:lnTo>
                      <a:lnTo>
                        <a:pt x="3338" y="326"/>
                      </a:lnTo>
                      <a:lnTo>
                        <a:pt x="4005" y="275"/>
                      </a:lnTo>
                      <a:lnTo>
                        <a:pt x="4655" y="189"/>
                      </a:lnTo>
                      <a:lnTo>
                        <a:pt x="4997" y="121"/>
                      </a:lnTo>
                      <a:lnTo>
                        <a:pt x="5323" y="52"/>
                      </a:lnTo>
                      <a:lnTo>
                        <a:pt x="4655" y="18"/>
                      </a:lnTo>
                      <a:lnTo>
                        <a:pt x="3988" y="1"/>
                      </a:lnTo>
                      <a:close/>
                    </a:path>
                  </a:pathLst>
                </a:custGeom>
                <a:solidFill>
                  <a:srgbClr val="009CC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5" name="Google Shape;1747;p34">
                  <a:extLst>
                    <a:ext uri="{FF2B5EF4-FFF2-40B4-BE49-F238E27FC236}">
                      <a16:creationId xmlns:a16="http://schemas.microsoft.com/office/drawing/2014/main" id="{0DB84146-6267-CE47-20F3-743E7DB07980}"/>
                    </a:ext>
                  </a:extLst>
                </p:cNvPr>
                <p:cNvSpPr/>
                <p:nvPr/>
              </p:nvSpPr>
              <p:spPr>
                <a:xfrm>
                  <a:off x="2599226" y="1719434"/>
                  <a:ext cx="196806" cy="223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70" h="668" extrusionOk="0">
                      <a:moveTo>
                        <a:pt x="5869" y="1"/>
                      </a:moveTo>
                      <a:lnTo>
                        <a:pt x="5134" y="120"/>
                      </a:lnTo>
                      <a:lnTo>
                        <a:pt x="4398" y="223"/>
                      </a:lnTo>
                      <a:lnTo>
                        <a:pt x="3679" y="291"/>
                      </a:lnTo>
                      <a:lnTo>
                        <a:pt x="2943" y="326"/>
                      </a:lnTo>
                      <a:lnTo>
                        <a:pt x="2293" y="343"/>
                      </a:lnTo>
                      <a:lnTo>
                        <a:pt x="1472" y="326"/>
                      </a:lnTo>
                      <a:lnTo>
                        <a:pt x="736" y="274"/>
                      </a:lnTo>
                      <a:lnTo>
                        <a:pt x="0" y="223"/>
                      </a:lnTo>
                      <a:lnTo>
                        <a:pt x="359" y="343"/>
                      </a:lnTo>
                      <a:lnTo>
                        <a:pt x="719" y="445"/>
                      </a:lnTo>
                      <a:lnTo>
                        <a:pt x="1078" y="531"/>
                      </a:lnTo>
                      <a:lnTo>
                        <a:pt x="1455" y="582"/>
                      </a:lnTo>
                      <a:lnTo>
                        <a:pt x="1745" y="617"/>
                      </a:lnTo>
                      <a:lnTo>
                        <a:pt x="2053" y="651"/>
                      </a:lnTo>
                      <a:lnTo>
                        <a:pt x="2344" y="668"/>
                      </a:lnTo>
                      <a:lnTo>
                        <a:pt x="2960" y="668"/>
                      </a:lnTo>
                      <a:lnTo>
                        <a:pt x="3337" y="651"/>
                      </a:lnTo>
                      <a:lnTo>
                        <a:pt x="3713" y="599"/>
                      </a:lnTo>
                      <a:lnTo>
                        <a:pt x="4073" y="548"/>
                      </a:lnTo>
                      <a:lnTo>
                        <a:pt x="4449" y="480"/>
                      </a:lnTo>
                      <a:lnTo>
                        <a:pt x="4808" y="394"/>
                      </a:lnTo>
                      <a:lnTo>
                        <a:pt x="5168" y="291"/>
                      </a:lnTo>
                      <a:lnTo>
                        <a:pt x="5527" y="155"/>
                      </a:lnTo>
                      <a:lnTo>
                        <a:pt x="5869" y="1"/>
                      </a:lnTo>
                      <a:close/>
                    </a:path>
                  </a:pathLst>
                </a:custGeom>
                <a:solidFill>
                  <a:srgbClr val="009CC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6" name="Google Shape;1748;p34">
                  <a:extLst>
                    <a:ext uri="{FF2B5EF4-FFF2-40B4-BE49-F238E27FC236}">
                      <a16:creationId xmlns:a16="http://schemas.microsoft.com/office/drawing/2014/main" id="{A456CAE1-28AC-7F7F-573E-BD952B44D9A1}"/>
                    </a:ext>
                  </a:extLst>
                </p:cNvPr>
                <p:cNvSpPr/>
                <p:nvPr/>
              </p:nvSpPr>
              <p:spPr>
                <a:xfrm>
                  <a:off x="2637079" y="1761311"/>
                  <a:ext cx="130254" cy="178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5" h="532" extrusionOk="0">
                      <a:moveTo>
                        <a:pt x="3885" y="1"/>
                      </a:moveTo>
                      <a:lnTo>
                        <a:pt x="2909" y="103"/>
                      </a:lnTo>
                      <a:lnTo>
                        <a:pt x="1951" y="172"/>
                      </a:lnTo>
                      <a:lnTo>
                        <a:pt x="976" y="223"/>
                      </a:lnTo>
                      <a:lnTo>
                        <a:pt x="0" y="240"/>
                      </a:lnTo>
                      <a:lnTo>
                        <a:pt x="240" y="326"/>
                      </a:lnTo>
                      <a:lnTo>
                        <a:pt x="480" y="394"/>
                      </a:lnTo>
                      <a:lnTo>
                        <a:pt x="719" y="446"/>
                      </a:lnTo>
                      <a:lnTo>
                        <a:pt x="959" y="480"/>
                      </a:lnTo>
                      <a:lnTo>
                        <a:pt x="1301" y="514"/>
                      </a:lnTo>
                      <a:lnTo>
                        <a:pt x="1626" y="531"/>
                      </a:lnTo>
                      <a:lnTo>
                        <a:pt x="1968" y="514"/>
                      </a:lnTo>
                      <a:lnTo>
                        <a:pt x="2225" y="497"/>
                      </a:lnTo>
                      <a:lnTo>
                        <a:pt x="2464" y="463"/>
                      </a:lnTo>
                      <a:lnTo>
                        <a:pt x="2704" y="411"/>
                      </a:lnTo>
                      <a:lnTo>
                        <a:pt x="2961" y="360"/>
                      </a:lnTo>
                      <a:lnTo>
                        <a:pt x="3200" y="292"/>
                      </a:lnTo>
                      <a:lnTo>
                        <a:pt x="3423" y="206"/>
                      </a:lnTo>
                      <a:lnTo>
                        <a:pt x="3662" y="103"/>
                      </a:lnTo>
                      <a:lnTo>
                        <a:pt x="3885" y="1"/>
                      </a:lnTo>
                      <a:close/>
                    </a:path>
                  </a:pathLst>
                </a:custGeom>
                <a:solidFill>
                  <a:srgbClr val="009CC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7" name="Google Shape;1749;p34">
                  <a:extLst>
                    <a:ext uri="{FF2B5EF4-FFF2-40B4-BE49-F238E27FC236}">
                      <a16:creationId xmlns:a16="http://schemas.microsoft.com/office/drawing/2014/main" id="{D98901C1-F1A3-373B-D54F-F442ADDF213E}"/>
                    </a:ext>
                  </a:extLst>
                </p:cNvPr>
                <p:cNvSpPr/>
                <p:nvPr/>
              </p:nvSpPr>
              <p:spPr>
                <a:xfrm>
                  <a:off x="2811491" y="1495703"/>
                  <a:ext cx="115905" cy="1658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57" h="4946" extrusionOk="0">
                      <a:moveTo>
                        <a:pt x="3269" y="0"/>
                      </a:moveTo>
                      <a:lnTo>
                        <a:pt x="3200" y="34"/>
                      </a:lnTo>
                      <a:lnTo>
                        <a:pt x="3149" y="86"/>
                      </a:lnTo>
                      <a:lnTo>
                        <a:pt x="2892" y="479"/>
                      </a:lnTo>
                      <a:lnTo>
                        <a:pt x="2653" y="890"/>
                      </a:lnTo>
                      <a:lnTo>
                        <a:pt x="2174" y="1745"/>
                      </a:lnTo>
                      <a:lnTo>
                        <a:pt x="1729" y="2550"/>
                      </a:lnTo>
                      <a:lnTo>
                        <a:pt x="1489" y="2943"/>
                      </a:lnTo>
                      <a:lnTo>
                        <a:pt x="1249" y="3337"/>
                      </a:lnTo>
                      <a:lnTo>
                        <a:pt x="993" y="3696"/>
                      </a:lnTo>
                      <a:lnTo>
                        <a:pt x="702" y="4038"/>
                      </a:lnTo>
                      <a:lnTo>
                        <a:pt x="411" y="4346"/>
                      </a:lnTo>
                      <a:lnTo>
                        <a:pt x="240" y="4500"/>
                      </a:lnTo>
                      <a:lnTo>
                        <a:pt x="69" y="4637"/>
                      </a:lnTo>
                      <a:lnTo>
                        <a:pt x="17" y="4689"/>
                      </a:lnTo>
                      <a:lnTo>
                        <a:pt x="0" y="4757"/>
                      </a:lnTo>
                      <a:lnTo>
                        <a:pt x="17" y="4826"/>
                      </a:lnTo>
                      <a:lnTo>
                        <a:pt x="35" y="4877"/>
                      </a:lnTo>
                      <a:lnTo>
                        <a:pt x="103" y="4928"/>
                      </a:lnTo>
                      <a:lnTo>
                        <a:pt x="171" y="4945"/>
                      </a:lnTo>
                      <a:lnTo>
                        <a:pt x="223" y="4945"/>
                      </a:lnTo>
                      <a:lnTo>
                        <a:pt x="274" y="4911"/>
                      </a:lnTo>
                      <a:lnTo>
                        <a:pt x="462" y="4757"/>
                      </a:lnTo>
                      <a:lnTo>
                        <a:pt x="633" y="4603"/>
                      </a:lnTo>
                      <a:lnTo>
                        <a:pt x="959" y="4261"/>
                      </a:lnTo>
                      <a:lnTo>
                        <a:pt x="1249" y="3901"/>
                      </a:lnTo>
                      <a:lnTo>
                        <a:pt x="1523" y="3525"/>
                      </a:lnTo>
                      <a:lnTo>
                        <a:pt x="1780" y="3131"/>
                      </a:lnTo>
                      <a:lnTo>
                        <a:pt x="2020" y="2721"/>
                      </a:lnTo>
                      <a:lnTo>
                        <a:pt x="2482" y="1899"/>
                      </a:lnTo>
                      <a:lnTo>
                        <a:pt x="2944" y="1078"/>
                      </a:lnTo>
                      <a:lnTo>
                        <a:pt x="3183" y="667"/>
                      </a:lnTo>
                      <a:lnTo>
                        <a:pt x="3440" y="274"/>
                      </a:lnTo>
                      <a:lnTo>
                        <a:pt x="3457" y="205"/>
                      </a:lnTo>
                      <a:lnTo>
                        <a:pt x="3457" y="137"/>
                      </a:lnTo>
                      <a:lnTo>
                        <a:pt x="3440" y="86"/>
                      </a:lnTo>
                      <a:lnTo>
                        <a:pt x="3388" y="34"/>
                      </a:lnTo>
                      <a:lnTo>
                        <a:pt x="3337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8" name="Google Shape;1750;p34">
                  <a:extLst>
                    <a:ext uri="{FF2B5EF4-FFF2-40B4-BE49-F238E27FC236}">
                      <a16:creationId xmlns:a16="http://schemas.microsoft.com/office/drawing/2014/main" id="{73A17476-9CC9-89A3-3702-8C8AC8651691}"/>
                    </a:ext>
                  </a:extLst>
                </p:cNvPr>
                <p:cNvSpPr/>
                <p:nvPr/>
              </p:nvSpPr>
              <p:spPr>
                <a:xfrm>
                  <a:off x="2821248" y="1600109"/>
                  <a:ext cx="108461" cy="1468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35" h="4381" extrusionOk="0">
                      <a:moveTo>
                        <a:pt x="3029" y="0"/>
                      </a:moveTo>
                      <a:lnTo>
                        <a:pt x="2978" y="35"/>
                      </a:lnTo>
                      <a:lnTo>
                        <a:pt x="2926" y="69"/>
                      </a:lnTo>
                      <a:lnTo>
                        <a:pt x="2909" y="137"/>
                      </a:lnTo>
                      <a:lnTo>
                        <a:pt x="2824" y="445"/>
                      </a:lnTo>
                      <a:lnTo>
                        <a:pt x="2738" y="753"/>
                      </a:lnTo>
                      <a:lnTo>
                        <a:pt x="2618" y="1044"/>
                      </a:lnTo>
                      <a:lnTo>
                        <a:pt x="2481" y="1335"/>
                      </a:lnTo>
                      <a:lnTo>
                        <a:pt x="2327" y="1609"/>
                      </a:lnTo>
                      <a:lnTo>
                        <a:pt x="2156" y="1883"/>
                      </a:lnTo>
                      <a:lnTo>
                        <a:pt x="1985" y="2139"/>
                      </a:lnTo>
                      <a:lnTo>
                        <a:pt x="1780" y="2379"/>
                      </a:lnTo>
                      <a:lnTo>
                        <a:pt x="1592" y="2618"/>
                      </a:lnTo>
                      <a:lnTo>
                        <a:pt x="1369" y="2841"/>
                      </a:lnTo>
                      <a:lnTo>
                        <a:pt x="941" y="3286"/>
                      </a:lnTo>
                      <a:lnTo>
                        <a:pt x="496" y="3696"/>
                      </a:lnTo>
                      <a:lnTo>
                        <a:pt x="69" y="4090"/>
                      </a:lnTo>
                      <a:lnTo>
                        <a:pt x="17" y="4141"/>
                      </a:lnTo>
                      <a:lnTo>
                        <a:pt x="0" y="4193"/>
                      </a:lnTo>
                      <a:lnTo>
                        <a:pt x="17" y="4261"/>
                      </a:lnTo>
                      <a:lnTo>
                        <a:pt x="52" y="4330"/>
                      </a:lnTo>
                      <a:lnTo>
                        <a:pt x="103" y="4364"/>
                      </a:lnTo>
                      <a:lnTo>
                        <a:pt x="171" y="4381"/>
                      </a:lnTo>
                      <a:lnTo>
                        <a:pt x="240" y="4364"/>
                      </a:lnTo>
                      <a:lnTo>
                        <a:pt x="291" y="4330"/>
                      </a:lnTo>
                      <a:lnTo>
                        <a:pt x="736" y="3936"/>
                      </a:lnTo>
                      <a:lnTo>
                        <a:pt x="1198" y="3508"/>
                      </a:lnTo>
                      <a:lnTo>
                        <a:pt x="1643" y="3063"/>
                      </a:lnTo>
                      <a:lnTo>
                        <a:pt x="1865" y="2807"/>
                      </a:lnTo>
                      <a:lnTo>
                        <a:pt x="2071" y="2567"/>
                      </a:lnTo>
                      <a:lnTo>
                        <a:pt x="2276" y="2310"/>
                      </a:lnTo>
                      <a:lnTo>
                        <a:pt x="2464" y="2037"/>
                      </a:lnTo>
                      <a:lnTo>
                        <a:pt x="2635" y="1763"/>
                      </a:lnTo>
                      <a:lnTo>
                        <a:pt x="2807" y="1472"/>
                      </a:lnTo>
                      <a:lnTo>
                        <a:pt x="2943" y="1164"/>
                      </a:lnTo>
                      <a:lnTo>
                        <a:pt x="3063" y="856"/>
                      </a:lnTo>
                      <a:lnTo>
                        <a:pt x="3166" y="531"/>
                      </a:lnTo>
                      <a:lnTo>
                        <a:pt x="3234" y="206"/>
                      </a:lnTo>
                      <a:lnTo>
                        <a:pt x="3234" y="137"/>
                      </a:lnTo>
                      <a:lnTo>
                        <a:pt x="3200" y="69"/>
                      </a:lnTo>
                      <a:lnTo>
                        <a:pt x="3166" y="17"/>
                      </a:lnTo>
                      <a:lnTo>
                        <a:pt x="3097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9" name="Google Shape;1751;p34">
                  <a:extLst>
                    <a:ext uri="{FF2B5EF4-FFF2-40B4-BE49-F238E27FC236}">
                      <a16:creationId xmlns:a16="http://schemas.microsoft.com/office/drawing/2014/main" id="{46248731-4883-9A2F-6BEE-EAFD7B0C8603}"/>
                    </a:ext>
                  </a:extLst>
                </p:cNvPr>
                <p:cNvSpPr/>
                <p:nvPr/>
              </p:nvSpPr>
              <p:spPr>
                <a:xfrm>
                  <a:off x="2469541" y="1512903"/>
                  <a:ext cx="99308" cy="1606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2" h="4792" extrusionOk="0">
                      <a:moveTo>
                        <a:pt x="155" y="0"/>
                      </a:moveTo>
                      <a:lnTo>
                        <a:pt x="103" y="17"/>
                      </a:lnTo>
                      <a:lnTo>
                        <a:pt x="35" y="52"/>
                      </a:lnTo>
                      <a:lnTo>
                        <a:pt x="1" y="103"/>
                      </a:lnTo>
                      <a:lnTo>
                        <a:pt x="1" y="171"/>
                      </a:lnTo>
                      <a:lnTo>
                        <a:pt x="1" y="223"/>
                      </a:lnTo>
                      <a:lnTo>
                        <a:pt x="257" y="805"/>
                      </a:lnTo>
                      <a:lnTo>
                        <a:pt x="514" y="1404"/>
                      </a:lnTo>
                      <a:lnTo>
                        <a:pt x="805" y="2002"/>
                      </a:lnTo>
                      <a:lnTo>
                        <a:pt x="1113" y="2584"/>
                      </a:lnTo>
                      <a:lnTo>
                        <a:pt x="1438" y="3166"/>
                      </a:lnTo>
                      <a:lnTo>
                        <a:pt x="1626" y="3440"/>
                      </a:lnTo>
                      <a:lnTo>
                        <a:pt x="1815" y="3714"/>
                      </a:lnTo>
                      <a:lnTo>
                        <a:pt x="2003" y="3987"/>
                      </a:lnTo>
                      <a:lnTo>
                        <a:pt x="2225" y="4244"/>
                      </a:lnTo>
                      <a:lnTo>
                        <a:pt x="2448" y="4501"/>
                      </a:lnTo>
                      <a:lnTo>
                        <a:pt x="2670" y="4740"/>
                      </a:lnTo>
                      <a:lnTo>
                        <a:pt x="2739" y="4775"/>
                      </a:lnTo>
                      <a:lnTo>
                        <a:pt x="2790" y="4792"/>
                      </a:lnTo>
                      <a:lnTo>
                        <a:pt x="2858" y="4775"/>
                      </a:lnTo>
                      <a:lnTo>
                        <a:pt x="2910" y="4740"/>
                      </a:lnTo>
                      <a:lnTo>
                        <a:pt x="2944" y="4689"/>
                      </a:lnTo>
                      <a:lnTo>
                        <a:pt x="2961" y="4621"/>
                      </a:lnTo>
                      <a:lnTo>
                        <a:pt x="2944" y="4552"/>
                      </a:lnTo>
                      <a:lnTo>
                        <a:pt x="2910" y="4501"/>
                      </a:lnTo>
                      <a:lnTo>
                        <a:pt x="2687" y="4278"/>
                      </a:lnTo>
                      <a:lnTo>
                        <a:pt x="2482" y="4022"/>
                      </a:lnTo>
                      <a:lnTo>
                        <a:pt x="2277" y="3782"/>
                      </a:lnTo>
                      <a:lnTo>
                        <a:pt x="2071" y="3508"/>
                      </a:lnTo>
                      <a:lnTo>
                        <a:pt x="1900" y="3252"/>
                      </a:lnTo>
                      <a:lnTo>
                        <a:pt x="1712" y="2978"/>
                      </a:lnTo>
                      <a:lnTo>
                        <a:pt x="1387" y="2413"/>
                      </a:lnTo>
                      <a:lnTo>
                        <a:pt x="1096" y="1831"/>
                      </a:lnTo>
                      <a:lnTo>
                        <a:pt x="822" y="1250"/>
                      </a:lnTo>
                      <a:lnTo>
                        <a:pt x="326" y="103"/>
                      </a:lnTo>
                      <a:lnTo>
                        <a:pt x="275" y="35"/>
                      </a:lnTo>
                      <a:lnTo>
                        <a:pt x="223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0" name="Google Shape;1752;p34">
                  <a:extLst>
                    <a:ext uri="{FF2B5EF4-FFF2-40B4-BE49-F238E27FC236}">
                      <a16:creationId xmlns:a16="http://schemas.microsoft.com/office/drawing/2014/main" id="{E9EA0267-BA17-B27D-D8A0-D04B0BB1D77D}"/>
                    </a:ext>
                  </a:extLst>
                </p:cNvPr>
                <p:cNvSpPr/>
                <p:nvPr/>
              </p:nvSpPr>
              <p:spPr>
                <a:xfrm>
                  <a:off x="2459784" y="1598969"/>
                  <a:ext cx="122811" cy="1818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63" h="5425" extrusionOk="0">
                      <a:moveTo>
                        <a:pt x="121" y="0"/>
                      </a:moveTo>
                      <a:lnTo>
                        <a:pt x="52" y="34"/>
                      </a:lnTo>
                      <a:lnTo>
                        <a:pt x="18" y="86"/>
                      </a:lnTo>
                      <a:lnTo>
                        <a:pt x="1" y="137"/>
                      </a:lnTo>
                      <a:lnTo>
                        <a:pt x="1" y="205"/>
                      </a:lnTo>
                      <a:lnTo>
                        <a:pt x="121" y="582"/>
                      </a:lnTo>
                      <a:lnTo>
                        <a:pt x="240" y="958"/>
                      </a:lnTo>
                      <a:lnTo>
                        <a:pt x="377" y="1318"/>
                      </a:lnTo>
                      <a:lnTo>
                        <a:pt x="531" y="1694"/>
                      </a:lnTo>
                      <a:lnTo>
                        <a:pt x="702" y="2036"/>
                      </a:lnTo>
                      <a:lnTo>
                        <a:pt x="891" y="2396"/>
                      </a:lnTo>
                      <a:lnTo>
                        <a:pt x="1079" y="2721"/>
                      </a:lnTo>
                      <a:lnTo>
                        <a:pt x="1284" y="3063"/>
                      </a:lnTo>
                      <a:lnTo>
                        <a:pt x="1507" y="3388"/>
                      </a:lnTo>
                      <a:lnTo>
                        <a:pt x="1746" y="3696"/>
                      </a:lnTo>
                      <a:lnTo>
                        <a:pt x="1986" y="4004"/>
                      </a:lnTo>
                      <a:lnTo>
                        <a:pt x="2243" y="4312"/>
                      </a:lnTo>
                      <a:lnTo>
                        <a:pt x="2516" y="4586"/>
                      </a:lnTo>
                      <a:lnTo>
                        <a:pt x="2790" y="4877"/>
                      </a:lnTo>
                      <a:lnTo>
                        <a:pt x="3081" y="5134"/>
                      </a:lnTo>
                      <a:lnTo>
                        <a:pt x="3372" y="5390"/>
                      </a:lnTo>
                      <a:lnTo>
                        <a:pt x="3423" y="5425"/>
                      </a:lnTo>
                      <a:lnTo>
                        <a:pt x="3492" y="5425"/>
                      </a:lnTo>
                      <a:lnTo>
                        <a:pt x="3560" y="5407"/>
                      </a:lnTo>
                      <a:lnTo>
                        <a:pt x="3611" y="5356"/>
                      </a:lnTo>
                      <a:lnTo>
                        <a:pt x="3646" y="5305"/>
                      </a:lnTo>
                      <a:lnTo>
                        <a:pt x="3663" y="5236"/>
                      </a:lnTo>
                      <a:lnTo>
                        <a:pt x="3629" y="5185"/>
                      </a:lnTo>
                      <a:lnTo>
                        <a:pt x="3594" y="5134"/>
                      </a:lnTo>
                      <a:lnTo>
                        <a:pt x="3303" y="4877"/>
                      </a:lnTo>
                      <a:lnTo>
                        <a:pt x="3030" y="4620"/>
                      </a:lnTo>
                      <a:lnTo>
                        <a:pt x="2756" y="4364"/>
                      </a:lnTo>
                      <a:lnTo>
                        <a:pt x="2499" y="4073"/>
                      </a:lnTo>
                      <a:lnTo>
                        <a:pt x="2243" y="3799"/>
                      </a:lnTo>
                      <a:lnTo>
                        <a:pt x="2020" y="3491"/>
                      </a:lnTo>
                      <a:lnTo>
                        <a:pt x="1780" y="3183"/>
                      </a:lnTo>
                      <a:lnTo>
                        <a:pt x="1575" y="2875"/>
                      </a:lnTo>
                      <a:lnTo>
                        <a:pt x="1370" y="2550"/>
                      </a:lnTo>
                      <a:lnTo>
                        <a:pt x="1182" y="2225"/>
                      </a:lnTo>
                      <a:lnTo>
                        <a:pt x="1010" y="1882"/>
                      </a:lnTo>
                      <a:lnTo>
                        <a:pt x="839" y="1540"/>
                      </a:lnTo>
                      <a:lnTo>
                        <a:pt x="702" y="1198"/>
                      </a:lnTo>
                      <a:lnTo>
                        <a:pt x="566" y="839"/>
                      </a:lnTo>
                      <a:lnTo>
                        <a:pt x="429" y="479"/>
                      </a:lnTo>
                      <a:lnTo>
                        <a:pt x="326" y="120"/>
                      </a:lnTo>
                      <a:lnTo>
                        <a:pt x="292" y="69"/>
                      </a:lnTo>
                      <a:lnTo>
                        <a:pt x="240" y="17"/>
                      </a:lnTo>
                      <a:lnTo>
                        <a:pt x="189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1" name="Google Shape;1753;p34">
                  <a:extLst>
                    <a:ext uri="{FF2B5EF4-FFF2-40B4-BE49-F238E27FC236}">
                      <a16:creationId xmlns:a16="http://schemas.microsoft.com/office/drawing/2014/main" id="{1D6DAC4C-9A65-F9C7-4409-54BFE6435B42}"/>
                    </a:ext>
                  </a:extLst>
                </p:cNvPr>
                <p:cNvSpPr/>
                <p:nvPr/>
              </p:nvSpPr>
              <p:spPr>
                <a:xfrm>
                  <a:off x="2895814" y="1502577"/>
                  <a:ext cx="71179" cy="1096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" h="3269" extrusionOk="0">
                      <a:moveTo>
                        <a:pt x="1318" y="0"/>
                      </a:moveTo>
                      <a:lnTo>
                        <a:pt x="1181" y="17"/>
                      </a:lnTo>
                      <a:lnTo>
                        <a:pt x="1045" y="69"/>
                      </a:lnTo>
                      <a:lnTo>
                        <a:pt x="925" y="137"/>
                      </a:lnTo>
                      <a:lnTo>
                        <a:pt x="805" y="257"/>
                      </a:lnTo>
                      <a:lnTo>
                        <a:pt x="685" y="377"/>
                      </a:lnTo>
                      <a:lnTo>
                        <a:pt x="583" y="531"/>
                      </a:lnTo>
                      <a:lnTo>
                        <a:pt x="497" y="685"/>
                      </a:lnTo>
                      <a:lnTo>
                        <a:pt x="326" y="1010"/>
                      </a:lnTo>
                      <a:lnTo>
                        <a:pt x="206" y="1335"/>
                      </a:lnTo>
                      <a:lnTo>
                        <a:pt x="138" y="1609"/>
                      </a:lnTo>
                      <a:lnTo>
                        <a:pt x="52" y="2002"/>
                      </a:lnTo>
                      <a:lnTo>
                        <a:pt x="18" y="2413"/>
                      </a:lnTo>
                      <a:lnTo>
                        <a:pt x="1" y="2824"/>
                      </a:lnTo>
                      <a:lnTo>
                        <a:pt x="1" y="3234"/>
                      </a:lnTo>
                      <a:lnTo>
                        <a:pt x="360" y="3269"/>
                      </a:lnTo>
                      <a:lnTo>
                        <a:pt x="737" y="3269"/>
                      </a:lnTo>
                      <a:lnTo>
                        <a:pt x="959" y="3252"/>
                      </a:lnTo>
                      <a:lnTo>
                        <a:pt x="1062" y="3234"/>
                      </a:lnTo>
                      <a:lnTo>
                        <a:pt x="1164" y="3200"/>
                      </a:lnTo>
                      <a:lnTo>
                        <a:pt x="1267" y="3149"/>
                      </a:lnTo>
                      <a:lnTo>
                        <a:pt x="1370" y="3080"/>
                      </a:lnTo>
                      <a:lnTo>
                        <a:pt x="1472" y="2995"/>
                      </a:lnTo>
                      <a:lnTo>
                        <a:pt x="1558" y="2909"/>
                      </a:lnTo>
                      <a:lnTo>
                        <a:pt x="1712" y="2721"/>
                      </a:lnTo>
                      <a:lnTo>
                        <a:pt x="1832" y="2516"/>
                      </a:lnTo>
                      <a:lnTo>
                        <a:pt x="1934" y="2310"/>
                      </a:lnTo>
                      <a:lnTo>
                        <a:pt x="2003" y="2088"/>
                      </a:lnTo>
                      <a:lnTo>
                        <a:pt x="2071" y="1848"/>
                      </a:lnTo>
                      <a:lnTo>
                        <a:pt x="2105" y="1626"/>
                      </a:lnTo>
                      <a:lnTo>
                        <a:pt x="2123" y="1386"/>
                      </a:lnTo>
                      <a:lnTo>
                        <a:pt x="2123" y="1147"/>
                      </a:lnTo>
                      <a:lnTo>
                        <a:pt x="2088" y="890"/>
                      </a:lnTo>
                      <a:lnTo>
                        <a:pt x="2054" y="770"/>
                      </a:lnTo>
                      <a:lnTo>
                        <a:pt x="2020" y="651"/>
                      </a:lnTo>
                      <a:lnTo>
                        <a:pt x="1986" y="531"/>
                      </a:lnTo>
                      <a:lnTo>
                        <a:pt x="1917" y="411"/>
                      </a:lnTo>
                      <a:lnTo>
                        <a:pt x="1849" y="308"/>
                      </a:lnTo>
                      <a:lnTo>
                        <a:pt x="1763" y="223"/>
                      </a:lnTo>
                      <a:lnTo>
                        <a:pt x="1609" y="103"/>
                      </a:lnTo>
                      <a:lnTo>
                        <a:pt x="1541" y="52"/>
                      </a:lnTo>
                      <a:lnTo>
                        <a:pt x="1472" y="17"/>
                      </a:lnTo>
                      <a:lnTo>
                        <a:pt x="1387" y="0"/>
                      </a:lnTo>
                      <a:close/>
                    </a:path>
                  </a:pathLst>
                </a:custGeom>
                <a:solidFill>
                  <a:srgbClr val="F4D8B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2" name="Google Shape;1754;p34">
                  <a:extLst>
                    <a:ext uri="{FF2B5EF4-FFF2-40B4-BE49-F238E27FC236}">
                      <a16:creationId xmlns:a16="http://schemas.microsoft.com/office/drawing/2014/main" id="{84F20565-60BB-3EE7-D125-310DDF99DF65}"/>
                    </a:ext>
                  </a:extLst>
                </p:cNvPr>
                <p:cNvSpPr/>
                <p:nvPr/>
              </p:nvSpPr>
              <p:spPr>
                <a:xfrm>
                  <a:off x="2895814" y="1502577"/>
                  <a:ext cx="71179" cy="1096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" h="3269" fill="none" extrusionOk="0">
                      <a:moveTo>
                        <a:pt x="1763" y="223"/>
                      </a:moveTo>
                      <a:lnTo>
                        <a:pt x="1763" y="223"/>
                      </a:lnTo>
                      <a:lnTo>
                        <a:pt x="1849" y="308"/>
                      </a:lnTo>
                      <a:lnTo>
                        <a:pt x="1917" y="411"/>
                      </a:lnTo>
                      <a:lnTo>
                        <a:pt x="1986" y="531"/>
                      </a:lnTo>
                      <a:lnTo>
                        <a:pt x="2020" y="651"/>
                      </a:lnTo>
                      <a:lnTo>
                        <a:pt x="2054" y="770"/>
                      </a:lnTo>
                      <a:lnTo>
                        <a:pt x="2088" y="890"/>
                      </a:lnTo>
                      <a:lnTo>
                        <a:pt x="2123" y="1147"/>
                      </a:lnTo>
                      <a:lnTo>
                        <a:pt x="2123" y="1147"/>
                      </a:lnTo>
                      <a:lnTo>
                        <a:pt x="2123" y="1386"/>
                      </a:lnTo>
                      <a:lnTo>
                        <a:pt x="2105" y="1626"/>
                      </a:lnTo>
                      <a:lnTo>
                        <a:pt x="2071" y="1848"/>
                      </a:lnTo>
                      <a:lnTo>
                        <a:pt x="2003" y="2088"/>
                      </a:lnTo>
                      <a:lnTo>
                        <a:pt x="1934" y="2310"/>
                      </a:lnTo>
                      <a:lnTo>
                        <a:pt x="1832" y="2516"/>
                      </a:lnTo>
                      <a:lnTo>
                        <a:pt x="1712" y="2721"/>
                      </a:lnTo>
                      <a:lnTo>
                        <a:pt x="1558" y="2909"/>
                      </a:lnTo>
                      <a:lnTo>
                        <a:pt x="1558" y="2909"/>
                      </a:lnTo>
                      <a:lnTo>
                        <a:pt x="1472" y="2995"/>
                      </a:lnTo>
                      <a:lnTo>
                        <a:pt x="1370" y="3080"/>
                      </a:lnTo>
                      <a:lnTo>
                        <a:pt x="1267" y="3149"/>
                      </a:lnTo>
                      <a:lnTo>
                        <a:pt x="1164" y="3200"/>
                      </a:lnTo>
                      <a:lnTo>
                        <a:pt x="1164" y="3200"/>
                      </a:lnTo>
                      <a:lnTo>
                        <a:pt x="1062" y="3234"/>
                      </a:lnTo>
                      <a:lnTo>
                        <a:pt x="959" y="3252"/>
                      </a:lnTo>
                      <a:lnTo>
                        <a:pt x="737" y="3269"/>
                      </a:lnTo>
                      <a:lnTo>
                        <a:pt x="737" y="3269"/>
                      </a:lnTo>
                      <a:lnTo>
                        <a:pt x="360" y="3269"/>
                      </a:lnTo>
                      <a:lnTo>
                        <a:pt x="1" y="3234"/>
                      </a:lnTo>
                      <a:lnTo>
                        <a:pt x="1" y="3234"/>
                      </a:lnTo>
                      <a:lnTo>
                        <a:pt x="1" y="2824"/>
                      </a:lnTo>
                      <a:lnTo>
                        <a:pt x="18" y="2413"/>
                      </a:lnTo>
                      <a:lnTo>
                        <a:pt x="52" y="2002"/>
                      </a:lnTo>
                      <a:lnTo>
                        <a:pt x="138" y="1609"/>
                      </a:lnTo>
                      <a:lnTo>
                        <a:pt x="138" y="1609"/>
                      </a:lnTo>
                      <a:lnTo>
                        <a:pt x="206" y="1335"/>
                      </a:lnTo>
                      <a:lnTo>
                        <a:pt x="326" y="1010"/>
                      </a:lnTo>
                      <a:lnTo>
                        <a:pt x="497" y="685"/>
                      </a:lnTo>
                      <a:lnTo>
                        <a:pt x="583" y="531"/>
                      </a:lnTo>
                      <a:lnTo>
                        <a:pt x="685" y="377"/>
                      </a:lnTo>
                      <a:lnTo>
                        <a:pt x="805" y="257"/>
                      </a:lnTo>
                      <a:lnTo>
                        <a:pt x="925" y="137"/>
                      </a:lnTo>
                      <a:lnTo>
                        <a:pt x="1045" y="69"/>
                      </a:lnTo>
                      <a:lnTo>
                        <a:pt x="1181" y="17"/>
                      </a:lnTo>
                      <a:lnTo>
                        <a:pt x="1318" y="0"/>
                      </a:lnTo>
                      <a:lnTo>
                        <a:pt x="1387" y="0"/>
                      </a:lnTo>
                      <a:lnTo>
                        <a:pt x="1472" y="17"/>
                      </a:lnTo>
                      <a:lnTo>
                        <a:pt x="1541" y="52"/>
                      </a:lnTo>
                      <a:lnTo>
                        <a:pt x="1609" y="103"/>
                      </a:lnTo>
                      <a:lnTo>
                        <a:pt x="1763" y="223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3" name="Google Shape;1755;p34">
                  <a:extLst>
                    <a:ext uri="{FF2B5EF4-FFF2-40B4-BE49-F238E27FC236}">
                      <a16:creationId xmlns:a16="http://schemas.microsoft.com/office/drawing/2014/main" id="{3C778D45-3CF2-F39F-B882-CC23A0F3C293}"/>
                    </a:ext>
                  </a:extLst>
                </p:cNvPr>
                <p:cNvSpPr/>
                <p:nvPr/>
              </p:nvSpPr>
              <p:spPr>
                <a:xfrm>
                  <a:off x="2919350" y="1547906"/>
                  <a:ext cx="22966" cy="310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5" h="925" extrusionOk="0">
                      <a:moveTo>
                        <a:pt x="394" y="0"/>
                      </a:moveTo>
                      <a:lnTo>
                        <a:pt x="325" y="17"/>
                      </a:lnTo>
                      <a:lnTo>
                        <a:pt x="274" y="34"/>
                      </a:lnTo>
                      <a:lnTo>
                        <a:pt x="223" y="69"/>
                      </a:lnTo>
                      <a:lnTo>
                        <a:pt x="171" y="120"/>
                      </a:lnTo>
                      <a:lnTo>
                        <a:pt x="120" y="171"/>
                      </a:lnTo>
                      <a:lnTo>
                        <a:pt x="86" y="240"/>
                      </a:lnTo>
                      <a:lnTo>
                        <a:pt x="52" y="308"/>
                      </a:lnTo>
                      <a:lnTo>
                        <a:pt x="17" y="394"/>
                      </a:lnTo>
                      <a:lnTo>
                        <a:pt x="0" y="479"/>
                      </a:lnTo>
                      <a:lnTo>
                        <a:pt x="0" y="565"/>
                      </a:lnTo>
                      <a:lnTo>
                        <a:pt x="17" y="650"/>
                      </a:lnTo>
                      <a:lnTo>
                        <a:pt x="35" y="736"/>
                      </a:lnTo>
                      <a:lnTo>
                        <a:pt x="69" y="804"/>
                      </a:lnTo>
                      <a:lnTo>
                        <a:pt x="120" y="856"/>
                      </a:lnTo>
                      <a:lnTo>
                        <a:pt x="171" y="890"/>
                      </a:lnTo>
                      <a:lnTo>
                        <a:pt x="240" y="907"/>
                      </a:lnTo>
                      <a:lnTo>
                        <a:pt x="291" y="924"/>
                      </a:lnTo>
                      <a:lnTo>
                        <a:pt x="343" y="907"/>
                      </a:lnTo>
                      <a:lnTo>
                        <a:pt x="411" y="890"/>
                      </a:lnTo>
                      <a:lnTo>
                        <a:pt x="462" y="856"/>
                      </a:lnTo>
                      <a:lnTo>
                        <a:pt x="514" y="822"/>
                      </a:lnTo>
                      <a:lnTo>
                        <a:pt x="565" y="753"/>
                      </a:lnTo>
                      <a:lnTo>
                        <a:pt x="599" y="702"/>
                      </a:lnTo>
                      <a:lnTo>
                        <a:pt x="633" y="616"/>
                      </a:lnTo>
                      <a:lnTo>
                        <a:pt x="668" y="548"/>
                      </a:lnTo>
                      <a:lnTo>
                        <a:pt x="668" y="445"/>
                      </a:lnTo>
                      <a:lnTo>
                        <a:pt x="685" y="360"/>
                      </a:lnTo>
                      <a:lnTo>
                        <a:pt x="668" y="274"/>
                      </a:lnTo>
                      <a:lnTo>
                        <a:pt x="633" y="206"/>
                      </a:lnTo>
                      <a:lnTo>
                        <a:pt x="599" y="137"/>
                      </a:lnTo>
                      <a:lnTo>
                        <a:pt x="565" y="86"/>
                      </a:lnTo>
                      <a:lnTo>
                        <a:pt x="514" y="34"/>
                      </a:lnTo>
                      <a:lnTo>
                        <a:pt x="445" y="17"/>
                      </a:lnTo>
                      <a:lnTo>
                        <a:pt x="394" y="0"/>
                      </a:lnTo>
                      <a:close/>
                    </a:path>
                  </a:pathLst>
                </a:custGeom>
                <a:solidFill>
                  <a:srgbClr val="EEC7A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4" name="Google Shape;1756;p34">
                  <a:extLst>
                    <a:ext uri="{FF2B5EF4-FFF2-40B4-BE49-F238E27FC236}">
                      <a16:creationId xmlns:a16="http://schemas.microsoft.com/office/drawing/2014/main" id="{3D9FAF10-9016-2FF2-E9DA-B61B0E591FB8}"/>
                    </a:ext>
                  </a:extLst>
                </p:cNvPr>
                <p:cNvSpPr/>
                <p:nvPr/>
              </p:nvSpPr>
              <p:spPr>
                <a:xfrm>
                  <a:off x="2919350" y="1547906"/>
                  <a:ext cx="22966" cy="310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5" h="925" fill="none" extrusionOk="0">
                      <a:moveTo>
                        <a:pt x="394" y="0"/>
                      </a:moveTo>
                      <a:lnTo>
                        <a:pt x="394" y="0"/>
                      </a:lnTo>
                      <a:lnTo>
                        <a:pt x="325" y="17"/>
                      </a:lnTo>
                      <a:lnTo>
                        <a:pt x="274" y="34"/>
                      </a:lnTo>
                      <a:lnTo>
                        <a:pt x="223" y="69"/>
                      </a:lnTo>
                      <a:lnTo>
                        <a:pt x="171" y="120"/>
                      </a:lnTo>
                      <a:lnTo>
                        <a:pt x="120" y="171"/>
                      </a:lnTo>
                      <a:lnTo>
                        <a:pt x="86" y="240"/>
                      </a:lnTo>
                      <a:lnTo>
                        <a:pt x="52" y="308"/>
                      </a:lnTo>
                      <a:lnTo>
                        <a:pt x="17" y="394"/>
                      </a:lnTo>
                      <a:lnTo>
                        <a:pt x="17" y="394"/>
                      </a:lnTo>
                      <a:lnTo>
                        <a:pt x="0" y="479"/>
                      </a:lnTo>
                      <a:lnTo>
                        <a:pt x="0" y="565"/>
                      </a:lnTo>
                      <a:lnTo>
                        <a:pt x="17" y="650"/>
                      </a:lnTo>
                      <a:lnTo>
                        <a:pt x="35" y="736"/>
                      </a:lnTo>
                      <a:lnTo>
                        <a:pt x="69" y="804"/>
                      </a:lnTo>
                      <a:lnTo>
                        <a:pt x="120" y="856"/>
                      </a:lnTo>
                      <a:lnTo>
                        <a:pt x="171" y="890"/>
                      </a:lnTo>
                      <a:lnTo>
                        <a:pt x="240" y="907"/>
                      </a:lnTo>
                      <a:lnTo>
                        <a:pt x="240" y="907"/>
                      </a:lnTo>
                      <a:lnTo>
                        <a:pt x="291" y="924"/>
                      </a:lnTo>
                      <a:lnTo>
                        <a:pt x="291" y="924"/>
                      </a:lnTo>
                      <a:lnTo>
                        <a:pt x="343" y="907"/>
                      </a:lnTo>
                      <a:lnTo>
                        <a:pt x="411" y="890"/>
                      </a:lnTo>
                      <a:lnTo>
                        <a:pt x="462" y="856"/>
                      </a:lnTo>
                      <a:lnTo>
                        <a:pt x="514" y="822"/>
                      </a:lnTo>
                      <a:lnTo>
                        <a:pt x="565" y="753"/>
                      </a:lnTo>
                      <a:lnTo>
                        <a:pt x="599" y="702"/>
                      </a:lnTo>
                      <a:lnTo>
                        <a:pt x="633" y="616"/>
                      </a:lnTo>
                      <a:lnTo>
                        <a:pt x="668" y="548"/>
                      </a:lnTo>
                      <a:lnTo>
                        <a:pt x="668" y="548"/>
                      </a:lnTo>
                      <a:lnTo>
                        <a:pt x="668" y="445"/>
                      </a:lnTo>
                      <a:lnTo>
                        <a:pt x="685" y="360"/>
                      </a:lnTo>
                      <a:lnTo>
                        <a:pt x="668" y="274"/>
                      </a:lnTo>
                      <a:lnTo>
                        <a:pt x="633" y="206"/>
                      </a:lnTo>
                      <a:lnTo>
                        <a:pt x="599" y="137"/>
                      </a:lnTo>
                      <a:lnTo>
                        <a:pt x="565" y="86"/>
                      </a:lnTo>
                      <a:lnTo>
                        <a:pt x="514" y="34"/>
                      </a:lnTo>
                      <a:lnTo>
                        <a:pt x="445" y="17"/>
                      </a:lnTo>
                      <a:lnTo>
                        <a:pt x="445" y="17"/>
                      </a:lnTo>
                      <a:lnTo>
                        <a:pt x="394" y="0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5" name="Google Shape;1757;p34">
                  <a:extLst>
                    <a:ext uri="{FF2B5EF4-FFF2-40B4-BE49-F238E27FC236}">
                      <a16:creationId xmlns:a16="http://schemas.microsoft.com/office/drawing/2014/main" id="{D7959F45-5E8F-B9E3-ED14-2E804F629150}"/>
                    </a:ext>
                  </a:extLst>
                </p:cNvPr>
                <p:cNvSpPr/>
                <p:nvPr/>
              </p:nvSpPr>
              <p:spPr>
                <a:xfrm>
                  <a:off x="2419048" y="1502577"/>
                  <a:ext cx="70609" cy="1096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6" h="3269" extrusionOk="0">
                      <a:moveTo>
                        <a:pt x="720" y="0"/>
                      </a:moveTo>
                      <a:lnTo>
                        <a:pt x="651" y="17"/>
                      </a:lnTo>
                      <a:lnTo>
                        <a:pt x="583" y="52"/>
                      </a:lnTo>
                      <a:lnTo>
                        <a:pt x="497" y="103"/>
                      </a:lnTo>
                      <a:lnTo>
                        <a:pt x="343" y="223"/>
                      </a:lnTo>
                      <a:lnTo>
                        <a:pt x="258" y="308"/>
                      </a:lnTo>
                      <a:lnTo>
                        <a:pt x="189" y="411"/>
                      </a:lnTo>
                      <a:lnTo>
                        <a:pt x="138" y="531"/>
                      </a:lnTo>
                      <a:lnTo>
                        <a:pt x="87" y="651"/>
                      </a:lnTo>
                      <a:lnTo>
                        <a:pt x="52" y="770"/>
                      </a:lnTo>
                      <a:lnTo>
                        <a:pt x="18" y="890"/>
                      </a:lnTo>
                      <a:lnTo>
                        <a:pt x="1" y="1147"/>
                      </a:lnTo>
                      <a:lnTo>
                        <a:pt x="1" y="1386"/>
                      </a:lnTo>
                      <a:lnTo>
                        <a:pt x="18" y="1626"/>
                      </a:lnTo>
                      <a:lnTo>
                        <a:pt x="52" y="1848"/>
                      </a:lnTo>
                      <a:lnTo>
                        <a:pt x="104" y="2088"/>
                      </a:lnTo>
                      <a:lnTo>
                        <a:pt x="189" y="2310"/>
                      </a:lnTo>
                      <a:lnTo>
                        <a:pt x="292" y="2516"/>
                      </a:lnTo>
                      <a:lnTo>
                        <a:pt x="412" y="2721"/>
                      </a:lnTo>
                      <a:lnTo>
                        <a:pt x="549" y="2909"/>
                      </a:lnTo>
                      <a:lnTo>
                        <a:pt x="634" y="2995"/>
                      </a:lnTo>
                      <a:lnTo>
                        <a:pt x="737" y="3080"/>
                      </a:lnTo>
                      <a:lnTo>
                        <a:pt x="839" y="3149"/>
                      </a:lnTo>
                      <a:lnTo>
                        <a:pt x="959" y="3200"/>
                      </a:lnTo>
                      <a:lnTo>
                        <a:pt x="1062" y="3234"/>
                      </a:lnTo>
                      <a:lnTo>
                        <a:pt x="1165" y="3252"/>
                      </a:lnTo>
                      <a:lnTo>
                        <a:pt x="1370" y="3269"/>
                      </a:lnTo>
                      <a:lnTo>
                        <a:pt x="1746" y="3269"/>
                      </a:lnTo>
                      <a:lnTo>
                        <a:pt x="2106" y="3234"/>
                      </a:lnTo>
                      <a:lnTo>
                        <a:pt x="2106" y="2824"/>
                      </a:lnTo>
                      <a:lnTo>
                        <a:pt x="2089" y="2413"/>
                      </a:lnTo>
                      <a:lnTo>
                        <a:pt x="2054" y="2002"/>
                      </a:lnTo>
                      <a:lnTo>
                        <a:pt x="1986" y="1609"/>
                      </a:lnTo>
                      <a:lnTo>
                        <a:pt x="1900" y="1335"/>
                      </a:lnTo>
                      <a:lnTo>
                        <a:pt x="1781" y="1010"/>
                      </a:lnTo>
                      <a:lnTo>
                        <a:pt x="1627" y="685"/>
                      </a:lnTo>
                      <a:lnTo>
                        <a:pt x="1524" y="531"/>
                      </a:lnTo>
                      <a:lnTo>
                        <a:pt x="1421" y="377"/>
                      </a:lnTo>
                      <a:lnTo>
                        <a:pt x="1319" y="257"/>
                      </a:lnTo>
                      <a:lnTo>
                        <a:pt x="1199" y="137"/>
                      </a:lnTo>
                      <a:lnTo>
                        <a:pt x="1062" y="69"/>
                      </a:lnTo>
                      <a:lnTo>
                        <a:pt x="925" y="17"/>
                      </a:lnTo>
                      <a:lnTo>
                        <a:pt x="788" y="0"/>
                      </a:lnTo>
                      <a:close/>
                    </a:path>
                  </a:pathLst>
                </a:custGeom>
                <a:solidFill>
                  <a:srgbClr val="F4D8B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6" name="Google Shape;1758;p34">
                  <a:extLst>
                    <a:ext uri="{FF2B5EF4-FFF2-40B4-BE49-F238E27FC236}">
                      <a16:creationId xmlns:a16="http://schemas.microsoft.com/office/drawing/2014/main" id="{38E74EC4-3222-10BE-803E-54DE060E1B79}"/>
                    </a:ext>
                  </a:extLst>
                </p:cNvPr>
                <p:cNvSpPr/>
                <p:nvPr/>
              </p:nvSpPr>
              <p:spPr>
                <a:xfrm>
                  <a:off x="2419048" y="1502577"/>
                  <a:ext cx="70609" cy="1096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6" h="3269" fill="none" extrusionOk="0">
                      <a:moveTo>
                        <a:pt x="343" y="223"/>
                      </a:moveTo>
                      <a:lnTo>
                        <a:pt x="343" y="223"/>
                      </a:lnTo>
                      <a:lnTo>
                        <a:pt x="258" y="308"/>
                      </a:lnTo>
                      <a:lnTo>
                        <a:pt x="189" y="411"/>
                      </a:lnTo>
                      <a:lnTo>
                        <a:pt x="138" y="531"/>
                      </a:lnTo>
                      <a:lnTo>
                        <a:pt x="87" y="651"/>
                      </a:lnTo>
                      <a:lnTo>
                        <a:pt x="52" y="770"/>
                      </a:lnTo>
                      <a:lnTo>
                        <a:pt x="18" y="890"/>
                      </a:lnTo>
                      <a:lnTo>
                        <a:pt x="1" y="1147"/>
                      </a:lnTo>
                      <a:lnTo>
                        <a:pt x="1" y="1147"/>
                      </a:lnTo>
                      <a:lnTo>
                        <a:pt x="1" y="1386"/>
                      </a:lnTo>
                      <a:lnTo>
                        <a:pt x="18" y="1626"/>
                      </a:lnTo>
                      <a:lnTo>
                        <a:pt x="52" y="1848"/>
                      </a:lnTo>
                      <a:lnTo>
                        <a:pt x="104" y="2088"/>
                      </a:lnTo>
                      <a:lnTo>
                        <a:pt x="189" y="2310"/>
                      </a:lnTo>
                      <a:lnTo>
                        <a:pt x="292" y="2516"/>
                      </a:lnTo>
                      <a:lnTo>
                        <a:pt x="412" y="2721"/>
                      </a:lnTo>
                      <a:lnTo>
                        <a:pt x="549" y="2909"/>
                      </a:lnTo>
                      <a:lnTo>
                        <a:pt x="549" y="2909"/>
                      </a:lnTo>
                      <a:lnTo>
                        <a:pt x="634" y="2995"/>
                      </a:lnTo>
                      <a:lnTo>
                        <a:pt x="737" y="3080"/>
                      </a:lnTo>
                      <a:lnTo>
                        <a:pt x="839" y="3149"/>
                      </a:lnTo>
                      <a:lnTo>
                        <a:pt x="959" y="3200"/>
                      </a:lnTo>
                      <a:lnTo>
                        <a:pt x="959" y="3200"/>
                      </a:lnTo>
                      <a:lnTo>
                        <a:pt x="1062" y="3234"/>
                      </a:lnTo>
                      <a:lnTo>
                        <a:pt x="1165" y="3252"/>
                      </a:lnTo>
                      <a:lnTo>
                        <a:pt x="1370" y="3269"/>
                      </a:lnTo>
                      <a:lnTo>
                        <a:pt x="1370" y="3269"/>
                      </a:lnTo>
                      <a:lnTo>
                        <a:pt x="1746" y="3269"/>
                      </a:lnTo>
                      <a:lnTo>
                        <a:pt x="2106" y="3234"/>
                      </a:lnTo>
                      <a:lnTo>
                        <a:pt x="2106" y="3234"/>
                      </a:lnTo>
                      <a:lnTo>
                        <a:pt x="2106" y="2824"/>
                      </a:lnTo>
                      <a:lnTo>
                        <a:pt x="2089" y="2413"/>
                      </a:lnTo>
                      <a:lnTo>
                        <a:pt x="2054" y="2002"/>
                      </a:lnTo>
                      <a:lnTo>
                        <a:pt x="1986" y="1609"/>
                      </a:lnTo>
                      <a:lnTo>
                        <a:pt x="1986" y="1609"/>
                      </a:lnTo>
                      <a:lnTo>
                        <a:pt x="1900" y="1335"/>
                      </a:lnTo>
                      <a:lnTo>
                        <a:pt x="1781" y="1010"/>
                      </a:lnTo>
                      <a:lnTo>
                        <a:pt x="1627" y="685"/>
                      </a:lnTo>
                      <a:lnTo>
                        <a:pt x="1524" y="531"/>
                      </a:lnTo>
                      <a:lnTo>
                        <a:pt x="1421" y="377"/>
                      </a:lnTo>
                      <a:lnTo>
                        <a:pt x="1319" y="257"/>
                      </a:lnTo>
                      <a:lnTo>
                        <a:pt x="1199" y="137"/>
                      </a:lnTo>
                      <a:lnTo>
                        <a:pt x="1062" y="69"/>
                      </a:lnTo>
                      <a:lnTo>
                        <a:pt x="925" y="17"/>
                      </a:lnTo>
                      <a:lnTo>
                        <a:pt x="788" y="0"/>
                      </a:lnTo>
                      <a:lnTo>
                        <a:pt x="720" y="0"/>
                      </a:lnTo>
                      <a:lnTo>
                        <a:pt x="651" y="17"/>
                      </a:lnTo>
                      <a:lnTo>
                        <a:pt x="583" y="52"/>
                      </a:lnTo>
                      <a:lnTo>
                        <a:pt x="497" y="103"/>
                      </a:lnTo>
                      <a:lnTo>
                        <a:pt x="343" y="223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7" name="Google Shape;1759;p34">
                  <a:extLst>
                    <a:ext uri="{FF2B5EF4-FFF2-40B4-BE49-F238E27FC236}">
                      <a16:creationId xmlns:a16="http://schemas.microsoft.com/office/drawing/2014/main" id="{890D9089-7600-9F3C-5AC8-B07F8F810C09}"/>
                    </a:ext>
                  </a:extLst>
                </p:cNvPr>
                <p:cNvSpPr/>
                <p:nvPr/>
              </p:nvSpPr>
              <p:spPr>
                <a:xfrm>
                  <a:off x="2443724" y="1547906"/>
                  <a:ext cx="22430" cy="310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9" h="925" extrusionOk="0">
                      <a:moveTo>
                        <a:pt x="275" y="0"/>
                      </a:moveTo>
                      <a:lnTo>
                        <a:pt x="223" y="17"/>
                      </a:lnTo>
                      <a:lnTo>
                        <a:pt x="172" y="34"/>
                      </a:lnTo>
                      <a:lnTo>
                        <a:pt x="121" y="86"/>
                      </a:lnTo>
                      <a:lnTo>
                        <a:pt x="69" y="137"/>
                      </a:lnTo>
                      <a:lnTo>
                        <a:pt x="35" y="206"/>
                      </a:lnTo>
                      <a:lnTo>
                        <a:pt x="18" y="274"/>
                      </a:lnTo>
                      <a:lnTo>
                        <a:pt x="1" y="360"/>
                      </a:lnTo>
                      <a:lnTo>
                        <a:pt x="1" y="445"/>
                      </a:lnTo>
                      <a:lnTo>
                        <a:pt x="18" y="548"/>
                      </a:lnTo>
                      <a:lnTo>
                        <a:pt x="35" y="616"/>
                      </a:lnTo>
                      <a:lnTo>
                        <a:pt x="69" y="702"/>
                      </a:lnTo>
                      <a:lnTo>
                        <a:pt x="103" y="753"/>
                      </a:lnTo>
                      <a:lnTo>
                        <a:pt x="155" y="822"/>
                      </a:lnTo>
                      <a:lnTo>
                        <a:pt x="206" y="856"/>
                      </a:lnTo>
                      <a:lnTo>
                        <a:pt x="275" y="890"/>
                      </a:lnTo>
                      <a:lnTo>
                        <a:pt x="326" y="907"/>
                      </a:lnTo>
                      <a:lnTo>
                        <a:pt x="377" y="924"/>
                      </a:lnTo>
                      <a:lnTo>
                        <a:pt x="446" y="907"/>
                      </a:lnTo>
                      <a:lnTo>
                        <a:pt x="497" y="890"/>
                      </a:lnTo>
                      <a:lnTo>
                        <a:pt x="548" y="856"/>
                      </a:lnTo>
                      <a:lnTo>
                        <a:pt x="600" y="804"/>
                      </a:lnTo>
                      <a:lnTo>
                        <a:pt x="634" y="736"/>
                      </a:lnTo>
                      <a:lnTo>
                        <a:pt x="651" y="650"/>
                      </a:lnTo>
                      <a:lnTo>
                        <a:pt x="668" y="565"/>
                      </a:lnTo>
                      <a:lnTo>
                        <a:pt x="668" y="479"/>
                      </a:lnTo>
                      <a:lnTo>
                        <a:pt x="651" y="394"/>
                      </a:lnTo>
                      <a:lnTo>
                        <a:pt x="634" y="308"/>
                      </a:lnTo>
                      <a:lnTo>
                        <a:pt x="600" y="240"/>
                      </a:lnTo>
                      <a:lnTo>
                        <a:pt x="548" y="171"/>
                      </a:lnTo>
                      <a:lnTo>
                        <a:pt x="514" y="120"/>
                      </a:lnTo>
                      <a:lnTo>
                        <a:pt x="463" y="69"/>
                      </a:lnTo>
                      <a:lnTo>
                        <a:pt x="394" y="34"/>
                      </a:lnTo>
                      <a:lnTo>
                        <a:pt x="343" y="17"/>
                      </a:lnTo>
                      <a:lnTo>
                        <a:pt x="275" y="0"/>
                      </a:lnTo>
                      <a:close/>
                    </a:path>
                  </a:pathLst>
                </a:custGeom>
                <a:solidFill>
                  <a:srgbClr val="EEC7A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8" name="Google Shape;1760;p34">
                  <a:extLst>
                    <a:ext uri="{FF2B5EF4-FFF2-40B4-BE49-F238E27FC236}">
                      <a16:creationId xmlns:a16="http://schemas.microsoft.com/office/drawing/2014/main" id="{EB1922DC-035E-7AEE-1689-C264CA1EA52D}"/>
                    </a:ext>
                  </a:extLst>
                </p:cNvPr>
                <p:cNvSpPr/>
                <p:nvPr/>
              </p:nvSpPr>
              <p:spPr>
                <a:xfrm>
                  <a:off x="2443724" y="1547906"/>
                  <a:ext cx="22430" cy="310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9" h="925" fill="none" extrusionOk="0">
                      <a:moveTo>
                        <a:pt x="275" y="0"/>
                      </a:moveTo>
                      <a:lnTo>
                        <a:pt x="275" y="0"/>
                      </a:lnTo>
                      <a:lnTo>
                        <a:pt x="223" y="17"/>
                      </a:lnTo>
                      <a:lnTo>
                        <a:pt x="223" y="17"/>
                      </a:lnTo>
                      <a:lnTo>
                        <a:pt x="172" y="34"/>
                      </a:lnTo>
                      <a:lnTo>
                        <a:pt x="121" y="86"/>
                      </a:lnTo>
                      <a:lnTo>
                        <a:pt x="69" y="137"/>
                      </a:lnTo>
                      <a:lnTo>
                        <a:pt x="35" y="206"/>
                      </a:lnTo>
                      <a:lnTo>
                        <a:pt x="18" y="274"/>
                      </a:lnTo>
                      <a:lnTo>
                        <a:pt x="1" y="360"/>
                      </a:lnTo>
                      <a:lnTo>
                        <a:pt x="1" y="445"/>
                      </a:lnTo>
                      <a:lnTo>
                        <a:pt x="18" y="548"/>
                      </a:lnTo>
                      <a:lnTo>
                        <a:pt x="18" y="548"/>
                      </a:lnTo>
                      <a:lnTo>
                        <a:pt x="35" y="616"/>
                      </a:lnTo>
                      <a:lnTo>
                        <a:pt x="69" y="702"/>
                      </a:lnTo>
                      <a:lnTo>
                        <a:pt x="103" y="753"/>
                      </a:lnTo>
                      <a:lnTo>
                        <a:pt x="155" y="822"/>
                      </a:lnTo>
                      <a:lnTo>
                        <a:pt x="206" y="856"/>
                      </a:lnTo>
                      <a:lnTo>
                        <a:pt x="275" y="890"/>
                      </a:lnTo>
                      <a:lnTo>
                        <a:pt x="326" y="907"/>
                      </a:lnTo>
                      <a:lnTo>
                        <a:pt x="377" y="924"/>
                      </a:lnTo>
                      <a:lnTo>
                        <a:pt x="377" y="924"/>
                      </a:lnTo>
                      <a:lnTo>
                        <a:pt x="446" y="907"/>
                      </a:lnTo>
                      <a:lnTo>
                        <a:pt x="446" y="907"/>
                      </a:lnTo>
                      <a:lnTo>
                        <a:pt x="497" y="890"/>
                      </a:lnTo>
                      <a:lnTo>
                        <a:pt x="548" y="856"/>
                      </a:lnTo>
                      <a:lnTo>
                        <a:pt x="600" y="804"/>
                      </a:lnTo>
                      <a:lnTo>
                        <a:pt x="634" y="736"/>
                      </a:lnTo>
                      <a:lnTo>
                        <a:pt x="651" y="650"/>
                      </a:lnTo>
                      <a:lnTo>
                        <a:pt x="668" y="565"/>
                      </a:lnTo>
                      <a:lnTo>
                        <a:pt x="668" y="479"/>
                      </a:lnTo>
                      <a:lnTo>
                        <a:pt x="651" y="394"/>
                      </a:lnTo>
                      <a:lnTo>
                        <a:pt x="651" y="394"/>
                      </a:lnTo>
                      <a:lnTo>
                        <a:pt x="634" y="308"/>
                      </a:lnTo>
                      <a:lnTo>
                        <a:pt x="600" y="240"/>
                      </a:lnTo>
                      <a:lnTo>
                        <a:pt x="548" y="171"/>
                      </a:lnTo>
                      <a:lnTo>
                        <a:pt x="514" y="120"/>
                      </a:lnTo>
                      <a:lnTo>
                        <a:pt x="463" y="69"/>
                      </a:lnTo>
                      <a:lnTo>
                        <a:pt x="394" y="34"/>
                      </a:lnTo>
                      <a:lnTo>
                        <a:pt x="343" y="17"/>
                      </a:lnTo>
                      <a:lnTo>
                        <a:pt x="275" y="0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9" name="Google Shape;1761;p34">
                  <a:extLst>
                    <a:ext uri="{FF2B5EF4-FFF2-40B4-BE49-F238E27FC236}">
                      <a16:creationId xmlns:a16="http://schemas.microsoft.com/office/drawing/2014/main" id="{949239C6-37D5-F2B8-F98E-2A0431696FBA}"/>
                    </a:ext>
                  </a:extLst>
                </p:cNvPr>
                <p:cNvSpPr/>
                <p:nvPr/>
              </p:nvSpPr>
              <p:spPr>
                <a:xfrm>
                  <a:off x="629064" y="2560513"/>
                  <a:ext cx="3872594" cy="21715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505" h="64769" extrusionOk="0">
                      <a:moveTo>
                        <a:pt x="0" y="0"/>
                      </a:moveTo>
                      <a:lnTo>
                        <a:pt x="0" y="64768"/>
                      </a:lnTo>
                      <a:lnTo>
                        <a:pt x="115504" y="64768"/>
                      </a:lnTo>
                      <a:lnTo>
                        <a:pt x="115504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0" name="Google Shape;1762;p34">
                  <a:extLst>
                    <a:ext uri="{FF2B5EF4-FFF2-40B4-BE49-F238E27FC236}">
                      <a16:creationId xmlns:a16="http://schemas.microsoft.com/office/drawing/2014/main" id="{2AB70E7E-1620-5FF2-521B-830053E2B2E3}"/>
                    </a:ext>
                  </a:extLst>
                </p:cNvPr>
                <p:cNvSpPr/>
                <p:nvPr/>
              </p:nvSpPr>
              <p:spPr>
                <a:xfrm>
                  <a:off x="629064" y="2560513"/>
                  <a:ext cx="3872594" cy="2616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505" h="7804" extrusionOk="0">
                      <a:moveTo>
                        <a:pt x="0" y="0"/>
                      </a:moveTo>
                      <a:lnTo>
                        <a:pt x="0" y="7803"/>
                      </a:lnTo>
                      <a:lnTo>
                        <a:pt x="115504" y="7803"/>
                      </a:lnTo>
                      <a:lnTo>
                        <a:pt x="115504" y="0"/>
                      </a:lnTo>
                      <a:close/>
                    </a:path>
                  </a:pathLst>
                </a:custGeom>
                <a:solidFill>
                  <a:srgbClr val="009CC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1" name="Google Shape;1763;p34">
                  <a:extLst>
                    <a:ext uri="{FF2B5EF4-FFF2-40B4-BE49-F238E27FC236}">
                      <a16:creationId xmlns:a16="http://schemas.microsoft.com/office/drawing/2014/main" id="{6B76EAF6-7A73-0C58-E0BD-04C9F44226DD}"/>
                    </a:ext>
                  </a:extLst>
                </p:cNvPr>
                <p:cNvSpPr/>
                <p:nvPr/>
              </p:nvSpPr>
              <p:spPr>
                <a:xfrm>
                  <a:off x="457200" y="2512300"/>
                  <a:ext cx="4216248" cy="218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387" h="6521" extrusionOk="0">
                      <a:moveTo>
                        <a:pt x="1" y="1"/>
                      </a:moveTo>
                      <a:lnTo>
                        <a:pt x="1" y="6521"/>
                      </a:lnTo>
                      <a:lnTo>
                        <a:pt x="117387" y="6521"/>
                      </a:lnTo>
                      <a:lnTo>
                        <a:pt x="117387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2" name="Google Shape;1764;p34">
                  <a:extLst>
                    <a:ext uri="{FF2B5EF4-FFF2-40B4-BE49-F238E27FC236}">
                      <a16:creationId xmlns:a16="http://schemas.microsoft.com/office/drawing/2014/main" id="{0EFB1282-9812-BFEF-F1EE-7B307EE3FB3B}"/>
                    </a:ext>
                  </a:extLst>
                </p:cNvPr>
                <p:cNvSpPr/>
                <p:nvPr/>
              </p:nvSpPr>
              <p:spPr>
                <a:xfrm>
                  <a:off x="1241785" y="1807210"/>
                  <a:ext cx="973069" cy="577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023" h="17233" extrusionOk="0">
                      <a:moveTo>
                        <a:pt x="565" y="1"/>
                      </a:moveTo>
                      <a:lnTo>
                        <a:pt x="446" y="18"/>
                      </a:lnTo>
                      <a:lnTo>
                        <a:pt x="343" y="52"/>
                      </a:lnTo>
                      <a:lnTo>
                        <a:pt x="257" y="103"/>
                      </a:lnTo>
                      <a:lnTo>
                        <a:pt x="172" y="172"/>
                      </a:lnTo>
                      <a:lnTo>
                        <a:pt x="103" y="240"/>
                      </a:lnTo>
                      <a:lnTo>
                        <a:pt x="52" y="343"/>
                      </a:lnTo>
                      <a:lnTo>
                        <a:pt x="18" y="446"/>
                      </a:lnTo>
                      <a:lnTo>
                        <a:pt x="1" y="565"/>
                      </a:lnTo>
                      <a:lnTo>
                        <a:pt x="1" y="16685"/>
                      </a:lnTo>
                      <a:lnTo>
                        <a:pt x="18" y="16787"/>
                      </a:lnTo>
                      <a:lnTo>
                        <a:pt x="52" y="16890"/>
                      </a:lnTo>
                      <a:lnTo>
                        <a:pt x="103" y="16993"/>
                      </a:lnTo>
                      <a:lnTo>
                        <a:pt x="172" y="17078"/>
                      </a:lnTo>
                      <a:lnTo>
                        <a:pt x="257" y="17147"/>
                      </a:lnTo>
                      <a:lnTo>
                        <a:pt x="343" y="17198"/>
                      </a:lnTo>
                      <a:lnTo>
                        <a:pt x="446" y="17232"/>
                      </a:lnTo>
                      <a:lnTo>
                        <a:pt x="28577" y="17232"/>
                      </a:lnTo>
                      <a:lnTo>
                        <a:pt x="28680" y="17198"/>
                      </a:lnTo>
                      <a:lnTo>
                        <a:pt x="28783" y="17147"/>
                      </a:lnTo>
                      <a:lnTo>
                        <a:pt x="28868" y="17078"/>
                      </a:lnTo>
                      <a:lnTo>
                        <a:pt x="28937" y="16993"/>
                      </a:lnTo>
                      <a:lnTo>
                        <a:pt x="28988" y="16890"/>
                      </a:lnTo>
                      <a:lnTo>
                        <a:pt x="29022" y="16787"/>
                      </a:lnTo>
                      <a:lnTo>
                        <a:pt x="29022" y="16685"/>
                      </a:lnTo>
                      <a:lnTo>
                        <a:pt x="29022" y="565"/>
                      </a:lnTo>
                      <a:lnTo>
                        <a:pt x="29022" y="446"/>
                      </a:lnTo>
                      <a:lnTo>
                        <a:pt x="28988" y="343"/>
                      </a:lnTo>
                      <a:lnTo>
                        <a:pt x="28937" y="240"/>
                      </a:lnTo>
                      <a:lnTo>
                        <a:pt x="28868" y="172"/>
                      </a:lnTo>
                      <a:lnTo>
                        <a:pt x="28783" y="103"/>
                      </a:lnTo>
                      <a:lnTo>
                        <a:pt x="28680" y="52"/>
                      </a:lnTo>
                      <a:lnTo>
                        <a:pt x="28577" y="18"/>
                      </a:lnTo>
                      <a:lnTo>
                        <a:pt x="28475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3" name="Google Shape;1765;p34">
                  <a:extLst>
                    <a:ext uri="{FF2B5EF4-FFF2-40B4-BE49-F238E27FC236}">
                      <a16:creationId xmlns:a16="http://schemas.microsoft.com/office/drawing/2014/main" id="{F93BC5EC-2877-4C53-FD94-F7272D5FA5C5}"/>
                    </a:ext>
                  </a:extLst>
                </p:cNvPr>
                <p:cNvSpPr/>
                <p:nvPr/>
              </p:nvSpPr>
              <p:spPr>
                <a:xfrm>
                  <a:off x="1623902" y="2199653"/>
                  <a:ext cx="209413" cy="3098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46" h="9241" extrusionOk="0">
                      <a:moveTo>
                        <a:pt x="1626" y="0"/>
                      </a:moveTo>
                      <a:lnTo>
                        <a:pt x="1438" y="17"/>
                      </a:lnTo>
                      <a:lnTo>
                        <a:pt x="1266" y="69"/>
                      </a:lnTo>
                      <a:lnTo>
                        <a:pt x="1095" y="154"/>
                      </a:lnTo>
                      <a:lnTo>
                        <a:pt x="958" y="274"/>
                      </a:lnTo>
                      <a:lnTo>
                        <a:pt x="839" y="394"/>
                      </a:lnTo>
                      <a:lnTo>
                        <a:pt x="736" y="548"/>
                      </a:lnTo>
                      <a:lnTo>
                        <a:pt x="685" y="719"/>
                      </a:lnTo>
                      <a:lnTo>
                        <a:pt x="650" y="907"/>
                      </a:lnTo>
                      <a:lnTo>
                        <a:pt x="0" y="9240"/>
                      </a:lnTo>
                      <a:lnTo>
                        <a:pt x="6246" y="9240"/>
                      </a:lnTo>
                      <a:lnTo>
                        <a:pt x="5596" y="907"/>
                      </a:lnTo>
                      <a:lnTo>
                        <a:pt x="5561" y="719"/>
                      </a:lnTo>
                      <a:lnTo>
                        <a:pt x="5493" y="548"/>
                      </a:lnTo>
                      <a:lnTo>
                        <a:pt x="5407" y="394"/>
                      </a:lnTo>
                      <a:lnTo>
                        <a:pt x="5288" y="274"/>
                      </a:lnTo>
                      <a:lnTo>
                        <a:pt x="5134" y="154"/>
                      </a:lnTo>
                      <a:lnTo>
                        <a:pt x="4980" y="69"/>
                      </a:lnTo>
                      <a:lnTo>
                        <a:pt x="4809" y="17"/>
                      </a:lnTo>
                      <a:lnTo>
                        <a:pt x="4620" y="0"/>
                      </a:lnTo>
                      <a:close/>
                    </a:path>
                  </a:pathLst>
                </a:custGeom>
                <a:solidFill>
                  <a:srgbClr val="43434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4" name="Google Shape;1766;p34">
                  <a:extLst>
                    <a:ext uri="{FF2B5EF4-FFF2-40B4-BE49-F238E27FC236}">
                      <a16:creationId xmlns:a16="http://schemas.microsoft.com/office/drawing/2014/main" id="{97C98F30-4F4E-06E8-0781-684150A03F2D}"/>
                    </a:ext>
                  </a:extLst>
                </p:cNvPr>
                <p:cNvSpPr/>
                <p:nvPr/>
              </p:nvSpPr>
              <p:spPr>
                <a:xfrm>
                  <a:off x="3190725" y="2429117"/>
                  <a:ext cx="697640" cy="803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808" h="2397" extrusionOk="0">
                      <a:moveTo>
                        <a:pt x="0" y="1"/>
                      </a:moveTo>
                      <a:lnTo>
                        <a:pt x="0" y="2396"/>
                      </a:lnTo>
                      <a:lnTo>
                        <a:pt x="20808" y="2396"/>
                      </a:lnTo>
                      <a:lnTo>
                        <a:pt x="20808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5" name="Google Shape;1767;p34">
                  <a:extLst>
                    <a:ext uri="{FF2B5EF4-FFF2-40B4-BE49-F238E27FC236}">
                      <a16:creationId xmlns:a16="http://schemas.microsoft.com/office/drawing/2014/main" id="{D500DBA9-C072-D563-7D18-082C02452F3A}"/>
                    </a:ext>
                  </a:extLst>
                </p:cNvPr>
                <p:cNvSpPr/>
                <p:nvPr/>
              </p:nvSpPr>
              <p:spPr>
                <a:xfrm>
                  <a:off x="3190725" y="2264462"/>
                  <a:ext cx="697640" cy="803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808" h="2397" extrusionOk="0">
                      <a:moveTo>
                        <a:pt x="0" y="1"/>
                      </a:moveTo>
                      <a:lnTo>
                        <a:pt x="0" y="2396"/>
                      </a:lnTo>
                      <a:lnTo>
                        <a:pt x="20808" y="2396"/>
                      </a:lnTo>
                      <a:lnTo>
                        <a:pt x="20808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6" name="Google Shape;1768;p34">
                  <a:extLst>
                    <a:ext uri="{FF2B5EF4-FFF2-40B4-BE49-F238E27FC236}">
                      <a16:creationId xmlns:a16="http://schemas.microsoft.com/office/drawing/2014/main" id="{8BFE4BB8-1C94-61A8-3D4E-13943F8AE96D}"/>
                    </a:ext>
                  </a:extLst>
                </p:cNvPr>
                <p:cNvSpPr/>
                <p:nvPr/>
              </p:nvSpPr>
              <p:spPr>
                <a:xfrm>
                  <a:off x="3190725" y="2099807"/>
                  <a:ext cx="697640" cy="803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808" h="2397" extrusionOk="0">
                      <a:moveTo>
                        <a:pt x="0" y="1"/>
                      </a:moveTo>
                      <a:lnTo>
                        <a:pt x="0" y="2396"/>
                      </a:lnTo>
                      <a:lnTo>
                        <a:pt x="20808" y="2396"/>
                      </a:lnTo>
                      <a:lnTo>
                        <a:pt x="20808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7" name="Google Shape;1769;p34">
                  <a:extLst>
                    <a:ext uri="{FF2B5EF4-FFF2-40B4-BE49-F238E27FC236}">
                      <a16:creationId xmlns:a16="http://schemas.microsoft.com/office/drawing/2014/main" id="{FD397876-7568-5E5E-B3ED-0E42A91894D2}"/>
                    </a:ext>
                  </a:extLst>
                </p:cNvPr>
                <p:cNvSpPr/>
                <p:nvPr/>
              </p:nvSpPr>
              <p:spPr>
                <a:xfrm>
                  <a:off x="3190725" y="2019508"/>
                  <a:ext cx="16093" cy="4899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" h="14614" extrusionOk="0">
                      <a:moveTo>
                        <a:pt x="0" y="0"/>
                      </a:moveTo>
                      <a:lnTo>
                        <a:pt x="0" y="14613"/>
                      </a:lnTo>
                      <a:lnTo>
                        <a:pt x="479" y="14613"/>
                      </a:lnTo>
                      <a:lnTo>
                        <a:pt x="479" y="0"/>
                      </a:lnTo>
                      <a:close/>
                    </a:path>
                  </a:pathLst>
                </a:custGeom>
                <a:solidFill>
                  <a:srgbClr val="02263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8" name="Google Shape;1770;p34">
                  <a:extLst>
                    <a:ext uri="{FF2B5EF4-FFF2-40B4-BE49-F238E27FC236}">
                      <a16:creationId xmlns:a16="http://schemas.microsoft.com/office/drawing/2014/main" id="{5BE5417E-FE95-DB07-68A3-AEB922BCA835}"/>
                    </a:ext>
                  </a:extLst>
                </p:cNvPr>
                <p:cNvSpPr/>
                <p:nvPr/>
              </p:nvSpPr>
              <p:spPr>
                <a:xfrm>
                  <a:off x="3389779" y="2122204"/>
                  <a:ext cx="276568" cy="390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49" h="1164" extrusionOk="0">
                      <a:moveTo>
                        <a:pt x="1" y="0"/>
                      </a:moveTo>
                      <a:lnTo>
                        <a:pt x="1" y="1164"/>
                      </a:lnTo>
                      <a:lnTo>
                        <a:pt x="8249" y="1164"/>
                      </a:lnTo>
                      <a:lnTo>
                        <a:pt x="8249" y="0"/>
                      </a:lnTo>
                      <a:close/>
                    </a:path>
                  </a:pathLst>
                </a:custGeom>
                <a:solidFill>
                  <a:srgbClr val="F6F9F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9" name="Google Shape;1771;p34">
                  <a:extLst>
                    <a:ext uri="{FF2B5EF4-FFF2-40B4-BE49-F238E27FC236}">
                      <a16:creationId xmlns:a16="http://schemas.microsoft.com/office/drawing/2014/main" id="{E8FF53C8-7C02-E738-11A9-4D5D85BCBF03}"/>
                    </a:ext>
                  </a:extLst>
                </p:cNvPr>
                <p:cNvSpPr/>
                <p:nvPr/>
              </p:nvSpPr>
              <p:spPr>
                <a:xfrm>
                  <a:off x="3389779" y="2285115"/>
                  <a:ext cx="276568" cy="39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49" h="1165" extrusionOk="0">
                      <a:moveTo>
                        <a:pt x="1" y="1"/>
                      </a:moveTo>
                      <a:lnTo>
                        <a:pt x="1" y="1164"/>
                      </a:lnTo>
                      <a:lnTo>
                        <a:pt x="8249" y="1164"/>
                      </a:lnTo>
                      <a:lnTo>
                        <a:pt x="8249" y="1"/>
                      </a:lnTo>
                      <a:close/>
                    </a:path>
                  </a:pathLst>
                </a:custGeom>
                <a:solidFill>
                  <a:srgbClr val="F6F9F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0" name="Google Shape;1772;p34">
                  <a:extLst>
                    <a:ext uri="{FF2B5EF4-FFF2-40B4-BE49-F238E27FC236}">
                      <a16:creationId xmlns:a16="http://schemas.microsoft.com/office/drawing/2014/main" id="{D461D8F8-EA9B-7570-EA78-4BEDD01AC52E}"/>
                    </a:ext>
                  </a:extLst>
                </p:cNvPr>
                <p:cNvSpPr/>
                <p:nvPr/>
              </p:nvSpPr>
              <p:spPr>
                <a:xfrm>
                  <a:off x="3389779" y="2448061"/>
                  <a:ext cx="276568" cy="39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49" h="1165" extrusionOk="0">
                      <a:moveTo>
                        <a:pt x="1" y="0"/>
                      </a:moveTo>
                      <a:lnTo>
                        <a:pt x="1" y="1164"/>
                      </a:lnTo>
                      <a:lnTo>
                        <a:pt x="8249" y="1164"/>
                      </a:lnTo>
                      <a:lnTo>
                        <a:pt x="8249" y="0"/>
                      </a:lnTo>
                      <a:close/>
                    </a:path>
                  </a:pathLst>
                </a:custGeom>
                <a:solidFill>
                  <a:srgbClr val="F6F9F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1" name="Google Shape;1773;p34">
                  <a:extLst>
                    <a:ext uri="{FF2B5EF4-FFF2-40B4-BE49-F238E27FC236}">
                      <a16:creationId xmlns:a16="http://schemas.microsoft.com/office/drawing/2014/main" id="{4577A20A-3A76-271D-F0F4-618098C2189A}"/>
                    </a:ext>
                  </a:extLst>
                </p:cNvPr>
                <p:cNvSpPr/>
                <p:nvPr/>
              </p:nvSpPr>
              <p:spPr>
                <a:xfrm>
                  <a:off x="821123" y="2933379"/>
                  <a:ext cx="641415" cy="6414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31" h="19132" extrusionOk="0">
                      <a:moveTo>
                        <a:pt x="0" y="1"/>
                      </a:moveTo>
                      <a:lnTo>
                        <a:pt x="0" y="19131"/>
                      </a:lnTo>
                      <a:lnTo>
                        <a:pt x="19131" y="19131"/>
                      </a:lnTo>
                      <a:lnTo>
                        <a:pt x="19131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2" name="Google Shape;1774;p34">
                  <a:extLst>
                    <a:ext uri="{FF2B5EF4-FFF2-40B4-BE49-F238E27FC236}">
                      <a16:creationId xmlns:a16="http://schemas.microsoft.com/office/drawing/2014/main" id="{D9EB6DEC-216F-DA57-3CC2-B1A8FBDC9ADA}"/>
                    </a:ext>
                  </a:extLst>
                </p:cNvPr>
                <p:cNvSpPr/>
                <p:nvPr/>
              </p:nvSpPr>
              <p:spPr>
                <a:xfrm>
                  <a:off x="1086160" y="3030912"/>
                  <a:ext cx="111345" cy="4463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21" h="13314" extrusionOk="0">
                      <a:moveTo>
                        <a:pt x="1" y="0"/>
                      </a:moveTo>
                      <a:lnTo>
                        <a:pt x="1" y="13313"/>
                      </a:lnTo>
                      <a:lnTo>
                        <a:pt x="3320" y="13313"/>
                      </a:lnTo>
                      <a:lnTo>
                        <a:pt x="332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3" name="Google Shape;1775;p34">
                  <a:extLst>
                    <a:ext uri="{FF2B5EF4-FFF2-40B4-BE49-F238E27FC236}">
                      <a16:creationId xmlns:a16="http://schemas.microsoft.com/office/drawing/2014/main" id="{E8D00832-D557-6A08-A1F7-01EC3725E1D8}"/>
                    </a:ext>
                  </a:extLst>
                </p:cNvPr>
                <p:cNvSpPr/>
                <p:nvPr/>
              </p:nvSpPr>
              <p:spPr>
                <a:xfrm>
                  <a:off x="918622" y="3198450"/>
                  <a:ext cx="446385" cy="1113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14" h="3320" extrusionOk="0">
                      <a:moveTo>
                        <a:pt x="1" y="0"/>
                      </a:moveTo>
                      <a:lnTo>
                        <a:pt x="1" y="3320"/>
                      </a:lnTo>
                      <a:lnTo>
                        <a:pt x="13314" y="3320"/>
                      </a:lnTo>
                      <a:lnTo>
                        <a:pt x="13314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cxnSp>
            <p:nvCxnSpPr>
              <p:cNvPr id="260" name="Google Shape;1776;p34">
                <a:extLst>
                  <a:ext uri="{FF2B5EF4-FFF2-40B4-BE49-F238E27FC236}">
                    <a16:creationId xmlns:a16="http://schemas.microsoft.com/office/drawing/2014/main" id="{17D4EAEC-FC99-518F-4A86-53CEE285933E}"/>
                  </a:ext>
                </a:extLst>
              </p:cNvPr>
              <p:cNvCxnSpPr/>
              <p:nvPr/>
            </p:nvCxnSpPr>
            <p:spPr>
              <a:xfrm>
                <a:off x="450313" y="4737425"/>
                <a:ext cx="4230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258" name="Google Shape;1664;p34">
              <a:extLst>
                <a:ext uri="{FF2B5EF4-FFF2-40B4-BE49-F238E27FC236}">
                  <a16:creationId xmlns:a16="http://schemas.microsoft.com/office/drawing/2014/main" id="{5CFA00D1-6A3B-F9E1-E15B-96D91A5B81BC}"/>
                </a:ext>
              </a:extLst>
            </p:cNvPr>
            <p:cNvSpPr/>
            <p:nvPr/>
          </p:nvSpPr>
          <p:spPr>
            <a:xfrm>
              <a:off x="4308825" y="2783850"/>
              <a:ext cx="174300" cy="1743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4" name="Google Shape;1074;p29">
            <a:extLst>
              <a:ext uri="{FF2B5EF4-FFF2-40B4-BE49-F238E27FC236}">
                <a16:creationId xmlns:a16="http://schemas.microsoft.com/office/drawing/2014/main" id="{7F5D2AE0-3F2F-2DC1-4DD8-CAC88A1E86F3}"/>
              </a:ext>
            </a:extLst>
          </p:cNvPr>
          <p:cNvGrpSpPr/>
          <p:nvPr/>
        </p:nvGrpSpPr>
        <p:grpSpPr>
          <a:xfrm>
            <a:off x="6985906" y="1132438"/>
            <a:ext cx="1318778" cy="2731817"/>
            <a:chOff x="3747000" y="1125025"/>
            <a:chExt cx="1652200" cy="3607039"/>
          </a:xfrm>
        </p:grpSpPr>
        <p:grpSp>
          <p:nvGrpSpPr>
            <p:cNvPr id="365" name="Google Shape;1075;p29">
              <a:extLst>
                <a:ext uri="{FF2B5EF4-FFF2-40B4-BE49-F238E27FC236}">
                  <a16:creationId xmlns:a16="http://schemas.microsoft.com/office/drawing/2014/main" id="{26E7B51F-7F73-1B4D-A471-535B88F8E33F}"/>
                </a:ext>
              </a:extLst>
            </p:cNvPr>
            <p:cNvGrpSpPr/>
            <p:nvPr/>
          </p:nvGrpSpPr>
          <p:grpSpPr>
            <a:xfrm>
              <a:off x="3826637" y="1125025"/>
              <a:ext cx="1490716" cy="3607039"/>
              <a:chOff x="3826637" y="1125025"/>
              <a:chExt cx="1490716" cy="3607039"/>
            </a:xfrm>
          </p:grpSpPr>
          <p:sp>
            <p:nvSpPr>
              <p:cNvPr id="370" name="Google Shape;1076;p29">
                <a:extLst>
                  <a:ext uri="{FF2B5EF4-FFF2-40B4-BE49-F238E27FC236}">
                    <a16:creationId xmlns:a16="http://schemas.microsoft.com/office/drawing/2014/main" id="{632BB45C-17EE-F8BA-7E41-7D08319FB10B}"/>
                  </a:ext>
                </a:extLst>
              </p:cNvPr>
              <p:cNvSpPr/>
              <p:nvPr/>
            </p:nvSpPr>
            <p:spPr>
              <a:xfrm>
                <a:off x="4216399" y="4511019"/>
                <a:ext cx="302068" cy="221044"/>
              </a:xfrm>
              <a:custGeom>
                <a:avLst/>
                <a:gdLst/>
                <a:ahLst/>
                <a:cxnLst/>
                <a:rect l="l" t="t" r="r" b="b"/>
                <a:pathLst>
                  <a:path w="16620" h="12162" extrusionOk="0">
                    <a:moveTo>
                      <a:pt x="12688" y="0"/>
                    </a:moveTo>
                    <a:lnTo>
                      <a:pt x="12346" y="13"/>
                    </a:lnTo>
                    <a:lnTo>
                      <a:pt x="11991" y="40"/>
                    </a:lnTo>
                    <a:lnTo>
                      <a:pt x="11623" y="92"/>
                    </a:lnTo>
                    <a:lnTo>
                      <a:pt x="11255" y="145"/>
                    </a:lnTo>
                    <a:lnTo>
                      <a:pt x="10874" y="224"/>
                    </a:lnTo>
                    <a:lnTo>
                      <a:pt x="10493" y="303"/>
                    </a:lnTo>
                    <a:lnTo>
                      <a:pt x="10111" y="408"/>
                    </a:lnTo>
                    <a:lnTo>
                      <a:pt x="9717" y="513"/>
                    </a:lnTo>
                    <a:lnTo>
                      <a:pt x="9309" y="645"/>
                    </a:lnTo>
                    <a:lnTo>
                      <a:pt x="8902" y="776"/>
                    </a:lnTo>
                    <a:lnTo>
                      <a:pt x="8494" y="934"/>
                    </a:lnTo>
                    <a:lnTo>
                      <a:pt x="8086" y="1092"/>
                    </a:lnTo>
                    <a:lnTo>
                      <a:pt x="7679" y="1276"/>
                    </a:lnTo>
                    <a:lnTo>
                      <a:pt x="7258" y="1473"/>
                    </a:lnTo>
                    <a:lnTo>
                      <a:pt x="6851" y="1683"/>
                    </a:lnTo>
                    <a:lnTo>
                      <a:pt x="6430" y="1894"/>
                    </a:lnTo>
                    <a:lnTo>
                      <a:pt x="6022" y="2130"/>
                    </a:lnTo>
                    <a:lnTo>
                      <a:pt x="5615" y="2367"/>
                    </a:lnTo>
                    <a:lnTo>
                      <a:pt x="5220" y="2617"/>
                    </a:lnTo>
                    <a:lnTo>
                      <a:pt x="4826" y="2880"/>
                    </a:lnTo>
                    <a:lnTo>
                      <a:pt x="4458" y="3143"/>
                    </a:lnTo>
                    <a:lnTo>
                      <a:pt x="4090" y="3406"/>
                    </a:lnTo>
                    <a:lnTo>
                      <a:pt x="3748" y="3682"/>
                    </a:lnTo>
                    <a:lnTo>
                      <a:pt x="3406" y="3958"/>
                    </a:lnTo>
                    <a:lnTo>
                      <a:pt x="3090" y="4247"/>
                    </a:lnTo>
                    <a:lnTo>
                      <a:pt x="2775" y="4523"/>
                    </a:lnTo>
                    <a:lnTo>
                      <a:pt x="2485" y="4812"/>
                    </a:lnTo>
                    <a:lnTo>
                      <a:pt x="2209" y="5102"/>
                    </a:lnTo>
                    <a:lnTo>
                      <a:pt x="1946" y="5391"/>
                    </a:lnTo>
                    <a:lnTo>
                      <a:pt x="1697" y="5680"/>
                    </a:lnTo>
                    <a:lnTo>
                      <a:pt x="1460" y="5969"/>
                    </a:lnTo>
                    <a:lnTo>
                      <a:pt x="1236" y="6272"/>
                    </a:lnTo>
                    <a:lnTo>
                      <a:pt x="1039" y="6561"/>
                    </a:lnTo>
                    <a:lnTo>
                      <a:pt x="855" y="6850"/>
                    </a:lnTo>
                    <a:lnTo>
                      <a:pt x="684" y="7140"/>
                    </a:lnTo>
                    <a:lnTo>
                      <a:pt x="540" y="7429"/>
                    </a:lnTo>
                    <a:lnTo>
                      <a:pt x="395" y="7705"/>
                    </a:lnTo>
                    <a:lnTo>
                      <a:pt x="290" y="7994"/>
                    </a:lnTo>
                    <a:lnTo>
                      <a:pt x="185" y="8270"/>
                    </a:lnTo>
                    <a:lnTo>
                      <a:pt x="106" y="8533"/>
                    </a:lnTo>
                    <a:lnTo>
                      <a:pt x="53" y="8809"/>
                    </a:lnTo>
                    <a:lnTo>
                      <a:pt x="14" y="9072"/>
                    </a:lnTo>
                    <a:lnTo>
                      <a:pt x="1" y="9322"/>
                    </a:lnTo>
                    <a:lnTo>
                      <a:pt x="1" y="9572"/>
                    </a:lnTo>
                    <a:lnTo>
                      <a:pt x="14" y="9822"/>
                    </a:lnTo>
                    <a:lnTo>
                      <a:pt x="53" y="10045"/>
                    </a:lnTo>
                    <a:lnTo>
                      <a:pt x="119" y="10282"/>
                    </a:lnTo>
                    <a:lnTo>
                      <a:pt x="211" y="10492"/>
                    </a:lnTo>
                    <a:lnTo>
                      <a:pt x="316" y="10703"/>
                    </a:lnTo>
                    <a:lnTo>
                      <a:pt x="448" y="10900"/>
                    </a:lnTo>
                    <a:lnTo>
                      <a:pt x="592" y="11084"/>
                    </a:lnTo>
                    <a:lnTo>
                      <a:pt x="750" y="11255"/>
                    </a:lnTo>
                    <a:lnTo>
                      <a:pt x="934" y="11413"/>
                    </a:lnTo>
                    <a:lnTo>
                      <a:pt x="1144" y="11544"/>
                    </a:lnTo>
                    <a:lnTo>
                      <a:pt x="1355" y="11676"/>
                    </a:lnTo>
                    <a:lnTo>
                      <a:pt x="1591" y="11781"/>
                    </a:lnTo>
                    <a:lnTo>
                      <a:pt x="1828" y="11886"/>
                    </a:lnTo>
                    <a:lnTo>
                      <a:pt x="2091" y="11965"/>
                    </a:lnTo>
                    <a:lnTo>
                      <a:pt x="2367" y="12031"/>
                    </a:lnTo>
                    <a:lnTo>
                      <a:pt x="2656" y="12083"/>
                    </a:lnTo>
                    <a:lnTo>
                      <a:pt x="2959" y="12123"/>
                    </a:lnTo>
                    <a:lnTo>
                      <a:pt x="3274" y="12149"/>
                    </a:lnTo>
                    <a:lnTo>
                      <a:pt x="3590" y="12162"/>
                    </a:lnTo>
                    <a:lnTo>
                      <a:pt x="3932" y="12162"/>
                    </a:lnTo>
                    <a:lnTo>
                      <a:pt x="4274" y="12149"/>
                    </a:lnTo>
                    <a:lnTo>
                      <a:pt x="4629" y="12109"/>
                    </a:lnTo>
                    <a:lnTo>
                      <a:pt x="4984" y="12070"/>
                    </a:lnTo>
                    <a:lnTo>
                      <a:pt x="5352" y="12017"/>
                    </a:lnTo>
                    <a:lnTo>
                      <a:pt x="5733" y="11938"/>
                    </a:lnTo>
                    <a:lnTo>
                      <a:pt x="6114" y="11860"/>
                    </a:lnTo>
                    <a:lnTo>
                      <a:pt x="6509" y="11754"/>
                    </a:lnTo>
                    <a:lnTo>
                      <a:pt x="6903" y="11649"/>
                    </a:lnTo>
                    <a:lnTo>
                      <a:pt x="7298" y="11518"/>
                    </a:lnTo>
                    <a:lnTo>
                      <a:pt x="7705" y="11386"/>
                    </a:lnTo>
                    <a:lnTo>
                      <a:pt x="8113" y="11229"/>
                    </a:lnTo>
                    <a:lnTo>
                      <a:pt x="8520" y="11058"/>
                    </a:lnTo>
                    <a:lnTo>
                      <a:pt x="8941" y="10887"/>
                    </a:lnTo>
                    <a:lnTo>
                      <a:pt x="9349" y="10689"/>
                    </a:lnTo>
                    <a:lnTo>
                      <a:pt x="9769" y="10479"/>
                    </a:lnTo>
                    <a:lnTo>
                      <a:pt x="10177" y="10269"/>
                    </a:lnTo>
                    <a:lnTo>
                      <a:pt x="10598" y="10032"/>
                    </a:lnTo>
                    <a:lnTo>
                      <a:pt x="11005" y="9782"/>
                    </a:lnTo>
                    <a:lnTo>
                      <a:pt x="11400" y="9532"/>
                    </a:lnTo>
                    <a:lnTo>
                      <a:pt x="11781" y="9283"/>
                    </a:lnTo>
                    <a:lnTo>
                      <a:pt x="12162" y="9020"/>
                    </a:lnTo>
                    <a:lnTo>
                      <a:pt x="12517" y="8757"/>
                    </a:lnTo>
                    <a:lnTo>
                      <a:pt x="12872" y="8481"/>
                    </a:lnTo>
                    <a:lnTo>
                      <a:pt x="13201" y="8205"/>
                    </a:lnTo>
                    <a:lnTo>
                      <a:pt x="13530" y="7915"/>
                    </a:lnTo>
                    <a:lnTo>
                      <a:pt x="13832" y="7639"/>
                    </a:lnTo>
                    <a:lnTo>
                      <a:pt x="14121" y="7350"/>
                    </a:lnTo>
                    <a:lnTo>
                      <a:pt x="14411" y="7061"/>
                    </a:lnTo>
                    <a:lnTo>
                      <a:pt x="14674" y="6771"/>
                    </a:lnTo>
                    <a:lnTo>
                      <a:pt x="14923" y="6482"/>
                    </a:lnTo>
                    <a:lnTo>
                      <a:pt x="15160" y="6193"/>
                    </a:lnTo>
                    <a:lnTo>
                      <a:pt x="15370" y="5890"/>
                    </a:lnTo>
                    <a:lnTo>
                      <a:pt x="15581" y="5601"/>
                    </a:lnTo>
                    <a:lnTo>
                      <a:pt x="15765" y="5312"/>
                    </a:lnTo>
                    <a:lnTo>
                      <a:pt x="15923" y="5023"/>
                    </a:lnTo>
                    <a:lnTo>
                      <a:pt x="16080" y="4733"/>
                    </a:lnTo>
                    <a:lnTo>
                      <a:pt x="16212" y="4457"/>
                    </a:lnTo>
                    <a:lnTo>
                      <a:pt x="16330" y="4168"/>
                    </a:lnTo>
                    <a:lnTo>
                      <a:pt x="16422" y="3892"/>
                    </a:lnTo>
                    <a:lnTo>
                      <a:pt x="16501" y="3629"/>
                    </a:lnTo>
                    <a:lnTo>
                      <a:pt x="16567" y="3353"/>
                    </a:lnTo>
                    <a:lnTo>
                      <a:pt x="16606" y="3090"/>
                    </a:lnTo>
                    <a:lnTo>
                      <a:pt x="16619" y="2840"/>
                    </a:lnTo>
                    <a:lnTo>
                      <a:pt x="16619" y="2590"/>
                    </a:lnTo>
                    <a:lnTo>
                      <a:pt x="16593" y="2341"/>
                    </a:lnTo>
                    <a:lnTo>
                      <a:pt x="16554" y="2104"/>
                    </a:lnTo>
                    <a:lnTo>
                      <a:pt x="16488" y="1880"/>
                    </a:lnTo>
                    <a:lnTo>
                      <a:pt x="16409" y="1670"/>
                    </a:lnTo>
                    <a:lnTo>
                      <a:pt x="16304" y="1460"/>
                    </a:lnTo>
                    <a:lnTo>
                      <a:pt x="16172" y="1262"/>
                    </a:lnTo>
                    <a:lnTo>
                      <a:pt x="16028" y="1078"/>
                    </a:lnTo>
                    <a:lnTo>
                      <a:pt x="15857" y="907"/>
                    </a:lnTo>
                    <a:lnTo>
                      <a:pt x="15673" y="750"/>
                    </a:lnTo>
                    <a:lnTo>
                      <a:pt x="15476" y="618"/>
                    </a:lnTo>
                    <a:lnTo>
                      <a:pt x="15265" y="487"/>
                    </a:lnTo>
                    <a:lnTo>
                      <a:pt x="15029" y="382"/>
                    </a:lnTo>
                    <a:lnTo>
                      <a:pt x="14779" y="276"/>
                    </a:lnTo>
                    <a:lnTo>
                      <a:pt x="14516" y="197"/>
                    </a:lnTo>
                    <a:lnTo>
                      <a:pt x="14240" y="132"/>
                    </a:lnTo>
                    <a:lnTo>
                      <a:pt x="13950" y="79"/>
                    </a:lnTo>
                    <a:lnTo>
                      <a:pt x="13661" y="40"/>
                    </a:lnTo>
                    <a:lnTo>
                      <a:pt x="13346" y="13"/>
                    </a:lnTo>
                    <a:lnTo>
                      <a:pt x="13017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" name="Google Shape;1077;p29">
                <a:extLst>
                  <a:ext uri="{FF2B5EF4-FFF2-40B4-BE49-F238E27FC236}">
                    <a16:creationId xmlns:a16="http://schemas.microsoft.com/office/drawing/2014/main" id="{D4828B6C-8A09-BAF2-4048-F95DD125B6E7}"/>
                  </a:ext>
                </a:extLst>
              </p:cNvPr>
              <p:cNvSpPr/>
              <p:nvPr/>
            </p:nvSpPr>
            <p:spPr>
              <a:xfrm>
                <a:off x="4852788" y="4511019"/>
                <a:ext cx="302068" cy="221044"/>
              </a:xfrm>
              <a:custGeom>
                <a:avLst/>
                <a:gdLst/>
                <a:ahLst/>
                <a:cxnLst/>
                <a:rect l="l" t="t" r="r" b="b"/>
                <a:pathLst>
                  <a:path w="16620" h="12162" extrusionOk="0">
                    <a:moveTo>
                      <a:pt x="3603" y="0"/>
                    </a:moveTo>
                    <a:lnTo>
                      <a:pt x="3274" y="13"/>
                    </a:lnTo>
                    <a:lnTo>
                      <a:pt x="2958" y="40"/>
                    </a:lnTo>
                    <a:lnTo>
                      <a:pt x="2669" y="79"/>
                    </a:lnTo>
                    <a:lnTo>
                      <a:pt x="2380" y="132"/>
                    </a:lnTo>
                    <a:lnTo>
                      <a:pt x="2104" y="197"/>
                    </a:lnTo>
                    <a:lnTo>
                      <a:pt x="1841" y="276"/>
                    </a:lnTo>
                    <a:lnTo>
                      <a:pt x="1591" y="382"/>
                    </a:lnTo>
                    <a:lnTo>
                      <a:pt x="1354" y="487"/>
                    </a:lnTo>
                    <a:lnTo>
                      <a:pt x="1144" y="618"/>
                    </a:lnTo>
                    <a:lnTo>
                      <a:pt x="947" y="750"/>
                    </a:lnTo>
                    <a:lnTo>
                      <a:pt x="763" y="907"/>
                    </a:lnTo>
                    <a:lnTo>
                      <a:pt x="592" y="1078"/>
                    </a:lnTo>
                    <a:lnTo>
                      <a:pt x="447" y="1262"/>
                    </a:lnTo>
                    <a:lnTo>
                      <a:pt x="316" y="1460"/>
                    </a:lnTo>
                    <a:lnTo>
                      <a:pt x="211" y="1670"/>
                    </a:lnTo>
                    <a:lnTo>
                      <a:pt x="132" y="1880"/>
                    </a:lnTo>
                    <a:lnTo>
                      <a:pt x="66" y="2104"/>
                    </a:lnTo>
                    <a:lnTo>
                      <a:pt x="27" y="2341"/>
                    </a:lnTo>
                    <a:lnTo>
                      <a:pt x="0" y="2590"/>
                    </a:lnTo>
                    <a:lnTo>
                      <a:pt x="0" y="2840"/>
                    </a:lnTo>
                    <a:lnTo>
                      <a:pt x="13" y="3090"/>
                    </a:lnTo>
                    <a:lnTo>
                      <a:pt x="53" y="3353"/>
                    </a:lnTo>
                    <a:lnTo>
                      <a:pt x="119" y="3629"/>
                    </a:lnTo>
                    <a:lnTo>
                      <a:pt x="197" y="3892"/>
                    </a:lnTo>
                    <a:lnTo>
                      <a:pt x="289" y="4168"/>
                    </a:lnTo>
                    <a:lnTo>
                      <a:pt x="408" y="4457"/>
                    </a:lnTo>
                    <a:lnTo>
                      <a:pt x="539" y="4733"/>
                    </a:lnTo>
                    <a:lnTo>
                      <a:pt x="697" y="5023"/>
                    </a:lnTo>
                    <a:lnTo>
                      <a:pt x="855" y="5312"/>
                    </a:lnTo>
                    <a:lnTo>
                      <a:pt x="1039" y="5601"/>
                    </a:lnTo>
                    <a:lnTo>
                      <a:pt x="1249" y="5890"/>
                    </a:lnTo>
                    <a:lnTo>
                      <a:pt x="1460" y="6193"/>
                    </a:lnTo>
                    <a:lnTo>
                      <a:pt x="1696" y="6482"/>
                    </a:lnTo>
                    <a:lnTo>
                      <a:pt x="1946" y="6771"/>
                    </a:lnTo>
                    <a:lnTo>
                      <a:pt x="2209" y="7061"/>
                    </a:lnTo>
                    <a:lnTo>
                      <a:pt x="2498" y="7350"/>
                    </a:lnTo>
                    <a:lnTo>
                      <a:pt x="2788" y="7639"/>
                    </a:lnTo>
                    <a:lnTo>
                      <a:pt x="3090" y="7915"/>
                    </a:lnTo>
                    <a:lnTo>
                      <a:pt x="3419" y="8205"/>
                    </a:lnTo>
                    <a:lnTo>
                      <a:pt x="3747" y="8481"/>
                    </a:lnTo>
                    <a:lnTo>
                      <a:pt x="4102" y="8757"/>
                    </a:lnTo>
                    <a:lnTo>
                      <a:pt x="4457" y="9020"/>
                    </a:lnTo>
                    <a:lnTo>
                      <a:pt x="4839" y="9283"/>
                    </a:lnTo>
                    <a:lnTo>
                      <a:pt x="5220" y="9532"/>
                    </a:lnTo>
                    <a:lnTo>
                      <a:pt x="5614" y="9782"/>
                    </a:lnTo>
                    <a:lnTo>
                      <a:pt x="6022" y="10032"/>
                    </a:lnTo>
                    <a:lnTo>
                      <a:pt x="6443" y="10269"/>
                    </a:lnTo>
                    <a:lnTo>
                      <a:pt x="6850" y="10479"/>
                    </a:lnTo>
                    <a:lnTo>
                      <a:pt x="7271" y="10689"/>
                    </a:lnTo>
                    <a:lnTo>
                      <a:pt x="7679" y="10887"/>
                    </a:lnTo>
                    <a:lnTo>
                      <a:pt x="8099" y="11058"/>
                    </a:lnTo>
                    <a:lnTo>
                      <a:pt x="8507" y="11229"/>
                    </a:lnTo>
                    <a:lnTo>
                      <a:pt x="8914" y="11386"/>
                    </a:lnTo>
                    <a:lnTo>
                      <a:pt x="9322" y="11518"/>
                    </a:lnTo>
                    <a:lnTo>
                      <a:pt x="9716" y="11649"/>
                    </a:lnTo>
                    <a:lnTo>
                      <a:pt x="10111" y="11754"/>
                    </a:lnTo>
                    <a:lnTo>
                      <a:pt x="10505" y="11860"/>
                    </a:lnTo>
                    <a:lnTo>
                      <a:pt x="10887" y="11938"/>
                    </a:lnTo>
                    <a:lnTo>
                      <a:pt x="11268" y="12017"/>
                    </a:lnTo>
                    <a:lnTo>
                      <a:pt x="11636" y="12070"/>
                    </a:lnTo>
                    <a:lnTo>
                      <a:pt x="11991" y="12109"/>
                    </a:lnTo>
                    <a:lnTo>
                      <a:pt x="12346" y="12149"/>
                    </a:lnTo>
                    <a:lnTo>
                      <a:pt x="12688" y="12162"/>
                    </a:lnTo>
                    <a:lnTo>
                      <a:pt x="13030" y="12162"/>
                    </a:lnTo>
                    <a:lnTo>
                      <a:pt x="13345" y="12149"/>
                    </a:lnTo>
                    <a:lnTo>
                      <a:pt x="13661" y="12123"/>
                    </a:lnTo>
                    <a:lnTo>
                      <a:pt x="13963" y="12083"/>
                    </a:lnTo>
                    <a:lnTo>
                      <a:pt x="14252" y="12031"/>
                    </a:lnTo>
                    <a:lnTo>
                      <a:pt x="14529" y="11965"/>
                    </a:lnTo>
                    <a:lnTo>
                      <a:pt x="14792" y="11886"/>
                    </a:lnTo>
                    <a:lnTo>
                      <a:pt x="15028" y="11781"/>
                    </a:lnTo>
                    <a:lnTo>
                      <a:pt x="15265" y="11676"/>
                    </a:lnTo>
                    <a:lnTo>
                      <a:pt x="15475" y="11544"/>
                    </a:lnTo>
                    <a:lnTo>
                      <a:pt x="15686" y="11413"/>
                    </a:lnTo>
                    <a:lnTo>
                      <a:pt x="15870" y="11255"/>
                    </a:lnTo>
                    <a:lnTo>
                      <a:pt x="16027" y="11084"/>
                    </a:lnTo>
                    <a:lnTo>
                      <a:pt x="16172" y="10900"/>
                    </a:lnTo>
                    <a:lnTo>
                      <a:pt x="16304" y="10703"/>
                    </a:lnTo>
                    <a:lnTo>
                      <a:pt x="16409" y="10492"/>
                    </a:lnTo>
                    <a:lnTo>
                      <a:pt x="16501" y="10282"/>
                    </a:lnTo>
                    <a:lnTo>
                      <a:pt x="16566" y="10045"/>
                    </a:lnTo>
                    <a:lnTo>
                      <a:pt x="16606" y="9822"/>
                    </a:lnTo>
                    <a:lnTo>
                      <a:pt x="16619" y="9572"/>
                    </a:lnTo>
                    <a:lnTo>
                      <a:pt x="16619" y="9322"/>
                    </a:lnTo>
                    <a:lnTo>
                      <a:pt x="16606" y="9072"/>
                    </a:lnTo>
                    <a:lnTo>
                      <a:pt x="16566" y="8809"/>
                    </a:lnTo>
                    <a:lnTo>
                      <a:pt x="16514" y="8533"/>
                    </a:lnTo>
                    <a:lnTo>
                      <a:pt x="16435" y="8270"/>
                    </a:lnTo>
                    <a:lnTo>
                      <a:pt x="16330" y="7994"/>
                    </a:lnTo>
                    <a:lnTo>
                      <a:pt x="16225" y="7705"/>
                    </a:lnTo>
                    <a:lnTo>
                      <a:pt x="16080" y="7429"/>
                    </a:lnTo>
                    <a:lnTo>
                      <a:pt x="15935" y="7140"/>
                    </a:lnTo>
                    <a:lnTo>
                      <a:pt x="15764" y="6850"/>
                    </a:lnTo>
                    <a:lnTo>
                      <a:pt x="15580" y="6561"/>
                    </a:lnTo>
                    <a:lnTo>
                      <a:pt x="15383" y="6272"/>
                    </a:lnTo>
                    <a:lnTo>
                      <a:pt x="15160" y="5969"/>
                    </a:lnTo>
                    <a:lnTo>
                      <a:pt x="14923" y="5680"/>
                    </a:lnTo>
                    <a:lnTo>
                      <a:pt x="14673" y="5391"/>
                    </a:lnTo>
                    <a:lnTo>
                      <a:pt x="14410" y="5102"/>
                    </a:lnTo>
                    <a:lnTo>
                      <a:pt x="14134" y="4812"/>
                    </a:lnTo>
                    <a:lnTo>
                      <a:pt x="13845" y="4523"/>
                    </a:lnTo>
                    <a:lnTo>
                      <a:pt x="13529" y="4247"/>
                    </a:lnTo>
                    <a:lnTo>
                      <a:pt x="13214" y="3958"/>
                    </a:lnTo>
                    <a:lnTo>
                      <a:pt x="12872" y="3682"/>
                    </a:lnTo>
                    <a:lnTo>
                      <a:pt x="12530" y="3406"/>
                    </a:lnTo>
                    <a:lnTo>
                      <a:pt x="12162" y="3143"/>
                    </a:lnTo>
                    <a:lnTo>
                      <a:pt x="11794" y="2880"/>
                    </a:lnTo>
                    <a:lnTo>
                      <a:pt x="11399" y="2617"/>
                    </a:lnTo>
                    <a:lnTo>
                      <a:pt x="11005" y="2367"/>
                    </a:lnTo>
                    <a:lnTo>
                      <a:pt x="10597" y="2130"/>
                    </a:lnTo>
                    <a:lnTo>
                      <a:pt x="10190" y="1894"/>
                    </a:lnTo>
                    <a:lnTo>
                      <a:pt x="9769" y="1683"/>
                    </a:lnTo>
                    <a:lnTo>
                      <a:pt x="9361" y="1473"/>
                    </a:lnTo>
                    <a:lnTo>
                      <a:pt x="8941" y="1276"/>
                    </a:lnTo>
                    <a:lnTo>
                      <a:pt x="8533" y="1092"/>
                    </a:lnTo>
                    <a:lnTo>
                      <a:pt x="8126" y="934"/>
                    </a:lnTo>
                    <a:lnTo>
                      <a:pt x="7718" y="776"/>
                    </a:lnTo>
                    <a:lnTo>
                      <a:pt x="7310" y="645"/>
                    </a:lnTo>
                    <a:lnTo>
                      <a:pt x="6903" y="513"/>
                    </a:lnTo>
                    <a:lnTo>
                      <a:pt x="6508" y="408"/>
                    </a:lnTo>
                    <a:lnTo>
                      <a:pt x="6127" y="303"/>
                    </a:lnTo>
                    <a:lnTo>
                      <a:pt x="5746" y="224"/>
                    </a:lnTo>
                    <a:lnTo>
                      <a:pt x="5365" y="145"/>
                    </a:lnTo>
                    <a:lnTo>
                      <a:pt x="4996" y="92"/>
                    </a:lnTo>
                    <a:lnTo>
                      <a:pt x="4628" y="40"/>
                    </a:lnTo>
                    <a:lnTo>
                      <a:pt x="4273" y="13"/>
                    </a:lnTo>
                    <a:lnTo>
                      <a:pt x="3931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" name="Google Shape;1078;p29">
                <a:extLst>
                  <a:ext uri="{FF2B5EF4-FFF2-40B4-BE49-F238E27FC236}">
                    <a16:creationId xmlns:a16="http://schemas.microsoft.com/office/drawing/2014/main" id="{E5292FCC-496B-C0DA-8338-339699CF4C08}"/>
                  </a:ext>
                </a:extLst>
              </p:cNvPr>
              <p:cNvSpPr/>
              <p:nvPr/>
            </p:nvSpPr>
            <p:spPr>
              <a:xfrm>
                <a:off x="4302425" y="2907283"/>
                <a:ext cx="315700" cy="1741092"/>
              </a:xfrm>
              <a:custGeom>
                <a:avLst/>
                <a:gdLst/>
                <a:ahLst/>
                <a:cxnLst/>
                <a:rect l="l" t="t" r="r" b="b"/>
                <a:pathLst>
                  <a:path w="17370" h="95796" extrusionOk="0">
                    <a:moveTo>
                      <a:pt x="8678" y="0"/>
                    </a:moveTo>
                    <a:lnTo>
                      <a:pt x="8231" y="13"/>
                    </a:lnTo>
                    <a:lnTo>
                      <a:pt x="7797" y="53"/>
                    </a:lnTo>
                    <a:lnTo>
                      <a:pt x="7364" y="105"/>
                    </a:lnTo>
                    <a:lnTo>
                      <a:pt x="6930" y="184"/>
                    </a:lnTo>
                    <a:lnTo>
                      <a:pt x="6509" y="276"/>
                    </a:lnTo>
                    <a:lnTo>
                      <a:pt x="6101" y="395"/>
                    </a:lnTo>
                    <a:lnTo>
                      <a:pt x="5694" y="526"/>
                    </a:lnTo>
                    <a:lnTo>
                      <a:pt x="5299" y="684"/>
                    </a:lnTo>
                    <a:lnTo>
                      <a:pt x="4918" y="855"/>
                    </a:lnTo>
                    <a:lnTo>
                      <a:pt x="4550" y="1052"/>
                    </a:lnTo>
                    <a:lnTo>
                      <a:pt x="4182" y="1262"/>
                    </a:lnTo>
                    <a:lnTo>
                      <a:pt x="3827" y="1486"/>
                    </a:lnTo>
                    <a:lnTo>
                      <a:pt x="3485" y="1723"/>
                    </a:lnTo>
                    <a:lnTo>
                      <a:pt x="3156" y="1986"/>
                    </a:lnTo>
                    <a:lnTo>
                      <a:pt x="2841" y="2262"/>
                    </a:lnTo>
                    <a:lnTo>
                      <a:pt x="2538" y="2551"/>
                    </a:lnTo>
                    <a:lnTo>
                      <a:pt x="2249" y="2853"/>
                    </a:lnTo>
                    <a:lnTo>
                      <a:pt x="1986" y="3169"/>
                    </a:lnTo>
                    <a:lnTo>
                      <a:pt x="1723" y="3498"/>
                    </a:lnTo>
                    <a:lnTo>
                      <a:pt x="1486" y="3826"/>
                    </a:lnTo>
                    <a:lnTo>
                      <a:pt x="1250" y="4181"/>
                    </a:lnTo>
                    <a:lnTo>
                      <a:pt x="1039" y="4549"/>
                    </a:lnTo>
                    <a:lnTo>
                      <a:pt x="855" y="4918"/>
                    </a:lnTo>
                    <a:lnTo>
                      <a:pt x="684" y="5312"/>
                    </a:lnTo>
                    <a:lnTo>
                      <a:pt x="527" y="5706"/>
                    </a:lnTo>
                    <a:lnTo>
                      <a:pt x="382" y="6101"/>
                    </a:lnTo>
                    <a:lnTo>
                      <a:pt x="277" y="6522"/>
                    </a:lnTo>
                    <a:lnTo>
                      <a:pt x="172" y="6942"/>
                    </a:lnTo>
                    <a:lnTo>
                      <a:pt x="93" y="7363"/>
                    </a:lnTo>
                    <a:lnTo>
                      <a:pt x="40" y="7797"/>
                    </a:lnTo>
                    <a:lnTo>
                      <a:pt x="14" y="8244"/>
                    </a:lnTo>
                    <a:lnTo>
                      <a:pt x="1" y="8691"/>
                    </a:lnTo>
                    <a:lnTo>
                      <a:pt x="1" y="87118"/>
                    </a:lnTo>
                    <a:lnTo>
                      <a:pt x="14" y="87565"/>
                    </a:lnTo>
                    <a:lnTo>
                      <a:pt x="40" y="87999"/>
                    </a:lnTo>
                    <a:lnTo>
                      <a:pt x="93" y="88432"/>
                    </a:lnTo>
                    <a:lnTo>
                      <a:pt x="172" y="88866"/>
                    </a:lnTo>
                    <a:lnTo>
                      <a:pt x="277" y="89287"/>
                    </a:lnTo>
                    <a:lnTo>
                      <a:pt x="382" y="89695"/>
                    </a:lnTo>
                    <a:lnTo>
                      <a:pt x="527" y="90102"/>
                    </a:lnTo>
                    <a:lnTo>
                      <a:pt x="684" y="90497"/>
                    </a:lnTo>
                    <a:lnTo>
                      <a:pt x="855" y="90878"/>
                    </a:lnTo>
                    <a:lnTo>
                      <a:pt x="1039" y="91246"/>
                    </a:lnTo>
                    <a:lnTo>
                      <a:pt x="1250" y="91614"/>
                    </a:lnTo>
                    <a:lnTo>
                      <a:pt x="1486" y="91969"/>
                    </a:lnTo>
                    <a:lnTo>
                      <a:pt x="1723" y="92311"/>
                    </a:lnTo>
                    <a:lnTo>
                      <a:pt x="1986" y="92640"/>
                    </a:lnTo>
                    <a:lnTo>
                      <a:pt x="2249" y="92955"/>
                    </a:lnTo>
                    <a:lnTo>
                      <a:pt x="2538" y="93258"/>
                    </a:lnTo>
                    <a:lnTo>
                      <a:pt x="2841" y="93547"/>
                    </a:lnTo>
                    <a:lnTo>
                      <a:pt x="3156" y="93810"/>
                    </a:lnTo>
                    <a:lnTo>
                      <a:pt x="3485" y="94073"/>
                    </a:lnTo>
                    <a:lnTo>
                      <a:pt x="3827" y="94310"/>
                    </a:lnTo>
                    <a:lnTo>
                      <a:pt x="4182" y="94546"/>
                    </a:lnTo>
                    <a:lnTo>
                      <a:pt x="4550" y="94757"/>
                    </a:lnTo>
                    <a:lnTo>
                      <a:pt x="4918" y="94941"/>
                    </a:lnTo>
                    <a:lnTo>
                      <a:pt x="5299" y="95112"/>
                    </a:lnTo>
                    <a:lnTo>
                      <a:pt x="5694" y="95269"/>
                    </a:lnTo>
                    <a:lnTo>
                      <a:pt x="6101" y="95414"/>
                    </a:lnTo>
                    <a:lnTo>
                      <a:pt x="6509" y="95519"/>
                    </a:lnTo>
                    <a:lnTo>
                      <a:pt x="6930" y="95624"/>
                    </a:lnTo>
                    <a:lnTo>
                      <a:pt x="7364" y="95703"/>
                    </a:lnTo>
                    <a:lnTo>
                      <a:pt x="7797" y="95756"/>
                    </a:lnTo>
                    <a:lnTo>
                      <a:pt x="8231" y="95782"/>
                    </a:lnTo>
                    <a:lnTo>
                      <a:pt x="8678" y="95795"/>
                    </a:lnTo>
                    <a:lnTo>
                      <a:pt x="9125" y="95782"/>
                    </a:lnTo>
                    <a:lnTo>
                      <a:pt x="9572" y="95756"/>
                    </a:lnTo>
                    <a:lnTo>
                      <a:pt x="10006" y="95703"/>
                    </a:lnTo>
                    <a:lnTo>
                      <a:pt x="10440" y="95624"/>
                    </a:lnTo>
                    <a:lnTo>
                      <a:pt x="10861" y="95519"/>
                    </a:lnTo>
                    <a:lnTo>
                      <a:pt x="11268" y="95414"/>
                    </a:lnTo>
                    <a:lnTo>
                      <a:pt x="11676" y="95269"/>
                    </a:lnTo>
                    <a:lnTo>
                      <a:pt x="12070" y="95112"/>
                    </a:lnTo>
                    <a:lnTo>
                      <a:pt x="12452" y="94941"/>
                    </a:lnTo>
                    <a:lnTo>
                      <a:pt x="12820" y="94757"/>
                    </a:lnTo>
                    <a:lnTo>
                      <a:pt x="13188" y="94546"/>
                    </a:lnTo>
                    <a:lnTo>
                      <a:pt x="13543" y="94310"/>
                    </a:lnTo>
                    <a:lnTo>
                      <a:pt x="13885" y="94073"/>
                    </a:lnTo>
                    <a:lnTo>
                      <a:pt x="14214" y="93810"/>
                    </a:lnTo>
                    <a:lnTo>
                      <a:pt x="14529" y="93547"/>
                    </a:lnTo>
                    <a:lnTo>
                      <a:pt x="14832" y="93258"/>
                    </a:lnTo>
                    <a:lnTo>
                      <a:pt x="15121" y="92955"/>
                    </a:lnTo>
                    <a:lnTo>
                      <a:pt x="15384" y="92640"/>
                    </a:lnTo>
                    <a:lnTo>
                      <a:pt x="15647" y="92311"/>
                    </a:lnTo>
                    <a:lnTo>
                      <a:pt x="15883" y="91969"/>
                    </a:lnTo>
                    <a:lnTo>
                      <a:pt x="16120" y="91614"/>
                    </a:lnTo>
                    <a:lnTo>
                      <a:pt x="16330" y="91246"/>
                    </a:lnTo>
                    <a:lnTo>
                      <a:pt x="16514" y="90878"/>
                    </a:lnTo>
                    <a:lnTo>
                      <a:pt x="16685" y="90497"/>
                    </a:lnTo>
                    <a:lnTo>
                      <a:pt x="16843" y="90102"/>
                    </a:lnTo>
                    <a:lnTo>
                      <a:pt x="16988" y="89695"/>
                    </a:lnTo>
                    <a:lnTo>
                      <a:pt x="17093" y="89287"/>
                    </a:lnTo>
                    <a:lnTo>
                      <a:pt x="17198" y="88866"/>
                    </a:lnTo>
                    <a:lnTo>
                      <a:pt x="17277" y="88432"/>
                    </a:lnTo>
                    <a:lnTo>
                      <a:pt x="17330" y="87999"/>
                    </a:lnTo>
                    <a:lnTo>
                      <a:pt x="17356" y="87565"/>
                    </a:lnTo>
                    <a:lnTo>
                      <a:pt x="17369" y="87118"/>
                    </a:lnTo>
                    <a:lnTo>
                      <a:pt x="17369" y="8691"/>
                    </a:lnTo>
                    <a:lnTo>
                      <a:pt x="17356" y="8244"/>
                    </a:lnTo>
                    <a:lnTo>
                      <a:pt x="17330" y="7797"/>
                    </a:lnTo>
                    <a:lnTo>
                      <a:pt x="17277" y="7363"/>
                    </a:lnTo>
                    <a:lnTo>
                      <a:pt x="17198" y="6942"/>
                    </a:lnTo>
                    <a:lnTo>
                      <a:pt x="17093" y="6522"/>
                    </a:lnTo>
                    <a:lnTo>
                      <a:pt x="16988" y="6101"/>
                    </a:lnTo>
                    <a:lnTo>
                      <a:pt x="16843" y="5706"/>
                    </a:lnTo>
                    <a:lnTo>
                      <a:pt x="16685" y="5312"/>
                    </a:lnTo>
                    <a:lnTo>
                      <a:pt x="16514" y="4918"/>
                    </a:lnTo>
                    <a:lnTo>
                      <a:pt x="16330" y="4549"/>
                    </a:lnTo>
                    <a:lnTo>
                      <a:pt x="16120" y="4181"/>
                    </a:lnTo>
                    <a:lnTo>
                      <a:pt x="15883" y="3826"/>
                    </a:lnTo>
                    <a:lnTo>
                      <a:pt x="15647" y="3498"/>
                    </a:lnTo>
                    <a:lnTo>
                      <a:pt x="15384" y="3169"/>
                    </a:lnTo>
                    <a:lnTo>
                      <a:pt x="15121" y="2853"/>
                    </a:lnTo>
                    <a:lnTo>
                      <a:pt x="14832" y="2551"/>
                    </a:lnTo>
                    <a:lnTo>
                      <a:pt x="14529" y="2262"/>
                    </a:lnTo>
                    <a:lnTo>
                      <a:pt x="14214" y="1986"/>
                    </a:lnTo>
                    <a:lnTo>
                      <a:pt x="13885" y="1723"/>
                    </a:lnTo>
                    <a:lnTo>
                      <a:pt x="13543" y="1486"/>
                    </a:lnTo>
                    <a:lnTo>
                      <a:pt x="13188" y="1262"/>
                    </a:lnTo>
                    <a:lnTo>
                      <a:pt x="12820" y="1052"/>
                    </a:lnTo>
                    <a:lnTo>
                      <a:pt x="12452" y="855"/>
                    </a:lnTo>
                    <a:lnTo>
                      <a:pt x="12070" y="684"/>
                    </a:lnTo>
                    <a:lnTo>
                      <a:pt x="11676" y="526"/>
                    </a:lnTo>
                    <a:lnTo>
                      <a:pt x="11268" y="395"/>
                    </a:lnTo>
                    <a:lnTo>
                      <a:pt x="10861" y="276"/>
                    </a:lnTo>
                    <a:lnTo>
                      <a:pt x="10440" y="184"/>
                    </a:lnTo>
                    <a:lnTo>
                      <a:pt x="10006" y="105"/>
                    </a:lnTo>
                    <a:lnTo>
                      <a:pt x="9572" y="53"/>
                    </a:lnTo>
                    <a:lnTo>
                      <a:pt x="9125" y="13"/>
                    </a:lnTo>
                    <a:lnTo>
                      <a:pt x="867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" name="Google Shape;1079;p29">
                <a:extLst>
                  <a:ext uri="{FF2B5EF4-FFF2-40B4-BE49-F238E27FC236}">
                    <a16:creationId xmlns:a16="http://schemas.microsoft.com/office/drawing/2014/main" id="{441E3C65-5E55-5E8D-D763-7F9703EC6F6B}"/>
                  </a:ext>
                </a:extLst>
              </p:cNvPr>
              <p:cNvSpPr/>
              <p:nvPr/>
            </p:nvSpPr>
            <p:spPr>
              <a:xfrm>
                <a:off x="4776558" y="2907283"/>
                <a:ext cx="315918" cy="1741092"/>
              </a:xfrm>
              <a:custGeom>
                <a:avLst/>
                <a:gdLst/>
                <a:ahLst/>
                <a:cxnLst/>
                <a:rect l="l" t="t" r="r" b="b"/>
                <a:pathLst>
                  <a:path w="17382" h="95796" extrusionOk="0">
                    <a:moveTo>
                      <a:pt x="8691" y="0"/>
                    </a:moveTo>
                    <a:lnTo>
                      <a:pt x="8244" y="13"/>
                    </a:lnTo>
                    <a:lnTo>
                      <a:pt x="7797" y="53"/>
                    </a:lnTo>
                    <a:lnTo>
                      <a:pt x="7363" y="105"/>
                    </a:lnTo>
                    <a:lnTo>
                      <a:pt x="6942" y="184"/>
                    </a:lnTo>
                    <a:lnTo>
                      <a:pt x="6521" y="276"/>
                    </a:lnTo>
                    <a:lnTo>
                      <a:pt x="6101" y="395"/>
                    </a:lnTo>
                    <a:lnTo>
                      <a:pt x="5706" y="526"/>
                    </a:lnTo>
                    <a:lnTo>
                      <a:pt x="5312" y="684"/>
                    </a:lnTo>
                    <a:lnTo>
                      <a:pt x="4917" y="855"/>
                    </a:lnTo>
                    <a:lnTo>
                      <a:pt x="4549" y="1052"/>
                    </a:lnTo>
                    <a:lnTo>
                      <a:pt x="4181" y="1262"/>
                    </a:lnTo>
                    <a:lnTo>
                      <a:pt x="3826" y="1486"/>
                    </a:lnTo>
                    <a:lnTo>
                      <a:pt x="3497" y="1723"/>
                    </a:lnTo>
                    <a:lnTo>
                      <a:pt x="3169" y="1986"/>
                    </a:lnTo>
                    <a:lnTo>
                      <a:pt x="2853" y="2262"/>
                    </a:lnTo>
                    <a:lnTo>
                      <a:pt x="2551" y="2551"/>
                    </a:lnTo>
                    <a:lnTo>
                      <a:pt x="2261" y="2853"/>
                    </a:lnTo>
                    <a:lnTo>
                      <a:pt x="1985" y="3169"/>
                    </a:lnTo>
                    <a:lnTo>
                      <a:pt x="1722" y="3498"/>
                    </a:lnTo>
                    <a:lnTo>
                      <a:pt x="1486" y="3826"/>
                    </a:lnTo>
                    <a:lnTo>
                      <a:pt x="1262" y="4181"/>
                    </a:lnTo>
                    <a:lnTo>
                      <a:pt x="1052" y="4549"/>
                    </a:lnTo>
                    <a:lnTo>
                      <a:pt x="855" y="4918"/>
                    </a:lnTo>
                    <a:lnTo>
                      <a:pt x="684" y="5312"/>
                    </a:lnTo>
                    <a:lnTo>
                      <a:pt x="526" y="5706"/>
                    </a:lnTo>
                    <a:lnTo>
                      <a:pt x="394" y="6101"/>
                    </a:lnTo>
                    <a:lnTo>
                      <a:pt x="276" y="6522"/>
                    </a:lnTo>
                    <a:lnTo>
                      <a:pt x="184" y="6942"/>
                    </a:lnTo>
                    <a:lnTo>
                      <a:pt x="105" y="7363"/>
                    </a:lnTo>
                    <a:lnTo>
                      <a:pt x="53" y="7797"/>
                    </a:lnTo>
                    <a:lnTo>
                      <a:pt x="13" y="8244"/>
                    </a:lnTo>
                    <a:lnTo>
                      <a:pt x="0" y="8691"/>
                    </a:lnTo>
                    <a:lnTo>
                      <a:pt x="0" y="87118"/>
                    </a:lnTo>
                    <a:lnTo>
                      <a:pt x="13" y="87565"/>
                    </a:lnTo>
                    <a:lnTo>
                      <a:pt x="53" y="87999"/>
                    </a:lnTo>
                    <a:lnTo>
                      <a:pt x="105" y="88432"/>
                    </a:lnTo>
                    <a:lnTo>
                      <a:pt x="184" y="88866"/>
                    </a:lnTo>
                    <a:lnTo>
                      <a:pt x="276" y="89287"/>
                    </a:lnTo>
                    <a:lnTo>
                      <a:pt x="394" y="89695"/>
                    </a:lnTo>
                    <a:lnTo>
                      <a:pt x="526" y="90102"/>
                    </a:lnTo>
                    <a:lnTo>
                      <a:pt x="684" y="90497"/>
                    </a:lnTo>
                    <a:lnTo>
                      <a:pt x="855" y="90878"/>
                    </a:lnTo>
                    <a:lnTo>
                      <a:pt x="1052" y="91246"/>
                    </a:lnTo>
                    <a:lnTo>
                      <a:pt x="1262" y="91614"/>
                    </a:lnTo>
                    <a:lnTo>
                      <a:pt x="1486" y="91969"/>
                    </a:lnTo>
                    <a:lnTo>
                      <a:pt x="1722" y="92311"/>
                    </a:lnTo>
                    <a:lnTo>
                      <a:pt x="1985" y="92640"/>
                    </a:lnTo>
                    <a:lnTo>
                      <a:pt x="2261" y="92955"/>
                    </a:lnTo>
                    <a:lnTo>
                      <a:pt x="2551" y="93258"/>
                    </a:lnTo>
                    <a:lnTo>
                      <a:pt x="2853" y="93547"/>
                    </a:lnTo>
                    <a:lnTo>
                      <a:pt x="3169" y="93810"/>
                    </a:lnTo>
                    <a:lnTo>
                      <a:pt x="3497" y="94073"/>
                    </a:lnTo>
                    <a:lnTo>
                      <a:pt x="3826" y="94310"/>
                    </a:lnTo>
                    <a:lnTo>
                      <a:pt x="4181" y="94546"/>
                    </a:lnTo>
                    <a:lnTo>
                      <a:pt x="4549" y="94757"/>
                    </a:lnTo>
                    <a:lnTo>
                      <a:pt x="4917" y="94941"/>
                    </a:lnTo>
                    <a:lnTo>
                      <a:pt x="5312" y="95112"/>
                    </a:lnTo>
                    <a:lnTo>
                      <a:pt x="5706" y="95269"/>
                    </a:lnTo>
                    <a:lnTo>
                      <a:pt x="6101" y="95414"/>
                    </a:lnTo>
                    <a:lnTo>
                      <a:pt x="6521" y="95519"/>
                    </a:lnTo>
                    <a:lnTo>
                      <a:pt x="6942" y="95624"/>
                    </a:lnTo>
                    <a:lnTo>
                      <a:pt x="7363" y="95703"/>
                    </a:lnTo>
                    <a:lnTo>
                      <a:pt x="7797" y="95756"/>
                    </a:lnTo>
                    <a:lnTo>
                      <a:pt x="8244" y="95782"/>
                    </a:lnTo>
                    <a:lnTo>
                      <a:pt x="8691" y="95795"/>
                    </a:lnTo>
                    <a:lnTo>
                      <a:pt x="9138" y="95782"/>
                    </a:lnTo>
                    <a:lnTo>
                      <a:pt x="9585" y="95756"/>
                    </a:lnTo>
                    <a:lnTo>
                      <a:pt x="10019" y="95703"/>
                    </a:lnTo>
                    <a:lnTo>
                      <a:pt x="10439" y="95624"/>
                    </a:lnTo>
                    <a:lnTo>
                      <a:pt x="10860" y="95519"/>
                    </a:lnTo>
                    <a:lnTo>
                      <a:pt x="11268" y="95414"/>
                    </a:lnTo>
                    <a:lnTo>
                      <a:pt x="11675" y="95269"/>
                    </a:lnTo>
                    <a:lnTo>
                      <a:pt x="12070" y="95112"/>
                    </a:lnTo>
                    <a:lnTo>
                      <a:pt x="12451" y="94941"/>
                    </a:lnTo>
                    <a:lnTo>
                      <a:pt x="12832" y="94757"/>
                    </a:lnTo>
                    <a:lnTo>
                      <a:pt x="13200" y="94546"/>
                    </a:lnTo>
                    <a:lnTo>
                      <a:pt x="13542" y="94310"/>
                    </a:lnTo>
                    <a:lnTo>
                      <a:pt x="13884" y="94073"/>
                    </a:lnTo>
                    <a:lnTo>
                      <a:pt x="14213" y="93810"/>
                    </a:lnTo>
                    <a:lnTo>
                      <a:pt x="14528" y="93547"/>
                    </a:lnTo>
                    <a:lnTo>
                      <a:pt x="14831" y="93258"/>
                    </a:lnTo>
                    <a:lnTo>
                      <a:pt x="15120" y="92955"/>
                    </a:lnTo>
                    <a:lnTo>
                      <a:pt x="15396" y="92640"/>
                    </a:lnTo>
                    <a:lnTo>
                      <a:pt x="15646" y="92311"/>
                    </a:lnTo>
                    <a:lnTo>
                      <a:pt x="15896" y="91969"/>
                    </a:lnTo>
                    <a:lnTo>
                      <a:pt x="16119" y="91614"/>
                    </a:lnTo>
                    <a:lnTo>
                      <a:pt x="16330" y="91246"/>
                    </a:lnTo>
                    <a:lnTo>
                      <a:pt x="16527" y="90878"/>
                    </a:lnTo>
                    <a:lnTo>
                      <a:pt x="16698" y="90497"/>
                    </a:lnTo>
                    <a:lnTo>
                      <a:pt x="16856" y="90102"/>
                    </a:lnTo>
                    <a:lnTo>
                      <a:pt x="16987" y="89695"/>
                    </a:lnTo>
                    <a:lnTo>
                      <a:pt x="17105" y="89287"/>
                    </a:lnTo>
                    <a:lnTo>
                      <a:pt x="17197" y="88866"/>
                    </a:lnTo>
                    <a:lnTo>
                      <a:pt x="17276" y="88432"/>
                    </a:lnTo>
                    <a:lnTo>
                      <a:pt x="17329" y="87999"/>
                    </a:lnTo>
                    <a:lnTo>
                      <a:pt x="17368" y="87565"/>
                    </a:lnTo>
                    <a:lnTo>
                      <a:pt x="17381" y="87118"/>
                    </a:lnTo>
                    <a:lnTo>
                      <a:pt x="17381" y="8691"/>
                    </a:lnTo>
                    <a:lnTo>
                      <a:pt x="17368" y="8244"/>
                    </a:lnTo>
                    <a:lnTo>
                      <a:pt x="17329" y="7797"/>
                    </a:lnTo>
                    <a:lnTo>
                      <a:pt x="17276" y="7363"/>
                    </a:lnTo>
                    <a:lnTo>
                      <a:pt x="17197" y="6942"/>
                    </a:lnTo>
                    <a:lnTo>
                      <a:pt x="17105" y="6522"/>
                    </a:lnTo>
                    <a:lnTo>
                      <a:pt x="16987" y="6101"/>
                    </a:lnTo>
                    <a:lnTo>
                      <a:pt x="16856" y="5706"/>
                    </a:lnTo>
                    <a:lnTo>
                      <a:pt x="16698" y="5312"/>
                    </a:lnTo>
                    <a:lnTo>
                      <a:pt x="16527" y="4918"/>
                    </a:lnTo>
                    <a:lnTo>
                      <a:pt x="16330" y="4549"/>
                    </a:lnTo>
                    <a:lnTo>
                      <a:pt x="16119" y="4181"/>
                    </a:lnTo>
                    <a:lnTo>
                      <a:pt x="15896" y="3826"/>
                    </a:lnTo>
                    <a:lnTo>
                      <a:pt x="15646" y="3498"/>
                    </a:lnTo>
                    <a:lnTo>
                      <a:pt x="15396" y="3169"/>
                    </a:lnTo>
                    <a:lnTo>
                      <a:pt x="15120" y="2853"/>
                    </a:lnTo>
                    <a:lnTo>
                      <a:pt x="14831" y="2551"/>
                    </a:lnTo>
                    <a:lnTo>
                      <a:pt x="14528" y="2262"/>
                    </a:lnTo>
                    <a:lnTo>
                      <a:pt x="14213" y="1986"/>
                    </a:lnTo>
                    <a:lnTo>
                      <a:pt x="13884" y="1723"/>
                    </a:lnTo>
                    <a:lnTo>
                      <a:pt x="13542" y="1486"/>
                    </a:lnTo>
                    <a:lnTo>
                      <a:pt x="13200" y="1262"/>
                    </a:lnTo>
                    <a:lnTo>
                      <a:pt x="12832" y="1052"/>
                    </a:lnTo>
                    <a:lnTo>
                      <a:pt x="12451" y="855"/>
                    </a:lnTo>
                    <a:lnTo>
                      <a:pt x="12070" y="684"/>
                    </a:lnTo>
                    <a:lnTo>
                      <a:pt x="11675" y="526"/>
                    </a:lnTo>
                    <a:lnTo>
                      <a:pt x="11268" y="395"/>
                    </a:lnTo>
                    <a:lnTo>
                      <a:pt x="10860" y="276"/>
                    </a:lnTo>
                    <a:lnTo>
                      <a:pt x="10439" y="184"/>
                    </a:lnTo>
                    <a:lnTo>
                      <a:pt x="10019" y="105"/>
                    </a:lnTo>
                    <a:lnTo>
                      <a:pt x="9585" y="53"/>
                    </a:lnTo>
                    <a:lnTo>
                      <a:pt x="9138" y="13"/>
                    </a:lnTo>
                    <a:lnTo>
                      <a:pt x="869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" name="Google Shape;1080;p29">
                <a:extLst>
                  <a:ext uri="{FF2B5EF4-FFF2-40B4-BE49-F238E27FC236}">
                    <a16:creationId xmlns:a16="http://schemas.microsoft.com/office/drawing/2014/main" id="{A0856DAC-BE59-141C-0C6C-77390AC222B6}"/>
                  </a:ext>
                </a:extLst>
              </p:cNvPr>
              <p:cNvSpPr/>
              <p:nvPr/>
            </p:nvSpPr>
            <p:spPr>
              <a:xfrm>
                <a:off x="4586803" y="3124029"/>
                <a:ext cx="200979" cy="161067"/>
              </a:xfrm>
              <a:custGeom>
                <a:avLst/>
                <a:gdLst/>
                <a:ahLst/>
                <a:cxnLst/>
                <a:rect l="l" t="t" r="r" b="b"/>
                <a:pathLst>
                  <a:path w="11058" h="8862" extrusionOk="0">
                    <a:moveTo>
                      <a:pt x="1" y="0"/>
                    </a:moveTo>
                    <a:lnTo>
                      <a:pt x="1723" y="8862"/>
                    </a:lnTo>
                    <a:lnTo>
                      <a:pt x="1723" y="8730"/>
                    </a:lnTo>
                    <a:lnTo>
                      <a:pt x="1736" y="8586"/>
                    </a:lnTo>
                    <a:lnTo>
                      <a:pt x="1749" y="8402"/>
                    </a:lnTo>
                    <a:lnTo>
                      <a:pt x="1802" y="8191"/>
                    </a:lnTo>
                    <a:lnTo>
                      <a:pt x="1881" y="7942"/>
                    </a:lnTo>
                    <a:lnTo>
                      <a:pt x="1933" y="7810"/>
                    </a:lnTo>
                    <a:lnTo>
                      <a:pt x="1999" y="7679"/>
                    </a:lnTo>
                    <a:lnTo>
                      <a:pt x="2078" y="7547"/>
                    </a:lnTo>
                    <a:lnTo>
                      <a:pt x="2157" y="7403"/>
                    </a:lnTo>
                    <a:lnTo>
                      <a:pt x="2262" y="7271"/>
                    </a:lnTo>
                    <a:lnTo>
                      <a:pt x="2380" y="7140"/>
                    </a:lnTo>
                    <a:lnTo>
                      <a:pt x="2512" y="7008"/>
                    </a:lnTo>
                    <a:lnTo>
                      <a:pt x="2657" y="6877"/>
                    </a:lnTo>
                    <a:lnTo>
                      <a:pt x="2827" y="6745"/>
                    </a:lnTo>
                    <a:lnTo>
                      <a:pt x="3012" y="6627"/>
                    </a:lnTo>
                    <a:lnTo>
                      <a:pt x="3222" y="6508"/>
                    </a:lnTo>
                    <a:lnTo>
                      <a:pt x="3445" y="6403"/>
                    </a:lnTo>
                    <a:lnTo>
                      <a:pt x="3682" y="6311"/>
                    </a:lnTo>
                    <a:lnTo>
                      <a:pt x="3958" y="6219"/>
                    </a:lnTo>
                    <a:lnTo>
                      <a:pt x="4247" y="6140"/>
                    </a:lnTo>
                    <a:lnTo>
                      <a:pt x="4563" y="6075"/>
                    </a:lnTo>
                    <a:lnTo>
                      <a:pt x="4905" y="6022"/>
                    </a:lnTo>
                    <a:lnTo>
                      <a:pt x="5273" y="5983"/>
                    </a:lnTo>
                    <a:lnTo>
                      <a:pt x="5667" y="5956"/>
                    </a:lnTo>
                    <a:lnTo>
                      <a:pt x="6509" y="5956"/>
                    </a:lnTo>
                    <a:lnTo>
                      <a:pt x="6903" y="5983"/>
                    </a:lnTo>
                    <a:lnTo>
                      <a:pt x="7271" y="6022"/>
                    </a:lnTo>
                    <a:lnTo>
                      <a:pt x="7600" y="6075"/>
                    </a:lnTo>
                    <a:lnTo>
                      <a:pt x="7916" y="6140"/>
                    </a:lnTo>
                    <a:lnTo>
                      <a:pt x="8218" y="6219"/>
                    </a:lnTo>
                    <a:lnTo>
                      <a:pt x="8481" y="6311"/>
                    </a:lnTo>
                    <a:lnTo>
                      <a:pt x="8731" y="6403"/>
                    </a:lnTo>
                    <a:lnTo>
                      <a:pt x="8954" y="6508"/>
                    </a:lnTo>
                    <a:lnTo>
                      <a:pt x="9152" y="6627"/>
                    </a:lnTo>
                    <a:lnTo>
                      <a:pt x="9336" y="6745"/>
                    </a:lnTo>
                    <a:lnTo>
                      <a:pt x="9507" y="6877"/>
                    </a:lnTo>
                    <a:lnTo>
                      <a:pt x="9651" y="7008"/>
                    </a:lnTo>
                    <a:lnTo>
                      <a:pt x="9783" y="7140"/>
                    </a:lnTo>
                    <a:lnTo>
                      <a:pt x="9901" y="7271"/>
                    </a:lnTo>
                    <a:lnTo>
                      <a:pt x="10006" y="7403"/>
                    </a:lnTo>
                    <a:lnTo>
                      <a:pt x="10098" y="7547"/>
                    </a:lnTo>
                    <a:lnTo>
                      <a:pt x="10177" y="7679"/>
                    </a:lnTo>
                    <a:lnTo>
                      <a:pt x="10230" y="7810"/>
                    </a:lnTo>
                    <a:lnTo>
                      <a:pt x="10295" y="7942"/>
                    </a:lnTo>
                    <a:lnTo>
                      <a:pt x="10374" y="8191"/>
                    </a:lnTo>
                    <a:lnTo>
                      <a:pt x="10414" y="8402"/>
                    </a:lnTo>
                    <a:lnTo>
                      <a:pt x="10440" y="8586"/>
                    </a:lnTo>
                    <a:lnTo>
                      <a:pt x="10440" y="8730"/>
                    </a:lnTo>
                    <a:lnTo>
                      <a:pt x="10440" y="8862"/>
                    </a:lnTo>
                    <a:lnTo>
                      <a:pt x="1105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" name="Google Shape;1081;p29">
                <a:extLst>
                  <a:ext uri="{FF2B5EF4-FFF2-40B4-BE49-F238E27FC236}">
                    <a16:creationId xmlns:a16="http://schemas.microsoft.com/office/drawing/2014/main" id="{41AED05D-A327-2B9E-18AB-D432D826D97B}"/>
                  </a:ext>
                </a:extLst>
              </p:cNvPr>
              <p:cNvSpPr/>
              <p:nvPr/>
            </p:nvSpPr>
            <p:spPr>
              <a:xfrm>
                <a:off x="4302425" y="3006214"/>
                <a:ext cx="790031" cy="184258"/>
              </a:xfrm>
              <a:custGeom>
                <a:avLst/>
                <a:gdLst/>
                <a:ahLst/>
                <a:cxnLst/>
                <a:rect l="l" t="t" r="r" b="b"/>
                <a:pathLst>
                  <a:path w="43468" h="10138" extrusionOk="0">
                    <a:moveTo>
                      <a:pt x="43467" y="0"/>
                    </a:moveTo>
                    <a:lnTo>
                      <a:pt x="43454" y="158"/>
                    </a:lnTo>
                    <a:lnTo>
                      <a:pt x="43428" y="316"/>
                    </a:lnTo>
                    <a:lnTo>
                      <a:pt x="43389" y="474"/>
                    </a:lnTo>
                    <a:lnTo>
                      <a:pt x="43336" y="618"/>
                    </a:lnTo>
                    <a:lnTo>
                      <a:pt x="43270" y="776"/>
                    </a:lnTo>
                    <a:lnTo>
                      <a:pt x="43191" y="921"/>
                    </a:lnTo>
                    <a:lnTo>
                      <a:pt x="43086" y="1065"/>
                    </a:lnTo>
                    <a:lnTo>
                      <a:pt x="42981" y="1210"/>
                    </a:lnTo>
                    <a:lnTo>
                      <a:pt x="42850" y="1342"/>
                    </a:lnTo>
                    <a:lnTo>
                      <a:pt x="42705" y="1486"/>
                    </a:lnTo>
                    <a:lnTo>
                      <a:pt x="42560" y="1618"/>
                    </a:lnTo>
                    <a:lnTo>
                      <a:pt x="42389" y="1749"/>
                    </a:lnTo>
                    <a:lnTo>
                      <a:pt x="42205" y="1881"/>
                    </a:lnTo>
                    <a:lnTo>
                      <a:pt x="42021" y="2012"/>
                    </a:lnTo>
                    <a:lnTo>
                      <a:pt x="41811" y="2130"/>
                    </a:lnTo>
                    <a:lnTo>
                      <a:pt x="41600" y="2249"/>
                    </a:lnTo>
                    <a:lnTo>
                      <a:pt x="41127" y="2485"/>
                    </a:lnTo>
                    <a:lnTo>
                      <a:pt x="40614" y="2722"/>
                    </a:lnTo>
                    <a:lnTo>
                      <a:pt x="40049" y="2932"/>
                    </a:lnTo>
                    <a:lnTo>
                      <a:pt x="39457" y="3143"/>
                    </a:lnTo>
                    <a:lnTo>
                      <a:pt x="38813" y="3340"/>
                    </a:lnTo>
                    <a:lnTo>
                      <a:pt x="38129" y="3524"/>
                    </a:lnTo>
                    <a:lnTo>
                      <a:pt x="37419" y="3695"/>
                    </a:lnTo>
                    <a:lnTo>
                      <a:pt x="36670" y="3866"/>
                    </a:lnTo>
                    <a:lnTo>
                      <a:pt x="35894" y="4024"/>
                    </a:lnTo>
                    <a:lnTo>
                      <a:pt x="35079" y="4168"/>
                    </a:lnTo>
                    <a:lnTo>
                      <a:pt x="34251" y="4300"/>
                    </a:lnTo>
                    <a:lnTo>
                      <a:pt x="33383" y="4431"/>
                    </a:lnTo>
                    <a:lnTo>
                      <a:pt x="32489" y="4550"/>
                    </a:lnTo>
                    <a:lnTo>
                      <a:pt x="31582" y="4655"/>
                    </a:lnTo>
                    <a:lnTo>
                      <a:pt x="30662" y="4747"/>
                    </a:lnTo>
                    <a:lnTo>
                      <a:pt x="29715" y="4839"/>
                    </a:lnTo>
                    <a:lnTo>
                      <a:pt x="28742" y="4905"/>
                    </a:lnTo>
                    <a:lnTo>
                      <a:pt x="27769" y="4970"/>
                    </a:lnTo>
                    <a:lnTo>
                      <a:pt x="26783" y="5023"/>
                    </a:lnTo>
                    <a:lnTo>
                      <a:pt x="25784" y="5075"/>
                    </a:lnTo>
                    <a:lnTo>
                      <a:pt x="24771" y="5115"/>
                    </a:lnTo>
                    <a:lnTo>
                      <a:pt x="23759" y="5128"/>
                    </a:lnTo>
                    <a:lnTo>
                      <a:pt x="22747" y="5154"/>
                    </a:lnTo>
                    <a:lnTo>
                      <a:pt x="20709" y="5154"/>
                    </a:lnTo>
                    <a:lnTo>
                      <a:pt x="19696" y="5128"/>
                    </a:lnTo>
                    <a:lnTo>
                      <a:pt x="18684" y="5115"/>
                    </a:lnTo>
                    <a:lnTo>
                      <a:pt x="17671" y="5075"/>
                    </a:lnTo>
                    <a:lnTo>
                      <a:pt x="16672" y="5023"/>
                    </a:lnTo>
                    <a:lnTo>
                      <a:pt x="15686" y="4970"/>
                    </a:lnTo>
                    <a:lnTo>
                      <a:pt x="14713" y="4905"/>
                    </a:lnTo>
                    <a:lnTo>
                      <a:pt x="13753" y="4839"/>
                    </a:lnTo>
                    <a:lnTo>
                      <a:pt x="12807" y="4747"/>
                    </a:lnTo>
                    <a:lnTo>
                      <a:pt x="11873" y="4655"/>
                    </a:lnTo>
                    <a:lnTo>
                      <a:pt x="10966" y="4550"/>
                    </a:lnTo>
                    <a:lnTo>
                      <a:pt x="10072" y="4431"/>
                    </a:lnTo>
                    <a:lnTo>
                      <a:pt x="9217" y="4300"/>
                    </a:lnTo>
                    <a:lnTo>
                      <a:pt x="8376" y="4168"/>
                    </a:lnTo>
                    <a:lnTo>
                      <a:pt x="7574" y="4024"/>
                    </a:lnTo>
                    <a:lnTo>
                      <a:pt x="6785" y="3866"/>
                    </a:lnTo>
                    <a:lnTo>
                      <a:pt x="6036" y="3695"/>
                    </a:lnTo>
                    <a:lnTo>
                      <a:pt x="5326" y="3524"/>
                    </a:lnTo>
                    <a:lnTo>
                      <a:pt x="4655" y="3340"/>
                    </a:lnTo>
                    <a:lnTo>
                      <a:pt x="4011" y="3143"/>
                    </a:lnTo>
                    <a:lnTo>
                      <a:pt x="3406" y="2932"/>
                    </a:lnTo>
                    <a:lnTo>
                      <a:pt x="2854" y="2722"/>
                    </a:lnTo>
                    <a:lnTo>
                      <a:pt x="2328" y="2485"/>
                    </a:lnTo>
                    <a:lnTo>
                      <a:pt x="1868" y="2249"/>
                    </a:lnTo>
                    <a:lnTo>
                      <a:pt x="1644" y="2130"/>
                    </a:lnTo>
                    <a:lnTo>
                      <a:pt x="1447" y="2012"/>
                    </a:lnTo>
                    <a:lnTo>
                      <a:pt x="1250" y="1881"/>
                    </a:lnTo>
                    <a:lnTo>
                      <a:pt x="1066" y="1749"/>
                    </a:lnTo>
                    <a:lnTo>
                      <a:pt x="908" y="1618"/>
                    </a:lnTo>
                    <a:lnTo>
                      <a:pt x="750" y="1486"/>
                    </a:lnTo>
                    <a:lnTo>
                      <a:pt x="606" y="1342"/>
                    </a:lnTo>
                    <a:lnTo>
                      <a:pt x="487" y="1210"/>
                    </a:lnTo>
                    <a:lnTo>
                      <a:pt x="369" y="1065"/>
                    </a:lnTo>
                    <a:lnTo>
                      <a:pt x="277" y="921"/>
                    </a:lnTo>
                    <a:lnTo>
                      <a:pt x="185" y="776"/>
                    </a:lnTo>
                    <a:lnTo>
                      <a:pt x="119" y="618"/>
                    </a:lnTo>
                    <a:lnTo>
                      <a:pt x="67" y="474"/>
                    </a:lnTo>
                    <a:lnTo>
                      <a:pt x="27" y="316"/>
                    </a:lnTo>
                    <a:lnTo>
                      <a:pt x="1" y="158"/>
                    </a:lnTo>
                    <a:lnTo>
                      <a:pt x="1" y="4970"/>
                    </a:lnTo>
                    <a:lnTo>
                      <a:pt x="1" y="5141"/>
                    </a:lnTo>
                    <a:lnTo>
                      <a:pt x="27" y="5299"/>
                    </a:lnTo>
                    <a:lnTo>
                      <a:pt x="67" y="5444"/>
                    </a:lnTo>
                    <a:lnTo>
                      <a:pt x="119" y="5601"/>
                    </a:lnTo>
                    <a:lnTo>
                      <a:pt x="185" y="5746"/>
                    </a:lnTo>
                    <a:lnTo>
                      <a:pt x="277" y="5904"/>
                    </a:lnTo>
                    <a:lnTo>
                      <a:pt x="369" y="6048"/>
                    </a:lnTo>
                    <a:lnTo>
                      <a:pt x="487" y="6180"/>
                    </a:lnTo>
                    <a:lnTo>
                      <a:pt x="606" y="6325"/>
                    </a:lnTo>
                    <a:lnTo>
                      <a:pt x="750" y="6456"/>
                    </a:lnTo>
                    <a:lnTo>
                      <a:pt x="908" y="6601"/>
                    </a:lnTo>
                    <a:lnTo>
                      <a:pt x="1066" y="6732"/>
                    </a:lnTo>
                    <a:lnTo>
                      <a:pt x="1250" y="6864"/>
                    </a:lnTo>
                    <a:lnTo>
                      <a:pt x="1447" y="6982"/>
                    </a:lnTo>
                    <a:lnTo>
                      <a:pt x="1644" y="7113"/>
                    </a:lnTo>
                    <a:lnTo>
                      <a:pt x="1868" y="7232"/>
                    </a:lnTo>
                    <a:lnTo>
                      <a:pt x="2328" y="7468"/>
                    </a:lnTo>
                    <a:lnTo>
                      <a:pt x="2854" y="7692"/>
                    </a:lnTo>
                    <a:lnTo>
                      <a:pt x="3406" y="7915"/>
                    </a:lnTo>
                    <a:lnTo>
                      <a:pt x="4011" y="8126"/>
                    </a:lnTo>
                    <a:lnTo>
                      <a:pt x="4655" y="8310"/>
                    </a:lnTo>
                    <a:lnTo>
                      <a:pt x="5326" y="8507"/>
                    </a:lnTo>
                    <a:lnTo>
                      <a:pt x="6036" y="8678"/>
                    </a:lnTo>
                    <a:lnTo>
                      <a:pt x="6785" y="8849"/>
                    </a:lnTo>
                    <a:lnTo>
                      <a:pt x="7574" y="9007"/>
                    </a:lnTo>
                    <a:lnTo>
                      <a:pt x="8376" y="9151"/>
                    </a:lnTo>
                    <a:lnTo>
                      <a:pt x="9217" y="9283"/>
                    </a:lnTo>
                    <a:lnTo>
                      <a:pt x="10072" y="9414"/>
                    </a:lnTo>
                    <a:lnTo>
                      <a:pt x="10966" y="9519"/>
                    </a:lnTo>
                    <a:lnTo>
                      <a:pt x="11873" y="9625"/>
                    </a:lnTo>
                    <a:lnTo>
                      <a:pt x="12807" y="9730"/>
                    </a:lnTo>
                    <a:lnTo>
                      <a:pt x="13753" y="9809"/>
                    </a:lnTo>
                    <a:lnTo>
                      <a:pt x="14713" y="9888"/>
                    </a:lnTo>
                    <a:lnTo>
                      <a:pt x="15686" y="9953"/>
                    </a:lnTo>
                    <a:lnTo>
                      <a:pt x="16672" y="10006"/>
                    </a:lnTo>
                    <a:lnTo>
                      <a:pt x="17671" y="10059"/>
                    </a:lnTo>
                    <a:lnTo>
                      <a:pt x="18684" y="10085"/>
                    </a:lnTo>
                    <a:lnTo>
                      <a:pt x="19696" y="10111"/>
                    </a:lnTo>
                    <a:lnTo>
                      <a:pt x="20709" y="10124"/>
                    </a:lnTo>
                    <a:lnTo>
                      <a:pt x="21734" y="10137"/>
                    </a:lnTo>
                    <a:lnTo>
                      <a:pt x="22747" y="10124"/>
                    </a:lnTo>
                    <a:lnTo>
                      <a:pt x="23759" y="10111"/>
                    </a:lnTo>
                    <a:lnTo>
                      <a:pt x="24771" y="10085"/>
                    </a:lnTo>
                    <a:lnTo>
                      <a:pt x="25784" y="10059"/>
                    </a:lnTo>
                    <a:lnTo>
                      <a:pt x="26783" y="10006"/>
                    </a:lnTo>
                    <a:lnTo>
                      <a:pt x="27769" y="9953"/>
                    </a:lnTo>
                    <a:lnTo>
                      <a:pt x="28742" y="9888"/>
                    </a:lnTo>
                    <a:lnTo>
                      <a:pt x="29715" y="9809"/>
                    </a:lnTo>
                    <a:lnTo>
                      <a:pt x="30662" y="9730"/>
                    </a:lnTo>
                    <a:lnTo>
                      <a:pt x="31582" y="9625"/>
                    </a:lnTo>
                    <a:lnTo>
                      <a:pt x="32489" y="9519"/>
                    </a:lnTo>
                    <a:lnTo>
                      <a:pt x="33383" y="9414"/>
                    </a:lnTo>
                    <a:lnTo>
                      <a:pt x="34251" y="9283"/>
                    </a:lnTo>
                    <a:lnTo>
                      <a:pt x="35079" y="9151"/>
                    </a:lnTo>
                    <a:lnTo>
                      <a:pt x="35894" y="9007"/>
                    </a:lnTo>
                    <a:lnTo>
                      <a:pt x="36670" y="8849"/>
                    </a:lnTo>
                    <a:lnTo>
                      <a:pt x="37419" y="8678"/>
                    </a:lnTo>
                    <a:lnTo>
                      <a:pt x="38129" y="8507"/>
                    </a:lnTo>
                    <a:lnTo>
                      <a:pt x="38813" y="8310"/>
                    </a:lnTo>
                    <a:lnTo>
                      <a:pt x="39457" y="8126"/>
                    </a:lnTo>
                    <a:lnTo>
                      <a:pt x="40049" y="7915"/>
                    </a:lnTo>
                    <a:lnTo>
                      <a:pt x="40614" y="7692"/>
                    </a:lnTo>
                    <a:lnTo>
                      <a:pt x="41127" y="7468"/>
                    </a:lnTo>
                    <a:lnTo>
                      <a:pt x="41600" y="7232"/>
                    </a:lnTo>
                    <a:lnTo>
                      <a:pt x="41811" y="7113"/>
                    </a:lnTo>
                    <a:lnTo>
                      <a:pt x="42021" y="6982"/>
                    </a:lnTo>
                    <a:lnTo>
                      <a:pt x="42205" y="6864"/>
                    </a:lnTo>
                    <a:lnTo>
                      <a:pt x="42389" y="6732"/>
                    </a:lnTo>
                    <a:lnTo>
                      <a:pt x="42560" y="6601"/>
                    </a:lnTo>
                    <a:lnTo>
                      <a:pt x="42705" y="6456"/>
                    </a:lnTo>
                    <a:lnTo>
                      <a:pt x="42850" y="6325"/>
                    </a:lnTo>
                    <a:lnTo>
                      <a:pt x="42981" y="6180"/>
                    </a:lnTo>
                    <a:lnTo>
                      <a:pt x="43086" y="6048"/>
                    </a:lnTo>
                    <a:lnTo>
                      <a:pt x="43191" y="5904"/>
                    </a:lnTo>
                    <a:lnTo>
                      <a:pt x="43270" y="5746"/>
                    </a:lnTo>
                    <a:lnTo>
                      <a:pt x="43336" y="5601"/>
                    </a:lnTo>
                    <a:lnTo>
                      <a:pt x="43389" y="5444"/>
                    </a:lnTo>
                    <a:lnTo>
                      <a:pt x="43428" y="5299"/>
                    </a:lnTo>
                    <a:lnTo>
                      <a:pt x="43454" y="5141"/>
                    </a:lnTo>
                    <a:lnTo>
                      <a:pt x="43467" y="4970"/>
                    </a:lnTo>
                    <a:lnTo>
                      <a:pt x="43467" y="0"/>
                    </a:ln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" name="Google Shape;1082;p29">
                <a:extLst>
                  <a:ext uri="{FF2B5EF4-FFF2-40B4-BE49-F238E27FC236}">
                    <a16:creationId xmlns:a16="http://schemas.microsoft.com/office/drawing/2014/main" id="{CEAA1D76-24E1-738F-84A4-97FC3DC2CA62}"/>
                  </a:ext>
                </a:extLst>
              </p:cNvPr>
              <p:cNvSpPr/>
              <p:nvPr/>
            </p:nvSpPr>
            <p:spPr>
              <a:xfrm>
                <a:off x="4302425" y="1869667"/>
                <a:ext cx="790031" cy="1267943"/>
              </a:xfrm>
              <a:custGeom>
                <a:avLst/>
                <a:gdLst/>
                <a:ahLst/>
                <a:cxnLst/>
                <a:rect l="l" t="t" r="r" b="b"/>
                <a:pathLst>
                  <a:path w="43468" h="69763" extrusionOk="0">
                    <a:moveTo>
                      <a:pt x="12123" y="0"/>
                    </a:moveTo>
                    <a:lnTo>
                      <a:pt x="11808" y="14"/>
                    </a:lnTo>
                    <a:lnTo>
                      <a:pt x="11492" y="40"/>
                    </a:lnTo>
                    <a:lnTo>
                      <a:pt x="11176" y="66"/>
                    </a:lnTo>
                    <a:lnTo>
                      <a:pt x="10861" y="92"/>
                    </a:lnTo>
                    <a:lnTo>
                      <a:pt x="10545" y="145"/>
                    </a:lnTo>
                    <a:lnTo>
                      <a:pt x="9941" y="250"/>
                    </a:lnTo>
                    <a:lnTo>
                      <a:pt x="9336" y="395"/>
                    </a:lnTo>
                    <a:lnTo>
                      <a:pt x="8744" y="553"/>
                    </a:lnTo>
                    <a:lnTo>
                      <a:pt x="8166" y="750"/>
                    </a:lnTo>
                    <a:lnTo>
                      <a:pt x="7600" y="973"/>
                    </a:lnTo>
                    <a:lnTo>
                      <a:pt x="7048" y="1223"/>
                    </a:lnTo>
                    <a:lnTo>
                      <a:pt x="6509" y="1499"/>
                    </a:lnTo>
                    <a:lnTo>
                      <a:pt x="5996" y="1802"/>
                    </a:lnTo>
                    <a:lnTo>
                      <a:pt x="5483" y="2130"/>
                    </a:lnTo>
                    <a:lnTo>
                      <a:pt x="4997" y="2472"/>
                    </a:lnTo>
                    <a:lnTo>
                      <a:pt x="4524" y="2840"/>
                    </a:lnTo>
                    <a:lnTo>
                      <a:pt x="4077" y="3235"/>
                    </a:lnTo>
                    <a:lnTo>
                      <a:pt x="3643" y="3642"/>
                    </a:lnTo>
                    <a:lnTo>
                      <a:pt x="3235" y="4076"/>
                    </a:lnTo>
                    <a:lnTo>
                      <a:pt x="2841" y="4523"/>
                    </a:lnTo>
                    <a:lnTo>
                      <a:pt x="2473" y="4997"/>
                    </a:lnTo>
                    <a:lnTo>
                      <a:pt x="2118" y="5483"/>
                    </a:lnTo>
                    <a:lnTo>
                      <a:pt x="1802" y="5996"/>
                    </a:lnTo>
                    <a:lnTo>
                      <a:pt x="1500" y="6509"/>
                    </a:lnTo>
                    <a:lnTo>
                      <a:pt x="1224" y="7048"/>
                    </a:lnTo>
                    <a:lnTo>
                      <a:pt x="974" y="7600"/>
                    </a:lnTo>
                    <a:lnTo>
                      <a:pt x="750" y="8165"/>
                    </a:lnTo>
                    <a:lnTo>
                      <a:pt x="553" y="8744"/>
                    </a:lnTo>
                    <a:lnTo>
                      <a:pt x="395" y="9335"/>
                    </a:lnTo>
                    <a:lnTo>
                      <a:pt x="251" y="9940"/>
                    </a:lnTo>
                    <a:lnTo>
                      <a:pt x="145" y="10558"/>
                    </a:lnTo>
                    <a:lnTo>
                      <a:pt x="93" y="10860"/>
                    </a:lnTo>
                    <a:lnTo>
                      <a:pt x="67" y="11176"/>
                    </a:lnTo>
                    <a:lnTo>
                      <a:pt x="27" y="11492"/>
                    </a:lnTo>
                    <a:lnTo>
                      <a:pt x="14" y="11807"/>
                    </a:lnTo>
                    <a:lnTo>
                      <a:pt x="1" y="12123"/>
                    </a:lnTo>
                    <a:lnTo>
                      <a:pt x="1" y="12451"/>
                    </a:lnTo>
                    <a:lnTo>
                      <a:pt x="1" y="64609"/>
                    </a:lnTo>
                    <a:lnTo>
                      <a:pt x="1" y="64767"/>
                    </a:lnTo>
                    <a:lnTo>
                      <a:pt x="27" y="64924"/>
                    </a:lnTo>
                    <a:lnTo>
                      <a:pt x="67" y="65082"/>
                    </a:lnTo>
                    <a:lnTo>
                      <a:pt x="119" y="65227"/>
                    </a:lnTo>
                    <a:lnTo>
                      <a:pt x="185" y="65385"/>
                    </a:lnTo>
                    <a:lnTo>
                      <a:pt x="277" y="65529"/>
                    </a:lnTo>
                    <a:lnTo>
                      <a:pt x="369" y="65674"/>
                    </a:lnTo>
                    <a:lnTo>
                      <a:pt x="487" y="65818"/>
                    </a:lnTo>
                    <a:lnTo>
                      <a:pt x="606" y="65950"/>
                    </a:lnTo>
                    <a:lnTo>
                      <a:pt x="750" y="66094"/>
                    </a:lnTo>
                    <a:lnTo>
                      <a:pt x="908" y="66226"/>
                    </a:lnTo>
                    <a:lnTo>
                      <a:pt x="1066" y="66357"/>
                    </a:lnTo>
                    <a:lnTo>
                      <a:pt x="1250" y="66489"/>
                    </a:lnTo>
                    <a:lnTo>
                      <a:pt x="1447" y="66607"/>
                    </a:lnTo>
                    <a:lnTo>
                      <a:pt x="1644" y="66739"/>
                    </a:lnTo>
                    <a:lnTo>
                      <a:pt x="1868" y="66857"/>
                    </a:lnTo>
                    <a:lnTo>
                      <a:pt x="2328" y="67094"/>
                    </a:lnTo>
                    <a:lnTo>
                      <a:pt x="2854" y="67317"/>
                    </a:lnTo>
                    <a:lnTo>
                      <a:pt x="3406" y="67541"/>
                    </a:lnTo>
                    <a:lnTo>
                      <a:pt x="4011" y="67751"/>
                    </a:lnTo>
                    <a:lnTo>
                      <a:pt x="4655" y="67948"/>
                    </a:lnTo>
                    <a:lnTo>
                      <a:pt x="5326" y="68132"/>
                    </a:lnTo>
                    <a:lnTo>
                      <a:pt x="6036" y="68303"/>
                    </a:lnTo>
                    <a:lnTo>
                      <a:pt x="6785" y="68474"/>
                    </a:lnTo>
                    <a:lnTo>
                      <a:pt x="7574" y="68632"/>
                    </a:lnTo>
                    <a:lnTo>
                      <a:pt x="8376" y="68777"/>
                    </a:lnTo>
                    <a:lnTo>
                      <a:pt x="9217" y="68908"/>
                    </a:lnTo>
                    <a:lnTo>
                      <a:pt x="10072" y="69040"/>
                    </a:lnTo>
                    <a:lnTo>
                      <a:pt x="10966" y="69158"/>
                    </a:lnTo>
                    <a:lnTo>
                      <a:pt x="11873" y="69263"/>
                    </a:lnTo>
                    <a:lnTo>
                      <a:pt x="12807" y="69355"/>
                    </a:lnTo>
                    <a:lnTo>
                      <a:pt x="13753" y="69434"/>
                    </a:lnTo>
                    <a:lnTo>
                      <a:pt x="14713" y="69513"/>
                    </a:lnTo>
                    <a:lnTo>
                      <a:pt x="15686" y="69579"/>
                    </a:lnTo>
                    <a:lnTo>
                      <a:pt x="16672" y="69631"/>
                    </a:lnTo>
                    <a:lnTo>
                      <a:pt x="17671" y="69684"/>
                    </a:lnTo>
                    <a:lnTo>
                      <a:pt x="18684" y="69710"/>
                    </a:lnTo>
                    <a:lnTo>
                      <a:pt x="19696" y="69736"/>
                    </a:lnTo>
                    <a:lnTo>
                      <a:pt x="20709" y="69750"/>
                    </a:lnTo>
                    <a:lnTo>
                      <a:pt x="21734" y="69763"/>
                    </a:lnTo>
                    <a:lnTo>
                      <a:pt x="22747" y="69750"/>
                    </a:lnTo>
                    <a:lnTo>
                      <a:pt x="23759" y="69736"/>
                    </a:lnTo>
                    <a:lnTo>
                      <a:pt x="24771" y="69710"/>
                    </a:lnTo>
                    <a:lnTo>
                      <a:pt x="25784" y="69684"/>
                    </a:lnTo>
                    <a:lnTo>
                      <a:pt x="26783" y="69631"/>
                    </a:lnTo>
                    <a:lnTo>
                      <a:pt x="27769" y="69579"/>
                    </a:lnTo>
                    <a:lnTo>
                      <a:pt x="28742" y="69513"/>
                    </a:lnTo>
                    <a:lnTo>
                      <a:pt x="29715" y="69434"/>
                    </a:lnTo>
                    <a:lnTo>
                      <a:pt x="30662" y="69355"/>
                    </a:lnTo>
                    <a:lnTo>
                      <a:pt x="31582" y="69263"/>
                    </a:lnTo>
                    <a:lnTo>
                      <a:pt x="32489" y="69158"/>
                    </a:lnTo>
                    <a:lnTo>
                      <a:pt x="33383" y="69040"/>
                    </a:lnTo>
                    <a:lnTo>
                      <a:pt x="34251" y="68908"/>
                    </a:lnTo>
                    <a:lnTo>
                      <a:pt x="35079" y="68777"/>
                    </a:lnTo>
                    <a:lnTo>
                      <a:pt x="35894" y="68632"/>
                    </a:lnTo>
                    <a:lnTo>
                      <a:pt x="36670" y="68474"/>
                    </a:lnTo>
                    <a:lnTo>
                      <a:pt x="37419" y="68303"/>
                    </a:lnTo>
                    <a:lnTo>
                      <a:pt x="38129" y="68132"/>
                    </a:lnTo>
                    <a:lnTo>
                      <a:pt x="38813" y="67948"/>
                    </a:lnTo>
                    <a:lnTo>
                      <a:pt x="39457" y="67751"/>
                    </a:lnTo>
                    <a:lnTo>
                      <a:pt x="40049" y="67541"/>
                    </a:lnTo>
                    <a:lnTo>
                      <a:pt x="40614" y="67317"/>
                    </a:lnTo>
                    <a:lnTo>
                      <a:pt x="41127" y="67094"/>
                    </a:lnTo>
                    <a:lnTo>
                      <a:pt x="41600" y="66857"/>
                    </a:lnTo>
                    <a:lnTo>
                      <a:pt x="41811" y="66739"/>
                    </a:lnTo>
                    <a:lnTo>
                      <a:pt x="42021" y="66607"/>
                    </a:lnTo>
                    <a:lnTo>
                      <a:pt x="42205" y="66489"/>
                    </a:lnTo>
                    <a:lnTo>
                      <a:pt x="42389" y="66357"/>
                    </a:lnTo>
                    <a:lnTo>
                      <a:pt x="42560" y="66226"/>
                    </a:lnTo>
                    <a:lnTo>
                      <a:pt x="42705" y="66094"/>
                    </a:lnTo>
                    <a:lnTo>
                      <a:pt x="42850" y="65950"/>
                    </a:lnTo>
                    <a:lnTo>
                      <a:pt x="42981" y="65818"/>
                    </a:lnTo>
                    <a:lnTo>
                      <a:pt x="43086" y="65674"/>
                    </a:lnTo>
                    <a:lnTo>
                      <a:pt x="43191" y="65529"/>
                    </a:lnTo>
                    <a:lnTo>
                      <a:pt x="43270" y="65385"/>
                    </a:lnTo>
                    <a:lnTo>
                      <a:pt x="43336" y="65227"/>
                    </a:lnTo>
                    <a:lnTo>
                      <a:pt x="43389" y="65082"/>
                    </a:lnTo>
                    <a:lnTo>
                      <a:pt x="43428" y="64924"/>
                    </a:lnTo>
                    <a:lnTo>
                      <a:pt x="43454" y="64767"/>
                    </a:lnTo>
                    <a:lnTo>
                      <a:pt x="43467" y="64609"/>
                    </a:lnTo>
                    <a:lnTo>
                      <a:pt x="43467" y="12451"/>
                    </a:lnTo>
                    <a:lnTo>
                      <a:pt x="43454" y="12123"/>
                    </a:lnTo>
                    <a:lnTo>
                      <a:pt x="43441" y="11807"/>
                    </a:lnTo>
                    <a:lnTo>
                      <a:pt x="43428" y="11492"/>
                    </a:lnTo>
                    <a:lnTo>
                      <a:pt x="43402" y="11176"/>
                    </a:lnTo>
                    <a:lnTo>
                      <a:pt x="43362" y="10860"/>
                    </a:lnTo>
                    <a:lnTo>
                      <a:pt x="43323" y="10558"/>
                    </a:lnTo>
                    <a:lnTo>
                      <a:pt x="43205" y="9940"/>
                    </a:lnTo>
                    <a:lnTo>
                      <a:pt x="43073" y="9335"/>
                    </a:lnTo>
                    <a:lnTo>
                      <a:pt x="42902" y="8744"/>
                    </a:lnTo>
                    <a:lnTo>
                      <a:pt x="42705" y="8165"/>
                    </a:lnTo>
                    <a:lnTo>
                      <a:pt x="42481" y="7600"/>
                    </a:lnTo>
                    <a:lnTo>
                      <a:pt x="42232" y="7048"/>
                    </a:lnTo>
                    <a:lnTo>
                      <a:pt x="41955" y="6509"/>
                    </a:lnTo>
                    <a:lnTo>
                      <a:pt x="41666" y="5996"/>
                    </a:lnTo>
                    <a:lnTo>
                      <a:pt x="41338" y="5483"/>
                    </a:lnTo>
                    <a:lnTo>
                      <a:pt x="40996" y="4997"/>
                    </a:lnTo>
                    <a:lnTo>
                      <a:pt x="40614" y="4523"/>
                    </a:lnTo>
                    <a:lnTo>
                      <a:pt x="40233" y="4076"/>
                    </a:lnTo>
                    <a:lnTo>
                      <a:pt x="39812" y="3642"/>
                    </a:lnTo>
                    <a:lnTo>
                      <a:pt x="39379" y="3235"/>
                    </a:lnTo>
                    <a:lnTo>
                      <a:pt x="38931" y="2840"/>
                    </a:lnTo>
                    <a:lnTo>
                      <a:pt x="38458" y="2472"/>
                    </a:lnTo>
                    <a:lnTo>
                      <a:pt x="37972" y="2130"/>
                    </a:lnTo>
                    <a:lnTo>
                      <a:pt x="37472" y="1802"/>
                    </a:lnTo>
                    <a:lnTo>
                      <a:pt x="36946" y="1499"/>
                    </a:lnTo>
                    <a:lnTo>
                      <a:pt x="36407" y="1223"/>
                    </a:lnTo>
                    <a:lnTo>
                      <a:pt x="35855" y="973"/>
                    </a:lnTo>
                    <a:lnTo>
                      <a:pt x="35290" y="750"/>
                    </a:lnTo>
                    <a:lnTo>
                      <a:pt x="34711" y="553"/>
                    </a:lnTo>
                    <a:lnTo>
                      <a:pt x="34119" y="395"/>
                    </a:lnTo>
                    <a:lnTo>
                      <a:pt x="33528" y="250"/>
                    </a:lnTo>
                    <a:lnTo>
                      <a:pt x="32910" y="145"/>
                    </a:lnTo>
                    <a:lnTo>
                      <a:pt x="32594" y="92"/>
                    </a:lnTo>
                    <a:lnTo>
                      <a:pt x="32292" y="66"/>
                    </a:lnTo>
                    <a:lnTo>
                      <a:pt x="31976" y="40"/>
                    </a:lnTo>
                    <a:lnTo>
                      <a:pt x="31648" y="14"/>
                    </a:lnTo>
                    <a:lnTo>
                      <a:pt x="3133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" name="Google Shape;1083;p29">
                <a:extLst>
                  <a:ext uri="{FF2B5EF4-FFF2-40B4-BE49-F238E27FC236}">
                    <a16:creationId xmlns:a16="http://schemas.microsoft.com/office/drawing/2014/main" id="{84464F0D-E306-DA0D-7533-572ADA9E1D70}"/>
                  </a:ext>
                </a:extLst>
              </p:cNvPr>
              <p:cNvSpPr/>
              <p:nvPr/>
            </p:nvSpPr>
            <p:spPr>
              <a:xfrm>
                <a:off x="4618120" y="1648377"/>
                <a:ext cx="158450" cy="377095"/>
              </a:xfrm>
              <a:custGeom>
                <a:avLst/>
                <a:gdLst/>
                <a:ahLst/>
                <a:cxnLst/>
                <a:rect l="l" t="t" r="r" b="b"/>
                <a:pathLst>
                  <a:path w="8718" h="20748" extrusionOk="0">
                    <a:moveTo>
                      <a:pt x="2906" y="0"/>
                    </a:moveTo>
                    <a:lnTo>
                      <a:pt x="2616" y="14"/>
                    </a:lnTo>
                    <a:lnTo>
                      <a:pt x="2327" y="53"/>
                    </a:lnTo>
                    <a:lnTo>
                      <a:pt x="2051" y="132"/>
                    </a:lnTo>
                    <a:lnTo>
                      <a:pt x="1775" y="224"/>
                    </a:lnTo>
                    <a:lnTo>
                      <a:pt x="1525" y="355"/>
                    </a:lnTo>
                    <a:lnTo>
                      <a:pt x="1289" y="500"/>
                    </a:lnTo>
                    <a:lnTo>
                      <a:pt x="1065" y="658"/>
                    </a:lnTo>
                    <a:lnTo>
                      <a:pt x="855" y="855"/>
                    </a:lnTo>
                    <a:lnTo>
                      <a:pt x="671" y="1052"/>
                    </a:lnTo>
                    <a:lnTo>
                      <a:pt x="500" y="1276"/>
                    </a:lnTo>
                    <a:lnTo>
                      <a:pt x="355" y="1526"/>
                    </a:lnTo>
                    <a:lnTo>
                      <a:pt x="237" y="1775"/>
                    </a:lnTo>
                    <a:lnTo>
                      <a:pt x="132" y="2038"/>
                    </a:lnTo>
                    <a:lnTo>
                      <a:pt x="66" y="2315"/>
                    </a:lnTo>
                    <a:lnTo>
                      <a:pt x="13" y="2604"/>
                    </a:lnTo>
                    <a:lnTo>
                      <a:pt x="0" y="2906"/>
                    </a:lnTo>
                    <a:lnTo>
                      <a:pt x="0" y="17842"/>
                    </a:lnTo>
                    <a:lnTo>
                      <a:pt x="13" y="18144"/>
                    </a:lnTo>
                    <a:lnTo>
                      <a:pt x="66" y="18434"/>
                    </a:lnTo>
                    <a:lnTo>
                      <a:pt x="132" y="18710"/>
                    </a:lnTo>
                    <a:lnTo>
                      <a:pt x="237" y="18973"/>
                    </a:lnTo>
                    <a:lnTo>
                      <a:pt x="355" y="19223"/>
                    </a:lnTo>
                    <a:lnTo>
                      <a:pt x="500" y="19472"/>
                    </a:lnTo>
                    <a:lnTo>
                      <a:pt x="671" y="19696"/>
                    </a:lnTo>
                    <a:lnTo>
                      <a:pt x="855" y="19893"/>
                    </a:lnTo>
                    <a:lnTo>
                      <a:pt x="1065" y="20090"/>
                    </a:lnTo>
                    <a:lnTo>
                      <a:pt x="1289" y="20248"/>
                    </a:lnTo>
                    <a:lnTo>
                      <a:pt x="1525" y="20393"/>
                    </a:lnTo>
                    <a:lnTo>
                      <a:pt x="1775" y="20524"/>
                    </a:lnTo>
                    <a:lnTo>
                      <a:pt x="2051" y="20616"/>
                    </a:lnTo>
                    <a:lnTo>
                      <a:pt x="2327" y="20695"/>
                    </a:lnTo>
                    <a:lnTo>
                      <a:pt x="2616" y="20735"/>
                    </a:lnTo>
                    <a:lnTo>
                      <a:pt x="2906" y="20748"/>
                    </a:lnTo>
                    <a:lnTo>
                      <a:pt x="5811" y="20748"/>
                    </a:lnTo>
                    <a:lnTo>
                      <a:pt x="6114" y="20735"/>
                    </a:lnTo>
                    <a:lnTo>
                      <a:pt x="6403" y="20695"/>
                    </a:lnTo>
                    <a:lnTo>
                      <a:pt x="6679" y="20616"/>
                    </a:lnTo>
                    <a:lnTo>
                      <a:pt x="6942" y="20524"/>
                    </a:lnTo>
                    <a:lnTo>
                      <a:pt x="7205" y="20393"/>
                    </a:lnTo>
                    <a:lnTo>
                      <a:pt x="7442" y="20248"/>
                    </a:lnTo>
                    <a:lnTo>
                      <a:pt x="7665" y="20090"/>
                    </a:lnTo>
                    <a:lnTo>
                      <a:pt x="7862" y="19893"/>
                    </a:lnTo>
                    <a:lnTo>
                      <a:pt x="8060" y="19696"/>
                    </a:lnTo>
                    <a:lnTo>
                      <a:pt x="8217" y="19472"/>
                    </a:lnTo>
                    <a:lnTo>
                      <a:pt x="8362" y="19223"/>
                    </a:lnTo>
                    <a:lnTo>
                      <a:pt x="8494" y="18973"/>
                    </a:lnTo>
                    <a:lnTo>
                      <a:pt x="8586" y="18710"/>
                    </a:lnTo>
                    <a:lnTo>
                      <a:pt x="8664" y="18434"/>
                    </a:lnTo>
                    <a:lnTo>
                      <a:pt x="8704" y="18144"/>
                    </a:lnTo>
                    <a:lnTo>
                      <a:pt x="8717" y="17842"/>
                    </a:lnTo>
                    <a:lnTo>
                      <a:pt x="8717" y="2906"/>
                    </a:lnTo>
                    <a:lnTo>
                      <a:pt x="8704" y="2604"/>
                    </a:lnTo>
                    <a:lnTo>
                      <a:pt x="8664" y="2315"/>
                    </a:lnTo>
                    <a:lnTo>
                      <a:pt x="8586" y="2038"/>
                    </a:lnTo>
                    <a:lnTo>
                      <a:pt x="8494" y="1775"/>
                    </a:lnTo>
                    <a:lnTo>
                      <a:pt x="8362" y="1526"/>
                    </a:lnTo>
                    <a:lnTo>
                      <a:pt x="8217" y="1276"/>
                    </a:lnTo>
                    <a:lnTo>
                      <a:pt x="8060" y="1052"/>
                    </a:lnTo>
                    <a:lnTo>
                      <a:pt x="7862" y="855"/>
                    </a:lnTo>
                    <a:lnTo>
                      <a:pt x="7665" y="658"/>
                    </a:lnTo>
                    <a:lnTo>
                      <a:pt x="7442" y="500"/>
                    </a:lnTo>
                    <a:lnTo>
                      <a:pt x="7205" y="355"/>
                    </a:lnTo>
                    <a:lnTo>
                      <a:pt x="6942" y="224"/>
                    </a:lnTo>
                    <a:lnTo>
                      <a:pt x="6679" y="132"/>
                    </a:lnTo>
                    <a:lnTo>
                      <a:pt x="6403" y="53"/>
                    </a:lnTo>
                    <a:lnTo>
                      <a:pt x="6114" y="14"/>
                    </a:lnTo>
                    <a:lnTo>
                      <a:pt x="5811" y="0"/>
                    </a:lnTo>
                    <a:close/>
                  </a:path>
                </a:pathLst>
              </a:custGeom>
              <a:solidFill>
                <a:srgbClr val="FFF2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" name="Google Shape;1084;p29">
                <a:extLst>
                  <a:ext uri="{FF2B5EF4-FFF2-40B4-BE49-F238E27FC236}">
                    <a16:creationId xmlns:a16="http://schemas.microsoft.com/office/drawing/2014/main" id="{AA14C1DB-4562-4D24-706E-4E9C42D79B05}"/>
                  </a:ext>
                </a:extLst>
              </p:cNvPr>
              <p:cNvSpPr/>
              <p:nvPr/>
            </p:nvSpPr>
            <p:spPr>
              <a:xfrm>
                <a:off x="4618120" y="1819483"/>
                <a:ext cx="158450" cy="365390"/>
              </a:xfrm>
              <a:custGeom>
                <a:avLst/>
                <a:gdLst/>
                <a:ahLst/>
                <a:cxnLst/>
                <a:rect l="l" t="t" r="r" b="b"/>
                <a:pathLst>
                  <a:path w="8718" h="20104" extrusionOk="0">
                    <a:moveTo>
                      <a:pt x="0" y="0"/>
                    </a:moveTo>
                    <a:lnTo>
                      <a:pt x="0" y="12885"/>
                    </a:lnTo>
                    <a:lnTo>
                      <a:pt x="736" y="12912"/>
                    </a:lnTo>
                    <a:lnTo>
                      <a:pt x="4339" y="20103"/>
                    </a:lnTo>
                    <a:lnTo>
                      <a:pt x="7994" y="12912"/>
                    </a:lnTo>
                    <a:lnTo>
                      <a:pt x="8717" y="12885"/>
                    </a:lnTo>
                    <a:lnTo>
                      <a:pt x="871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" name="Google Shape;1085;p29">
                <a:extLst>
                  <a:ext uri="{FF2B5EF4-FFF2-40B4-BE49-F238E27FC236}">
                    <a16:creationId xmlns:a16="http://schemas.microsoft.com/office/drawing/2014/main" id="{DC8BF491-DFB8-EFE2-24BC-3893052CB8E4}"/>
                  </a:ext>
                </a:extLst>
              </p:cNvPr>
              <p:cNvSpPr/>
              <p:nvPr/>
            </p:nvSpPr>
            <p:spPr>
              <a:xfrm>
                <a:off x="4618120" y="1625676"/>
                <a:ext cx="158450" cy="181150"/>
              </a:xfrm>
              <a:custGeom>
                <a:avLst/>
                <a:gdLst/>
                <a:ahLst/>
                <a:cxnLst/>
                <a:rect l="l" t="t" r="r" b="b"/>
                <a:pathLst>
                  <a:path w="8718" h="9967" extrusionOk="0">
                    <a:moveTo>
                      <a:pt x="2906" y="0"/>
                    </a:moveTo>
                    <a:lnTo>
                      <a:pt x="2616" y="14"/>
                    </a:lnTo>
                    <a:lnTo>
                      <a:pt x="2327" y="66"/>
                    </a:lnTo>
                    <a:lnTo>
                      <a:pt x="2051" y="132"/>
                    </a:lnTo>
                    <a:lnTo>
                      <a:pt x="1775" y="237"/>
                    </a:lnTo>
                    <a:lnTo>
                      <a:pt x="1525" y="355"/>
                    </a:lnTo>
                    <a:lnTo>
                      <a:pt x="1289" y="500"/>
                    </a:lnTo>
                    <a:lnTo>
                      <a:pt x="1065" y="671"/>
                    </a:lnTo>
                    <a:lnTo>
                      <a:pt x="855" y="855"/>
                    </a:lnTo>
                    <a:lnTo>
                      <a:pt x="671" y="1065"/>
                    </a:lnTo>
                    <a:lnTo>
                      <a:pt x="500" y="1289"/>
                    </a:lnTo>
                    <a:lnTo>
                      <a:pt x="355" y="1526"/>
                    </a:lnTo>
                    <a:lnTo>
                      <a:pt x="237" y="1775"/>
                    </a:lnTo>
                    <a:lnTo>
                      <a:pt x="132" y="2038"/>
                    </a:lnTo>
                    <a:lnTo>
                      <a:pt x="66" y="2328"/>
                    </a:lnTo>
                    <a:lnTo>
                      <a:pt x="13" y="2617"/>
                    </a:lnTo>
                    <a:lnTo>
                      <a:pt x="0" y="2906"/>
                    </a:lnTo>
                    <a:lnTo>
                      <a:pt x="0" y="9204"/>
                    </a:lnTo>
                    <a:lnTo>
                      <a:pt x="526" y="9375"/>
                    </a:lnTo>
                    <a:lnTo>
                      <a:pt x="1052" y="9533"/>
                    </a:lnTo>
                    <a:lnTo>
                      <a:pt x="1591" y="9664"/>
                    </a:lnTo>
                    <a:lnTo>
                      <a:pt x="2130" y="9769"/>
                    </a:lnTo>
                    <a:lnTo>
                      <a:pt x="2682" y="9848"/>
                    </a:lnTo>
                    <a:lnTo>
                      <a:pt x="3234" y="9914"/>
                    </a:lnTo>
                    <a:lnTo>
                      <a:pt x="3800" y="9953"/>
                    </a:lnTo>
                    <a:lnTo>
                      <a:pt x="4365" y="9967"/>
                    </a:lnTo>
                    <a:lnTo>
                      <a:pt x="4930" y="9953"/>
                    </a:lnTo>
                    <a:lnTo>
                      <a:pt x="5483" y="9914"/>
                    </a:lnTo>
                    <a:lnTo>
                      <a:pt x="6048" y="9848"/>
                    </a:lnTo>
                    <a:lnTo>
                      <a:pt x="6587" y="9769"/>
                    </a:lnTo>
                    <a:lnTo>
                      <a:pt x="7139" y="9664"/>
                    </a:lnTo>
                    <a:lnTo>
                      <a:pt x="7665" y="9533"/>
                    </a:lnTo>
                    <a:lnTo>
                      <a:pt x="8204" y="9375"/>
                    </a:lnTo>
                    <a:lnTo>
                      <a:pt x="8717" y="9204"/>
                    </a:lnTo>
                    <a:lnTo>
                      <a:pt x="8717" y="2906"/>
                    </a:lnTo>
                    <a:lnTo>
                      <a:pt x="8704" y="2617"/>
                    </a:lnTo>
                    <a:lnTo>
                      <a:pt x="8664" y="2328"/>
                    </a:lnTo>
                    <a:lnTo>
                      <a:pt x="8586" y="2038"/>
                    </a:lnTo>
                    <a:lnTo>
                      <a:pt x="8494" y="1775"/>
                    </a:lnTo>
                    <a:lnTo>
                      <a:pt x="8362" y="1526"/>
                    </a:lnTo>
                    <a:lnTo>
                      <a:pt x="8217" y="1289"/>
                    </a:lnTo>
                    <a:lnTo>
                      <a:pt x="8060" y="1065"/>
                    </a:lnTo>
                    <a:lnTo>
                      <a:pt x="7862" y="855"/>
                    </a:lnTo>
                    <a:lnTo>
                      <a:pt x="7665" y="671"/>
                    </a:lnTo>
                    <a:lnTo>
                      <a:pt x="7442" y="500"/>
                    </a:lnTo>
                    <a:lnTo>
                      <a:pt x="7205" y="355"/>
                    </a:lnTo>
                    <a:lnTo>
                      <a:pt x="6942" y="237"/>
                    </a:lnTo>
                    <a:lnTo>
                      <a:pt x="6679" y="132"/>
                    </a:lnTo>
                    <a:lnTo>
                      <a:pt x="6403" y="66"/>
                    </a:lnTo>
                    <a:lnTo>
                      <a:pt x="6114" y="14"/>
                    </a:lnTo>
                    <a:lnTo>
                      <a:pt x="5811" y="0"/>
                    </a:ln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1086;p29">
                <a:extLst>
                  <a:ext uri="{FF2B5EF4-FFF2-40B4-BE49-F238E27FC236}">
                    <a16:creationId xmlns:a16="http://schemas.microsoft.com/office/drawing/2014/main" id="{200AD021-C608-6838-0D9C-AD08BB58D307}"/>
                  </a:ext>
                </a:extLst>
              </p:cNvPr>
              <p:cNvSpPr/>
              <p:nvPr/>
            </p:nvSpPr>
            <p:spPr>
              <a:xfrm>
                <a:off x="4429564" y="1165648"/>
                <a:ext cx="535526" cy="618459"/>
              </a:xfrm>
              <a:custGeom>
                <a:avLst/>
                <a:gdLst/>
                <a:ahLst/>
                <a:cxnLst/>
                <a:rect l="l" t="t" r="r" b="b"/>
                <a:pathLst>
                  <a:path w="29465" h="34028" extrusionOk="0">
                    <a:moveTo>
                      <a:pt x="14358" y="1"/>
                    </a:moveTo>
                    <a:lnTo>
                      <a:pt x="13977" y="14"/>
                    </a:lnTo>
                    <a:lnTo>
                      <a:pt x="13608" y="40"/>
                    </a:lnTo>
                    <a:lnTo>
                      <a:pt x="13227" y="80"/>
                    </a:lnTo>
                    <a:lnTo>
                      <a:pt x="12859" y="132"/>
                    </a:lnTo>
                    <a:lnTo>
                      <a:pt x="12491" y="198"/>
                    </a:lnTo>
                    <a:lnTo>
                      <a:pt x="12123" y="264"/>
                    </a:lnTo>
                    <a:lnTo>
                      <a:pt x="11768" y="343"/>
                    </a:lnTo>
                    <a:lnTo>
                      <a:pt x="11413" y="435"/>
                    </a:lnTo>
                    <a:lnTo>
                      <a:pt x="11058" y="527"/>
                    </a:lnTo>
                    <a:lnTo>
                      <a:pt x="10703" y="645"/>
                    </a:lnTo>
                    <a:lnTo>
                      <a:pt x="10361" y="763"/>
                    </a:lnTo>
                    <a:lnTo>
                      <a:pt x="10006" y="895"/>
                    </a:lnTo>
                    <a:lnTo>
                      <a:pt x="9664" y="1026"/>
                    </a:lnTo>
                    <a:lnTo>
                      <a:pt x="9335" y="1171"/>
                    </a:lnTo>
                    <a:lnTo>
                      <a:pt x="9007" y="1329"/>
                    </a:lnTo>
                    <a:lnTo>
                      <a:pt x="8678" y="1500"/>
                    </a:lnTo>
                    <a:lnTo>
                      <a:pt x="8349" y="1671"/>
                    </a:lnTo>
                    <a:lnTo>
                      <a:pt x="8034" y="1855"/>
                    </a:lnTo>
                    <a:lnTo>
                      <a:pt x="7718" y="2052"/>
                    </a:lnTo>
                    <a:lnTo>
                      <a:pt x="7403" y="2249"/>
                    </a:lnTo>
                    <a:lnTo>
                      <a:pt x="7100" y="2460"/>
                    </a:lnTo>
                    <a:lnTo>
                      <a:pt x="6798" y="2683"/>
                    </a:lnTo>
                    <a:lnTo>
                      <a:pt x="6495" y="2907"/>
                    </a:lnTo>
                    <a:lnTo>
                      <a:pt x="6206" y="3130"/>
                    </a:lnTo>
                    <a:lnTo>
                      <a:pt x="5917" y="3380"/>
                    </a:lnTo>
                    <a:lnTo>
                      <a:pt x="5641" y="3630"/>
                    </a:lnTo>
                    <a:lnTo>
                      <a:pt x="5365" y="3880"/>
                    </a:lnTo>
                    <a:lnTo>
                      <a:pt x="5089" y="4142"/>
                    </a:lnTo>
                    <a:lnTo>
                      <a:pt x="4826" y="4419"/>
                    </a:lnTo>
                    <a:lnTo>
                      <a:pt x="4576" y="4695"/>
                    </a:lnTo>
                    <a:lnTo>
                      <a:pt x="4313" y="4984"/>
                    </a:lnTo>
                    <a:lnTo>
                      <a:pt x="4076" y="5273"/>
                    </a:lnTo>
                    <a:lnTo>
                      <a:pt x="3826" y="5576"/>
                    </a:lnTo>
                    <a:lnTo>
                      <a:pt x="3590" y="5878"/>
                    </a:lnTo>
                    <a:lnTo>
                      <a:pt x="3366" y="6194"/>
                    </a:lnTo>
                    <a:lnTo>
                      <a:pt x="3143" y="6509"/>
                    </a:lnTo>
                    <a:lnTo>
                      <a:pt x="2932" y="6838"/>
                    </a:lnTo>
                    <a:lnTo>
                      <a:pt x="2722" y="7166"/>
                    </a:lnTo>
                    <a:lnTo>
                      <a:pt x="2525" y="7495"/>
                    </a:lnTo>
                    <a:lnTo>
                      <a:pt x="2328" y="7837"/>
                    </a:lnTo>
                    <a:lnTo>
                      <a:pt x="2130" y="8192"/>
                    </a:lnTo>
                    <a:lnTo>
                      <a:pt x="1959" y="8547"/>
                    </a:lnTo>
                    <a:lnTo>
                      <a:pt x="1775" y="8902"/>
                    </a:lnTo>
                    <a:lnTo>
                      <a:pt x="1618" y="9270"/>
                    </a:lnTo>
                    <a:lnTo>
                      <a:pt x="1460" y="9638"/>
                    </a:lnTo>
                    <a:lnTo>
                      <a:pt x="1302" y="10006"/>
                    </a:lnTo>
                    <a:lnTo>
                      <a:pt x="1157" y="10388"/>
                    </a:lnTo>
                    <a:lnTo>
                      <a:pt x="1026" y="10769"/>
                    </a:lnTo>
                    <a:lnTo>
                      <a:pt x="894" y="11163"/>
                    </a:lnTo>
                    <a:lnTo>
                      <a:pt x="776" y="11558"/>
                    </a:lnTo>
                    <a:lnTo>
                      <a:pt x="671" y="11952"/>
                    </a:lnTo>
                    <a:lnTo>
                      <a:pt x="566" y="12360"/>
                    </a:lnTo>
                    <a:lnTo>
                      <a:pt x="461" y="12754"/>
                    </a:lnTo>
                    <a:lnTo>
                      <a:pt x="382" y="13175"/>
                    </a:lnTo>
                    <a:lnTo>
                      <a:pt x="303" y="13583"/>
                    </a:lnTo>
                    <a:lnTo>
                      <a:pt x="237" y="14003"/>
                    </a:lnTo>
                    <a:lnTo>
                      <a:pt x="171" y="14424"/>
                    </a:lnTo>
                    <a:lnTo>
                      <a:pt x="119" y="14845"/>
                    </a:lnTo>
                    <a:lnTo>
                      <a:pt x="79" y="15279"/>
                    </a:lnTo>
                    <a:lnTo>
                      <a:pt x="40" y="15699"/>
                    </a:lnTo>
                    <a:lnTo>
                      <a:pt x="27" y="16133"/>
                    </a:lnTo>
                    <a:lnTo>
                      <a:pt x="14" y="16567"/>
                    </a:lnTo>
                    <a:lnTo>
                      <a:pt x="0" y="17014"/>
                    </a:lnTo>
                    <a:lnTo>
                      <a:pt x="14" y="17448"/>
                    </a:lnTo>
                    <a:lnTo>
                      <a:pt x="27" y="17882"/>
                    </a:lnTo>
                    <a:lnTo>
                      <a:pt x="40" y="18316"/>
                    </a:lnTo>
                    <a:lnTo>
                      <a:pt x="79" y="18750"/>
                    </a:lnTo>
                    <a:lnTo>
                      <a:pt x="119" y="19184"/>
                    </a:lnTo>
                    <a:lnTo>
                      <a:pt x="171" y="19604"/>
                    </a:lnTo>
                    <a:lnTo>
                      <a:pt x="237" y="20025"/>
                    </a:lnTo>
                    <a:lnTo>
                      <a:pt x="303" y="20446"/>
                    </a:lnTo>
                    <a:lnTo>
                      <a:pt x="382" y="20853"/>
                    </a:lnTo>
                    <a:lnTo>
                      <a:pt x="461" y="21261"/>
                    </a:lnTo>
                    <a:lnTo>
                      <a:pt x="566" y="21669"/>
                    </a:lnTo>
                    <a:lnTo>
                      <a:pt x="671" y="22076"/>
                    </a:lnTo>
                    <a:lnTo>
                      <a:pt x="776" y="22471"/>
                    </a:lnTo>
                    <a:lnTo>
                      <a:pt x="894" y="22865"/>
                    </a:lnTo>
                    <a:lnTo>
                      <a:pt x="1026" y="23246"/>
                    </a:lnTo>
                    <a:lnTo>
                      <a:pt x="1157" y="23641"/>
                    </a:lnTo>
                    <a:lnTo>
                      <a:pt x="1302" y="24009"/>
                    </a:lnTo>
                    <a:lnTo>
                      <a:pt x="1460" y="24390"/>
                    </a:lnTo>
                    <a:lnTo>
                      <a:pt x="1618" y="24758"/>
                    </a:lnTo>
                    <a:lnTo>
                      <a:pt x="1775" y="25126"/>
                    </a:lnTo>
                    <a:lnTo>
                      <a:pt x="1959" y="25481"/>
                    </a:lnTo>
                    <a:lnTo>
                      <a:pt x="2130" y="25836"/>
                    </a:lnTo>
                    <a:lnTo>
                      <a:pt x="2328" y="26178"/>
                    </a:lnTo>
                    <a:lnTo>
                      <a:pt x="2525" y="26520"/>
                    </a:lnTo>
                    <a:lnTo>
                      <a:pt x="2722" y="26862"/>
                    </a:lnTo>
                    <a:lnTo>
                      <a:pt x="2932" y="27191"/>
                    </a:lnTo>
                    <a:lnTo>
                      <a:pt x="3143" y="27519"/>
                    </a:lnTo>
                    <a:lnTo>
                      <a:pt x="3366" y="27835"/>
                    </a:lnTo>
                    <a:lnTo>
                      <a:pt x="3590" y="28150"/>
                    </a:lnTo>
                    <a:lnTo>
                      <a:pt x="3826" y="28453"/>
                    </a:lnTo>
                    <a:lnTo>
                      <a:pt x="4076" y="28755"/>
                    </a:lnTo>
                    <a:lnTo>
                      <a:pt x="4313" y="29044"/>
                    </a:lnTo>
                    <a:lnTo>
                      <a:pt x="4576" y="29334"/>
                    </a:lnTo>
                    <a:lnTo>
                      <a:pt x="4826" y="29610"/>
                    </a:lnTo>
                    <a:lnTo>
                      <a:pt x="5089" y="29873"/>
                    </a:lnTo>
                    <a:lnTo>
                      <a:pt x="5365" y="30149"/>
                    </a:lnTo>
                    <a:lnTo>
                      <a:pt x="5641" y="30399"/>
                    </a:lnTo>
                    <a:lnTo>
                      <a:pt x="5917" y="30648"/>
                    </a:lnTo>
                    <a:lnTo>
                      <a:pt x="6206" y="30885"/>
                    </a:lnTo>
                    <a:lnTo>
                      <a:pt x="6495" y="31122"/>
                    </a:lnTo>
                    <a:lnTo>
                      <a:pt x="6798" y="31345"/>
                    </a:lnTo>
                    <a:lnTo>
                      <a:pt x="7100" y="31569"/>
                    </a:lnTo>
                    <a:lnTo>
                      <a:pt x="7403" y="31779"/>
                    </a:lnTo>
                    <a:lnTo>
                      <a:pt x="7718" y="31976"/>
                    </a:lnTo>
                    <a:lnTo>
                      <a:pt x="8034" y="32160"/>
                    </a:lnTo>
                    <a:lnTo>
                      <a:pt x="8349" y="32345"/>
                    </a:lnTo>
                    <a:lnTo>
                      <a:pt x="8678" y="32529"/>
                    </a:lnTo>
                    <a:lnTo>
                      <a:pt x="9007" y="32686"/>
                    </a:lnTo>
                    <a:lnTo>
                      <a:pt x="9335" y="32844"/>
                    </a:lnTo>
                    <a:lnTo>
                      <a:pt x="9664" y="33002"/>
                    </a:lnTo>
                    <a:lnTo>
                      <a:pt x="10006" y="33133"/>
                    </a:lnTo>
                    <a:lnTo>
                      <a:pt x="10361" y="33265"/>
                    </a:lnTo>
                    <a:lnTo>
                      <a:pt x="10703" y="33383"/>
                    </a:lnTo>
                    <a:lnTo>
                      <a:pt x="11058" y="33488"/>
                    </a:lnTo>
                    <a:lnTo>
                      <a:pt x="11413" y="33594"/>
                    </a:lnTo>
                    <a:lnTo>
                      <a:pt x="11768" y="33686"/>
                    </a:lnTo>
                    <a:lnTo>
                      <a:pt x="12123" y="33765"/>
                    </a:lnTo>
                    <a:lnTo>
                      <a:pt x="12491" y="33830"/>
                    </a:lnTo>
                    <a:lnTo>
                      <a:pt x="12859" y="33896"/>
                    </a:lnTo>
                    <a:lnTo>
                      <a:pt x="13227" y="33935"/>
                    </a:lnTo>
                    <a:lnTo>
                      <a:pt x="13608" y="33975"/>
                    </a:lnTo>
                    <a:lnTo>
                      <a:pt x="13977" y="34001"/>
                    </a:lnTo>
                    <a:lnTo>
                      <a:pt x="14358" y="34027"/>
                    </a:lnTo>
                    <a:lnTo>
                      <a:pt x="15120" y="34027"/>
                    </a:lnTo>
                    <a:lnTo>
                      <a:pt x="15489" y="34001"/>
                    </a:lnTo>
                    <a:lnTo>
                      <a:pt x="15870" y="33975"/>
                    </a:lnTo>
                    <a:lnTo>
                      <a:pt x="16238" y="33935"/>
                    </a:lnTo>
                    <a:lnTo>
                      <a:pt x="16606" y="33896"/>
                    </a:lnTo>
                    <a:lnTo>
                      <a:pt x="16974" y="33830"/>
                    </a:lnTo>
                    <a:lnTo>
                      <a:pt x="17342" y="33765"/>
                    </a:lnTo>
                    <a:lnTo>
                      <a:pt x="17711" y="33686"/>
                    </a:lnTo>
                    <a:lnTo>
                      <a:pt x="18066" y="33594"/>
                    </a:lnTo>
                    <a:lnTo>
                      <a:pt x="18421" y="33488"/>
                    </a:lnTo>
                    <a:lnTo>
                      <a:pt x="18762" y="33383"/>
                    </a:lnTo>
                    <a:lnTo>
                      <a:pt x="19117" y="33265"/>
                    </a:lnTo>
                    <a:lnTo>
                      <a:pt x="19459" y="33133"/>
                    </a:lnTo>
                    <a:lnTo>
                      <a:pt x="19801" y="33002"/>
                    </a:lnTo>
                    <a:lnTo>
                      <a:pt x="20143" y="32844"/>
                    </a:lnTo>
                    <a:lnTo>
                      <a:pt x="20472" y="32686"/>
                    </a:lnTo>
                    <a:lnTo>
                      <a:pt x="20800" y="32529"/>
                    </a:lnTo>
                    <a:lnTo>
                      <a:pt x="21129" y="32345"/>
                    </a:lnTo>
                    <a:lnTo>
                      <a:pt x="21445" y="32160"/>
                    </a:lnTo>
                    <a:lnTo>
                      <a:pt x="21760" y="31976"/>
                    </a:lnTo>
                    <a:lnTo>
                      <a:pt x="22062" y="31779"/>
                    </a:lnTo>
                    <a:lnTo>
                      <a:pt x="22378" y="31569"/>
                    </a:lnTo>
                    <a:lnTo>
                      <a:pt x="22680" y="31345"/>
                    </a:lnTo>
                    <a:lnTo>
                      <a:pt x="22970" y="31122"/>
                    </a:lnTo>
                    <a:lnTo>
                      <a:pt x="23259" y="30885"/>
                    </a:lnTo>
                    <a:lnTo>
                      <a:pt x="23548" y="30648"/>
                    </a:lnTo>
                    <a:lnTo>
                      <a:pt x="23837" y="30399"/>
                    </a:lnTo>
                    <a:lnTo>
                      <a:pt x="24114" y="30149"/>
                    </a:lnTo>
                    <a:lnTo>
                      <a:pt x="24376" y="29873"/>
                    </a:lnTo>
                    <a:lnTo>
                      <a:pt x="24639" y="29610"/>
                    </a:lnTo>
                    <a:lnTo>
                      <a:pt x="24902" y="29334"/>
                    </a:lnTo>
                    <a:lnTo>
                      <a:pt x="25152" y="29044"/>
                    </a:lnTo>
                    <a:lnTo>
                      <a:pt x="25402" y="28755"/>
                    </a:lnTo>
                    <a:lnTo>
                      <a:pt x="25639" y="28453"/>
                    </a:lnTo>
                    <a:lnTo>
                      <a:pt x="25875" y="28150"/>
                    </a:lnTo>
                    <a:lnTo>
                      <a:pt x="26099" y="27835"/>
                    </a:lnTo>
                    <a:lnTo>
                      <a:pt x="26322" y="27519"/>
                    </a:lnTo>
                    <a:lnTo>
                      <a:pt x="26546" y="27191"/>
                    </a:lnTo>
                    <a:lnTo>
                      <a:pt x="26756" y="26862"/>
                    </a:lnTo>
                    <a:lnTo>
                      <a:pt x="26953" y="26520"/>
                    </a:lnTo>
                    <a:lnTo>
                      <a:pt x="27151" y="26178"/>
                    </a:lnTo>
                    <a:lnTo>
                      <a:pt x="27335" y="25836"/>
                    </a:lnTo>
                    <a:lnTo>
                      <a:pt x="27519" y="25481"/>
                    </a:lnTo>
                    <a:lnTo>
                      <a:pt x="27690" y="25126"/>
                    </a:lnTo>
                    <a:lnTo>
                      <a:pt x="27861" y="24758"/>
                    </a:lnTo>
                    <a:lnTo>
                      <a:pt x="28018" y="24390"/>
                    </a:lnTo>
                    <a:lnTo>
                      <a:pt x="28163" y="24009"/>
                    </a:lnTo>
                    <a:lnTo>
                      <a:pt x="28308" y="23641"/>
                    </a:lnTo>
                    <a:lnTo>
                      <a:pt x="28452" y="23246"/>
                    </a:lnTo>
                    <a:lnTo>
                      <a:pt x="28571" y="22865"/>
                    </a:lnTo>
                    <a:lnTo>
                      <a:pt x="28689" y="22471"/>
                    </a:lnTo>
                    <a:lnTo>
                      <a:pt x="28807" y="22076"/>
                    </a:lnTo>
                    <a:lnTo>
                      <a:pt x="28912" y="21669"/>
                    </a:lnTo>
                    <a:lnTo>
                      <a:pt x="29005" y="21261"/>
                    </a:lnTo>
                    <a:lnTo>
                      <a:pt x="29097" y="20853"/>
                    </a:lnTo>
                    <a:lnTo>
                      <a:pt x="29175" y="20446"/>
                    </a:lnTo>
                    <a:lnTo>
                      <a:pt x="29241" y="20025"/>
                    </a:lnTo>
                    <a:lnTo>
                      <a:pt x="29294" y="19604"/>
                    </a:lnTo>
                    <a:lnTo>
                      <a:pt x="29346" y="19184"/>
                    </a:lnTo>
                    <a:lnTo>
                      <a:pt x="29399" y="18750"/>
                    </a:lnTo>
                    <a:lnTo>
                      <a:pt x="29425" y="18316"/>
                    </a:lnTo>
                    <a:lnTo>
                      <a:pt x="29452" y="17882"/>
                    </a:lnTo>
                    <a:lnTo>
                      <a:pt x="29465" y="17448"/>
                    </a:lnTo>
                    <a:lnTo>
                      <a:pt x="29465" y="17014"/>
                    </a:lnTo>
                    <a:lnTo>
                      <a:pt x="29465" y="16567"/>
                    </a:lnTo>
                    <a:lnTo>
                      <a:pt x="29452" y="16133"/>
                    </a:lnTo>
                    <a:lnTo>
                      <a:pt x="29425" y="15699"/>
                    </a:lnTo>
                    <a:lnTo>
                      <a:pt x="29399" y="15279"/>
                    </a:lnTo>
                    <a:lnTo>
                      <a:pt x="29346" y="14845"/>
                    </a:lnTo>
                    <a:lnTo>
                      <a:pt x="29294" y="14424"/>
                    </a:lnTo>
                    <a:lnTo>
                      <a:pt x="29241" y="14003"/>
                    </a:lnTo>
                    <a:lnTo>
                      <a:pt x="29175" y="13583"/>
                    </a:lnTo>
                    <a:lnTo>
                      <a:pt x="29097" y="13175"/>
                    </a:lnTo>
                    <a:lnTo>
                      <a:pt x="29005" y="12754"/>
                    </a:lnTo>
                    <a:lnTo>
                      <a:pt x="28912" y="12360"/>
                    </a:lnTo>
                    <a:lnTo>
                      <a:pt x="28807" y="11952"/>
                    </a:lnTo>
                    <a:lnTo>
                      <a:pt x="28689" y="11558"/>
                    </a:lnTo>
                    <a:lnTo>
                      <a:pt x="28571" y="11163"/>
                    </a:lnTo>
                    <a:lnTo>
                      <a:pt x="28452" y="10769"/>
                    </a:lnTo>
                    <a:lnTo>
                      <a:pt x="28308" y="10388"/>
                    </a:lnTo>
                    <a:lnTo>
                      <a:pt x="28163" y="10006"/>
                    </a:lnTo>
                    <a:lnTo>
                      <a:pt x="28018" y="9638"/>
                    </a:lnTo>
                    <a:lnTo>
                      <a:pt x="27861" y="9270"/>
                    </a:lnTo>
                    <a:lnTo>
                      <a:pt x="27690" y="8902"/>
                    </a:lnTo>
                    <a:lnTo>
                      <a:pt x="27519" y="8547"/>
                    </a:lnTo>
                    <a:lnTo>
                      <a:pt x="27335" y="8192"/>
                    </a:lnTo>
                    <a:lnTo>
                      <a:pt x="27151" y="7837"/>
                    </a:lnTo>
                    <a:lnTo>
                      <a:pt x="26953" y="7495"/>
                    </a:lnTo>
                    <a:lnTo>
                      <a:pt x="26756" y="7166"/>
                    </a:lnTo>
                    <a:lnTo>
                      <a:pt x="26546" y="6838"/>
                    </a:lnTo>
                    <a:lnTo>
                      <a:pt x="26322" y="6509"/>
                    </a:lnTo>
                    <a:lnTo>
                      <a:pt x="26099" y="6194"/>
                    </a:lnTo>
                    <a:lnTo>
                      <a:pt x="25875" y="5878"/>
                    </a:lnTo>
                    <a:lnTo>
                      <a:pt x="25639" y="5576"/>
                    </a:lnTo>
                    <a:lnTo>
                      <a:pt x="25402" y="5273"/>
                    </a:lnTo>
                    <a:lnTo>
                      <a:pt x="25152" y="4984"/>
                    </a:lnTo>
                    <a:lnTo>
                      <a:pt x="24902" y="4695"/>
                    </a:lnTo>
                    <a:lnTo>
                      <a:pt x="24639" y="4419"/>
                    </a:lnTo>
                    <a:lnTo>
                      <a:pt x="24376" y="4142"/>
                    </a:lnTo>
                    <a:lnTo>
                      <a:pt x="24114" y="3880"/>
                    </a:lnTo>
                    <a:lnTo>
                      <a:pt x="23837" y="3630"/>
                    </a:lnTo>
                    <a:lnTo>
                      <a:pt x="23548" y="3380"/>
                    </a:lnTo>
                    <a:lnTo>
                      <a:pt x="23259" y="3130"/>
                    </a:lnTo>
                    <a:lnTo>
                      <a:pt x="22970" y="2907"/>
                    </a:lnTo>
                    <a:lnTo>
                      <a:pt x="22680" y="2683"/>
                    </a:lnTo>
                    <a:lnTo>
                      <a:pt x="22378" y="2460"/>
                    </a:lnTo>
                    <a:lnTo>
                      <a:pt x="22062" y="2249"/>
                    </a:lnTo>
                    <a:lnTo>
                      <a:pt x="21760" y="2052"/>
                    </a:lnTo>
                    <a:lnTo>
                      <a:pt x="21445" y="1855"/>
                    </a:lnTo>
                    <a:lnTo>
                      <a:pt x="21129" y="1671"/>
                    </a:lnTo>
                    <a:lnTo>
                      <a:pt x="20800" y="1500"/>
                    </a:lnTo>
                    <a:lnTo>
                      <a:pt x="20472" y="1329"/>
                    </a:lnTo>
                    <a:lnTo>
                      <a:pt x="20143" y="1171"/>
                    </a:lnTo>
                    <a:lnTo>
                      <a:pt x="19801" y="1026"/>
                    </a:lnTo>
                    <a:lnTo>
                      <a:pt x="19459" y="895"/>
                    </a:lnTo>
                    <a:lnTo>
                      <a:pt x="19117" y="763"/>
                    </a:lnTo>
                    <a:lnTo>
                      <a:pt x="18762" y="645"/>
                    </a:lnTo>
                    <a:lnTo>
                      <a:pt x="18421" y="527"/>
                    </a:lnTo>
                    <a:lnTo>
                      <a:pt x="18066" y="435"/>
                    </a:lnTo>
                    <a:lnTo>
                      <a:pt x="17711" y="343"/>
                    </a:lnTo>
                    <a:lnTo>
                      <a:pt x="17342" y="264"/>
                    </a:lnTo>
                    <a:lnTo>
                      <a:pt x="16974" y="198"/>
                    </a:lnTo>
                    <a:lnTo>
                      <a:pt x="16606" y="132"/>
                    </a:lnTo>
                    <a:lnTo>
                      <a:pt x="16238" y="80"/>
                    </a:lnTo>
                    <a:lnTo>
                      <a:pt x="15870" y="40"/>
                    </a:lnTo>
                    <a:lnTo>
                      <a:pt x="15489" y="14"/>
                    </a:lnTo>
                    <a:lnTo>
                      <a:pt x="15120" y="1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" name="Google Shape;1087;p29">
                <a:extLst>
                  <a:ext uri="{FF2B5EF4-FFF2-40B4-BE49-F238E27FC236}">
                    <a16:creationId xmlns:a16="http://schemas.microsoft.com/office/drawing/2014/main" id="{1FDF6AD5-8C3C-50BF-1375-776653FBDFA0}"/>
                  </a:ext>
                </a:extLst>
              </p:cNvPr>
              <p:cNvSpPr/>
              <p:nvPr/>
            </p:nvSpPr>
            <p:spPr>
              <a:xfrm>
                <a:off x="4429564" y="1165648"/>
                <a:ext cx="535526" cy="618459"/>
              </a:xfrm>
              <a:custGeom>
                <a:avLst/>
                <a:gdLst/>
                <a:ahLst/>
                <a:cxnLst/>
                <a:rect l="l" t="t" r="r" b="b"/>
                <a:pathLst>
                  <a:path w="29465" h="34028" fill="none" extrusionOk="0">
                    <a:moveTo>
                      <a:pt x="29465" y="17014"/>
                    </a:moveTo>
                    <a:lnTo>
                      <a:pt x="29465" y="17014"/>
                    </a:lnTo>
                    <a:lnTo>
                      <a:pt x="29465" y="17448"/>
                    </a:lnTo>
                    <a:lnTo>
                      <a:pt x="29452" y="17882"/>
                    </a:lnTo>
                    <a:lnTo>
                      <a:pt x="29425" y="18316"/>
                    </a:lnTo>
                    <a:lnTo>
                      <a:pt x="29399" y="18750"/>
                    </a:lnTo>
                    <a:lnTo>
                      <a:pt x="29346" y="19184"/>
                    </a:lnTo>
                    <a:lnTo>
                      <a:pt x="29294" y="19604"/>
                    </a:lnTo>
                    <a:lnTo>
                      <a:pt x="29241" y="20025"/>
                    </a:lnTo>
                    <a:lnTo>
                      <a:pt x="29175" y="20446"/>
                    </a:lnTo>
                    <a:lnTo>
                      <a:pt x="29097" y="20853"/>
                    </a:lnTo>
                    <a:lnTo>
                      <a:pt x="29005" y="21261"/>
                    </a:lnTo>
                    <a:lnTo>
                      <a:pt x="28912" y="21669"/>
                    </a:lnTo>
                    <a:lnTo>
                      <a:pt x="28807" y="22076"/>
                    </a:lnTo>
                    <a:lnTo>
                      <a:pt x="28689" y="22471"/>
                    </a:lnTo>
                    <a:lnTo>
                      <a:pt x="28571" y="22865"/>
                    </a:lnTo>
                    <a:lnTo>
                      <a:pt x="28452" y="23246"/>
                    </a:lnTo>
                    <a:lnTo>
                      <a:pt x="28308" y="23641"/>
                    </a:lnTo>
                    <a:lnTo>
                      <a:pt x="28163" y="24009"/>
                    </a:lnTo>
                    <a:lnTo>
                      <a:pt x="28018" y="24390"/>
                    </a:lnTo>
                    <a:lnTo>
                      <a:pt x="27861" y="24758"/>
                    </a:lnTo>
                    <a:lnTo>
                      <a:pt x="27690" y="25126"/>
                    </a:lnTo>
                    <a:lnTo>
                      <a:pt x="27519" y="25481"/>
                    </a:lnTo>
                    <a:lnTo>
                      <a:pt x="27335" y="25836"/>
                    </a:lnTo>
                    <a:lnTo>
                      <a:pt x="27151" y="26178"/>
                    </a:lnTo>
                    <a:lnTo>
                      <a:pt x="26953" y="26520"/>
                    </a:lnTo>
                    <a:lnTo>
                      <a:pt x="26756" y="26862"/>
                    </a:lnTo>
                    <a:lnTo>
                      <a:pt x="26546" y="27191"/>
                    </a:lnTo>
                    <a:lnTo>
                      <a:pt x="26322" y="27519"/>
                    </a:lnTo>
                    <a:lnTo>
                      <a:pt x="26099" y="27835"/>
                    </a:lnTo>
                    <a:lnTo>
                      <a:pt x="25875" y="28150"/>
                    </a:lnTo>
                    <a:lnTo>
                      <a:pt x="25639" y="28453"/>
                    </a:lnTo>
                    <a:lnTo>
                      <a:pt x="25402" y="28755"/>
                    </a:lnTo>
                    <a:lnTo>
                      <a:pt x="25152" y="29044"/>
                    </a:lnTo>
                    <a:lnTo>
                      <a:pt x="24902" y="29334"/>
                    </a:lnTo>
                    <a:lnTo>
                      <a:pt x="24639" y="29610"/>
                    </a:lnTo>
                    <a:lnTo>
                      <a:pt x="24376" y="29873"/>
                    </a:lnTo>
                    <a:lnTo>
                      <a:pt x="24114" y="30149"/>
                    </a:lnTo>
                    <a:lnTo>
                      <a:pt x="23837" y="30399"/>
                    </a:lnTo>
                    <a:lnTo>
                      <a:pt x="23548" y="30648"/>
                    </a:lnTo>
                    <a:lnTo>
                      <a:pt x="23259" y="30885"/>
                    </a:lnTo>
                    <a:lnTo>
                      <a:pt x="22970" y="31122"/>
                    </a:lnTo>
                    <a:lnTo>
                      <a:pt x="22680" y="31345"/>
                    </a:lnTo>
                    <a:lnTo>
                      <a:pt x="22378" y="31569"/>
                    </a:lnTo>
                    <a:lnTo>
                      <a:pt x="22062" y="31779"/>
                    </a:lnTo>
                    <a:lnTo>
                      <a:pt x="21760" y="31976"/>
                    </a:lnTo>
                    <a:lnTo>
                      <a:pt x="21445" y="32160"/>
                    </a:lnTo>
                    <a:lnTo>
                      <a:pt x="21129" y="32345"/>
                    </a:lnTo>
                    <a:lnTo>
                      <a:pt x="20800" y="32529"/>
                    </a:lnTo>
                    <a:lnTo>
                      <a:pt x="20472" y="32686"/>
                    </a:lnTo>
                    <a:lnTo>
                      <a:pt x="20143" y="32844"/>
                    </a:lnTo>
                    <a:lnTo>
                      <a:pt x="19801" y="33002"/>
                    </a:lnTo>
                    <a:lnTo>
                      <a:pt x="19459" y="33133"/>
                    </a:lnTo>
                    <a:lnTo>
                      <a:pt x="19117" y="33265"/>
                    </a:lnTo>
                    <a:lnTo>
                      <a:pt x="18762" y="33383"/>
                    </a:lnTo>
                    <a:lnTo>
                      <a:pt x="18421" y="33488"/>
                    </a:lnTo>
                    <a:lnTo>
                      <a:pt x="18066" y="33594"/>
                    </a:lnTo>
                    <a:lnTo>
                      <a:pt x="17711" y="33686"/>
                    </a:lnTo>
                    <a:lnTo>
                      <a:pt x="17342" y="33765"/>
                    </a:lnTo>
                    <a:lnTo>
                      <a:pt x="16974" y="33830"/>
                    </a:lnTo>
                    <a:lnTo>
                      <a:pt x="16606" y="33896"/>
                    </a:lnTo>
                    <a:lnTo>
                      <a:pt x="16238" y="33935"/>
                    </a:lnTo>
                    <a:lnTo>
                      <a:pt x="15870" y="33975"/>
                    </a:lnTo>
                    <a:lnTo>
                      <a:pt x="15489" y="34001"/>
                    </a:lnTo>
                    <a:lnTo>
                      <a:pt x="15120" y="34027"/>
                    </a:lnTo>
                    <a:lnTo>
                      <a:pt x="14739" y="34027"/>
                    </a:lnTo>
                    <a:lnTo>
                      <a:pt x="14739" y="34027"/>
                    </a:lnTo>
                    <a:lnTo>
                      <a:pt x="14358" y="34027"/>
                    </a:lnTo>
                    <a:lnTo>
                      <a:pt x="13977" y="34001"/>
                    </a:lnTo>
                    <a:lnTo>
                      <a:pt x="13608" y="33975"/>
                    </a:lnTo>
                    <a:lnTo>
                      <a:pt x="13227" y="33935"/>
                    </a:lnTo>
                    <a:lnTo>
                      <a:pt x="12859" y="33896"/>
                    </a:lnTo>
                    <a:lnTo>
                      <a:pt x="12491" y="33830"/>
                    </a:lnTo>
                    <a:lnTo>
                      <a:pt x="12123" y="33765"/>
                    </a:lnTo>
                    <a:lnTo>
                      <a:pt x="11768" y="33686"/>
                    </a:lnTo>
                    <a:lnTo>
                      <a:pt x="11413" y="33594"/>
                    </a:lnTo>
                    <a:lnTo>
                      <a:pt x="11058" y="33488"/>
                    </a:lnTo>
                    <a:lnTo>
                      <a:pt x="10703" y="33383"/>
                    </a:lnTo>
                    <a:lnTo>
                      <a:pt x="10361" y="33265"/>
                    </a:lnTo>
                    <a:lnTo>
                      <a:pt x="10006" y="33133"/>
                    </a:lnTo>
                    <a:lnTo>
                      <a:pt x="9664" y="33002"/>
                    </a:lnTo>
                    <a:lnTo>
                      <a:pt x="9335" y="32844"/>
                    </a:lnTo>
                    <a:lnTo>
                      <a:pt x="9007" y="32686"/>
                    </a:lnTo>
                    <a:lnTo>
                      <a:pt x="8678" y="32529"/>
                    </a:lnTo>
                    <a:lnTo>
                      <a:pt x="8349" y="32345"/>
                    </a:lnTo>
                    <a:lnTo>
                      <a:pt x="8034" y="32160"/>
                    </a:lnTo>
                    <a:lnTo>
                      <a:pt x="7718" y="31976"/>
                    </a:lnTo>
                    <a:lnTo>
                      <a:pt x="7403" y="31779"/>
                    </a:lnTo>
                    <a:lnTo>
                      <a:pt x="7100" y="31569"/>
                    </a:lnTo>
                    <a:lnTo>
                      <a:pt x="6798" y="31345"/>
                    </a:lnTo>
                    <a:lnTo>
                      <a:pt x="6495" y="31122"/>
                    </a:lnTo>
                    <a:lnTo>
                      <a:pt x="6206" y="30885"/>
                    </a:lnTo>
                    <a:lnTo>
                      <a:pt x="5917" y="30648"/>
                    </a:lnTo>
                    <a:lnTo>
                      <a:pt x="5641" y="30399"/>
                    </a:lnTo>
                    <a:lnTo>
                      <a:pt x="5365" y="30149"/>
                    </a:lnTo>
                    <a:lnTo>
                      <a:pt x="5089" y="29873"/>
                    </a:lnTo>
                    <a:lnTo>
                      <a:pt x="4826" y="29610"/>
                    </a:lnTo>
                    <a:lnTo>
                      <a:pt x="4576" y="29334"/>
                    </a:lnTo>
                    <a:lnTo>
                      <a:pt x="4313" y="29044"/>
                    </a:lnTo>
                    <a:lnTo>
                      <a:pt x="4076" y="28755"/>
                    </a:lnTo>
                    <a:lnTo>
                      <a:pt x="3826" y="28453"/>
                    </a:lnTo>
                    <a:lnTo>
                      <a:pt x="3590" y="28150"/>
                    </a:lnTo>
                    <a:lnTo>
                      <a:pt x="3366" y="27835"/>
                    </a:lnTo>
                    <a:lnTo>
                      <a:pt x="3143" y="27519"/>
                    </a:lnTo>
                    <a:lnTo>
                      <a:pt x="2932" y="27191"/>
                    </a:lnTo>
                    <a:lnTo>
                      <a:pt x="2722" y="26862"/>
                    </a:lnTo>
                    <a:lnTo>
                      <a:pt x="2525" y="26520"/>
                    </a:lnTo>
                    <a:lnTo>
                      <a:pt x="2328" y="26178"/>
                    </a:lnTo>
                    <a:lnTo>
                      <a:pt x="2130" y="25836"/>
                    </a:lnTo>
                    <a:lnTo>
                      <a:pt x="1959" y="25481"/>
                    </a:lnTo>
                    <a:lnTo>
                      <a:pt x="1775" y="25126"/>
                    </a:lnTo>
                    <a:lnTo>
                      <a:pt x="1618" y="24758"/>
                    </a:lnTo>
                    <a:lnTo>
                      <a:pt x="1460" y="24390"/>
                    </a:lnTo>
                    <a:lnTo>
                      <a:pt x="1302" y="24009"/>
                    </a:lnTo>
                    <a:lnTo>
                      <a:pt x="1157" y="23641"/>
                    </a:lnTo>
                    <a:lnTo>
                      <a:pt x="1026" y="23246"/>
                    </a:lnTo>
                    <a:lnTo>
                      <a:pt x="894" y="22865"/>
                    </a:lnTo>
                    <a:lnTo>
                      <a:pt x="776" y="22471"/>
                    </a:lnTo>
                    <a:lnTo>
                      <a:pt x="671" y="22076"/>
                    </a:lnTo>
                    <a:lnTo>
                      <a:pt x="566" y="21669"/>
                    </a:lnTo>
                    <a:lnTo>
                      <a:pt x="461" y="21261"/>
                    </a:lnTo>
                    <a:lnTo>
                      <a:pt x="382" y="20853"/>
                    </a:lnTo>
                    <a:lnTo>
                      <a:pt x="303" y="20446"/>
                    </a:lnTo>
                    <a:lnTo>
                      <a:pt x="237" y="20025"/>
                    </a:lnTo>
                    <a:lnTo>
                      <a:pt x="171" y="19604"/>
                    </a:lnTo>
                    <a:lnTo>
                      <a:pt x="119" y="19184"/>
                    </a:lnTo>
                    <a:lnTo>
                      <a:pt x="79" y="18750"/>
                    </a:lnTo>
                    <a:lnTo>
                      <a:pt x="40" y="18316"/>
                    </a:lnTo>
                    <a:lnTo>
                      <a:pt x="27" y="17882"/>
                    </a:lnTo>
                    <a:lnTo>
                      <a:pt x="14" y="17448"/>
                    </a:lnTo>
                    <a:lnTo>
                      <a:pt x="0" y="17014"/>
                    </a:lnTo>
                    <a:lnTo>
                      <a:pt x="0" y="17014"/>
                    </a:lnTo>
                    <a:lnTo>
                      <a:pt x="14" y="16567"/>
                    </a:lnTo>
                    <a:lnTo>
                      <a:pt x="27" y="16133"/>
                    </a:lnTo>
                    <a:lnTo>
                      <a:pt x="40" y="15699"/>
                    </a:lnTo>
                    <a:lnTo>
                      <a:pt x="79" y="15279"/>
                    </a:lnTo>
                    <a:lnTo>
                      <a:pt x="119" y="14845"/>
                    </a:lnTo>
                    <a:lnTo>
                      <a:pt x="171" y="14424"/>
                    </a:lnTo>
                    <a:lnTo>
                      <a:pt x="237" y="14003"/>
                    </a:lnTo>
                    <a:lnTo>
                      <a:pt x="303" y="13583"/>
                    </a:lnTo>
                    <a:lnTo>
                      <a:pt x="382" y="13175"/>
                    </a:lnTo>
                    <a:lnTo>
                      <a:pt x="461" y="12754"/>
                    </a:lnTo>
                    <a:lnTo>
                      <a:pt x="566" y="12360"/>
                    </a:lnTo>
                    <a:lnTo>
                      <a:pt x="671" y="11952"/>
                    </a:lnTo>
                    <a:lnTo>
                      <a:pt x="776" y="11558"/>
                    </a:lnTo>
                    <a:lnTo>
                      <a:pt x="894" y="11163"/>
                    </a:lnTo>
                    <a:lnTo>
                      <a:pt x="1026" y="10769"/>
                    </a:lnTo>
                    <a:lnTo>
                      <a:pt x="1157" y="10388"/>
                    </a:lnTo>
                    <a:lnTo>
                      <a:pt x="1302" y="10006"/>
                    </a:lnTo>
                    <a:lnTo>
                      <a:pt x="1460" y="9638"/>
                    </a:lnTo>
                    <a:lnTo>
                      <a:pt x="1618" y="9270"/>
                    </a:lnTo>
                    <a:lnTo>
                      <a:pt x="1775" y="8902"/>
                    </a:lnTo>
                    <a:lnTo>
                      <a:pt x="1959" y="8547"/>
                    </a:lnTo>
                    <a:lnTo>
                      <a:pt x="2130" y="8192"/>
                    </a:lnTo>
                    <a:lnTo>
                      <a:pt x="2328" y="7837"/>
                    </a:lnTo>
                    <a:lnTo>
                      <a:pt x="2525" y="7495"/>
                    </a:lnTo>
                    <a:lnTo>
                      <a:pt x="2722" y="7166"/>
                    </a:lnTo>
                    <a:lnTo>
                      <a:pt x="2932" y="6838"/>
                    </a:lnTo>
                    <a:lnTo>
                      <a:pt x="3143" y="6509"/>
                    </a:lnTo>
                    <a:lnTo>
                      <a:pt x="3366" y="6194"/>
                    </a:lnTo>
                    <a:lnTo>
                      <a:pt x="3590" y="5878"/>
                    </a:lnTo>
                    <a:lnTo>
                      <a:pt x="3826" y="5576"/>
                    </a:lnTo>
                    <a:lnTo>
                      <a:pt x="4076" y="5273"/>
                    </a:lnTo>
                    <a:lnTo>
                      <a:pt x="4313" y="4984"/>
                    </a:lnTo>
                    <a:lnTo>
                      <a:pt x="4576" y="4695"/>
                    </a:lnTo>
                    <a:lnTo>
                      <a:pt x="4826" y="4419"/>
                    </a:lnTo>
                    <a:lnTo>
                      <a:pt x="5089" y="4142"/>
                    </a:lnTo>
                    <a:lnTo>
                      <a:pt x="5365" y="3880"/>
                    </a:lnTo>
                    <a:lnTo>
                      <a:pt x="5641" y="3630"/>
                    </a:lnTo>
                    <a:lnTo>
                      <a:pt x="5917" y="3380"/>
                    </a:lnTo>
                    <a:lnTo>
                      <a:pt x="6206" y="3130"/>
                    </a:lnTo>
                    <a:lnTo>
                      <a:pt x="6495" y="2907"/>
                    </a:lnTo>
                    <a:lnTo>
                      <a:pt x="6798" y="2683"/>
                    </a:lnTo>
                    <a:lnTo>
                      <a:pt x="7100" y="2460"/>
                    </a:lnTo>
                    <a:lnTo>
                      <a:pt x="7403" y="2249"/>
                    </a:lnTo>
                    <a:lnTo>
                      <a:pt x="7718" y="2052"/>
                    </a:lnTo>
                    <a:lnTo>
                      <a:pt x="8034" y="1855"/>
                    </a:lnTo>
                    <a:lnTo>
                      <a:pt x="8349" y="1671"/>
                    </a:lnTo>
                    <a:lnTo>
                      <a:pt x="8678" y="1500"/>
                    </a:lnTo>
                    <a:lnTo>
                      <a:pt x="9007" y="1329"/>
                    </a:lnTo>
                    <a:lnTo>
                      <a:pt x="9335" y="1171"/>
                    </a:lnTo>
                    <a:lnTo>
                      <a:pt x="9664" y="1026"/>
                    </a:lnTo>
                    <a:lnTo>
                      <a:pt x="10006" y="895"/>
                    </a:lnTo>
                    <a:lnTo>
                      <a:pt x="10361" y="763"/>
                    </a:lnTo>
                    <a:lnTo>
                      <a:pt x="10703" y="645"/>
                    </a:lnTo>
                    <a:lnTo>
                      <a:pt x="11058" y="527"/>
                    </a:lnTo>
                    <a:lnTo>
                      <a:pt x="11413" y="435"/>
                    </a:lnTo>
                    <a:lnTo>
                      <a:pt x="11768" y="343"/>
                    </a:lnTo>
                    <a:lnTo>
                      <a:pt x="12123" y="264"/>
                    </a:lnTo>
                    <a:lnTo>
                      <a:pt x="12491" y="198"/>
                    </a:lnTo>
                    <a:lnTo>
                      <a:pt x="12859" y="132"/>
                    </a:lnTo>
                    <a:lnTo>
                      <a:pt x="13227" y="80"/>
                    </a:lnTo>
                    <a:lnTo>
                      <a:pt x="13608" y="40"/>
                    </a:lnTo>
                    <a:lnTo>
                      <a:pt x="13977" y="14"/>
                    </a:lnTo>
                    <a:lnTo>
                      <a:pt x="14358" y="1"/>
                    </a:lnTo>
                    <a:lnTo>
                      <a:pt x="14739" y="1"/>
                    </a:lnTo>
                    <a:lnTo>
                      <a:pt x="14739" y="1"/>
                    </a:lnTo>
                    <a:lnTo>
                      <a:pt x="15120" y="1"/>
                    </a:lnTo>
                    <a:lnTo>
                      <a:pt x="15489" y="14"/>
                    </a:lnTo>
                    <a:lnTo>
                      <a:pt x="15870" y="40"/>
                    </a:lnTo>
                    <a:lnTo>
                      <a:pt x="16238" y="80"/>
                    </a:lnTo>
                    <a:lnTo>
                      <a:pt x="16606" y="132"/>
                    </a:lnTo>
                    <a:lnTo>
                      <a:pt x="16974" y="198"/>
                    </a:lnTo>
                    <a:lnTo>
                      <a:pt x="17342" y="264"/>
                    </a:lnTo>
                    <a:lnTo>
                      <a:pt x="17711" y="343"/>
                    </a:lnTo>
                    <a:lnTo>
                      <a:pt x="18066" y="435"/>
                    </a:lnTo>
                    <a:lnTo>
                      <a:pt x="18421" y="527"/>
                    </a:lnTo>
                    <a:lnTo>
                      <a:pt x="18762" y="645"/>
                    </a:lnTo>
                    <a:lnTo>
                      <a:pt x="19117" y="763"/>
                    </a:lnTo>
                    <a:lnTo>
                      <a:pt x="19459" y="895"/>
                    </a:lnTo>
                    <a:lnTo>
                      <a:pt x="19801" y="1026"/>
                    </a:lnTo>
                    <a:lnTo>
                      <a:pt x="20143" y="1171"/>
                    </a:lnTo>
                    <a:lnTo>
                      <a:pt x="20472" y="1329"/>
                    </a:lnTo>
                    <a:lnTo>
                      <a:pt x="20800" y="1500"/>
                    </a:lnTo>
                    <a:lnTo>
                      <a:pt x="21129" y="1671"/>
                    </a:lnTo>
                    <a:lnTo>
                      <a:pt x="21445" y="1855"/>
                    </a:lnTo>
                    <a:lnTo>
                      <a:pt x="21760" y="2052"/>
                    </a:lnTo>
                    <a:lnTo>
                      <a:pt x="22062" y="2249"/>
                    </a:lnTo>
                    <a:lnTo>
                      <a:pt x="22378" y="2460"/>
                    </a:lnTo>
                    <a:lnTo>
                      <a:pt x="22680" y="2683"/>
                    </a:lnTo>
                    <a:lnTo>
                      <a:pt x="22970" y="2907"/>
                    </a:lnTo>
                    <a:lnTo>
                      <a:pt x="23259" y="3130"/>
                    </a:lnTo>
                    <a:lnTo>
                      <a:pt x="23548" y="3380"/>
                    </a:lnTo>
                    <a:lnTo>
                      <a:pt x="23837" y="3630"/>
                    </a:lnTo>
                    <a:lnTo>
                      <a:pt x="24114" y="3880"/>
                    </a:lnTo>
                    <a:lnTo>
                      <a:pt x="24376" y="4142"/>
                    </a:lnTo>
                    <a:lnTo>
                      <a:pt x="24639" y="4419"/>
                    </a:lnTo>
                    <a:lnTo>
                      <a:pt x="24902" y="4695"/>
                    </a:lnTo>
                    <a:lnTo>
                      <a:pt x="25152" y="4984"/>
                    </a:lnTo>
                    <a:lnTo>
                      <a:pt x="25402" y="5273"/>
                    </a:lnTo>
                    <a:lnTo>
                      <a:pt x="25639" y="5576"/>
                    </a:lnTo>
                    <a:lnTo>
                      <a:pt x="25875" y="5878"/>
                    </a:lnTo>
                    <a:lnTo>
                      <a:pt x="26099" y="6194"/>
                    </a:lnTo>
                    <a:lnTo>
                      <a:pt x="26322" y="6509"/>
                    </a:lnTo>
                    <a:lnTo>
                      <a:pt x="26546" y="6838"/>
                    </a:lnTo>
                    <a:lnTo>
                      <a:pt x="26756" y="7166"/>
                    </a:lnTo>
                    <a:lnTo>
                      <a:pt x="26953" y="7495"/>
                    </a:lnTo>
                    <a:lnTo>
                      <a:pt x="27151" y="7837"/>
                    </a:lnTo>
                    <a:lnTo>
                      <a:pt x="27335" y="8192"/>
                    </a:lnTo>
                    <a:lnTo>
                      <a:pt x="27519" y="8547"/>
                    </a:lnTo>
                    <a:lnTo>
                      <a:pt x="27690" y="8902"/>
                    </a:lnTo>
                    <a:lnTo>
                      <a:pt x="27861" y="9270"/>
                    </a:lnTo>
                    <a:lnTo>
                      <a:pt x="28018" y="9638"/>
                    </a:lnTo>
                    <a:lnTo>
                      <a:pt x="28163" y="10006"/>
                    </a:lnTo>
                    <a:lnTo>
                      <a:pt x="28308" y="10388"/>
                    </a:lnTo>
                    <a:lnTo>
                      <a:pt x="28452" y="10769"/>
                    </a:lnTo>
                    <a:lnTo>
                      <a:pt x="28571" y="11163"/>
                    </a:lnTo>
                    <a:lnTo>
                      <a:pt x="28689" y="11558"/>
                    </a:lnTo>
                    <a:lnTo>
                      <a:pt x="28807" y="11952"/>
                    </a:lnTo>
                    <a:lnTo>
                      <a:pt x="28912" y="12360"/>
                    </a:lnTo>
                    <a:lnTo>
                      <a:pt x="29005" y="12754"/>
                    </a:lnTo>
                    <a:lnTo>
                      <a:pt x="29097" y="13175"/>
                    </a:lnTo>
                    <a:lnTo>
                      <a:pt x="29175" y="13583"/>
                    </a:lnTo>
                    <a:lnTo>
                      <a:pt x="29241" y="14003"/>
                    </a:lnTo>
                    <a:lnTo>
                      <a:pt x="29294" y="14424"/>
                    </a:lnTo>
                    <a:lnTo>
                      <a:pt x="29346" y="14845"/>
                    </a:lnTo>
                    <a:lnTo>
                      <a:pt x="29399" y="15279"/>
                    </a:lnTo>
                    <a:lnTo>
                      <a:pt x="29425" y="15699"/>
                    </a:lnTo>
                    <a:lnTo>
                      <a:pt x="29452" y="16133"/>
                    </a:lnTo>
                    <a:lnTo>
                      <a:pt x="29465" y="16567"/>
                    </a:lnTo>
                    <a:lnTo>
                      <a:pt x="29465" y="17014"/>
                    </a:lnTo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" name="Google Shape;1088;p29">
                <a:extLst>
                  <a:ext uri="{FF2B5EF4-FFF2-40B4-BE49-F238E27FC236}">
                    <a16:creationId xmlns:a16="http://schemas.microsoft.com/office/drawing/2014/main" id="{7F396418-DB83-70F7-9D89-2012859D330E}"/>
                  </a:ext>
                </a:extLst>
              </p:cNvPr>
              <p:cNvSpPr/>
              <p:nvPr/>
            </p:nvSpPr>
            <p:spPr>
              <a:xfrm>
                <a:off x="4429092" y="1125025"/>
                <a:ext cx="535999" cy="355594"/>
              </a:xfrm>
              <a:custGeom>
                <a:avLst/>
                <a:gdLst/>
                <a:ahLst/>
                <a:cxnLst/>
                <a:rect l="l" t="t" r="r" b="b"/>
                <a:pathLst>
                  <a:path w="29491" h="19565" extrusionOk="0">
                    <a:moveTo>
                      <a:pt x="13227" y="1"/>
                    </a:moveTo>
                    <a:lnTo>
                      <a:pt x="12569" y="14"/>
                    </a:lnTo>
                    <a:lnTo>
                      <a:pt x="11925" y="40"/>
                    </a:lnTo>
                    <a:lnTo>
                      <a:pt x="11281" y="80"/>
                    </a:lnTo>
                    <a:lnTo>
                      <a:pt x="10650" y="119"/>
                    </a:lnTo>
                    <a:lnTo>
                      <a:pt x="10019" y="172"/>
                    </a:lnTo>
                    <a:lnTo>
                      <a:pt x="9414" y="237"/>
                    </a:lnTo>
                    <a:lnTo>
                      <a:pt x="8822" y="303"/>
                    </a:lnTo>
                    <a:lnTo>
                      <a:pt x="8244" y="395"/>
                    </a:lnTo>
                    <a:lnTo>
                      <a:pt x="7678" y="487"/>
                    </a:lnTo>
                    <a:lnTo>
                      <a:pt x="7139" y="579"/>
                    </a:lnTo>
                    <a:lnTo>
                      <a:pt x="6627" y="698"/>
                    </a:lnTo>
                    <a:lnTo>
                      <a:pt x="6127" y="816"/>
                    </a:lnTo>
                    <a:lnTo>
                      <a:pt x="5654" y="947"/>
                    </a:lnTo>
                    <a:lnTo>
                      <a:pt x="5207" y="1092"/>
                    </a:lnTo>
                    <a:lnTo>
                      <a:pt x="4786" y="1237"/>
                    </a:lnTo>
                    <a:lnTo>
                      <a:pt x="4391" y="1408"/>
                    </a:lnTo>
                    <a:lnTo>
                      <a:pt x="4247" y="1473"/>
                    </a:lnTo>
                    <a:lnTo>
                      <a:pt x="4115" y="1539"/>
                    </a:lnTo>
                    <a:lnTo>
                      <a:pt x="3971" y="1618"/>
                    </a:lnTo>
                    <a:lnTo>
                      <a:pt x="3839" y="1723"/>
                    </a:lnTo>
                    <a:lnTo>
                      <a:pt x="3576" y="1933"/>
                    </a:lnTo>
                    <a:lnTo>
                      <a:pt x="3313" y="2170"/>
                    </a:lnTo>
                    <a:lnTo>
                      <a:pt x="3064" y="2459"/>
                    </a:lnTo>
                    <a:lnTo>
                      <a:pt x="2814" y="2775"/>
                    </a:lnTo>
                    <a:lnTo>
                      <a:pt x="2577" y="3117"/>
                    </a:lnTo>
                    <a:lnTo>
                      <a:pt x="2340" y="3498"/>
                    </a:lnTo>
                    <a:lnTo>
                      <a:pt x="2117" y="3906"/>
                    </a:lnTo>
                    <a:lnTo>
                      <a:pt x="1893" y="4340"/>
                    </a:lnTo>
                    <a:lnTo>
                      <a:pt x="1683" y="4813"/>
                    </a:lnTo>
                    <a:lnTo>
                      <a:pt x="1486" y="5299"/>
                    </a:lnTo>
                    <a:lnTo>
                      <a:pt x="1302" y="5825"/>
                    </a:lnTo>
                    <a:lnTo>
                      <a:pt x="1118" y="6364"/>
                    </a:lnTo>
                    <a:lnTo>
                      <a:pt x="947" y="6943"/>
                    </a:lnTo>
                    <a:lnTo>
                      <a:pt x="789" y="7534"/>
                    </a:lnTo>
                    <a:lnTo>
                      <a:pt x="644" y="8152"/>
                    </a:lnTo>
                    <a:lnTo>
                      <a:pt x="526" y="8797"/>
                    </a:lnTo>
                    <a:lnTo>
                      <a:pt x="408" y="9454"/>
                    </a:lnTo>
                    <a:lnTo>
                      <a:pt x="303" y="10138"/>
                    </a:lnTo>
                    <a:lnTo>
                      <a:pt x="210" y="10835"/>
                    </a:lnTo>
                    <a:lnTo>
                      <a:pt x="132" y="11558"/>
                    </a:lnTo>
                    <a:lnTo>
                      <a:pt x="79" y="12294"/>
                    </a:lnTo>
                    <a:lnTo>
                      <a:pt x="40" y="13057"/>
                    </a:lnTo>
                    <a:lnTo>
                      <a:pt x="13" y="13819"/>
                    </a:lnTo>
                    <a:lnTo>
                      <a:pt x="0" y="14608"/>
                    </a:lnTo>
                    <a:lnTo>
                      <a:pt x="13" y="15397"/>
                    </a:lnTo>
                    <a:lnTo>
                      <a:pt x="40" y="16212"/>
                    </a:lnTo>
                    <a:lnTo>
                      <a:pt x="79" y="17027"/>
                    </a:lnTo>
                    <a:lnTo>
                      <a:pt x="145" y="17869"/>
                    </a:lnTo>
                    <a:lnTo>
                      <a:pt x="237" y="18710"/>
                    </a:lnTo>
                    <a:lnTo>
                      <a:pt x="342" y="19565"/>
                    </a:lnTo>
                    <a:lnTo>
                      <a:pt x="487" y="19144"/>
                    </a:lnTo>
                    <a:lnTo>
                      <a:pt x="894" y="18026"/>
                    </a:lnTo>
                    <a:lnTo>
                      <a:pt x="1170" y="17290"/>
                    </a:lnTo>
                    <a:lnTo>
                      <a:pt x="1499" y="16462"/>
                    </a:lnTo>
                    <a:lnTo>
                      <a:pt x="1867" y="15581"/>
                    </a:lnTo>
                    <a:lnTo>
                      <a:pt x="2262" y="14661"/>
                    </a:lnTo>
                    <a:lnTo>
                      <a:pt x="2682" y="13740"/>
                    </a:lnTo>
                    <a:lnTo>
                      <a:pt x="3116" y="12846"/>
                    </a:lnTo>
                    <a:lnTo>
                      <a:pt x="3340" y="12412"/>
                    </a:lnTo>
                    <a:lnTo>
                      <a:pt x="3563" y="12005"/>
                    </a:lnTo>
                    <a:lnTo>
                      <a:pt x="3787" y="11610"/>
                    </a:lnTo>
                    <a:lnTo>
                      <a:pt x="4010" y="11242"/>
                    </a:lnTo>
                    <a:lnTo>
                      <a:pt x="4247" y="10900"/>
                    </a:lnTo>
                    <a:lnTo>
                      <a:pt x="4470" y="10598"/>
                    </a:lnTo>
                    <a:lnTo>
                      <a:pt x="4694" y="10322"/>
                    </a:lnTo>
                    <a:lnTo>
                      <a:pt x="4904" y="10085"/>
                    </a:lnTo>
                    <a:lnTo>
                      <a:pt x="5128" y="9888"/>
                    </a:lnTo>
                    <a:lnTo>
                      <a:pt x="5233" y="9809"/>
                    </a:lnTo>
                    <a:lnTo>
                      <a:pt x="5338" y="9743"/>
                    </a:lnTo>
                    <a:lnTo>
                      <a:pt x="5430" y="9691"/>
                    </a:lnTo>
                    <a:lnTo>
                      <a:pt x="5535" y="9651"/>
                    </a:lnTo>
                    <a:lnTo>
                      <a:pt x="5641" y="9612"/>
                    </a:lnTo>
                    <a:lnTo>
                      <a:pt x="5733" y="9599"/>
                    </a:lnTo>
                    <a:lnTo>
                      <a:pt x="5930" y="9586"/>
                    </a:lnTo>
                    <a:lnTo>
                      <a:pt x="6127" y="9586"/>
                    </a:lnTo>
                    <a:lnTo>
                      <a:pt x="6337" y="9599"/>
                    </a:lnTo>
                    <a:lnTo>
                      <a:pt x="6548" y="9625"/>
                    </a:lnTo>
                    <a:lnTo>
                      <a:pt x="6758" y="9664"/>
                    </a:lnTo>
                    <a:lnTo>
                      <a:pt x="6968" y="9704"/>
                    </a:lnTo>
                    <a:lnTo>
                      <a:pt x="7429" y="9822"/>
                    </a:lnTo>
                    <a:lnTo>
                      <a:pt x="7889" y="9967"/>
                    </a:lnTo>
                    <a:lnTo>
                      <a:pt x="8375" y="10138"/>
                    </a:lnTo>
                    <a:lnTo>
                      <a:pt x="9427" y="10506"/>
                    </a:lnTo>
                    <a:lnTo>
                      <a:pt x="9992" y="10703"/>
                    </a:lnTo>
                    <a:lnTo>
                      <a:pt x="10584" y="10887"/>
                    </a:lnTo>
                    <a:lnTo>
                      <a:pt x="11202" y="11071"/>
                    </a:lnTo>
                    <a:lnTo>
                      <a:pt x="11846" y="11229"/>
                    </a:lnTo>
                    <a:lnTo>
                      <a:pt x="12188" y="11308"/>
                    </a:lnTo>
                    <a:lnTo>
                      <a:pt x="12530" y="11374"/>
                    </a:lnTo>
                    <a:lnTo>
                      <a:pt x="12872" y="11426"/>
                    </a:lnTo>
                    <a:lnTo>
                      <a:pt x="13240" y="11479"/>
                    </a:lnTo>
                    <a:lnTo>
                      <a:pt x="13608" y="11518"/>
                    </a:lnTo>
                    <a:lnTo>
                      <a:pt x="13976" y="11545"/>
                    </a:lnTo>
                    <a:lnTo>
                      <a:pt x="14371" y="11558"/>
                    </a:lnTo>
                    <a:lnTo>
                      <a:pt x="14765" y="11571"/>
                    </a:lnTo>
                    <a:lnTo>
                      <a:pt x="15160" y="11558"/>
                    </a:lnTo>
                    <a:lnTo>
                      <a:pt x="15541" y="11545"/>
                    </a:lnTo>
                    <a:lnTo>
                      <a:pt x="15909" y="11518"/>
                    </a:lnTo>
                    <a:lnTo>
                      <a:pt x="16264" y="11479"/>
                    </a:lnTo>
                    <a:lnTo>
                      <a:pt x="16606" y="11439"/>
                    </a:lnTo>
                    <a:lnTo>
                      <a:pt x="16948" y="11387"/>
                    </a:lnTo>
                    <a:lnTo>
                      <a:pt x="17263" y="11321"/>
                    </a:lnTo>
                    <a:lnTo>
                      <a:pt x="17579" y="11255"/>
                    </a:lnTo>
                    <a:lnTo>
                      <a:pt x="18184" y="11111"/>
                    </a:lnTo>
                    <a:lnTo>
                      <a:pt x="18749" y="10940"/>
                    </a:lnTo>
                    <a:lnTo>
                      <a:pt x="19262" y="10769"/>
                    </a:lnTo>
                    <a:lnTo>
                      <a:pt x="19748" y="10572"/>
                    </a:lnTo>
                    <a:lnTo>
                      <a:pt x="20208" y="10388"/>
                    </a:lnTo>
                    <a:lnTo>
                      <a:pt x="20629" y="10217"/>
                    </a:lnTo>
                    <a:lnTo>
                      <a:pt x="21405" y="9901"/>
                    </a:lnTo>
                    <a:lnTo>
                      <a:pt x="21747" y="9770"/>
                    </a:lnTo>
                    <a:lnTo>
                      <a:pt x="22062" y="9664"/>
                    </a:lnTo>
                    <a:lnTo>
                      <a:pt x="22220" y="9638"/>
                    </a:lnTo>
                    <a:lnTo>
                      <a:pt x="22365" y="9612"/>
                    </a:lnTo>
                    <a:lnTo>
                      <a:pt x="22509" y="9586"/>
                    </a:lnTo>
                    <a:lnTo>
                      <a:pt x="22641" y="9586"/>
                    </a:lnTo>
                    <a:lnTo>
                      <a:pt x="22720" y="9599"/>
                    </a:lnTo>
                    <a:lnTo>
                      <a:pt x="22798" y="9612"/>
                    </a:lnTo>
                    <a:lnTo>
                      <a:pt x="22877" y="9651"/>
                    </a:lnTo>
                    <a:lnTo>
                      <a:pt x="22969" y="9704"/>
                    </a:lnTo>
                    <a:lnTo>
                      <a:pt x="23153" y="9835"/>
                    </a:lnTo>
                    <a:lnTo>
                      <a:pt x="23364" y="10033"/>
                    </a:lnTo>
                    <a:lnTo>
                      <a:pt x="23574" y="10256"/>
                    </a:lnTo>
                    <a:lnTo>
                      <a:pt x="23811" y="10532"/>
                    </a:lnTo>
                    <a:lnTo>
                      <a:pt x="24061" y="10848"/>
                    </a:lnTo>
                    <a:lnTo>
                      <a:pt x="24324" y="11190"/>
                    </a:lnTo>
                    <a:lnTo>
                      <a:pt x="24600" y="11558"/>
                    </a:lnTo>
                    <a:lnTo>
                      <a:pt x="24876" y="11965"/>
                    </a:lnTo>
                    <a:lnTo>
                      <a:pt x="25454" y="12820"/>
                    </a:lnTo>
                    <a:lnTo>
                      <a:pt x="26033" y="13740"/>
                    </a:lnTo>
                    <a:lnTo>
                      <a:pt x="26611" y="14687"/>
                    </a:lnTo>
                    <a:lnTo>
                      <a:pt x="27177" y="15634"/>
                    </a:lnTo>
                    <a:lnTo>
                      <a:pt x="27703" y="16541"/>
                    </a:lnTo>
                    <a:lnTo>
                      <a:pt x="28623" y="18132"/>
                    </a:lnTo>
                    <a:lnTo>
                      <a:pt x="29254" y="19223"/>
                    </a:lnTo>
                    <a:lnTo>
                      <a:pt x="29425" y="19499"/>
                    </a:lnTo>
                    <a:lnTo>
                      <a:pt x="29478" y="19552"/>
                    </a:lnTo>
                    <a:lnTo>
                      <a:pt x="29491" y="19565"/>
                    </a:lnTo>
                    <a:lnTo>
                      <a:pt x="29491" y="18750"/>
                    </a:lnTo>
                    <a:lnTo>
                      <a:pt x="29464" y="17882"/>
                    </a:lnTo>
                    <a:lnTo>
                      <a:pt x="29425" y="16777"/>
                    </a:lnTo>
                    <a:lnTo>
                      <a:pt x="29346" y="15463"/>
                    </a:lnTo>
                    <a:lnTo>
                      <a:pt x="29293" y="14753"/>
                    </a:lnTo>
                    <a:lnTo>
                      <a:pt x="29228" y="14016"/>
                    </a:lnTo>
                    <a:lnTo>
                      <a:pt x="29149" y="13241"/>
                    </a:lnTo>
                    <a:lnTo>
                      <a:pt x="29057" y="12452"/>
                    </a:lnTo>
                    <a:lnTo>
                      <a:pt x="28938" y="11637"/>
                    </a:lnTo>
                    <a:lnTo>
                      <a:pt x="28820" y="10821"/>
                    </a:lnTo>
                    <a:lnTo>
                      <a:pt x="28676" y="10006"/>
                    </a:lnTo>
                    <a:lnTo>
                      <a:pt x="28505" y="9178"/>
                    </a:lnTo>
                    <a:lnTo>
                      <a:pt x="28321" y="8376"/>
                    </a:lnTo>
                    <a:lnTo>
                      <a:pt x="28110" y="7574"/>
                    </a:lnTo>
                    <a:lnTo>
                      <a:pt x="27887" y="6798"/>
                    </a:lnTo>
                    <a:lnTo>
                      <a:pt x="27755" y="6417"/>
                    </a:lnTo>
                    <a:lnTo>
                      <a:pt x="27624" y="6036"/>
                    </a:lnTo>
                    <a:lnTo>
                      <a:pt x="27492" y="5667"/>
                    </a:lnTo>
                    <a:lnTo>
                      <a:pt x="27348" y="5312"/>
                    </a:lnTo>
                    <a:lnTo>
                      <a:pt x="27203" y="4957"/>
                    </a:lnTo>
                    <a:lnTo>
                      <a:pt x="27045" y="4629"/>
                    </a:lnTo>
                    <a:lnTo>
                      <a:pt x="26874" y="4300"/>
                    </a:lnTo>
                    <a:lnTo>
                      <a:pt x="26703" y="3971"/>
                    </a:lnTo>
                    <a:lnTo>
                      <a:pt x="26532" y="3669"/>
                    </a:lnTo>
                    <a:lnTo>
                      <a:pt x="26348" y="3380"/>
                    </a:lnTo>
                    <a:lnTo>
                      <a:pt x="26151" y="3091"/>
                    </a:lnTo>
                    <a:lnTo>
                      <a:pt x="25941" y="2828"/>
                    </a:lnTo>
                    <a:lnTo>
                      <a:pt x="25744" y="2578"/>
                    </a:lnTo>
                    <a:lnTo>
                      <a:pt x="25520" y="2341"/>
                    </a:lnTo>
                    <a:lnTo>
                      <a:pt x="25297" y="2118"/>
                    </a:lnTo>
                    <a:lnTo>
                      <a:pt x="25060" y="1920"/>
                    </a:lnTo>
                    <a:lnTo>
                      <a:pt x="24823" y="1736"/>
                    </a:lnTo>
                    <a:lnTo>
                      <a:pt x="24573" y="1565"/>
                    </a:lnTo>
                    <a:lnTo>
                      <a:pt x="24310" y="1421"/>
                    </a:lnTo>
                    <a:lnTo>
                      <a:pt x="24047" y="1289"/>
                    </a:lnTo>
                    <a:lnTo>
                      <a:pt x="23758" y="1184"/>
                    </a:lnTo>
                    <a:lnTo>
                      <a:pt x="23482" y="1092"/>
                    </a:lnTo>
                    <a:lnTo>
                      <a:pt x="22917" y="947"/>
                    </a:lnTo>
                    <a:lnTo>
                      <a:pt x="22338" y="816"/>
                    </a:lnTo>
                    <a:lnTo>
                      <a:pt x="21733" y="698"/>
                    </a:lnTo>
                    <a:lnTo>
                      <a:pt x="21129" y="579"/>
                    </a:lnTo>
                    <a:lnTo>
                      <a:pt x="20498" y="487"/>
                    </a:lnTo>
                    <a:lnTo>
                      <a:pt x="19866" y="395"/>
                    </a:lnTo>
                    <a:lnTo>
                      <a:pt x="19222" y="303"/>
                    </a:lnTo>
                    <a:lnTo>
                      <a:pt x="18565" y="237"/>
                    </a:lnTo>
                    <a:lnTo>
                      <a:pt x="17907" y="172"/>
                    </a:lnTo>
                    <a:lnTo>
                      <a:pt x="17237" y="119"/>
                    </a:lnTo>
                    <a:lnTo>
                      <a:pt x="16580" y="80"/>
                    </a:lnTo>
                    <a:lnTo>
                      <a:pt x="15909" y="40"/>
                    </a:lnTo>
                    <a:lnTo>
                      <a:pt x="15238" y="14"/>
                    </a:lnTo>
                    <a:lnTo>
                      <a:pt x="1456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" name="Google Shape;1089;p29">
                <a:extLst>
                  <a:ext uri="{FF2B5EF4-FFF2-40B4-BE49-F238E27FC236}">
                    <a16:creationId xmlns:a16="http://schemas.microsoft.com/office/drawing/2014/main" id="{B76FFD70-C144-C2E4-11D5-D006B83FE388}"/>
                  </a:ext>
                </a:extLst>
              </p:cNvPr>
              <p:cNvSpPr/>
              <p:nvPr/>
            </p:nvSpPr>
            <p:spPr>
              <a:xfrm>
                <a:off x="4388215" y="1409402"/>
                <a:ext cx="82951" cy="130733"/>
              </a:xfrm>
              <a:custGeom>
                <a:avLst/>
                <a:gdLst/>
                <a:ahLst/>
                <a:cxnLst/>
                <a:rect l="l" t="t" r="r" b="b"/>
                <a:pathLst>
                  <a:path w="4564" h="7193" extrusionOk="0">
                    <a:moveTo>
                      <a:pt x="2275" y="1"/>
                    </a:moveTo>
                    <a:lnTo>
                      <a:pt x="2157" y="14"/>
                    </a:lnTo>
                    <a:lnTo>
                      <a:pt x="2039" y="27"/>
                    </a:lnTo>
                    <a:lnTo>
                      <a:pt x="1934" y="40"/>
                    </a:lnTo>
                    <a:lnTo>
                      <a:pt x="1815" y="80"/>
                    </a:lnTo>
                    <a:lnTo>
                      <a:pt x="1710" y="119"/>
                    </a:lnTo>
                    <a:lnTo>
                      <a:pt x="1605" y="172"/>
                    </a:lnTo>
                    <a:lnTo>
                      <a:pt x="1487" y="224"/>
                    </a:lnTo>
                    <a:lnTo>
                      <a:pt x="1395" y="290"/>
                    </a:lnTo>
                    <a:lnTo>
                      <a:pt x="1184" y="435"/>
                    </a:lnTo>
                    <a:lnTo>
                      <a:pt x="1000" y="619"/>
                    </a:lnTo>
                    <a:lnTo>
                      <a:pt x="829" y="829"/>
                    </a:lnTo>
                    <a:lnTo>
                      <a:pt x="658" y="1052"/>
                    </a:lnTo>
                    <a:lnTo>
                      <a:pt x="514" y="1315"/>
                    </a:lnTo>
                    <a:lnTo>
                      <a:pt x="382" y="1592"/>
                    </a:lnTo>
                    <a:lnTo>
                      <a:pt x="277" y="1881"/>
                    </a:lnTo>
                    <a:lnTo>
                      <a:pt x="172" y="2196"/>
                    </a:lnTo>
                    <a:lnTo>
                      <a:pt x="93" y="2538"/>
                    </a:lnTo>
                    <a:lnTo>
                      <a:pt x="40" y="2880"/>
                    </a:lnTo>
                    <a:lnTo>
                      <a:pt x="1" y="3235"/>
                    </a:lnTo>
                    <a:lnTo>
                      <a:pt x="1" y="3603"/>
                    </a:lnTo>
                    <a:lnTo>
                      <a:pt x="1" y="3971"/>
                    </a:lnTo>
                    <a:lnTo>
                      <a:pt x="40" y="4326"/>
                    </a:lnTo>
                    <a:lnTo>
                      <a:pt x="93" y="4668"/>
                    </a:lnTo>
                    <a:lnTo>
                      <a:pt x="172" y="4997"/>
                    </a:lnTo>
                    <a:lnTo>
                      <a:pt x="277" y="5312"/>
                    </a:lnTo>
                    <a:lnTo>
                      <a:pt x="382" y="5615"/>
                    </a:lnTo>
                    <a:lnTo>
                      <a:pt x="514" y="5891"/>
                    </a:lnTo>
                    <a:lnTo>
                      <a:pt x="658" y="6141"/>
                    </a:lnTo>
                    <a:lnTo>
                      <a:pt x="829" y="6377"/>
                    </a:lnTo>
                    <a:lnTo>
                      <a:pt x="1000" y="6588"/>
                    </a:lnTo>
                    <a:lnTo>
                      <a:pt x="1184" y="6759"/>
                    </a:lnTo>
                    <a:lnTo>
                      <a:pt x="1395" y="6916"/>
                    </a:lnTo>
                    <a:lnTo>
                      <a:pt x="1487" y="6982"/>
                    </a:lnTo>
                    <a:lnTo>
                      <a:pt x="1605" y="7035"/>
                    </a:lnTo>
                    <a:lnTo>
                      <a:pt x="1710" y="7087"/>
                    </a:lnTo>
                    <a:lnTo>
                      <a:pt x="1815" y="7127"/>
                    </a:lnTo>
                    <a:lnTo>
                      <a:pt x="1934" y="7153"/>
                    </a:lnTo>
                    <a:lnTo>
                      <a:pt x="2039" y="7179"/>
                    </a:lnTo>
                    <a:lnTo>
                      <a:pt x="2157" y="7193"/>
                    </a:lnTo>
                    <a:lnTo>
                      <a:pt x="2394" y="7193"/>
                    </a:lnTo>
                    <a:lnTo>
                      <a:pt x="2512" y="7179"/>
                    </a:lnTo>
                    <a:lnTo>
                      <a:pt x="2630" y="7153"/>
                    </a:lnTo>
                    <a:lnTo>
                      <a:pt x="2736" y="7127"/>
                    </a:lnTo>
                    <a:lnTo>
                      <a:pt x="2854" y="7087"/>
                    </a:lnTo>
                    <a:lnTo>
                      <a:pt x="2959" y="7035"/>
                    </a:lnTo>
                    <a:lnTo>
                      <a:pt x="3064" y="6982"/>
                    </a:lnTo>
                    <a:lnTo>
                      <a:pt x="3169" y="6916"/>
                    </a:lnTo>
                    <a:lnTo>
                      <a:pt x="3367" y="6759"/>
                    </a:lnTo>
                    <a:lnTo>
                      <a:pt x="3551" y="6588"/>
                    </a:lnTo>
                    <a:lnTo>
                      <a:pt x="3735" y="6377"/>
                    </a:lnTo>
                    <a:lnTo>
                      <a:pt x="3893" y="6141"/>
                    </a:lnTo>
                    <a:lnTo>
                      <a:pt x="4037" y="5891"/>
                    </a:lnTo>
                    <a:lnTo>
                      <a:pt x="4169" y="5615"/>
                    </a:lnTo>
                    <a:lnTo>
                      <a:pt x="4287" y="5312"/>
                    </a:lnTo>
                    <a:lnTo>
                      <a:pt x="4379" y="4997"/>
                    </a:lnTo>
                    <a:lnTo>
                      <a:pt x="4458" y="4668"/>
                    </a:lnTo>
                    <a:lnTo>
                      <a:pt x="4511" y="4326"/>
                    </a:lnTo>
                    <a:lnTo>
                      <a:pt x="4550" y="3971"/>
                    </a:lnTo>
                    <a:lnTo>
                      <a:pt x="4563" y="3603"/>
                    </a:lnTo>
                    <a:lnTo>
                      <a:pt x="4550" y="3235"/>
                    </a:lnTo>
                    <a:lnTo>
                      <a:pt x="4511" y="2880"/>
                    </a:lnTo>
                    <a:lnTo>
                      <a:pt x="4458" y="2538"/>
                    </a:lnTo>
                    <a:lnTo>
                      <a:pt x="4379" y="2196"/>
                    </a:lnTo>
                    <a:lnTo>
                      <a:pt x="4287" y="1881"/>
                    </a:lnTo>
                    <a:lnTo>
                      <a:pt x="4169" y="1592"/>
                    </a:lnTo>
                    <a:lnTo>
                      <a:pt x="4037" y="1315"/>
                    </a:lnTo>
                    <a:lnTo>
                      <a:pt x="3893" y="1052"/>
                    </a:lnTo>
                    <a:lnTo>
                      <a:pt x="3735" y="829"/>
                    </a:lnTo>
                    <a:lnTo>
                      <a:pt x="3551" y="619"/>
                    </a:lnTo>
                    <a:lnTo>
                      <a:pt x="3367" y="435"/>
                    </a:lnTo>
                    <a:lnTo>
                      <a:pt x="3169" y="290"/>
                    </a:lnTo>
                    <a:lnTo>
                      <a:pt x="3064" y="224"/>
                    </a:lnTo>
                    <a:lnTo>
                      <a:pt x="2959" y="172"/>
                    </a:lnTo>
                    <a:lnTo>
                      <a:pt x="2854" y="119"/>
                    </a:lnTo>
                    <a:lnTo>
                      <a:pt x="2736" y="80"/>
                    </a:lnTo>
                    <a:lnTo>
                      <a:pt x="2630" y="40"/>
                    </a:lnTo>
                    <a:lnTo>
                      <a:pt x="2512" y="27"/>
                    </a:lnTo>
                    <a:lnTo>
                      <a:pt x="2394" y="14"/>
                    </a:lnTo>
                    <a:lnTo>
                      <a:pt x="2275" y="1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" name="Google Shape;1090;p29">
                <a:extLst>
                  <a:ext uri="{FF2B5EF4-FFF2-40B4-BE49-F238E27FC236}">
                    <a16:creationId xmlns:a16="http://schemas.microsoft.com/office/drawing/2014/main" id="{82667B38-831E-20F1-9ADC-5A1B0FFEF965}"/>
                  </a:ext>
                </a:extLst>
              </p:cNvPr>
              <p:cNvSpPr/>
              <p:nvPr/>
            </p:nvSpPr>
            <p:spPr>
              <a:xfrm>
                <a:off x="4923764" y="1409402"/>
                <a:ext cx="82933" cy="130733"/>
              </a:xfrm>
              <a:custGeom>
                <a:avLst/>
                <a:gdLst/>
                <a:ahLst/>
                <a:cxnLst/>
                <a:rect l="l" t="t" r="r" b="b"/>
                <a:pathLst>
                  <a:path w="4563" h="7193" extrusionOk="0">
                    <a:moveTo>
                      <a:pt x="2275" y="1"/>
                    </a:moveTo>
                    <a:lnTo>
                      <a:pt x="2156" y="14"/>
                    </a:lnTo>
                    <a:lnTo>
                      <a:pt x="2051" y="27"/>
                    </a:lnTo>
                    <a:lnTo>
                      <a:pt x="1933" y="40"/>
                    </a:lnTo>
                    <a:lnTo>
                      <a:pt x="1815" y="80"/>
                    </a:lnTo>
                    <a:lnTo>
                      <a:pt x="1709" y="119"/>
                    </a:lnTo>
                    <a:lnTo>
                      <a:pt x="1604" y="172"/>
                    </a:lnTo>
                    <a:lnTo>
                      <a:pt x="1499" y="224"/>
                    </a:lnTo>
                    <a:lnTo>
                      <a:pt x="1394" y="290"/>
                    </a:lnTo>
                    <a:lnTo>
                      <a:pt x="1197" y="435"/>
                    </a:lnTo>
                    <a:lnTo>
                      <a:pt x="999" y="619"/>
                    </a:lnTo>
                    <a:lnTo>
                      <a:pt x="828" y="829"/>
                    </a:lnTo>
                    <a:lnTo>
                      <a:pt x="671" y="1052"/>
                    </a:lnTo>
                    <a:lnTo>
                      <a:pt x="513" y="1315"/>
                    </a:lnTo>
                    <a:lnTo>
                      <a:pt x="381" y="1592"/>
                    </a:lnTo>
                    <a:lnTo>
                      <a:pt x="276" y="1881"/>
                    </a:lnTo>
                    <a:lnTo>
                      <a:pt x="171" y="2196"/>
                    </a:lnTo>
                    <a:lnTo>
                      <a:pt x="92" y="2538"/>
                    </a:lnTo>
                    <a:lnTo>
                      <a:pt x="40" y="2880"/>
                    </a:lnTo>
                    <a:lnTo>
                      <a:pt x="13" y="3235"/>
                    </a:lnTo>
                    <a:lnTo>
                      <a:pt x="0" y="3603"/>
                    </a:lnTo>
                    <a:lnTo>
                      <a:pt x="13" y="3971"/>
                    </a:lnTo>
                    <a:lnTo>
                      <a:pt x="40" y="4326"/>
                    </a:lnTo>
                    <a:lnTo>
                      <a:pt x="92" y="4668"/>
                    </a:lnTo>
                    <a:lnTo>
                      <a:pt x="171" y="4997"/>
                    </a:lnTo>
                    <a:lnTo>
                      <a:pt x="276" y="5312"/>
                    </a:lnTo>
                    <a:lnTo>
                      <a:pt x="381" y="5615"/>
                    </a:lnTo>
                    <a:lnTo>
                      <a:pt x="513" y="5891"/>
                    </a:lnTo>
                    <a:lnTo>
                      <a:pt x="671" y="6141"/>
                    </a:lnTo>
                    <a:lnTo>
                      <a:pt x="828" y="6377"/>
                    </a:lnTo>
                    <a:lnTo>
                      <a:pt x="999" y="6588"/>
                    </a:lnTo>
                    <a:lnTo>
                      <a:pt x="1197" y="6759"/>
                    </a:lnTo>
                    <a:lnTo>
                      <a:pt x="1394" y="6916"/>
                    </a:lnTo>
                    <a:lnTo>
                      <a:pt x="1499" y="6982"/>
                    </a:lnTo>
                    <a:lnTo>
                      <a:pt x="1604" y="7035"/>
                    </a:lnTo>
                    <a:lnTo>
                      <a:pt x="1709" y="7087"/>
                    </a:lnTo>
                    <a:lnTo>
                      <a:pt x="1815" y="7127"/>
                    </a:lnTo>
                    <a:lnTo>
                      <a:pt x="1933" y="7153"/>
                    </a:lnTo>
                    <a:lnTo>
                      <a:pt x="2051" y="7179"/>
                    </a:lnTo>
                    <a:lnTo>
                      <a:pt x="2156" y="7193"/>
                    </a:lnTo>
                    <a:lnTo>
                      <a:pt x="2393" y="7193"/>
                    </a:lnTo>
                    <a:lnTo>
                      <a:pt x="2511" y="7179"/>
                    </a:lnTo>
                    <a:lnTo>
                      <a:pt x="2630" y="7153"/>
                    </a:lnTo>
                    <a:lnTo>
                      <a:pt x="2735" y="7127"/>
                    </a:lnTo>
                    <a:lnTo>
                      <a:pt x="2853" y="7087"/>
                    </a:lnTo>
                    <a:lnTo>
                      <a:pt x="2958" y="7035"/>
                    </a:lnTo>
                    <a:lnTo>
                      <a:pt x="3064" y="6982"/>
                    </a:lnTo>
                    <a:lnTo>
                      <a:pt x="3169" y="6916"/>
                    </a:lnTo>
                    <a:lnTo>
                      <a:pt x="3366" y="6759"/>
                    </a:lnTo>
                    <a:lnTo>
                      <a:pt x="3550" y="6588"/>
                    </a:lnTo>
                    <a:lnTo>
                      <a:pt x="3734" y="6377"/>
                    </a:lnTo>
                    <a:lnTo>
                      <a:pt x="3892" y="6141"/>
                    </a:lnTo>
                    <a:lnTo>
                      <a:pt x="4036" y="5891"/>
                    </a:lnTo>
                    <a:lnTo>
                      <a:pt x="4168" y="5615"/>
                    </a:lnTo>
                    <a:lnTo>
                      <a:pt x="4286" y="5312"/>
                    </a:lnTo>
                    <a:lnTo>
                      <a:pt x="4378" y="4997"/>
                    </a:lnTo>
                    <a:lnTo>
                      <a:pt x="4457" y="4668"/>
                    </a:lnTo>
                    <a:lnTo>
                      <a:pt x="4510" y="4326"/>
                    </a:lnTo>
                    <a:lnTo>
                      <a:pt x="4549" y="3971"/>
                    </a:lnTo>
                    <a:lnTo>
                      <a:pt x="4562" y="3603"/>
                    </a:lnTo>
                    <a:lnTo>
                      <a:pt x="4549" y="3235"/>
                    </a:lnTo>
                    <a:lnTo>
                      <a:pt x="4510" y="2880"/>
                    </a:lnTo>
                    <a:lnTo>
                      <a:pt x="4457" y="2538"/>
                    </a:lnTo>
                    <a:lnTo>
                      <a:pt x="4378" y="2196"/>
                    </a:lnTo>
                    <a:lnTo>
                      <a:pt x="4286" y="1881"/>
                    </a:lnTo>
                    <a:lnTo>
                      <a:pt x="4168" y="1592"/>
                    </a:lnTo>
                    <a:lnTo>
                      <a:pt x="4036" y="1315"/>
                    </a:lnTo>
                    <a:lnTo>
                      <a:pt x="3892" y="1052"/>
                    </a:lnTo>
                    <a:lnTo>
                      <a:pt x="3734" y="829"/>
                    </a:lnTo>
                    <a:lnTo>
                      <a:pt x="3550" y="619"/>
                    </a:lnTo>
                    <a:lnTo>
                      <a:pt x="3366" y="435"/>
                    </a:lnTo>
                    <a:lnTo>
                      <a:pt x="3169" y="290"/>
                    </a:lnTo>
                    <a:lnTo>
                      <a:pt x="3064" y="224"/>
                    </a:lnTo>
                    <a:lnTo>
                      <a:pt x="2958" y="172"/>
                    </a:lnTo>
                    <a:lnTo>
                      <a:pt x="2853" y="119"/>
                    </a:lnTo>
                    <a:lnTo>
                      <a:pt x="2735" y="80"/>
                    </a:lnTo>
                    <a:lnTo>
                      <a:pt x="2630" y="40"/>
                    </a:lnTo>
                    <a:lnTo>
                      <a:pt x="2511" y="27"/>
                    </a:lnTo>
                    <a:lnTo>
                      <a:pt x="2393" y="14"/>
                    </a:lnTo>
                    <a:lnTo>
                      <a:pt x="2275" y="1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" name="Google Shape;1091;p29">
                <a:extLst>
                  <a:ext uri="{FF2B5EF4-FFF2-40B4-BE49-F238E27FC236}">
                    <a16:creationId xmlns:a16="http://schemas.microsoft.com/office/drawing/2014/main" id="{26257219-821E-6DD3-DB9B-5D38144FD4FD}"/>
                  </a:ext>
                </a:extLst>
              </p:cNvPr>
              <p:cNvSpPr/>
              <p:nvPr/>
            </p:nvSpPr>
            <p:spPr>
              <a:xfrm>
                <a:off x="4554069" y="1869667"/>
                <a:ext cx="142910" cy="315209"/>
              </a:xfrm>
              <a:custGeom>
                <a:avLst/>
                <a:gdLst/>
                <a:ahLst/>
                <a:cxnLst/>
                <a:rect l="l" t="t" r="r" b="b"/>
                <a:pathLst>
                  <a:path w="7863" h="17343" extrusionOk="0">
                    <a:moveTo>
                      <a:pt x="3524" y="0"/>
                    </a:moveTo>
                    <a:lnTo>
                      <a:pt x="0" y="9953"/>
                    </a:lnTo>
                    <a:lnTo>
                      <a:pt x="4260" y="10151"/>
                    </a:lnTo>
                    <a:lnTo>
                      <a:pt x="1657" y="11189"/>
                    </a:lnTo>
                    <a:lnTo>
                      <a:pt x="7863" y="17342"/>
                    </a:lnTo>
                    <a:lnTo>
                      <a:pt x="3524" y="0"/>
                    </a:ln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" name="Google Shape;1092;p29">
                <a:extLst>
                  <a:ext uri="{FF2B5EF4-FFF2-40B4-BE49-F238E27FC236}">
                    <a16:creationId xmlns:a16="http://schemas.microsoft.com/office/drawing/2014/main" id="{9AF774CB-7CB9-D382-9F85-D02AC197FBF3}"/>
                  </a:ext>
                </a:extLst>
              </p:cNvPr>
              <p:cNvSpPr/>
              <p:nvPr/>
            </p:nvSpPr>
            <p:spPr>
              <a:xfrm>
                <a:off x="4696967" y="1869667"/>
                <a:ext cx="143637" cy="315209"/>
              </a:xfrm>
              <a:custGeom>
                <a:avLst/>
                <a:gdLst/>
                <a:ahLst/>
                <a:cxnLst/>
                <a:rect l="l" t="t" r="r" b="b"/>
                <a:pathLst>
                  <a:path w="7903" h="17343" extrusionOk="0">
                    <a:moveTo>
                      <a:pt x="4379" y="0"/>
                    </a:moveTo>
                    <a:lnTo>
                      <a:pt x="1" y="17342"/>
                    </a:lnTo>
                    <a:lnTo>
                      <a:pt x="6246" y="11189"/>
                    </a:lnTo>
                    <a:lnTo>
                      <a:pt x="3656" y="10151"/>
                    </a:lnTo>
                    <a:lnTo>
                      <a:pt x="7903" y="9953"/>
                    </a:lnTo>
                    <a:lnTo>
                      <a:pt x="4379" y="0"/>
                    </a:ln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" name="Google Shape;1093;p29">
                <a:extLst>
                  <a:ext uri="{FF2B5EF4-FFF2-40B4-BE49-F238E27FC236}">
                    <a16:creationId xmlns:a16="http://schemas.microsoft.com/office/drawing/2014/main" id="{41D42D1C-AC1D-5124-F664-976439B9C3E5}"/>
                  </a:ext>
                </a:extLst>
              </p:cNvPr>
              <p:cNvSpPr/>
              <p:nvPr/>
            </p:nvSpPr>
            <p:spPr>
              <a:xfrm>
                <a:off x="4618120" y="1819483"/>
                <a:ext cx="158450" cy="50199"/>
              </a:xfrm>
              <a:custGeom>
                <a:avLst/>
                <a:gdLst/>
                <a:ahLst/>
                <a:cxnLst/>
                <a:rect l="l" t="t" r="r" b="b"/>
                <a:pathLst>
                  <a:path w="8718" h="2762" extrusionOk="0">
                    <a:moveTo>
                      <a:pt x="4339" y="0"/>
                    </a:moveTo>
                    <a:lnTo>
                      <a:pt x="0" y="2761"/>
                    </a:lnTo>
                    <a:lnTo>
                      <a:pt x="8717" y="2761"/>
                    </a:lnTo>
                    <a:lnTo>
                      <a:pt x="4339" y="0"/>
                    </a:lnTo>
                    <a:close/>
                  </a:path>
                </a:pathLst>
              </a:custGeom>
              <a:solidFill>
                <a:srgbClr val="00B3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" name="Google Shape;1094;p29">
                <a:extLst>
                  <a:ext uri="{FF2B5EF4-FFF2-40B4-BE49-F238E27FC236}">
                    <a16:creationId xmlns:a16="http://schemas.microsoft.com/office/drawing/2014/main" id="{D516601E-DCD9-A010-ECDC-62D57CAFBC39}"/>
                  </a:ext>
                </a:extLst>
              </p:cNvPr>
              <p:cNvSpPr/>
              <p:nvPr/>
            </p:nvSpPr>
            <p:spPr>
              <a:xfrm>
                <a:off x="4029279" y="3270507"/>
                <a:ext cx="319280" cy="135040"/>
              </a:xfrm>
              <a:custGeom>
                <a:avLst/>
                <a:gdLst/>
                <a:ahLst/>
                <a:cxnLst/>
                <a:rect l="l" t="t" r="r" b="b"/>
                <a:pathLst>
                  <a:path w="17567" h="7430" extrusionOk="0">
                    <a:moveTo>
                      <a:pt x="790" y="1"/>
                    </a:moveTo>
                    <a:lnTo>
                      <a:pt x="711" y="14"/>
                    </a:lnTo>
                    <a:lnTo>
                      <a:pt x="632" y="27"/>
                    </a:lnTo>
                    <a:lnTo>
                      <a:pt x="487" y="67"/>
                    </a:lnTo>
                    <a:lnTo>
                      <a:pt x="343" y="146"/>
                    </a:lnTo>
                    <a:lnTo>
                      <a:pt x="224" y="238"/>
                    </a:lnTo>
                    <a:lnTo>
                      <a:pt x="132" y="356"/>
                    </a:lnTo>
                    <a:lnTo>
                      <a:pt x="53" y="487"/>
                    </a:lnTo>
                    <a:lnTo>
                      <a:pt x="14" y="645"/>
                    </a:lnTo>
                    <a:lnTo>
                      <a:pt x="1" y="724"/>
                    </a:lnTo>
                    <a:lnTo>
                      <a:pt x="1" y="803"/>
                    </a:lnTo>
                    <a:lnTo>
                      <a:pt x="1" y="6627"/>
                    </a:lnTo>
                    <a:lnTo>
                      <a:pt x="1" y="6719"/>
                    </a:lnTo>
                    <a:lnTo>
                      <a:pt x="14" y="6798"/>
                    </a:lnTo>
                    <a:lnTo>
                      <a:pt x="53" y="6943"/>
                    </a:lnTo>
                    <a:lnTo>
                      <a:pt x="132" y="7074"/>
                    </a:lnTo>
                    <a:lnTo>
                      <a:pt x="224" y="7193"/>
                    </a:lnTo>
                    <a:lnTo>
                      <a:pt x="343" y="7285"/>
                    </a:lnTo>
                    <a:lnTo>
                      <a:pt x="487" y="7364"/>
                    </a:lnTo>
                    <a:lnTo>
                      <a:pt x="632" y="7416"/>
                    </a:lnTo>
                    <a:lnTo>
                      <a:pt x="711" y="7416"/>
                    </a:lnTo>
                    <a:lnTo>
                      <a:pt x="790" y="7429"/>
                    </a:lnTo>
                    <a:lnTo>
                      <a:pt x="869" y="7416"/>
                    </a:lnTo>
                    <a:lnTo>
                      <a:pt x="947" y="7416"/>
                    </a:lnTo>
                    <a:lnTo>
                      <a:pt x="1092" y="7364"/>
                    </a:lnTo>
                    <a:lnTo>
                      <a:pt x="1237" y="7285"/>
                    </a:lnTo>
                    <a:lnTo>
                      <a:pt x="1355" y="7193"/>
                    </a:lnTo>
                    <a:lnTo>
                      <a:pt x="1447" y="7074"/>
                    </a:lnTo>
                    <a:lnTo>
                      <a:pt x="1526" y="6943"/>
                    </a:lnTo>
                    <a:lnTo>
                      <a:pt x="1565" y="6798"/>
                    </a:lnTo>
                    <a:lnTo>
                      <a:pt x="1579" y="6719"/>
                    </a:lnTo>
                    <a:lnTo>
                      <a:pt x="1579" y="6627"/>
                    </a:lnTo>
                    <a:lnTo>
                      <a:pt x="1579" y="1592"/>
                    </a:lnTo>
                    <a:lnTo>
                      <a:pt x="15975" y="1592"/>
                    </a:lnTo>
                    <a:lnTo>
                      <a:pt x="15975" y="6627"/>
                    </a:lnTo>
                    <a:lnTo>
                      <a:pt x="15975" y="6719"/>
                    </a:lnTo>
                    <a:lnTo>
                      <a:pt x="15989" y="6798"/>
                    </a:lnTo>
                    <a:lnTo>
                      <a:pt x="16041" y="6943"/>
                    </a:lnTo>
                    <a:lnTo>
                      <a:pt x="16107" y="7074"/>
                    </a:lnTo>
                    <a:lnTo>
                      <a:pt x="16212" y="7193"/>
                    </a:lnTo>
                    <a:lnTo>
                      <a:pt x="16317" y="7285"/>
                    </a:lnTo>
                    <a:lnTo>
                      <a:pt x="16462" y="7364"/>
                    </a:lnTo>
                    <a:lnTo>
                      <a:pt x="16607" y="7416"/>
                    </a:lnTo>
                    <a:lnTo>
                      <a:pt x="16685" y="7416"/>
                    </a:lnTo>
                    <a:lnTo>
                      <a:pt x="16764" y="7429"/>
                    </a:lnTo>
                    <a:lnTo>
                      <a:pt x="16843" y="7416"/>
                    </a:lnTo>
                    <a:lnTo>
                      <a:pt x="16922" y="7416"/>
                    </a:lnTo>
                    <a:lnTo>
                      <a:pt x="17080" y="7364"/>
                    </a:lnTo>
                    <a:lnTo>
                      <a:pt x="17211" y="7285"/>
                    </a:lnTo>
                    <a:lnTo>
                      <a:pt x="17330" y="7193"/>
                    </a:lnTo>
                    <a:lnTo>
                      <a:pt x="17422" y="7074"/>
                    </a:lnTo>
                    <a:lnTo>
                      <a:pt x="17501" y="6943"/>
                    </a:lnTo>
                    <a:lnTo>
                      <a:pt x="17540" y="6798"/>
                    </a:lnTo>
                    <a:lnTo>
                      <a:pt x="17553" y="6719"/>
                    </a:lnTo>
                    <a:lnTo>
                      <a:pt x="17566" y="6627"/>
                    </a:lnTo>
                    <a:lnTo>
                      <a:pt x="17566" y="803"/>
                    </a:lnTo>
                    <a:lnTo>
                      <a:pt x="17553" y="724"/>
                    </a:lnTo>
                    <a:lnTo>
                      <a:pt x="17540" y="645"/>
                    </a:lnTo>
                    <a:lnTo>
                      <a:pt x="17501" y="487"/>
                    </a:lnTo>
                    <a:lnTo>
                      <a:pt x="17422" y="356"/>
                    </a:lnTo>
                    <a:lnTo>
                      <a:pt x="17330" y="238"/>
                    </a:lnTo>
                    <a:lnTo>
                      <a:pt x="17211" y="146"/>
                    </a:lnTo>
                    <a:lnTo>
                      <a:pt x="17080" y="67"/>
                    </a:lnTo>
                    <a:lnTo>
                      <a:pt x="16922" y="27"/>
                    </a:lnTo>
                    <a:lnTo>
                      <a:pt x="16843" y="14"/>
                    </a:lnTo>
                    <a:lnTo>
                      <a:pt x="1676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" name="Google Shape;1095;p29">
                <a:extLst>
                  <a:ext uri="{FF2B5EF4-FFF2-40B4-BE49-F238E27FC236}">
                    <a16:creationId xmlns:a16="http://schemas.microsoft.com/office/drawing/2014/main" id="{78479A72-8DBD-4E05-4379-EA8FAA535259}"/>
                  </a:ext>
                </a:extLst>
              </p:cNvPr>
              <p:cNvSpPr/>
              <p:nvPr/>
            </p:nvSpPr>
            <p:spPr>
              <a:xfrm>
                <a:off x="3826637" y="3367529"/>
                <a:ext cx="724310" cy="496341"/>
              </a:xfrm>
              <a:custGeom>
                <a:avLst/>
                <a:gdLst/>
                <a:ahLst/>
                <a:cxnLst/>
                <a:rect l="l" t="t" r="r" b="b"/>
                <a:pathLst>
                  <a:path w="39852" h="27309" extrusionOk="0">
                    <a:moveTo>
                      <a:pt x="4247" y="1"/>
                    </a:moveTo>
                    <a:lnTo>
                      <a:pt x="4037" y="14"/>
                    </a:lnTo>
                    <a:lnTo>
                      <a:pt x="3813" y="27"/>
                    </a:lnTo>
                    <a:lnTo>
                      <a:pt x="3603" y="54"/>
                    </a:lnTo>
                    <a:lnTo>
                      <a:pt x="3393" y="93"/>
                    </a:lnTo>
                    <a:lnTo>
                      <a:pt x="3195" y="146"/>
                    </a:lnTo>
                    <a:lnTo>
                      <a:pt x="2985" y="198"/>
                    </a:lnTo>
                    <a:lnTo>
                      <a:pt x="2788" y="264"/>
                    </a:lnTo>
                    <a:lnTo>
                      <a:pt x="2604" y="343"/>
                    </a:lnTo>
                    <a:lnTo>
                      <a:pt x="2407" y="422"/>
                    </a:lnTo>
                    <a:lnTo>
                      <a:pt x="2236" y="514"/>
                    </a:lnTo>
                    <a:lnTo>
                      <a:pt x="2052" y="619"/>
                    </a:lnTo>
                    <a:lnTo>
                      <a:pt x="1881" y="737"/>
                    </a:lnTo>
                    <a:lnTo>
                      <a:pt x="1710" y="856"/>
                    </a:lnTo>
                    <a:lnTo>
                      <a:pt x="1552" y="974"/>
                    </a:lnTo>
                    <a:lnTo>
                      <a:pt x="1394" y="1105"/>
                    </a:lnTo>
                    <a:lnTo>
                      <a:pt x="1250" y="1250"/>
                    </a:lnTo>
                    <a:lnTo>
                      <a:pt x="1105" y="1395"/>
                    </a:lnTo>
                    <a:lnTo>
                      <a:pt x="973" y="1552"/>
                    </a:lnTo>
                    <a:lnTo>
                      <a:pt x="855" y="1710"/>
                    </a:lnTo>
                    <a:lnTo>
                      <a:pt x="737" y="1881"/>
                    </a:lnTo>
                    <a:lnTo>
                      <a:pt x="618" y="2052"/>
                    </a:lnTo>
                    <a:lnTo>
                      <a:pt x="513" y="2223"/>
                    </a:lnTo>
                    <a:lnTo>
                      <a:pt x="421" y="2407"/>
                    </a:lnTo>
                    <a:lnTo>
                      <a:pt x="342" y="2604"/>
                    </a:lnTo>
                    <a:lnTo>
                      <a:pt x="263" y="2788"/>
                    </a:lnTo>
                    <a:lnTo>
                      <a:pt x="198" y="2985"/>
                    </a:lnTo>
                    <a:lnTo>
                      <a:pt x="145" y="3196"/>
                    </a:lnTo>
                    <a:lnTo>
                      <a:pt x="92" y="3393"/>
                    </a:lnTo>
                    <a:lnTo>
                      <a:pt x="53" y="3603"/>
                    </a:lnTo>
                    <a:lnTo>
                      <a:pt x="27" y="3814"/>
                    </a:lnTo>
                    <a:lnTo>
                      <a:pt x="14" y="4037"/>
                    </a:lnTo>
                    <a:lnTo>
                      <a:pt x="0" y="4248"/>
                    </a:lnTo>
                    <a:lnTo>
                      <a:pt x="0" y="23062"/>
                    </a:lnTo>
                    <a:lnTo>
                      <a:pt x="14" y="23286"/>
                    </a:lnTo>
                    <a:lnTo>
                      <a:pt x="27" y="23496"/>
                    </a:lnTo>
                    <a:lnTo>
                      <a:pt x="53" y="23706"/>
                    </a:lnTo>
                    <a:lnTo>
                      <a:pt x="92" y="23917"/>
                    </a:lnTo>
                    <a:lnTo>
                      <a:pt x="145" y="24127"/>
                    </a:lnTo>
                    <a:lnTo>
                      <a:pt x="198" y="24324"/>
                    </a:lnTo>
                    <a:lnTo>
                      <a:pt x="263" y="24522"/>
                    </a:lnTo>
                    <a:lnTo>
                      <a:pt x="342" y="24719"/>
                    </a:lnTo>
                    <a:lnTo>
                      <a:pt x="421" y="24903"/>
                    </a:lnTo>
                    <a:lnTo>
                      <a:pt x="513" y="25087"/>
                    </a:lnTo>
                    <a:lnTo>
                      <a:pt x="618" y="25258"/>
                    </a:lnTo>
                    <a:lnTo>
                      <a:pt x="737" y="25442"/>
                    </a:lnTo>
                    <a:lnTo>
                      <a:pt x="855" y="25600"/>
                    </a:lnTo>
                    <a:lnTo>
                      <a:pt x="973" y="25758"/>
                    </a:lnTo>
                    <a:lnTo>
                      <a:pt x="1105" y="25915"/>
                    </a:lnTo>
                    <a:lnTo>
                      <a:pt x="1250" y="26060"/>
                    </a:lnTo>
                    <a:lnTo>
                      <a:pt x="1394" y="26205"/>
                    </a:lnTo>
                    <a:lnTo>
                      <a:pt x="1552" y="26336"/>
                    </a:lnTo>
                    <a:lnTo>
                      <a:pt x="1710" y="26468"/>
                    </a:lnTo>
                    <a:lnTo>
                      <a:pt x="1881" y="26586"/>
                    </a:lnTo>
                    <a:lnTo>
                      <a:pt x="2052" y="26691"/>
                    </a:lnTo>
                    <a:lnTo>
                      <a:pt x="2236" y="26796"/>
                    </a:lnTo>
                    <a:lnTo>
                      <a:pt x="2407" y="26888"/>
                    </a:lnTo>
                    <a:lnTo>
                      <a:pt x="2604" y="26980"/>
                    </a:lnTo>
                    <a:lnTo>
                      <a:pt x="2788" y="27046"/>
                    </a:lnTo>
                    <a:lnTo>
                      <a:pt x="2985" y="27112"/>
                    </a:lnTo>
                    <a:lnTo>
                      <a:pt x="3195" y="27177"/>
                    </a:lnTo>
                    <a:lnTo>
                      <a:pt x="3393" y="27217"/>
                    </a:lnTo>
                    <a:lnTo>
                      <a:pt x="3603" y="27256"/>
                    </a:lnTo>
                    <a:lnTo>
                      <a:pt x="3813" y="27283"/>
                    </a:lnTo>
                    <a:lnTo>
                      <a:pt x="4037" y="27309"/>
                    </a:lnTo>
                    <a:lnTo>
                      <a:pt x="35815" y="27309"/>
                    </a:lnTo>
                    <a:lnTo>
                      <a:pt x="36039" y="27283"/>
                    </a:lnTo>
                    <a:lnTo>
                      <a:pt x="36249" y="27256"/>
                    </a:lnTo>
                    <a:lnTo>
                      <a:pt x="36459" y="27217"/>
                    </a:lnTo>
                    <a:lnTo>
                      <a:pt x="36657" y="27177"/>
                    </a:lnTo>
                    <a:lnTo>
                      <a:pt x="36867" y="27112"/>
                    </a:lnTo>
                    <a:lnTo>
                      <a:pt x="37064" y="27046"/>
                    </a:lnTo>
                    <a:lnTo>
                      <a:pt x="37248" y="26980"/>
                    </a:lnTo>
                    <a:lnTo>
                      <a:pt x="37445" y="26888"/>
                    </a:lnTo>
                    <a:lnTo>
                      <a:pt x="37630" y="26796"/>
                    </a:lnTo>
                    <a:lnTo>
                      <a:pt x="37800" y="26691"/>
                    </a:lnTo>
                    <a:lnTo>
                      <a:pt x="37971" y="26586"/>
                    </a:lnTo>
                    <a:lnTo>
                      <a:pt x="38142" y="26468"/>
                    </a:lnTo>
                    <a:lnTo>
                      <a:pt x="38300" y="26336"/>
                    </a:lnTo>
                    <a:lnTo>
                      <a:pt x="38458" y="26205"/>
                    </a:lnTo>
                    <a:lnTo>
                      <a:pt x="38602" y="26060"/>
                    </a:lnTo>
                    <a:lnTo>
                      <a:pt x="38747" y="25915"/>
                    </a:lnTo>
                    <a:lnTo>
                      <a:pt x="38879" y="25758"/>
                    </a:lnTo>
                    <a:lnTo>
                      <a:pt x="39010" y="25600"/>
                    </a:lnTo>
                    <a:lnTo>
                      <a:pt x="39128" y="25442"/>
                    </a:lnTo>
                    <a:lnTo>
                      <a:pt x="39234" y="25258"/>
                    </a:lnTo>
                    <a:lnTo>
                      <a:pt x="39339" y="25087"/>
                    </a:lnTo>
                    <a:lnTo>
                      <a:pt x="39431" y="24903"/>
                    </a:lnTo>
                    <a:lnTo>
                      <a:pt x="39510" y="24719"/>
                    </a:lnTo>
                    <a:lnTo>
                      <a:pt x="39589" y="24522"/>
                    </a:lnTo>
                    <a:lnTo>
                      <a:pt x="39654" y="24324"/>
                    </a:lnTo>
                    <a:lnTo>
                      <a:pt x="39720" y="24127"/>
                    </a:lnTo>
                    <a:lnTo>
                      <a:pt x="39759" y="23917"/>
                    </a:lnTo>
                    <a:lnTo>
                      <a:pt x="39799" y="23706"/>
                    </a:lnTo>
                    <a:lnTo>
                      <a:pt x="39825" y="23496"/>
                    </a:lnTo>
                    <a:lnTo>
                      <a:pt x="39838" y="23286"/>
                    </a:lnTo>
                    <a:lnTo>
                      <a:pt x="39852" y="23062"/>
                    </a:lnTo>
                    <a:lnTo>
                      <a:pt x="39852" y="4248"/>
                    </a:lnTo>
                    <a:lnTo>
                      <a:pt x="39838" y="4037"/>
                    </a:lnTo>
                    <a:lnTo>
                      <a:pt x="39825" y="3814"/>
                    </a:lnTo>
                    <a:lnTo>
                      <a:pt x="39799" y="3603"/>
                    </a:lnTo>
                    <a:lnTo>
                      <a:pt x="39759" y="3393"/>
                    </a:lnTo>
                    <a:lnTo>
                      <a:pt x="39720" y="3196"/>
                    </a:lnTo>
                    <a:lnTo>
                      <a:pt x="39654" y="2985"/>
                    </a:lnTo>
                    <a:lnTo>
                      <a:pt x="39589" y="2788"/>
                    </a:lnTo>
                    <a:lnTo>
                      <a:pt x="39510" y="2604"/>
                    </a:lnTo>
                    <a:lnTo>
                      <a:pt x="39431" y="2407"/>
                    </a:lnTo>
                    <a:lnTo>
                      <a:pt x="39339" y="2223"/>
                    </a:lnTo>
                    <a:lnTo>
                      <a:pt x="39234" y="2052"/>
                    </a:lnTo>
                    <a:lnTo>
                      <a:pt x="39128" y="1881"/>
                    </a:lnTo>
                    <a:lnTo>
                      <a:pt x="39010" y="1710"/>
                    </a:lnTo>
                    <a:lnTo>
                      <a:pt x="38879" y="1552"/>
                    </a:lnTo>
                    <a:lnTo>
                      <a:pt x="38747" y="1395"/>
                    </a:lnTo>
                    <a:lnTo>
                      <a:pt x="38602" y="1250"/>
                    </a:lnTo>
                    <a:lnTo>
                      <a:pt x="38458" y="1105"/>
                    </a:lnTo>
                    <a:lnTo>
                      <a:pt x="38300" y="974"/>
                    </a:lnTo>
                    <a:lnTo>
                      <a:pt x="38142" y="856"/>
                    </a:lnTo>
                    <a:lnTo>
                      <a:pt x="37971" y="737"/>
                    </a:lnTo>
                    <a:lnTo>
                      <a:pt x="37800" y="619"/>
                    </a:lnTo>
                    <a:lnTo>
                      <a:pt x="37630" y="514"/>
                    </a:lnTo>
                    <a:lnTo>
                      <a:pt x="37445" y="422"/>
                    </a:lnTo>
                    <a:lnTo>
                      <a:pt x="37248" y="343"/>
                    </a:lnTo>
                    <a:lnTo>
                      <a:pt x="37064" y="264"/>
                    </a:lnTo>
                    <a:lnTo>
                      <a:pt x="36867" y="198"/>
                    </a:lnTo>
                    <a:lnTo>
                      <a:pt x="36657" y="146"/>
                    </a:lnTo>
                    <a:lnTo>
                      <a:pt x="36459" y="93"/>
                    </a:lnTo>
                    <a:lnTo>
                      <a:pt x="36249" y="54"/>
                    </a:lnTo>
                    <a:lnTo>
                      <a:pt x="36039" y="27"/>
                    </a:lnTo>
                    <a:lnTo>
                      <a:pt x="35815" y="14"/>
                    </a:lnTo>
                    <a:lnTo>
                      <a:pt x="3560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" name="Google Shape;1096;p29">
                <a:extLst>
                  <a:ext uri="{FF2B5EF4-FFF2-40B4-BE49-F238E27FC236}">
                    <a16:creationId xmlns:a16="http://schemas.microsoft.com/office/drawing/2014/main" id="{93BB5E9B-0097-3ABE-0CF1-6BE171D0A851}"/>
                  </a:ext>
                </a:extLst>
              </p:cNvPr>
              <p:cNvSpPr/>
              <p:nvPr/>
            </p:nvSpPr>
            <p:spPr>
              <a:xfrm>
                <a:off x="4040039" y="3466950"/>
                <a:ext cx="297525" cy="297525"/>
              </a:xfrm>
              <a:custGeom>
                <a:avLst/>
                <a:gdLst/>
                <a:ahLst/>
                <a:cxnLst/>
                <a:rect l="l" t="t" r="r" b="b"/>
                <a:pathLst>
                  <a:path w="16370" h="16370" extrusionOk="0">
                    <a:moveTo>
                      <a:pt x="8192" y="395"/>
                    </a:moveTo>
                    <a:lnTo>
                      <a:pt x="8586" y="408"/>
                    </a:lnTo>
                    <a:lnTo>
                      <a:pt x="8980" y="434"/>
                    </a:lnTo>
                    <a:lnTo>
                      <a:pt x="9375" y="487"/>
                    </a:lnTo>
                    <a:lnTo>
                      <a:pt x="9756" y="553"/>
                    </a:lnTo>
                    <a:lnTo>
                      <a:pt x="10124" y="645"/>
                    </a:lnTo>
                    <a:lnTo>
                      <a:pt x="10506" y="750"/>
                    </a:lnTo>
                    <a:lnTo>
                      <a:pt x="10861" y="868"/>
                    </a:lnTo>
                    <a:lnTo>
                      <a:pt x="11216" y="1013"/>
                    </a:lnTo>
                    <a:lnTo>
                      <a:pt x="11557" y="1171"/>
                    </a:lnTo>
                    <a:lnTo>
                      <a:pt x="11899" y="1342"/>
                    </a:lnTo>
                    <a:lnTo>
                      <a:pt x="12228" y="1526"/>
                    </a:lnTo>
                    <a:lnTo>
                      <a:pt x="12543" y="1736"/>
                    </a:lnTo>
                    <a:lnTo>
                      <a:pt x="12846" y="1946"/>
                    </a:lnTo>
                    <a:lnTo>
                      <a:pt x="13135" y="2183"/>
                    </a:lnTo>
                    <a:lnTo>
                      <a:pt x="13424" y="2420"/>
                    </a:lnTo>
                    <a:lnTo>
                      <a:pt x="13687" y="2683"/>
                    </a:lnTo>
                    <a:lnTo>
                      <a:pt x="13950" y="2959"/>
                    </a:lnTo>
                    <a:lnTo>
                      <a:pt x="14200" y="3235"/>
                    </a:lnTo>
                    <a:lnTo>
                      <a:pt x="14424" y="3524"/>
                    </a:lnTo>
                    <a:lnTo>
                      <a:pt x="14647" y="3840"/>
                    </a:lnTo>
                    <a:lnTo>
                      <a:pt x="14844" y="4155"/>
                    </a:lnTo>
                    <a:lnTo>
                      <a:pt x="15028" y="4484"/>
                    </a:lnTo>
                    <a:lnTo>
                      <a:pt x="15212" y="4813"/>
                    </a:lnTo>
                    <a:lnTo>
                      <a:pt x="15357" y="5154"/>
                    </a:lnTo>
                    <a:lnTo>
                      <a:pt x="15502" y="5509"/>
                    </a:lnTo>
                    <a:lnTo>
                      <a:pt x="15620" y="5878"/>
                    </a:lnTo>
                    <a:lnTo>
                      <a:pt x="15725" y="6246"/>
                    </a:lnTo>
                    <a:lnTo>
                      <a:pt x="15817" y="6614"/>
                    </a:lnTo>
                    <a:lnTo>
                      <a:pt x="15883" y="7008"/>
                    </a:lnTo>
                    <a:lnTo>
                      <a:pt x="15936" y="7390"/>
                    </a:lnTo>
                    <a:lnTo>
                      <a:pt x="15962" y="7784"/>
                    </a:lnTo>
                    <a:lnTo>
                      <a:pt x="15975" y="8192"/>
                    </a:lnTo>
                    <a:lnTo>
                      <a:pt x="15962" y="8586"/>
                    </a:lnTo>
                    <a:lnTo>
                      <a:pt x="15936" y="8980"/>
                    </a:lnTo>
                    <a:lnTo>
                      <a:pt x="15883" y="9375"/>
                    </a:lnTo>
                    <a:lnTo>
                      <a:pt x="15817" y="9756"/>
                    </a:lnTo>
                    <a:lnTo>
                      <a:pt x="15725" y="10137"/>
                    </a:lnTo>
                    <a:lnTo>
                      <a:pt x="15620" y="10506"/>
                    </a:lnTo>
                    <a:lnTo>
                      <a:pt x="15502" y="10861"/>
                    </a:lnTo>
                    <a:lnTo>
                      <a:pt x="15357" y="11216"/>
                    </a:lnTo>
                    <a:lnTo>
                      <a:pt x="15212" y="11557"/>
                    </a:lnTo>
                    <a:lnTo>
                      <a:pt x="15028" y="11899"/>
                    </a:lnTo>
                    <a:lnTo>
                      <a:pt x="14844" y="12228"/>
                    </a:lnTo>
                    <a:lnTo>
                      <a:pt x="14647" y="12543"/>
                    </a:lnTo>
                    <a:lnTo>
                      <a:pt x="14424" y="12846"/>
                    </a:lnTo>
                    <a:lnTo>
                      <a:pt x="14200" y="13135"/>
                    </a:lnTo>
                    <a:lnTo>
                      <a:pt x="13950" y="13424"/>
                    </a:lnTo>
                    <a:lnTo>
                      <a:pt x="13687" y="13687"/>
                    </a:lnTo>
                    <a:lnTo>
                      <a:pt x="13424" y="13950"/>
                    </a:lnTo>
                    <a:lnTo>
                      <a:pt x="13135" y="14200"/>
                    </a:lnTo>
                    <a:lnTo>
                      <a:pt x="12846" y="14424"/>
                    </a:lnTo>
                    <a:lnTo>
                      <a:pt x="12543" y="14647"/>
                    </a:lnTo>
                    <a:lnTo>
                      <a:pt x="12228" y="14844"/>
                    </a:lnTo>
                    <a:lnTo>
                      <a:pt x="11899" y="15042"/>
                    </a:lnTo>
                    <a:lnTo>
                      <a:pt x="11557" y="15212"/>
                    </a:lnTo>
                    <a:lnTo>
                      <a:pt x="11216" y="15370"/>
                    </a:lnTo>
                    <a:lnTo>
                      <a:pt x="10861" y="15502"/>
                    </a:lnTo>
                    <a:lnTo>
                      <a:pt x="10506" y="15620"/>
                    </a:lnTo>
                    <a:lnTo>
                      <a:pt x="10124" y="15725"/>
                    </a:lnTo>
                    <a:lnTo>
                      <a:pt x="9756" y="15817"/>
                    </a:lnTo>
                    <a:lnTo>
                      <a:pt x="9375" y="15883"/>
                    </a:lnTo>
                    <a:lnTo>
                      <a:pt x="8980" y="15936"/>
                    </a:lnTo>
                    <a:lnTo>
                      <a:pt x="8586" y="15962"/>
                    </a:lnTo>
                    <a:lnTo>
                      <a:pt x="8192" y="15975"/>
                    </a:lnTo>
                    <a:lnTo>
                      <a:pt x="7784" y="15962"/>
                    </a:lnTo>
                    <a:lnTo>
                      <a:pt x="7390" y="15936"/>
                    </a:lnTo>
                    <a:lnTo>
                      <a:pt x="6995" y="15883"/>
                    </a:lnTo>
                    <a:lnTo>
                      <a:pt x="6614" y="15817"/>
                    </a:lnTo>
                    <a:lnTo>
                      <a:pt x="6246" y="15725"/>
                    </a:lnTo>
                    <a:lnTo>
                      <a:pt x="5878" y="15620"/>
                    </a:lnTo>
                    <a:lnTo>
                      <a:pt x="5509" y="15502"/>
                    </a:lnTo>
                    <a:lnTo>
                      <a:pt x="5154" y="15370"/>
                    </a:lnTo>
                    <a:lnTo>
                      <a:pt x="4813" y="15212"/>
                    </a:lnTo>
                    <a:lnTo>
                      <a:pt x="4471" y="15042"/>
                    </a:lnTo>
                    <a:lnTo>
                      <a:pt x="4155" y="14844"/>
                    </a:lnTo>
                    <a:lnTo>
                      <a:pt x="3840" y="14647"/>
                    </a:lnTo>
                    <a:lnTo>
                      <a:pt x="3524" y="14424"/>
                    </a:lnTo>
                    <a:lnTo>
                      <a:pt x="3235" y="14200"/>
                    </a:lnTo>
                    <a:lnTo>
                      <a:pt x="2946" y="13950"/>
                    </a:lnTo>
                    <a:lnTo>
                      <a:pt x="2683" y="13687"/>
                    </a:lnTo>
                    <a:lnTo>
                      <a:pt x="2420" y="13424"/>
                    </a:lnTo>
                    <a:lnTo>
                      <a:pt x="2183" y="13135"/>
                    </a:lnTo>
                    <a:lnTo>
                      <a:pt x="1946" y="12846"/>
                    </a:lnTo>
                    <a:lnTo>
                      <a:pt x="1723" y="12543"/>
                    </a:lnTo>
                    <a:lnTo>
                      <a:pt x="1526" y="12228"/>
                    </a:lnTo>
                    <a:lnTo>
                      <a:pt x="1342" y="11899"/>
                    </a:lnTo>
                    <a:lnTo>
                      <a:pt x="1171" y="11557"/>
                    </a:lnTo>
                    <a:lnTo>
                      <a:pt x="1013" y="11216"/>
                    </a:lnTo>
                    <a:lnTo>
                      <a:pt x="868" y="10861"/>
                    </a:lnTo>
                    <a:lnTo>
                      <a:pt x="750" y="10506"/>
                    </a:lnTo>
                    <a:lnTo>
                      <a:pt x="645" y="10137"/>
                    </a:lnTo>
                    <a:lnTo>
                      <a:pt x="553" y="9756"/>
                    </a:lnTo>
                    <a:lnTo>
                      <a:pt x="487" y="9375"/>
                    </a:lnTo>
                    <a:lnTo>
                      <a:pt x="434" y="8980"/>
                    </a:lnTo>
                    <a:lnTo>
                      <a:pt x="408" y="8586"/>
                    </a:lnTo>
                    <a:lnTo>
                      <a:pt x="395" y="8192"/>
                    </a:lnTo>
                    <a:lnTo>
                      <a:pt x="408" y="7784"/>
                    </a:lnTo>
                    <a:lnTo>
                      <a:pt x="434" y="7390"/>
                    </a:lnTo>
                    <a:lnTo>
                      <a:pt x="487" y="7008"/>
                    </a:lnTo>
                    <a:lnTo>
                      <a:pt x="553" y="6614"/>
                    </a:lnTo>
                    <a:lnTo>
                      <a:pt x="645" y="6246"/>
                    </a:lnTo>
                    <a:lnTo>
                      <a:pt x="750" y="5878"/>
                    </a:lnTo>
                    <a:lnTo>
                      <a:pt x="868" y="5509"/>
                    </a:lnTo>
                    <a:lnTo>
                      <a:pt x="1013" y="5154"/>
                    </a:lnTo>
                    <a:lnTo>
                      <a:pt x="1171" y="4813"/>
                    </a:lnTo>
                    <a:lnTo>
                      <a:pt x="1342" y="4484"/>
                    </a:lnTo>
                    <a:lnTo>
                      <a:pt x="1526" y="4155"/>
                    </a:lnTo>
                    <a:lnTo>
                      <a:pt x="1723" y="3840"/>
                    </a:lnTo>
                    <a:lnTo>
                      <a:pt x="1946" y="3524"/>
                    </a:lnTo>
                    <a:lnTo>
                      <a:pt x="2183" y="3235"/>
                    </a:lnTo>
                    <a:lnTo>
                      <a:pt x="2420" y="2959"/>
                    </a:lnTo>
                    <a:lnTo>
                      <a:pt x="2683" y="2683"/>
                    </a:lnTo>
                    <a:lnTo>
                      <a:pt x="2946" y="2420"/>
                    </a:lnTo>
                    <a:lnTo>
                      <a:pt x="3235" y="2183"/>
                    </a:lnTo>
                    <a:lnTo>
                      <a:pt x="3524" y="1946"/>
                    </a:lnTo>
                    <a:lnTo>
                      <a:pt x="3840" y="1736"/>
                    </a:lnTo>
                    <a:lnTo>
                      <a:pt x="4155" y="1526"/>
                    </a:lnTo>
                    <a:lnTo>
                      <a:pt x="4471" y="1342"/>
                    </a:lnTo>
                    <a:lnTo>
                      <a:pt x="4813" y="1171"/>
                    </a:lnTo>
                    <a:lnTo>
                      <a:pt x="5154" y="1013"/>
                    </a:lnTo>
                    <a:lnTo>
                      <a:pt x="5509" y="868"/>
                    </a:lnTo>
                    <a:lnTo>
                      <a:pt x="5878" y="750"/>
                    </a:lnTo>
                    <a:lnTo>
                      <a:pt x="6246" y="645"/>
                    </a:lnTo>
                    <a:lnTo>
                      <a:pt x="6614" y="553"/>
                    </a:lnTo>
                    <a:lnTo>
                      <a:pt x="6995" y="487"/>
                    </a:lnTo>
                    <a:lnTo>
                      <a:pt x="7390" y="434"/>
                    </a:lnTo>
                    <a:lnTo>
                      <a:pt x="7784" y="408"/>
                    </a:lnTo>
                    <a:lnTo>
                      <a:pt x="8192" y="395"/>
                    </a:lnTo>
                    <a:close/>
                    <a:moveTo>
                      <a:pt x="8192" y="0"/>
                    </a:moveTo>
                    <a:lnTo>
                      <a:pt x="7771" y="14"/>
                    </a:lnTo>
                    <a:lnTo>
                      <a:pt x="7350" y="40"/>
                    </a:lnTo>
                    <a:lnTo>
                      <a:pt x="6943" y="92"/>
                    </a:lnTo>
                    <a:lnTo>
                      <a:pt x="6535" y="171"/>
                    </a:lnTo>
                    <a:lnTo>
                      <a:pt x="6141" y="263"/>
                    </a:lnTo>
                    <a:lnTo>
                      <a:pt x="5759" y="369"/>
                    </a:lnTo>
                    <a:lnTo>
                      <a:pt x="5378" y="500"/>
                    </a:lnTo>
                    <a:lnTo>
                      <a:pt x="4997" y="645"/>
                    </a:lnTo>
                    <a:lnTo>
                      <a:pt x="4642" y="816"/>
                    </a:lnTo>
                    <a:lnTo>
                      <a:pt x="4287" y="987"/>
                    </a:lnTo>
                    <a:lnTo>
                      <a:pt x="3945" y="1184"/>
                    </a:lnTo>
                    <a:lnTo>
                      <a:pt x="3616" y="1407"/>
                    </a:lnTo>
                    <a:lnTo>
                      <a:pt x="3287" y="1631"/>
                    </a:lnTo>
                    <a:lnTo>
                      <a:pt x="2985" y="1867"/>
                    </a:lnTo>
                    <a:lnTo>
                      <a:pt x="2683" y="2130"/>
                    </a:lnTo>
                    <a:lnTo>
                      <a:pt x="2393" y="2406"/>
                    </a:lnTo>
                    <a:lnTo>
                      <a:pt x="2130" y="2683"/>
                    </a:lnTo>
                    <a:lnTo>
                      <a:pt x="1867" y="2985"/>
                    </a:lnTo>
                    <a:lnTo>
                      <a:pt x="1631" y="3287"/>
                    </a:lnTo>
                    <a:lnTo>
                      <a:pt x="1394" y="3616"/>
                    </a:lnTo>
                    <a:lnTo>
                      <a:pt x="1184" y="3945"/>
                    </a:lnTo>
                    <a:lnTo>
                      <a:pt x="987" y="4287"/>
                    </a:lnTo>
                    <a:lnTo>
                      <a:pt x="802" y="4642"/>
                    </a:lnTo>
                    <a:lnTo>
                      <a:pt x="645" y="5010"/>
                    </a:lnTo>
                    <a:lnTo>
                      <a:pt x="500" y="5378"/>
                    </a:lnTo>
                    <a:lnTo>
                      <a:pt x="369" y="5759"/>
                    </a:lnTo>
                    <a:lnTo>
                      <a:pt x="263" y="6140"/>
                    </a:lnTo>
                    <a:lnTo>
                      <a:pt x="171" y="6535"/>
                    </a:lnTo>
                    <a:lnTo>
                      <a:pt x="93" y="6942"/>
                    </a:lnTo>
                    <a:lnTo>
                      <a:pt x="40" y="7350"/>
                    </a:lnTo>
                    <a:lnTo>
                      <a:pt x="14" y="7771"/>
                    </a:lnTo>
                    <a:lnTo>
                      <a:pt x="0" y="8192"/>
                    </a:lnTo>
                    <a:lnTo>
                      <a:pt x="14" y="8612"/>
                    </a:lnTo>
                    <a:lnTo>
                      <a:pt x="40" y="9020"/>
                    </a:lnTo>
                    <a:lnTo>
                      <a:pt x="93" y="9427"/>
                    </a:lnTo>
                    <a:lnTo>
                      <a:pt x="171" y="9835"/>
                    </a:lnTo>
                    <a:lnTo>
                      <a:pt x="263" y="10229"/>
                    </a:lnTo>
                    <a:lnTo>
                      <a:pt x="369" y="10624"/>
                    </a:lnTo>
                    <a:lnTo>
                      <a:pt x="500" y="11005"/>
                    </a:lnTo>
                    <a:lnTo>
                      <a:pt x="645" y="11373"/>
                    </a:lnTo>
                    <a:lnTo>
                      <a:pt x="802" y="11728"/>
                    </a:lnTo>
                    <a:lnTo>
                      <a:pt x="987" y="12083"/>
                    </a:lnTo>
                    <a:lnTo>
                      <a:pt x="1184" y="12425"/>
                    </a:lnTo>
                    <a:lnTo>
                      <a:pt x="1394" y="12767"/>
                    </a:lnTo>
                    <a:lnTo>
                      <a:pt x="1631" y="13083"/>
                    </a:lnTo>
                    <a:lnTo>
                      <a:pt x="1867" y="13398"/>
                    </a:lnTo>
                    <a:lnTo>
                      <a:pt x="2130" y="13687"/>
                    </a:lnTo>
                    <a:lnTo>
                      <a:pt x="2393" y="13977"/>
                    </a:lnTo>
                    <a:lnTo>
                      <a:pt x="2683" y="14240"/>
                    </a:lnTo>
                    <a:lnTo>
                      <a:pt x="2985" y="14502"/>
                    </a:lnTo>
                    <a:lnTo>
                      <a:pt x="3287" y="14739"/>
                    </a:lnTo>
                    <a:lnTo>
                      <a:pt x="3616" y="14976"/>
                    </a:lnTo>
                    <a:lnTo>
                      <a:pt x="3945" y="15186"/>
                    </a:lnTo>
                    <a:lnTo>
                      <a:pt x="4287" y="15383"/>
                    </a:lnTo>
                    <a:lnTo>
                      <a:pt x="4642" y="15567"/>
                    </a:lnTo>
                    <a:lnTo>
                      <a:pt x="4997" y="15725"/>
                    </a:lnTo>
                    <a:lnTo>
                      <a:pt x="5378" y="15883"/>
                    </a:lnTo>
                    <a:lnTo>
                      <a:pt x="5759" y="16001"/>
                    </a:lnTo>
                    <a:lnTo>
                      <a:pt x="6141" y="16120"/>
                    </a:lnTo>
                    <a:lnTo>
                      <a:pt x="6535" y="16212"/>
                    </a:lnTo>
                    <a:lnTo>
                      <a:pt x="6943" y="16277"/>
                    </a:lnTo>
                    <a:lnTo>
                      <a:pt x="7350" y="16330"/>
                    </a:lnTo>
                    <a:lnTo>
                      <a:pt x="7771" y="16369"/>
                    </a:lnTo>
                    <a:lnTo>
                      <a:pt x="8612" y="16369"/>
                    </a:lnTo>
                    <a:lnTo>
                      <a:pt x="9020" y="16330"/>
                    </a:lnTo>
                    <a:lnTo>
                      <a:pt x="9427" y="16277"/>
                    </a:lnTo>
                    <a:lnTo>
                      <a:pt x="9835" y="16212"/>
                    </a:lnTo>
                    <a:lnTo>
                      <a:pt x="10229" y="16120"/>
                    </a:lnTo>
                    <a:lnTo>
                      <a:pt x="10624" y="16001"/>
                    </a:lnTo>
                    <a:lnTo>
                      <a:pt x="10992" y="15883"/>
                    </a:lnTo>
                    <a:lnTo>
                      <a:pt x="11373" y="15725"/>
                    </a:lnTo>
                    <a:lnTo>
                      <a:pt x="11728" y="15567"/>
                    </a:lnTo>
                    <a:lnTo>
                      <a:pt x="12083" y="15383"/>
                    </a:lnTo>
                    <a:lnTo>
                      <a:pt x="12425" y="15186"/>
                    </a:lnTo>
                    <a:lnTo>
                      <a:pt x="12754" y="14976"/>
                    </a:lnTo>
                    <a:lnTo>
                      <a:pt x="13083" y="14739"/>
                    </a:lnTo>
                    <a:lnTo>
                      <a:pt x="13385" y="14502"/>
                    </a:lnTo>
                    <a:lnTo>
                      <a:pt x="13687" y="14240"/>
                    </a:lnTo>
                    <a:lnTo>
                      <a:pt x="13977" y="13977"/>
                    </a:lnTo>
                    <a:lnTo>
                      <a:pt x="14240" y="13687"/>
                    </a:lnTo>
                    <a:lnTo>
                      <a:pt x="14503" y="13398"/>
                    </a:lnTo>
                    <a:lnTo>
                      <a:pt x="14739" y="13083"/>
                    </a:lnTo>
                    <a:lnTo>
                      <a:pt x="14976" y="12767"/>
                    </a:lnTo>
                    <a:lnTo>
                      <a:pt x="15186" y="12425"/>
                    </a:lnTo>
                    <a:lnTo>
                      <a:pt x="15383" y="12083"/>
                    </a:lnTo>
                    <a:lnTo>
                      <a:pt x="15567" y="11728"/>
                    </a:lnTo>
                    <a:lnTo>
                      <a:pt x="15725" y="11373"/>
                    </a:lnTo>
                    <a:lnTo>
                      <a:pt x="15870" y="11005"/>
                    </a:lnTo>
                    <a:lnTo>
                      <a:pt x="16001" y="10624"/>
                    </a:lnTo>
                    <a:lnTo>
                      <a:pt x="16120" y="10229"/>
                    </a:lnTo>
                    <a:lnTo>
                      <a:pt x="16212" y="9835"/>
                    </a:lnTo>
                    <a:lnTo>
                      <a:pt x="16277" y="9427"/>
                    </a:lnTo>
                    <a:lnTo>
                      <a:pt x="16330" y="9020"/>
                    </a:lnTo>
                    <a:lnTo>
                      <a:pt x="16356" y="8612"/>
                    </a:lnTo>
                    <a:lnTo>
                      <a:pt x="16370" y="8192"/>
                    </a:lnTo>
                    <a:lnTo>
                      <a:pt x="16356" y="7771"/>
                    </a:lnTo>
                    <a:lnTo>
                      <a:pt x="16330" y="7350"/>
                    </a:lnTo>
                    <a:lnTo>
                      <a:pt x="16277" y="6942"/>
                    </a:lnTo>
                    <a:lnTo>
                      <a:pt x="16212" y="6535"/>
                    </a:lnTo>
                    <a:lnTo>
                      <a:pt x="16120" y="6140"/>
                    </a:lnTo>
                    <a:lnTo>
                      <a:pt x="16001" y="5759"/>
                    </a:lnTo>
                    <a:lnTo>
                      <a:pt x="15870" y="5378"/>
                    </a:lnTo>
                    <a:lnTo>
                      <a:pt x="15725" y="5010"/>
                    </a:lnTo>
                    <a:lnTo>
                      <a:pt x="15567" y="4642"/>
                    </a:lnTo>
                    <a:lnTo>
                      <a:pt x="15383" y="4287"/>
                    </a:lnTo>
                    <a:lnTo>
                      <a:pt x="15186" y="3945"/>
                    </a:lnTo>
                    <a:lnTo>
                      <a:pt x="14976" y="3616"/>
                    </a:lnTo>
                    <a:lnTo>
                      <a:pt x="14739" y="3287"/>
                    </a:lnTo>
                    <a:lnTo>
                      <a:pt x="14503" y="2985"/>
                    </a:lnTo>
                    <a:lnTo>
                      <a:pt x="14240" y="2683"/>
                    </a:lnTo>
                    <a:lnTo>
                      <a:pt x="13977" y="2406"/>
                    </a:lnTo>
                    <a:lnTo>
                      <a:pt x="13687" y="2130"/>
                    </a:lnTo>
                    <a:lnTo>
                      <a:pt x="13385" y="1867"/>
                    </a:lnTo>
                    <a:lnTo>
                      <a:pt x="13083" y="1631"/>
                    </a:lnTo>
                    <a:lnTo>
                      <a:pt x="12754" y="1407"/>
                    </a:lnTo>
                    <a:lnTo>
                      <a:pt x="12425" y="1184"/>
                    </a:lnTo>
                    <a:lnTo>
                      <a:pt x="12083" y="987"/>
                    </a:lnTo>
                    <a:lnTo>
                      <a:pt x="11728" y="816"/>
                    </a:lnTo>
                    <a:lnTo>
                      <a:pt x="11373" y="645"/>
                    </a:lnTo>
                    <a:lnTo>
                      <a:pt x="10992" y="500"/>
                    </a:lnTo>
                    <a:lnTo>
                      <a:pt x="10624" y="369"/>
                    </a:lnTo>
                    <a:lnTo>
                      <a:pt x="10229" y="263"/>
                    </a:lnTo>
                    <a:lnTo>
                      <a:pt x="9835" y="171"/>
                    </a:lnTo>
                    <a:lnTo>
                      <a:pt x="9427" y="92"/>
                    </a:lnTo>
                    <a:lnTo>
                      <a:pt x="9020" y="40"/>
                    </a:lnTo>
                    <a:lnTo>
                      <a:pt x="8612" y="14"/>
                    </a:lnTo>
                    <a:lnTo>
                      <a:pt x="819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" name="Google Shape;1097;p29">
                <a:extLst>
                  <a:ext uri="{FF2B5EF4-FFF2-40B4-BE49-F238E27FC236}">
                    <a16:creationId xmlns:a16="http://schemas.microsoft.com/office/drawing/2014/main" id="{1417943A-3721-791A-E3FE-938FF40F7B33}"/>
                  </a:ext>
                </a:extLst>
              </p:cNvPr>
              <p:cNvSpPr/>
              <p:nvPr/>
            </p:nvSpPr>
            <p:spPr>
              <a:xfrm>
                <a:off x="4159763" y="3512353"/>
                <a:ext cx="58087" cy="206722"/>
              </a:xfrm>
              <a:custGeom>
                <a:avLst/>
                <a:gdLst/>
                <a:ahLst/>
                <a:cxnLst/>
                <a:rect l="l" t="t" r="r" b="b"/>
                <a:pathLst>
                  <a:path w="3196" h="11374" extrusionOk="0">
                    <a:moveTo>
                      <a:pt x="1605" y="1"/>
                    </a:moveTo>
                    <a:lnTo>
                      <a:pt x="1434" y="14"/>
                    </a:lnTo>
                    <a:lnTo>
                      <a:pt x="1276" y="40"/>
                    </a:lnTo>
                    <a:lnTo>
                      <a:pt x="1131" y="79"/>
                    </a:lnTo>
                    <a:lnTo>
                      <a:pt x="973" y="132"/>
                    </a:lnTo>
                    <a:lnTo>
                      <a:pt x="842" y="198"/>
                    </a:lnTo>
                    <a:lnTo>
                      <a:pt x="711" y="277"/>
                    </a:lnTo>
                    <a:lnTo>
                      <a:pt x="592" y="369"/>
                    </a:lnTo>
                    <a:lnTo>
                      <a:pt x="474" y="474"/>
                    </a:lnTo>
                    <a:lnTo>
                      <a:pt x="369" y="579"/>
                    </a:lnTo>
                    <a:lnTo>
                      <a:pt x="277" y="711"/>
                    </a:lnTo>
                    <a:lnTo>
                      <a:pt x="198" y="829"/>
                    </a:lnTo>
                    <a:lnTo>
                      <a:pt x="132" y="973"/>
                    </a:lnTo>
                    <a:lnTo>
                      <a:pt x="79" y="1118"/>
                    </a:lnTo>
                    <a:lnTo>
                      <a:pt x="40" y="1276"/>
                    </a:lnTo>
                    <a:lnTo>
                      <a:pt x="14" y="1434"/>
                    </a:lnTo>
                    <a:lnTo>
                      <a:pt x="1" y="1591"/>
                    </a:lnTo>
                    <a:lnTo>
                      <a:pt x="1" y="9783"/>
                    </a:lnTo>
                    <a:lnTo>
                      <a:pt x="14" y="9953"/>
                    </a:lnTo>
                    <a:lnTo>
                      <a:pt x="40" y="10111"/>
                    </a:lnTo>
                    <a:lnTo>
                      <a:pt x="79" y="10256"/>
                    </a:lnTo>
                    <a:lnTo>
                      <a:pt x="132" y="10400"/>
                    </a:lnTo>
                    <a:lnTo>
                      <a:pt x="198" y="10545"/>
                    </a:lnTo>
                    <a:lnTo>
                      <a:pt x="277" y="10677"/>
                    </a:lnTo>
                    <a:lnTo>
                      <a:pt x="369" y="10795"/>
                    </a:lnTo>
                    <a:lnTo>
                      <a:pt x="474" y="10913"/>
                    </a:lnTo>
                    <a:lnTo>
                      <a:pt x="592" y="11018"/>
                    </a:lnTo>
                    <a:lnTo>
                      <a:pt x="711" y="11110"/>
                    </a:lnTo>
                    <a:lnTo>
                      <a:pt x="842" y="11189"/>
                    </a:lnTo>
                    <a:lnTo>
                      <a:pt x="973" y="11255"/>
                    </a:lnTo>
                    <a:lnTo>
                      <a:pt x="1131" y="11308"/>
                    </a:lnTo>
                    <a:lnTo>
                      <a:pt x="1276" y="11347"/>
                    </a:lnTo>
                    <a:lnTo>
                      <a:pt x="1434" y="11373"/>
                    </a:lnTo>
                    <a:lnTo>
                      <a:pt x="1762" y="11373"/>
                    </a:lnTo>
                    <a:lnTo>
                      <a:pt x="1920" y="11347"/>
                    </a:lnTo>
                    <a:lnTo>
                      <a:pt x="2078" y="11308"/>
                    </a:lnTo>
                    <a:lnTo>
                      <a:pt x="2223" y="11255"/>
                    </a:lnTo>
                    <a:lnTo>
                      <a:pt x="2354" y="11189"/>
                    </a:lnTo>
                    <a:lnTo>
                      <a:pt x="2485" y="11110"/>
                    </a:lnTo>
                    <a:lnTo>
                      <a:pt x="2617" y="11018"/>
                    </a:lnTo>
                    <a:lnTo>
                      <a:pt x="2722" y="10913"/>
                    </a:lnTo>
                    <a:lnTo>
                      <a:pt x="2827" y="10795"/>
                    </a:lnTo>
                    <a:lnTo>
                      <a:pt x="2919" y="10677"/>
                    </a:lnTo>
                    <a:lnTo>
                      <a:pt x="2998" y="10545"/>
                    </a:lnTo>
                    <a:lnTo>
                      <a:pt x="3064" y="10400"/>
                    </a:lnTo>
                    <a:lnTo>
                      <a:pt x="3117" y="10256"/>
                    </a:lnTo>
                    <a:lnTo>
                      <a:pt x="3156" y="10111"/>
                    </a:lnTo>
                    <a:lnTo>
                      <a:pt x="3182" y="9953"/>
                    </a:lnTo>
                    <a:lnTo>
                      <a:pt x="3195" y="9783"/>
                    </a:lnTo>
                    <a:lnTo>
                      <a:pt x="3195" y="1591"/>
                    </a:lnTo>
                    <a:lnTo>
                      <a:pt x="3182" y="1434"/>
                    </a:lnTo>
                    <a:lnTo>
                      <a:pt x="3156" y="1276"/>
                    </a:lnTo>
                    <a:lnTo>
                      <a:pt x="3117" y="1118"/>
                    </a:lnTo>
                    <a:lnTo>
                      <a:pt x="3064" y="973"/>
                    </a:lnTo>
                    <a:lnTo>
                      <a:pt x="2998" y="829"/>
                    </a:lnTo>
                    <a:lnTo>
                      <a:pt x="2919" y="711"/>
                    </a:lnTo>
                    <a:lnTo>
                      <a:pt x="2827" y="579"/>
                    </a:lnTo>
                    <a:lnTo>
                      <a:pt x="2722" y="474"/>
                    </a:lnTo>
                    <a:lnTo>
                      <a:pt x="2617" y="369"/>
                    </a:lnTo>
                    <a:lnTo>
                      <a:pt x="2485" y="277"/>
                    </a:lnTo>
                    <a:lnTo>
                      <a:pt x="2354" y="198"/>
                    </a:lnTo>
                    <a:lnTo>
                      <a:pt x="2223" y="132"/>
                    </a:lnTo>
                    <a:lnTo>
                      <a:pt x="2078" y="79"/>
                    </a:lnTo>
                    <a:lnTo>
                      <a:pt x="1920" y="40"/>
                    </a:lnTo>
                    <a:lnTo>
                      <a:pt x="1762" y="14"/>
                    </a:lnTo>
                    <a:lnTo>
                      <a:pt x="160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" name="Google Shape;1098;p29">
                <a:extLst>
                  <a:ext uri="{FF2B5EF4-FFF2-40B4-BE49-F238E27FC236}">
                    <a16:creationId xmlns:a16="http://schemas.microsoft.com/office/drawing/2014/main" id="{93CBA679-6A25-A83C-EFDA-2117F1EC88A4}"/>
                  </a:ext>
                </a:extLst>
              </p:cNvPr>
              <p:cNvSpPr/>
              <p:nvPr/>
            </p:nvSpPr>
            <p:spPr>
              <a:xfrm>
                <a:off x="4085442" y="3586910"/>
                <a:ext cx="206722" cy="57851"/>
              </a:xfrm>
              <a:custGeom>
                <a:avLst/>
                <a:gdLst/>
                <a:ahLst/>
                <a:cxnLst/>
                <a:rect l="l" t="t" r="r" b="b"/>
                <a:pathLst>
                  <a:path w="11374" h="3183" extrusionOk="0">
                    <a:moveTo>
                      <a:pt x="1434" y="1"/>
                    </a:moveTo>
                    <a:lnTo>
                      <a:pt x="1276" y="27"/>
                    </a:lnTo>
                    <a:lnTo>
                      <a:pt x="1118" y="66"/>
                    </a:lnTo>
                    <a:lnTo>
                      <a:pt x="973" y="119"/>
                    </a:lnTo>
                    <a:lnTo>
                      <a:pt x="829" y="185"/>
                    </a:lnTo>
                    <a:lnTo>
                      <a:pt x="697" y="264"/>
                    </a:lnTo>
                    <a:lnTo>
                      <a:pt x="579" y="356"/>
                    </a:lnTo>
                    <a:lnTo>
                      <a:pt x="461" y="461"/>
                    </a:lnTo>
                    <a:lnTo>
                      <a:pt x="369" y="579"/>
                    </a:lnTo>
                    <a:lnTo>
                      <a:pt x="277" y="697"/>
                    </a:lnTo>
                    <a:lnTo>
                      <a:pt x="198" y="829"/>
                    </a:lnTo>
                    <a:lnTo>
                      <a:pt x="119" y="974"/>
                    </a:lnTo>
                    <a:lnTo>
                      <a:pt x="66" y="1118"/>
                    </a:lnTo>
                    <a:lnTo>
                      <a:pt x="27" y="1263"/>
                    </a:lnTo>
                    <a:lnTo>
                      <a:pt x="14" y="1421"/>
                    </a:lnTo>
                    <a:lnTo>
                      <a:pt x="1" y="1592"/>
                    </a:lnTo>
                    <a:lnTo>
                      <a:pt x="14" y="1749"/>
                    </a:lnTo>
                    <a:lnTo>
                      <a:pt x="27" y="1907"/>
                    </a:lnTo>
                    <a:lnTo>
                      <a:pt x="66" y="2065"/>
                    </a:lnTo>
                    <a:lnTo>
                      <a:pt x="119" y="2209"/>
                    </a:lnTo>
                    <a:lnTo>
                      <a:pt x="198" y="2341"/>
                    </a:lnTo>
                    <a:lnTo>
                      <a:pt x="277" y="2472"/>
                    </a:lnTo>
                    <a:lnTo>
                      <a:pt x="369" y="2604"/>
                    </a:lnTo>
                    <a:lnTo>
                      <a:pt x="461" y="2709"/>
                    </a:lnTo>
                    <a:lnTo>
                      <a:pt x="579" y="2814"/>
                    </a:lnTo>
                    <a:lnTo>
                      <a:pt x="697" y="2906"/>
                    </a:lnTo>
                    <a:lnTo>
                      <a:pt x="829" y="2985"/>
                    </a:lnTo>
                    <a:lnTo>
                      <a:pt x="973" y="3051"/>
                    </a:lnTo>
                    <a:lnTo>
                      <a:pt x="1118" y="3104"/>
                    </a:lnTo>
                    <a:lnTo>
                      <a:pt x="1276" y="3143"/>
                    </a:lnTo>
                    <a:lnTo>
                      <a:pt x="1434" y="3169"/>
                    </a:lnTo>
                    <a:lnTo>
                      <a:pt x="1591" y="3182"/>
                    </a:lnTo>
                    <a:lnTo>
                      <a:pt x="9783" y="3182"/>
                    </a:lnTo>
                    <a:lnTo>
                      <a:pt x="9940" y="3169"/>
                    </a:lnTo>
                    <a:lnTo>
                      <a:pt x="10098" y="3143"/>
                    </a:lnTo>
                    <a:lnTo>
                      <a:pt x="10256" y="3104"/>
                    </a:lnTo>
                    <a:lnTo>
                      <a:pt x="10400" y="3051"/>
                    </a:lnTo>
                    <a:lnTo>
                      <a:pt x="10545" y="2985"/>
                    </a:lnTo>
                    <a:lnTo>
                      <a:pt x="10677" y="2906"/>
                    </a:lnTo>
                    <a:lnTo>
                      <a:pt x="10795" y="2814"/>
                    </a:lnTo>
                    <a:lnTo>
                      <a:pt x="10913" y="2709"/>
                    </a:lnTo>
                    <a:lnTo>
                      <a:pt x="11018" y="2604"/>
                    </a:lnTo>
                    <a:lnTo>
                      <a:pt x="11110" y="2472"/>
                    </a:lnTo>
                    <a:lnTo>
                      <a:pt x="11189" y="2341"/>
                    </a:lnTo>
                    <a:lnTo>
                      <a:pt x="11255" y="2209"/>
                    </a:lnTo>
                    <a:lnTo>
                      <a:pt x="11308" y="2065"/>
                    </a:lnTo>
                    <a:lnTo>
                      <a:pt x="11347" y="1907"/>
                    </a:lnTo>
                    <a:lnTo>
                      <a:pt x="11373" y="1749"/>
                    </a:lnTo>
                    <a:lnTo>
                      <a:pt x="11373" y="1592"/>
                    </a:lnTo>
                    <a:lnTo>
                      <a:pt x="11373" y="1421"/>
                    </a:lnTo>
                    <a:lnTo>
                      <a:pt x="11347" y="1263"/>
                    </a:lnTo>
                    <a:lnTo>
                      <a:pt x="11308" y="1118"/>
                    </a:lnTo>
                    <a:lnTo>
                      <a:pt x="11255" y="974"/>
                    </a:lnTo>
                    <a:lnTo>
                      <a:pt x="11189" y="829"/>
                    </a:lnTo>
                    <a:lnTo>
                      <a:pt x="11110" y="697"/>
                    </a:lnTo>
                    <a:lnTo>
                      <a:pt x="11018" y="579"/>
                    </a:lnTo>
                    <a:lnTo>
                      <a:pt x="10913" y="461"/>
                    </a:lnTo>
                    <a:lnTo>
                      <a:pt x="10795" y="356"/>
                    </a:lnTo>
                    <a:lnTo>
                      <a:pt x="10677" y="264"/>
                    </a:lnTo>
                    <a:lnTo>
                      <a:pt x="10545" y="185"/>
                    </a:lnTo>
                    <a:lnTo>
                      <a:pt x="10400" y="119"/>
                    </a:lnTo>
                    <a:lnTo>
                      <a:pt x="10256" y="66"/>
                    </a:lnTo>
                    <a:lnTo>
                      <a:pt x="10098" y="27"/>
                    </a:lnTo>
                    <a:lnTo>
                      <a:pt x="994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" name="Google Shape;1099;p29">
                <a:extLst>
                  <a:ext uri="{FF2B5EF4-FFF2-40B4-BE49-F238E27FC236}">
                    <a16:creationId xmlns:a16="http://schemas.microsoft.com/office/drawing/2014/main" id="{708AB88F-888C-38CB-3FA8-C1726356BF67}"/>
                  </a:ext>
                </a:extLst>
              </p:cNvPr>
              <p:cNvSpPr/>
              <p:nvPr/>
            </p:nvSpPr>
            <p:spPr>
              <a:xfrm>
                <a:off x="4654672" y="1819483"/>
                <a:ext cx="85332" cy="50199"/>
              </a:xfrm>
              <a:custGeom>
                <a:avLst/>
                <a:gdLst/>
                <a:ahLst/>
                <a:cxnLst/>
                <a:rect l="l" t="t" r="r" b="b"/>
                <a:pathLst>
                  <a:path w="4695" h="2762" extrusionOk="0">
                    <a:moveTo>
                      <a:pt x="2328" y="0"/>
                    </a:moveTo>
                    <a:lnTo>
                      <a:pt x="1" y="1486"/>
                    </a:lnTo>
                    <a:lnTo>
                      <a:pt x="1394" y="2761"/>
                    </a:lnTo>
                    <a:lnTo>
                      <a:pt x="3261" y="2761"/>
                    </a:lnTo>
                    <a:lnTo>
                      <a:pt x="4694" y="1486"/>
                    </a:lnTo>
                    <a:lnTo>
                      <a:pt x="2328" y="0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" name="Google Shape;1100;p29">
                <a:extLst>
                  <a:ext uri="{FF2B5EF4-FFF2-40B4-BE49-F238E27FC236}">
                    <a16:creationId xmlns:a16="http://schemas.microsoft.com/office/drawing/2014/main" id="{16C54DA7-7AD8-E9A0-0038-3B58E3B49583}"/>
                  </a:ext>
                </a:extLst>
              </p:cNvPr>
              <p:cNvSpPr/>
              <p:nvPr/>
            </p:nvSpPr>
            <p:spPr>
              <a:xfrm>
                <a:off x="4105999" y="3030587"/>
                <a:ext cx="160594" cy="331930"/>
              </a:xfrm>
              <a:custGeom>
                <a:avLst/>
                <a:gdLst/>
                <a:ahLst/>
                <a:cxnLst/>
                <a:rect l="l" t="t" r="r" b="b"/>
                <a:pathLst>
                  <a:path w="8836" h="18263" extrusionOk="0">
                    <a:moveTo>
                      <a:pt x="4444" y="1"/>
                    </a:moveTo>
                    <a:lnTo>
                      <a:pt x="4221" y="14"/>
                    </a:lnTo>
                    <a:lnTo>
                      <a:pt x="4010" y="40"/>
                    </a:lnTo>
                    <a:lnTo>
                      <a:pt x="3800" y="66"/>
                    </a:lnTo>
                    <a:lnTo>
                      <a:pt x="3590" y="106"/>
                    </a:lnTo>
                    <a:lnTo>
                      <a:pt x="3379" y="158"/>
                    </a:lnTo>
                    <a:lnTo>
                      <a:pt x="3182" y="224"/>
                    </a:lnTo>
                    <a:lnTo>
                      <a:pt x="2985" y="290"/>
                    </a:lnTo>
                    <a:lnTo>
                      <a:pt x="2788" y="382"/>
                    </a:lnTo>
                    <a:lnTo>
                      <a:pt x="2604" y="461"/>
                    </a:lnTo>
                    <a:lnTo>
                      <a:pt x="2419" y="566"/>
                    </a:lnTo>
                    <a:lnTo>
                      <a:pt x="2249" y="671"/>
                    </a:lnTo>
                    <a:lnTo>
                      <a:pt x="2078" y="789"/>
                    </a:lnTo>
                    <a:lnTo>
                      <a:pt x="1907" y="908"/>
                    </a:lnTo>
                    <a:lnTo>
                      <a:pt x="1749" y="1039"/>
                    </a:lnTo>
                    <a:lnTo>
                      <a:pt x="1604" y="1184"/>
                    </a:lnTo>
                    <a:lnTo>
                      <a:pt x="1447" y="1328"/>
                    </a:lnTo>
                    <a:lnTo>
                      <a:pt x="1315" y="1473"/>
                    </a:lnTo>
                    <a:lnTo>
                      <a:pt x="1184" y="1631"/>
                    </a:lnTo>
                    <a:lnTo>
                      <a:pt x="1052" y="1802"/>
                    </a:lnTo>
                    <a:lnTo>
                      <a:pt x="947" y="1973"/>
                    </a:lnTo>
                    <a:lnTo>
                      <a:pt x="829" y="2144"/>
                    </a:lnTo>
                    <a:lnTo>
                      <a:pt x="737" y="2328"/>
                    </a:lnTo>
                    <a:lnTo>
                      <a:pt x="645" y="2512"/>
                    </a:lnTo>
                    <a:lnTo>
                      <a:pt x="566" y="2709"/>
                    </a:lnTo>
                    <a:lnTo>
                      <a:pt x="487" y="2906"/>
                    </a:lnTo>
                    <a:lnTo>
                      <a:pt x="421" y="3103"/>
                    </a:lnTo>
                    <a:lnTo>
                      <a:pt x="368" y="3314"/>
                    </a:lnTo>
                    <a:lnTo>
                      <a:pt x="329" y="3524"/>
                    </a:lnTo>
                    <a:lnTo>
                      <a:pt x="290" y="3734"/>
                    </a:lnTo>
                    <a:lnTo>
                      <a:pt x="276" y="3958"/>
                    </a:lnTo>
                    <a:lnTo>
                      <a:pt x="263" y="4182"/>
                    </a:lnTo>
                    <a:lnTo>
                      <a:pt x="0" y="13858"/>
                    </a:lnTo>
                    <a:lnTo>
                      <a:pt x="0" y="14082"/>
                    </a:lnTo>
                    <a:lnTo>
                      <a:pt x="13" y="14292"/>
                    </a:lnTo>
                    <a:lnTo>
                      <a:pt x="40" y="14516"/>
                    </a:lnTo>
                    <a:lnTo>
                      <a:pt x="66" y="14726"/>
                    </a:lnTo>
                    <a:lnTo>
                      <a:pt x="105" y="14936"/>
                    </a:lnTo>
                    <a:lnTo>
                      <a:pt x="158" y="15134"/>
                    </a:lnTo>
                    <a:lnTo>
                      <a:pt x="224" y="15331"/>
                    </a:lnTo>
                    <a:lnTo>
                      <a:pt x="303" y="15528"/>
                    </a:lnTo>
                    <a:lnTo>
                      <a:pt x="382" y="15725"/>
                    </a:lnTo>
                    <a:lnTo>
                      <a:pt x="474" y="15909"/>
                    </a:lnTo>
                    <a:lnTo>
                      <a:pt x="566" y="16093"/>
                    </a:lnTo>
                    <a:lnTo>
                      <a:pt x="671" y="16278"/>
                    </a:lnTo>
                    <a:lnTo>
                      <a:pt x="789" y="16448"/>
                    </a:lnTo>
                    <a:lnTo>
                      <a:pt x="907" y="16606"/>
                    </a:lnTo>
                    <a:lnTo>
                      <a:pt x="1039" y="16764"/>
                    </a:lnTo>
                    <a:lnTo>
                      <a:pt x="1184" y="16922"/>
                    </a:lnTo>
                    <a:lnTo>
                      <a:pt x="1328" y="17066"/>
                    </a:lnTo>
                    <a:lnTo>
                      <a:pt x="1473" y="17211"/>
                    </a:lnTo>
                    <a:lnTo>
                      <a:pt x="1631" y="17342"/>
                    </a:lnTo>
                    <a:lnTo>
                      <a:pt x="1802" y="17461"/>
                    </a:lnTo>
                    <a:lnTo>
                      <a:pt x="1972" y="17579"/>
                    </a:lnTo>
                    <a:lnTo>
                      <a:pt x="2143" y="17684"/>
                    </a:lnTo>
                    <a:lnTo>
                      <a:pt x="2327" y="17790"/>
                    </a:lnTo>
                    <a:lnTo>
                      <a:pt x="2525" y="17882"/>
                    </a:lnTo>
                    <a:lnTo>
                      <a:pt x="2709" y="17960"/>
                    </a:lnTo>
                    <a:lnTo>
                      <a:pt x="2906" y="18026"/>
                    </a:lnTo>
                    <a:lnTo>
                      <a:pt x="3116" y="18092"/>
                    </a:lnTo>
                    <a:lnTo>
                      <a:pt x="3314" y="18145"/>
                    </a:lnTo>
                    <a:lnTo>
                      <a:pt x="3524" y="18184"/>
                    </a:lnTo>
                    <a:lnTo>
                      <a:pt x="3747" y="18223"/>
                    </a:lnTo>
                    <a:lnTo>
                      <a:pt x="3958" y="18250"/>
                    </a:lnTo>
                    <a:lnTo>
                      <a:pt x="4181" y="18263"/>
                    </a:lnTo>
                    <a:lnTo>
                      <a:pt x="4405" y="18263"/>
                    </a:lnTo>
                    <a:lnTo>
                      <a:pt x="4615" y="18250"/>
                    </a:lnTo>
                    <a:lnTo>
                      <a:pt x="4839" y="18223"/>
                    </a:lnTo>
                    <a:lnTo>
                      <a:pt x="5049" y="18197"/>
                    </a:lnTo>
                    <a:lnTo>
                      <a:pt x="5259" y="18145"/>
                    </a:lnTo>
                    <a:lnTo>
                      <a:pt x="5457" y="18092"/>
                    </a:lnTo>
                    <a:lnTo>
                      <a:pt x="5654" y="18039"/>
                    </a:lnTo>
                    <a:lnTo>
                      <a:pt x="5851" y="17960"/>
                    </a:lnTo>
                    <a:lnTo>
                      <a:pt x="6048" y="17882"/>
                    </a:lnTo>
                    <a:lnTo>
                      <a:pt x="6232" y="17790"/>
                    </a:lnTo>
                    <a:lnTo>
                      <a:pt x="6416" y="17697"/>
                    </a:lnTo>
                    <a:lnTo>
                      <a:pt x="6600" y="17592"/>
                    </a:lnTo>
                    <a:lnTo>
                      <a:pt x="6771" y="17474"/>
                    </a:lnTo>
                    <a:lnTo>
                      <a:pt x="6929" y="17356"/>
                    </a:lnTo>
                    <a:lnTo>
                      <a:pt x="7087" y="17224"/>
                    </a:lnTo>
                    <a:lnTo>
                      <a:pt x="7245" y="17080"/>
                    </a:lnTo>
                    <a:lnTo>
                      <a:pt x="7389" y="16935"/>
                    </a:lnTo>
                    <a:lnTo>
                      <a:pt x="7534" y="16790"/>
                    </a:lnTo>
                    <a:lnTo>
                      <a:pt x="7665" y="16619"/>
                    </a:lnTo>
                    <a:lnTo>
                      <a:pt x="7784" y="16462"/>
                    </a:lnTo>
                    <a:lnTo>
                      <a:pt x="7902" y="16291"/>
                    </a:lnTo>
                    <a:lnTo>
                      <a:pt x="8007" y="16107"/>
                    </a:lnTo>
                    <a:lnTo>
                      <a:pt x="8112" y="15936"/>
                    </a:lnTo>
                    <a:lnTo>
                      <a:pt x="8205" y="15738"/>
                    </a:lnTo>
                    <a:lnTo>
                      <a:pt x="8283" y="15554"/>
                    </a:lnTo>
                    <a:lnTo>
                      <a:pt x="8349" y="15357"/>
                    </a:lnTo>
                    <a:lnTo>
                      <a:pt x="8415" y="15147"/>
                    </a:lnTo>
                    <a:lnTo>
                      <a:pt x="8467" y="14950"/>
                    </a:lnTo>
                    <a:lnTo>
                      <a:pt x="8507" y="14739"/>
                    </a:lnTo>
                    <a:lnTo>
                      <a:pt x="8546" y="14516"/>
                    </a:lnTo>
                    <a:lnTo>
                      <a:pt x="8573" y="14305"/>
                    </a:lnTo>
                    <a:lnTo>
                      <a:pt x="8586" y="14082"/>
                    </a:lnTo>
                    <a:lnTo>
                      <a:pt x="8836" y="4405"/>
                    </a:lnTo>
                    <a:lnTo>
                      <a:pt x="8836" y="4182"/>
                    </a:lnTo>
                    <a:lnTo>
                      <a:pt x="8822" y="3958"/>
                    </a:lnTo>
                    <a:lnTo>
                      <a:pt x="8809" y="3748"/>
                    </a:lnTo>
                    <a:lnTo>
                      <a:pt x="8770" y="3537"/>
                    </a:lnTo>
                    <a:lnTo>
                      <a:pt x="8730" y="3327"/>
                    </a:lnTo>
                    <a:lnTo>
                      <a:pt x="8678" y="3117"/>
                    </a:lnTo>
                    <a:lnTo>
                      <a:pt x="8612" y="2919"/>
                    </a:lnTo>
                    <a:lnTo>
                      <a:pt x="8546" y="2722"/>
                    </a:lnTo>
                    <a:lnTo>
                      <a:pt x="8467" y="2538"/>
                    </a:lnTo>
                    <a:lnTo>
                      <a:pt x="8375" y="2341"/>
                    </a:lnTo>
                    <a:lnTo>
                      <a:pt x="8270" y="2170"/>
                    </a:lnTo>
                    <a:lnTo>
                      <a:pt x="8165" y="1986"/>
                    </a:lnTo>
                    <a:lnTo>
                      <a:pt x="8047" y="1815"/>
                    </a:lnTo>
                    <a:lnTo>
                      <a:pt x="7928" y="1644"/>
                    </a:lnTo>
                    <a:lnTo>
                      <a:pt x="7797" y="1486"/>
                    </a:lnTo>
                    <a:lnTo>
                      <a:pt x="7665" y="1342"/>
                    </a:lnTo>
                    <a:lnTo>
                      <a:pt x="7521" y="1197"/>
                    </a:lnTo>
                    <a:lnTo>
                      <a:pt x="7363" y="1052"/>
                    </a:lnTo>
                    <a:lnTo>
                      <a:pt x="7205" y="921"/>
                    </a:lnTo>
                    <a:lnTo>
                      <a:pt x="7034" y="803"/>
                    </a:lnTo>
                    <a:lnTo>
                      <a:pt x="6863" y="684"/>
                    </a:lnTo>
                    <a:lnTo>
                      <a:pt x="6693" y="579"/>
                    </a:lnTo>
                    <a:lnTo>
                      <a:pt x="6508" y="474"/>
                    </a:lnTo>
                    <a:lnTo>
                      <a:pt x="6324" y="382"/>
                    </a:lnTo>
                    <a:lnTo>
                      <a:pt x="6127" y="303"/>
                    </a:lnTo>
                    <a:lnTo>
                      <a:pt x="5930" y="224"/>
                    </a:lnTo>
                    <a:lnTo>
                      <a:pt x="5733" y="171"/>
                    </a:lnTo>
                    <a:lnTo>
                      <a:pt x="5522" y="119"/>
                    </a:lnTo>
                    <a:lnTo>
                      <a:pt x="5312" y="66"/>
                    </a:lnTo>
                    <a:lnTo>
                      <a:pt x="5102" y="40"/>
                    </a:lnTo>
                    <a:lnTo>
                      <a:pt x="4878" y="14"/>
                    </a:lnTo>
                    <a:lnTo>
                      <a:pt x="4668" y="1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" name="Google Shape;1101;p29">
                <a:extLst>
                  <a:ext uri="{FF2B5EF4-FFF2-40B4-BE49-F238E27FC236}">
                    <a16:creationId xmlns:a16="http://schemas.microsoft.com/office/drawing/2014/main" id="{D92368A1-B230-5446-CBBA-43C35447E11F}"/>
                  </a:ext>
                </a:extLst>
              </p:cNvPr>
              <p:cNvSpPr/>
              <p:nvPr/>
            </p:nvSpPr>
            <p:spPr>
              <a:xfrm>
                <a:off x="5143364" y="3039184"/>
                <a:ext cx="173989" cy="330985"/>
              </a:xfrm>
              <a:custGeom>
                <a:avLst/>
                <a:gdLst/>
                <a:ahLst/>
                <a:cxnLst/>
                <a:rect l="l" t="t" r="r" b="b"/>
                <a:pathLst>
                  <a:path w="9573" h="18211" extrusionOk="0">
                    <a:moveTo>
                      <a:pt x="4077" y="1"/>
                    </a:moveTo>
                    <a:lnTo>
                      <a:pt x="3853" y="14"/>
                    </a:lnTo>
                    <a:lnTo>
                      <a:pt x="3630" y="40"/>
                    </a:lnTo>
                    <a:lnTo>
                      <a:pt x="3419" y="80"/>
                    </a:lnTo>
                    <a:lnTo>
                      <a:pt x="3209" y="132"/>
                    </a:lnTo>
                    <a:lnTo>
                      <a:pt x="2999" y="198"/>
                    </a:lnTo>
                    <a:lnTo>
                      <a:pt x="2801" y="264"/>
                    </a:lnTo>
                    <a:lnTo>
                      <a:pt x="2604" y="343"/>
                    </a:lnTo>
                    <a:lnTo>
                      <a:pt x="2407" y="435"/>
                    </a:lnTo>
                    <a:lnTo>
                      <a:pt x="2223" y="527"/>
                    </a:lnTo>
                    <a:lnTo>
                      <a:pt x="2052" y="632"/>
                    </a:lnTo>
                    <a:lnTo>
                      <a:pt x="1868" y="737"/>
                    </a:lnTo>
                    <a:lnTo>
                      <a:pt x="1710" y="869"/>
                    </a:lnTo>
                    <a:lnTo>
                      <a:pt x="1539" y="987"/>
                    </a:lnTo>
                    <a:lnTo>
                      <a:pt x="1381" y="1132"/>
                    </a:lnTo>
                    <a:lnTo>
                      <a:pt x="1237" y="1276"/>
                    </a:lnTo>
                    <a:lnTo>
                      <a:pt x="1092" y="1421"/>
                    </a:lnTo>
                    <a:lnTo>
                      <a:pt x="961" y="1579"/>
                    </a:lnTo>
                    <a:lnTo>
                      <a:pt x="842" y="1736"/>
                    </a:lnTo>
                    <a:lnTo>
                      <a:pt x="724" y="1907"/>
                    </a:lnTo>
                    <a:lnTo>
                      <a:pt x="606" y="2078"/>
                    </a:lnTo>
                    <a:lnTo>
                      <a:pt x="514" y="2262"/>
                    </a:lnTo>
                    <a:lnTo>
                      <a:pt x="422" y="2446"/>
                    </a:lnTo>
                    <a:lnTo>
                      <a:pt x="330" y="2644"/>
                    </a:lnTo>
                    <a:lnTo>
                      <a:pt x="251" y="2828"/>
                    </a:lnTo>
                    <a:lnTo>
                      <a:pt x="185" y="3025"/>
                    </a:lnTo>
                    <a:lnTo>
                      <a:pt x="132" y="3235"/>
                    </a:lnTo>
                    <a:lnTo>
                      <a:pt x="93" y="3432"/>
                    </a:lnTo>
                    <a:lnTo>
                      <a:pt x="54" y="3643"/>
                    </a:lnTo>
                    <a:lnTo>
                      <a:pt x="27" y="3853"/>
                    </a:lnTo>
                    <a:lnTo>
                      <a:pt x="14" y="4064"/>
                    </a:lnTo>
                    <a:lnTo>
                      <a:pt x="1" y="4287"/>
                    </a:lnTo>
                    <a:lnTo>
                      <a:pt x="14" y="4497"/>
                    </a:lnTo>
                    <a:lnTo>
                      <a:pt x="27" y="4721"/>
                    </a:lnTo>
                    <a:lnTo>
                      <a:pt x="1026" y="14358"/>
                    </a:lnTo>
                    <a:lnTo>
                      <a:pt x="1053" y="14582"/>
                    </a:lnTo>
                    <a:lnTo>
                      <a:pt x="1092" y="14792"/>
                    </a:lnTo>
                    <a:lnTo>
                      <a:pt x="1145" y="15002"/>
                    </a:lnTo>
                    <a:lnTo>
                      <a:pt x="1197" y="15213"/>
                    </a:lnTo>
                    <a:lnTo>
                      <a:pt x="1263" y="15410"/>
                    </a:lnTo>
                    <a:lnTo>
                      <a:pt x="1342" y="15607"/>
                    </a:lnTo>
                    <a:lnTo>
                      <a:pt x="1434" y="15791"/>
                    </a:lnTo>
                    <a:lnTo>
                      <a:pt x="1526" y="15989"/>
                    </a:lnTo>
                    <a:lnTo>
                      <a:pt x="1631" y="16160"/>
                    </a:lnTo>
                    <a:lnTo>
                      <a:pt x="1750" y="16330"/>
                    </a:lnTo>
                    <a:lnTo>
                      <a:pt x="1868" y="16501"/>
                    </a:lnTo>
                    <a:lnTo>
                      <a:pt x="1999" y="16672"/>
                    </a:lnTo>
                    <a:lnTo>
                      <a:pt x="2131" y="16817"/>
                    </a:lnTo>
                    <a:lnTo>
                      <a:pt x="2276" y="16975"/>
                    </a:lnTo>
                    <a:lnTo>
                      <a:pt x="2420" y="17106"/>
                    </a:lnTo>
                    <a:lnTo>
                      <a:pt x="2578" y="17251"/>
                    </a:lnTo>
                    <a:lnTo>
                      <a:pt x="2749" y="17369"/>
                    </a:lnTo>
                    <a:lnTo>
                      <a:pt x="2920" y="17487"/>
                    </a:lnTo>
                    <a:lnTo>
                      <a:pt x="3091" y="17593"/>
                    </a:lnTo>
                    <a:lnTo>
                      <a:pt x="3275" y="17698"/>
                    </a:lnTo>
                    <a:lnTo>
                      <a:pt x="3459" y="17790"/>
                    </a:lnTo>
                    <a:lnTo>
                      <a:pt x="3643" y="17882"/>
                    </a:lnTo>
                    <a:lnTo>
                      <a:pt x="3840" y="17948"/>
                    </a:lnTo>
                    <a:lnTo>
                      <a:pt x="4037" y="18013"/>
                    </a:lnTo>
                    <a:lnTo>
                      <a:pt x="4235" y="18079"/>
                    </a:lnTo>
                    <a:lnTo>
                      <a:pt x="4445" y="18119"/>
                    </a:lnTo>
                    <a:lnTo>
                      <a:pt x="4642" y="18158"/>
                    </a:lnTo>
                    <a:lnTo>
                      <a:pt x="4866" y="18184"/>
                    </a:lnTo>
                    <a:lnTo>
                      <a:pt x="5076" y="18197"/>
                    </a:lnTo>
                    <a:lnTo>
                      <a:pt x="5286" y="18211"/>
                    </a:lnTo>
                    <a:lnTo>
                      <a:pt x="5510" y="18197"/>
                    </a:lnTo>
                    <a:lnTo>
                      <a:pt x="5733" y="18184"/>
                    </a:lnTo>
                    <a:lnTo>
                      <a:pt x="5944" y="18158"/>
                    </a:lnTo>
                    <a:lnTo>
                      <a:pt x="6167" y="18119"/>
                    </a:lnTo>
                    <a:lnTo>
                      <a:pt x="6378" y="18066"/>
                    </a:lnTo>
                    <a:lnTo>
                      <a:pt x="6575" y="18000"/>
                    </a:lnTo>
                    <a:lnTo>
                      <a:pt x="6785" y="17934"/>
                    </a:lnTo>
                    <a:lnTo>
                      <a:pt x="6982" y="17856"/>
                    </a:lnTo>
                    <a:lnTo>
                      <a:pt x="7167" y="17777"/>
                    </a:lnTo>
                    <a:lnTo>
                      <a:pt x="7351" y="17672"/>
                    </a:lnTo>
                    <a:lnTo>
                      <a:pt x="7535" y="17566"/>
                    </a:lnTo>
                    <a:lnTo>
                      <a:pt x="7706" y="17461"/>
                    </a:lnTo>
                    <a:lnTo>
                      <a:pt x="7877" y="17330"/>
                    </a:lnTo>
                    <a:lnTo>
                      <a:pt x="8034" y="17211"/>
                    </a:lnTo>
                    <a:lnTo>
                      <a:pt x="8192" y="17067"/>
                    </a:lnTo>
                    <a:lnTo>
                      <a:pt x="8337" y="16922"/>
                    </a:lnTo>
                    <a:lnTo>
                      <a:pt x="8481" y="16777"/>
                    </a:lnTo>
                    <a:lnTo>
                      <a:pt x="8613" y="16620"/>
                    </a:lnTo>
                    <a:lnTo>
                      <a:pt x="8744" y="16462"/>
                    </a:lnTo>
                    <a:lnTo>
                      <a:pt x="8863" y="16291"/>
                    </a:lnTo>
                    <a:lnTo>
                      <a:pt x="8968" y="16120"/>
                    </a:lnTo>
                    <a:lnTo>
                      <a:pt x="9073" y="15936"/>
                    </a:lnTo>
                    <a:lnTo>
                      <a:pt x="9165" y="15752"/>
                    </a:lnTo>
                    <a:lnTo>
                      <a:pt x="9244" y="15568"/>
                    </a:lnTo>
                    <a:lnTo>
                      <a:pt x="9323" y="15371"/>
                    </a:lnTo>
                    <a:lnTo>
                      <a:pt x="9389" y="15173"/>
                    </a:lnTo>
                    <a:lnTo>
                      <a:pt x="9441" y="14963"/>
                    </a:lnTo>
                    <a:lnTo>
                      <a:pt x="9494" y="14766"/>
                    </a:lnTo>
                    <a:lnTo>
                      <a:pt x="9533" y="14555"/>
                    </a:lnTo>
                    <a:lnTo>
                      <a:pt x="9559" y="14345"/>
                    </a:lnTo>
                    <a:lnTo>
                      <a:pt x="9573" y="14135"/>
                    </a:lnTo>
                    <a:lnTo>
                      <a:pt x="9573" y="13911"/>
                    </a:lnTo>
                    <a:lnTo>
                      <a:pt x="9573" y="13701"/>
                    </a:lnTo>
                    <a:lnTo>
                      <a:pt x="9559" y="13477"/>
                    </a:lnTo>
                    <a:lnTo>
                      <a:pt x="8560" y="3840"/>
                    </a:lnTo>
                    <a:lnTo>
                      <a:pt x="8534" y="3630"/>
                    </a:lnTo>
                    <a:lnTo>
                      <a:pt x="8494" y="3406"/>
                    </a:lnTo>
                    <a:lnTo>
                      <a:pt x="8442" y="3196"/>
                    </a:lnTo>
                    <a:lnTo>
                      <a:pt x="8389" y="2999"/>
                    </a:lnTo>
                    <a:lnTo>
                      <a:pt x="8310" y="2788"/>
                    </a:lnTo>
                    <a:lnTo>
                      <a:pt x="8232" y="2591"/>
                    </a:lnTo>
                    <a:lnTo>
                      <a:pt x="8153" y="2407"/>
                    </a:lnTo>
                    <a:lnTo>
                      <a:pt x="8047" y="2223"/>
                    </a:lnTo>
                    <a:lnTo>
                      <a:pt x="7942" y="2039"/>
                    </a:lnTo>
                    <a:lnTo>
                      <a:pt x="7837" y="1868"/>
                    </a:lnTo>
                    <a:lnTo>
                      <a:pt x="7719" y="1697"/>
                    </a:lnTo>
                    <a:lnTo>
                      <a:pt x="7587" y="1539"/>
                    </a:lnTo>
                    <a:lnTo>
                      <a:pt x="7443" y="1381"/>
                    </a:lnTo>
                    <a:lnTo>
                      <a:pt x="7298" y="1237"/>
                    </a:lnTo>
                    <a:lnTo>
                      <a:pt x="7153" y="1092"/>
                    </a:lnTo>
                    <a:lnTo>
                      <a:pt x="6996" y="961"/>
                    </a:lnTo>
                    <a:lnTo>
                      <a:pt x="6838" y="829"/>
                    </a:lnTo>
                    <a:lnTo>
                      <a:pt x="6667" y="711"/>
                    </a:lnTo>
                    <a:lnTo>
                      <a:pt x="6496" y="606"/>
                    </a:lnTo>
                    <a:lnTo>
                      <a:pt x="6312" y="500"/>
                    </a:lnTo>
                    <a:lnTo>
                      <a:pt x="6128" y="408"/>
                    </a:lnTo>
                    <a:lnTo>
                      <a:pt x="5944" y="316"/>
                    </a:lnTo>
                    <a:lnTo>
                      <a:pt x="5747" y="251"/>
                    </a:lnTo>
                    <a:lnTo>
                      <a:pt x="5549" y="185"/>
                    </a:lnTo>
                    <a:lnTo>
                      <a:pt x="5352" y="119"/>
                    </a:lnTo>
                    <a:lnTo>
                      <a:pt x="5142" y="80"/>
                    </a:lnTo>
                    <a:lnTo>
                      <a:pt x="4931" y="40"/>
                    </a:lnTo>
                    <a:lnTo>
                      <a:pt x="4721" y="14"/>
                    </a:lnTo>
                    <a:lnTo>
                      <a:pt x="4511" y="1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" name="Google Shape;1102;p29">
                <a:extLst>
                  <a:ext uri="{FF2B5EF4-FFF2-40B4-BE49-F238E27FC236}">
                    <a16:creationId xmlns:a16="http://schemas.microsoft.com/office/drawing/2014/main" id="{5F0AB4EA-9013-D14D-F4D3-29A43C9C06AF}"/>
                  </a:ext>
                </a:extLst>
              </p:cNvPr>
              <p:cNvSpPr/>
              <p:nvPr/>
            </p:nvSpPr>
            <p:spPr>
              <a:xfrm>
                <a:off x="4655871" y="1862015"/>
                <a:ext cx="81987" cy="322861"/>
              </a:xfrm>
              <a:custGeom>
                <a:avLst/>
                <a:gdLst/>
                <a:ahLst/>
                <a:cxnLst/>
                <a:rect l="l" t="t" r="r" b="b"/>
                <a:pathLst>
                  <a:path w="4511" h="17764" extrusionOk="0">
                    <a:moveTo>
                      <a:pt x="1328" y="1"/>
                    </a:moveTo>
                    <a:lnTo>
                      <a:pt x="0" y="8705"/>
                    </a:lnTo>
                    <a:lnTo>
                      <a:pt x="2262" y="17763"/>
                    </a:lnTo>
                    <a:lnTo>
                      <a:pt x="4510" y="8889"/>
                    </a:lnTo>
                    <a:lnTo>
                      <a:pt x="3195" y="1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" name="Google Shape;1103;p29">
                <a:extLst>
                  <a:ext uri="{FF2B5EF4-FFF2-40B4-BE49-F238E27FC236}">
                    <a16:creationId xmlns:a16="http://schemas.microsoft.com/office/drawing/2014/main" id="{FCB4407E-28A0-7A05-A156-67E83D5E9975}"/>
                  </a:ext>
                </a:extLst>
              </p:cNvPr>
              <p:cNvSpPr/>
              <p:nvPr/>
            </p:nvSpPr>
            <p:spPr>
              <a:xfrm>
                <a:off x="4869509" y="2137304"/>
                <a:ext cx="108268" cy="17466"/>
              </a:xfrm>
              <a:custGeom>
                <a:avLst/>
                <a:gdLst/>
                <a:ahLst/>
                <a:cxnLst/>
                <a:rect l="l" t="t" r="r" b="b"/>
                <a:pathLst>
                  <a:path w="5957" h="961" extrusionOk="0">
                    <a:moveTo>
                      <a:pt x="395" y="1"/>
                    </a:moveTo>
                    <a:lnTo>
                      <a:pt x="303" y="27"/>
                    </a:lnTo>
                    <a:lnTo>
                      <a:pt x="224" y="80"/>
                    </a:lnTo>
                    <a:lnTo>
                      <a:pt x="145" y="132"/>
                    </a:lnTo>
                    <a:lnTo>
                      <a:pt x="93" y="211"/>
                    </a:lnTo>
                    <a:lnTo>
                      <a:pt x="40" y="290"/>
                    </a:lnTo>
                    <a:lnTo>
                      <a:pt x="14" y="382"/>
                    </a:lnTo>
                    <a:lnTo>
                      <a:pt x="1" y="474"/>
                    </a:lnTo>
                    <a:lnTo>
                      <a:pt x="14" y="579"/>
                    </a:lnTo>
                    <a:lnTo>
                      <a:pt x="40" y="671"/>
                    </a:lnTo>
                    <a:lnTo>
                      <a:pt x="93" y="750"/>
                    </a:lnTo>
                    <a:lnTo>
                      <a:pt x="145" y="816"/>
                    </a:lnTo>
                    <a:lnTo>
                      <a:pt x="224" y="882"/>
                    </a:lnTo>
                    <a:lnTo>
                      <a:pt x="303" y="921"/>
                    </a:lnTo>
                    <a:lnTo>
                      <a:pt x="395" y="948"/>
                    </a:lnTo>
                    <a:lnTo>
                      <a:pt x="487" y="961"/>
                    </a:lnTo>
                    <a:lnTo>
                      <a:pt x="5470" y="961"/>
                    </a:lnTo>
                    <a:lnTo>
                      <a:pt x="5562" y="948"/>
                    </a:lnTo>
                    <a:lnTo>
                      <a:pt x="5654" y="921"/>
                    </a:lnTo>
                    <a:lnTo>
                      <a:pt x="5746" y="882"/>
                    </a:lnTo>
                    <a:lnTo>
                      <a:pt x="5812" y="816"/>
                    </a:lnTo>
                    <a:lnTo>
                      <a:pt x="5878" y="750"/>
                    </a:lnTo>
                    <a:lnTo>
                      <a:pt x="5917" y="671"/>
                    </a:lnTo>
                    <a:lnTo>
                      <a:pt x="5943" y="579"/>
                    </a:lnTo>
                    <a:lnTo>
                      <a:pt x="5957" y="474"/>
                    </a:lnTo>
                    <a:lnTo>
                      <a:pt x="5943" y="382"/>
                    </a:lnTo>
                    <a:lnTo>
                      <a:pt x="5917" y="290"/>
                    </a:lnTo>
                    <a:lnTo>
                      <a:pt x="5878" y="211"/>
                    </a:lnTo>
                    <a:lnTo>
                      <a:pt x="5812" y="132"/>
                    </a:lnTo>
                    <a:lnTo>
                      <a:pt x="5746" y="80"/>
                    </a:lnTo>
                    <a:lnTo>
                      <a:pt x="5654" y="27"/>
                    </a:lnTo>
                    <a:lnTo>
                      <a:pt x="5562" y="1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" name="Google Shape;1104;p29">
                <a:extLst>
                  <a:ext uri="{FF2B5EF4-FFF2-40B4-BE49-F238E27FC236}">
                    <a16:creationId xmlns:a16="http://schemas.microsoft.com/office/drawing/2014/main" id="{0F1DCF2D-839E-96D8-8ADD-77307E96014A}"/>
                  </a:ext>
                </a:extLst>
              </p:cNvPr>
              <p:cNvSpPr/>
              <p:nvPr/>
            </p:nvSpPr>
            <p:spPr>
              <a:xfrm>
                <a:off x="5115410" y="3160108"/>
                <a:ext cx="55943" cy="88912"/>
              </a:xfrm>
              <a:custGeom>
                <a:avLst/>
                <a:gdLst/>
                <a:ahLst/>
                <a:cxnLst/>
                <a:rect l="l" t="t" r="r" b="b"/>
                <a:pathLst>
                  <a:path w="3078" h="4892" extrusionOk="0">
                    <a:moveTo>
                      <a:pt x="1486" y="1"/>
                    </a:moveTo>
                    <a:lnTo>
                      <a:pt x="1342" y="14"/>
                    </a:lnTo>
                    <a:lnTo>
                      <a:pt x="1184" y="27"/>
                    </a:lnTo>
                    <a:lnTo>
                      <a:pt x="1052" y="66"/>
                    </a:lnTo>
                    <a:lnTo>
                      <a:pt x="908" y="119"/>
                    </a:lnTo>
                    <a:lnTo>
                      <a:pt x="776" y="172"/>
                    </a:lnTo>
                    <a:lnTo>
                      <a:pt x="658" y="250"/>
                    </a:lnTo>
                    <a:lnTo>
                      <a:pt x="553" y="329"/>
                    </a:lnTo>
                    <a:lnTo>
                      <a:pt x="448" y="421"/>
                    </a:lnTo>
                    <a:lnTo>
                      <a:pt x="343" y="527"/>
                    </a:lnTo>
                    <a:lnTo>
                      <a:pt x="264" y="632"/>
                    </a:lnTo>
                    <a:lnTo>
                      <a:pt x="185" y="750"/>
                    </a:lnTo>
                    <a:lnTo>
                      <a:pt x="132" y="882"/>
                    </a:lnTo>
                    <a:lnTo>
                      <a:pt x="80" y="1013"/>
                    </a:lnTo>
                    <a:lnTo>
                      <a:pt x="40" y="1144"/>
                    </a:lnTo>
                    <a:lnTo>
                      <a:pt x="14" y="1289"/>
                    </a:lnTo>
                    <a:lnTo>
                      <a:pt x="1" y="1434"/>
                    </a:lnTo>
                    <a:lnTo>
                      <a:pt x="14" y="1578"/>
                    </a:lnTo>
                    <a:lnTo>
                      <a:pt x="185" y="3564"/>
                    </a:lnTo>
                    <a:lnTo>
                      <a:pt x="198" y="3708"/>
                    </a:lnTo>
                    <a:lnTo>
                      <a:pt x="237" y="3853"/>
                    </a:lnTo>
                    <a:lnTo>
                      <a:pt x="277" y="3984"/>
                    </a:lnTo>
                    <a:lnTo>
                      <a:pt x="343" y="4116"/>
                    </a:lnTo>
                    <a:lnTo>
                      <a:pt x="408" y="4234"/>
                    </a:lnTo>
                    <a:lnTo>
                      <a:pt x="487" y="4353"/>
                    </a:lnTo>
                    <a:lnTo>
                      <a:pt x="592" y="4445"/>
                    </a:lnTo>
                    <a:lnTo>
                      <a:pt x="684" y="4550"/>
                    </a:lnTo>
                    <a:lnTo>
                      <a:pt x="803" y="4629"/>
                    </a:lnTo>
                    <a:lnTo>
                      <a:pt x="921" y="4708"/>
                    </a:lnTo>
                    <a:lnTo>
                      <a:pt x="1039" y="4773"/>
                    </a:lnTo>
                    <a:lnTo>
                      <a:pt x="1171" y="4813"/>
                    </a:lnTo>
                    <a:lnTo>
                      <a:pt x="1315" y="4852"/>
                    </a:lnTo>
                    <a:lnTo>
                      <a:pt x="1460" y="4878"/>
                    </a:lnTo>
                    <a:lnTo>
                      <a:pt x="1605" y="4892"/>
                    </a:lnTo>
                    <a:lnTo>
                      <a:pt x="1749" y="4878"/>
                    </a:lnTo>
                    <a:lnTo>
                      <a:pt x="1894" y="4865"/>
                    </a:lnTo>
                    <a:lnTo>
                      <a:pt x="2039" y="4826"/>
                    </a:lnTo>
                    <a:lnTo>
                      <a:pt x="2170" y="4786"/>
                    </a:lnTo>
                    <a:lnTo>
                      <a:pt x="2302" y="4721"/>
                    </a:lnTo>
                    <a:lnTo>
                      <a:pt x="2420" y="4655"/>
                    </a:lnTo>
                    <a:lnTo>
                      <a:pt x="2538" y="4563"/>
                    </a:lnTo>
                    <a:lnTo>
                      <a:pt x="2643" y="4471"/>
                    </a:lnTo>
                    <a:lnTo>
                      <a:pt x="2735" y="4379"/>
                    </a:lnTo>
                    <a:lnTo>
                      <a:pt x="2814" y="4261"/>
                    </a:lnTo>
                    <a:lnTo>
                      <a:pt x="2893" y="4142"/>
                    </a:lnTo>
                    <a:lnTo>
                      <a:pt x="2959" y="4024"/>
                    </a:lnTo>
                    <a:lnTo>
                      <a:pt x="3012" y="3892"/>
                    </a:lnTo>
                    <a:lnTo>
                      <a:pt x="3038" y="3748"/>
                    </a:lnTo>
                    <a:lnTo>
                      <a:pt x="3064" y="3603"/>
                    </a:lnTo>
                    <a:lnTo>
                      <a:pt x="3077" y="3459"/>
                    </a:lnTo>
                    <a:lnTo>
                      <a:pt x="3077" y="3314"/>
                    </a:lnTo>
                    <a:lnTo>
                      <a:pt x="2906" y="1342"/>
                    </a:lnTo>
                    <a:lnTo>
                      <a:pt x="2880" y="1184"/>
                    </a:lnTo>
                    <a:lnTo>
                      <a:pt x="2854" y="1052"/>
                    </a:lnTo>
                    <a:lnTo>
                      <a:pt x="2801" y="908"/>
                    </a:lnTo>
                    <a:lnTo>
                      <a:pt x="2749" y="789"/>
                    </a:lnTo>
                    <a:lnTo>
                      <a:pt x="2670" y="658"/>
                    </a:lnTo>
                    <a:lnTo>
                      <a:pt x="2591" y="553"/>
                    </a:lnTo>
                    <a:lnTo>
                      <a:pt x="2499" y="448"/>
                    </a:lnTo>
                    <a:lnTo>
                      <a:pt x="2394" y="356"/>
                    </a:lnTo>
                    <a:lnTo>
                      <a:pt x="2288" y="264"/>
                    </a:lnTo>
                    <a:lnTo>
                      <a:pt x="2170" y="185"/>
                    </a:lnTo>
                    <a:lnTo>
                      <a:pt x="2039" y="132"/>
                    </a:lnTo>
                    <a:lnTo>
                      <a:pt x="1907" y="80"/>
                    </a:lnTo>
                    <a:lnTo>
                      <a:pt x="1776" y="40"/>
                    </a:lnTo>
                    <a:lnTo>
                      <a:pt x="1631" y="14"/>
                    </a:lnTo>
                    <a:lnTo>
                      <a:pt x="1486" y="1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" name="Google Shape;1105;p29">
                <a:extLst>
                  <a:ext uri="{FF2B5EF4-FFF2-40B4-BE49-F238E27FC236}">
                    <a16:creationId xmlns:a16="http://schemas.microsoft.com/office/drawing/2014/main" id="{F62B8252-B0BC-723B-C1CD-51DA4323E9B3}"/>
                  </a:ext>
                </a:extLst>
              </p:cNvPr>
              <p:cNvSpPr/>
              <p:nvPr/>
            </p:nvSpPr>
            <p:spPr>
              <a:xfrm>
                <a:off x="4084479" y="1873011"/>
                <a:ext cx="450231" cy="1323394"/>
              </a:xfrm>
              <a:custGeom>
                <a:avLst/>
                <a:gdLst/>
                <a:ahLst/>
                <a:cxnLst/>
                <a:rect l="l" t="t" r="r" b="b"/>
                <a:pathLst>
                  <a:path w="24772" h="72814" extrusionOk="0">
                    <a:moveTo>
                      <a:pt x="24627" y="0"/>
                    </a:moveTo>
                    <a:lnTo>
                      <a:pt x="24035" y="14"/>
                    </a:lnTo>
                    <a:lnTo>
                      <a:pt x="23404" y="53"/>
                    </a:lnTo>
                    <a:lnTo>
                      <a:pt x="22734" y="106"/>
                    </a:lnTo>
                    <a:lnTo>
                      <a:pt x="22050" y="185"/>
                    </a:lnTo>
                    <a:lnTo>
                      <a:pt x="21340" y="277"/>
                    </a:lnTo>
                    <a:lnTo>
                      <a:pt x="20617" y="408"/>
                    </a:lnTo>
                    <a:lnTo>
                      <a:pt x="19867" y="553"/>
                    </a:lnTo>
                    <a:lnTo>
                      <a:pt x="19105" y="724"/>
                    </a:lnTo>
                    <a:lnTo>
                      <a:pt x="18329" y="921"/>
                    </a:lnTo>
                    <a:lnTo>
                      <a:pt x="17553" y="1144"/>
                    </a:lnTo>
                    <a:lnTo>
                      <a:pt x="16764" y="1394"/>
                    </a:lnTo>
                    <a:lnTo>
                      <a:pt x="15989" y="1683"/>
                    </a:lnTo>
                    <a:lnTo>
                      <a:pt x="15200" y="1999"/>
                    </a:lnTo>
                    <a:lnTo>
                      <a:pt x="14411" y="2341"/>
                    </a:lnTo>
                    <a:lnTo>
                      <a:pt x="14030" y="2525"/>
                    </a:lnTo>
                    <a:lnTo>
                      <a:pt x="13635" y="2709"/>
                    </a:lnTo>
                    <a:lnTo>
                      <a:pt x="13254" y="2919"/>
                    </a:lnTo>
                    <a:lnTo>
                      <a:pt x="12873" y="3130"/>
                    </a:lnTo>
                    <a:lnTo>
                      <a:pt x="12505" y="3340"/>
                    </a:lnTo>
                    <a:lnTo>
                      <a:pt x="12123" y="3564"/>
                    </a:lnTo>
                    <a:lnTo>
                      <a:pt x="11755" y="3800"/>
                    </a:lnTo>
                    <a:lnTo>
                      <a:pt x="11387" y="4050"/>
                    </a:lnTo>
                    <a:lnTo>
                      <a:pt x="11032" y="4300"/>
                    </a:lnTo>
                    <a:lnTo>
                      <a:pt x="10677" y="4563"/>
                    </a:lnTo>
                    <a:lnTo>
                      <a:pt x="10322" y="4826"/>
                    </a:lnTo>
                    <a:lnTo>
                      <a:pt x="9980" y="5115"/>
                    </a:lnTo>
                    <a:lnTo>
                      <a:pt x="9638" y="5404"/>
                    </a:lnTo>
                    <a:lnTo>
                      <a:pt x="9310" y="5707"/>
                    </a:lnTo>
                    <a:lnTo>
                      <a:pt x="8994" y="6009"/>
                    </a:lnTo>
                    <a:lnTo>
                      <a:pt x="8665" y="6325"/>
                    </a:lnTo>
                    <a:lnTo>
                      <a:pt x="8363" y="6666"/>
                    </a:lnTo>
                    <a:lnTo>
                      <a:pt x="8061" y="6995"/>
                    </a:lnTo>
                    <a:lnTo>
                      <a:pt x="7771" y="7350"/>
                    </a:lnTo>
                    <a:lnTo>
                      <a:pt x="7482" y="7705"/>
                    </a:lnTo>
                    <a:lnTo>
                      <a:pt x="7219" y="8073"/>
                    </a:lnTo>
                    <a:lnTo>
                      <a:pt x="6943" y="8455"/>
                    </a:lnTo>
                    <a:lnTo>
                      <a:pt x="6693" y="8849"/>
                    </a:lnTo>
                    <a:lnTo>
                      <a:pt x="6457" y="9257"/>
                    </a:lnTo>
                    <a:lnTo>
                      <a:pt x="6220" y="9664"/>
                    </a:lnTo>
                    <a:lnTo>
                      <a:pt x="5996" y="10098"/>
                    </a:lnTo>
                    <a:lnTo>
                      <a:pt x="5786" y="10532"/>
                    </a:lnTo>
                    <a:lnTo>
                      <a:pt x="5589" y="10979"/>
                    </a:lnTo>
                    <a:lnTo>
                      <a:pt x="5405" y="11439"/>
                    </a:lnTo>
                    <a:lnTo>
                      <a:pt x="5234" y="11899"/>
                    </a:lnTo>
                    <a:lnTo>
                      <a:pt x="5063" y="12386"/>
                    </a:lnTo>
                    <a:lnTo>
                      <a:pt x="4918" y="12885"/>
                    </a:lnTo>
                    <a:lnTo>
                      <a:pt x="4787" y="13385"/>
                    </a:lnTo>
                    <a:lnTo>
                      <a:pt x="4668" y="13898"/>
                    </a:lnTo>
                    <a:lnTo>
                      <a:pt x="4563" y="14437"/>
                    </a:lnTo>
                    <a:lnTo>
                      <a:pt x="4471" y="14976"/>
                    </a:lnTo>
                    <a:lnTo>
                      <a:pt x="4327" y="16041"/>
                    </a:lnTo>
                    <a:lnTo>
                      <a:pt x="4169" y="17303"/>
                    </a:lnTo>
                    <a:lnTo>
                      <a:pt x="4011" y="18736"/>
                    </a:lnTo>
                    <a:lnTo>
                      <a:pt x="3853" y="20327"/>
                    </a:lnTo>
                    <a:lnTo>
                      <a:pt x="3682" y="22062"/>
                    </a:lnTo>
                    <a:lnTo>
                      <a:pt x="3498" y="23929"/>
                    </a:lnTo>
                    <a:lnTo>
                      <a:pt x="3143" y="28005"/>
                    </a:lnTo>
                    <a:lnTo>
                      <a:pt x="2788" y="32436"/>
                    </a:lnTo>
                    <a:lnTo>
                      <a:pt x="2420" y="37104"/>
                    </a:lnTo>
                    <a:lnTo>
                      <a:pt x="2052" y="41903"/>
                    </a:lnTo>
                    <a:lnTo>
                      <a:pt x="1710" y="46728"/>
                    </a:lnTo>
                    <a:lnTo>
                      <a:pt x="1381" y="51435"/>
                    </a:lnTo>
                    <a:lnTo>
                      <a:pt x="1066" y="55944"/>
                    </a:lnTo>
                    <a:lnTo>
                      <a:pt x="540" y="63859"/>
                    </a:lnTo>
                    <a:lnTo>
                      <a:pt x="172" y="69566"/>
                    </a:lnTo>
                    <a:lnTo>
                      <a:pt x="1" y="72143"/>
                    </a:lnTo>
                    <a:lnTo>
                      <a:pt x="10769" y="72813"/>
                    </a:lnTo>
                    <a:lnTo>
                      <a:pt x="10914" y="70670"/>
                    </a:lnTo>
                    <a:lnTo>
                      <a:pt x="11255" y="65227"/>
                    </a:lnTo>
                    <a:lnTo>
                      <a:pt x="11781" y="57430"/>
                    </a:lnTo>
                    <a:lnTo>
                      <a:pt x="12426" y="48227"/>
                    </a:lnTo>
                    <a:lnTo>
                      <a:pt x="12767" y="43401"/>
                    </a:lnTo>
                    <a:lnTo>
                      <a:pt x="13122" y="38589"/>
                    </a:lnTo>
                    <a:lnTo>
                      <a:pt x="13491" y="33896"/>
                    </a:lnTo>
                    <a:lnTo>
                      <a:pt x="13846" y="29465"/>
                    </a:lnTo>
                    <a:lnTo>
                      <a:pt x="14201" y="25389"/>
                    </a:lnTo>
                    <a:lnTo>
                      <a:pt x="14372" y="23522"/>
                    </a:lnTo>
                    <a:lnTo>
                      <a:pt x="14542" y="21800"/>
                    </a:lnTo>
                    <a:lnTo>
                      <a:pt x="14700" y="20222"/>
                    </a:lnTo>
                    <a:lnTo>
                      <a:pt x="14858" y="18815"/>
                    </a:lnTo>
                    <a:lnTo>
                      <a:pt x="15003" y="17592"/>
                    </a:lnTo>
                    <a:lnTo>
                      <a:pt x="15147" y="16567"/>
                    </a:lnTo>
                    <a:lnTo>
                      <a:pt x="15200" y="16304"/>
                    </a:lnTo>
                    <a:lnTo>
                      <a:pt x="15252" y="16054"/>
                    </a:lnTo>
                    <a:lnTo>
                      <a:pt x="15318" y="15817"/>
                    </a:lnTo>
                    <a:lnTo>
                      <a:pt x="15397" y="15594"/>
                    </a:lnTo>
                    <a:lnTo>
                      <a:pt x="15476" y="15357"/>
                    </a:lnTo>
                    <a:lnTo>
                      <a:pt x="15581" y="15147"/>
                    </a:lnTo>
                    <a:lnTo>
                      <a:pt x="15686" y="14936"/>
                    </a:lnTo>
                    <a:lnTo>
                      <a:pt x="15792" y="14726"/>
                    </a:lnTo>
                    <a:lnTo>
                      <a:pt x="15923" y="14529"/>
                    </a:lnTo>
                    <a:lnTo>
                      <a:pt x="16054" y="14345"/>
                    </a:lnTo>
                    <a:lnTo>
                      <a:pt x="16186" y="14161"/>
                    </a:lnTo>
                    <a:lnTo>
                      <a:pt x="16331" y="13977"/>
                    </a:lnTo>
                    <a:lnTo>
                      <a:pt x="16488" y="13806"/>
                    </a:lnTo>
                    <a:lnTo>
                      <a:pt x="16646" y="13648"/>
                    </a:lnTo>
                    <a:lnTo>
                      <a:pt x="16817" y="13477"/>
                    </a:lnTo>
                    <a:lnTo>
                      <a:pt x="16988" y="13332"/>
                    </a:lnTo>
                    <a:lnTo>
                      <a:pt x="17343" y="13043"/>
                    </a:lnTo>
                    <a:lnTo>
                      <a:pt x="17724" y="12780"/>
                    </a:lnTo>
                    <a:lnTo>
                      <a:pt x="18119" y="12530"/>
                    </a:lnTo>
                    <a:lnTo>
                      <a:pt x="18526" y="12307"/>
                    </a:lnTo>
                    <a:lnTo>
                      <a:pt x="18947" y="12110"/>
                    </a:lnTo>
                    <a:lnTo>
                      <a:pt x="19381" y="11926"/>
                    </a:lnTo>
                    <a:lnTo>
                      <a:pt x="19802" y="11755"/>
                    </a:lnTo>
                    <a:lnTo>
                      <a:pt x="20235" y="11610"/>
                    </a:lnTo>
                    <a:lnTo>
                      <a:pt x="20669" y="11465"/>
                    </a:lnTo>
                    <a:lnTo>
                      <a:pt x="21090" y="11360"/>
                    </a:lnTo>
                    <a:lnTo>
                      <a:pt x="21498" y="11255"/>
                    </a:lnTo>
                    <a:lnTo>
                      <a:pt x="21905" y="11163"/>
                    </a:lnTo>
                    <a:lnTo>
                      <a:pt x="22300" y="11084"/>
                    </a:lnTo>
                    <a:lnTo>
                      <a:pt x="22668" y="11018"/>
                    </a:lnTo>
                    <a:lnTo>
                      <a:pt x="23351" y="10913"/>
                    </a:lnTo>
                    <a:lnTo>
                      <a:pt x="23917" y="10847"/>
                    </a:lnTo>
                    <a:lnTo>
                      <a:pt x="24364" y="10808"/>
                    </a:lnTo>
                    <a:lnTo>
                      <a:pt x="24745" y="10783"/>
                    </a:lnTo>
                    <a:lnTo>
                      <a:pt x="24745" y="10783"/>
                    </a:lnTo>
                    <a:lnTo>
                      <a:pt x="24745" y="10795"/>
                    </a:lnTo>
                    <a:lnTo>
                      <a:pt x="24745" y="10783"/>
                    </a:lnTo>
                    <a:lnTo>
                      <a:pt x="24745" y="10783"/>
                    </a:lnTo>
                    <a:lnTo>
                      <a:pt x="24771" y="10782"/>
                    </a:lnTo>
                    <a:lnTo>
                      <a:pt x="24698" y="6455"/>
                    </a:lnTo>
                    <a:lnTo>
                      <a:pt x="2462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" name="Google Shape;1106;p29">
                <a:extLst>
                  <a:ext uri="{FF2B5EF4-FFF2-40B4-BE49-F238E27FC236}">
                    <a16:creationId xmlns:a16="http://schemas.microsoft.com/office/drawing/2014/main" id="{BE4A7992-CEA0-6707-CA54-78D0904120B3}"/>
                  </a:ext>
                </a:extLst>
              </p:cNvPr>
              <p:cNvSpPr/>
              <p:nvPr/>
            </p:nvSpPr>
            <p:spPr>
              <a:xfrm>
                <a:off x="4860421" y="1873011"/>
                <a:ext cx="450231" cy="1323394"/>
              </a:xfrm>
              <a:custGeom>
                <a:avLst/>
                <a:gdLst/>
                <a:ahLst/>
                <a:cxnLst/>
                <a:rect l="l" t="t" r="r" b="b"/>
                <a:pathLst>
                  <a:path w="24772" h="72814" extrusionOk="0">
                    <a:moveTo>
                      <a:pt x="146" y="0"/>
                    </a:moveTo>
                    <a:lnTo>
                      <a:pt x="1" y="10795"/>
                    </a:lnTo>
                    <a:lnTo>
                      <a:pt x="409" y="10808"/>
                    </a:lnTo>
                    <a:lnTo>
                      <a:pt x="856" y="10847"/>
                    </a:lnTo>
                    <a:lnTo>
                      <a:pt x="1434" y="10913"/>
                    </a:lnTo>
                    <a:lnTo>
                      <a:pt x="2118" y="11018"/>
                    </a:lnTo>
                    <a:lnTo>
                      <a:pt x="2486" y="11084"/>
                    </a:lnTo>
                    <a:lnTo>
                      <a:pt x="2867" y="11163"/>
                    </a:lnTo>
                    <a:lnTo>
                      <a:pt x="3275" y="11255"/>
                    </a:lnTo>
                    <a:lnTo>
                      <a:pt x="3695" y="11360"/>
                    </a:lnTo>
                    <a:lnTo>
                      <a:pt x="4116" y="11479"/>
                    </a:lnTo>
                    <a:lnTo>
                      <a:pt x="4537" y="11610"/>
                    </a:lnTo>
                    <a:lnTo>
                      <a:pt x="4971" y="11755"/>
                    </a:lnTo>
                    <a:lnTo>
                      <a:pt x="5405" y="11926"/>
                    </a:lnTo>
                    <a:lnTo>
                      <a:pt x="5825" y="12110"/>
                    </a:lnTo>
                    <a:lnTo>
                      <a:pt x="6246" y="12307"/>
                    </a:lnTo>
                    <a:lnTo>
                      <a:pt x="6654" y="12530"/>
                    </a:lnTo>
                    <a:lnTo>
                      <a:pt x="7048" y="12780"/>
                    </a:lnTo>
                    <a:lnTo>
                      <a:pt x="7429" y="13043"/>
                    </a:lnTo>
                    <a:lnTo>
                      <a:pt x="7784" y="13332"/>
                    </a:lnTo>
                    <a:lnTo>
                      <a:pt x="7955" y="13490"/>
                    </a:lnTo>
                    <a:lnTo>
                      <a:pt x="8126" y="13648"/>
                    </a:lnTo>
                    <a:lnTo>
                      <a:pt x="8284" y="13806"/>
                    </a:lnTo>
                    <a:lnTo>
                      <a:pt x="8442" y="13977"/>
                    </a:lnTo>
                    <a:lnTo>
                      <a:pt x="8586" y="14161"/>
                    </a:lnTo>
                    <a:lnTo>
                      <a:pt x="8731" y="14345"/>
                    </a:lnTo>
                    <a:lnTo>
                      <a:pt x="8863" y="14529"/>
                    </a:lnTo>
                    <a:lnTo>
                      <a:pt x="8981" y="14726"/>
                    </a:lnTo>
                    <a:lnTo>
                      <a:pt x="9099" y="14936"/>
                    </a:lnTo>
                    <a:lnTo>
                      <a:pt x="9204" y="15147"/>
                    </a:lnTo>
                    <a:lnTo>
                      <a:pt x="9296" y="15357"/>
                    </a:lnTo>
                    <a:lnTo>
                      <a:pt x="9388" y="15594"/>
                    </a:lnTo>
                    <a:lnTo>
                      <a:pt x="9454" y="15817"/>
                    </a:lnTo>
                    <a:lnTo>
                      <a:pt x="9520" y="16054"/>
                    </a:lnTo>
                    <a:lnTo>
                      <a:pt x="9586" y="16304"/>
                    </a:lnTo>
                    <a:lnTo>
                      <a:pt x="9625" y="16567"/>
                    </a:lnTo>
                    <a:lnTo>
                      <a:pt x="9770" y="17592"/>
                    </a:lnTo>
                    <a:lnTo>
                      <a:pt x="9914" y="18815"/>
                    </a:lnTo>
                    <a:lnTo>
                      <a:pt x="10072" y="20222"/>
                    </a:lnTo>
                    <a:lnTo>
                      <a:pt x="10230" y="21800"/>
                    </a:lnTo>
                    <a:lnTo>
                      <a:pt x="10401" y="23522"/>
                    </a:lnTo>
                    <a:lnTo>
                      <a:pt x="10572" y="25389"/>
                    </a:lnTo>
                    <a:lnTo>
                      <a:pt x="10927" y="29465"/>
                    </a:lnTo>
                    <a:lnTo>
                      <a:pt x="11282" y="33896"/>
                    </a:lnTo>
                    <a:lnTo>
                      <a:pt x="11650" y="38589"/>
                    </a:lnTo>
                    <a:lnTo>
                      <a:pt x="12005" y="43401"/>
                    </a:lnTo>
                    <a:lnTo>
                      <a:pt x="12360" y="48227"/>
                    </a:lnTo>
                    <a:lnTo>
                      <a:pt x="12991" y="57430"/>
                    </a:lnTo>
                    <a:lnTo>
                      <a:pt x="13517" y="65227"/>
                    </a:lnTo>
                    <a:lnTo>
                      <a:pt x="13872" y="70670"/>
                    </a:lnTo>
                    <a:lnTo>
                      <a:pt x="14003" y="72813"/>
                    </a:lnTo>
                    <a:lnTo>
                      <a:pt x="24771" y="72143"/>
                    </a:lnTo>
                    <a:lnTo>
                      <a:pt x="24614" y="69566"/>
                    </a:lnTo>
                    <a:lnTo>
                      <a:pt x="24246" y="63859"/>
                    </a:lnTo>
                    <a:lnTo>
                      <a:pt x="23706" y="55944"/>
                    </a:lnTo>
                    <a:lnTo>
                      <a:pt x="23404" y="51448"/>
                    </a:lnTo>
                    <a:lnTo>
                      <a:pt x="23062" y="46728"/>
                    </a:lnTo>
                    <a:lnTo>
                      <a:pt x="22720" y="41903"/>
                    </a:lnTo>
                    <a:lnTo>
                      <a:pt x="22365" y="37104"/>
                    </a:lnTo>
                    <a:lnTo>
                      <a:pt x="21997" y="32436"/>
                    </a:lnTo>
                    <a:lnTo>
                      <a:pt x="21629" y="28005"/>
                    </a:lnTo>
                    <a:lnTo>
                      <a:pt x="21274" y="23929"/>
                    </a:lnTo>
                    <a:lnTo>
                      <a:pt x="21103" y="22062"/>
                    </a:lnTo>
                    <a:lnTo>
                      <a:pt x="20932" y="20327"/>
                    </a:lnTo>
                    <a:lnTo>
                      <a:pt x="20761" y="18736"/>
                    </a:lnTo>
                    <a:lnTo>
                      <a:pt x="20604" y="17303"/>
                    </a:lnTo>
                    <a:lnTo>
                      <a:pt x="20446" y="16041"/>
                    </a:lnTo>
                    <a:lnTo>
                      <a:pt x="20301" y="14976"/>
                    </a:lnTo>
                    <a:lnTo>
                      <a:pt x="20209" y="14437"/>
                    </a:lnTo>
                    <a:lnTo>
                      <a:pt x="20104" y="13898"/>
                    </a:lnTo>
                    <a:lnTo>
                      <a:pt x="19986" y="13385"/>
                    </a:lnTo>
                    <a:lnTo>
                      <a:pt x="19854" y="12885"/>
                    </a:lnTo>
                    <a:lnTo>
                      <a:pt x="19710" y="12386"/>
                    </a:lnTo>
                    <a:lnTo>
                      <a:pt x="19552" y="11899"/>
                    </a:lnTo>
                    <a:lnTo>
                      <a:pt x="19381" y="11439"/>
                    </a:lnTo>
                    <a:lnTo>
                      <a:pt x="19184" y="10979"/>
                    </a:lnTo>
                    <a:lnTo>
                      <a:pt x="18986" y="10532"/>
                    </a:lnTo>
                    <a:lnTo>
                      <a:pt x="18776" y="10098"/>
                    </a:lnTo>
                    <a:lnTo>
                      <a:pt x="18553" y="9664"/>
                    </a:lnTo>
                    <a:lnTo>
                      <a:pt x="18329" y="9257"/>
                    </a:lnTo>
                    <a:lnTo>
                      <a:pt x="18079" y="8849"/>
                    </a:lnTo>
                    <a:lnTo>
                      <a:pt x="17829" y="8455"/>
                    </a:lnTo>
                    <a:lnTo>
                      <a:pt x="17566" y="8073"/>
                    </a:lnTo>
                    <a:lnTo>
                      <a:pt x="17290" y="7705"/>
                    </a:lnTo>
                    <a:lnTo>
                      <a:pt x="17001" y="7350"/>
                    </a:lnTo>
                    <a:lnTo>
                      <a:pt x="16712" y="6995"/>
                    </a:lnTo>
                    <a:lnTo>
                      <a:pt x="16409" y="6666"/>
                    </a:lnTo>
                    <a:lnTo>
                      <a:pt x="16107" y="6338"/>
                    </a:lnTo>
                    <a:lnTo>
                      <a:pt x="15791" y="6009"/>
                    </a:lnTo>
                    <a:lnTo>
                      <a:pt x="15463" y="5707"/>
                    </a:lnTo>
                    <a:lnTo>
                      <a:pt x="15134" y="5404"/>
                    </a:lnTo>
                    <a:lnTo>
                      <a:pt x="14792" y="5115"/>
                    </a:lnTo>
                    <a:lnTo>
                      <a:pt x="14450" y="4839"/>
                    </a:lnTo>
                    <a:lnTo>
                      <a:pt x="14109" y="4563"/>
                    </a:lnTo>
                    <a:lnTo>
                      <a:pt x="13740" y="4300"/>
                    </a:lnTo>
                    <a:lnTo>
                      <a:pt x="13385" y="4050"/>
                    </a:lnTo>
                    <a:lnTo>
                      <a:pt x="13017" y="3800"/>
                    </a:lnTo>
                    <a:lnTo>
                      <a:pt x="12649" y="3564"/>
                    </a:lnTo>
                    <a:lnTo>
                      <a:pt x="12281" y="3340"/>
                    </a:lnTo>
                    <a:lnTo>
                      <a:pt x="11900" y="3130"/>
                    </a:lnTo>
                    <a:lnTo>
                      <a:pt x="11518" y="2919"/>
                    </a:lnTo>
                    <a:lnTo>
                      <a:pt x="11137" y="2709"/>
                    </a:lnTo>
                    <a:lnTo>
                      <a:pt x="10756" y="2525"/>
                    </a:lnTo>
                    <a:lnTo>
                      <a:pt x="10361" y="2341"/>
                    </a:lnTo>
                    <a:lnTo>
                      <a:pt x="9967" y="2157"/>
                    </a:lnTo>
                    <a:lnTo>
                      <a:pt x="9586" y="1999"/>
                    </a:lnTo>
                    <a:lnTo>
                      <a:pt x="8797" y="1683"/>
                    </a:lnTo>
                    <a:lnTo>
                      <a:pt x="8008" y="1394"/>
                    </a:lnTo>
                    <a:lnTo>
                      <a:pt x="7219" y="1144"/>
                    </a:lnTo>
                    <a:lnTo>
                      <a:pt x="6443" y="921"/>
                    </a:lnTo>
                    <a:lnTo>
                      <a:pt x="5668" y="724"/>
                    </a:lnTo>
                    <a:lnTo>
                      <a:pt x="4905" y="553"/>
                    </a:lnTo>
                    <a:lnTo>
                      <a:pt x="4169" y="408"/>
                    </a:lnTo>
                    <a:lnTo>
                      <a:pt x="3433" y="277"/>
                    </a:lnTo>
                    <a:lnTo>
                      <a:pt x="2723" y="185"/>
                    </a:lnTo>
                    <a:lnTo>
                      <a:pt x="2039" y="106"/>
                    </a:lnTo>
                    <a:lnTo>
                      <a:pt x="1381" y="53"/>
                    </a:lnTo>
                    <a:lnTo>
                      <a:pt x="750" y="14"/>
                    </a:lnTo>
                    <a:lnTo>
                      <a:pt x="14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" name="Google Shape;1107;p29">
                <a:extLst>
                  <a:ext uri="{FF2B5EF4-FFF2-40B4-BE49-F238E27FC236}">
                    <a16:creationId xmlns:a16="http://schemas.microsoft.com/office/drawing/2014/main" id="{4F651519-2EBB-BB7E-67D4-3784B28B60BB}"/>
                  </a:ext>
                </a:extLst>
              </p:cNvPr>
              <p:cNvSpPr/>
              <p:nvPr/>
            </p:nvSpPr>
            <p:spPr>
              <a:xfrm>
                <a:off x="4519898" y="1454569"/>
                <a:ext cx="130478" cy="40639"/>
              </a:xfrm>
              <a:custGeom>
                <a:avLst/>
                <a:gdLst/>
                <a:ahLst/>
                <a:cxnLst/>
                <a:rect l="l" t="t" r="r" b="b"/>
                <a:pathLst>
                  <a:path w="7179" h="2236" extrusionOk="0">
                    <a:moveTo>
                      <a:pt x="3406" y="1"/>
                    </a:moveTo>
                    <a:lnTo>
                      <a:pt x="3222" y="14"/>
                    </a:lnTo>
                    <a:lnTo>
                      <a:pt x="3037" y="40"/>
                    </a:lnTo>
                    <a:lnTo>
                      <a:pt x="2867" y="79"/>
                    </a:lnTo>
                    <a:lnTo>
                      <a:pt x="2696" y="119"/>
                    </a:lnTo>
                    <a:lnTo>
                      <a:pt x="2525" y="172"/>
                    </a:lnTo>
                    <a:lnTo>
                      <a:pt x="2196" y="290"/>
                    </a:lnTo>
                    <a:lnTo>
                      <a:pt x="1894" y="421"/>
                    </a:lnTo>
                    <a:lnTo>
                      <a:pt x="1604" y="579"/>
                    </a:lnTo>
                    <a:lnTo>
                      <a:pt x="1341" y="750"/>
                    </a:lnTo>
                    <a:lnTo>
                      <a:pt x="1092" y="921"/>
                    </a:lnTo>
                    <a:lnTo>
                      <a:pt x="868" y="1105"/>
                    </a:lnTo>
                    <a:lnTo>
                      <a:pt x="671" y="1276"/>
                    </a:lnTo>
                    <a:lnTo>
                      <a:pt x="487" y="1434"/>
                    </a:lnTo>
                    <a:lnTo>
                      <a:pt x="342" y="1578"/>
                    </a:lnTo>
                    <a:lnTo>
                      <a:pt x="132" y="1815"/>
                    </a:lnTo>
                    <a:lnTo>
                      <a:pt x="53" y="1920"/>
                    </a:lnTo>
                    <a:lnTo>
                      <a:pt x="27" y="1946"/>
                    </a:lnTo>
                    <a:lnTo>
                      <a:pt x="13" y="1986"/>
                    </a:lnTo>
                    <a:lnTo>
                      <a:pt x="0" y="2065"/>
                    </a:lnTo>
                    <a:lnTo>
                      <a:pt x="27" y="2131"/>
                    </a:lnTo>
                    <a:lnTo>
                      <a:pt x="53" y="2170"/>
                    </a:lnTo>
                    <a:lnTo>
                      <a:pt x="79" y="2196"/>
                    </a:lnTo>
                    <a:lnTo>
                      <a:pt x="119" y="2223"/>
                    </a:lnTo>
                    <a:lnTo>
                      <a:pt x="145" y="2236"/>
                    </a:lnTo>
                    <a:lnTo>
                      <a:pt x="224" y="2236"/>
                    </a:lnTo>
                    <a:lnTo>
                      <a:pt x="303" y="2209"/>
                    </a:lnTo>
                    <a:lnTo>
                      <a:pt x="329" y="2196"/>
                    </a:lnTo>
                    <a:lnTo>
                      <a:pt x="355" y="2157"/>
                    </a:lnTo>
                    <a:lnTo>
                      <a:pt x="421" y="2078"/>
                    </a:lnTo>
                    <a:lnTo>
                      <a:pt x="618" y="1881"/>
                    </a:lnTo>
                    <a:lnTo>
                      <a:pt x="907" y="1591"/>
                    </a:lnTo>
                    <a:lnTo>
                      <a:pt x="1092" y="1434"/>
                    </a:lnTo>
                    <a:lnTo>
                      <a:pt x="1302" y="1276"/>
                    </a:lnTo>
                    <a:lnTo>
                      <a:pt x="1525" y="1105"/>
                    </a:lnTo>
                    <a:lnTo>
                      <a:pt x="1775" y="947"/>
                    </a:lnTo>
                    <a:lnTo>
                      <a:pt x="2038" y="803"/>
                    </a:lnTo>
                    <a:lnTo>
                      <a:pt x="2327" y="671"/>
                    </a:lnTo>
                    <a:lnTo>
                      <a:pt x="2617" y="553"/>
                    </a:lnTo>
                    <a:lnTo>
                      <a:pt x="2774" y="513"/>
                    </a:lnTo>
                    <a:lnTo>
                      <a:pt x="2932" y="474"/>
                    </a:lnTo>
                    <a:lnTo>
                      <a:pt x="3090" y="434"/>
                    </a:lnTo>
                    <a:lnTo>
                      <a:pt x="3261" y="408"/>
                    </a:lnTo>
                    <a:lnTo>
                      <a:pt x="3419" y="395"/>
                    </a:lnTo>
                    <a:lnTo>
                      <a:pt x="3761" y="395"/>
                    </a:lnTo>
                    <a:lnTo>
                      <a:pt x="3931" y="408"/>
                    </a:lnTo>
                    <a:lnTo>
                      <a:pt x="4089" y="434"/>
                    </a:lnTo>
                    <a:lnTo>
                      <a:pt x="4247" y="474"/>
                    </a:lnTo>
                    <a:lnTo>
                      <a:pt x="4405" y="513"/>
                    </a:lnTo>
                    <a:lnTo>
                      <a:pt x="4563" y="553"/>
                    </a:lnTo>
                    <a:lnTo>
                      <a:pt x="4865" y="671"/>
                    </a:lnTo>
                    <a:lnTo>
                      <a:pt x="5141" y="803"/>
                    </a:lnTo>
                    <a:lnTo>
                      <a:pt x="5404" y="947"/>
                    </a:lnTo>
                    <a:lnTo>
                      <a:pt x="5654" y="1105"/>
                    </a:lnTo>
                    <a:lnTo>
                      <a:pt x="5891" y="1276"/>
                    </a:lnTo>
                    <a:lnTo>
                      <a:pt x="6088" y="1434"/>
                    </a:lnTo>
                    <a:lnTo>
                      <a:pt x="6272" y="1591"/>
                    </a:lnTo>
                    <a:lnTo>
                      <a:pt x="6574" y="1881"/>
                    </a:lnTo>
                    <a:lnTo>
                      <a:pt x="6758" y="2078"/>
                    </a:lnTo>
                    <a:lnTo>
                      <a:pt x="6824" y="2157"/>
                    </a:lnTo>
                    <a:lnTo>
                      <a:pt x="6863" y="2196"/>
                    </a:lnTo>
                    <a:lnTo>
                      <a:pt x="6903" y="2223"/>
                    </a:lnTo>
                    <a:lnTo>
                      <a:pt x="6942" y="2236"/>
                    </a:lnTo>
                    <a:lnTo>
                      <a:pt x="6982" y="2236"/>
                    </a:lnTo>
                    <a:lnTo>
                      <a:pt x="7048" y="2223"/>
                    </a:lnTo>
                    <a:lnTo>
                      <a:pt x="7100" y="2196"/>
                    </a:lnTo>
                    <a:lnTo>
                      <a:pt x="7140" y="2170"/>
                    </a:lnTo>
                    <a:lnTo>
                      <a:pt x="7153" y="2131"/>
                    </a:lnTo>
                    <a:lnTo>
                      <a:pt x="7179" y="2065"/>
                    </a:lnTo>
                    <a:lnTo>
                      <a:pt x="7179" y="1986"/>
                    </a:lnTo>
                    <a:lnTo>
                      <a:pt x="7153" y="1946"/>
                    </a:lnTo>
                    <a:lnTo>
                      <a:pt x="7140" y="1920"/>
                    </a:lnTo>
                    <a:lnTo>
                      <a:pt x="7048" y="1815"/>
                    </a:lnTo>
                    <a:lnTo>
                      <a:pt x="6837" y="1578"/>
                    </a:lnTo>
                    <a:lnTo>
                      <a:pt x="6693" y="1434"/>
                    </a:lnTo>
                    <a:lnTo>
                      <a:pt x="6522" y="1276"/>
                    </a:lnTo>
                    <a:lnTo>
                      <a:pt x="6324" y="1105"/>
                    </a:lnTo>
                    <a:lnTo>
                      <a:pt x="6101" y="921"/>
                    </a:lnTo>
                    <a:lnTo>
                      <a:pt x="5851" y="750"/>
                    </a:lnTo>
                    <a:lnTo>
                      <a:pt x="5575" y="579"/>
                    </a:lnTo>
                    <a:lnTo>
                      <a:pt x="5299" y="421"/>
                    </a:lnTo>
                    <a:lnTo>
                      <a:pt x="4983" y="290"/>
                    </a:lnTo>
                    <a:lnTo>
                      <a:pt x="4655" y="172"/>
                    </a:lnTo>
                    <a:lnTo>
                      <a:pt x="4497" y="119"/>
                    </a:lnTo>
                    <a:lnTo>
                      <a:pt x="4313" y="79"/>
                    </a:lnTo>
                    <a:lnTo>
                      <a:pt x="4142" y="40"/>
                    </a:lnTo>
                    <a:lnTo>
                      <a:pt x="3958" y="14"/>
                    </a:lnTo>
                    <a:lnTo>
                      <a:pt x="3774" y="1"/>
                    </a:lnTo>
                    <a:close/>
                  </a:path>
                </a:pathLst>
              </a:custGeom>
              <a:solidFill>
                <a:srgbClr val="6767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" name="Google Shape;1108;p29">
                <a:extLst>
                  <a:ext uri="{FF2B5EF4-FFF2-40B4-BE49-F238E27FC236}">
                    <a16:creationId xmlns:a16="http://schemas.microsoft.com/office/drawing/2014/main" id="{2106AAF9-1C3E-ECB8-6ED0-4DF4B7DAC946}"/>
                  </a:ext>
                </a:extLst>
              </p:cNvPr>
              <p:cNvSpPr/>
              <p:nvPr/>
            </p:nvSpPr>
            <p:spPr>
              <a:xfrm>
                <a:off x="4519898" y="1454569"/>
                <a:ext cx="130478" cy="40639"/>
              </a:xfrm>
              <a:custGeom>
                <a:avLst/>
                <a:gdLst/>
                <a:ahLst/>
                <a:cxnLst/>
                <a:rect l="l" t="t" r="r" b="b"/>
                <a:pathLst>
                  <a:path w="7179" h="2236" fill="none" extrusionOk="0">
                    <a:moveTo>
                      <a:pt x="6982" y="2236"/>
                    </a:moveTo>
                    <a:lnTo>
                      <a:pt x="6982" y="2236"/>
                    </a:lnTo>
                    <a:lnTo>
                      <a:pt x="6942" y="2236"/>
                    </a:lnTo>
                    <a:lnTo>
                      <a:pt x="6903" y="2223"/>
                    </a:lnTo>
                    <a:lnTo>
                      <a:pt x="6863" y="2196"/>
                    </a:lnTo>
                    <a:lnTo>
                      <a:pt x="6824" y="2157"/>
                    </a:lnTo>
                    <a:lnTo>
                      <a:pt x="6824" y="2157"/>
                    </a:lnTo>
                    <a:lnTo>
                      <a:pt x="6758" y="2078"/>
                    </a:lnTo>
                    <a:lnTo>
                      <a:pt x="6574" y="1881"/>
                    </a:lnTo>
                    <a:lnTo>
                      <a:pt x="6272" y="1591"/>
                    </a:lnTo>
                    <a:lnTo>
                      <a:pt x="6088" y="1434"/>
                    </a:lnTo>
                    <a:lnTo>
                      <a:pt x="5891" y="1276"/>
                    </a:lnTo>
                    <a:lnTo>
                      <a:pt x="5654" y="1105"/>
                    </a:lnTo>
                    <a:lnTo>
                      <a:pt x="5404" y="947"/>
                    </a:lnTo>
                    <a:lnTo>
                      <a:pt x="5141" y="803"/>
                    </a:lnTo>
                    <a:lnTo>
                      <a:pt x="4865" y="671"/>
                    </a:lnTo>
                    <a:lnTo>
                      <a:pt x="4563" y="553"/>
                    </a:lnTo>
                    <a:lnTo>
                      <a:pt x="4405" y="513"/>
                    </a:lnTo>
                    <a:lnTo>
                      <a:pt x="4247" y="474"/>
                    </a:lnTo>
                    <a:lnTo>
                      <a:pt x="4089" y="434"/>
                    </a:lnTo>
                    <a:lnTo>
                      <a:pt x="3931" y="408"/>
                    </a:lnTo>
                    <a:lnTo>
                      <a:pt x="3761" y="395"/>
                    </a:lnTo>
                    <a:lnTo>
                      <a:pt x="3590" y="395"/>
                    </a:lnTo>
                    <a:lnTo>
                      <a:pt x="3590" y="395"/>
                    </a:lnTo>
                    <a:lnTo>
                      <a:pt x="3419" y="395"/>
                    </a:lnTo>
                    <a:lnTo>
                      <a:pt x="3261" y="408"/>
                    </a:lnTo>
                    <a:lnTo>
                      <a:pt x="3090" y="434"/>
                    </a:lnTo>
                    <a:lnTo>
                      <a:pt x="2932" y="474"/>
                    </a:lnTo>
                    <a:lnTo>
                      <a:pt x="2774" y="513"/>
                    </a:lnTo>
                    <a:lnTo>
                      <a:pt x="2617" y="553"/>
                    </a:lnTo>
                    <a:lnTo>
                      <a:pt x="2327" y="671"/>
                    </a:lnTo>
                    <a:lnTo>
                      <a:pt x="2038" y="803"/>
                    </a:lnTo>
                    <a:lnTo>
                      <a:pt x="1775" y="947"/>
                    </a:lnTo>
                    <a:lnTo>
                      <a:pt x="1525" y="1105"/>
                    </a:lnTo>
                    <a:lnTo>
                      <a:pt x="1302" y="1276"/>
                    </a:lnTo>
                    <a:lnTo>
                      <a:pt x="1092" y="1434"/>
                    </a:lnTo>
                    <a:lnTo>
                      <a:pt x="907" y="1591"/>
                    </a:lnTo>
                    <a:lnTo>
                      <a:pt x="618" y="1881"/>
                    </a:lnTo>
                    <a:lnTo>
                      <a:pt x="421" y="2078"/>
                    </a:lnTo>
                    <a:lnTo>
                      <a:pt x="355" y="2157"/>
                    </a:lnTo>
                    <a:lnTo>
                      <a:pt x="355" y="2157"/>
                    </a:lnTo>
                    <a:lnTo>
                      <a:pt x="329" y="2196"/>
                    </a:lnTo>
                    <a:lnTo>
                      <a:pt x="303" y="2209"/>
                    </a:lnTo>
                    <a:lnTo>
                      <a:pt x="224" y="2236"/>
                    </a:lnTo>
                    <a:lnTo>
                      <a:pt x="145" y="2236"/>
                    </a:lnTo>
                    <a:lnTo>
                      <a:pt x="119" y="2223"/>
                    </a:lnTo>
                    <a:lnTo>
                      <a:pt x="79" y="2196"/>
                    </a:lnTo>
                    <a:lnTo>
                      <a:pt x="79" y="2196"/>
                    </a:lnTo>
                    <a:lnTo>
                      <a:pt x="53" y="2170"/>
                    </a:lnTo>
                    <a:lnTo>
                      <a:pt x="27" y="2131"/>
                    </a:lnTo>
                    <a:lnTo>
                      <a:pt x="0" y="2065"/>
                    </a:lnTo>
                    <a:lnTo>
                      <a:pt x="13" y="1986"/>
                    </a:lnTo>
                    <a:lnTo>
                      <a:pt x="27" y="1946"/>
                    </a:lnTo>
                    <a:lnTo>
                      <a:pt x="53" y="1920"/>
                    </a:lnTo>
                    <a:lnTo>
                      <a:pt x="53" y="1920"/>
                    </a:lnTo>
                    <a:lnTo>
                      <a:pt x="132" y="1815"/>
                    </a:lnTo>
                    <a:lnTo>
                      <a:pt x="342" y="1578"/>
                    </a:lnTo>
                    <a:lnTo>
                      <a:pt x="487" y="1434"/>
                    </a:lnTo>
                    <a:lnTo>
                      <a:pt x="671" y="1276"/>
                    </a:lnTo>
                    <a:lnTo>
                      <a:pt x="868" y="1105"/>
                    </a:lnTo>
                    <a:lnTo>
                      <a:pt x="1092" y="921"/>
                    </a:lnTo>
                    <a:lnTo>
                      <a:pt x="1341" y="750"/>
                    </a:lnTo>
                    <a:lnTo>
                      <a:pt x="1604" y="579"/>
                    </a:lnTo>
                    <a:lnTo>
                      <a:pt x="1894" y="421"/>
                    </a:lnTo>
                    <a:lnTo>
                      <a:pt x="2196" y="290"/>
                    </a:lnTo>
                    <a:lnTo>
                      <a:pt x="2525" y="172"/>
                    </a:lnTo>
                    <a:lnTo>
                      <a:pt x="2696" y="119"/>
                    </a:lnTo>
                    <a:lnTo>
                      <a:pt x="2867" y="79"/>
                    </a:lnTo>
                    <a:lnTo>
                      <a:pt x="3037" y="40"/>
                    </a:lnTo>
                    <a:lnTo>
                      <a:pt x="3222" y="14"/>
                    </a:lnTo>
                    <a:lnTo>
                      <a:pt x="3406" y="1"/>
                    </a:lnTo>
                    <a:lnTo>
                      <a:pt x="3590" y="1"/>
                    </a:lnTo>
                    <a:lnTo>
                      <a:pt x="3590" y="1"/>
                    </a:lnTo>
                    <a:lnTo>
                      <a:pt x="3774" y="1"/>
                    </a:lnTo>
                    <a:lnTo>
                      <a:pt x="3958" y="14"/>
                    </a:lnTo>
                    <a:lnTo>
                      <a:pt x="4142" y="40"/>
                    </a:lnTo>
                    <a:lnTo>
                      <a:pt x="4313" y="79"/>
                    </a:lnTo>
                    <a:lnTo>
                      <a:pt x="4497" y="119"/>
                    </a:lnTo>
                    <a:lnTo>
                      <a:pt x="4655" y="172"/>
                    </a:lnTo>
                    <a:lnTo>
                      <a:pt x="4983" y="290"/>
                    </a:lnTo>
                    <a:lnTo>
                      <a:pt x="5299" y="421"/>
                    </a:lnTo>
                    <a:lnTo>
                      <a:pt x="5575" y="579"/>
                    </a:lnTo>
                    <a:lnTo>
                      <a:pt x="5851" y="750"/>
                    </a:lnTo>
                    <a:lnTo>
                      <a:pt x="6101" y="921"/>
                    </a:lnTo>
                    <a:lnTo>
                      <a:pt x="6324" y="1105"/>
                    </a:lnTo>
                    <a:lnTo>
                      <a:pt x="6522" y="1276"/>
                    </a:lnTo>
                    <a:lnTo>
                      <a:pt x="6693" y="1434"/>
                    </a:lnTo>
                    <a:lnTo>
                      <a:pt x="6837" y="1578"/>
                    </a:lnTo>
                    <a:lnTo>
                      <a:pt x="7048" y="1815"/>
                    </a:lnTo>
                    <a:lnTo>
                      <a:pt x="7140" y="1920"/>
                    </a:lnTo>
                    <a:lnTo>
                      <a:pt x="7140" y="1920"/>
                    </a:lnTo>
                    <a:lnTo>
                      <a:pt x="7153" y="1946"/>
                    </a:lnTo>
                    <a:lnTo>
                      <a:pt x="7179" y="1986"/>
                    </a:lnTo>
                    <a:lnTo>
                      <a:pt x="7179" y="2065"/>
                    </a:lnTo>
                    <a:lnTo>
                      <a:pt x="7153" y="2131"/>
                    </a:lnTo>
                    <a:lnTo>
                      <a:pt x="7140" y="2170"/>
                    </a:lnTo>
                    <a:lnTo>
                      <a:pt x="7100" y="2196"/>
                    </a:lnTo>
                    <a:lnTo>
                      <a:pt x="7100" y="2196"/>
                    </a:lnTo>
                    <a:lnTo>
                      <a:pt x="7048" y="2223"/>
                    </a:lnTo>
                    <a:lnTo>
                      <a:pt x="6982" y="2236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" name="Google Shape;1109;p29">
                <a:extLst>
                  <a:ext uri="{FF2B5EF4-FFF2-40B4-BE49-F238E27FC236}">
                    <a16:creationId xmlns:a16="http://schemas.microsoft.com/office/drawing/2014/main" id="{3CBFF1FB-D7CA-FA56-8A01-DAA8D383AA01}"/>
                  </a:ext>
                </a:extLst>
              </p:cNvPr>
              <p:cNvSpPr/>
              <p:nvPr/>
            </p:nvSpPr>
            <p:spPr>
              <a:xfrm>
                <a:off x="4744296" y="1454569"/>
                <a:ext cx="130478" cy="40639"/>
              </a:xfrm>
              <a:custGeom>
                <a:avLst/>
                <a:gdLst/>
                <a:ahLst/>
                <a:cxnLst/>
                <a:rect l="l" t="t" r="r" b="b"/>
                <a:pathLst>
                  <a:path w="7179" h="2236" extrusionOk="0">
                    <a:moveTo>
                      <a:pt x="3405" y="1"/>
                    </a:moveTo>
                    <a:lnTo>
                      <a:pt x="3221" y="14"/>
                    </a:lnTo>
                    <a:lnTo>
                      <a:pt x="3037" y="40"/>
                    </a:lnTo>
                    <a:lnTo>
                      <a:pt x="2866" y="79"/>
                    </a:lnTo>
                    <a:lnTo>
                      <a:pt x="2695" y="119"/>
                    </a:lnTo>
                    <a:lnTo>
                      <a:pt x="2524" y="172"/>
                    </a:lnTo>
                    <a:lnTo>
                      <a:pt x="2196" y="290"/>
                    </a:lnTo>
                    <a:lnTo>
                      <a:pt x="1893" y="421"/>
                    </a:lnTo>
                    <a:lnTo>
                      <a:pt x="1604" y="579"/>
                    </a:lnTo>
                    <a:lnTo>
                      <a:pt x="1341" y="750"/>
                    </a:lnTo>
                    <a:lnTo>
                      <a:pt x="1091" y="921"/>
                    </a:lnTo>
                    <a:lnTo>
                      <a:pt x="868" y="1105"/>
                    </a:lnTo>
                    <a:lnTo>
                      <a:pt x="671" y="1276"/>
                    </a:lnTo>
                    <a:lnTo>
                      <a:pt x="487" y="1434"/>
                    </a:lnTo>
                    <a:lnTo>
                      <a:pt x="342" y="1578"/>
                    </a:lnTo>
                    <a:lnTo>
                      <a:pt x="132" y="1815"/>
                    </a:lnTo>
                    <a:lnTo>
                      <a:pt x="53" y="1920"/>
                    </a:lnTo>
                    <a:lnTo>
                      <a:pt x="26" y="1946"/>
                    </a:lnTo>
                    <a:lnTo>
                      <a:pt x="13" y="1986"/>
                    </a:lnTo>
                    <a:lnTo>
                      <a:pt x="0" y="2065"/>
                    </a:lnTo>
                    <a:lnTo>
                      <a:pt x="26" y="2131"/>
                    </a:lnTo>
                    <a:lnTo>
                      <a:pt x="53" y="2170"/>
                    </a:lnTo>
                    <a:lnTo>
                      <a:pt x="79" y="2196"/>
                    </a:lnTo>
                    <a:lnTo>
                      <a:pt x="118" y="2223"/>
                    </a:lnTo>
                    <a:lnTo>
                      <a:pt x="145" y="2236"/>
                    </a:lnTo>
                    <a:lnTo>
                      <a:pt x="224" y="2236"/>
                    </a:lnTo>
                    <a:lnTo>
                      <a:pt x="303" y="2209"/>
                    </a:lnTo>
                    <a:lnTo>
                      <a:pt x="329" y="2196"/>
                    </a:lnTo>
                    <a:lnTo>
                      <a:pt x="355" y="2157"/>
                    </a:lnTo>
                    <a:lnTo>
                      <a:pt x="434" y="2078"/>
                    </a:lnTo>
                    <a:lnTo>
                      <a:pt x="618" y="1881"/>
                    </a:lnTo>
                    <a:lnTo>
                      <a:pt x="907" y="1591"/>
                    </a:lnTo>
                    <a:lnTo>
                      <a:pt x="1091" y="1434"/>
                    </a:lnTo>
                    <a:lnTo>
                      <a:pt x="1302" y="1276"/>
                    </a:lnTo>
                    <a:lnTo>
                      <a:pt x="1525" y="1105"/>
                    </a:lnTo>
                    <a:lnTo>
                      <a:pt x="1775" y="947"/>
                    </a:lnTo>
                    <a:lnTo>
                      <a:pt x="2038" y="803"/>
                    </a:lnTo>
                    <a:lnTo>
                      <a:pt x="2327" y="671"/>
                    </a:lnTo>
                    <a:lnTo>
                      <a:pt x="2617" y="553"/>
                    </a:lnTo>
                    <a:lnTo>
                      <a:pt x="2774" y="513"/>
                    </a:lnTo>
                    <a:lnTo>
                      <a:pt x="2932" y="474"/>
                    </a:lnTo>
                    <a:lnTo>
                      <a:pt x="3090" y="434"/>
                    </a:lnTo>
                    <a:lnTo>
                      <a:pt x="3261" y="408"/>
                    </a:lnTo>
                    <a:lnTo>
                      <a:pt x="3419" y="395"/>
                    </a:lnTo>
                    <a:lnTo>
                      <a:pt x="3760" y="395"/>
                    </a:lnTo>
                    <a:lnTo>
                      <a:pt x="3931" y="408"/>
                    </a:lnTo>
                    <a:lnTo>
                      <a:pt x="4089" y="434"/>
                    </a:lnTo>
                    <a:lnTo>
                      <a:pt x="4247" y="474"/>
                    </a:lnTo>
                    <a:lnTo>
                      <a:pt x="4405" y="513"/>
                    </a:lnTo>
                    <a:lnTo>
                      <a:pt x="4562" y="553"/>
                    </a:lnTo>
                    <a:lnTo>
                      <a:pt x="4865" y="671"/>
                    </a:lnTo>
                    <a:lnTo>
                      <a:pt x="5141" y="803"/>
                    </a:lnTo>
                    <a:lnTo>
                      <a:pt x="5404" y="947"/>
                    </a:lnTo>
                    <a:lnTo>
                      <a:pt x="5654" y="1105"/>
                    </a:lnTo>
                    <a:lnTo>
                      <a:pt x="5890" y="1276"/>
                    </a:lnTo>
                    <a:lnTo>
                      <a:pt x="6088" y="1434"/>
                    </a:lnTo>
                    <a:lnTo>
                      <a:pt x="6272" y="1591"/>
                    </a:lnTo>
                    <a:lnTo>
                      <a:pt x="6574" y="1881"/>
                    </a:lnTo>
                    <a:lnTo>
                      <a:pt x="6758" y="2078"/>
                    </a:lnTo>
                    <a:lnTo>
                      <a:pt x="6824" y="2157"/>
                    </a:lnTo>
                    <a:lnTo>
                      <a:pt x="6863" y="2196"/>
                    </a:lnTo>
                    <a:lnTo>
                      <a:pt x="6903" y="2223"/>
                    </a:lnTo>
                    <a:lnTo>
                      <a:pt x="6942" y="2236"/>
                    </a:lnTo>
                    <a:lnTo>
                      <a:pt x="6982" y="2236"/>
                    </a:lnTo>
                    <a:lnTo>
                      <a:pt x="7047" y="2223"/>
                    </a:lnTo>
                    <a:lnTo>
                      <a:pt x="7100" y="2196"/>
                    </a:lnTo>
                    <a:lnTo>
                      <a:pt x="7139" y="2170"/>
                    </a:lnTo>
                    <a:lnTo>
                      <a:pt x="7153" y="2131"/>
                    </a:lnTo>
                    <a:lnTo>
                      <a:pt x="7179" y="2065"/>
                    </a:lnTo>
                    <a:lnTo>
                      <a:pt x="7179" y="1986"/>
                    </a:lnTo>
                    <a:lnTo>
                      <a:pt x="7166" y="1946"/>
                    </a:lnTo>
                    <a:lnTo>
                      <a:pt x="7139" y="1920"/>
                    </a:lnTo>
                    <a:lnTo>
                      <a:pt x="7047" y="1815"/>
                    </a:lnTo>
                    <a:lnTo>
                      <a:pt x="6837" y="1578"/>
                    </a:lnTo>
                    <a:lnTo>
                      <a:pt x="6692" y="1434"/>
                    </a:lnTo>
                    <a:lnTo>
                      <a:pt x="6521" y="1276"/>
                    </a:lnTo>
                    <a:lnTo>
                      <a:pt x="6324" y="1105"/>
                    </a:lnTo>
                    <a:lnTo>
                      <a:pt x="6101" y="921"/>
                    </a:lnTo>
                    <a:lnTo>
                      <a:pt x="5851" y="750"/>
                    </a:lnTo>
                    <a:lnTo>
                      <a:pt x="5575" y="579"/>
                    </a:lnTo>
                    <a:lnTo>
                      <a:pt x="5299" y="421"/>
                    </a:lnTo>
                    <a:lnTo>
                      <a:pt x="4983" y="290"/>
                    </a:lnTo>
                    <a:lnTo>
                      <a:pt x="4654" y="172"/>
                    </a:lnTo>
                    <a:lnTo>
                      <a:pt x="4497" y="119"/>
                    </a:lnTo>
                    <a:lnTo>
                      <a:pt x="4326" y="79"/>
                    </a:lnTo>
                    <a:lnTo>
                      <a:pt x="4142" y="40"/>
                    </a:lnTo>
                    <a:lnTo>
                      <a:pt x="3958" y="14"/>
                    </a:lnTo>
                    <a:lnTo>
                      <a:pt x="3774" y="1"/>
                    </a:lnTo>
                    <a:close/>
                  </a:path>
                </a:pathLst>
              </a:custGeom>
              <a:solidFill>
                <a:srgbClr val="6767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" name="Google Shape;1110;p29">
                <a:extLst>
                  <a:ext uri="{FF2B5EF4-FFF2-40B4-BE49-F238E27FC236}">
                    <a16:creationId xmlns:a16="http://schemas.microsoft.com/office/drawing/2014/main" id="{92048404-B2FF-3710-D702-A11FB26E2465}"/>
                  </a:ext>
                </a:extLst>
              </p:cNvPr>
              <p:cNvSpPr/>
              <p:nvPr/>
            </p:nvSpPr>
            <p:spPr>
              <a:xfrm>
                <a:off x="4744296" y="1454569"/>
                <a:ext cx="130478" cy="40639"/>
              </a:xfrm>
              <a:custGeom>
                <a:avLst/>
                <a:gdLst/>
                <a:ahLst/>
                <a:cxnLst/>
                <a:rect l="l" t="t" r="r" b="b"/>
                <a:pathLst>
                  <a:path w="7179" h="2236" fill="none" extrusionOk="0">
                    <a:moveTo>
                      <a:pt x="6982" y="2236"/>
                    </a:moveTo>
                    <a:lnTo>
                      <a:pt x="6982" y="2236"/>
                    </a:lnTo>
                    <a:lnTo>
                      <a:pt x="6942" y="2236"/>
                    </a:lnTo>
                    <a:lnTo>
                      <a:pt x="6903" y="2223"/>
                    </a:lnTo>
                    <a:lnTo>
                      <a:pt x="6863" y="2196"/>
                    </a:lnTo>
                    <a:lnTo>
                      <a:pt x="6824" y="2157"/>
                    </a:lnTo>
                    <a:lnTo>
                      <a:pt x="6824" y="2157"/>
                    </a:lnTo>
                    <a:lnTo>
                      <a:pt x="6758" y="2078"/>
                    </a:lnTo>
                    <a:lnTo>
                      <a:pt x="6574" y="1881"/>
                    </a:lnTo>
                    <a:lnTo>
                      <a:pt x="6272" y="1591"/>
                    </a:lnTo>
                    <a:lnTo>
                      <a:pt x="6088" y="1434"/>
                    </a:lnTo>
                    <a:lnTo>
                      <a:pt x="5890" y="1276"/>
                    </a:lnTo>
                    <a:lnTo>
                      <a:pt x="5654" y="1105"/>
                    </a:lnTo>
                    <a:lnTo>
                      <a:pt x="5404" y="947"/>
                    </a:lnTo>
                    <a:lnTo>
                      <a:pt x="5141" y="803"/>
                    </a:lnTo>
                    <a:lnTo>
                      <a:pt x="4865" y="671"/>
                    </a:lnTo>
                    <a:lnTo>
                      <a:pt x="4562" y="553"/>
                    </a:lnTo>
                    <a:lnTo>
                      <a:pt x="4405" y="513"/>
                    </a:lnTo>
                    <a:lnTo>
                      <a:pt x="4247" y="474"/>
                    </a:lnTo>
                    <a:lnTo>
                      <a:pt x="4089" y="434"/>
                    </a:lnTo>
                    <a:lnTo>
                      <a:pt x="3931" y="408"/>
                    </a:lnTo>
                    <a:lnTo>
                      <a:pt x="3760" y="395"/>
                    </a:lnTo>
                    <a:lnTo>
                      <a:pt x="3589" y="395"/>
                    </a:lnTo>
                    <a:lnTo>
                      <a:pt x="3589" y="395"/>
                    </a:lnTo>
                    <a:lnTo>
                      <a:pt x="3419" y="395"/>
                    </a:lnTo>
                    <a:lnTo>
                      <a:pt x="3261" y="408"/>
                    </a:lnTo>
                    <a:lnTo>
                      <a:pt x="3090" y="434"/>
                    </a:lnTo>
                    <a:lnTo>
                      <a:pt x="2932" y="474"/>
                    </a:lnTo>
                    <a:lnTo>
                      <a:pt x="2774" y="513"/>
                    </a:lnTo>
                    <a:lnTo>
                      <a:pt x="2617" y="553"/>
                    </a:lnTo>
                    <a:lnTo>
                      <a:pt x="2327" y="671"/>
                    </a:lnTo>
                    <a:lnTo>
                      <a:pt x="2038" y="803"/>
                    </a:lnTo>
                    <a:lnTo>
                      <a:pt x="1775" y="947"/>
                    </a:lnTo>
                    <a:lnTo>
                      <a:pt x="1525" y="1105"/>
                    </a:lnTo>
                    <a:lnTo>
                      <a:pt x="1302" y="1276"/>
                    </a:lnTo>
                    <a:lnTo>
                      <a:pt x="1091" y="1434"/>
                    </a:lnTo>
                    <a:lnTo>
                      <a:pt x="907" y="1591"/>
                    </a:lnTo>
                    <a:lnTo>
                      <a:pt x="618" y="1881"/>
                    </a:lnTo>
                    <a:lnTo>
                      <a:pt x="434" y="2078"/>
                    </a:lnTo>
                    <a:lnTo>
                      <a:pt x="355" y="2157"/>
                    </a:lnTo>
                    <a:lnTo>
                      <a:pt x="355" y="2157"/>
                    </a:lnTo>
                    <a:lnTo>
                      <a:pt x="329" y="2196"/>
                    </a:lnTo>
                    <a:lnTo>
                      <a:pt x="303" y="2209"/>
                    </a:lnTo>
                    <a:lnTo>
                      <a:pt x="224" y="2236"/>
                    </a:lnTo>
                    <a:lnTo>
                      <a:pt x="145" y="2236"/>
                    </a:lnTo>
                    <a:lnTo>
                      <a:pt x="118" y="2223"/>
                    </a:lnTo>
                    <a:lnTo>
                      <a:pt x="79" y="2196"/>
                    </a:lnTo>
                    <a:lnTo>
                      <a:pt x="79" y="2196"/>
                    </a:lnTo>
                    <a:lnTo>
                      <a:pt x="53" y="2170"/>
                    </a:lnTo>
                    <a:lnTo>
                      <a:pt x="26" y="2131"/>
                    </a:lnTo>
                    <a:lnTo>
                      <a:pt x="0" y="2065"/>
                    </a:lnTo>
                    <a:lnTo>
                      <a:pt x="13" y="1986"/>
                    </a:lnTo>
                    <a:lnTo>
                      <a:pt x="26" y="1946"/>
                    </a:lnTo>
                    <a:lnTo>
                      <a:pt x="53" y="1920"/>
                    </a:lnTo>
                    <a:lnTo>
                      <a:pt x="53" y="1920"/>
                    </a:lnTo>
                    <a:lnTo>
                      <a:pt x="132" y="1815"/>
                    </a:lnTo>
                    <a:lnTo>
                      <a:pt x="342" y="1578"/>
                    </a:lnTo>
                    <a:lnTo>
                      <a:pt x="487" y="1434"/>
                    </a:lnTo>
                    <a:lnTo>
                      <a:pt x="671" y="1276"/>
                    </a:lnTo>
                    <a:lnTo>
                      <a:pt x="868" y="1105"/>
                    </a:lnTo>
                    <a:lnTo>
                      <a:pt x="1091" y="921"/>
                    </a:lnTo>
                    <a:lnTo>
                      <a:pt x="1341" y="750"/>
                    </a:lnTo>
                    <a:lnTo>
                      <a:pt x="1604" y="579"/>
                    </a:lnTo>
                    <a:lnTo>
                      <a:pt x="1893" y="421"/>
                    </a:lnTo>
                    <a:lnTo>
                      <a:pt x="2196" y="290"/>
                    </a:lnTo>
                    <a:lnTo>
                      <a:pt x="2524" y="172"/>
                    </a:lnTo>
                    <a:lnTo>
                      <a:pt x="2695" y="119"/>
                    </a:lnTo>
                    <a:lnTo>
                      <a:pt x="2866" y="79"/>
                    </a:lnTo>
                    <a:lnTo>
                      <a:pt x="3037" y="40"/>
                    </a:lnTo>
                    <a:lnTo>
                      <a:pt x="3221" y="14"/>
                    </a:lnTo>
                    <a:lnTo>
                      <a:pt x="3405" y="1"/>
                    </a:lnTo>
                    <a:lnTo>
                      <a:pt x="3589" y="1"/>
                    </a:lnTo>
                    <a:lnTo>
                      <a:pt x="3589" y="1"/>
                    </a:lnTo>
                    <a:lnTo>
                      <a:pt x="3774" y="1"/>
                    </a:lnTo>
                    <a:lnTo>
                      <a:pt x="3958" y="14"/>
                    </a:lnTo>
                    <a:lnTo>
                      <a:pt x="4142" y="40"/>
                    </a:lnTo>
                    <a:lnTo>
                      <a:pt x="4326" y="79"/>
                    </a:lnTo>
                    <a:lnTo>
                      <a:pt x="4497" y="119"/>
                    </a:lnTo>
                    <a:lnTo>
                      <a:pt x="4654" y="172"/>
                    </a:lnTo>
                    <a:lnTo>
                      <a:pt x="4983" y="290"/>
                    </a:lnTo>
                    <a:lnTo>
                      <a:pt x="5299" y="421"/>
                    </a:lnTo>
                    <a:lnTo>
                      <a:pt x="5575" y="579"/>
                    </a:lnTo>
                    <a:lnTo>
                      <a:pt x="5851" y="750"/>
                    </a:lnTo>
                    <a:lnTo>
                      <a:pt x="6101" y="921"/>
                    </a:lnTo>
                    <a:lnTo>
                      <a:pt x="6324" y="1105"/>
                    </a:lnTo>
                    <a:lnTo>
                      <a:pt x="6521" y="1276"/>
                    </a:lnTo>
                    <a:lnTo>
                      <a:pt x="6692" y="1434"/>
                    </a:lnTo>
                    <a:lnTo>
                      <a:pt x="6837" y="1578"/>
                    </a:lnTo>
                    <a:lnTo>
                      <a:pt x="7047" y="1815"/>
                    </a:lnTo>
                    <a:lnTo>
                      <a:pt x="7139" y="1920"/>
                    </a:lnTo>
                    <a:lnTo>
                      <a:pt x="7139" y="1920"/>
                    </a:lnTo>
                    <a:lnTo>
                      <a:pt x="7166" y="1946"/>
                    </a:lnTo>
                    <a:lnTo>
                      <a:pt x="7179" y="1986"/>
                    </a:lnTo>
                    <a:lnTo>
                      <a:pt x="7179" y="2065"/>
                    </a:lnTo>
                    <a:lnTo>
                      <a:pt x="7153" y="2131"/>
                    </a:lnTo>
                    <a:lnTo>
                      <a:pt x="7139" y="2170"/>
                    </a:lnTo>
                    <a:lnTo>
                      <a:pt x="7100" y="2196"/>
                    </a:lnTo>
                    <a:lnTo>
                      <a:pt x="7100" y="2196"/>
                    </a:lnTo>
                    <a:lnTo>
                      <a:pt x="7047" y="2223"/>
                    </a:lnTo>
                    <a:lnTo>
                      <a:pt x="6982" y="2236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" name="Google Shape;1111;p29">
                <a:extLst>
                  <a:ext uri="{FF2B5EF4-FFF2-40B4-BE49-F238E27FC236}">
                    <a16:creationId xmlns:a16="http://schemas.microsoft.com/office/drawing/2014/main" id="{6CE54A64-43A8-F747-A9FC-81F3BEEAFD6C}"/>
                  </a:ext>
                </a:extLst>
              </p:cNvPr>
              <p:cNvSpPr/>
              <p:nvPr/>
            </p:nvSpPr>
            <p:spPr>
              <a:xfrm>
                <a:off x="4734009" y="1431395"/>
                <a:ext cx="151289" cy="87004"/>
              </a:xfrm>
              <a:custGeom>
                <a:avLst/>
                <a:gdLst/>
                <a:ahLst/>
                <a:cxnLst/>
                <a:rect l="l" t="t" r="r" b="b"/>
                <a:pathLst>
                  <a:path w="8324" h="4787" extrusionOk="0">
                    <a:moveTo>
                      <a:pt x="4340" y="1276"/>
                    </a:moveTo>
                    <a:lnTo>
                      <a:pt x="4524" y="1289"/>
                    </a:lnTo>
                    <a:lnTo>
                      <a:pt x="4708" y="1315"/>
                    </a:lnTo>
                    <a:lnTo>
                      <a:pt x="4892" y="1354"/>
                    </a:lnTo>
                    <a:lnTo>
                      <a:pt x="5063" y="1394"/>
                    </a:lnTo>
                    <a:lnTo>
                      <a:pt x="5220" y="1447"/>
                    </a:lnTo>
                    <a:lnTo>
                      <a:pt x="5549" y="1565"/>
                    </a:lnTo>
                    <a:lnTo>
                      <a:pt x="5865" y="1696"/>
                    </a:lnTo>
                    <a:lnTo>
                      <a:pt x="6141" y="1854"/>
                    </a:lnTo>
                    <a:lnTo>
                      <a:pt x="6417" y="2025"/>
                    </a:lnTo>
                    <a:lnTo>
                      <a:pt x="6667" y="2196"/>
                    </a:lnTo>
                    <a:lnTo>
                      <a:pt x="6890" y="2380"/>
                    </a:lnTo>
                    <a:lnTo>
                      <a:pt x="7087" y="2551"/>
                    </a:lnTo>
                    <a:lnTo>
                      <a:pt x="7258" y="2709"/>
                    </a:lnTo>
                    <a:lnTo>
                      <a:pt x="7403" y="2853"/>
                    </a:lnTo>
                    <a:lnTo>
                      <a:pt x="7613" y="3090"/>
                    </a:lnTo>
                    <a:lnTo>
                      <a:pt x="7705" y="3195"/>
                    </a:lnTo>
                    <a:lnTo>
                      <a:pt x="7732" y="3221"/>
                    </a:lnTo>
                    <a:lnTo>
                      <a:pt x="7745" y="3261"/>
                    </a:lnTo>
                    <a:lnTo>
                      <a:pt x="7745" y="3340"/>
                    </a:lnTo>
                    <a:lnTo>
                      <a:pt x="7719" y="3406"/>
                    </a:lnTo>
                    <a:lnTo>
                      <a:pt x="7705" y="3445"/>
                    </a:lnTo>
                    <a:lnTo>
                      <a:pt x="7666" y="3471"/>
                    </a:lnTo>
                    <a:lnTo>
                      <a:pt x="7613" y="3498"/>
                    </a:lnTo>
                    <a:lnTo>
                      <a:pt x="7548" y="3511"/>
                    </a:lnTo>
                    <a:lnTo>
                      <a:pt x="7508" y="3511"/>
                    </a:lnTo>
                    <a:lnTo>
                      <a:pt x="7469" y="3498"/>
                    </a:lnTo>
                    <a:lnTo>
                      <a:pt x="7429" y="3471"/>
                    </a:lnTo>
                    <a:lnTo>
                      <a:pt x="7390" y="3432"/>
                    </a:lnTo>
                    <a:lnTo>
                      <a:pt x="7324" y="3353"/>
                    </a:lnTo>
                    <a:lnTo>
                      <a:pt x="7140" y="3156"/>
                    </a:lnTo>
                    <a:lnTo>
                      <a:pt x="6838" y="2866"/>
                    </a:lnTo>
                    <a:lnTo>
                      <a:pt x="6654" y="2709"/>
                    </a:lnTo>
                    <a:lnTo>
                      <a:pt x="6456" y="2551"/>
                    </a:lnTo>
                    <a:lnTo>
                      <a:pt x="6220" y="2380"/>
                    </a:lnTo>
                    <a:lnTo>
                      <a:pt x="5970" y="2222"/>
                    </a:lnTo>
                    <a:lnTo>
                      <a:pt x="5707" y="2078"/>
                    </a:lnTo>
                    <a:lnTo>
                      <a:pt x="5431" y="1946"/>
                    </a:lnTo>
                    <a:lnTo>
                      <a:pt x="5128" y="1828"/>
                    </a:lnTo>
                    <a:lnTo>
                      <a:pt x="4971" y="1788"/>
                    </a:lnTo>
                    <a:lnTo>
                      <a:pt x="4813" y="1749"/>
                    </a:lnTo>
                    <a:lnTo>
                      <a:pt x="4655" y="1709"/>
                    </a:lnTo>
                    <a:lnTo>
                      <a:pt x="4497" y="1683"/>
                    </a:lnTo>
                    <a:lnTo>
                      <a:pt x="4326" y="1670"/>
                    </a:lnTo>
                    <a:lnTo>
                      <a:pt x="3985" y="1670"/>
                    </a:lnTo>
                    <a:lnTo>
                      <a:pt x="3827" y="1683"/>
                    </a:lnTo>
                    <a:lnTo>
                      <a:pt x="3656" y="1709"/>
                    </a:lnTo>
                    <a:lnTo>
                      <a:pt x="3498" y="1749"/>
                    </a:lnTo>
                    <a:lnTo>
                      <a:pt x="3340" y="1788"/>
                    </a:lnTo>
                    <a:lnTo>
                      <a:pt x="3183" y="1828"/>
                    </a:lnTo>
                    <a:lnTo>
                      <a:pt x="2893" y="1946"/>
                    </a:lnTo>
                    <a:lnTo>
                      <a:pt x="2604" y="2078"/>
                    </a:lnTo>
                    <a:lnTo>
                      <a:pt x="2341" y="2222"/>
                    </a:lnTo>
                    <a:lnTo>
                      <a:pt x="2091" y="2380"/>
                    </a:lnTo>
                    <a:lnTo>
                      <a:pt x="1868" y="2551"/>
                    </a:lnTo>
                    <a:lnTo>
                      <a:pt x="1657" y="2709"/>
                    </a:lnTo>
                    <a:lnTo>
                      <a:pt x="1473" y="2866"/>
                    </a:lnTo>
                    <a:lnTo>
                      <a:pt x="1184" y="3156"/>
                    </a:lnTo>
                    <a:lnTo>
                      <a:pt x="1000" y="3353"/>
                    </a:lnTo>
                    <a:lnTo>
                      <a:pt x="921" y="3432"/>
                    </a:lnTo>
                    <a:lnTo>
                      <a:pt x="895" y="3471"/>
                    </a:lnTo>
                    <a:lnTo>
                      <a:pt x="855" y="3498"/>
                    </a:lnTo>
                    <a:lnTo>
                      <a:pt x="816" y="3511"/>
                    </a:lnTo>
                    <a:lnTo>
                      <a:pt x="763" y="3511"/>
                    </a:lnTo>
                    <a:lnTo>
                      <a:pt x="711" y="3498"/>
                    </a:lnTo>
                    <a:lnTo>
                      <a:pt x="645" y="3471"/>
                    </a:lnTo>
                    <a:lnTo>
                      <a:pt x="619" y="3445"/>
                    </a:lnTo>
                    <a:lnTo>
                      <a:pt x="592" y="3406"/>
                    </a:lnTo>
                    <a:lnTo>
                      <a:pt x="566" y="3340"/>
                    </a:lnTo>
                    <a:lnTo>
                      <a:pt x="579" y="3261"/>
                    </a:lnTo>
                    <a:lnTo>
                      <a:pt x="592" y="3221"/>
                    </a:lnTo>
                    <a:lnTo>
                      <a:pt x="619" y="3195"/>
                    </a:lnTo>
                    <a:lnTo>
                      <a:pt x="698" y="3090"/>
                    </a:lnTo>
                    <a:lnTo>
                      <a:pt x="908" y="2853"/>
                    </a:lnTo>
                    <a:lnTo>
                      <a:pt x="1053" y="2709"/>
                    </a:lnTo>
                    <a:lnTo>
                      <a:pt x="1237" y="2551"/>
                    </a:lnTo>
                    <a:lnTo>
                      <a:pt x="1434" y="2380"/>
                    </a:lnTo>
                    <a:lnTo>
                      <a:pt x="1657" y="2196"/>
                    </a:lnTo>
                    <a:lnTo>
                      <a:pt x="1907" y="2025"/>
                    </a:lnTo>
                    <a:lnTo>
                      <a:pt x="2170" y="1854"/>
                    </a:lnTo>
                    <a:lnTo>
                      <a:pt x="2459" y="1696"/>
                    </a:lnTo>
                    <a:lnTo>
                      <a:pt x="2762" y="1565"/>
                    </a:lnTo>
                    <a:lnTo>
                      <a:pt x="3090" y="1447"/>
                    </a:lnTo>
                    <a:lnTo>
                      <a:pt x="3261" y="1394"/>
                    </a:lnTo>
                    <a:lnTo>
                      <a:pt x="3432" y="1354"/>
                    </a:lnTo>
                    <a:lnTo>
                      <a:pt x="3603" y="1315"/>
                    </a:lnTo>
                    <a:lnTo>
                      <a:pt x="3787" y="1289"/>
                    </a:lnTo>
                    <a:lnTo>
                      <a:pt x="3971" y="1276"/>
                    </a:lnTo>
                    <a:close/>
                    <a:moveTo>
                      <a:pt x="2394" y="0"/>
                    </a:moveTo>
                    <a:lnTo>
                      <a:pt x="2144" y="13"/>
                    </a:lnTo>
                    <a:lnTo>
                      <a:pt x="1907" y="53"/>
                    </a:lnTo>
                    <a:lnTo>
                      <a:pt x="1684" y="105"/>
                    </a:lnTo>
                    <a:lnTo>
                      <a:pt x="1460" y="184"/>
                    </a:lnTo>
                    <a:lnTo>
                      <a:pt x="1250" y="290"/>
                    </a:lnTo>
                    <a:lnTo>
                      <a:pt x="1053" y="408"/>
                    </a:lnTo>
                    <a:lnTo>
                      <a:pt x="869" y="552"/>
                    </a:lnTo>
                    <a:lnTo>
                      <a:pt x="698" y="697"/>
                    </a:lnTo>
                    <a:lnTo>
                      <a:pt x="540" y="868"/>
                    </a:lnTo>
                    <a:lnTo>
                      <a:pt x="408" y="1052"/>
                    </a:lnTo>
                    <a:lnTo>
                      <a:pt x="290" y="1249"/>
                    </a:lnTo>
                    <a:lnTo>
                      <a:pt x="185" y="1460"/>
                    </a:lnTo>
                    <a:lnTo>
                      <a:pt x="106" y="1683"/>
                    </a:lnTo>
                    <a:lnTo>
                      <a:pt x="53" y="1907"/>
                    </a:lnTo>
                    <a:lnTo>
                      <a:pt x="14" y="2143"/>
                    </a:lnTo>
                    <a:lnTo>
                      <a:pt x="1" y="2393"/>
                    </a:lnTo>
                    <a:lnTo>
                      <a:pt x="14" y="2630"/>
                    </a:lnTo>
                    <a:lnTo>
                      <a:pt x="53" y="2866"/>
                    </a:lnTo>
                    <a:lnTo>
                      <a:pt x="106" y="3103"/>
                    </a:lnTo>
                    <a:lnTo>
                      <a:pt x="185" y="3327"/>
                    </a:lnTo>
                    <a:lnTo>
                      <a:pt x="290" y="3524"/>
                    </a:lnTo>
                    <a:lnTo>
                      <a:pt x="408" y="3721"/>
                    </a:lnTo>
                    <a:lnTo>
                      <a:pt x="540" y="3905"/>
                    </a:lnTo>
                    <a:lnTo>
                      <a:pt x="698" y="4076"/>
                    </a:lnTo>
                    <a:lnTo>
                      <a:pt x="869" y="4234"/>
                    </a:lnTo>
                    <a:lnTo>
                      <a:pt x="1053" y="4378"/>
                    </a:lnTo>
                    <a:lnTo>
                      <a:pt x="1250" y="4497"/>
                    </a:lnTo>
                    <a:lnTo>
                      <a:pt x="1460" y="4589"/>
                    </a:lnTo>
                    <a:lnTo>
                      <a:pt x="1684" y="4668"/>
                    </a:lnTo>
                    <a:lnTo>
                      <a:pt x="1907" y="4733"/>
                    </a:lnTo>
                    <a:lnTo>
                      <a:pt x="2144" y="4773"/>
                    </a:lnTo>
                    <a:lnTo>
                      <a:pt x="2394" y="4786"/>
                    </a:lnTo>
                    <a:lnTo>
                      <a:pt x="5930" y="4786"/>
                    </a:lnTo>
                    <a:lnTo>
                      <a:pt x="6167" y="4773"/>
                    </a:lnTo>
                    <a:lnTo>
                      <a:pt x="6404" y="4733"/>
                    </a:lnTo>
                    <a:lnTo>
                      <a:pt x="6640" y="4668"/>
                    </a:lnTo>
                    <a:lnTo>
                      <a:pt x="6851" y="4589"/>
                    </a:lnTo>
                    <a:lnTo>
                      <a:pt x="7061" y="4497"/>
                    </a:lnTo>
                    <a:lnTo>
                      <a:pt x="7258" y="4378"/>
                    </a:lnTo>
                    <a:lnTo>
                      <a:pt x="7442" y="4234"/>
                    </a:lnTo>
                    <a:lnTo>
                      <a:pt x="7613" y="4076"/>
                    </a:lnTo>
                    <a:lnTo>
                      <a:pt x="7771" y="3905"/>
                    </a:lnTo>
                    <a:lnTo>
                      <a:pt x="7916" y="3721"/>
                    </a:lnTo>
                    <a:lnTo>
                      <a:pt x="8034" y="3524"/>
                    </a:lnTo>
                    <a:lnTo>
                      <a:pt x="8126" y="3327"/>
                    </a:lnTo>
                    <a:lnTo>
                      <a:pt x="8205" y="3103"/>
                    </a:lnTo>
                    <a:lnTo>
                      <a:pt x="8271" y="2866"/>
                    </a:lnTo>
                    <a:lnTo>
                      <a:pt x="8310" y="2630"/>
                    </a:lnTo>
                    <a:lnTo>
                      <a:pt x="8323" y="2393"/>
                    </a:lnTo>
                    <a:lnTo>
                      <a:pt x="8310" y="2143"/>
                    </a:lnTo>
                    <a:lnTo>
                      <a:pt x="8271" y="1907"/>
                    </a:lnTo>
                    <a:lnTo>
                      <a:pt x="8205" y="1683"/>
                    </a:lnTo>
                    <a:lnTo>
                      <a:pt x="8126" y="1460"/>
                    </a:lnTo>
                    <a:lnTo>
                      <a:pt x="8034" y="1249"/>
                    </a:lnTo>
                    <a:lnTo>
                      <a:pt x="7916" y="1052"/>
                    </a:lnTo>
                    <a:lnTo>
                      <a:pt x="7771" y="868"/>
                    </a:lnTo>
                    <a:lnTo>
                      <a:pt x="7613" y="697"/>
                    </a:lnTo>
                    <a:lnTo>
                      <a:pt x="7442" y="552"/>
                    </a:lnTo>
                    <a:lnTo>
                      <a:pt x="7258" y="408"/>
                    </a:lnTo>
                    <a:lnTo>
                      <a:pt x="7061" y="290"/>
                    </a:lnTo>
                    <a:lnTo>
                      <a:pt x="6851" y="184"/>
                    </a:lnTo>
                    <a:lnTo>
                      <a:pt x="6640" y="105"/>
                    </a:lnTo>
                    <a:lnTo>
                      <a:pt x="6404" y="53"/>
                    </a:lnTo>
                    <a:lnTo>
                      <a:pt x="6167" y="13"/>
                    </a:lnTo>
                    <a:lnTo>
                      <a:pt x="5930" y="0"/>
                    </a:lnTo>
                    <a:close/>
                  </a:path>
                </a:pathLst>
              </a:custGeom>
              <a:solidFill>
                <a:srgbClr val="EAEDD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" name="Google Shape;1112;p29">
                <a:extLst>
                  <a:ext uri="{FF2B5EF4-FFF2-40B4-BE49-F238E27FC236}">
                    <a16:creationId xmlns:a16="http://schemas.microsoft.com/office/drawing/2014/main" id="{C9F66899-78B5-5F4A-4638-B6B20E244DD6}"/>
                  </a:ext>
                </a:extLst>
              </p:cNvPr>
              <p:cNvSpPr/>
              <p:nvPr/>
            </p:nvSpPr>
            <p:spPr>
              <a:xfrm>
                <a:off x="4744296" y="1454569"/>
                <a:ext cx="130478" cy="40639"/>
              </a:xfrm>
              <a:custGeom>
                <a:avLst/>
                <a:gdLst/>
                <a:ahLst/>
                <a:cxnLst/>
                <a:rect l="l" t="t" r="r" b="b"/>
                <a:pathLst>
                  <a:path w="7179" h="2236" fill="none" extrusionOk="0">
                    <a:moveTo>
                      <a:pt x="197" y="2236"/>
                    </a:moveTo>
                    <a:lnTo>
                      <a:pt x="197" y="2236"/>
                    </a:lnTo>
                    <a:lnTo>
                      <a:pt x="145" y="2223"/>
                    </a:lnTo>
                    <a:lnTo>
                      <a:pt x="79" y="2196"/>
                    </a:lnTo>
                    <a:lnTo>
                      <a:pt x="79" y="2196"/>
                    </a:lnTo>
                    <a:lnTo>
                      <a:pt x="53" y="2170"/>
                    </a:lnTo>
                    <a:lnTo>
                      <a:pt x="26" y="2131"/>
                    </a:lnTo>
                    <a:lnTo>
                      <a:pt x="0" y="2065"/>
                    </a:lnTo>
                    <a:lnTo>
                      <a:pt x="13" y="1986"/>
                    </a:lnTo>
                    <a:lnTo>
                      <a:pt x="26" y="1946"/>
                    </a:lnTo>
                    <a:lnTo>
                      <a:pt x="53" y="1920"/>
                    </a:lnTo>
                    <a:lnTo>
                      <a:pt x="53" y="1920"/>
                    </a:lnTo>
                    <a:lnTo>
                      <a:pt x="132" y="1815"/>
                    </a:lnTo>
                    <a:lnTo>
                      <a:pt x="342" y="1578"/>
                    </a:lnTo>
                    <a:lnTo>
                      <a:pt x="487" y="1434"/>
                    </a:lnTo>
                    <a:lnTo>
                      <a:pt x="671" y="1276"/>
                    </a:lnTo>
                    <a:lnTo>
                      <a:pt x="868" y="1105"/>
                    </a:lnTo>
                    <a:lnTo>
                      <a:pt x="1091" y="921"/>
                    </a:lnTo>
                    <a:lnTo>
                      <a:pt x="1341" y="750"/>
                    </a:lnTo>
                    <a:lnTo>
                      <a:pt x="1604" y="579"/>
                    </a:lnTo>
                    <a:lnTo>
                      <a:pt x="1893" y="421"/>
                    </a:lnTo>
                    <a:lnTo>
                      <a:pt x="2196" y="290"/>
                    </a:lnTo>
                    <a:lnTo>
                      <a:pt x="2524" y="172"/>
                    </a:lnTo>
                    <a:lnTo>
                      <a:pt x="2695" y="119"/>
                    </a:lnTo>
                    <a:lnTo>
                      <a:pt x="2866" y="79"/>
                    </a:lnTo>
                    <a:lnTo>
                      <a:pt x="3037" y="40"/>
                    </a:lnTo>
                    <a:lnTo>
                      <a:pt x="3221" y="14"/>
                    </a:lnTo>
                    <a:lnTo>
                      <a:pt x="3405" y="1"/>
                    </a:lnTo>
                    <a:lnTo>
                      <a:pt x="3589" y="1"/>
                    </a:lnTo>
                    <a:lnTo>
                      <a:pt x="3589" y="1"/>
                    </a:lnTo>
                    <a:lnTo>
                      <a:pt x="3774" y="1"/>
                    </a:lnTo>
                    <a:lnTo>
                      <a:pt x="3958" y="14"/>
                    </a:lnTo>
                    <a:lnTo>
                      <a:pt x="4142" y="40"/>
                    </a:lnTo>
                    <a:lnTo>
                      <a:pt x="4326" y="79"/>
                    </a:lnTo>
                    <a:lnTo>
                      <a:pt x="4497" y="119"/>
                    </a:lnTo>
                    <a:lnTo>
                      <a:pt x="4654" y="172"/>
                    </a:lnTo>
                    <a:lnTo>
                      <a:pt x="4983" y="290"/>
                    </a:lnTo>
                    <a:lnTo>
                      <a:pt x="5299" y="421"/>
                    </a:lnTo>
                    <a:lnTo>
                      <a:pt x="5575" y="579"/>
                    </a:lnTo>
                    <a:lnTo>
                      <a:pt x="5851" y="750"/>
                    </a:lnTo>
                    <a:lnTo>
                      <a:pt x="6101" y="921"/>
                    </a:lnTo>
                    <a:lnTo>
                      <a:pt x="6324" y="1105"/>
                    </a:lnTo>
                    <a:lnTo>
                      <a:pt x="6521" y="1276"/>
                    </a:lnTo>
                    <a:lnTo>
                      <a:pt x="6692" y="1434"/>
                    </a:lnTo>
                    <a:lnTo>
                      <a:pt x="6837" y="1578"/>
                    </a:lnTo>
                    <a:lnTo>
                      <a:pt x="7047" y="1815"/>
                    </a:lnTo>
                    <a:lnTo>
                      <a:pt x="7139" y="1920"/>
                    </a:lnTo>
                    <a:lnTo>
                      <a:pt x="7139" y="1920"/>
                    </a:lnTo>
                    <a:lnTo>
                      <a:pt x="7166" y="1946"/>
                    </a:lnTo>
                    <a:lnTo>
                      <a:pt x="7179" y="1986"/>
                    </a:lnTo>
                    <a:lnTo>
                      <a:pt x="7179" y="2065"/>
                    </a:lnTo>
                    <a:lnTo>
                      <a:pt x="7153" y="2131"/>
                    </a:lnTo>
                    <a:lnTo>
                      <a:pt x="7139" y="2170"/>
                    </a:lnTo>
                    <a:lnTo>
                      <a:pt x="7100" y="2196"/>
                    </a:lnTo>
                    <a:lnTo>
                      <a:pt x="7100" y="2196"/>
                    </a:lnTo>
                    <a:lnTo>
                      <a:pt x="7047" y="2223"/>
                    </a:lnTo>
                    <a:lnTo>
                      <a:pt x="6982" y="2236"/>
                    </a:lnTo>
                    <a:lnTo>
                      <a:pt x="6982" y="2236"/>
                    </a:lnTo>
                    <a:lnTo>
                      <a:pt x="6942" y="2236"/>
                    </a:lnTo>
                    <a:lnTo>
                      <a:pt x="6903" y="2223"/>
                    </a:lnTo>
                    <a:lnTo>
                      <a:pt x="6863" y="2196"/>
                    </a:lnTo>
                    <a:lnTo>
                      <a:pt x="6824" y="2157"/>
                    </a:lnTo>
                    <a:lnTo>
                      <a:pt x="6824" y="2157"/>
                    </a:lnTo>
                    <a:lnTo>
                      <a:pt x="6758" y="2078"/>
                    </a:lnTo>
                    <a:lnTo>
                      <a:pt x="6574" y="1881"/>
                    </a:lnTo>
                    <a:lnTo>
                      <a:pt x="6272" y="1591"/>
                    </a:lnTo>
                    <a:lnTo>
                      <a:pt x="6088" y="1434"/>
                    </a:lnTo>
                    <a:lnTo>
                      <a:pt x="5890" y="1276"/>
                    </a:lnTo>
                    <a:lnTo>
                      <a:pt x="5654" y="1105"/>
                    </a:lnTo>
                    <a:lnTo>
                      <a:pt x="5404" y="947"/>
                    </a:lnTo>
                    <a:lnTo>
                      <a:pt x="5141" y="803"/>
                    </a:lnTo>
                    <a:lnTo>
                      <a:pt x="4865" y="671"/>
                    </a:lnTo>
                    <a:lnTo>
                      <a:pt x="4562" y="553"/>
                    </a:lnTo>
                    <a:lnTo>
                      <a:pt x="4405" y="513"/>
                    </a:lnTo>
                    <a:lnTo>
                      <a:pt x="4247" y="474"/>
                    </a:lnTo>
                    <a:lnTo>
                      <a:pt x="4089" y="434"/>
                    </a:lnTo>
                    <a:lnTo>
                      <a:pt x="3931" y="408"/>
                    </a:lnTo>
                    <a:lnTo>
                      <a:pt x="3760" y="395"/>
                    </a:lnTo>
                    <a:lnTo>
                      <a:pt x="3589" y="395"/>
                    </a:lnTo>
                    <a:lnTo>
                      <a:pt x="3589" y="395"/>
                    </a:lnTo>
                    <a:lnTo>
                      <a:pt x="3419" y="395"/>
                    </a:lnTo>
                    <a:lnTo>
                      <a:pt x="3261" y="408"/>
                    </a:lnTo>
                    <a:lnTo>
                      <a:pt x="3090" y="434"/>
                    </a:lnTo>
                    <a:lnTo>
                      <a:pt x="2932" y="474"/>
                    </a:lnTo>
                    <a:lnTo>
                      <a:pt x="2774" y="513"/>
                    </a:lnTo>
                    <a:lnTo>
                      <a:pt x="2617" y="553"/>
                    </a:lnTo>
                    <a:lnTo>
                      <a:pt x="2327" y="671"/>
                    </a:lnTo>
                    <a:lnTo>
                      <a:pt x="2038" y="803"/>
                    </a:lnTo>
                    <a:lnTo>
                      <a:pt x="1775" y="947"/>
                    </a:lnTo>
                    <a:lnTo>
                      <a:pt x="1525" y="1105"/>
                    </a:lnTo>
                    <a:lnTo>
                      <a:pt x="1302" y="1276"/>
                    </a:lnTo>
                    <a:lnTo>
                      <a:pt x="1091" y="1434"/>
                    </a:lnTo>
                    <a:lnTo>
                      <a:pt x="907" y="1591"/>
                    </a:lnTo>
                    <a:lnTo>
                      <a:pt x="618" y="1881"/>
                    </a:lnTo>
                    <a:lnTo>
                      <a:pt x="434" y="2078"/>
                    </a:lnTo>
                    <a:lnTo>
                      <a:pt x="355" y="2157"/>
                    </a:lnTo>
                    <a:lnTo>
                      <a:pt x="355" y="2157"/>
                    </a:lnTo>
                    <a:lnTo>
                      <a:pt x="329" y="2196"/>
                    </a:lnTo>
                    <a:lnTo>
                      <a:pt x="289" y="2223"/>
                    </a:lnTo>
                    <a:lnTo>
                      <a:pt x="250" y="2236"/>
                    </a:lnTo>
                    <a:lnTo>
                      <a:pt x="197" y="2236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" name="Google Shape;1113;p29">
                <a:extLst>
                  <a:ext uri="{FF2B5EF4-FFF2-40B4-BE49-F238E27FC236}">
                    <a16:creationId xmlns:a16="http://schemas.microsoft.com/office/drawing/2014/main" id="{7DE22069-B044-32E3-115B-2F2D145C2067}"/>
                  </a:ext>
                </a:extLst>
              </p:cNvPr>
              <p:cNvSpPr/>
              <p:nvPr/>
            </p:nvSpPr>
            <p:spPr>
              <a:xfrm>
                <a:off x="4734009" y="1431395"/>
                <a:ext cx="151289" cy="87004"/>
              </a:xfrm>
              <a:custGeom>
                <a:avLst/>
                <a:gdLst/>
                <a:ahLst/>
                <a:cxnLst/>
                <a:rect l="l" t="t" r="r" b="b"/>
                <a:pathLst>
                  <a:path w="8324" h="4787" fill="none" extrusionOk="0">
                    <a:moveTo>
                      <a:pt x="5930" y="0"/>
                    </a:moveTo>
                    <a:lnTo>
                      <a:pt x="2394" y="0"/>
                    </a:lnTo>
                    <a:lnTo>
                      <a:pt x="2394" y="0"/>
                    </a:lnTo>
                    <a:lnTo>
                      <a:pt x="2144" y="13"/>
                    </a:lnTo>
                    <a:lnTo>
                      <a:pt x="1907" y="53"/>
                    </a:lnTo>
                    <a:lnTo>
                      <a:pt x="1684" y="105"/>
                    </a:lnTo>
                    <a:lnTo>
                      <a:pt x="1460" y="184"/>
                    </a:lnTo>
                    <a:lnTo>
                      <a:pt x="1250" y="290"/>
                    </a:lnTo>
                    <a:lnTo>
                      <a:pt x="1053" y="408"/>
                    </a:lnTo>
                    <a:lnTo>
                      <a:pt x="869" y="552"/>
                    </a:lnTo>
                    <a:lnTo>
                      <a:pt x="698" y="697"/>
                    </a:lnTo>
                    <a:lnTo>
                      <a:pt x="540" y="868"/>
                    </a:lnTo>
                    <a:lnTo>
                      <a:pt x="408" y="1052"/>
                    </a:lnTo>
                    <a:lnTo>
                      <a:pt x="290" y="1249"/>
                    </a:lnTo>
                    <a:lnTo>
                      <a:pt x="185" y="1460"/>
                    </a:lnTo>
                    <a:lnTo>
                      <a:pt x="106" y="1683"/>
                    </a:lnTo>
                    <a:lnTo>
                      <a:pt x="53" y="1907"/>
                    </a:lnTo>
                    <a:lnTo>
                      <a:pt x="14" y="2143"/>
                    </a:lnTo>
                    <a:lnTo>
                      <a:pt x="1" y="2393"/>
                    </a:lnTo>
                    <a:lnTo>
                      <a:pt x="1" y="2393"/>
                    </a:lnTo>
                    <a:lnTo>
                      <a:pt x="14" y="2630"/>
                    </a:lnTo>
                    <a:lnTo>
                      <a:pt x="53" y="2866"/>
                    </a:lnTo>
                    <a:lnTo>
                      <a:pt x="106" y="3103"/>
                    </a:lnTo>
                    <a:lnTo>
                      <a:pt x="185" y="3327"/>
                    </a:lnTo>
                    <a:lnTo>
                      <a:pt x="290" y="3524"/>
                    </a:lnTo>
                    <a:lnTo>
                      <a:pt x="408" y="3721"/>
                    </a:lnTo>
                    <a:lnTo>
                      <a:pt x="540" y="3905"/>
                    </a:lnTo>
                    <a:lnTo>
                      <a:pt x="698" y="4076"/>
                    </a:lnTo>
                    <a:lnTo>
                      <a:pt x="869" y="4234"/>
                    </a:lnTo>
                    <a:lnTo>
                      <a:pt x="1053" y="4378"/>
                    </a:lnTo>
                    <a:lnTo>
                      <a:pt x="1250" y="4497"/>
                    </a:lnTo>
                    <a:lnTo>
                      <a:pt x="1460" y="4589"/>
                    </a:lnTo>
                    <a:lnTo>
                      <a:pt x="1684" y="4668"/>
                    </a:lnTo>
                    <a:lnTo>
                      <a:pt x="1907" y="4733"/>
                    </a:lnTo>
                    <a:lnTo>
                      <a:pt x="2144" y="4773"/>
                    </a:lnTo>
                    <a:lnTo>
                      <a:pt x="2394" y="4786"/>
                    </a:lnTo>
                    <a:lnTo>
                      <a:pt x="5930" y="4786"/>
                    </a:lnTo>
                    <a:lnTo>
                      <a:pt x="5930" y="4786"/>
                    </a:lnTo>
                    <a:lnTo>
                      <a:pt x="6167" y="4773"/>
                    </a:lnTo>
                    <a:lnTo>
                      <a:pt x="6404" y="4733"/>
                    </a:lnTo>
                    <a:lnTo>
                      <a:pt x="6640" y="4668"/>
                    </a:lnTo>
                    <a:lnTo>
                      <a:pt x="6851" y="4589"/>
                    </a:lnTo>
                    <a:lnTo>
                      <a:pt x="7061" y="4497"/>
                    </a:lnTo>
                    <a:lnTo>
                      <a:pt x="7258" y="4378"/>
                    </a:lnTo>
                    <a:lnTo>
                      <a:pt x="7442" y="4234"/>
                    </a:lnTo>
                    <a:lnTo>
                      <a:pt x="7613" y="4076"/>
                    </a:lnTo>
                    <a:lnTo>
                      <a:pt x="7771" y="3905"/>
                    </a:lnTo>
                    <a:lnTo>
                      <a:pt x="7916" y="3721"/>
                    </a:lnTo>
                    <a:lnTo>
                      <a:pt x="8034" y="3524"/>
                    </a:lnTo>
                    <a:lnTo>
                      <a:pt x="8126" y="3327"/>
                    </a:lnTo>
                    <a:lnTo>
                      <a:pt x="8205" y="3103"/>
                    </a:lnTo>
                    <a:lnTo>
                      <a:pt x="8271" y="2866"/>
                    </a:lnTo>
                    <a:lnTo>
                      <a:pt x="8310" y="2630"/>
                    </a:lnTo>
                    <a:lnTo>
                      <a:pt x="8323" y="2393"/>
                    </a:lnTo>
                    <a:lnTo>
                      <a:pt x="8323" y="2393"/>
                    </a:lnTo>
                    <a:lnTo>
                      <a:pt x="8310" y="2143"/>
                    </a:lnTo>
                    <a:lnTo>
                      <a:pt x="8271" y="1907"/>
                    </a:lnTo>
                    <a:lnTo>
                      <a:pt x="8205" y="1683"/>
                    </a:lnTo>
                    <a:lnTo>
                      <a:pt x="8126" y="1460"/>
                    </a:lnTo>
                    <a:lnTo>
                      <a:pt x="8034" y="1249"/>
                    </a:lnTo>
                    <a:lnTo>
                      <a:pt x="7916" y="1052"/>
                    </a:lnTo>
                    <a:lnTo>
                      <a:pt x="7771" y="868"/>
                    </a:lnTo>
                    <a:lnTo>
                      <a:pt x="7613" y="697"/>
                    </a:lnTo>
                    <a:lnTo>
                      <a:pt x="7442" y="552"/>
                    </a:lnTo>
                    <a:lnTo>
                      <a:pt x="7258" y="408"/>
                    </a:lnTo>
                    <a:lnTo>
                      <a:pt x="7061" y="290"/>
                    </a:lnTo>
                    <a:lnTo>
                      <a:pt x="6851" y="184"/>
                    </a:lnTo>
                    <a:lnTo>
                      <a:pt x="6640" y="105"/>
                    </a:lnTo>
                    <a:lnTo>
                      <a:pt x="6404" y="53"/>
                    </a:lnTo>
                    <a:lnTo>
                      <a:pt x="6167" y="13"/>
                    </a:lnTo>
                    <a:lnTo>
                      <a:pt x="593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" name="Google Shape;1114;p29">
                <a:extLst>
                  <a:ext uri="{FF2B5EF4-FFF2-40B4-BE49-F238E27FC236}">
                    <a16:creationId xmlns:a16="http://schemas.microsoft.com/office/drawing/2014/main" id="{5853956E-1FD2-B388-E768-1FA26174958B}"/>
                  </a:ext>
                </a:extLst>
              </p:cNvPr>
              <p:cNvSpPr/>
              <p:nvPr/>
            </p:nvSpPr>
            <p:spPr>
              <a:xfrm>
                <a:off x="4744296" y="1454569"/>
                <a:ext cx="130478" cy="40639"/>
              </a:xfrm>
              <a:custGeom>
                <a:avLst/>
                <a:gdLst/>
                <a:ahLst/>
                <a:cxnLst/>
                <a:rect l="l" t="t" r="r" b="b"/>
                <a:pathLst>
                  <a:path w="7179" h="2236" extrusionOk="0">
                    <a:moveTo>
                      <a:pt x="3405" y="1"/>
                    </a:moveTo>
                    <a:lnTo>
                      <a:pt x="3221" y="14"/>
                    </a:lnTo>
                    <a:lnTo>
                      <a:pt x="3037" y="40"/>
                    </a:lnTo>
                    <a:lnTo>
                      <a:pt x="2866" y="79"/>
                    </a:lnTo>
                    <a:lnTo>
                      <a:pt x="2695" y="119"/>
                    </a:lnTo>
                    <a:lnTo>
                      <a:pt x="2524" y="172"/>
                    </a:lnTo>
                    <a:lnTo>
                      <a:pt x="2196" y="290"/>
                    </a:lnTo>
                    <a:lnTo>
                      <a:pt x="1893" y="421"/>
                    </a:lnTo>
                    <a:lnTo>
                      <a:pt x="1604" y="579"/>
                    </a:lnTo>
                    <a:lnTo>
                      <a:pt x="1341" y="750"/>
                    </a:lnTo>
                    <a:lnTo>
                      <a:pt x="1091" y="921"/>
                    </a:lnTo>
                    <a:lnTo>
                      <a:pt x="868" y="1105"/>
                    </a:lnTo>
                    <a:lnTo>
                      <a:pt x="671" y="1276"/>
                    </a:lnTo>
                    <a:lnTo>
                      <a:pt x="487" y="1434"/>
                    </a:lnTo>
                    <a:lnTo>
                      <a:pt x="342" y="1578"/>
                    </a:lnTo>
                    <a:lnTo>
                      <a:pt x="132" y="1815"/>
                    </a:lnTo>
                    <a:lnTo>
                      <a:pt x="53" y="1920"/>
                    </a:lnTo>
                    <a:lnTo>
                      <a:pt x="26" y="1946"/>
                    </a:lnTo>
                    <a:lnTo>
                      <a:pt x="13" y="1986"/>
                    </a:lnTo>
                    <a:lnTo>
                      <a:pt x="0" y="2065"/>
                    </a:lnTo>
                    <a:lnTo>
                      <a:pt x="26" y="2131"/>
                    </a:lnTo>
                    <a:lnTo>
                      <a:pt x="53" y="2170"/>
                    </a:lnTo>
                    <a:lnTo>
                      <a:pt x="79" y="2196"/>
                    </a:lnTo>
                    <a:lnTo>
                      <a:pt x="145" y="2223"/>
                    </a:lnTo>
                    <a:lnTo>
                      <a:pt x="197" y="2236"/>
                    </a:lnTo>
                    <a:lnTo>
                      <a:pt x="250" y="2236"/>
                    </a:lnTo>
                    <a:lnTo>
                      <a:pt x="289" y="2223"/>
                    </a:lnTo>
                    <a:lnTo>
                      <a:pt x="329" y="2196"/>
                    </a:lnTo>
                    <a:lnTo>
                      <a:pt x="355" y="2157"/>
                    </a:lnTo>
                    <a:lnTo>
                      <a:pt x="434" y="2078"/>
                    </a:lnTo>
                    <a:lnTo>
                      <a:pt x="618" y="1881"/>
                    </a:lnTo>
                    <a:lnTo>
                      <a:pt x="907" y="1591"/>
                    </a:lnTo>
                    <a:lnTo>
                      <a:pt x="1091" y="1434"/>
                    </a:lnTo>
                    <a:lnTo>
                      <a:pt x="1302" y="1276"/>
                    </a:lnTo>
                    <a:lnTo>
                      <a:pt x="1525" y="1105"/>
                    </a:lnTo>
                    <a:lnTo>
                      <a:pt x="1775" y="947"/>
                    </a:lnTo>
                    <a:lnTo>
                      <a:pt x="2038" y="803"/>
                    </a:lnTo>
                    <a:lnTo>
                      <a:pt x="2327" y="671"/>
                    </a:lnTo>
                    <a:lnTo>
                      <a:pt x="2617" y="553"/>
                    </a:lnTo>
                    <a:lnTo>
                      <a:pt x="2774" y="513"/>
                    </a:lnTo>
                    <a:lnTo>
                      <a:pt x="2932" y="474"/>
                    </a:lnTo>
                    <a:lnTo>
                      <a:pt x="3090" y="434"/>
                    </a:lnTo>
                    <a:lnTo>
                      <a:pt x="3261" y="408"/>
                    </a:lnTo>
                    <a:lnTo>
                      <a:pt x="3419" y="395"/>
                    </a:lnTo>
                    <a:lnTo>
                      <a:pt x="3760" y="395"/>
                    </a:lnTo>
                    <a:lnTo>
                      <a:pt x="3931" y="408"/>
                    </a:lnTo>
                    <a:lnTo>
                      <a:pt x="4089" y="434"/>
                    </a:lnTo>
                    <a:lnTo>
                      <a:pt x="4247" y="474"/>
                    </a:lnTo>
                    <a:lnTo>
                      <a:pt x="4405" y="513"/>
                    </a:lnTo>
                    <a:lnTo>
                      <a:pt x="4562" y="553"/>
                    </a:lnTo>
                    <a:lnTo>
                      <a:pt x="4865" y="671"/>
                    </a:lnTo>
                    <a:lnTo>
                      <a:pt x="5141" y="803"/>
                    </a:lnTo>
                    <a:lnTo>
                      <a:pt x="5404" y="947"/>
                    </a:lnTo>
                    <a:lnTo>
                      <a:pt x="5654" y="1105"/>
                    </a:lnTo>
                    <a:lnTo>
                      <a:pt x="5890" y="1276"/>
                    </a:lnTo>
                    <a:lnTo>
                      <a:pt x="6088" y="1434"/>
                    </a:lnTo>
                    <a:lnTo>
                      <a:pt x="6272" y="1591"/>
                    </a:lnTo>
                    <a:lnTo>
                      <a:pt x="6574" y="1881"/>
                    </a:lnTo>
                    <a:lnTo>
                      <a:pt x="6758" y="2078"/>
                    </a:lnTo>
                    <a:lnTo>
                      <a:pt x="6824" y="2157"/>
                    </a:lnTo>
                    <a:lnTo>
                      <a:pt x="6863" y="2196"/>
                    </a:lnTo>
                    <a:lnTo>
                      <a:pt x="6903" y="2223"/>
                    </a:lnTo>
                    <a:lnTo>
                      <a:pt x="6942" y="2236"/>
                    </a:lnTo>
                    <a:lnTo>
                      <a:pt x="6982" y="2236"/>
                    </a:lnTo>
                    <a:lnTo>
                      <a:pt x="7047" y="2223"/>
                    </a:lnTo>
                    <a:lnTo>
                      <a:pt x="7100" y="2196"/>
                    </a:lnTo>
                    <a:lnTo>
                      <a:pt x="7139" y="2170"/>
                    </a:lnTo>
                    <a:lnTo>
                      <a:pt x="7153" y="2131"/>
                    </a:lnTo>
                    <a:lnTo>
                      <a:pt x="7179" y="2065"/>
                    </a:lnTo>
                    <a:lnTo>
                      <a:pt x="7179" y="1986"/>
                    </a:lnTo>
                    <a:lnTo>
                      <a:pt x="7166" y="1946"/>
                    </a:lnTo>
                    <a:lnTo>
                      <a:pt x="7139" y="1920"/>
                    </a:lnTo>
                    <a:lnTo>
                      <a:pt x="7047" y="1815"/>
                    </a:lnTo>
                    <a:lnTo>
                      <a:pt x="6837" y="1578"/>
                    </a:lnTo>
                    <a:lnTo>
                      <a:pt x="6692" y="1434"/>
                    </a:lnTo>
                    <a:lnTo>
                      <a:pt x="6521" y="1276"/>
                    </a:lnTo>
                    <a:lnTo>
                      <a:pt x="6324" y="1105"/>
                    </a:lnTo>
                    <a:lnTo>
                      <a:pt x="6101" y="921"/>
                    </a:lnTo>
                    <a:lnTo>
                      <a:pt x="5851" y="750"/>
                    </a:lnTo>
                    <a:lnTo>
                      <a:pt x="5575" y="579"/>
                    </a:lnTo>
                    <a:lnTo>
                      <a:pt x="5299" y="421"/>
                    </a:lnTo>
                    <a:lnTo>
                      <a:pt x="4983" y="290"/>
                    </a:lnTo>
                    <a:lnTo>
                      <a:pt x="4654" y="172"/>
                    </a:lnTo>
                    <a:lnTo>
                      <a:pt x="4497" y="119"/>
                    </a:lnTo>
                    <a:lnTo>
                      <a:pt x="4326" y="79"/>
                    </a:lnTo>
                    <a:lnTo>
                      <a:pt x="4142" y="40"/>
                    </a:lnTo>
                    <a:lnTo>
                      <a:pt x="3958" y="14"/>
                    </a:lnTo>
                    <a:lnTo>
                      <a:pt x="377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" name="Google Shape;1115;p29">
                <a:extLst>
                  <a:ext uri="{FF2B5EF4-FFF2-40B4-BE49-F238E27FC236}">
                    <a16:creationId xmlns:a16="http://schemas.microsoft.com/office/drawing/2014/main" id="{A4437D6B-4592-889E-3A1B-5BBFF012AFC4}"/>
                  </a:ext>
                </a:extLst>
              </p:cNvPr>
              <p:cNvSpPr/>
              <p:nvPr/>
            </p:nvSpPr>
            <p:spPr>
              <a:xfrm>
                <a:off x="4726848" y="1424216"/>
                <a:ext cx="165611" cy="101344"/>
              </a:xfrm>
              <a:custGeom>
                <a:avLst/>
                <a:gdLst/>
                <a:ahLst/>
                <a:cxnLst/>
                <a:rect l="l" t="t" r="r" b="b"/>
                <a:pathLst>
                  <a:path w="9112" h="5576" extrusionOk="0">
                    <a:moveTo>
                      <a:pt x="6324" y="395"/>
                    </a:moveTo>
                    <a:lnTo>
                      <a:pt x="6561" y="408"/>
                    </a:lnTo>
                    <a:lnTo>
                      <a:pt x="6798" y="448"/>
                    </a:lnTo>
                    <a:lnTo>
                      <a:pt x="7034" y="500"/>
                    </a:lnTo>
                    <a:lnTo>
                      <a:pt x="7245" y="579"/>
                    </a:lnTo>
                    <a:lnTo>
                      <a:pt x="7455" y="685"/>
                    </a:lnTo>
                    <a:lnTo>
                      <a:pt x="7652" y="803"/>
                    </a:lnTo>
                    <a:lnTo>
                      <a:pt x="7836" y="947"/>
                    </a:lnTo>
                    <a:lnTo>
                      <a:pt x="8007" y="1092"/>
                    </a:lnTo>
                    <a:lnTo>
                      <a:pt x="8165" y="1263"/>
                    </a:lnTo>
                    <a:lnTo>
                      <a:pt x="8310" y="1447"/>
                    </a:lnTo>
                    <a:lnTo>
                      <a:pt x="8428" y="1644"/>
                    </a:lnTo>
                    <a:lnTo>
                      <a:pt x="8520" y="1855"/>
                    </a:lnTo>
                    <a:lnTo>
                      <a:pt x="8599" y="2078"/>
                    </a:lnTo>
                    <a:lnTo>
                      <a:pt x="8665" y="2302"/>
                    </a:lnTo>
                    <a:lnTo>
                      <a:pt x="8704" y="2538"/>
                    </a:lnTo>
                    <a:lnTo>
                      <a:pt x="8717" y="2788"/>
                    </a:lnTo>
                    <a:lnTo>
                      <a:pt x="8704" y="3025"/>
                    </a:lnTo>
                    <a:lnTo>
                      <a:pt x="8665" y="3261"/>
                    </a:lnTo>
                    <a:lnTo>
                      <a:pt x="8599" y="3498"/>
                    </a:lnTo>
                    <a:lnTo>
                      <a:pt x="8520" y="3722"/>
                    </a:lnTo>
                    <a:lnTo>
                      <a:pt x="8428" y="3919"/>
                    </a:lnTo>
                    <a:lnTo>
                      <a:pt x="8310" y="4116"/>
                    </a:lnTo>
                    <a:lnTo>
                      <a:pt x="8165" y="4300"/>
                    </a:lnTo>
                    <a:lnTo>
                      <a:pt x="8007" y="4471"/>
                    </a:lnTo>
                    <a:lnTo>
                      <a:pt x="7836" y="4629"/>
                    </a:lnTo>
                    <a:lnTo>
                      <a:pt x="7652" y="4773"/>
                    </a:lnTo>
                    <a:lnTo>
                      <a:pt x="7455" y="4892"/>
                    </a:lnTo>
                    <a:lnTo>
                      <a:pt x="7245" y="4984"/>
                    </a:lnTo>
                    <a:lnTo>
                      <a:pt x="7034" y="5063"/>
                    </a:lnTo>
                    <a:lnTo>
                      <a:pt x="6798" y="5128"/>
                    </a:lnTo>
                    <a:lnTo>
                      <a:pt x="6561" y="5168"/>
                    </a:lnTo>
                    <a:lnTo>
                      <a:pt x="6324" y="5181"/>
                    </a:lnTo>
                    <a:lnTo>
                      <a:pt x="2788" y="5181"/>
                    </a:lnTo>
                    <a:lnTo>
                      <a:pt x="2538" y="5168"/>
                    </a:lnTo>
                    <a:lnTo>
                      <a:pt x="2301" y="5128"/>
                    </a:lnTo>
                    <a:lnTo>
                      <a:pt x="2078" y="5063"/>
                    </a:lnTo>
                    <a:lnTo>
                      <a:pt x="1854" y="4984"/>
                    </a:lnTo>
                    <a:lnTo>
                      <a:pt x="1644" y="4892"/>
                    </a:lnTo>
                    <a:lnTo>
                      <a:pt x="1447" y="4773"/>
                    </a:lnTo>
                    <a:lnTo>
                      <a:pt x="1263" y="4629"/>
                    </a:lnTo>
                    <a:lnTo>
                      <a:pt x="1092" y="4471"/>
                    </a:lnTo>
                    <a:lnTo>
                      <a:pt x="934" y="4300"/>
                    </a:lnTo>
                    <a:lnTo>
                      <a:pt x="802" y="4116"/>
                    </a:lnTo>
                    <a:lnTo>
                      <a:pt x="684" y="3919"/>
                    </a:lnTo>
                    <a:lnTo>
                      <a:pt x="579" y="3722"/>
                    </a:lnTo>
                    <a:lnTo>
                      <a:pt x="500" y="3498"/>
                    </a:lnTo>
                    <a:lnTo>
                      <a:pt x="447" y="3261"/>
                    </a:lnTo>
                    <a:lnTo>
                      <a:pt x="408" y="3025"/>
                    </a:lnTo>
                    <a:lnTo>
                      <a:pt x="395" y="2788"/>
                    </a:lnTo>
                    <a:lnTo>
                      <a:pt x="408" y="2538"/>
                    </a:lnTo>
                    <a:lnTo>
                      <a:pt x="447" y="2302"/>
                    </a:lnTo>
                    <a:lnTo>
                      <a:pt x="500" y="2078"/>
                    </a:lnTo>
                    <a:lnTo>
                      <a:pt x="579" y="1855"/>
                    </a:lnTo>
                    <a:lnTo>
                      <a:pt x="684" y="1644"/>
                    </a:lnTo>
                    <a:lnTo>
                      <a:pt x="802" y="1447"/>
                    </a:lnTo>
                    <a:lnTo>
                      <a:pt x="934" y="1263"/>
                    </a:lnTo>
                    <a:lnTo>
                      <a:pt x="1092" y="1092"/>
                    </a:lnTo>
                    <a:lnTo>
                      <a:pt x="1263" y="947"/>
                    </a:lnTo>
                    <a:lnTo>
                      <a:pt x="1447" y="803"/>
                    </a:lnTo>
                    <a:lnTo>
                      <a:pt x="1644" y="685"/>
                    </a:lnTo>
                    <a:lnTo>
                      <a:pt x="1854" y="579"/>
                    </a:lnTo>
                    <a:lnTo>
                      <a:pt x="2078" y="500"/>
                    </a:lnTo>
                    <a:lnTo>
                      <a:pt x="2301" y="448"/>
                    </a:lnTo>
                    <a:lnTo>
                      <a:pt x="2538" y="408"/>
                    </a:lnTo>
                    <a:lnTo>
                      <a:pt x="2788" y="395"/>
                    </a:lnTo>
                    <a:close/>
                    <a:moveTo>
                      <a:pt x="2788" y="1"/>
                    </a:moveTo>
                    <a:lnTo>
                      <a:pt x="2498" y="14"/>
                    </a:lnTo>
                    <a:lnTo>
                      <a:pt x="2222" y="53"/>
                    </a:lnTo>
                    <a:lnTo>
                      <a:pt x="1959" y="119"/>
                    </a:lnTo>
                    <a:lnTo>
                      <a:pt x="1696" y="224"/>
                    </a:lnTo>
                    <a:lnTo>
                      <a:pt x="1460" y="343"/>
                    </a:lnTo>
                    <a:lnTo>
                      <a:pt x="1223" y="474"/>
                    </a:lnTo>
                    <a:lnTo>
                      <a:pt x="1013" y="632"/>
                    </a:lnTo>
                    <a:lnTo>
                      <a:pt x="815" y="816"/>
                    </a:lnTo>
                    <a:lnTo>
                      <a:pt x="631" y="1013"/>
                    </a:lnTo>
                    <a:lnTo>
                      <a:pt x="474" y="1224"/>
                    </a:lnTo>
                    <a:lnTo>
                      <a:pt x="329" y="1460"/>
                    </a:lnTo>
                    <a:lnTo>
                      <a:pt x="211" y="1697"/>
                    </a:lnTo>
                    <a:lnTo>
                      <a:pt x="119" y="1960"/>
                    </a:lnTo>
                    <a:lnTo>
                      <a:pt x="53" y="2223"/>
                    </a:lnTo>
                    <a:lnTo>
                      <a:pt x="13" y="2499"/>
                    </a:lnTo>
                    <a:lnTo>
                      <a:pt x="0" y="2788"/>
                    </a:lnTo>
                    <a:lnTo>
                      <a:pt x="13" y="3077"/>
                    </a:lnTo>
                    <a:lnTo>
                      <a:pt x="53" y="3354"/>
                    </a:lnTo>
                    <a:lnTo>
                      <a:pt x="119" y="3616"/>
                    </a:lnTo>
                    <a:lnTo>
                      <a:pt x="211" y="3866"/>
                    </a:lnTo>
                    <a:lnTo>
                      <a:pt x="329" y="4116"/>
                    </a:lnTo>
                    <a:lnTo>
                      <a:pt x="474" y="4340"/>
                    </a:lnTo>
                    <a:lnTo>
                      <a:pt x="631" y="4563"/>
                    </a:lnTo>
                    <a:lnTo>
                      <a:pt x="815" y="4760"/>
                    </a:lnTo>
                    <a:lnTo>
                      <a:pt x="1013" y="4931"/>
                    </a:lnTo>
                    <a:lnTo>
                      <a:pt x="1223" y="5102"/>
                    </a:lnTo>
                    <a:lnTo>
                      <a:pt x="1460" y="5234"/>
                    </a:lnTo>
                    <a:lnTo>
                      <a:pt x="1696" y="5352"/>
                    </a:lnTo>
                    <a:lnTo>
                      <a:pt x="1959" y="5444"/>
                    </a:lnTo>
                    <a:lnTo>
                      <a:pt x="2222" y="5523"/>
                    </a:lnTo>
                    <a:lnTo>
                      <a:pt x="2498" y="5562"/>
                    </a:lnTo>
                    <a:lnTo>
                      <a:pt x="2788" y="5576"/>
                    </a:lnTo>
                    <a:lnTo>
                      <a:pt x="6324" y="5576"/>
                    </a:lnTo>
                    <a:lnTo>
                      <a:pt x="6601" y="5562"/>
                    </a:lnTo>
                    <a:lnTo>
                      <a:pt x="6877" y="5523"/>
                    </a:lnTo>
                    <a:lnTo>
                      <a:pt x="7153" y="5444"/>
                    </a:lnTo>
                    <a:lnTo>
                      <a:pt x="7403" y="5352"/>
                    </a:lnTo>
                    <a:lnTo>
                      <a:pt x="7652" y="5234"/>
                    </a:lnTo>
                    <a:lnTo>
                      <a:pt x="7876" y="5102"/>
                    </a:lnTo>
                    <a:lnTo>
                      <a:pt x="8099" y="4931"/>
                    </a:lnTo>
                    <a:lnTo>
                      <a:pt x="8297" y="4760"/>
                    </a:lnTo>
                    <a:lnTo>
                      <a:pt x="8468" y="4563"/>
                    </a:lnTo>
                    <a:lnTo>
                      <a:pt x="8638" y="4340"/>
                    </a:lnTo>
                    <a:lnTo>
                      <a:pt x="8770" y="4116"/>
                    </a:lnTo>
                    <a:lnTo>
                      <a:pt x="8888" y="3866"/>
                    </a:lnTo>
                    <a:lnTo>
                      <a:pt x="8980" y="3616"/>
                    </a:lnTo>
                    <a:lnTo>
                      <a:pt x="9046" y="3354"/>
                    </a:lnTo>
                    <a:lnTo>
                      <a:pt x="9099" y="3077"/>
                    </a:lnTo>
                    <a:lnTo>
                      <a:pt x="9112" y="2788"/>
                    </a:lnTo>
                    <a:lnTo>
                      <a:pt x="9099" y="2499"/>
                    </a:lnTo>
                    <a:lnTo>
                      <a:pt x="9046" y="2223"/>
                    </a:lnTo>
                    <a:lnTo>
                      <a:pt x="8980" y="1960"/>
                    </a:lnTo>
                    <a:lnTo>
                      <a:pt x="8888" y="1697"/>
                    </a:lnTo>
                    <a:lnTo>
                      <a:pt x="8770" y="1460"/>
                    </a:lnTo>
                    <a:lnTo>
                      <a:pt x="8638" y="1224"/>
                    </a:lnTo>
                    <a:lnTo>
                      <a:pt x="8468" y="1013"/>
                    </a:lnTo>
                    <a:lnTo>
                      <a:pt x="8297" y="816"/>
                    </a:lnTo>
                    <a:lnTo>
                      <a:pt x="8099" y="632"/>
                    </a:lnTo>
                    <a:lnTo>
                      <a:pt x="7876" y="474"/>
                    </a:lnTo>
                    <a:lnTo>
                      <a:pt x="7652" y="343"/>
                    </a:lnTo>
                    <a:lnTo>
                      <a:pt x="7403" y="224"/>
                    </a:lnTo>
                    <a:lnTo>
                      <a:pt x="7153" y="119"/>
                    </a:lnTo>
                    <a:lnTo>
                      <a:pt x="6877" y="53"/>
                    </a:lnTo>
                    <a:lnTo>
                      <a:pt x="6601" y="14"/>
                    </a:lnTo>
                    <a:lnTo>
                      <a:pt x="6324" y="1"/>
                    </a:lnTo>
                    <a:close/>
                  </a:path>
                </a:pathLst>
              </a:custGeom>
              <a:solidFill>
                <a:srgbClr val="B0A6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" name="Google Shape;1116;p29">
                <a:extLst>
                  <a:ext uri="{FF2B5EF4-FFF2-40B4-BE49-F238E27FC236}">
                    <a16:creationId xmlns:a16="http://schemas.microsoft.com/office/drawing/2014/main" id="{0BC8DA7B-BAA2-D4DB-43E6-765F9E5DA87B}"/>
                  </a:ext>
                </a:extLst>
              </p:cNvPr>
              <p:cNvSpPr/>
              <p:nvPr/>
            </p:nvSpPr>
            <p:spPr>
              <a:xfrm>
                <a:off x="4734009" y="1431395"/>
                <a:ext cx="151289" cy="87004"/>
              </a:xfrm>
              <a:custGeom>
                <a:avLst/>
                <a:gdLst/>
                <a:ahLst/>
                <a:cxnLst/>
                <a:rect l="l" t="t" r="r" b="b"/>
                <a:pathLst>
                  <a:path w="8324" h="4787" fill="none" extrusionOk="0">
                    <a:moveTo>
                      <a:pt x="2394" y="4786"/>
                    </a:moveTo>
                    <a:lnTo>
                      <a:pt x="2394" y="4786"/>
                    </a:lnTo>
                    <a:lnTo>
                      <a:pt x="2144" y="4773"/>
                    </a:lnTo>
                    <a:lnTo>
                      <a:pt x="1907" y="4733"/>
                    </a:lnTo>
                    <a:lnTo>
                      <a:pt x="1684" y="4668"/>
                    </a:lnTo>
                    <a:lnTo>
                      <a:pt x="1460" y="4589"/>
                    </a:lnTo>
                    <a:lnTo>
                      <a:pt x="1250" y="4497"/>
                    </a:lnTo>
                    <a:lnTo>
                      <a:pt x="1053" y="4378"/>
                    </a:lnTo>
                    <a:lnTo>
                      <a:pt x="869" y="4234"/>
                    </a:lnTo>
                    <a:lnTo>
                      <a:pt x="698" y="4076"/>
                    </a:lnTo>
                    <a:lnTo>
                      <a:pt x="540" y="3905"/>
                    </a:lnTo>
                    <a:lnTo>
                      <a:pt x="408" y="3721"/>
                    </a:lnTo>
                    <a:lnTo>
                      <a:pt x="290" y="3524"/>
                    </a:lnTo>
                    <a:lnTo>
                      <a:pt x="185" y="3327"/>
                    </a:lnTo>
                    <a:lnTo>
                      <a:pt x="106" y="3103"/>
                    </a:lnTo>
                    <a:lnTo>
                      <a:pt x="53" y="2866"/>
                    </a:lnTo>
                    <a:lnTo>
                      <a:pt x="14" y="2630"/>
                    </a:lnTo>
                    <a:lnTo>
                      <a:pt x="1" y="2393"/>
                    </a:lnTo>
                    <a:lnTo>
                      <a:pt x="1" y="2393"/>
                    </a:lnTo>
                    <a:lnTo>
                      <a:pt x="14" y="2143"/>
                    </a:lnTo>
                    <a:lnTo>
                      <a:pt x="53" y="1907"/>
                    </a:lnTo>
                    <a:lnTo>
                      <a:pt x="106" y="1683"/>
                    </a:lnTo>
                    <a:lnTo>
                      <a:pt x="185" y="1460"/>
                    </a:lnTo>
                    <a:lnTo>
                      <a:pt x="290" y="1249"/>
                    </a:lnTo>
                    <a:lnTo>
                      <a:pt x="408" y="1052"/>
                    </a:lnTo>
                    <a:lnTo>
                      <a:pt x="540" y="868"/>
                    </a:lnTo>
                    <a:lnTo>
                      <a:pt x="698" y="697"/>
                    </a:lnTo>
                    <a:lnTo>
                      <a:pt x="869" y="552"/>
                    </a:lnTo>
                    <a:lnTo>
                      <a:pt x="1053" y="408"/>
                    </a:lnTo>
                    <a:lnTo>
                      <a:pt x="1250" y="290"/>
                    </a:lnTo>
                    <a:lnTo>
                      <a:pt x="1460" y="184"/>
                    </a:lnTo>
                    <a:lnTo>
                      <a:pt x="1684" y="105"/>
                    </a:lnTo>
                    <a:lnTo>
                      <a:pt x="1907" y="53"/>
                    </a:lnTo>
                    <a:lnTo>
                      <a:pt x="2144" y="13"/>
                    </a:lnTo>
                    <a:lnTo>
                      <a:pt x="2394" y="0"/>
                    </a:lnTo>
                    <a:lnTo>
                      <a:pt x="5930" y="0"/>
                    </a:lnTo>
                    <a:lnTo>
                      <a:pt x="5930" y="0"/>
                    </a:lnTo>
                    <a:lnTo>
                      <a:pt x="6167" y="13"/>
                    </a:lnTo>
                    <a:lnTo>
                      <a:pt x="6404" y="53"/>
                    </a:lnTo>
                    <a:lnTo>
                      <a:pt x="6640" y="105"/>
                    </a:lnTo>
                    <a:lnTo>
                      <a:pt x="6851" y="184"/>
                    </a:lnTo>
                    <a:lnTo>
                      <a:pt x="7061" y="290"/>
                    </a:lnTo>
                    <a:lnTo>
                      <a:pt x="7258" y="408"/>
                    </a:lnTo>
                    <a:lnTo>
                      <a:pt x="7442" y="552"/>
                    </a:lnTo>
                    <a:lnTo>
                      <a:pt x="7613" y="697"/>
                    </a:lnTo>
                    <a:lnTo>
                      <a:pt x="7771" y="868"/>
                    </a:lnTo>
                    <a:lnTo>
                      <a:pt x="7916" y="1052"/>
                    </a:lnTo>
                    <a:lnTo>
                      <a:pt x="8034" y="1249"/>
                    </a:lnTo>
                    <a:lnTo>
                      <a:pt x="8126" y="1460"/>
                    </a:lnTo>
                    <a:lnTo>
                      <a:pt x="8205" y="1683"/>
                    </a:lnTo>
                    <a:lnTo>
                      <a:pt x="8271" y="1907"/>
                    </a:lnTo>
                    <a:lnTo>
                      <a:pt x="8310" y="2143"/>
                    </a:lnTo>
                    <a:lnTo>
                      <a:pt x="8323" y="2393"/>
                    </a:lnTo>
                    <a:lnTo>
                      <a:pt x="8323" y="2393"/>
                    </a:lnTo>
                    <a:lnTo>
                      <a:pt x="8310" y="2630"/>
                    </a:lnTo>
                    <a:lnTo>
                      <a:pt x="8271" y="2866"/>
                    </a:lnTo>
                    <a:lnTo>
                      <a:pt x="8205" y="3103"/>
                    </a:lnTo>
                    <a:lnTo>
                      <a:pt x="8126" y="3327"/>
                    </a:lnTo>
                    <a:lnTo>
                      <a:pt x="8034" y="3524"/>
                    </a:lnTo>
                    <a:lnTo>
                      <a:pt x="7916" y="3721"/>
                    </a:lnTo>
                    <a:lnTo>
                      <a:pt x="7771" y="3905"/>
                    </a:lnTo>
                    <a:lnTo>
                      <a:pt x="7613" y="4076"/>
                    </a:lnTo>
                    <a:lnTo>
                      <a:pt x="7442" y="4234"/>
                    </a:lnTo>
                    <a:lnTo>
                      <a:pt x="7258" y="4378"/>
                    </a:lnTo>
                    <a:lnTo>
                      <a:pt x="7061" y="4497"/>
                    </a:lnTo>
                    <a:lnTo>
                      <a:pt x="6851" y="4589"/>
                    </a:lnTo>
                    <a:lnTo>
                      <a:pt x="6640" y="4668"/>
                    </a:lnTo>
                    <a:lnTo>
                      <a:pt x="6404" y="4733"/>
                    </a:lnTo>
                    <a:lnTo>
                      <a:pt x="6167" y="4773"/>
                    </a:lnTo>
                    <a:lnTo>
                      <a:pt x="5930" y="4786"/>
                    </a:lnTo>
                    <a:lnTo>
                      <a:pt x="2394" y="4786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" name="Google Shape;1117;p29">
                <a:extLst>
                  <a:ext uri="{FF2B5EF4-FFF2-40B4-BE49-F238E27FC236}">
                    <a16:creationId xmlns:a16="http://schemas.microsoft.com/office/drawing/2014/main" id="{B2EDF01F-2AD6-FE4E-D40C-B433A2E09360}"/>
                  </a:ext>
                </a:extLst>
              </p:cNvPr>
              <p:cNvSpPr/>
              <p:nvPr/>
            </p:nvSpPr>
            <p:spPr>
              <a:xfrm>
                <a:off x="4726848" y="1424216"/>
                <a:ext cx="165611" cy="101344"/>
              </a:xfrm>
              <a:custGeom>
                <a:avLst/>
                <a:gdLst/>
                <a:ahLst/>
                <a:cxnLst/>
                <a:rect l="l" t="t" r="r" b="b"/>
                <a:pathLst>
                  <a:path w="9112" h="5576" fill="none" extrusionOk="0">
                    <a:moveTo>
                      <a:pt x="6324" y="1"/>
                    </a:moveTo>
                    <a:lnTo>
                      <a:pt x="2788" y="1"/>
                    </a:lnTo>
                    <a:lnTo>
                      <a:pt x="2788" y="1"/>
                    </a:lnTo>
                    <a:lnTo>
                      <a:pt x="2498" y="14"/>
                    </a:lnTo>
                    <a:lnTo>
                      <a:pt x="2222" y="53"/>
                    </a:lnTo>
                    <a:lnTo>
                      <a:pt x="1959" y="119"/>
                    </a:lnTo>
                    <a:lnTo>
                      <a:pt x="1696" y="224"/>
                    </a:lnTo>
                    <a:lnTo>
                      <a:pt x="1460" y="343"/>
                    </a:lnTo>
                    <a:lnTo>
                      <a:pt x="1223" y="474"/>
                    </a:lnTo>
                    <a:lnTo>
                      <a:pt x="1013" y="632"/>
                    </a:lnTo>
                    <a:lnTo>
                      <a:pt x="815" y="816"/>
                    </a:lnTo>
                    <a:lnTo>
                      <a:pt x="631" y="1013"/>
                    </a:lnTo>
                    <a:lnTo>
                      <a:pt x="474" y="1224"/>
                    </a:lnTo>
                    <a:lnTo>
                      <a:pt x="329" y="1460"/>
                    </a:lnTo>
                    <a:lnTo>
                      <a:pt x="211" y="1697"/>
                    </a:lnTo>
                    <a:lnTo>
                      <a:pt x="119" y="1960"/>
                    </a:lnTo>
                    <a:lnTo>
                      <a:pt x="53" y="2223"/>
                    </a:lnTo>
                    <a:lnTo>
                      <a:pt x="13" y="2499"/>
                    </a:lnTo>
                    <a:lnTo>
                      <a:pt x="0" y="2788"/>
                    </a:lnTo>
                    <a:lnTo>
                      <a:pt x="0" y="2788"/>
                    </a:lnTo>
                    <a:lnTo>
                      <a:pt x="13" y="3077"/>
                    </a:lnTo>
                    <a:lnTo>
                      <a:pt x="53" y="3354"/>
                    </a:lnTo>
                    <a:lnTo>
                      <a:pt x="119" y="3616"/>
                    </a:lnTo>
                    <a:lnTo>
                      <a:pt x="211" y="3866"/>
                    </a:lnTo>
                    <a:lnTo>
                      <a:pt x="329" y="4116"/>
                    </a:lnTo>
                    <a:lnTo>
                      <a:pt x="474" y="4340"/>
                    </a:lnTo>
                    <a:lnTo>
                      <a:pt x="631" y="4563"/>
                    </a:lnTo>
                    <a:lnTo>
                      <a:pt x="815" y="4760"/>
                    </a:lnTo>
                    <a:lnTo>
                      <a:pt x="1013" y="4931"/>
                    </a:lnTo>
                    <a:lnTo>
                      <a:pt x="1223" y="5102"/>
                    </a:lnTo>
                    <a:lnTo>
                      <a:pt x="1460" y="5234"/>
                    </a:lnTo>
                    <a:lnTo>
                      <a:pt x="1696" y="5352"/>
                    </a:lnTo>
                    <a:lnTo>
                      <a:pt x="1959" y="5444"/>
                    </a:lnTo>
                    <a:lnTo>
                      <a:pt x="2222" y="5523"/>
                    </a:lnTo>
                    <a:lnTo>
                      <a:pt x="2498" y="5562"/>
                    </a:lnTo>
                    <a:lnTo>
                      <a:pt x="2788" y="5576"/>
                    </a:lnTo>
                    <a:lnTo>
                      <a:pt x="6324" y="5576"/>
                    </a:lnTo>
                    <a:lnTo>
                      <a:pt x="6324" y="5576"/>
                    </a:lnTo>
                    <a:lnTo>
                      <a:pt x="6601" y="5562"/>
                    </a:lnTo>
                    <a:lnTo>
                      <a:pt x="6877" y="5523"/>
                    </a:lnTo>
                    <a:lnTo>
                      <a:pt x="7153" y="5444"/>
                    </a:lnTo>
                    <a:lnTo>
                      <a:pt x="7403" y="5352"/>
                    </a:lnTo>
                    <a:lnTo>
                      <a:pt x="7652" y="5234"/>
                    </a:lnTo>
                    <a:lnTo>
                      <a:pt x="7876" y="5102"/>
                    </a:lnTo>
                    <a:lnTo>
                      <a:pt x="8099" y="4931"/>
                    </a:lnTo>
                    <a:lnTo>
                      <a:pt x="8297" y="4760"/>
                    </a:lnTo>
                    <a:lnTo>
                      <a:pt x="8468" y="4563"/>
                    </a:lnTo>
                    <a:lnTo>
                      <a:pt x="8638" y="4340"/>
                    </a:lnTo>
                    <a:lnTo>
                      <a:pt x="8770" y="4116"/>
                    </a:lnTo>
                    <a:lnTo>
                      <a:pt x="8888" y="3866"/>
                    </a:lnTo>
                    <a:lnTo>
                      <a:pt x="8980" y="3616"/>
                    </a:lnTo>
                    <a:lnTo>
                      <a:pt x="9046" y="3354"/>
                    </a:lnTo>
                    <a:lnTo>
                      <a:pt x="9099" y="3077"/>
                    </a:lnTo>
                    <a:lnTo>
                      <a:pt x="9112" y="2788"/>
                    </a:lnTo>
                    <a:lnTo>
                      <a:pt x="9112" y="2788"/>
                    </a:lnTo>
                    <a:lnTo>
                      <a:pt x="9099" y="2499"/>
                    </a:lnTo>
                    <a:lnTo>
                      <a:pt x="9046" y="2223"/>
                    </a:lnTo>
                    <a:lnTo>
                      <a:pt x="8980" y="1960"/>
                    </a:lnTo>
                    <a:lnTo>
                      <a:pt x="8888" y="1697"/>
                    </a:lnTo>
                    <a:lnTo>
                      <a:pt x="8770" y="1460"/>
                    </a:lnTo>
                    <a:lnTo>
                      <a:pt x="8638" y="1224"/>
                    </a:lnTo>
                    <a:lnTo>
                      <a:pt x="8468" y="1013"/>
                    </a:lnTo>
                    <a:lnTo>
                      <a:pt x="8297" y="816"/>
                    </a:lnTo>
                    <a:lnTo>
                      <a:pt x="8099" y="632"/>
                    </a:lnTo>
                    <a:lnTo>
                      <a:pt x="7876" y="474"/>
                    </a:lnTo>
                    <a:lnTo>
                      <a:pt x="7652" y="343"/>
                    </a:lnTo>
                    <a:lnTo>
                      <a:pt x="7403" y="224"/>
                    </a:lnTo>
                    <a:lnTo>
                      <a:pt x="7153" y="119"/>
                    </a:lnTo>
                    <a:lnTo>
                      <a:pt x="6877" y="53"/>
                    </a:lnTo>
                    <a:lnTo>
                      <a:pt x="6601" y="14"/>
                    </a:lnTo>
                    <a:lnTo>
                      <a:pt x="6324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1118;p29">
                <a:extLst>
                  <a:ext uri="{FF2B5EF4-FFF2-40B4-BE49-F238E27FC236}">
                    <a16:creationId xmlns:a16="http://schemas.microsoft.com/office/drawing/2014/main" id="{4D309492-0EAF-59D1-6E78-FA7933E77EA0}"/>
                  </a:ext>
                </a:extLst>
              </p:cNvPr>
              <p:cNvSpPr/>
              <p:nvPr/>
            </p:nvSpPr>
            <p:spPr>
              <a:xfrm>
                <a:off x="4509611" y="1431395"/>
                <a:ext cx="151289" cy="87004"/>
              </a:xfrm>
              <a:custGeom>
                <a:avLst/>
                <a:gdLst/>
                <a:ahLst/>
                <a:cxnLst/>
                <a:rect l="l" t="t" r="r" b="b"/>
                <a:pathLst>
                  <a:path w="8324" h="4787" extrusionOk="0">
                    <a:moveTo>
                      <a:pt x="4340" y="1276"/>
                    </a:moveTo>
                    <a:lnTo>
                      <a:pt x="4524" y="1289"/>
                    </a:lnTo>
                    <a:lnTo>
                      <a:pt x="4708" y="1315"/>
                    </a:lnTo>
                    <a:lnTo>
                      <a:pt x="4879" y="1354"/>
                    </a:lnTo>
                    <a:lnTo>
                      <a:pt x="5063" y="1394"/>
                    </a:lnTo>
                    <a:lnTo>
                      <a:pt x="5221" y="1447"/>
                    </a:lnTo>
                    <a:lnTo>
                      <a:pt x="5549" y="1565"/>
                    </a:lnTo>
                    <a:lnTo>
                      <a:pt x="5865" y="1696"/>
                    </a:lnTo>
                    <a:lnTo>
                      <a:pt x="6141" y="1854"/>
                    </a:lnTo>
                    <a:lnTo>
                      <a:pt x="6417" y="2025"/>
                    </a:lnTo>
                    <a:lnTo>
                      <a:pt x="6667" y="2196"/>
                    </a:lnTo>
                    <a:lnTo>
                      <a:pt x="6890" y="2380"/>
                    </a:lnTo>
                    <a:lnTo>
                      <a:pt x="7088" y="2551"/>
                    </a:lnTo>
                    <a:lnTo>
                      <a:pt x="7259" y="2709"/>
                    </a:lnTo>
                    <a:lnTo>
                      <a:pt x="7403" y="2853"/>
                    </a:lnTo>
                    <a:lnTo>
                      <a:pt x="7614" y="3090"/>
                    </a:lnTo>
                    <a:lnTo>
                      <a:pt x="7706" y="3195"/>
                    </a:lnTo>
                    <a:lnTo>
                      <a:pt x="7719" y="3221"/>
                    </a:lnTo>
                    <a:lnTo>
                      <a:pt x="7745" y="3261"/>
                    </a:lnTo>
                    <a:lnTo>
                      <a:pt x="7745" y="3340"/>
                    </a:lnTo>
                    <a:lnTo>
                      <a:pt x="7719" y="3406"/>
                    </a:lnTo>
                    <a:lnTo>
                      <a:pt x="7706" y="3445"/>
                    </a:lnTo>
                    <a:lnTo>
                      <a:pt x="7666" y="3471"/>
                    </a:lnTo>
                    <a:lnTo>
                      <a:pt x="7614" y="3498"/>
                    </a:lnTo>
                    <a:lnTo>
                      <a:pt x="7548" y="3511"/>
                    </a:lnTo>
                    <a:lnTo>
                      <a:pt x="7508" y="3511"/>
                    </a:lnTo>
                    <a:lnTo>
                      <a:pt x="7469" y="3498"/>
                    </a:lnTo>
                    <a:lnTo>
                      <a:pt x="7429" y="3471"/>
                    </a:lnTo>
                    <a:lnTo>
                      <a:pt x="7390" y="3432"/>
                    </a:lnTo>
                    <a:lnTo>
                      <a:pt x="7324" y="3353"/>
                    </a:lnTo>
                    <a:lnTo>
                      <a:pt x="7140" y="3156"/>
                    </a:lnTo>
                    <a:lnTo>
                      <a:pt x="6838" y="2866"/>
                    </a:lnTo>
                    <a:lnTo>
                      <a:pt x="6654" y="2709"/>
                    </a:lnTo>
                    <a:lnTo>
                      <a:pt x="6457" y="2551"/>
                    </a:lnTo>
                    <a:lnTo>
                      <a:pt x="6220" y="2380"/>
                    </a:lnTo>
                    <a:lnTo>
                      <a:pt x="5970" y="2222"/>
                    </a:lnTo>
                    <a:lnTo>
                      <a:pt x="5707" y="2078"/>
                    </a:lnTo>
                    <a:lnTo>
                      <a:pt x="5431" y="1946"/>
                    </a:lnTo>
                    <a:lnTo>
                      <a:pt x="5129" y="1828"/>
                    </a:lnTo>
                    <a:lnTo>
                      <a:pt x="4971" y="1788"/>
                    </a:lnTo>
                    <a:lnTo>
                      <a:pt x="4813" y="1749"/>
                    </a:lnTo>
                    <a:lnTo>
                      <a:pt x="4655" y="1709"/>
                    </a:lnTo>
                    <a:lnTo>
                      <a:pt x="4497" y="1683"/>
                    </a:lnTo>
                    <a:lnTo>
                      <a:pt x="4327" y="1670"/>
                    </a:lnTo>
                    <a:lnTo>
                      <a:pt x="3985" y="1670"/>
                    </a:lnTo>
                    <a:lnTo>
                      <a:pt x="3827" y="1683"/>
                    </a:lnTo>
                    <a:lnTo>
                      <a:pt x="3656" y="1709"/>
                    </a:lnTo>
                    <a:lnTo>
                      <a:pt x="3498" y="1749"/>
                    </a:lnTo>
                    <a:lnTo>
                      <a:pt x="3340" y="1788"/>
                    </a:lnTo>
                    <a:lnTo>
                      <a:pt x="3183" y="1828"/>
                    </a:lnTo>
                    <a:lnTo>
                      <a:pt x="2893" y="1946"/>
                    </a:lnTo>
                    <a:lnTo>
                      <a:pt x="2604" y="2078"/>
                    </a:lnTo>
                    <a:lnTo>
                      <a:pt x="2341" y="2222"/>
                    </a:lnTo>
                    <a:lnTo>
                      <a:pt x="2091" y="2380"/>
                    </a:lnTo>
                    <a:lnTo>
                      <a:pt x="1868" y="2551"/>
                    </a:lnTo>
                    <a:lnTo>
                      <a:pt x="1658" y="2709"/>
                    </a:lnTo>
                    <a:lnTo>
                      <a:pt x="1473" y="2866"/>
                    </a:lnTo>
                    <a:lnTo>
                      <a:pt x="1184" y="3156"/>
                    </a:lnTo>
                    <a:lnTo>
                      <a:pt x="987" y="3353"/>
                    </a:lnTo>
                    <a:lnTo>
                      <a:pt x="921" y="3432"/>
                    </a:lnTo>
                    <a:lnTo>
                      <a:pt x="895" y="3471"/>
                    </a:lnTo>
                    <a:lnTo>
                      <a:pt x="856" y="3498"/>
                    </a:lnTo>
                    <a:lnTo>
                      <a:pt x="816" y="3511"/>
                    </a:lnTo>
                    <a:lnTo>
                      <a:pt x="764" y="3511"/>
                    </a:lnTo>
                    <a:lnTo>
                      <a:pt x="711" y="3498"/>
                    </a:lnTo>
                    <a:lnTo>
                      <a:pt x="645" y="3471"/>
                    </a:lnTo>
                    <a:lnTo>
                      <a:pt x="619" y="3445"/>
                    </a:lnTo>
                    <a:lnTo>
                      <a:pt x="593" y="3406"/>
                    </a:lnTo>
                    <a:lnTo>
                      <a:pt x="566" y="3340"/>
                    </a:lnTo>
                    <a:lnTo>
                      <a:pt x="579" y="3261"/>
                    </a:lnTo>
                    <a:lnTo>
                      <a:pt x="593" y="3221"/>
                    </a:lnTo>
                    <a:lnTo>
                      <a:pt x="619" y="3195"/>
                    </a:lnTo>
                    <a:lnTo>
                      <a:pt x="698" y="3090"/>
                    </a:lnTo>
                    <a:lnTo>
                      <a:pt x="908" y="2853"/>
                    </a:lnTo>
                    <a:lnTo>
                      <a:pt x="1053" y="2709"/>
                    </a:lnTo>
                    <a:lnTo>
                      <a:pt x="1237" y="2551"/>
                    </a:lnTo>
                    <a:lnTo>
                      <a:pt x="1434" y="2380"/>
                    </a:lnTo>
                    <a:lnTo>
                      <a:pt x="1658" y="2196"/>
                    </a:lnTo>
                    <a:lnTo>
                      <a:pt x="1907" y="2025"/>
                    </a:lnTo>
                    <a:lnTo>
                      <a:pt x="2170" y="1854"/>
                    </a:lnTo>
                    <a:lnTo>
                      <a:pt x="2460" y="1696"/>
                    </a:lnTo>
                    <a:lnTo>
                      <a:pt x="2762" y="1565"/>
                    </a:lnTo>
                    <a:lnTo>
                      <a:pt x="3091" y="1447"/>
                    </a:lnTo>
                    <a:lnTo>
                      <a:pt x="3262" y="1394"/>
                    </a:lnTo>
                    <a:lnTo>
                      <a:pt x="3433" y="1354"/>
                    </a:lnTo>
                    <a:lnTo>
                      <a:pt x="3603" y="1315"/>
                    </a:lnTo>
                    <a:lnTo>
                      <a:pt x="3788" y="1289"/>
                    </a:lnTo>
                    <a:lnTo>
                      <a:pt x="3972" y="1276"/>
                    </a:lnTo>
                    <a:close/>
                    <a:moveTo>
                      <a:pt x="2394" y="0"/>
                    </a:moveTo>
                    <a:lnTo>
                      <a:pt x="2144" y="13"/>
                    </a:lnTo>
                    <a:lnTo>
                      <a:pt x="1907" y="53"/>
                    </a:lnTo>
                    <a:lnTo>
                      <a:pt x="1684" y="105"/>
                    </a:lnTo>
                    <a:lnTo>
                      <a:pt x="1460" y="184"/>
                    </a:lnTo>
                    <a:lnTo>
                      <a:pt x="1250" y="290"/>
                    </a:lnTo>
                    <a:lnTo>
                      <a:pt x="1053" y="408"/>
                    </a:lnTo>
                    <a:lnTo>
                      <a:pt x="869" y="552"/>
                    </a:lnTo>
                    <a:lnTo>
                      <a:pt x="698" y="697"/>
                    </a:lnTo>
                    <a:lnTo>
                      <a:pt x="540" y="868"/>
                    </a:lnTo>
                    <a:lnTo>
                      <a:pt x="409" y="1052"/>
                    </a:lnTo>
                    <a:lnTo>
                      <a:pt x="290" y="1249"/>
                    </a:lnTo>
                    <a:lnTo>
                      <a:pt x="185" y="1460"/>
                    </a:lnTo>
                    <a:lnTo>
                      <a:pt x="106" y="1683"/>
                    </a:lnTo>
                    <a:lnTo>
                      <a:pt x="54" y="1907"/>
                    </a:lnTo>
                    <a:lnTo>
                      <a:pt x="14" y="2143"/>
                    </a:lnTo>
                    <a:lnTo>
                      <a:pt x="1" y="2393"/>
                    </a:lnTo>
                    <a:lnTo>
                      <a:pt x="14" y="2630"/>
                    </a:lnTo>
                    <a:lnTo>
                      <a:pt x="54" y="2866"/>
                    </a:lnTo>
                    <a:lnTo>
                      <a:pt x="106" y="3103"/>
                    </a:lnTo>
                    <a:lnTo>
                      <a:pt x="185" y="3327"/>
                    </a:lnTo>
                    <a:lnTo>
                      <a:pt x="290" y="3524"/>
                    </a:lnTo>
                    <a:lnTo>
                      <a:pt x="409" y="3721"/>
                    </a:lnTo>
                    <a:lnTo>
                      <a:pt x="540" y="3905"/>
                    </a:lnTo>
                    <a:lnTo>
                      <a:pt x="698" y="4076"/>
                    </a:lnTo>
                    <a:lnTo>
                      <a:pt x="869" y="4234"/>
                    </a:lnTo>
                    <a:lnTo>
                      <a:pt x="1053" y="4378"/>
                    </a:lnTo>
                    <a:lnTo>
                      <a:pt x="1250" y="4497"/>
                    </a:lnTo>
                    <a:lnTo>
                      <a:pt x="1460" y="4589"/>
                    </a:lnTo>
                    <a:lnTo>
                      <a:pt x="1684" y="4668"/>
                    </a:lnTo>
                    <a:lnTo>
                      <a:pt x="1907" y="4733"/>
                    </a:lnTo>
                    <a:lnTo>
                      <a:pt x="2144" y="4773"/>
                    </a:lnTo>
                    <a:lnTo>
                      <a:pt x="2394" y="4786"/>
                    </a:lnTo>
                    <a:lnTo>
                      <a:pt x="5931" y="4786"/>
                    </a:lnTo>
                    <a:lnTo>
                      <a:pt x="6167" y="4773"/>
                    </a:lnTo>
                    <a:lnTo>
                      <a:pt x="6404" y="4733"/>
                    </a:lnTo>
                    <a:lnTo>
                      <a:pt x="6641" y="4668"/>
                    </a:lnTo>
                    <a:lnTo>
                      <a:pt x="6851" y="4589"/>
                    </a:lnTo>
                    <a:lnTo>
                      <a:pt x="7061" y="4497"/>
                    </a:lnTo>
                    <a:lnTo>
                      <a:pt x="7259" y="4378"/>
                    </a:lnTo>
                    <a:lnTo>
                      <a:pt x="7443" y="4234"/>
                    </a:lnTo>
                    <a:lnTo>
                      <a:pt x="7614" y="4076"/>
                    </a:lnTo>
                    <a:lnTo>
                      <a:pt x="7771" y="3905"/>
                    </a:lnTo>
                    <a:lnTo>
                      <a:pt x="7903" y="3721"/>
                    </a:lnTo>
                    <a:lnTo>
                      <a:pt x="8034" y="3524"/>
                    </a:lnTo>
                    <a:lnTo>
                      <a:pt x="8126" y="3327"/>
                    </a:lnTo>
                    <a:lnTo>
                      <a:pt x="8205" y="3103"/>
                    </a:lnTo>
                    <a:lnTo>
                      <a:pt x="8271" y="2866"/>
                    </a:lnTo>
                    <a:lnTo>
                      <a:pt x="8310" y="2630"/>
                    </a:lnTo>
                    <a:lnTo>
                      <a:pt x="8324" y="2393"/>
                    </a:lnTo>
                    <a:lnTo>
                      <a:pt x="8310" y="2143"/>
                    </a:lnTo>
                    <a:lnTo>
                      <a:pt x="8271" y="1907"/>
                    </a:lnTo>
                    <a:lnTo>
                      <a:pt x="8205" y="1683"/>
                    </a:lnTo>
                    <a:lnTo>
                      <a:pt x="8126" y="1460"/>
                    </a:lnTo>
                    <a:lnTo>
                      <a:pt x="8034" y="1249"/>
                    </a:lnTo>
                    <a:lnTo>
                      <a:pt x="7903" y="1052"/>
                    </a:lnTo>
                    <a:lnTo>
                      <a:pt x="7771" y="868"/>
                    </a:lnTo>
                    <a:lnTo>
                      <a:pt x="7614" y="697"/>
                    </a:lnTo>
                    <a:lnTo>
                      <a:pt x="7443" y="552"/>
                    </a:lnTo>
                    <a:lnTo>
                      <a:pt x="7259" y="408"/>
                    </a:lnTo>
                    <a:lnTo>
                      <a:pt x="7061" y="290"/>
                    </a:lnTo>
                    <a:lnTo>
                      <a:pt x="6851" y="184"/>
                    </a:lnTo>
                    <a:lnTo>
                      <a:pt x="6641" y="105"/>
                    </a:lnTo>
                    <a:lnTo>
                      <a:pt x="6404" y="53"/>
                    </a:lnTo>
                    <a:lnTo>
                      <a:pt x="6167" y="13"/>
                    </a:lnTo>
                    <a:lnTo>
                      <a:pt x="5931" y="0"/>
                    </a:lnTo>
                    <a:close/>
                  </a:path>
                </a:pathLst>
              </a:custGeom>
              <a:solidFill>
                <a:srgbClr val="EAEDD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1119;p29">
                <a:extLst>
                  <a:ext uri="{FF2B5EF4-FFF2-40B4-BE49-F238E27FC236}">
                    <a16:creationId xmlns:a16="http://schemas.microsoft.com/office/drawing/2014/main" id="{FFBE9531-F4C7-24E7-FC01-2423854CB673}"/>
                  </a:ext>
                </a:extLst>
              </p:cNvPr>
              <p:cNvSpPr/>
              <p:nvPr/>
            </p:nvSpPr>
            <p:spPr>
              <a:xfrm>
                <a:off x="4519898" y="1454569"/>
                <a:ext cx="130478" cy="40639"/>
              </a:xfrm>
              <a:custGeom>
                <a:avLst/>
                <a:gdLst/>
                <a:ahLst/>
                <a:cxnLst/>
                <a:rect l="l" t="t" r="r" b="b"/>
                <a:pathLst>
                  <a:path w="7179" h="2236" fill="none" extrusionOk="0">
                    <a:moveTo>
                      <a:pt x="198" y="2236"/>
                    </a:moveTo>
                    <a:lnTo>
                      <a:pt x="198" y="2236"/>
                    </a:lnTo>
                    <a:lnTo>
                      <a:pt x="145" y="2223"/>
                    </a:lnTo>
                    <a:lnTo>
                      <a:pt x="79" y="2196"/>
                    </a:lnTo>
                    <a:lnTo>
                      <a:pt x="79" y="2196"/>
                    </a:lnTo>
                    <a:lnTo>
                      <a:pt x="53" y="2170"/>
                    </a:lnTo>
                    <a:lnTo>
                      <a:pt x="27" y="2131"/>
                    </a:lnTo>
                    <a:lnTo>
                      <a:pt x="0" y="2065"/>
                    </a:lnTo>
                    <a:lnTo>
                      <a:pt x="13" y="1986"/>
                    </a:lnTo>
                    <a:lnTo>
                      <a:pt x="27" y="1946"/>
                    </a:lnTo>
                    <a:lnTo>
                      <a:pt x="53" y="1920"/>
                    </a:lnTo>
                    <a:lnTo>
                      <a:pt x="53" y="1920"/>
                    </a:lnTo>
                    <a:lnTo>
                      <a:pt x="132" y="1815"/>
                    </a:lnTo>
                    <a:lnTo>
                      <a:pt x="342" y="1578"/>
                    </a:lnTo>
                    <a:lnTo>
                      <a:pt x="487" y="1434"/>
                    </a:lnTo>
                    <a:lnTo>
                      <a:pt x="671" y="1276"/>
                    </a:lnTo>
                    <a:lnTo>
                      <a:pt x="868" y="1105"/>
                    </a:lnTo>
                    <a:lnTo>
                      <a:pt x="1092" y="921"/>
                    </a:lnTo>
                    <a:lnTo>
                      <a:pt x="1341" y="750"/>
                    </a:lnTo>
                    <a:lnTo>
                      <a:pt x="1604" y="579"/>
                    </a:lnTo>
                    <a:lnTo>
                      <a:pt x="1894" y="421"/>
                    </a:lnTo>
                    <a:lnTo>
                      <a:pt x="2196" y="290"/>
                    </a:lnTo>
                    <a:lnTo>
                      <a:pt x="2525" y="172"/>
                    </a:lnTo>
                    <a:lnTo>
                      <a:pt x="2696" y="119"/>
                    </a:lnTo>
                    <a:lnTo>
                      <a:pt x="2867" y="79"/>
                    </a:lnTo>
                    <a:lnTo>
                      <a:pt x="3037" y="40"/>
                    </a:lnTo>
                    <a:lnTo>
                      <a:pt x="3222" y="14"/>
                    </a:lnTo>
                    <a:lnTo>
                      <a:pt x="3406" y="1"/>
                    </a:lnTo>
                    <a:lnTo>
                      <a:pt x="3590" y="1"/>
                    </a:lnTo>
                    <a:lnTo>
                      <a:pt x="3590" y="1"/>
                    </a:lnTo>
                    <a:lnTo>
                      <a:pt x="3774" y="1"/>
                    </a:lnTo>
                    <a:lnTo>
                      <a:pt x="3958" y="14"/>
                    </a:lnTo>
                    <a:lnTo>
                      <a:pt x="4142" y="40"/>
                    </a:lnTo>
                    <a:lnTo>
                      <a:pt x="4313" y="79"/>
                    </a:lnTo>
                    <a:lnTo>
                      <a:pt x="4497" y="119"/>
                    </a:lnTo>
                    <a:lnTo>
                      <a:pt x="4655" y="172"/>
                    </a:lnTo>
                    <a:lnTo>
                      <a:pt x="4983" y="290"/>
                    </a:lnTo>
                    <a:lnTo>
                      <a:pt x="5299" y="421"/>
                    </a:lnTo>
                    <a:lnTo>
                      <a:pt x="5575" y="579"/>
                    </a:lnTo>
                    <a:lnTo>
                      <a:pt x="5851" y="750"/>
                    </a:lnTo>
                    <a:lnTo>
                      <a:pt x="6101" y="921"/>
                    </a:lnTo>
                    <a:lnTo>
                      <a:pt x="6324" y="1105"/>
                    </a:lnTo>
                    <a:lnTo>
                      <a:pt x="6522" y="1276"/>
                    </a:lnTo>
                    <a:lnTo>
                      <a:pt x="6693" y="1434"/>
                    </a:lnTo>
                    <a:lnTo>
                      <a:pt x="6837" y="1578"/>
                    </a:lnTo>
                    <a:lnTo>
                      <a:pt x="7048" y="1815"/>
                    </a:lnTo>
                    <a:lnTo>
                      <a:pt x="7140" y="1920"/>
                    </a:lnTo>
                    <a:lnTo>
                      <a:pt x="7140" y="1920"/>
                    </a:lnTo>
                    <a:lnTo>
                      <a:pt x="7153" y="1946"/>
                    </a:lnTo>
                    <a:lnTo>
                      <a:pt x="7179" y="1986"/>
                    </a:lnTo>
                    <a:lnTo>
                      <a:pt x="7179" y="2065"/>
                    </a:lnTo>
                    <a:lnTo>
                      <a:pt x="7153" y="2131"/>
                    </a:lnTo>
                    <a:lnTo>
                      <a:pt x="7140" y="2170"/>
                    </a:lnTo>
                    <a:lnTo>
                      <a:pt x="7100" y="2196"/>
                    </a:lnTo>
                    <a:lnTo>
                      <a:pt x="7100" y="2196"/>
                    </a:lnTo>
                    <a:lnTo>
                      <a:pt x="7048" y="2223"/>
                    </a:lnTo>
                    <a:lnTo>
                      <a:pt x="6982" y="2236"/>
                    </a:lnTo>
                    <a:lnTo>
                      <a:pt x="6982" y="2236"/>
                    </a:lnTo>
                    <a:lnTo>
                      <a:pt x="6942" y="2236"/>
                    </a:lnTo>
                    <a:lnTo>
                      <a:pt x="6903" y="2223"/>
                    </a:lnTo>
                    <a:lnTo>
                      <a:pt x="6863" y="2196"/>
                    </a:lnTo>
                    <a:lnTo>
                      <a:pt x="6824" y="2157"/>
                    </a:lnTo>
                    <a:lnTo>
                      <a:pt x="6824" y="2157"/>
                    </a:lnTo>
                    <a:lnTo>
                      <a:pt x="6758" y="2078"/>
                    </a:lnTo>
                    <a:lnTo>
                      <a:pt x="6574" y="1881"/>
                    </a:lnTo>
                    <a:lnTo>
                      <a:pt x="6272" y="1591"/>
                    </a:lnTo>
                    <a:lnTo>
                      <a:pt x="6088" y="1434"/>
                    </a:lnTo>
                    <a:lnTo>
                      <a:pt x="5891" y="1276"/>
                    </a:lnTo>
                    <a:lnTo>
                      <a:pt x="5654" y="1105"/>
                    </a:lnTo>
                    <a:lnTo>
                      <a:pt x="5404" y="947"/>
                    </a:lnTo>
                    <a:lnTo>
                      <a:pt x="5141" y="803"/>
                    </a:lnTo>
                    <a:lnTo>
                      <a:pt x="4865" y="671"/>
                    </a:lnTo>
                    <a:lnTo>
                      <a:pt x="4563" y="553"/>
                    </a:lnTo>
                    <a:lnTo>
                      <a:pt x="4405" y="513"/>
                    </a:lnTo>
                    <a:lnTo>
                      <a:pt x="4247" y="474"/>
                    </a:lnTo>
                    <a:lnTo>
                      <a:pt x="4089" y="434"/>
                    </a:lnTo>
                    <a:lnTo>
                      <a:pt x="3931" y="408"/>
                    </a:lnTo>
                    <a:lnTo>
                      <a:pt x="3761" y="395"/>
                    </a:lnTo>
                    <a:lnTo>
                      <a:pt x="3590" y="395"/>
                    </a:lnTo>
                    <a:lnTo>
                      <a:pt x="3590" y="395"/>
                    </a:lnTo>
                    <a:lnTo>
                      <a:pt x="3419" y="395"/>
                    </a:lnTo>
                    <a:lnTo>
                      <a:pt x="3261" y="408"/>
                    </a:lnTo>
                    <a:lnTo>
                      <a:pt x="3090" y="434"/>
                    </a:lnTo>
                    <a:lnTo>
                      <a:pt x="2932" y="474"/>
                    </a:lnTo>
                    <a:lnTo>
                      <a:pt x="2774" y="513"/>
                    </a:lnTo>
                    <a:lnTo>
                      <a:pt x="2617" y="553"/>
                    </a:lnTo>
                    <a:lnTo>
                      <a:pt x="2327" y="671"/>
                    </a:lnTo>
                    <a:lnTo>
                      <a:pt x="2038" y="803"/>
                    </a:lnTo>
                    <a:lnTo>
                      <a:pt x="1775" y="947"/>
                    </a:lnTo>
                    <a:lnTo>
                      <a:pt x="1525" y="1105"/>
                    </a:lnTo>
                    <a:lnTo>
                      <a:pt x="1302" y="1276"/>
                    </a:lnTo>
                    <a:lnTo>
                      <a:pt x="1092" y="1434"/>
                    </a:lnTo>
                    <a:lnTo>
                      <a:pt x="907" y="1591"/>
                    </a:lnTo>
                    <a:lnTo>
                      <a:pt x="618" y="1881"/>
                    </a:lnTo>
                    <a:lnTo>
                      <a:pt x="421" y="2078"/>
                    </a:lnTo>
                    <a:lnTo>
                      <a:pt x="355" y="2157"/>
                    </a:lnTo>
                    <a:lnTo>
                      <a:pt x="355" y="2157"/>
                    </a:lnTo>
                    <a:lnTo>
                      <a:pt x="329" y="2196"/>
                    </a:lnTo>
                    <a:lnTo>
                      <a:pt x="290" y="2223"/>
                    </a:lnTo>
                    <a:lnTo>
                      <a:pt x="250" y="2236"/>
                    </a:lnTo>
                    <a:lnTo>
                      <a:pt x="198" y="2236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" name="Google Shape;1120;p29">
                <a:extLst>
                  <a:ext uri="{FF2B5EF4-FFF2-40B4-BE49-F238E27FC236}">
                    <a16:creationId xmlns:a16="http://schemas.microsoft.com/office/drawing/2014/main" id="{B541C481-6594-9255-4F7A-8EDDE71C4608}"/>
                  </a:ext>
                </a:extLst>
              </p:cNvPr>
              <p:cNvSpPr/>
              <p:nvPr/>
            </p:nvSpPr>
            <p:spPr>
              <a:xfrm>
                <a:off x="4509611" y="1431395"/>
                <a:ext cx="151289" cy="87004"/>
              </a:xfrm>
              <a:custGeom>
                <a:avLst/>
                <a:gdLst/>
                <a:ahLst/>
                <a:cxnLst/>
                <a:rect l="l" t="t" r="r" b="b"/>
                <a:pathLst>
                  <a:path w="8324" h="4787" fill="none" extrusionOk="0">
                    <a:moveTo>
                      <a:pt x="5931" y="0"/>
                    </a:moveTo>
                    <a:lnTo>
                      <a:pt x="2394" y="0"/>
                    </a:lnTo>
                    <a:lnTo>
                      <a:pt x="2394" y="0"/>
                    </a:lnTo>
                    <a:lnTo>
                      <a:pt x="2144" y="13"/>
                    </a:lnTo>
                    <a:lnTo>
                      <a:pt x="1907" y="53"/>
                    </a:lnTo>
                    <a:lnTo>
                      <a:pt x="1684" y="105"/>
                    </a:lnTo>
                    <a:lnTo>
                      <a:pt x="1460" y="184"/>
                    </a:lnTo>
                    <a:lnTo>
                      <a:pt x="1250" y="290"/>
                    </a:lnTo>
                    <a:lnTo>
                      <a:pt x="1053" y="408"/>
                    </a:lnTo>
                    <a:lnTo>
                      <a:pt x="869" y="552"/>
                    </a:lnTo>
                    <a:lnTo>
                      <a:pt x="698" y="697"/>
                    </a:lnTo>
                    <a:lnTo>
                      <a:pt x="540" y="868"/>
                    </a:lnTo>
                    <a:lnTo>
                      <a:pt x="409" y="1052"/>
                    </a:lnTo>
                    <a:lnTo>
                      <a:pt x="290" y="1249"/>
                    </a:lnTo>
                    <a:lnTo>
                      <a:pt x="185" y="1460"/>
                    </a:lnTo>
                    <a:lnTo>
                      <a:pt x="106" y="1683"/>
                    </a:lnTo>
                    <a:lnTo>
                      <a:pt x="54" y="1907"/>
                    </a:lnTo>
                    <a:lnTo>
                      <a:pt x="14" y="2143"/>
                    </a:lnTo>
                    <a:lnTo>
                      <a:pt x="1" y="2393"/>
                    </a:lnTo>
                    <a:lnTo>
                      <a:pt x="1" y="2393"/>
                    </a:lnTo>
                    <a:lnTo>
                      <a:pt x="14" y="2630"/>
                    </a:lnTo>
                    <a:lnTo>
                      <a:pt x="54" y="2866"/>
                    </a:lnTo>
                    <a:lnTo>
                      <a:pt x="106" y="3103"/>
                    </a:lnTo>
                    <a:lnTo>
                      <a:pt x="185" y="3327"/>
                    </a:lnTo>
                    <a:lnTo>
                      <a:pt x="290" y="3524"/>
                    </a:lnTo>
                    <a:lnTo>
                      <a:pt x="409" y="3721"/>
                    </a:lnTo>
                    <a:lnTo>
                      <a:pt x="540" y="3905"/>
                    </a:lnTo>
                    <a:lnTo>
                      <a:pt x="698" y="4076"/>
                    </a:lnTo>
                    <a:lnTo>
                      <a:pt x="869" y="4234"/>
                    </a:lnTo>
                    <a:lnTo>
                      <a:pt x="1053" y="4378"/>
                    </a:lnTo>
                    <a:lnTo>
                      <a:pt x="1250" y="4497"/>
                    </a:lnTo>
                    <a:lnTo>
                      <a:pt x="1460" y="4589"/>
                    </a:lnTo>
                    <a:lnTo>
                      <a:pt x="1684" y="4668"/>
                    </a:lnTo>
                    <a:lnTo>
                      <a:pt x="1907" y="4733"/>
                    </a:lnTo>
                    <a:lnTo>
                      <a:pt x="2144" y="4773"/>
                    </a:lnTo>
                    <a:lnTo>
                      <a:pt x="2394" y="4786"/>
                    </a:lnTo>
                    <a:lnTo>
                      <a:pt x="5931" y="4786"/>
                    </a:lnTo>
                    <a:lnTo>
                      <a:pt x="5931" y="4786"/>
                    </a:lnTo>
                    <a:lnTo>
                      <a:pt x="6167" y="4773"/>
                    </a:lnTo>
                    <a:lnTo>
                      <a:pt x="6404" y="4733"/>
                    </a:lnTo>
                    <a:lnTo>
                      <a:pt x="6641" y="4668"/>
                    </a:lnTo>
                    <a:lnTo>
                      <a:pt x="6851" y="4589"/>
                    </a:lnTo>
                    <a:lnTo>
                      <a:pt x="7061" y="4497"/>
                    </a:lnTo>
                    <a:lnTo>
                      <a:pt x="7259" y="4378"/>
                    </a:lnTo>
                    <a:lnTo>
                      <a:pt x="7443" y="4234"/>
                    </a:lnTo>
                    <a:lnTo>
                      <a:pt x="7614" y="4076"/>
                    </a:lnTo>
                    <a:lnTo>
                      <a:pt x="7771" y="3905"/>
                    </a:lnTo>
                    <a:lnTo>
                      <a:pt x="7903" y="3721"/>
                    </a:lnTo>
                    <a:lnTo>
                      <a:pt x="8034" y="3524"/>
                    </a:lnTo>
                    <a:lnTo>
                      <a:pt x="8126" y="3327"/>
                    </a:lnTo>
                    <a:lnTo>
                      <a:pt x="8205" y="3103"/>
                    </a:lnTo>
                    <a:lnTo>
                      <a:pt x="8271" y="2866"/>
                    </a:lnTo>
                    <a:lnTo>
                      <a:pt x="8310" y="2630"/>
                    </a:lnTo>
                    <a:lnTo>
                      <a:pt x="8324" y="2393"/>
                    </a:lnTo>
                    <a:lnTo>
                      <a:pt x="8324" y="2393"/>
                    </a:lnTo>
                    <a:lnTo>
                      <a:pt x="8310" y="2143"/>
                    </a:lnTo>
                    <a:lnTo>
                      <a:pt x="8271" y="1907"/>
                    </a:lnTo>
                    <a:lnTo>
                      <a:pt x="8205" y="1683"/>
                    </a:lnTo>
                    <a:lnTo>
                      <a:pt x="8126" y="1460"/>
                    </a:lnTo>
                    <a:lnTo>
                      <a:pt x="8034" y="1249"/>
                    </a:lnTo>
                    <a:lnTo>
                      <a:pt x="7903" y="1052"/>
                    </a:lnTo>
                    <a:lnTo>
                      <a:pt x="7771" y="868"/>
                    </a:lnTo>
                    <a:lnTo>
                      <a:pt x="7614" y="697"/>
                    </a:lnTo>
                    <a:lnTo>
                      <a:pt x="7443" y="552"/>
                    </a:lnTo>
                    <a:lnTo>
                      <a:pt x="7259" y="408"/>
                    </a:lnTo>
                    <a:lnTo>
                      <a:pt x="7061" y="290"/>
                    </a:lnTo>
                    <a:lnTo>
                      <a:pt x="6851" y="184"/>
                    </a:lnTo>
                    <a:lnTo>
                      <a:pt x="6641" y="105"/>
                    </a:lnTo>
                    <a:lnTo>
                      <a:pt x="6404" y="53"/>
                    </a:lnTo>
                    <a:lnTo>
                      <a:pt x="6167" y="13"/>
                    </a:lnTo>
                    <a:lnTo>
                      <a:pt x="5931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" name="Google Shape;1121;p29">
                <a:extLst>
                  <a:ext uri="{FF2B5EF4-FFF2-40B4-BE49-F238E27FC236}">
                    <a16:creationId xmlns:a16="http://schemas.microsoft.com/office/drawing/2014/main" id="{AD31582C-38C7-CE4C-1240-F927C66631B0}"/>
                  </a:ext>
                </a:extLst>
              </p:cNvPr>
              <p:cNvSpPr/>
              <p:nvPr/>
            </p:nvSpPr>
            <p:spPr>
              <a:xfrm>
                <a:off x="4519898" y="1454569"/>
                <a:ext cx="130478" cy="40639"/>
              </a:xfrm>
              <a:custGeom>
                <a:avLst/>
                <a:gdLst/>
                <a:ahLst/>
                <a:cxnLst/>
                <a:rect l="l" t="t" r="r" b="b"/>
                <a:pathLst>
                  <a:path w="7179" h="2236" extrusionOk="0">
                    <a:moveTo>
                      <a:pt x="3406" y="1"/>
                    </a:moveTo>
                    <a:lnTo>
                      <a:pt x="3222" y="14"/>
                    </a:lnTo>
                    <a:lnTo>
                      <a:pt x="3037" y="40"/>
                    </a:lnTo>
                    <a:lnTo>
                      <a:pt x="2867" y="79"/>
                    </a:lnTo>
                    <a:lnTo>
                      <a:pt x="2696" y="119"/>
                    </a:lnTo>
                    <a:lnTo>
                      <a:pt x="2525" y="172"/>
                    </a:lnTo>
                    <a:lnTo>
                      <a:pt x="2196" y="290"/>
                    </a:lnTo>
                    <a:lnTo>
                      <a:pt x="1894" y="421"/>
                    </a:lnTo>
                    <a:lnTo>
                      <a:pt x="1604" y="579"/>
                    </a:lnTo>
                    <a:lnTo>
                      <a:pt x="1341" y="750"/>
                    </a:lnTo>
                    <a:lnTo>
                      <a:pt x="1092" y="921"/>
                    </a:lnTo>
                    <a:lnTo>
                      <a:pt x="868" y="1105"/>
                    </a:lnTo>
                    <a:lnTo>
                      <a:pt x="671" y="1276"/>
                    </a:lnTo>
                    <a:lnTo>
                      <a:pt x="487" y="1434"/>
                    </a:lnTo>
                    <a:lnTo>
                      <a:pt x="342" y="1578"/>
                    </a:lnTo>
                    <a:lnTo>
                      <a:pt x="132" y="1815"/>
                    </a:lnTo>
                    <a:lnTo>
                      <a:pt x="53" y="1920"/>
                    </a:lnTo>
                    <a:lnTo>
                      <a:pt x="27" y="1946"/>
                    </a:lnTo>
                    <a:lnTo>
                      <a:pt x="13" y="1986"/>
                    </a:lnTo>
                    <a:lnTo>
                      <a:pt x="0" y="2065"/>
                    </a:lnTo>
                    <a:lnTo>
                      <a:pt x="27" y="2131"/>
                    </a:lnTo>
                    <a:lnTo>
                      <a:pt x="53" y="2170"/>
                    </a:lnTo>
                    <a:lnTo>
                      <a:pt x="79" y="2196"/>
                    </a:lnTo>
                    <a:lnTo>
                      <a:pt x="145" y="2223"/>
                    </a:lnTo>
                    <a:lnTo>
                      <a:pt x="198" y="2236"/>
                    </a:lnTo>
                    <a:lnTo>
                      <a:pt x="250" y="2236"/>
                    </a:lnTo>
                    <a:lnTo>
                      <a:pt x="290" y="2223"/>
                    </a:lnTo>
                    <a:lnTo>
                      <a:pt x="329" y="2196"/>
                    </a:lnTo>
                    <a:lnTo>
                      <a:pt x="355" y="2157"/>
                    </a:lnTo>
                    <a:lnTo>
                      <a:pt x="421" y="2078"/>
                    </a:lnTo>
                    <a:lnTo>
                      <a:pt x="618" y="1881"/>
                    </a:lnTo>
                    <a:lnTo>
                      <a:pt x="907" y="1591"/>
                    </a:lnTo>
                    <a:lnTo>
                      <a:pt x="1092" y="1434"/>
                    </a:lnTo>
                    <a:lnTo>
                      <a:pt x="1302" y="1276"/>
                    </a:lnTo>
                    <a:lnTo>
                      <a:pt x="1525" y="1105"/>
                    </a:lnTo>
                    <a:lnTo>
                      <a:pt x="1775" y="947"/>
                    </a:lnTo>
                    <a:lnTo>
                      <a:pt x="2038" y="803"/>
                    </a:lnTo>
                    <a:lnTo>
                      <a:pt x="2327" y="671"/>
                    </a:lnTo>
                    <a:lnTo>
                      <a:pt x="2617" y="553"/>
                    </a:lnTo>
                    <a:lnTo>
                      <a:pt x="2774" y="513"/>
                    </a:lnTo>
                    <a:lnTo>
                      <a:pt x="2932" y="474"/>
                    </a:lnTo>
                    <a:lnTo>
                      <a:pt x="3090" y="434"/>
                    </a:lnTo>
                    <a:lnTo>
                      <a:pt x="3261" y="408"/>
                    </a:lnTo>
                    <a:lnTo>
                      <a:pt x="3419" y="395"/>
                    </a:lnTo>
                    <a:lnTo>
                      <a:pt x="3761" y="395"/>
                    </a:lnTo>
                    <a:lnTo>
                      <a:pt x="3931" y="408"/>
                    </a:lnTo>
                    <a:lnTo>
                      <a:pt x="4089" y="434"/>
                    </a:lnTo>
                    <a:lnTo>
                      <a:pt x="4247" y="474"/>
                    </a:lnTo>
                    <a:lnTo>
                      <a:pt x="4405" y="513"/>
                    </a:lnTo>
                    <a:lnTo>
                      <a:pt x="4563" y="553"/>
                    </a:lnTo>
                    <a:lnTo>
                      <a:pt x="4865" y="671"/>
                    </a:lnTo>
                    <a:lnTo>
                      <a:pt x="5141" y="803"/>
                    </a:lnTo>
                    <a:lnTo>
                      <a:pt x="5404" y="947"/>
                    </a:lnTo>
                    <a:lnTo>
                      <a:pt x="5654" y="1105"/>
                    </a:lnTo>
                    <a:lnTo>
                      <a:pt x="5891" y="1276"/>
                    </a:lnTo>
                    <a:lnTo>
                      <a:pt x="6088" y="1434"/>
                    </a:lnTo>
                    <a:lnTo>
                      <a:pt x="6272" y="1591"/>
                    </a:lnTo>
                    <a:lnTo>
                      <a:pt x="6574" y="1881"/>
                    </a:lnTo>
                    <a:lnTo>
                      <a:pt x="6758" y="2078"/>
                    </a:lnTo>
                    <a:lnTo>
                      <a:pt x="6824" y="2157"/>
                    </a:lnTo>
                    <a:lnTo>
                      <a:pt x="6863" y="2196"/>
                    </a:lnTo>
                    <a:lnTo>
                      <a:pt x="6903" y="2223"/>
                    </a:lnTo>
                    <a:lnTo>
                      <a:pt x="6942" y="2236"/>
                    </a:lnTo>
                    <a:lnTo>
                      <a:pt x="6982" y="2236"/>
                    </a:lnTo>
                    <a:lnTo>
                      <a:pt x="7048" y="2223"/>
                    </a:lnTo>
                    <a:lnTo>
                      <a:pt x="7100" y="2196"/>
                    </a:lnTo>
                    <a:lnTo>
                      <a:pt x="7140" y="2170"/>
                    </a:lnTo>
                    <a:lnTo>
                      <a:pt x="7153" y="2131"/>
                    </a:lnTo>
                    <a:lnTo>
                      <a:pt x="7179" y="2065"/>
                    </a:lnTo>
                    <a:lnTo>
                      <a:pt x="7179" y="1986"/>
                    </a:lnTo>
                    <a:lnTo>
                      <a:pt x="7153" y="1946"/>
                    </a:lnTo>
                    <a:lnTo>
                      <a:pt x="7140" y="1920"/>
                    </a:lnTo>
                    <a:lnTo>
                      <a:pt x="7048" y="1815"/>
                    </a:lnTo>
                    <a:lnTo>
                      <a:pt x="6837" y="1578"/>
                    </a:lnTo>
                    <a:lnTo>
                      <a:pt x="6693" y="1434"/>
                    </a:lnTo>
                    <a:lnTo>
                      <a:pt x="6522" y="1276"/>
                    </a:lnTo>
                    <a:lnTo>
                      <a:pt x="6324" y="1105"/>
                    </a:lnTo>
                    <a:lnTo>
                      <a:pt x="6101" y="921"/>
                    </a:lnTo>
                    <a:lnTo>
                      <a:pt x="5851" y="750"/>
                    </a:lnTo>
                    <a:lnTo>
                      <a:pt x="5575" y="579"/>
                    </a:lnTo>
                    <a:lnTo>
                      <a:pt x="5299" y="421"/>
                    </a:lnTo>
                    <a:lnTo>
                      <a:pt x="4983" y="290"/>
                    </a:lnTo>
                    <a:lnTo>
                      <a:pt x="4655" y="172"/>
                    </a:lnTo>
                    <a:lnTo>
                      <a:pt x="4497" y="119"/>
                    </a:lnTo>
                    <a:lnTo>
                      <a:pt x="4313" y="79"/>
                    </a:lnTo>
                    <a:lnTo>
                      <a:pt x="4142" y="40"/>
                    </a:lnTo>
                    <a:lnTo>
                      <a:pt x="3958" y="14"/>
                    </a:lnTo>
                    <a:lnTo>
                      <a:pt x="377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1122;p29">
                <a:extLst>
                  <a:ext uri="{FF2B5EF4-FFF2-40B4-BE49-F238E27FC236}">
                    <a16:creationId xmlns:a16="http://schemas.microsoft.com/office/drawing/2014/main" id="{0424A9C1-21F5-54D3-59F7-D63BA7852D0C}"/>
                  </a:ext>
                </a:extLst>
              </p:cNvPr>
              <p:cNvSpPr/>
              <p:nvPr/>
            </p:nvSpPr>
            <p:spPr>
              <a:xfrm>
                <a:off x="4502449" y="1424216"/>
                <a:ext cx="165611" cy="101344"/>
              </a:xfrm>
              <a:custGeom>
                <a:avLst/>
                <a:gdLst/>
                <a:ahLst/>
                <a:cxnLst/>
                <a:rect l="l" t="t" r="r" b="b"/>
                <a:pathLst>
                  <a:path w="9112" h="5576" extrusionOk="0">
                    <a:moveTo>
                      <a:pt x="6325" y="395"/>
                    </a:moveTo>
                    <a:lnTo>
                      <a:pt x="6561" y="408"/>
                    </a:lnTo>
                    <a:lnTo>
                      <a:pt x="6798" y="448"/>
                    </a:lnTo>
                    <a:lnTo>
                      <a:pt x="7035" y="500"/>
                    </a:lnTo>
                    <a:lnTo>
                      <a:pt x="7245" y="579"/>
                    </a:lnTo>
                    <a:lnTo>
                      <a:pt x="7455" y="685"/>
                    </a:lnTo>
                    <a:lnTo>
                      <a:pt x="7653" y="803"/>
                    </a:lnTo>
                    <a:lnTo>
                      <a:pt x="7837" y="947"/>
                    </a:lnTo>
                    <a:lnTo>
                      <a:pt x="8008" y="1092"/>
                    </a:lnTo>
                    <a:lnTo>
                      <a:pt x="8165" y="1263"/>
                    </a:lnTo>
                    <a:lnTo>
                      <a:pt x="8297" y="1447"/>
                    </a:lnTo>
                    <a:lnTo>
                      <a:pt x="8428" y="1644"/>
                    </a:lnTo>
                    <a:lnTo>
                      <a:pt x="8520" y="1855"/>
                    </a:lnTo>
                    <a:lnTo>
                      <a:pt x="8599" y="2078"/>
                    </a:lnTo>
                    <a:lnTo>
                      <a:pt x="8665" y="2302"/>
                    </a:lnTo>
                    <a:lnTo>
                      <a:pt x="8704" y="2538"/>
                    </a:lnTo>
                    <a:lnTo>
                      <a:pt x="8718" y="2788"/>
                    </a:lnTo>
                    <a:lnTo>
                      <a:pt x="8704" y="3025"/>
                    </a:lnTo>
                    <a:lnTo>
                      <a:pt x="8665" y="3261"/>
                    </a:lnTo>
                    <a:lnTo>
                      <a:pt x="8599" y="3498"/>
                    </a:lnTo>
                    <a:lnTo>
                      <a:pt x="8520" y="3722"/>
                    </a:lnTo>
                    <a:lnTo>
                      <a:pt x="8428" y="3919"/>
                    </a:lnTo>
                    <a:lnTo>
                      <a:pt x="8297" y="4116"/>
                    </a:lnTo>
                    <a:lnTo>
                      <a:pt x="8165" y="4300"/>
                    </a:lnTo>
                    <a:lnTo>
                      <a:pt x="8008" y="4471"/>
                    </a:lnTo>
                    <a:lnTo>
                      <a:pt x="7837" y="4629"/>
                    </a:lnTo>
                    <a:lnTo>
                      <a:pt x="7653" y="4773"/>
                    </a:lnTo>
                    <a:lnTo>
                      <a:pt x="7455" y="4892"/>
                    </a:lnTo>
                    <a:lnTo>
                      <a:pt x="7245" y="4984"/>
                    </a:lnTo>
                    <a:lnTo>
                      <a:pt x="7035" y="5063"/>
                    </a:lnTo>
                    <a:lnTo>
                      <a:pt x="6798" y="5128"/>
                    </a:lnTo>
                    <a:lnTo>
                      <a:pt x="6561" y="5168"/>
                    </a:lnTo>
                    <a:lnTo>
                      <a:pt x="6325" y="5181"/>
                    </a:lnTo>
                    <a:lnTo>
                      <a:pt x="2788" y="5181"/>
                    </a:lnTo>
                    <a:lnTo>
                      <a:pt x="2538" y="5168"/>
                    </a:lnTo>
                    <a:lnTo>
                      <a:pt x="2301" y="5128"/>
                    </a:lnTo>
                    <a:lnTo>
                      <a:pt x="2078" y="5063"/>
                    </a:lnTo>
                    <a:lnTo>
                      <a:pt x="1854" y="4984"/>
                    </a:lnTo>
                    <a:lnTo>
                      <a:pt x="1644" y="4892"/>
                    </a:lnTo>
                    <a:lnTo>
                      <a:pt x="1447" y="4773"/>
                    </a:lnTo>
                    <a:lnTo>
                      <a:pt x="1263" y="4629"/>
                    </a:lnTo>
                    <a:lnTo>
                      <a:pt x="1092" y="4471"/>
                    </a:lnTo>
                    <a:lnTo>
                      <a:pt x="934" y="4300"/>
                    </a:lnTo>
                    <a:lnTo>
                      <a:pt x="803" y="4116"/>
                    </a:lnTo>
                    <a:lnTo>
                      <a:pt x="684" y="3919"/>
                    </a:lnTo>
                    <a:lnTo>
                      <a:pt x="579" y="3722"/>
                    </a:lnTo>
                    <a:lnTo>
                      <a:pt x="500" y="3498"/>
                    </a:lnTo>
                    <a:lnTo>
                      <a:pt x="448" y="3261"/>
                    </a:lnTo>
                    <a:lnTo>
                      <a:pt x="408" y="3025"/>
                    </a:lnTo>
                    <a:lnTo>
                      <a:pt x="395" y="2788"/>
                    </a:lnTo>
                    <a:lnTo>
                      <a:pt x="408" y="2538"/>
                    </a:lnTo>
                    <a:lnTo>
                      <a:pt x="448" y="2302"/>
                    </a:lnTo>
                    <a:lnTo>
                      <a:pt x="500" y="2078"/>
                    </a:lnTo>
                    <a:lnTo>
                      <a:pt x="579" y="1855"/>
                    </a:lnTo>
                    <a:lnTo>
                      <a:pt x="684" y="1644"/>
                    </a:lnTo>
                    <a:lnTo>
                      <a:pt x="803" y="1447"/>
                    </a:lnTo>
                    <a:lnTo>
                      <a:pt x="934" y="1263"/>
                    </a:lnTo>
                    <a:lnTo>
                      <a:pt x="1092" y="1092"/>
                    </a:lnTo>
                    <a:lnTo>
                      <a:pt x="1263" y="947"/>
                    </a:lnTo>
                    <a:lnTo>
                      <a:pt x="1447" y="803"/>
                    </a:lnTo>
                    <a:lnTo>
                      <a:pt x="1644" y="685"/>
                    </a:lnTo>
                    <a:lnTo>
                      <a:pt x="1854" y="579"/>
                    </a:lnTo>
                    <a:lnTo>
                      <a:pt x="2078" y="500"/>
                    </a:lnTo>
                    <a:lnTo>
                      <a:pt x="2301" y="448"/>
                    </a:lnTo>
                    <a:lnTo>
                      <a:pt x="2538" y="408"/>
                    </a:lnTo>
                    <a:lnTo>
                      <a:pt x="2788" y="395"/>
                    </a:lnTo>
                    <a:close/>
                    <a:moveTo>
                      <a:pt x="2788" y="1"/>
                    </a:moveTo>
                    <a:lnTo>
                      <a:pt x="2499" y="14"/>
                    </a:lnTo>
                    <a:lnTo>
                      <a:pt x="2222" y="53"/>
                    </a:lnTo>
                    <a:lnTo>
                      <a:pt x="1960" y="119"/>
                    </a:lnTo>
                    <a:lnTo>
                      <a:pt x="1697" y="224"/>
                    </a:lnTo>
                    <a:lnTo>
                      <a:pt x="1460" y="343"/>
                    </a:lnTo>
                    <a:lnTo>
                      <a:pt x="1223" y="474"/>
                    </a:lnTo>
                    <a:lnTo>
                      <a:pt x="1013" y="632"/>
                    </a:lnTo>
                    <a:lnTo>
                      <a:pt x="816" y="816"/>
                    </a:lnTo>
                    <a:lnTo>
                      <a:pt x="632" y="1013"/>
                    </a:lnTo>
                    <a:lnTo>
                      <a:pt x="474" y="1224"/>
                    </a:lnTo>
                    <a:lnTo>
                      <a:pt x="329" y="1460"/>
                    </a:lnTo>
                    <a:lnTo>
                      <a:pt x="211" y="1697"/>
                    </a:lnTo>
                    <a:lnTo>
                      <a:pt x="119" y="1960"/>
                    </a:lnTo>
                    <a:lnTo>
                      <a:pt x="53" y="2223"/>
                    </a:lnTo>
                    <a:lnTo>
                      <a:pt x="14" y="2499"/>
                    </a:lnTo>
                    <a:lnTo>
                      <a:pt x="1" y="2788"/>
                    </a:lnTo>
                    <a:lnTo>
                      <a:pt x="14" y="3077"/>
                    </a:lnTo>
                    <a:lnTo>
                      <a:pt x="53" y="3354"/>
                    </a:lnTo>
                    <a:lnTo>
                      <a:pt x="119" y="3616"/>
                    </a:lnTo>
                    <a:lnTo>
                      <a:pt x="211" y="3866"/>
                    </a:lnTo>
                    <a:lnTo>
                      <a:pt x="329" y="4116"/>
                    </a:lnTo>
                    <a:lnTo>
                      <a:pt x="474" y="4340"/>
                    </a:lnTo>
                    <a:lnTo>
                      <a:pt x="632" y="4563"/>
                    </a:lnTo>
                    <a:lnTo>
                      <a:pt x="816" y="4760"/>
                    </a:lnTo>
                    <a:lnTo>
                      <a:pt x="1013" y="4931"/>
                    </a:lnTo>
                    <a:lnTo>
                      <a:pt x="1223" y="5102"/>
                    </a:lnTo>
                    <a:lnTo>
                      <a:pt x="1460" y="5234"/>
                    </a:lnTo>
                    <a:lnTo>
                      <a:pt x="1697" y="5352"/>
                    </a:lnTo>
                    <a:lnTo>
                      <a:pt x="1960" y="5444"/>
                    </a:lnTo>
                    <a:lnTo>
                      <a:pt x="2222" y="5523"/>
                    </a:lnTo>
                    <a:lnTo>
                      <a:pt x="2499" y="5562"/>
                    </a:lnTo>
                    <a:lnTo>
                      <a:pt x="2788" y="5576"/>
                    </a:lnTo>
                    <a:lnTo>
                      <a:pt x="6325" y="5576"/>
                    </a:lnTo>
                    <a:lnTo>
                      <a:pt x="6601" y="5562"/>
                    </a:lnTo>
                    <a:lnTo>
                      <a:pt x="6877" y="5523"/>
                    </a:lnTo>
                    <a:lnTo>
                      <a:pt x="7153" y="5444"/>
                    </a:lnTo>
                    <a:lnTo>
                      <a:pt x="7403" y="5352"/>
                    </a:lnTo>
                    <a:lnTo>
                      <a:pt x="7653" y="5234"/>
                    </a:lnTo>
                    <a:lnTo>
                      <a:pt x="7876" y="5102"/>
                    </a:lnTo>
                    <a:lnTo>
                      <a:pt x="8100" y="4931"/>
                    </a:lnTo>
                    <a:lnTo>
                      <a:pt x="8297" y="4760"/>
                    </a:lnTo>
                    <a:lnTo>
                      <a:pt x="8468" y="4563"/>
                    </a:lnTo>
                    <a:lnTo>
                      <a:pt x="8625" y="4340"/>
                    </a:lnTo>
                    <a:lnTo>
                      <a:pt x="8770" y="4116"/>
                    </a:lnTo>
                    <a:lnTo>
                      <a:pt x="8888" y="3866"/>
                    </a:lnTo>
                    <a:lnTo>
                      <a:pt x="8980" y="3616"/>
                    </a:lnTo>
                    <a:lnTo>
                      <a:pt x="9046" y="3354"/>
                    </a:lnTo>
                    <a:lnTo>
                      <a:pt x="9099" y="3077"/>
                    </a:lnTo>
                    <a:lnTo>
                      <a:pt x="9112" y="2788"/>
                    </a:lnTo>
                    <a:lnTo>
                      <a:pt x="9099" y="2499"/>
                    </a:lnTo>
                    <a:lnTo>
                      <a:pt x="9046" y="2223"/>
                    </a:lnTo>
                    <a:lnTo>
                      <a:pt x="8980" y="1960"/>
                    </a:lnTo>
                    <a:lnTo>
                      <a:pt x="8888" y="1697"/>
                    </a:lnTo>
                    <a:lnTo>
                      <a:pt x="8770" y="1460"/>
                    </a:lnTo>
                    <a:lnTo>
                      <a:pt x="8625" y="1224"/>
                    </a:lnTo>
                    <a:lnTo>
                      <a:pt x="8468" y="1013"/>
                    </a:lnTo>
                    <a:lnTo>
                      <a:pt x="8297" y="816"/>
                    </a:lnTo>
                    <a:lnTo>
                      <a:pt x="8100" y="632"/>
                    </a:lnTo>
                    <a:lnTo>
                      <a:pt x="7876" y="474"/>
                    </a:lnTo>
                    <a:lnTo>
                      <a:pt x="7653" y="343"/>
                    </a:lnTo>
                    <a:lnTo>
                      <a:pt x="7403" y="224"/>
                    </a:lnTo>
                    <a:lnTo>
                      <a:pt x="7153" y="119"/>
                    </a:lnTo>
                    <a:lnTo>
                      <a:pt x="6877" y="53"/>
                    </a:lnTo>
                    <a:lnTo>
                      <a:pt x="6601" y="14"/>
                    </a:lnTo>
                    <a:lnTo>
                      <a:pt x="6325" y="1"/>
                    </a:lnTo>
                    <a:close/>
                  </a:path>
                </a:pathLst>
              </a:custGeom>
              <a:solidFill>
                <a:srgbClr val="B0A6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1123;p29">
                <a:extLst>
                  <a:ext uri="{FF2B5EF4-FFF2-40B4-BE49-F238E27FC236}">
                    <a16:creationId xmlns:a16="http://schemas.microsoft.com/office/drawing/2014/main" id="{985203EC-3472-3B0F-3B8B-44A625C4CC30}"/>
                  </a:ext>
                </a:extLst>
              </p:cNvPr>
              <p:cNvSpPr/>
              <p:nvPr/>
            </p:nvSpPr>
            <p:spPr>
              <a:xfrm>
                <a:off x="4509611" y="1431395"/>
                <a:ext cx="151289" cy="87004"/>
              </a:xfrm>
              <a:custGeom>
                <a:avLst/>
                <a:gdLst/>
                <a:ahLst/>
                <a:cxnLst/>
                <a:rect l="l" t="t" r="r" b="b"/>
                <a:pathLst>
                  <a:path w="8324" h="4787" fill="none" extrusionOk="0">
                    <a:moveTo>
                      <a:pt x="2394" y="4786"/>
                    </a:moveTo>
                    <a:lnTo>
                      <a:pt x="2394" y="4786"/>
                    </a:lnTo>
                    <a:lnTo>
                      <a:pt x="2144" y="4773"/>
                    </a:lnTo>
                    <a:lnTo>
                      <a:pt x="1907" y="4733"/>
                    </a:lnTo>
                    <a:lnTo>
                      <a:pt x="1684" y="4668"/>
                    </a:lnTo>
                    <a:lnTo>
                      <a:pt x="1460" y="4589"/>
                    </a:lnTo>
                    <a:lnTo>
                      <a:pt x="1250" y="4497"/>
                    </a:lnTo>
                    <a:lnTo>
                      <a:pt x="1053" y="4378"/>
                    </a:lnTo>
                    <a:lnTo>
                      <a:pt x="869" y="4234"/>
                    </a:lnTo>
                    <a:lnTo>
                      <a:pt x="698" y="4076"/>
                    </a:lnTo>
                    <a:lnTo>
                      <a:pt x="540" y="3905"/>
                    </a:lnTo>
                    <a:lnTo>
                      <a:pt x="409" y="3721"/>
                    </a:lnTo>
                    <a:lnTo>
                      <a:pt x="290" y="3524"/>
                    </a:lnTo>
                    <a:lnTo>
                      <a:pt x="185" y="3327"/>
                    </a:lnTo>
                    <a:lnTo>
                      <a:pt x="106" y="3103"/>
                    </a:lnTo>
                    <a:lnTo>
                      <a:pt x="54" y="2866"/>
                    </a:lnTo>
                    <a:lnTo>
                      <a:pt x="14" y="2630"/>
                    </a:lnTo>
                    <a:lnTo>
                      <a:pt x="1" y="2393"/>
                    </a:lnTo>
                    <a:lnTo>
                      <a:pt x="1" y="2393"/>
                    </a:lnTo>
                    <a:lnTo>
                      <a:pt x="14" y="2143"/>
                    </a:lnTo>
                    <a:lnTo>
                      <a:pt x="54" y="1907"/>
                    </a:lnTo>
                    <a:lnTo>
                      <a:pt x="106" y="1683"/>
                    </a:lnTo>
                    <a:lnTo>
                      <a:pt x="185" y="1460"/>
                    </a:lnTo>
                    <a:lnTo>
                      <a:pt x="290" y="1249"/>
                    </a:lnTo>
                    <a:lnTo>
                      <a:pt x="409" y="1052"/>
                    </a:lnTo>
                    <a:lnTo>
                      <a:pt x="540" y="868"/>
                    </a:lnTo>
                    <a:lnTo>
                      <a:pt x="698" y="697"/>
                    </a:lnTo>
                    <a:lnTo>
                      <a:pt x="869" y="552"/>
                    </a:lnTo>
                    <a:lnTo>
                      <a:pt x="1053" y="408"/>
                    </a:lnTo>
                    <a:lnTo>
                      <a:pt x="1250" y="290"/>
                    </a:lnTo>
                    <a:lnTo>
                      <a:pt x="1460" y="184"/>
                    </a:lnTo>
                    <a:lnTo>
                      <a:pt x="1684" y="105"/>
                    </a:lnTo>
                    <a:lnTo>
                      <a:pt x="1907" y="53"/>
                    </a:lnTo>
                    <a:lnTo>
                      <a:pt x="2144" y="13"/>
                    </a:lnTo>
                    <a:lnTo>
                      <a:pt x="2394" y="0"/>
                    </a:lnTo>
                    <a:lnTo>
                      <a:pt x="5931" y="0"/>
                    </a:lnTo>
                    <a:lnTo>
                      <a:pt x="5931" y="0"/>
                    </a:lnTo>
                    <a:lnTo>
                      <a:pt x="6167" y="13"/>
                    </a:lnTo>
                    <a:lnTo>
                      <a:pt x="6404" y="53"/>
                    </a:lnTo>
                    <a:lnTo>
                      <a:pt x="6641" y="105"/>
                    </a:lnTo>
                    <a:lnTo>
                      <a:pt x="6851" y="184"/>
                    </a:lnTo>
                    <a:lnTo>
                      <a:pt x="7061" y="290"/>
                    </a:lnTo>
                    <a:lnTo>
                      <a:pt x="7259" y="408"/>
                    </a:lnTo>
                    <a:lnTo>
                      <a:pt x="7443" y="552"/>
                    </a:lnTo>
                    <a:lnTo>
                      <a:pt x="7614" y="697"/>
                    </a:lnTo>
                    <a:lnTo>
                      <a:pt x="7771" y="868"/>
                    </a:lnTo>
                    <a:lnTo>
                      <a:pt x="7903" y="1052"/>
                    </a:lnTo>
                    <a:lnTo>
                      <a:pt x="8034" y="1249"/>
                    </a:lnTo>
                    <a:lnTo>
                      <a:pt x="8126" y="1460"/>
                    </a:lnTo>
                    <a:lnTo>
                      <a:pt x="8205" y="1683"/>
                    </a:lnTo>
                    <a:lnTo>
                      <a:pt x="8271" y="1907"/>
                    </a:lnTo>
                    <a:lnTo>
                      <a:pt x="8310" y="2143"/>
                    </a:lnTo>
                    <a:lnTo>
                      <a:pt x="8324" y="2393"/>
                    </a:lnTo>
                    <a:lnTo>
                      <a:pt x="8324" y="2393"/>
                    </a:lnTo>
                    <a:lnTo>
                      <a:pt x="8310" y="2630"/>
                    </a:lnTo>
                    <a:lnTo>
                      <a:pt x="8271" y="2866"/>
                    </a:lnTo>
                    <a:lnTo>
                      <a:pt x="8205" y="3103"/>
                    </a:lnTo>
                    <a:lnTo>
                      <a:pt x="8126" y="3327"/>
                    </a:lnTo>
                    <a:lnTo>
                      <a:pt x="8034" y="3524"/>
                    </a:lnTo>
                    <a:lnTo>
                      <a:pt x="7903" y="3721"/>
                    </a:lnTo>
                    <a:lnTo>
                      <a:pt x="7771" y="3905"/>
                    </a:lnTo>
                    <a:lnTo>
                      <a:pt x="7614" y="4076"/>
                    </a:lnTo>
                    <a:lnTo>
                      <a:pt x="7443" y="4234"/>
                    </a:lnTo>
                    <a:lnTo>
                      <a:pt x="7259" y="4378"/>
                    </a:lnTo>
                    <a:lnTo>
                      <a:pt x="7061" y="4497"/>
                    </a:lnTo>
                    <a:lnTo>
                      <a:pt x="6851" y="4589"/>
                    </a:lnTo>
                    <a:lnTo>
                      <a:pt x="6641" y="4668"/>
                    </a:lnTo>
                    <a:lnTo>
                      <a:pt x="6404" y="4733"/>
                    </a:lnTo>
                    <a:lnTo>
                      <a:pt x="6167" y="4773"/>
                    </a:lnTo>
                    <a:lnTo>
                      <a:pt x="5931" y="4786"/>
                    </a:lnTo>
                    <a:lnTo>
                      <a:pt x="2394" y="4786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1124;p29">
                <a:extLst>
                  <a:ext uri="{FF2B5EF4-FFF2-40B4-BE49-F238E27FC236}">
                    <a16:creationId xmlns:a16="http://schemas.microsoft.com/office/drawing/2014/main" id="{EFD19936-18D3-CB5A-4887-8902D98004CE}"/>
                  </a:ext>
                </a:extLst>
              </p:cNvPr>
              <p:cNvSpPr/>
              <p:nvPr/>
            </p:nvSpPr>
            <p:spPr>
              <a:xfrm>
                <a:off x="4502449" y="1424216"/>
                <a:ext cx="165611" cy="101344"/>
              </a:xfrm>
              <a:custGeom>
                <a:avLst/>
                <a:gdLst/>
                <a:ahLst/>
                <a:cxnLst/>
                <a:rect l="l" t="t" r="r" b="b"/>
                <a:pathLst>
                  <a:path w="9112" h="5576" fill="none" extrusionOk="0">
                    <a:moveTo>
                      <a:pt x="6325" y="1"/>
                    </a:moveTo>
                    <a:lnTo>
                      <a:pt x="2788" y="1"/>
                    </a:lnTo>
                    <a:lnTo>
                      <a:pt x="2788" y="1"/>
                    </a:lnTo>
                    <a:lnTo>
                      <a:pt x="2499" y="14"/>
                    </a:lnTo>
                    <a:lnTo>
                      <a:pt x="2222" y="53"/>
                    </a:lnTo>
                    <a:lnTo>
                      <a:pt x="1960" y="119"/>
                    </a:lnTo>
                    <a:lnTo>
                      <a:pt x="1697" y="224"/>
                    </a:lnTo>
                    <a:lnTo>
                      <a:pt x="1460" y="343"/>
                    </a:lnTo>
                    <a:lnTo>
                      <a:pt x="1223" y="474"/>
                    </a:lnTo>
                    <a:lnTo>
                      <a:pt x="1013" y="632"/>
                    </a:lnTo>
                    <a:lnTo>
                      <a:pt x="816" y="816"/>
                    </a:lnTo>
                    <a:lnTo>
                      <a:pt x="632" y="1013"/>
                    </a:lnTo>
                    <a:lnTo>
                      <a:pt x="474" y="1224"/>
                    </a:lnTo>
                    <a:lnTo>
                      <a:pt x="329" y="1460"/>
                    </a:lnTo>
                    <a:lnTo>
                      <a:pt x="211" y="1697"/>
                    </a:lnTo>
                    <a:lnTo>
                      <a:pt x="119" y="1960"/>
                    </a:lnTo>
                    <a:lnTo>
                      <a:pt x="53" y="2223"/>
                    </a:lnTo>
                    <a:lnTo>
                      <a:pt x="14" y="2499"/>
                    </a:lnTo>
                    <a:lnTo>
                      <a:pt x="1" y="2788"/>
                    </a:lnTo>
                    <a:lnTo>
                      <a:pt x="1" y="2788"/>
                    </a:lnTo>
                    <a:lnTo>
                      <a:pt x="14" y="3077"/>
                    </a:lnTo>
                    <a:lnTo>
                      <a:pt x="53" y="3354"/>
                    </a:lnTo>
                    <a:lnTo>
                      <a:pt x="119" y="3616"/>
                    </a:lnTo>
                    <a:lnTo>
                      <a:pt x="211" y="3866"/>
                    </a:lnTo>
                    <a:lnTo>
                      <a:pt x="329" y="4116"/>
                    </a:lnTo>
                    <a:lnTo>
                      <a:pt x="474" y="4340"/>
                    </a:lnTo>
                    <a:lnTo>
                      <a:pt x="632" y="4563"/>
                    </a:lnTo>
                    <a:lnTo>
                      <a:pt x="816" y="4760"/>
                    </a:lnTo>
                    <a:lnTo>
                      <a:pt x="1013" y="4931"/>
                    </a:lnTo>
                    <a:lnTo>
                      <a:pt x="1223" y="5102"/>
                    </a:lnTo>
                    <a:lnTo>
                      <a:pt x="1460" y="5234"/>
                    </a:lnTo>
                    <a:lnTo>
                      <a:pt x="1697" y="5352"/>
                    </a:lnTo>
                    <a:lnTo>
                      <a:pt x="1960" y="5444"/>
                    </a:lnTo>
                    <a:lnTo>
                      <a:pt x="2222" y="5523"/>
                    </a:lnTo>
                    <a:lnTo>
                      <a:pt x="2499" y="5562"/>
                    </a:lnTo>
                    <a:lnTo>
                      <a:pt x="2788" y="5576"/>
                    </a:lnTo>
                    <a:lnTo>
                      <a:pt x="6325" y="5576"/>
                    </a:lnTo>
                    <a:lnTo>
                      <a:pt x="6325" y="5576"/>
                    </a:lnTo>
                    <a:lnTo>
                      <a:pt x="6601" y="5562"/>
                    </a:lnTo>
                    <a:lnTo>
                      <a:pt x="6877" y="5523"/>
                    </a:lnTo>
                    <a:lnTo>
                      <a:pt x="7153" y="5444"/>
                    </a:lnTo>
                    <a:lnTo>
                      <a:pt x="7403" y="5352"/>
                    </a:lnTo>
                    <a:lnTo>
                      <a:pt x="7653" y="5234"/>
                    </a:lnTo>
                    <a:lnTo>
                      <a:pt x="7876" y="5102"/>
                    </a:lnTo>
                    <a:lnTo>
                      <a:pt x="8100" y="4931"/>
                    </a:lnTo>
                    <a:lnTo>
                      <a:pt x="8297" y="4760"/>
                    </a:lnTo>
                    <a:lnTo>
                      <a:pt x="8468" y="4563"/>
                    </a:lnTo>
                    <a:lnTo>
                      <a:pt x="8625" y="4340"/>
                    </a:lnTo>
                    <a:lnTo>
                      <a:pt x="8770" y="4116"/>
                    </a:lnTo>
                    <a:lnTo>
                      <a:pt x="8888" y="3866"/>
                    </a:lnTo>
                    <a:lnTo>
                      <a:pt x="8980" y="3616"/>
                    </a:lnTo>
                    <a:lnTo>
                      <a:pt x="9046" y="3354"/>
                    </a:lnTo>
                    <a:lnTo>
                      <a:pt x="9099" y="3077"/>
                    </a:lnTo>
                    <a:lnTo>
                      <a:pt x="9112" y="2788"/>
                    </a:lnTo>
                    <a:lnTo>
                      <a:pt x="9112" y="2788"/>
                    </a:lnTo>
                    <a:lnTo>
                      <a:pt x="9099" y="2499"/>
                    </a:lnTo>
                    <a:lnTo>
                      <a:pt x="9046" y="2223"/>
                    </a:lnTo>
                    <a:lnTo>
                      <a:pt x="8980" y="1960"/>
                    </a:lnTo>
                    <a:lnTo>
                      <a:pt x="8888" y="1697"/>
                    </a:lnTo>
                    <a:lnTo>
                      <a:pt x="8770" y="1460"/>
                    </a:lnTo>
                    <a:lnTo>
                      <a:pt x="8625" y="1224"/>
                    </a:lnTo>
                    <a:lnTo>
                      <a:pt x="8468" y="1013"/>
                    </a:lnTo>
                    <a:lnTo>
                      <a:pt x="8297" y="816"/>
                    </a:lnTo>
                    <a:lnTo>
                      <a:pt x="8100" y="632"/>
                    </a:lnTo>
                    <a:lnTo>
                      <a:pt x="7876" y="474"/>
                    </a:lnTo>
                    <a:lnTo>
                      <a:pt x="7653" y="343"/>
                    </a:lnTo>
                    <a:lnTo>
                      <a:pt x="7403" y="224"/>
                    </a:lnTo>
                    <a:lnTo>
                      <a:pt x="7153" y="119"/>
                    </a:lnTo>
                    <a:lnTo>
                      <a:pt x="6877" y="53"/>
                    </a:lnTo>
                    <a:lnTo>
                      <a:pt x="6601" y="14"/>
                    </a:lnTo>
                    <a:lnTo>
                      <a:pt x="6325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" name="Google Shape;1125;p29">
                <a:extLst>
                  <a:ext uri="{FF2B5EF4-FFF2-40B4-BE49-F238E27FC236}">
                    <a16:creationId xmlns:a16="http://schemas.microsoft.com/office/drawing/2014/main" id="{49073012-E5E6-010E-FB75-47E238A78DF0}"/>
                  </a:ext>
                </a:extLst>
              </p:cNvPr>
              <p:cNvSpPr/>
              <p:nvPr/>
            </p:nvSpPr>
            <p:spPr>
              <a:xfrm>
                <a:off x="4726848" y="1424216"/>
                <a:ext cx="165611" cy="101344"/>
              </a:xfrm>
              <a:custGeom>
                <a:avLst/>
                <a:gdLst/>
                <a:ahLst/>
                <a:cxnLst/>
                <a:rect l="l" t="t" r="r" b="b"/>
                <a:pathLst>
                  <a:path w="9112" h="5576" extrusionOk="0">
                    <a:moveTo>
                      <a:pt x="6324" y="395"/>
                    </a:moveTo>
                    <a:lnTo>
                      <a:pt x="6561" y="408"/>
                    </a:lnTo>
                    <a:lnTo>
                      <a:pt x="6798" y="448"/>
                    </a:lnTo>
                    <a:lnTo>
                      <a:pt x="7034" y="500"/>
                    </a:lnTo>
                    <a:lnTo>
                      <a:pt x="7245" y="579"/>
                    </a:lnTo>
                    <a:lnTo>
                      <a:pt x="7455" y="685"/>
                    </a:lnTo>
                    <a:lnTo>
                      <a:pt x="7652" y="803"/>
                    </a:lnTo>
                    <a:lnTo>
                      <a:pt x="7836" y="947"/>
                    </a:lnTo>
                    <a:lnTo>
                      <a:pt x="8007" y="1092"/>
                    </a:lnTo>
                    <a:lnTo>
                      <a:pt x="8165" y="1263"/>
                    </a:lnTo>
                    <a:lnTo>
                      <a:pt x="8310" y="1447"/>
                    </a:lnTo>
                    <a:lnTo>
                      <a:pt x="8428" y="1644"/>
                    </a:lnTo>
                    <a:lnTo>
                      <a:pt x="8520" y="1855"/>
                    </a:lnTo>
                    <a:lnTo>
                      <a:pt x="8599" y="2078"/>
                    </a:lnTo>
                    <a:lnTo>
                      <a:pt x="8665" y="2302"/>
                    </a:lnTo>
                    <a:lnTo>
                      <a:pt x="8704" y="2538"/>
                    </a:lnTo>
                    <a:lnTo>
                      <a:pt x="8717" y="2788"/>
                    </a:lnTo>
                    <a:lnTo>
                      <a:pt x="8704" y="3025"/>
                    </a:lnTo>
                    <a:lnTo>
                      <a:pt x="8665" y="3261"/>
                    </a:lnTo>
                    <a:lnTo>
                      <a:pt x="8599" y="3498"/>
                    </a:lnTo>
                    <a:lnTo>
                      <a:pt x="8520" y="3722"/>
                    </a:lnTo>
                    <a:lnTo>
                      <a:pt x="8428" y="3919"/>
                    </a:lnTo>
                    <a:lnTo>
                      <a:pt x="8310" y="4116"/>
                    </a:lnTo>
                    <a:lnTo>
                      <a:pt x="8165" y="4300"/>
                    </a:lnTo>
                    <a:lnTo>
                      <a:pt x="8007" y="4471"/>
                    </a:lnTo>
                    <a:lnTo>
                      <a:pt x="7836" y="4629"/>
                    </a:lnTo>
                    <a:lnTo>
                      <a:pt x="7652" y="4773"/>
                    </a:lnTo>
                    <a:lnTo>
                      <a:pt x="7455" y="4892"/>
                    </a:lnTo>
                    <a:lnTo>
                      <a:pt x="7245" y="4984"/>
                    </a:lnTo>
                    <a:lnTo>
                      <a:pt x="7034" y="5063"/>
                    </a:lnTo>
                    <a:lnTo>
                      <a:pt x="6798" y="5128"/>
                    </a:lnTo>
                    <a:lnTo>
                      <a:pt x="6561" y="5168"/>
                    </a:lnTo>
                    <a:lnTo>
                      <a:pt x="6324" y="5181"/>
                    </a:lnTo>
                    <a:lnTo>
                      <a:pt x="2788" y="5181"/>
                    </a:lnTo>
                    <a:lnTo>
                      <a:pt x="2538" y="5168"/>
                    </a:lnTo>
                    <a:lnTo>
                      <a:pt x="2301" y="5128"/>
                    </a:lnTo>
                    <a:lnTo>
                      <a:pt x="2078" y="5063"/>
                    </a:lnTo>
                    <a:lnTo>
                      <a:pt x="1854" y="4984"/>
                    </a:lnTo>
                    <a:lnTo>
                      <a:pt x="1644" y="4892"/>
                    </a:lnTo>
                    <a:lnTo>
                      <a:pt x="1447" y="4773"/>
                    </a:lnTo>
                    <a:lnTo>
                      <a:pt x="1263" y="4629"/>
                    </a:lnTo>
                    <a:lnTo>
                      <a:pt x="1092" y="4471"/>
                    </a:lnTo>
                    <a:lnTo>
                      <a:pt x="934" y="4300"/>
                    </a:lnTo>
                    <a:lnTo>
                      <a:pt x="802" y="4116"/>
                    </a:lnTo>
                    <a:lnTo>
                      <a:pt x="684" y="3919"/>
                    </a:lnTo>
                    <a:lnTo>
                      <a:pt x="579" y="3722"/>
                    </a:lnTo>
                    <a:lnTo>
                      <a:pt x="500" y="3498"/>
                    </a:lnTo>
                    <a:lnTo>
                      <a:pt x="447" y="3261"/>
                    </a:lnTo>
                    <a:lnTo>
                      <a:pt x="408" y="3025"/>
                    </a:lnTo>
                    <a:lnTo>
                      <a:pt x="395" y="2788"/>
                    </a:lnTo>
                    <a:lnTo>
                      <a:pt x="408" y="2538"/>
                    </a:lnTo>
                    <a:lnTo>
                      <a:pt x="447" y="2302"/>
                    </a:lnTo>
                    <a:lnTo>
                      <a:pt x="500" y="2078"/>
                    </a:lnTo>
                    <a:lnTo>
                      <a:pt x="579" y="1855"/>
                    </a:lnTo>
                    <a:lnTo>
                      <a:pt x="684" y="1644"/>
                    </a:lnTo>
                    <a:lnTo>
                      <a:pt x="802" y="1447"/>
                    </a:lnTo>
                    <a:lnTo>
                      <a:pt x="934" y="1263"/>
                    </a:lnTo>
                    <a:lnTo>
                      <a:pt x="1092" y="1092"/>
                    </a:lnTo>
                    <a:lnTo>
                      <a:pt x="1263" y="947"/>
                    </a:lnTo>
                    <a:lnTo>
                      <a:pt x="1447" y="803"/>
                    </a:lnTo>
                    <a:lnTo>
                      <a:pt x="1644" y="685"/>
                    </a:lnTo>
                    <a:lnTo>
                      <a:pt x="1854" y="579"/>
                    </a:lnTo>
                    <a:lnTo>
                      <a:pt x="2078" y="500"/>
                    </a:lnTo>
                    <a:lnTo>
                      <a:pt x="2301" y="448"/>
                    </a:lnTo>
                    <a:lnTo>
                      <a:pt x="2538" y="408"/>
                    </a:lnTo>
                    <a:lnTo>
                      <a:pt x="2788" y="395"/>
                    </a:lnTo>
                    <a:close/>
                    <a:moveTo>
                      <a:pt x="2788" y="1"/>
                    </a:moveTo>
                    <a:lnTo>
                      <a:pt x="2498" y="14"/>
                    </a:lnTo>
                    <a:lnTo>
                      <a:pt x="2222" y="53"/>
                    </a:lnTo>
                    <a:lnTo>
                      <a:pt x="1959" y="119"/>
                    </a:lnTo>
                    <a:lnTo>
                      <a:pt x="1696" y="224"/>
                    </a:lnTo>
                    <a:lnTo>
                      <a:pt x="1460" y="343"/>
                    </a:lnTo>
                    <a:lnTo>
                      <a:pt x="1223" y="474"/>
                    </a:lnTo>
                    <a:lnTo>
                      <a:pt x="1013" y="632"/>
                    </a:lnTo>
                    <a:lnTo>
                      <a:pt x="815" y="816"/>
                    </a:lnTo>
                    <a:lnTo>
                      <a:pt x="631" y="1013"/>
                    </a:lnTo>
                    <a:lnTo>
                      <a:pt x="474" y="1224"/>
                    </a:lnTo>
                    <a:lnTo>
                      <a:pt x="329" y="1460"/>
                    </a:lnTo>
                    <a:lnTo>
                      <a:pt x="211" y="1697"/>
                    </a:lnTo>
                    <a:lnTo>
                      <a:pt x="119" y="1960"/>
                    </a:lnTo>
                    <a:lnTo>
                      <a:pt x="53" y="2223"/>
                    </a:lnTo>
                    <a:lnTo>
                      <a:pt x="13" y="2499"/>
                    </a:lnTo>
                    <a:lnTo>
                      <a:pt x="0" y="2788"/>
                    </a:lnTo>
                    <a:lnTo>
                      <a:pt x="13" y="3077"/>
                    </a:lnTo>
                    <a:lnTo>
                      <a:pt x="53" y="3354"/>
                    </a:lnTo>
                    <a:lnTo>
                      <a:pt x="119" y="3616"/>
                    </a:lnTo>
                    <a:lnTo>
                      <a:pt x="211" y="3866"/>
                    </a:lnTo>
                    <a:lnTo>
                      <a:pt x="329" y="4116"/>
                    </a:lnTo>
                    <a:lnTo>
                      <a:pt x="474" y="4340"/>
                    </a:lnTo>
                    <a:lnTo>
                      <a:pt x="631" y="4563"/>
                    </a:lnTo>
                    <a:lnTo>
                      <a:pt x="815" y="4760"/>
                    </a:lnTo>
                    <a:lnTo>
                      <a:pt x="1013" y="4931"/>
                    </a:lnTo>
                    <a:lnTo>
                      <a:pt x="1223" y="5102"/>
                    </a:lnTo>
                    <a:lnTo>
                      <a:pt x="1460" y="5234"/>
                    </a:lnTo>
                    <a:lnTo>
                      <a:pt x="1696" y="5352"/>
                    </a:lnTo>
                    <a:lnTo>
                      <a:pt x="1959" y="5444"/>
                    </a:lnTo>
                    <a:lnTo>
                      <a:pt x="2222" y="5523"/>
                    </a:lnTo>
                    <a:lnTo>
                      <a:pt x="2498" y="5562"/>
                    </a:lnTo>
                    <a:lnTo>
                      <a:pt x="2788" y="5576"/>
                    </a:lnTo>
                    <a:lnTo>
                      <a:pt x="6324" y="5576"/>
                    </a:lnTo>
                    <a:lnTo>
                      <a:pt x="6601" y="5562"/>
                    </a:lnTo>
                    <a:lnTo>
                      <a:pt x="6877" y="5523"/>
                    </a:lnTo>
                    <a:lnTo>
                      <a:pt x="7153" y="5444"/>
                    </a:lnTo>
                    <a:lnTo>
                      <a:pt x="7403" y="5352"/>
                    </a:lnTo>
                    <a:lnTo>
                      <a:pt x="7652" y="5234"/>
                    </a:lnTo>
                    <a:lnTo>
                      <a:pt x="7876" y="5102"/>
                    </a:lnTo>
                    <a:lnTo>
                      <a:pt x="8099" y="4931"/>
                    </a:lnTo>
                    <a:lnTo>
                      <a:pt x="8297" y="4760"/>
                    </a:lnTo>
                    <a:lnTo>
                      <a:pt x="8468" y="4563"/>
                    </a:lnTo>
                    <a:lnTo>
                      <a:pt x="8638" y="4340"/>
                    </a:lnTo>
                    <a:lnTo>
                      <a:pt x="8770" y="4116"/>
                    </a:lnTo>
                    <a:lnTo>
                      <a:pt x="8888" y="3866"/>
                    </a:lnTo>
                    <a:lnTo>
                      <a:pt x="8980" y="3616"/>
                    </a:lnTo>
                    <a:lnTo>
                      <a:pt x="9046" y="3354"/>
                    </a:lnTo>
                    <a:lnTo>
                      <a:pt x="9099" y="3077"/>
                    </a:lnTo>
                    <a:lnTo>
                      <a:pt x="9112" y="2788"/>
                    </a:lnTo>
                    <a:lnTo>
                      <a:pt x="9099" y="2499"/>
                    </a:lnTo>
                    <a:lnTo>
                      <a:pt x="9046" y="2223"/>
                    </a:lnTo>
                    <a:lnTo>
                      <a:pt x="8980" y="1960"/>
                    </a:lnTo>
                    <a:lnTo>
                      <a:pt x="8888" y="1697"/>
                    </a:lnTo>
                    <a:lnTo>
                      <a:pt x="8770" y="1460"/>
                    </a:lnTo>
                    <a:lnTo>
                      <a:pt x="8638" y="1224"/>
                    </a:lnTo>
                    <a:lnTo>
                      <a:pt x="8468" y="1013"/>
                    </a:lnTo>
                    <a:lnTo>
                      <a:pt x="8297" y="816"/>
                    </a:lnTo>
                    <a:lnTo>
                      <a:pt x="8099" y="632"/>
                    </a:lnTo>
                    <a:lnTo>
                      <a:pt x="7876" y="474"/>
                    </a:lnTo>
                    <a:lnTo>
                      <a:pt x="7652" y="343"/>
                    </a:lnTo>
                    <a:lnTo>
                      <a:pt x="7403" y="224"/>
                    </a:lnTo>
                    <a:lnTo>
                      <a:pt x="7153" y="119"/>
                    </a:lnTo>
                    <a:lnTo>
                      <a:pt x="6877" y="53"/>
                    </a:lnTo>
                    <a:lnTo>
                      <a:pt x="6601" y="14"/>
                    </a:lnTo>
                    <a:lnTo>
                      <a:pt x="632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" name="Google Shape;1126;p29">
                <a:extLst>
                  <a:ext uri="{FF2B5EF4-FFF2-40B4-BE49-F238E27FC236}">
                    <a16:creationId xmlns:a16="http://schemas.microsoft.com/office/drawing/2014/main" id="{92FD97B5-5EDD-0877-B961-FB1D5B996D1C}"/>
                  </a:ext>
                </a:extLst>
              </p:cNvPr>
              <p:cNvSpPr/>
              <p:nvPr/>
            </p:nvSpPr>
            <p:spPr>
              <a:xfrm>
                <a:off x="4502449" y="1424216"/>
                <a:ext cx="165611" cy="101344"/>
              </a:xfrm>
              <a:custGeom>
                <a:avLst/>
                <a:gdLst/>
                <a:ahLst/>
                <a:cxnLst/>
                <a:rect l="l" t="t" r="r" b="b"/>
                <a:pathLst>
                  <a:path w="9112" h="5576" extrusionOk="0">
                    <a:moveTo>
                      <a:pt x="6325" y="395"/>
                    </a:moveTo>
                    <a:lnTo>
                      <a:pt x="6561" y="408"/>
                    </a:lnTo>
                    <a:lnTo>
                      <a:pt x="6798" y="448"/>
                    </a:lnTo>
                    <a:lnTo>
                      <a:pt x="7035" y="500"/>
                    </a:lnTo>
                    <a:lnTo>
                      <a:pt x="7245" y="579"/>
                    </a:lnTo>
                    <a:lnTo>
                      <a:pt x="7455" y="685"/>
                    </a:lnTo>
                    <a:lnTo>
                      <a:pt x="7653" y="803"/>
                    </a:lnTo>
                    <a:lnTo>
                      <a:pt x="7837" y="947"/>
                    </a:lnTo>
                    <a:lnTo>
                      <a:pt x="8008" y="1092"/>
                    </a:lnTo>
                    <a:lnTo>
                      <a:pt x="8165" y="1263"/>
                    </a:lnTo>
                    <a:lnTo>
                      <a:pt x="8297" y="1447"/>
                    </a:lnTo>
                    <a:lnTo>
                      <a:pt x="8428" y="1644"/>
                    </a:lnTo>
                    <a:lnTo>
                      <a:pt x="8520" y="1855"/>
                    </a:lnTo>
                    <a:lnTo>
                      <a:pt x="8599" y="2078"/>
                    </a:lnTo>
                    <a:lnTo>
                      <a:pt x="8665" y="2302"/>
                    </a:lnTo>
                    <a:lnTo>
                      <a:pt x="8704" y="2538"/>
                    </a:lnTo>
                    <a:lnTo>
                      <a:pt x="8718" y="2788"/>
                    </a:lnTo>
                    <a:lnTo>
                      <a:pt x="8704" y="3025"/>
                    </a:lnTo>
                    <a:lnTo>
                      <a:pt x="8665" y="3261"/>
                    </a:lnTo>
                    <a:lnTo>
                      <a:pt x="8599" y="3498"/>
                    </a:lnTo>
                    <a:lnTo>
                      <a:pt x="8520" y="3722"/>
                    </a:lnTo>
                    <a:lnTo>
                      <a:pt x="8428" y="3919"/>
                    </a:lnTo>
                    <a:lnTo>
                      <a:pt x="8297" y="4116"/>
                    </a:lnTo>
                    <a:lnTo>
                      <a:pt x="8165" y="4300"/>
                    </a:lnTo>
                    <a:lnTo>
                      <a:pt x="8008" y="4471"/>
                    </a:lnTo>
                    <a:lnTo>
                      <a:pt x="7837" y="4629"/>
                    </a:lnTo>
                    <a:lnTo>
                      <a:pt x="7653" y="4773"/>
                    </a:lnTo>
                    <a:lnTo>
                      <a:pt x="7455" y="4892"/>
                    </a:lnTo>
                    <a:lnTo>
                      <a:pt x="7245" y="4984"/>
                    </a:lnTo>
                    <a:lnTo>
                      <a:pt x="7035" y="5063"/>
                    </a:lnTo>
                    <a:lnTo>
                      <a:pt x="6798" y="5128"/>
                    </a:lnTo>
                    <a:lnTo>
                      <a:pt x="6561" y="5168"/>
                    </a:lnTo>
                    <a:lnTo>
                      <a:pt x="6325" y="5181"/>
                    </a:lnTo>
                    <a:lnTo>
                      <a:pt x="2788" y="5181"/>
                    </a:lnTo>
                    <a:lnTo>
                      <a:pt x="2538" y="5168"/>
                    </a:lnTo>
                    <a:lnTo>
                      <a:pt x="2301" y="5128"/>
                    </a:lnTo>
                    <a:lnTo>
                      <a:pt x="2078" y="5063"/>
                    </a:lnTo>
                    <a:lnTo>
                      <a:pt x="1854" y="4984"/>
                    </a:lnTo>
                    <a:lnTo>
                      <a:pt x="1644" y="4892"/>
                    </a:lnTo>
                    <a:lnTo>
                      <a:pt x="1447" y="4773"/>
                    </a:lnTo>
                    <a:lnTo>
                      <a:pt x="1263" y="4629"/>
                    </a:lnTo>
                    <a:lnTo>
                      <a:pt x="1092" y="4471"/>
                    </a:lnTo>
                    <a:lnTo>
                      <a:pt x="934" y="4300"/>
                    </a:lnTo>
                    <a:lnTo>
                      <a:pt x="803" y="4116"/>
                    </a:lnTo>
                    <a:lnTo>
                      <a:pt x="684" y="3919"/>
                    </a:lnTo>
                    <a:lnTo>
                      <a:pt x="579" y="3722"/>
                    </a:lnTo>
                    <a:lnTo>
                      <a:pt x="500" y="3498"/>
                    </a:lnTo>
                    <a:lnTo>
                      <a:pt x="448" y="3261"/>
                    </a:lnTo>
                    <a:lnTo>
                      <a:pt x="408" y="3025"/>
                    </a:lnTo>
                    <a:lnTo>
                      <a:pt x="395" y="2788"/>
                    </a:lnTo>
                    <a:lnTo>
                      <a:pt x="408" y="2538"/>
                    </a:lnTo>
                    <a:lnTo>
                      <a:pt x="448" y="2302"/>
                    </a:lnTo>
                    <a:lnTo>
                      <a:pt x="500" y="2078"/>
                    </a:lnTo>
                    <a:lnTo>
                      <a:pt x="579" y="1855"/>
                    </a:lnTo>
                    <a:lnTo>
                      <a:pt x="684" y="1644"/>
                    </a:lnTo>
                    <a:lnTo>
                      <a:pt x="803" y="1447"/>
                    </a:lnTo>
                    <a:lnTo>
                      <a:pt x="934" y="1263"/>
                    </a:lnTo>
                    <a:lnTo>
                      <a:pt x="1092" y="1092"/>
                    </a:lnTo>
                    <a:lnTo>
                      <a:pt x="1263" y="947"/>
                    </a:lnTo>
                    <a:lnTo>
                      <a:pt x="1447" y="803"/>
                    </a:lnTo>
                    <a:lnTo>
                      <a:pt x="1644" y="685"/>
                    </a:lnTo>
                    <a:lnTo>
                      <a:pt x="1854" y="579"/>
                    </a:lnTo>
                    <a:lnTo>
                      <a:pt x="2078" y="500"/>
                    </a:lnTo>
                    <a:lnTo>
                      <a:pt x="2301" y="448"/>
                    </a:lnTo>
                    <a:lnTo>
                      <a:pt x="2538" y="408"/>
                    </a:lnTo>
                    <a:lnTo>
                      <a:pt x="2788" y="395"/>
                    </a:lnTo>
                    <a:close/>
                    <a:moveTo>
                      <a:pt x="2788" y="1"/>
                    </a:moveTo>
                    <a:lnTo>
                      <a:pt x="2499" y="14"/>
                    </a:lnTo>
                    <a:lnTo>
                      <a:pt x="2222" y="53"/>
                    </a:lnTo>
                    <a:lnTo>
                      <a:pt x="1960" y="119"/>
                    </a:lnTo>
                    <a:lnTo>
                      <a:pt x="1697" y="224"/>
                    </a:lnTo>
                    <a:lnTo>
                      <a:pt x="1460" y="343"/>
                    </a:lnTo>
                    <a:lnTo>
                      <a:pt x="1223" y="474"/>
                    </a:lnTo>
                    <a:lnTo>
                      <a:pt x="1013" y="632"/>
                    </a:lnTo>
                    <a:lnTo>
                      <a:pt x="816" y="816"/>
                    </a:lnTo>
                    <a:lnTo>
                      <a:pt x="632" y="1013"/>
                    </a:lnTo>
                    <a:lnTo>
                      <a:pt x="474" y="1224"/>
                    </a:lnTo>
                    <a:lnTo>
                      <a:pt x="329" y="1460"/>
                    </a:lnTo>
                    <a:lnTo>
                      <a:pt x="211" y="1697"/>
                    </a:lnTo>
                    <a:lnTo>
                      <a:pt x="119" y="1960"/>
                    </a:lnTo>
                    <a:lnTo>
                      <a:pt x="53" y="2223"/>
                    </a:lnTo>
                    <a:lnTo>
                      <a:pt x="14" y="2499"/>
                    </a:lnTo>
                    <a:lnTo>
                      <a:pt x="1" y="2788"/>
                    </a:lnTo>
                    <a:lnTo>
                      <a:pt x="14" y="3077"/>
                    </a:lnTo>
                    <a:lnTo>
                      <a:pt x="53" y="3354"/>
                    </a:lnTo>
                    <a:lnTo>
                      <a:pt x="119" y="3616"/>
                    </a:lnTo>
                    <a:lnTo>
                      <a:pt x="211" y="3866"/>
                    </a:lnTo>
                    <a:lnTo>
                      <a:pt x="329" y="4116"/>
                    </a:lnTo>
                    <a:lnTo>
                      <a:pt x="474" y="4340"/>
                    </a:lnTo>
                    <a:lnTo>
                      <a:pt x="632" y="4563"/>
                    </a:lnTo>
                    <a:lnTo>
                      <a:pt x="816" y="4760"/>
                    </a:lnTo>
                    <a:lnTo>
                      <a:pt x="1013" y="4931"/>
                    </a:lnTo>
                    <a:lnTo>
                      <a:pt x="1223" y="5102"/>
                    </a:lnTo>
                    <a:lnTo>
                      <a:pt x="1460" y="5234"/>
                    </a:lnTo>
                    <a:lnTo>
                      <a:pt x="1697" y="5352"/>
                    </a:lnTo>
                    <a:lnTo>
                      <a:pt x="1960" y="5444"/>
                    </a:lnTo>
                    <a:lnTo>
                      <a:pt x="2222" y="5523"/>
                    </a:lnTo>
                    <a:lnTo>
                      <a:pt x="2499" y="5562"/>
                    </a:lnTo>
                    <a:lnTo>
                      <a:pt x="2788" y="5576"/>
                    </a:lnTo>
                    <a:lnTo>
                      <a:pt x="6325" y="5576"/>
                    </a:lnTo>
                    <a:lnTo>
                      <a:pt x="6601" y="5562"/>
                    </a:lnTo>
                    <a:lnTo>
                      <a:pt x="6877" y="5523"/>
                    </a:lnTo>
                    <a:lnTo>
                      <a:pt x="7153" y="5444"/>
                    </a:lnTo>
                    <a:lnTo>
                      <a:pt x="7403" y="5352"/>
                    </a:lnTo>
                    <a:lnTo>
                      <a:pt x="7653" y="5234"/>
                    </a:lnTo>
                    <a:lnTo>
                      <a:pt x="7876" y="5102"/>
                    </a:lnTo>
                    <a:lnTo>
                      <a:pt x="8100" y="4931"/>
                    </a:lnTo>
                    <a:lnTo>
                      <a:pt x="8297" y="4760"/>
                    </a:lnTo>
                    <a:lnTo>
                      <a:pt x="8468" y="4563"/>
                    </a:lnTo>
                    <a:lnTo>
                      <a:pt x="8625" y="4340"/>
                    </a:lnTo>
                    <a:lnTo>
                      <a:pt x="8770" y="4116"/>
                    </a:lnTo>
                    <a:lnTo>
                      <a:pt x="8888" y="3866"/>
                    </a:lnTo>
                    <a:lnTo>
                      <a:pt x="8980" y="3616"/>
                    </a:lnTo>
                    <a:lnTo>
                      <a:pt x="9046" y="3354"/>
                    </a:lnTo>
                    <a:lnTo>
                      <a:pt x="9099" y="3077"/>
                    </a:lnTo>
                    <a:lnTo>
                      <a:pt x="9112" y="2788"/>
                    </a:lnTo>
                    <a:lnTo>
                      <a:pt x="9099" y="2499"/>
                    </a:lnTo>
                    <a:lnTo>
                      <a:pt x="9046" y="2223"/>
                    </a:lnTo>
                    <a:lnTo>
                      <a:pt x="8980" y="1960"/>
                    </a:lnTo>
                    <a:lnTo>
                      <a:pt x="8888" y="1697"/>
                    </a:lnTo>
                    <a:lnTo>
                      <a:pt x="8770" y="1460"/>
                    </a:lnTo>
                    <a:lnTo>
                      <a:pt x="8625" y="1224"/>
                    </a:lnTo>
                    <a:lnTo>
                      <a:pt x="8468" y="1013"/>
                    </a:lnTo>
                    <a:lnTo>
                      <a:pt x="8297" y="816"/>
                    </a:lnTo>
                    <a:lnTo>
                      <a:pt x="8100" y="632"/>
                    </a:lnTo>
                    <a:lnTo>
                      <a:pt x="7876" y="474"/>
                    </a:lnTo>
                    <a:lnTo>
                      <a:pt x="7653" y="343"/>
                    </a:lnTo>
                    <a:lnTo>
                      <a:pt x="7403" y="224"/>
                    </a:lnTo>
                    <a:lnTo>
                      <a:pt x="7153" y="119"/>
                    </a:lnTo>
                    <a:lnTo>
                      <a:pt x="6877" y="53"/>
                    </a:lnTo>
                    <a:lnTo>
                      <a:pt x="6601" y="14"/>
                    </a:lnTo>
                    <a:lnTo>
                      <a:pt x="632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" name="Google Shape;1127;p29">
                <a:extLst>
                  <a:ext uri="{FF2B5EF4-FFF2-40B4-BE49-F238E27FC236}">
                    <a16:creationId xmlns:a16="http://schemas.microsoft.com/office/drawing/2014/main" id="{95367525-4E12-0979-4411-4B4FF9499F83}"/>
                  </a:ext>
                </a:extLst>
              </p:cNvPr>
              <p:cNvSpPr/>
              <p:nvPr/>
            </p:nvSpPr>
            <p:spPr>
              <a:xfrm>
                <a:off x="4667576" y="1604883"/>
                <a:ext cx="59523" cy="7906"/>
              </a:xfrm>
              <a:custGeom>
                <a:avLst/>
                <a:gdLst/>
                <a:ahLst/>
                <a:cxnLst/>
                <a:rect l="l" t="t" r="r" b="b"/>
                <a:pathLst>
                  <a:path w="3275" h="435" extrusionOk="0">
                    <a:moveTo>
                      <a:pt x="1" y="1"/>
                    </a:moveTo>
                    <a:lnTo>
                      <a:pt x="132" y="53"/>
                    </a:lnTo>
                    <a:lnTo>
                      <a:pt x="356" y="158"/>
                    </a:lnTo>
                    <a:lnTo>
                      <a:pt x="500" y="224"/>
                    </a:lnTo>
                    <a:lnTo>
                      <a:pt x="658" y="277"/>
                    </a:lnTo>
                    <a:lnTo>
                      <a:pt x="842" y="342"/>
                    </a:lnTo>
                    <a:lnTo>
                      <a:pt x="1052" y="382"/>
                    </a:lnTo>
                    <a:lnTo>
                      <a:pt x="1276" y="421"/>
                    </a:lnTo>
                    <a:lnTo>
                      <a:pt x="1513" y="434"/>
                    </a:lnTo>
                    <a:lnTo>
                      <a:pt x="1776" y="434"/>
                    </a:lnTo>
                    <a:lnTo>
                      <a:pt x="2039" y="421"/>
                    </a:lnTo>
                    <a:lnTo>
                      <a:pt x="2328" y="356"/>
                    </a:lnTo>
                    <a:lnTo>
                      <a:pt x="2630" y="277"/>
                    </a:lnTo>
                    <a:lnTo>
                      <a:pt x="2946" y="158"/>
                    </a:lnTo>
                    <a:lnTo>
                      <a:pt x="3104" y="79"/>
                    </a:lnTo>
                    <a:lnTo>
                      <a:pt x="3274" y="1"/>
                    </a:lnTo>
                    <a:close/>
                  </a:path>
                </a:pathLst>
              </a:custGeom>
              <a:solidFill>
                <a:srgbClr val="F2DCC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" name="Google Shape;1128;p29">
                <a:extLst>
                  <a:ext uri="{FF2B5EF4-FFF2-40B4-BE49-F238E27FC236}">
                    <a16:creationId xmlns:a16="http://schemas.microsoft.com/office/drawing/2014/main" id="{1082DEBE-B550-DB9F-371A-1DF0190EBC94}"/>
                  </a:ext>
                </a:extLst>
              </p:cNvPr>
              <p:cNvSpPr/>
              <p:nvPr/>
            </p:nvSpPr>
            <p:spPr>
              <a:xfrm>
                <a:off x="4667576" y="1604883"/>
                <a:ext cx="59523" cy="7906"/>
              </a:xfrm>
              <a:custGeom>
                <a:avLst/>
                <a:gdLst/>
                <a:ahLst/>
                <a:cxnLst/>
                <a:rect l="l" t="t" r="r" b="b"/>
                <a:pathLst>
                  <a:path w="3275" h="435" fill="none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132" y="53"/>
                    </a:lnTo>
                    <a:lnTo>
                      <a:pt x="356" y="158"/>
                    </a:lnTo>
                    <a:lnTo>
                      <a:pt x="500" y="224"/>
                    </a:lnTo>
                    <a:lnTo>
                      <a:pt x="658" y="277"/>
                    </a:lnTo>
                    <a:lnTo>
                      <a:pt x="842" y="342"/>
                    </a:lnTo>
                    <a:lnTo>
                      <a:pt x="1052" y="382"/>
                    </a:lnTo>
                    <a:lnTo>
                      <a:pt x="1276" y="421"/>
                    </a:lnTo>
                    <a:lnTo>
                      <a:pt x="1513" y="434"/>
                    </a:lnTo>
                    <a:lnTo>
                      <a:pt x="1776" y="434"/>
                    </a:lnTo>
                    <a:lnTo>
                      <a:pt x="2039" y="421"/>
                    </a:lnTo>
                    <a:lnTo>
                      <a:pt x="2328" y="356"/>
                    </a:lnTo>
                    <a:lnTo>
                      <a:pt x="2630" y="277"/>
                    </a:lnTo>
                    <a:lnTo>
                      <a:pt x="2946" y="158"/>
                    </a:lnTo>
                    <a:lnTo>
                      <a:pt x="3104" y="79"/>
                    </a:lnTo>
                    <a:lnTo>
                      <a:pt x="3274" y="1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" name="Google Shape;1129;p29">
                <a:extLst>
                  <a:ext uri="{FF2B5EF4-FFF2-40B4-BE49-F238E27FC236}">
                    <a16:creationId xmlns:a16="http://schemas.microsoft.com/office/drawing/2014/main" id="{C528D011-43A3-7EA2-0614-CABEE711D5A2}"/>
                  </a:ext>
                </a:extLst>
              </p:cNvPr>
              <p:cNvSpPr/>
              <p:nvPr/>
            </p:nvSpPr>
            <p:spPr>
              <a:xfrm>
                <a:off x="4586567" y="1672042"/>
                <a:ext cx="221535" cy="30352"/>
              </a:xfrm>
              <a:custGeom>
                <a:avLst/>
                <a:gdLst/>
                <a:ahLst/>
                <a:cxnLst/>
                <a:rect l="l" t="t" r="r" b="b"/>
                <a:pathLst>
                  <a:path w="12189" h="1670" extrusionOk="0">
                    <a:moveTo>
                      <a:pt x="1" y="0"/>
                    </a:moveTo>
                    <a:lnTo>
                      <a:pt x="198" y="79"/>
                    </a:lnTo>
                    <a:lnTo>
                      <a:pt x="474" y="224"/>
                    </a:lnTo>
                    <a:lnTo>
                      <a:pt x="842" y="408"/>
                    </a:lnTo>
                    <a:lnTo>
                      <a:pt x="1302" y="618"/>
                    </a:lnTo>
                    <a:lnTo>
                      <a:pt x="1828" y="842"/>
                    </a:lnTo>
                    <a:lnTo>
                      <a:pt x="2130" y="960"/>
                    </a:lnTo>
                    <a:lnTo>
                      <a:pt x="2446" y="1065"/>
                    </a:lnTo>
                    <a:lnTo>
                      <a:pt x="2788" y="1170"/>
                    </a:lnTo>
                    <a:lnTo>
                      <a:pt x="3130" y="1275"/>
                    </a:lnTo>
                    <a:lnTo>
                      <a:pt x="3511" y="1368"/>
                    </a:lnTo>
                    <a:lnTo>
                      <a:pt x="3892" y="1446"/>
                    </a:lnTo>
                    <a:lnTo>
                      <a:pt x="4300" y="1525"/>
                    </a:lnTo>
                    <a:lnTo>
                      <a:pt x="4721" y="1578"/>
                    </a:lnTo>
                    <a:lnTo>
                      <a:pt x="5168" y="1630"/>
                    </a:lnTo>
                    <a:lnTo>
                      <a:pt x="5615" y="1657"/>
                    </a:lnTo>
                    <a:lnTo>
                      <a:pt x="6088" y="1670"/>
                    </a:lnTo>
                    <a:lnTo>
                      <a:pt x="6574" y="1657"/>
                    </a:lnTo>
                    <a:lnTo>
                      <a:pt x="7074" y="1617"/>
                    </a:lnTo>
                    <a:lnTo>
                      <a:pt x="7600" y="1565"/>
                    </a:lnTo>
                    <a:lnTo>
                      <a:pt x="8126" y="1473"/>
                    </a:lnTo>
                    <a:lnTo>
                      <a:pt x="8665" y="1368"/>
                    </a:lnTo>
                    <a:lnTo>
                      <a:pt x="9217" y="1223"/>
                    </a:lnTo>
                    <a:lnTo>
                      <a:pt x="9796" y="1052"/>
                    </a:lnTo>
                    <a:lnTo>
                      <a:pt x="10374" y="842"/>
                    </a:lnTo>
                    <a:lnTo>
                      <a:pt x="10966" y="592"/>
                    </a:lnTo>
                    <a:lnTo>
                      <a:pt x="11571" y="316"/>
                    </a:lnTo>
                    <a:lnTo>
                      <a:pt x="121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" name="Google Shape;1130;p29">
                <a:extLst>
                  <a:ext uri="{FF2B5EF4-FFF2-40B4-BE49-F238E27FC236}">
                    <a16:creationId xmlns:a16="http://schemas.microsoft.com/office/drawing/2014/main" id="{B2CB5E6C-2527-3472-C8AC-F3D52063D081}"/>
                  </a:ext>
                </a:extLst>
              </p:cNvPr>
              <p:cNvSpPr/>
              <p:nvPr/>
            </p:nvSpPr>
            <p:spPr>
              <a:xfrm>
                <a:off x="4586567" y="1672042"/>
                <a:ext cx="221535" cy="30352"/>
              </a:xfrm>
              <a:custGeom>
                <a:avLst/>
                <a:gdLst/>
                <a:ahLst/>
                <a:cxnLst/>
                <a:rect l="l" t="t" r="r" b="b"/>
                <a:pathLst>
                  <a:path w="12189" h="1670" fill="none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98" y="79"/>
                    </a:lnTo>
                    <a:lnTo>
                      <a:pt x="474" y="224"/>
                    </a:lnTo>
                    <a:lnTo>
                      <a:pt x="842" y="408"/>
                    </a:lnTo>
                    <a:lnTo>
                      <a:pt x="1302" y="618"/>
                    </a:lnTo>
                    <a:lnTo>
                      <a:pt x="1828" y="842"/>
                    </a:lnTo>
                    <a:lnTo>
                      <a:pt x="2130" y="960"/>
                    </a:lnTo>
                    <a:lnTo>
                      <a:pt x="2446" y="1065"/>
                    </a:lnTo>
                    <a:lnTo>
                      <a:pt x="2788" y="1170"/>
                    </a:lnTo>
                    <a:lnTo>
                      <a:pt x="3130" y="1275"/>
                    </a:lnTo>
                    <a:lnTo>
                      <a:pt x="3511" y="1368"/>
                    </a:lnTo>
                    <a:lnTo>
                      <a:pt x="3892" y="1446"/>
                    </a:lnTo>
                    <a:lnTo>
                      <a:pt x="4300" y="1525"/>
                    </a:lnTo>
                    <a:lnTo>
                      <a:pt x="4721" y="1578"/>
                    </a:lnTo>
                    <a:lnTo>
                      <a:pt x="5168" y="1630"/>
                    </a:lnTo>
                    <a:lnTo>
                      <a:pt x="5615" y="1657"/>
                    </a:lnTo>
                    <a:lnTo>
                      <a:pt x="6088" y="1670"/>
                    </a:lnTo>
                    <a:lnTo>
                      <a:pt x="6574" y="1657"/>
                    </a:lnTo>
                    <a:lnTo>
                      <a:pt x="7074" y="1617"/>
                    </a:lnTo>
                    <a:lnTo>
                      <a:pt x="7600" y="1565"/>
                    </a:lnTo>
                    <a:lnTo>
                      <a:pt x="8126" y="1473"/>
                    </a:lnTo>
                    <a:lnTo>
                      <a:pt x="8665" y="1368"/>
                    </a:lnTo>
                    <a:lnTo>
                      <a:pt x="9217" y="1223"/>
                    </a:lnTo>
                    <a:lnTo>
                      <a:pt x="9796" y="1052"/>
                    </a:lnTo>
                    <a:lnTo>
                      <a:pt x="10374" y="842"/>
                    </a:lnTo>
                    <a:lnTo>
                      <a:pt x="10966" y="592"/>
                    </a:lnTo>
                    <a:lnTo>
                      <a:pt x="11571" y="316"/>
                    </a:lnTo>
                    <a:lnTo>
                      <a:pt x="12189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" name="Google Shape;1131;p29">
                <a:extLst>
                  <a:ext uri="{FF2B5EF4-FFF2-40B4-BE49-F238E27FC236}">
                    <a16:creationId xmlns:a16="http://schemas.microsoft.com/office/drawing/2014/main" id="{438E2254-02D2-C5A6-F550-4C6FE0FAEAF1}"/>
                  </a:ext>
                </a:extLst>
              </p:cNvPr>
              <p:cNvSpPr/>
              <p:nvPr/>
            </p:nvSpPr>
            <p:spPr>
              <a:xfrm>
                <a:off x="4776558" y="1830952"/>
                <a:ext cx="108268" cy="389527"/>
              </a:xfrm>
              <a:custGeom>
                <a:avLst/>
                <a:gdLst/>
                <a:ahLst/>
                <a:cxnLst/>
                <a:rect l="l" t="t" r="r" b="b"/>
                <a:pathLst>
                  <a:path w="5957" h="21432" extrusionOk="0">
                    <a:moveTo>
                      <a:pt x="0" y="0"/>
                    </a:moveTo>
                    <a:lnTo>
                      <a:pt x="0" y="750"/>
                    </a:lnTo>
                    <a:lnTo>
                      <a:pt x="368" y="947"/>
                    </a:lnTo>
                    <a:lnTo>
                      <a:pt x="710" y="1171"/>
                    </a:lnTo>
                    <a:lnTo>
                      <a:pt x="1039" y="1407"/>
                    </a:lnTo>
                    <a:lnTo>
                      <a:pt x="1341" y="1670"/>
                    </a:lnTo>
                    <a:lnTo>
                      <a:pt x="1644" y="1933"/>
                    </a:lnTo>
                    <a:lnTo>
                      <a:pt x="1933" y="2222"/>
                    </a:lnTo>
                    <a:lnTo>
                      <a:pt x="2196" y="2512"/>
                    </a:lnTo>
                    <a:lnTo>
                      <a:pt x="2446" y="2827"/>
                    </a:lnTo>
                    <a:lnTo>
                      <a:pt x="2695" y="3143"/>
                    </a:lnTo>
                    <a:lnTo>
                      <a:pt x="2919" y="3485"/>
                    </a:lnTo>
                    <a:lnTo>
                      <a:pt x="3142" y="3826"/>
                    </a:lnTo>
                    <a:lnTo>
                      <a:pt x="3340" y="4181"/>
                    </a:lnTo>
                    <a:lnTo>
                      <a:pt x="3524" y="4550"/>
                    </a:lnTo>
                    <a:lnTo>
                      <a:pt x="3708" y="4918"/>
                    </a:lnTo>
                    <a:lnTo>
                      <a:pt x="3866" y="5312"/>
                    </a:lnTo>
                    <a:lnTo>
                      <a:pt x="4023" y="5693"/>
                    </a:lnTo>
                    <a:lnTo>
                      <a:pt x="4168" y="6101"/>
                    </a:lnTo>
                    <a:lnTo>
                      <a:pt x="4299" y="6509"/>
                    </a:lnTo>
                    <a:lnTo>
                      <a:pt x="4431" y="6916"/>
                    </a:lnTo>
                    <a:lnTo>
                      <a:pt x="4536" y="7337"/>
                    </a:lnTo>
                    <a:lnTo>
                      <a:pt x="4641" y="7758"/>
                    </a:lnTo>
                    <a:lnTo>
                      <a:pt x="4733" y="8178"/>
                    </a:lnTo>
                    <a:lnTo>
                      <a:pt x="4825" y="8612"/>
                    </a:lnTo>
                    <a:lnTo>
                      <a:pt x="4891" y="9046"/>
                    </a:lnTo>
                    <a:lnTo>
                      <a:pt x="4957" y="9480"/>
                    </a:lnTo>
                    <a:lnTo>
                      <a:pt x="5023" y="9914"/>
                    </a:lnTo>
                    <a:lnTo>
                      <a:pt x="5115" y="10782"/>
                    </a:lnTo>
                    <a:lnTo>
                      <a:pt x="5180" y="11649"/>
                    </a:lnTo>
                    <a:lnTo>
                      <a:pt x="5220" y="12517"/>
                    </a:lnTo>
                    <a:lnTo>
                      <a:pt x="5246" y="13372"/>
                    </a:lnTo>
                    <a:lnTo>
                      <a:pt x="5246" y="14213"/>
                    </a:lnTo>
                    <a:lnTo>
                      <a:pt x="5220" y="15028"/>
                    </a:lnTo>
                    <a:lnTo>
                      <a:pt x="5180" y="15817"/>
                    </a:lnTo>
                    <a:lnTo>
                      <a:pt x="5141" y="16567"/>
                    </a:lnTo>
                    <a:lnTo>
                      <a:pt x="5075" y="17290"/>
                    </a:lnTo>
                    <a:lnTo>
                      <a:pt x="5009" y="17960"/>
                    </a:lnTo>
                    <a:lnTo>
                      <a:pt x="4944" y="18591"/>
                    </a:lnTo>
                    <a:lnTo>
                      <a:pt x="4799" y="19683"/>
                    </a:lnTo>
                    <a:lnTo>
                      <a:pt x="4668" y="20524"/>
                    </a:lnTo>
                    <a:lnTo>
                      <a:pt x="4576" y="21063"/>
                    </a:lnTo>
                    <a:lnTo>
                      <a:pt x="4536" y="21274"/>
                    </a:lnTo>
                    <a:lnTo>
                      <a:pt x="5312" y="21431"/>
                    </a:lnTo>
                    <a:lnTo>
                      <a:pt x="5364" y="21129"/>
                    </a:lnTo>
                    <a:lnTo>
                      <a:pt x="5470" y="20498"/>
                    </a:lnTo>
                    <a:lnTo>
                      <a:pt x="5601" y="19578"/>
                    </a:lnTo>
                    <a:lnTo>
                      <a:pt x="5667" y="19025"/>
                    </a:lnTo>
                    <a:lnTo>
                      <a:pt x="5733" y="18407"/>
                    </a:lnTo>
                    <a:lnTo>
                      <a:pt x="5798" y="17750"/>
                    </a:lnTo>
                    <a:lnTo>
                      <a:pt x="5851" y="17040"/>
                    </a:lnTo>
                    <a:lnTo>
                      <a:pt x="5903" y="16291"/>
                    </a:lnTo>
                    <a:lnTo>
                      <a:pt x="5930" y="15502"/>
                    </a:lnTo>
                    <a:lnTo>
                      <a:pt x="5956" y="14687"/>
                    </a:lnTo>
                    <a:lnTo>
                      <a:pt x="5956" y="13845"/>
                    </a:lnTo>
                    <a:lnTo>
                      <a:pt x="5943" y="12990"/>
                    </a:lnTo>
                    <a:lnTo>
                      <a:pt x="5903" y="12110"/>
                    </a:lnTo>
                    <a:lnTo>
                      <a:pt x="5838" y="11216"/>
                    </a:lnTo>
                    <a:lnTo>
                      <a:pt x="5746" y="10321"/>
                    </a:lnTo>
                    <a:lnTo>
                      <a:pt x="5680" y="9874"/>
                    </a:lnTo>
                    <a:lnTo>
                      <a:pt x="5614" y="9427"/>
                    </a:lnTo>
                    <a:lnTo>
                      <a:pt x="5535" y="8980"/>
                    </a:lnTo>
                    <a:lnTo>
                      <a:pt x="5456" y="8533"/>
                    </a:lnTo>
                    <a:lnTo>
                      <a:pt x="5364" y="8086"/>
                    </a:lnTo>
                    <a:lnTo>
                      <a:pt x="5259" y="7652"/>
                    </a:lnTo>
                    <a:lnTo>
                      <a:pt x="5154" y="7205"/>
                    </a:lnTo>
                    <a:lnTo>
                      <a:pt x="5036" y="6785"/>
                    </a:lnTo>
                    <a:lnTo>
                      <a:pt x="4904" y="6351"/>
                    </a:lnTo>
                    <a:lnTo>
                      <a:pt x="4760" y="5930"/>
                    </a:lnTo>
                    <a:lnTo>
                      <a:pt x="4602" y="5509"/>
                    </a:lnTo>
                    <a:lnTo>
                      <a:pt x="4444" y="5102"/>
                    </a:lnTo>
                    <a:lnTo>
                      <a:pt x="4260" y="4707"/>
                    </a:lnTo>
                    <a:lnTo>
                      <a:pt x="4076" y="4313"/>
                    </a:lnTo>
                    <a:lnTo>
                      <a:pt x="3879" y="3932"/>
                    </a:lnTo>
                    <a:lnTo>
                      <a:pt x="3668" y="3550"/>
                    </a:lnTo>
                    <a:lnTo>
                      <a:pt x="3432" y="3182"/>
                    </a:lnTo>
                    <a:lnTo>
                      <a:pt x="3195" y="2827"/>
                    </a:lnTo>
                    <a:lnTo>
                      <a:pt x="2945" y="2485"/>
                    </a:lnTo>
                    <a:lnTo>
                      <a:pt x="2682" y="2157"/>
                    </a:lnTo>
                    <a:lnTo>
                      <a:pt x="2393" y="1828"/>
                    </a:lnTo>
                    <a:lnTo>
                      <a:pt x="2104" y="1526"/>
                    </a:lnTo>
                    <a:lnTo>
                      <a:pt x="1788" y="1236"/>
                    </a:lnTo>
                    <a:lnTo>
                      <a:pt x="1459" y="960"/>
                    </a:lnTo>
                    <a:lnTo>
                      <a:pt x="1118" y="697"/>
                    </a:lnTo>
                    <a:lnTo>
                      <a:pt x="763" y="447"/>
                    </a:lnTo>
                    <a:lnTo>
                      <a:pt x="394" y="21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767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" name="Google Shape;1132;p29">
                <a:extLst>
                  <a:ext uri="{FF2B5EF4-FFF2-40B4-BE49-F238E27FC236}">
                    <a16:creationId xmlns:a16="http://schemas.microsoft.com/office/drawing/2014/main" id="{9704C170-4016-DE82-9535-6E41C4661A6B}"/>
                  </a:ext>
                </a:extLst>
              </p:cNvPr>
              <p:cNvSpPr/>
              <p:nvPr/>
            </p:nvSpPr>
            <p:spPr>
              <a:xfrm>
                <a:off x="4508193" y="1827844"/>
                <a:ext cx="109941" cy="392871"/>
              </a:xfrm>
              <a:custGeom>
                <a:avLst/>
                <a:gdLst/>
                <a:ahLst/>
                <a:cxnLst/>
                <a:rect l="l" t="t" r="r" b="b"/>
                <a:pathLst>
                  <a:path w="6049" h="21616" extrusionOk="0">
                    <a:moveTo>
                      <a:pt x="6048" y="1"/>
                    </a:moveTo>
                    <a:lnTo>
                      <a:pt x="5640" y="198"/>
                    </a:lnTo>
                    <a:lnTo>
                      <a:pt x="5246" y="421"/>
                    </a:lnTo>
                    <a:lnTo>
                      <a:pt x="4865" y="658"/>
                    </a:lnTo>
                    <a:lnTo>
                      <a:pt x="4497" y="908"/>
                    </a:lnTo>
                    <a:lnTo>
                      <a:pt x="4155" y="1171"/>
                    </a:lnTo>
                    <a:lnTo>
                      <a:pt x="3826" y="1460"/>
                    </a:lnTo>
                    <a:lnTo>
                      <a:pt x="3524" y="1749"/>
                    </a:lnTo>
                    <a:lnTo>
                      <a:pt x="3221" y="2065"/>
                    </a:lnTo>
                    <a:lnTo>
                      <a:pt x="2945" y="2393"/>
                    </a:lnTo>
                    <a:lnTo>
                      <a:pt x="2682" y="2722"/>
                    </a:lnTo>
                    <a:lnTo>
                      <a:pt x="2432" y="3077"/>
                    </a:lnTo>
                    <a:lnTo>
                      <a:pt x="2196" y="3432"/>
                    </a:lnTo>
                    <a:lnTo>
                      <a:pt x="1985" y="3813"/>
                    </a:lnTo>
                    <a:lnTo>
                      <a:pt x="1775" y="4195"/>
                    </a:lnTo>
                    <a:lnTo>
                      <a:pt x="1591" y="4576"/>
                    </a:lnTo>
                    <a:lnTo>
                      <a:pt x="1407" y="4984"/>
                    </a:lnTo>
                    <a:lnTo>
                      <a:pt x="1236" y="5391"/>
                    </a:lnTo>
                    <a:lnTo>
                      <a:pt x="1091" y="5812"/>
                    </a:lnTo>
                    <a:lnTo>
                      <a:pt x="947" y="6233"/>
                    </a:lnTo>
                    <a:lnTo>
                      <a:pt x="815" y="6653"/>
                    </a:lnTo>
                    <a:lnTo>
                      <a:pt x="697" y="7100"/>
                    </a:lnTo>
                    <a:lnTo>
                      <a:pt x="579" y="7534"/>
                    </a:lnTo>
                    <a:lnTo>
                      <a:pt x="487" y="7981"/>
                    </a:lnTo>
                    <a:lnTo>
                      <a:pt x="394" y="8428"/>
                    </a:lnTo>
                    <a:lnTo>
                      <a:pt x="316" y="8875"/>
                    </a:lnTo>
                    <a:lnTo>
                      <a:pt x="250" y="9322"/>
                    </a:lnTo>
                    <a:lnTo>
                      <a:pt x="197" y="9782"/>
                    </a:lnTo>
                    <a:lnTo>
                      <a:pt x="145" y="10243"/>
                    </a:lnTo>
                    <a:lnTo>
                      <a:pt x="105" y="10690"/>
                    </a:lnTo>
                    <a:lnTo>
                      <a:pt x="66" y="11150"/>
                    </a:lnTo>
                    <a:lnTo>
                      <a:pt x="13" y="12057"/>
                    </a:lnTo>
                    <a:lnTo>
                      <a:pt x="0" y="12951"/>
                    </a:lnTo>
                    <a:lnTo>
                      <a:pt x="0" y="13832"/>
                    </a:lnTo>
                    <a:lnTo>
                      <a:pt x="26" y="14687"/>
                    </a:lnTo>
                    <a:lnTo>
                      <a:pt x="66" y="15528"/>
                    </a:lnTo>
                    <a:lnTo>
                      <a:pt x="118" y="16330"/>
                    </a:lnTo>
                    <a:lnTo>
                      <a:pt x="197" y="17093"/>
                    </a:lnTo>
                    <a:lnTo>
                      <a:pt x="263" y="17829"/>
                    </a:lnTo>
                    <a:lnTo>
                      <a:pt x="355" y="18499"/>
                    </a:lnTo>
                    <a:lnTo>
                      <a:pt x="447" y="19131"/>
                    </a:lnTo>
                    <a:lnTo>
                      <a:pt x="526" y="19696"/>
                    </a:lnTo>
                    <a:lnTo>
                      <a:pt x="697" y="20643"/>
                    </a:lnTo>
                    <a:lnTo>
                      <a:pt x="815" y="21300"/>
                    </a:lnTo>
                    <a:lnTo>
                      <a:pt x="881" y="21616"/>
                    </a:lnTo>
                    <a:lnTo>
                      <a:pt x="1657" y="21431"/>
                    </a:lnTo>
                    <a:lnTo>
                      <a:pt x="1617" y="21221"/>
                    </a:lnTo>
                    <a:lnTo>
                      <a:pt x="1499" y="20656"/>
                    </a:lnTo>
                    <a:lnTo>
                      <a:pt x="1341" y="19788"/>
                    </a:lnTo>
                    <a:lnTo>
                      <a:pt x="1262" y="19262"/>
                    </a:lnTo>
                    <a:lnTo>
                      <a:pt x="1170" y="18670"/>
                    </a:lnTo>
                    <a:lnTo>
                      <a:pt x="1078" y="18026"/>
                    </a:lnTo>
                    <a:lnTo>
                      <a:pt x="999" y="17329"/>
                    </a:lnTo>
                    <a:lnTo>
                      <a:pt x="920" y="16593"/>
                    </a:lnTo>
                    <a:lnTo>
                      <a:pt x="855" y="15817"/>
                    </a:lnTo>
                    <a:lnTo>
                      <a:pt x="802" y="15015"/>
                    </a:lnTo>
                    <a:lnTo>
                      <a:pt x="763" y="14187"/>
                    </a:lnTo>
                    <a:lnTo>
                      <a:pt x="736" y="13332"/>
                    </a:lnTo>
                    <a:lnTo>
                      <a:pt x="736" y="12465"/>
                    </a:lnTo>
                    <a:lnTo>
                      <a:pt x="763" y="11584"/>
                    </a:lnTo>
                    <a:lnTo>
                      <a:pt x="815" y="10690"/>
                    </a:lnTo>
                    <a:lnTo>
                      <a:pt x="855" y="10256"/>
                    </a:lnTo>
                    <a:lnTo>
                      <a:pt x="907" y="9809"/>
                    </a:lnTo>
                    <a:lnTo>
                      <a:pt x="960" y="9362"/>
                    </a:lnTo>
                    <a:lnTo>
                      <a:pt x="1012" y="8928"/>
                    </a:lnTo>
                    <a:lnTo>
                      <a:pt x="1091" y="8494"/>
                    </a:lnTo>
                    <a:lnTo>
                      <a:pt x="1170" y="8060"/>
                    </a:lnTo>
                    <a:lnTo>
                      <a:pt x="1262" y="7626"/>
                    </a:lnTo>
                    <a:lnTo>
                      <a:pt x="1354" y="7206"/>
                    </a:lnTo>
                    <a:lnTo>
                      <a:pt x="1473" y="6785"/>
                    </a:lnTo>
                    <a:lnTo>
                      <a:pt x="1591" y="6377"/>
                    </a:lnTo>
                    <a:lnTo>
                      <a:pt x="1722" y="5970"/>
                    </a:lnTo>
                    <a:lnTo>
                      <a:pt x="1867" y="5562"/>
                    </a:lnTo>
                    <a:lnTo>
                      <a:pt x="2025" y="5181"/>
                    </a:lnTo>
                    <a:lnTo>
                      <a:pt x="2196" y="4799"/>
                    </a:lnTo>
                    <a:lnTo>
                      <a:pt x="2380" y="4418"/>
                    </a:lnTo>
                    <a:lnTo>
                      <a:pt x="2577" y="4063"/>
                    </a:lnTo>
                    <a:lnTo>
                      <a:pt x="2774" y="3708"/>
                    </a:lnTo>
                    <a:lnTo>
                      <a:pt x="2998" y="3366"/>
                    </a:lnTo>
                    <a:lnTo>
                      <a:pt x="3234" y="3038"/>
                    </a:lnTo>
                    <a:lnTo>
                      <a:pt x="3484" y="2722"/>
                    </a:lnTo>
                    <a:lnTo>
                      <a:pt x="3747" y="2420"/>
                    </a:lnTo>
                    <a:lnTo>
                      <a:pt x="4036" y="2130"/>
                    </a:lnTo>
                    <a:lnTo>
                      <a:pt x="4326" y="1868"/>
                    </a:lnTo>
                    <a:lnTo>
                      <a:pt x="4641" y="1605"/>
                    </a:lnTo>
                    <a:lnTo>
                      <a:pt x="4970" y="1368"/>
                    </a:lnTo>
                    <a:lnTo>
                      <a:pt x="5312" y="1144"/>
                    </a:lnTo>
                    <a:lnTo>
                      <a:pt x="5667" y="934"/>
                    </a:lnTo>
                    <a:lnTo>
                      <a:pt x="6048" y="750"/>
                    </a:lnTo>
                    <a:lnTo>
                      <a:pt x="6048" y="1"/>
                    </a:lnTo>
                    <a:close/>
                  </a:path>
                </a:pathLst>
              </a:custGeom>
              <a:solidFill>
                <a:srgbClr val="6767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" name="Google Shape;1133;p29">
                <a:extLst>
                  <a:ext uri="{FF2B5EF4-FFF2-40B4-BE49-F238E27FC236}">
                    <a16:creationId xmlns:a16="http://schemas.microsoft.com/office/drawing/2014/main" id="{45808120-6099-B46D-CB48-4DA57CD425A2}"/>
                  </a:ext>
                </a:extLst>
              </p:cNvPr>
              <p:cNvSpPr/>
              <p:nvPr/>
            </p:nvSpPr>
            <p:spPr>
              <a:xfrm>
                <a:off x="4517735" y="2214969"/>
                <a:ext cx="31334" cy="19138"/>
              </a:xfrm>
              <a:custGeom>
                <a:avLst/>
                <a:gdLst/>
                <a:ahLst/>
                <a:cxnLst/>
                <a:rect l="l" t="t" r="r" b="b"/>
                <a:pathLst>
                  <a:path w="1724" h="1053" extrusionOk="0">
                    <a:moveTo>
                      <a:pt x="1303" y="1"/>
                    </a:moveTo>
                    <a:lnTo>
                      <a:pt x="1224" y="14"/>
                    </a:lnTo>
                    <a:lnTo>
                      <a:pt x="290" y="264"/>
                    </a:lnTo>
                    <a:lnTo>
                      <a:pt x="211" y="303"/>
                    </a:lnTo>
                    <a:lnTo>
                      <a:pt x="146" y="343"/>
                    </a:lnTo>
                    <a:lnTo>
                      <a:pt x="93" y="395"/>
                    </a:lnTo>
                    <a:lnTo>
                      <a:pt x="54" y="461"/>
                    </a:lnTo>
                    <a:lnTo>
                      <a:pt x="14" y="527"/>
                    </a:lnTo>
                    <a:lnTo>
                      <a:pt x="1" y="606"/>
                    </a:lnTo>
                    <a:lnTo>
                      <a:pt x="1" y="672"/>
                    </a:lnTo>
                    <a:lnTo>
                      <a:pt x="14" y="750"/>
                    </a:lnTo>
                    <a:lnTo>
                      <a:pt x="40" y="829"/>
                    </a:lnTo>
                    <a:lnTo>
                      <a:pt x="80" y="895"/>
                    </a:lnTo>
                    <a:lnTo>
                      <a:pt x="132" y="948"/>
                    </a:lnTo>
                    <a:lnTo>
                      <a:pt x="198" y="1000"/>
                    </a:lnTo>
                    <a:lnTo>
                      <a:pt x="264" y="1027"/>
                    </a:lnTo>
                    <a:lnTo>
                      <a:pt x="343" y="1040"/>
                    </a:lnTo>
                    <a:lnTo>
                      <a:pt x="422" y="1053"/>
                    </a:lnTo>
                    <a:lnTo>
                      <a:pt x="501" y="1040"/>
                    </a:lnTo>
                    <a:lnTo>
                      <a:pt x="1434" y="777"/>
                    </a:lnTo>
                    <a:lnTo>
                      <a:pt x="1500" y="750"/>
                    </a:lnTo>
                    <a:lnTo>
                      <a:pt x="1566" y="711"/>
                    </a:lnTo>
                    <a:lnTo>
                      <a:pt x="1618" y="658"/>
                    </a:lnTo>
                    <a:lnTo>
                      <a:pt x="1671" y="593"/>
                    </a:lnTo>
                    <a:lnTo>
                      <a:pt x="1697" y="527"/>
                    </a:lnTo>
                    <a:lnTo>
                      <a:pt x="1710" y="448"/>
                    </a:lnTo>
                    <a:lnTo>
                      <a:pt x="1723" y="369"/>
                    </a:lnTo>
                    <a:lnTo>
                      <a:pt x="1710" y="290"/>
                    </a:lnTo>
                    <a:lnTo>
                      <a:pt x="1671" y="224"/>
                    </a:lnTo>
                    <a:lnTo>
                      <a:pt x="1631" y="159"/>
                    </a:lnTo>
                    <a:lnTo>
                      <a:pt x="1579" y="93"/>
                    </a:lnTo>
                    <a:lnTo>
                      <a:pt x="1526" y="54"/>
                    </a:lnTo>
                    <a:lnTo>
                      <a:pt x="1447" y="27"/>
                    </a:lnTo>
                    <a:lnTo>
                      <a:pt x="1381" y="1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" name="Google Shape;1134;p29">
                <a:extLst>
                  <a:ext uri="{FF2B5EF4-FFF2-40B4-BE49-F238E27FC236}">
                    <a16:creationId xmlns:a16="http://schemas.microsoft.com/office/drawing/2014/main" id="{C68CC090-134C-C3D0-DD0D-CBD7F6F2BCA0}"/>
                  </a:ext>
                </a:extLst>
              </p:cNvPr>
              <p:cNvSpPr/>
              <p:nvPr/>
            </p:nvSpPr>
            <p:spPr>
              <a:xfrm>
                <a:off x="4503885" y="2224530"/>
                <a:ext cx="74099" cy="73863"/>
              </a:xfrm>
              <a:custGeom>
                <a:avLst/>
                <a:gdLst/>
                <a:ahLst/>
                <a:cxnLst/>
                <a:rect l="l" t="t" r="r" b="b"/>
                <a:pathLst>
                  <a:path w="4077" h="4064" extrusionOk="0">
                    <a:moveTo>
                      <a:pt x="2038" y="1"/>
                    </a:moveTo>
                    <a:lnTo>
                      <a:pt x="1828" y="14"/>
                    </a:lnTo>
                    <a:lnTo>
                      <a:pt x="1631" y="40"/>
                    </a:lnTo>
                    <a:lnTo>
                      <a:pt x="1434" y="93"/>
                    </a:lnTo>
                    <a:lnTo>
                      <a:pt x="1249" y="159"/>
                    </a:lnTo>
                    <a:lnTo>
                      <a:pt x="1065" y="251"/>
                    </a:lnTo>
                    <a:lnTo>
                      <a:pt x="894" y="343"/>
                    </a:lnTo>
                    <a:lnTo>
                      <a:pt x="750" y="461"/>
                    </a:lnTo>
                    <a:lnTo>
                      <a:pt x="605" y="593"/>
                    </a:lnTo>
                    <a:lnTo>
                      <a:pt x="474" y="737"/>
                    </a:lnTo>
                    <a:lnTo>
                      <a:pt x="355" y="895"/>
                    </a:lnTo>
                    <a:lnTo>
                      <a:pt x="250" y="1066"/>
                    </a:lnTo>
                    <a:lnTo>
                      <a:pt x="158" y="1237"/>
                    </a:lnTo>
                    <a:lnTo>
                      <a:pt x="92" y="1434"/>
                    </a:lnTo>
                    <a:lnTo>
                      <a:pt x="40" y="1618"/>
                    </a:lnTo>
                    <a:lnTo>
                      <a:pt x="14" y="1828"/>
                    </a:lnTo>
                    <a:lnTo>
                      <a:pt x="0" y="2039"/>
                    </a:lnTo>
                    <a:lnTo>
                      <a:pt x="14" y="2236"/>
                    </a:lnTo>
                    <a:lnTo>
                      <a:pt x="40" y="2446"/>
                    </a:lnTo>
                    <a:lnTo>
                      <a:pt x="92" y="2644"/>
                    </a:lnTo>
                    <a:lnTo>
                      <a:pt x="158" y="2828"/>
                    </a:lnTo>
                    <a:lnTo>
                      <a:pt x="250" y="2999"/>
                    </a:lnTo>
                    <a:lnTo>
                      <a:pt x="355" y="3170"/>
                    </a:lnTo>
                    <a:lnTo>
                      <a:pt x="474" y="3327"/>
                    </a:lnTo>
                    <a:lnTo>
                      <a:pt x="605" y="3472"/>
                    </a:lnTo>
                    <a:lnTo>
                      <a:pt x="750" y="3603"/>
                    </a:lnTo>
                    <a:lnTo>
                      <a:pt x="894" y="3722"/>
                    </a:lnTo>
                    <a:lnTo>
                      <a:pt x="1065" y="3827"/>
                    </a:lnTo>
                    <a:lnTo>
                      <a:pt x="1249" y="3906"/>
                    </a:lnTo>
                    <a:lnTo>
                      <a:pt x="1434" y="3972"/>
                    </a:lnTo>
                    <a:lnTo>
                      <a:pt x="1631" y="4024"/>
                    </a:lnTo>
                    <a:lnTo>
                      <a:pt x="1828" y="4050"/>
                    </a:lnTo>
                    <a:lnTo>
                      <a:pt x="2038" y="4064"/>
                    </a:lnTo>
                    <a:lnTo>
                      <a:pt x="2249" y="4050"/>
                    </a:lnTo>
                    <a:lnTo>
                      <a:pt x="2446" y="4024"/>
                    </a:lnTo>
                    <a:lnTo>
                      <a:pt x="2643" y="3972"/>
                    </a:lnTo>
                    <a:lnTo>
                      <a:pt x="2827" y="3906"/>
                    </a:lnTo>
                    <a:lnTo>
                      <a:pt x="3011" y="3827"/>
                    </a:lnTo>
                    <a:lnTo>
                      <a:pt x="3169" y="3722"/>
                    </a:lnTo>
                    <a:lnTo>
                      <a:pt x="3327" y="3603"/>
                    </a:lnTo>
                    <a:lnTo>
                      <a:pt x="3471" y="3472"/>
                    </a:lnTo>
                    <a:lnTo>
                      <a:pt x="3603" y="3327"/>
                    </a:lnTo>
                    <a:lnTo>
                      <a:pt x="3721" y="3170"/>
                    </a:lnTo>
                    <a:lnTo>
                      <a:pt x="3826" y="2999"/>
                    </a:lnTo>
                    <a:lnTo>
                      <a:pt x="3905" y="2828"/>
                    </a:lnTo>
                    <a:lnTo>
                      <a:pt x="3984" y="2644"/>
                    </a:lnTo>
                    <a:lnTo>
                      <a:pt x="4024" y="2446"/>
                    </a:lnTo>
                    <a:lnTo>
                      <a:pt x="4063" y="2236"/>
                    </a:lnTo>
                    <a:lnTo>
                      <a:pt x="4076" y="2039"/>
                    </a:lnTo>
                    <a:lnTo>
                      <a:pt x="4063" y="1828"/>
                    </a:lnTo>
                    <a:lnTo>
                      <a:pt x="4024" y="1618"/>
                    </a:lnTo>
                    <a:lnTo>
                      <a:pt x="3984" y="1434"/>
                    </a:lnTo>
                    <a:lnTo>
                      <a:pt x="3905" y="1237"/>
                    </a:lnTo>
                    <a:lnTo>
                      <a:pt x="3826" y="1066"/>
                    </a:lnTo>
                    <a:lnTo>
                      <a:pt x="3721" y="895"/>
                    </a:lnTo>
                    <a:lnTo>
                      <a:pt x="3603" y="737"/>
                    </a:lnTo>
                    <a:lnTo>
                      <a:pt x="3471" y="593"/>
                    </a:lnTo>
                    <a:lnTo>
                      <a:pt x="3327" y="461"/>
                    </a:lnTo>
                    <a:lnTo>
                      <a:pt x="3169" y="343"/>
                    </a:lnTo>
                    <a:lnTo>
                      <a:pt x="3011" y="251"/>
                    </a:lnTo>
                    <a:lnTo>
                      <a:pt x="2827" y="159"/>
                    </a:lnTo>
                    <a:lnTo>
                      <a:pt x="2643" y="93"/>
                    </a:lnTo>
                    <a:lnTo>
                      <a:pt x="2446" y="40"/>
                    </a:lnTo>
                    <a:lnTo>
                      <a:pt x="2249" y="14"/>
                    </a:lnTo>
                    <a:lnTo>
                      <a:pt x="2038" y="1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" name="Google Shape;1135;p29">
                <a:extLst>
                  <a:ext uri="{FF2B5EF4-FFF2-40B4-BE49-F238E27FC236}">
                    <a16:creationId xmlns:a16="http://schemas.microsoft.com/office/drawing/2014/main" id="{E71C7F20-F2F4-0343-CF88-70854AD22AF5}"/>
                  </a:ext>
                </a:extLst>
              </p:cNvPr>
              <p:cNvSpPr/>
              <p:nvPr/>
            </p:nvSpPr>
            <p:spPr>
              <a:xfrm>
                <a:off x="4510101" y="2230746"/>
                <a:ext cx="61668" cy="61431"/>
              </a:xfrm>
              <a:custGeom>
                <a:avLst/>
                <a:gdLst/>
                <a:ahLst/>
                <a:cxnLst/>
                <a:rect l="l" t="t" r="r" b="b"/>
                <a:pathLst>
                  <a:path w="3393" h="3380" extrusionOk="0">
                    <a:moveTo>
                      <a:pt x="1525" y="1"/>
                    </a:moveTo>
                    <a:lnTo>
                      <a:pt x="1354" y="27"/>
                    </a:lnTo>
                    <a:lnTo>
                      <a:pt x="1197" y="66"/>
                    </a:lnTo>
                    <a:lnTo>
                      <a:pt x="1039" y="132"/>
                    </a:lnTo>
                    <a:lnTo>
                      <a:pt x="894" y="198"/>
                    </a:lnTo>
                    <a:lnTo>
                      <a:pt x="750" y="290"/>
                    </a:lnTo>
                    <a:lnTo>
                      <a:pt x="618" y="382"/>
                    </a:lnTo>
                    <a:lnTo>
                      <a:pt x="500" y="487"/>
                    </a:lnTo>
                    <a:lnTo>
                      <a:pt x="395" y="619"/>
                    </a:lnTo>
                    <a:lnTo>
                      <a:pt x="289" y="737"/>
                    </a:lnTo>
                    <a:lnTo>
                      <a:pt x="211" y="882"/>
                    </a:lnTo>
                    <a:lnTo>
                      <a:pt x="132" y="1026"/>
                    </a:lnTo>
                    <a:lnTo>
                      <a:pt x="79" y="1184"/>
                    </a:lnTo>
                    <a:lnTo>
                      <a:pt x="40" y="1355"/>
                    </a:lnTo>
                    <a:lnTo>
                      <a:pt x="13" y="1513"/>
                    </a:lnTo>
                    <a:lnTo>
                      <a:pt x="0" y="1697"/>
                    </a:lnTo>
                    <a:lnTo>
                      <a:pt x="13" y="1868"/>
                    </a:lnTo>
                    <a:lnTo>
                      <a:pt x="40" y="2026"/>
                    </a:lnTo>
                    <a:lnTo>
                      <a:pt x="79" y="2196"/>
                    </a:lnTo>
                    <a:lnTo>
                      <a:pt x="132" y="2354"/>
                    </a:lnTo>
                    <a:lnTo>
                      <a:pt x="211" y="2499"/>
                    </a:lnTo>
                    <a:lnTo>
                      <a:pt x="289" y="2643"/>
                    </a:lnTo>
                    <a:lnTo>
                      <a:pt x="395" y="2762"/>
                    </a:lnTo>
                    <a:lnTo>
                      <a:pt x="500" y="2893"/>
                    </a:lnTo>
                    <a:lnTo>
                      <a:pt x="618" y="2998"/>
                    </a:lnTo>
                    <a:lnTo>
                      <a:pt x="750" y="3090"/>
                    </a:lnTo>
                    <a:lnTo>
                      <a:pt x="894" y="3183"/>
                    </a:lnTo>
                    <a:lnTo>
                      <a:pt x="1039" y="3248"/>
                    </a:lnTo>
                    <a:lnTo>
                      <a:pt x="1197" y="3314"/>
                    </a:lnTo>
                    <a:lnTo>
                      <a:pt x="1354" y="3353"/>
                    </a:lnTo>
                    <a:lnTo>
                      <a:pt x="1525" y="3380"/>
                    </a:lnTo>
                    <a:lnTo>
                      <a:pt x="1867" y="3380"/>
                    </a:lnTo>
                    <a:lnTo>
                      <a:pt x="2038" y="3353"/>
                    </a:lnTo>
                    <a:lnTo>
                      <a:pt x="2196" y="3314"/>
                    </a:lnTo>
                    <a:lnTo>
                      <a:pt x="2354" y="3248"/>
                    </a:lnTo>
                    <a:lnTo>
                      <a:pt x="2498" y="3183"/>
                    </a:lnTo>
                    <a:lnTo>
                      <a:pt x="2643" y="3090"/>
                    </a:lnTo>
                    <a:lnTo>
                      <a:pt x="2774" y="2998"/>
                    </a:lnTo>
                    <a:lnTo>
                      <a:pt x="2893" y="2893"/>
                    </a:lnTo>
                    <a:lnTo>
                      <a:pt x="2998" y="2762"/>
                    </a:lnTo>
                    <a:lnTo>
                      <a:pt x="3103" y="2643"/>
                    </a:lnTo>
                    <a:lnTo>
                      <a:pt x="3182" y="2499"/>
                    </a:lnTo>
                    <a:lnTo>
                      <a:pt x="3261" y="2354"/>
                    </a:lnTo>
                    <a:lnTo>
                      <a:pt x="3313" y="2196"/>
                    </a:lnTo>
                    <a:lnTo>
                      <a:pt x="3353" y="2026"/>
                    </a:lnTo>
                    <a:lnTo>
                      <a:pt x="3379" y="1868"/>
                    </a:lnTo>
                    <a:lnTo>
                      <a:pt x="3392" y="1697"/>
                    </a:lnTo>
                    <a:lnTo>
                      <a:pt x="3379" y="1513"/>
                    </a:lnTo>
                    <a:lnTo>
                      <a:pt x="3353" y="1355"/>
                    </a:lnTo>
                    <a:lnTo>
                      <a:pt x="3313" y="1184"/>
                    </a:lnTo>
                    <a:lnTo>
                      <a:pt x="3261" y="1026"/>
                    </a:lnTo>
                    <a:lnTo>
                      <a:pt x="3182" y="882"/>
                    </a:lnTo>
                    <a:lnTo>
                      <a:pt x="3103" y="737"/>
                    </a:lnTo>
                    <a:lnTo>
                      <a:pt x="2998" y="619"/>
                    </a:lnTo>
                    <a:lnTo>
                      <a:pt x="2893" y="487"/>
                    </a:lnTo>
                    <a:lnTo>
                      <a:pt x="2774" y="382"/>
                    </a:lnTo>
                    <a:lnTo>
                      <a:pt x="2643" y="290"/>
                    </a:lnTo>
                    <a:lnTo>
                      <a:pt x="2498" y="198"/>
                    </a:lnTo>
                    <a:lnTo>
                      <a:pt x="2354" y="132"/>
                    </a:lnTo>
                    <a:lnTo>
                      <a:pt x="2196" y="66"/>
                    </a:lnTo>
                    <a:lnTo>
                      <a:pt x="2038" y="27"/>
                    </a:lnTo>
                    <a:lnTo>
                      <a:pt x="1867" y="1"/>
                    </a:lnTo>
                    <a:close/>
                  </a:path>
                </a:pathLst>
              </a:custGeom>
              <a:solidFill>
                <a:srgbClr val="F4F3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" name="Google Shape;1136;p29">
                <a:extLst>
                  <a:ext uri="{FF2B5EF4-FFF2-40B4-BE49-F238E27FC236}">
                    <a16:creationId xmlns:a16="http://schemas.microsoft.com/office/drawing/2014/main" id="{4E4FB85C-EF25-3387-DCDE-CA000AC93EC5}"/>
                  </a:ext>
                </a:extLst>
              </p:cNvPr>
              <p:cNvSpPr/>
              <p:nvPr/>
            </p:nvSpPr>
            <p:spPr>
              <a:xfrm>
                <a:off x="4781575" y="2405197"/>
                <a:ext cx="20320" cy="31079"/>
              </a:xfrm>
              <a:custGeom>
                <a:avLst/>
                <a:gdLst/>
                <a:ahLst/>
                <a:cxnLst/>
                <a:rect l="l" t="t" r="r" b="b"/>
                <a:pathLst>
                  <a:path w="1118" h="1710" extrusionOk="0">
                    <a:moveTo>
                      <a:pt x="697" y="1"/>
                    </a:moveTo>
                    <a:lnTo>
                      <a:pt x="631" y="14"/>
                    </a:lnTo>
                    <a:lnTo>
                      <a:pt x="552" y="40"/>
                    </a:lnTo>
                    <a:lnTo>
                      <a:pt x="487" y="80"/>
                    </a:lnTo>
                    <a:lnTo>
                      <a:pt x="434" y="132"/>
                    </a:lnTo>
                    <a:lnTo>
                      <a:pt x="381" y="198"/>
                    </a:lnTo>
                    <a:lnTo>
                      <a:pt x="355" y="264"/>
                    </a:lnTo>
                    <a:lnTo>
                      <a:pt x="26" y="1184"/>
                    </a:lnTo>
                    <a:lnTo>
                      <a:pt x="13" y="1250"/>
                    </a:lnTo>
                    <a:lnTo>
                      <a:pt x="0" y="1329"/>
                    </a:lnTo>
                    <a:lnTo>
                      <a:pt x="13" y="1407"/>
                    </a:lnTo>
                    <a:lnTo>
                      <a:pt x="40" y="1486"/>
                    </a:lnTo>
                    <a:lnTo>
                      <a:pt x="79" y="1552"/>
                    </a:lnTo>
                    <a:lnTo>
                      <a:pt x="132" y="1605"/>
                    </a:lnTo>
                    <a:lnTo>
                      <a:pt x="197" y="1644"/>
                    </a:lnTo>
                    <a:lnTo>
                      <a:pt x="263" y="1684"/>
                    </a:lnTo>
                    <a:lnTo>
                      <a:pt x="342" y="1710"/>
                    </a:lnTo>
                    <a:lnTo>
                      <a:pt x="421" y="1710"/>
                    </a:lnTo>
                    <a:lnTo>
                      <a:pt x="500" y="1697"/>
                    </a:lnTo>
                    <a:lnTo>
                      <a:pt x="566" y="1670"/>
                    </a:lnTo>
                    <a:lnTo>
                      <a:pt x="631" y="1631"/>
                    </a:lnTo>
                    <a:lnTo>
                      <a:pt x="697" y="1578"/>
                    </a:lnTo>
                    <a:lnTo>
                      <a:pt x="736" y="1513"/>
                    </a:lnTo>
                    <a:lnTo>
                      <a:pt x="776" y="1447"/>
                    </a:lnTo>
                    <a:lnTo>
                      <a:pt x="1105" y="540"/>
                    </a:lnTo>
                    <a:lnTo>
                      <a:pt x="1118" y="461"/>
                    </a:lnTo>
                    <a:lnTo>
                      <a:pt x="1118" y="382"/>
                    </a:lnTo>
                    <a:lnTo>
                      <a:pt x="1105" y="303"/>
                    </a:lnTo>
                    <a:lnTo>
                      <a:pt x="1078" y="237"/>
                    </a:lnTo>
                    <a:lnTo>
                      <a:pt x="1039" y="172"/>
                    </a:lnTo>
                    <a:lnTo>
                      <a:pt x="986" y="106"/>
                    </a:lnTo>
                    <a:lnTo>
                      <a:pt x="934" y="66"/>
                    </a:lnTo>
                    <a:lnTo>
                      <a:pt x="855" y="27"/>
                    </a:lnTo>
                    <a:lnTo>
                      <a:pt x="776" y="14"/>
                    </a:lnTo>
                    <a:lnTo>
                      <a:pt x="697" y="1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" name="Google Shape;1137;p29">
                <a:extLst>
                  <a:ext uri="{FF2B5EF4-FFF2-40B4-BE49-F238E27FC236}">
                    <a16:creationId xmlns:a16="http://schemas.microsoft.com/office/drawing/2014/main" id="{12961732-960E-BCD3-47CC-5EFC18489E70}"/>
                  </a:ext>
                </a:extLst>
              </p:cNvPr>
              <p:cNvSpPr/>
              <p:nvPr/>
            </p:nvSpPr>
            <p:spPr>
              <a:xfrm>
                <a:off x="4756947" y="2208771"/>
                <a:ext cx="123336" cy="218663"/>
              </a:xfrm>
              <a:custGeom>
                <a:avLst/>
                <a:gdLst/>
                <a:ahLst/>
                <a:cxnLst/>
                <a:rect l="l" t="t" r="r" b="b"/>
                <a:pathLst>
                  <a:path w="6786" h="12031" extrusionOk="0">
                    <a:moveTo>
                      <a:pt x="5089" y="0"/>
                    </a:moveTo>
                    <a:lnTo>
                      <a:pt x="4826" y="13"/>
                    </a:lnTo>
                    <a:lnTo>
                      <a:pt x="4563" y="53"/>
                    </a:lnTo>
                    <a:lnTo>
                      <a:pt x="4274" y="105"/>
                    </a:lnTo>
                    <a:lnTo>
                      <a:pt x="3998" y="184"/>
                    </a:lnTo>
                    <a:lnTo>
                      <a:pt x="3709" y="289"/>
                    </a:lnTo>
                    <a:lnTo>
                      <a:pt x="3485" y="395"/>
                    </a:lnTo>
                    <a:lnTo>
                      <a:pt x="3288" y="513"/>
                    </a:lnTo>
                    <a:lnTo>
                      <a:pt x="3078" y="644"/>
                    </a:lnTo>
                    <a:lnTo>
                      <a:pt x="2880" y="789"/>
                    </a:lnTo>
                    <a:lnTo>
                      <a:pt x="2696" y="947"/>
                    </a:lnTo>
                    <a:lnTo>
                      <a:pt x="2525" y="1131"/>
                    </a:lnTo>
                    <a:lnTo>
                      <a:pt x="2341" y="1315"/>
                    </a:lnTo>
                    <a:lnTo>
                      <a:pt x="2183" y="1525"/>
                    </a:lnTo>
                    <a:lnTo>
                      <a:pt x="2026" y="1736"/>
                    </a:lnTo>
                    <a:lnTo>
                      <a:pt x="1868" y="1972"/>
                    </a:lnTo>
                    <a:lnTo>
                      <a:pt x="1723" y="2222"/>
                    </a:lnTo>
                    <a:lnTo>
                      <a:pt x="1592" y="2485"/>
                    </a:lnTo>
                    <a:lnTo>
                      <a:pt x="1460" y="2761"/>
                    </a:lnTo>
                    <a:lnTo>
                      <a:pt x="1342" y="3050"/>
                    </a:lnTo>
                    <a:lnTo>
                      <a:pt x="1237" y="3353"/>
                    </a:lnTo>
                    <a:lnTo>
                      <a:pt x="1132" y="3668"/>
                    </a:lnTo>
                    <a:lnTo>
                      <a:pt x="842" y="4615"/>
                    </a:lnTo>
                    <a:lnTo>
                      <a:pt x="606" y="5483"/>
                    </a:lnTo>
                    <a:lnTo>
                      <a:pt x="409" y="6272"/>
                    </a:lnTo>
                    <a:lnTo>
                      <a:pt x="251" y="6995"/>
                    </a:lnTo>
                    <a:lnTo>
                      <a:pt x="132" y="7652"/>
                    </a:lnTo>
                    <a:lnTo>
                      <a:pt x="54" y="8257"/>
                    </a:lnTo>
                    <a:lnTo>
                      <a:pt x="27" y="8533"/>
                    </a:lnTo>
                    <a:lnTo>
                      <a:pt x="1" y="8809"/>
                    </a:lnTo>
                    <a:lnTo>
                      <a:pt x="1" y="9059"/>
                    </a:lnTo>
                    <a:lnTo>
                      <a:pt x="1" y="9296"/>
                    </a:lnTo>
                    <a:lnTo>
                      <a:pt x="14" y="9572"/>
                    </a:lnTo>
                    <a:lnTo>
                      <a:pt x="40" y="9822"/>
                    </a:lnTo>
                    <a:lnTo>
                      <a:pt x="80" y="10058"/>
                    </a:lnTo>
                    <a:lnTo>
                      <a:pt x="132" y="10295"/>
                    </a:lnTo>
                    <a:lnTo>
                      <a:pt x="198" y="10505"/>
                    </a:lnTo>
                    <a:lnTo>
                      <a:pt x="277" y="10702"/>
                    </a:lnTo>
                    <a:lnTo>
                      <a:pt x="369" y="10900"/>
                    </a:lnTo>
                    <a:lnTo>
                      <a:pt x="474" y="11071"/>
                    </a:lnTo>
                    <a:lnTo>
                      <a:pt x="593" y="11228"/>
                    </a:lnTo>
                    <a:lnTo>
                      <a:pt x="711" y="11386"/>
                    </a:lnTo>
                    <a:lnTo>
                      <a:pt x="856" y="11518"/>
                    </a:lnTo>
                    <a:lnTo>
                      <a:pt x="1013" y="11649"/>
                    </a:lnTo>
                    <a:lnTo>
                      <a:pt x="1184" y="11767"/>
                    </a:lnTo>
                    <a:lnTo>
                      <a:pt x="1355" y="11859"/>
                    </a:lnTo>
                    <a:lnTo>
                      <a:pt x="1552" y="11952"/>
                    </a:lnTo>
                    <a:lnTo>
                      <a:pt x="1763" y="12030"/>
                    </a:lnTo>
                    <a:lnTo>
                      <a:pt x="2013" y="11281"/>
                    </a:lnTo>
                    <a:lnTo>
                      <a:pt x="1868" y="11228"/>
                    </a:lnTo>
                    <a:lnTo>
                      <a:pt x="1736" y="11163"/>
                    </a:lnTo>
                    <a:lnTo>
                      <a:pt x="1605" y="11084"/>
                    </a:lnTo>
                    <a:lnTo>
                      <a:pt x="1487" y="11005"/>
                    </a:lnTo>
                    <a:lnTo>
                      <a:pt x="1381" y="10913"/>
                    </a:lnTo>
                    <a:lnTo>
                      <a:pt x="1276" y="10821"/>
                    </a:lnTo>
                    <a:lnTo>
                      <a:pt x="1197" y="10716"/>
                    </a:lnTo>
                    <a:lnTo>
                      <a:pt x="1119" y="10597"/>
                    </a:lnTo>
                    <a:lnTo>
                      <a:pt x="1040" y="10466"/>
                    </a:lnTo>
                    <a:lnTo>
                      <a:pt x="987" y="10334"/>
                    </a:lnTo>
                    <a:lnTo>
                      <a:pt x="934" y="10177"/>
                    </a:lnTo>
                    <a:lnTo>
                      <a:pt x="882" y="10019"/>
                    </a:lnTo>
                    <a:lnTo>
                      <a:pt x="856" y="9848"/>
                    </a:lnTo>
                    <a:lnTo>
                      <a:pt x="829" y="9677"/>
                    </a:lnTo>
                    <a:lnTo>
                      <a:pt x="803" y="9480"/>
                    </a:lnTo>
                    <a:lnTo>
                      <a:pt x="790" y="9283"/>
                    </a:lnTo>
                    <a:lnTo>
                      <a:pt x="790" y="9059"/>
                    </a:lnTo>
                    <a:lnTo>
                      <a:pt x="803" y="8822"/>
                    </a:lnTo>
                    <a:lnTo>
                      <a:pt x="816" y="8573"/>
                    </a:lnTo>
                    <a:lnTo>
                      <a:pt x="842" y="8296"/>
                    </a:lnTo>
                    <a:lnTo>
                      <a:pt x="921" y="7731"/>
                    </a:lnTo>
                    <a:lnTo>
                      <a:pt x="1040" y="7100"/>
                    </a:lnTo>
                    <a:lnTo>
                      <a:pt x="1184" y="6403"/>
                    </a:lnTo>
                    <a:lnTo>
                      <a:pt x="1381" y="5641"/>
                    </a:lnTo>
                    <a:lnTo>
                      <a:pt x="1618" y="4812"/>
                    </a:lnTo>
                    <a:lnTo>
                      <a:pt x="1881" y="3905"/>
                    </a:lnTo>
                    <a:lnTo>
                      <a:pt x="1973" y="3629"/>
                    </a:lnTo>
                    <a:lnTo>
                      <a:pt x="2078" y="3366"/>
                    </a:lnTo>
                    <a:lnTo>
                      <a:pt x="2170" y="3116"/>
                    </a:lnTo>
                    <a:lnTo>
                      <a:pt x="2289" y="2880"/>
                    </a:lnTo>
                    <a:lnTo>
                      <a:pt x="2394" y="2656"/>
                    </a:lnTo>
                    <a:lnTo>
                      <a:pt x="2512" y="2446"/>
                    </a:lnTo>
                    <a:lnTo>
                      <a:pt x="2644" y="2248"/>
                    </a:lnTo>
                    <a:lnTo>
                      <a:pt x="2775" y="2064"/>
                    </a:lnTo>
                    <a:lnTo>
                      <a:pt x="2907" y="1880"/>
                    </a:lnTo>
                    <a:lnTo>
                      <a:pt x="3051" y="1723"/>
                    </a:lnTo>
                    <a:lnTo>
                      <a:pt x="3196" y="1578"/>
                    </a:lnTo>
                    <a:lnTo>
                      <a:pt x="3354" y="1433"/>
                    </a:lnTo>
                    <a:lnTo>
                      <a:pt x="3511" y="1315"/>
                    </a:lnTo>
                    <a:lnTo>
                      <a:pt x="3669" y="1210"/>
                    </a:lnTo>
                    <a:lnTo>
                      <a:pt x="3840" y="1105"/>
                    </a:lnTo>
                    <a:lnTo>
                      <a:pt x="4011" y="1026"/>
                    </a:lnTo>
                    <a:lnTo>
                      <a:pt x="4235" y="934"/>
                    </a:lnTo>
                    <a:lnTo>
                      <a:pt x="4458" y="881"/>
                    </a:lnTo>
                    <a:lnTo>
                      <a:pt x="4682" y="828"/>
                    </a:lnTo>
                    <a:lnTo>
                      <a:pt x="4892" y="815"/>
                    </a:lnTo>
                    <a:lnTo>
                      <a:pt x="5102" y="802"/>
                    </a:lnTo>
                    <a:lnTo>
                      <a:pt x="5300" y="802"/>
                    </a:lnTo>
                    <a:lnTo>
                      <a:pt x="5497" y="828"/>
                    </a:lnTo>
                    <a:lnTo>
                      <a:pt x="5668" y="855"/>
                    </a:lnTo>
                    <a:lnTo>
                      <a:pt x="5983" y="920"/>
                    </a:lnTo>
                    <a:lnTo>
                      <a:pt x="6220" y="986"/>
                    </a:lnTo>
                    <a:lnTo>
                      <a:pt x="6378" y="1052"/>
                    </a:lnTo>
                    <a:lnTo>
                      <a:pt x="6430" y="1065"/>
                    </a:lnTo>
                    <a:lnTo>
                      <a:pt x="6785" y="355"/>
                    </a:lnTo>
                    <a:lnTo>
                      <a:pt x="6693" y="316"/>
                    </a:lnTo>
                    <a:lnTo>
                      <a:pt x="6496" y="237"/>
                    </a:lnTo>
                    <a:lnTo>
                      <a:pt x="6194" y="145"/>
                    </a:lnTo>
                    <a:lnTo>
                      <a:pt x="6009" y="105"/>
                    </a:lnTo>
                    <a:lnTo>
                      <a:pt x="5799" y="66"/>
                    </a:lnTo>
                    <a:lnTo>
                      <a:pt x="5576" y="26"/>
                    </a:lnTo>
                    <a:lnTo>
                      <a:pt x="5339" y="13"/>
                    </a:lnTo>
                    <a:lnTo>
                      <a:pt x="5089" y="0"/>
                    </a:lnTo>
                    <a:close/>
                  </a:path>
                </a:pathLst>
              </a:custGeom>
              <a:solidFill>
                <a:srgbClr val="6767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1138;p29">
                <a:extLst>
                  <a:ext uri="{FF2B5EF4-FFF2-40B4-BE49-F238E27FC236}">
                    <a16:creationId xmlns:a16="http://schemas.microsoft.com/office/drawing/2014/main" id="{A1FCC85C-E44A-CA4B-B30F-14D6088EAF56}"/>
                  </a:ext>
                </a:extLst>
              </p:cNvPr>
              <p:cNvSpPr/>
              <p:nvPr/>
            </p:nvSpPr>
            <p:spPr>
              <a:xfrm>
                <a:off x="4799969" y="2411176"/>
                <a:ext cx="19847" cy="30843"/>
              </a:xfrm>
              <a:custGeom>
                <a:avLst/>
                <a:gdLst/>
                <a:ahLst/>
                <a:cxnLst/>
                <a:rect l="l" t="t" r="r" b="b"/>
                <a:pathLst>
                  <a:path w="1092" h="1697" extrusionOk="0">
                    <a:moveTo>
                      <a:pt x="658" y="0"/>
                    </a:moveTo>
                    <a:lnTo>
                      <a:pt x="579" y="13"/>
                    </a:lnTo>
                    <a:lnTo>
                      <a:pt x="513" y="40"/>
                    </a:lnTo>
                    <a:lnTo>
                      <a:pt x="448" y="79"/>
                    </a:lnTo>
                    <a:lnTo>
                      <a:pt x="395" y="132"/>
                    </a:lnTo>
                    <a:lnTo>
                      <a:pt x="342" y="198"/>
                    </a:lnTo>
                    <a:lnTo>
                      <a:pt x="316" y="263"/>
                    </a:lnTo>
                    <a:lnTo>
                      <a:pt x="14" y="1184"/>
                    </a:lnTo>
                    <a:lnTo>
                      <a:pt x="1" y="1263"/>
                    </a:lnTo>
                    <a:lnTo>
                      <a:pt x="1" y="1341"/>
                    </a:lnTo>
                    <a:lnTo>
                      <a:pt x="14" y="1420"/>
                    </a:lnTo>
                    <a:lnTo>
                      <a:pt x="40" y="1486"/>
                    </a:lnTo>
                    <a:lnTo>
                      <a:pt x="79" y="1552"/>
                    </a:lnTo>
                    <a:lnTo>
                      <a:pt x="132" y="1604"/>
                    </a:lnTo>
                    <a:lnTo>
                      <a:pt x="198" y="1657"/>
                    </a:lnTo>
                    <a:lnTo>
                      <a:pt x="277" y="1683"/>
                    </a:lnTo>
                    <a:lnTo>
                      <a:pt x="356" y="1696"/>
                    </a:lnTo>
                    <a:lnTo>
                      <a:pt x="421" y="1696"/>
                    </a:lnTo>
                    <a:lnTo>
                      <a:pt x="500" y="1683"/>
                    </a:lnTo>
                    <a:lnTo>
                      <a:pt x="579" y="1657"/>
                    </a:lnTo>
                    <a:lnTo>
                      <a:pt x="632" y="1618"/>
                    </a:lnTo>
                    <a:lnTo>
                      <a:pt x="697" y="1565"/>
                    </a:lnTo>
                    <a:lnTo>
                      <a:pt x="737" y="1499"/>
                    </a:lnTo>
                    <a:lnTo>
                      <a:pt x="776" y="1433"/>
                    </a:lnTo>
                    <a:lnTo>
                      <a:pt x="1066" y="513"/>
                    </a:lnTo>
                    <a:lnTo>
                      <a:pt x="1079" y="434"/>
                    </a:lnTo>
                    <a:lnTo>
                      <a:pt x="1092" y="355"/>
                    </a:lnTo>
                    <a:lnTo>
                      <a:pt x="1066" y="276"/>
                    </a:lnTo>
                    <a:lnTo>
                      <a:pt x="1039" y="211"/>
                    </a:lnTo>
                    <a:lnTo>
                      <a:pt x="1000" y="145"/>
                    </a:lnTo>
                    <a:lnTo>
                      <a:pt x="947" y="92"/>
                    </a:lnTo>
                    <a:lnTo>
                      <a:pt x="881" y="40"/>
                    </a:lnTo>
                    <a:lnTo>
                      <a:pt x="816" y="13"/>
                    </a:lnTo>
                    <a:lnTo>
                      <a:pt x="737" y="0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1139;p29">
                <a:extLst>
                  <a:ext uri="{FF2B5EF4-FFF2-40B4-BE49-F238E27FC236}">
                    <a16:creationId xmlns:a16="http://schemas.microsoft.com/office/drawing/2014/main" id="{6AAC8826-D5F0-9DFD-358A-F548ED84C554}"/>
                  </a:ext>
                </a:extLst>
              </p:cNvPr>
              <p:cNvSpPr/>
              <p:nvPr/>
            </p:nvSpPr>
            <p:spPr>
              <a:xfrm>
                <a:off x="4807857" y="2209716"/>
                <a:ext cx="110413" cy="226806"/>
              </a:xfrm>
              <a:custGeom>
                <a:avLst/>
                <a:gdLst/>
                <a:ahLst/>
                <a:cxnLst/>
                <a:rect l="l" t="t" r="r" b="b"/>
                <a:pathLst>
                  <a:path w="6075" h="12479" extrusionOk="0">
                    <a:moveTo>
                      <a:pt x="3143" y="1"/>
                    </a:moveTo>
                    <a:lnTo>
                      <a:pt x="2985" y="776"/>
                    </a:lnTo>
                    <a:lnTo>
                      <a:pt x="3038" y="790"/>
                    </a:lnTo>
                    <a:lnTo>
                      <a:pt x="3195" y="842"/>
                    </a:lnTo>
                    <a:lnTo>
                      <a:pt x="3432" y="934"/>
                    </a:lnTo>
                    <a:lnTo>
                      <a:pt x="3721" y="1066"/>
                    </a:lnTo>
                    <a:lnTo>
                      <a:pt x="3879" y="1158"/>
                    </a:lnTo>
                    <a:lnTo>
                      <a:pt x="4037" y="1263"/>
                    </a:lnTo>
                    <a:lnTo>
                      <a:pt x="4195" y="1381"/>
                    </a:lnTo>
                    <a:lnTo>
                      <a:pt x="4352" y="1513"/>
                    </a:lnTo>
                    <a:lnTo>
                      <a:pt x="4510" y="1657"/>
                    </a:lnTo>
                    <a:lnTo>
                      <a:pt x="4668" y="1828"/>
                    </a:lnTo>
                    <a:lnTo>
                      <a:pt x="4799" y="2012"/>
                    </a:lnTo>
                    <a:lnTo>
                      <a:pt x="4931" y="2223"/>
                    </a:lnTo>
                    <a:lnTo>
                      <a:pt x="5010" y="2394"/>
                    </a:lnTo>
                    <a:lnTo>
                      <a:pt x="5089" y="2578"/>
                    </a:lnTo>
                    <a:lnTo>
                      <a:pt x="5154" y="2762"/>
                    </a:lnTo>
                    <a:lnTo>
                      <a:pt x="5207" y="2946"/>
                    </a:lnTo>
                    <a:lnTo>
                      <a:pt x="5246" y="3156"/>
                    </a:lnTo>
                    <a:lnTo>
                      <a:pt x="5273" y="3367"/>
                    </a:lnTo>
                    <a:lnTo>
                      <a:pt x="5286" y="3577"/>
                    </a:lnTo>
                    <a:lnTo>
                      <a:pt x="5286" y="3800"/>
                    </a:lnTo>
                    <a:lnTo>
                      <a:pt x="5273" y="4024"/>
                    </a:lnTo>
                    <a:lnTo>
                      <a:pt x="5246" y="4261"/>
                    </a:lnTo>
                    <a:lnTo>
                      <a:pt x="5220" y="4497"/>
                    </a:lnTo>
                    <a:lnTo>
                      <a:pt x="5168" y="4747"/>
                    </a:lnTo>
                    <a:lnTo>
                      <a:pt x="5115" y="4997"/>
                    </a:lnTo>
                    <a:lnTo>
                      <a:pt x="5036" y="5260"/>
                    </a:lnTo>
                    <a:lnTo>
                      <a:pt x="4957" y="5536"/>
                    </a:lnTo>
                    <a:lnTo>
                      <a:pt x="4852" y="5799"/>
                    </a:lnTo>
                    <a:lnTo>
                      <a:pt x="4523" y="6680"/>
                    </a:lnTo>
                    <a:lnTo>
                      <a:pt x="4208" y="7482"/>
                    </a:lnTo>
                    <a:lnTo>
                      <a:pt x="3892" y="8205"/>
                    </a:lnTo>
                    <a:lnTo>
                      <a:pt x="3590" y="8849"/>
                    </a:lnTo>
                    <a:lnTo>
                      <a:pt x="3301" y="9415"/>
                    </a:lnTo>
                    <a:lnTo>
                      <a:pt x="3011" y="9927"/>
                    </a:lnTo>
                    <a:lnTo>
                      <a:pt x="2867" y="10151"/>
                    </a:lnTo>
                    <a:lnTo>
                      <a:pt x="2722" y="10361"/>
                    </a:lnTo>
                    <a:lnTo>
                      <a:pt x="2591" y="10545"/>
                    </a:lnTo>
                    <a:lnTo>
                      <a:pt x="2446" y="10729"/>
                    </a:lnTo>
                    <a:lnTo>
                      <a:pt x="2314" y="10874"/>
                    </a:lnTo>
                    <a:lnTo>
                      <a:pt x="2183" y="11019"/>
                    </a:lnTo>
                    <a:lnTo>
                      <a:pt x="2051" y="11150"/>
                    </a:lnTo>
                    <a:lnTo>
                      <a:pt x="1920" y="11255"/>
                    </a:lnTo>
                    <a:lnTo>
                      <a:pt x="1789" y="11360"/>
                    </a:lnTo>
                    <a:lnTo>
                      <a:pt x="1657" y="11439"/>
                    </a:lnTo>
                    <a:lnTo>
                      <a:pt x="1526" y="11518"/>
                    </a:lnTo>
                    <a:lnTo>
                      <a:pt x="1394" y="11571"/>
                    </a:lnTo>
                    <a:lnTo>
                      <a:pt x="1263" y="11623"/>
                    </a:lnTo>
                    <a:lnTo>
                      <a:pt x="1131" y="11650"/>
                    </a:lnTo>
                    <a:lnTo>
                      <a:pt x="987" y="11676"/>
                    </a:lnTo>
                    <a:lnTo>
                      <a:pt x="855" y="11676"/>
                    </a:lnTo>
                    <a:lnTo>
                      <a:pt x="710" y="11663"/>
                    </a:lnTo>
                    <a:lnTo>
                      <a:pt x="566" y="11650"/>
                    </a:lnTo>
                    <a:lnTo>
                      <a:pt x="421" y="11610"/>
                    </a:lnTo>
                    <a:lnTo>
                      <a:pt x="263" y="11571"/>
                    </a:lnTo>
                    <a:lnTo>
                      <a:pt x="0" y="12320"/>
                    </a:lnTo>
                    <a:lnTo>
                      <a:pt x="224" y="12386"/>
                    </a:lnTo>
                    <a:lnTo>
                      <a:pt x="447" y="12439"/>
                    </a:lnTo>
                    <a:lnTo>
                      <a:pt x="658" y="12465"/>
                    </a:lnTo>
                    <a:lnTo>
                      <a:pt x="868" y="12478"/>
                    </a:lnTo>
                    <a:lnTo>
                      <a:pt x="1013" y="12465"/>
                    </a:lnTo>
                    <a:lnTo>
                      <a:pt x="1171" y="12452"/>
                    </a:lnTo>
                    <a:lnTo>
                      <a:pt x="1315" y="12425"/>
                    </a:lnTo>
                    <a:lnTo>
                      <a:pt x="1447" y="12399"/>
                    </a:lnTo>
                    <a:lnTo>
                      <a:pt x="1591" y="12347"/>
                    </a:lnTo>
                    <a:lnTo>
                      <a:pt x="1736" y="12294"/>
                    </a:lnTo>
                    <a:lnTo>
                      <a:pt x="1867" y="12228"/>
                    </a:lnTo>
                    <a:lnTo>
                      <a:pt x="2012" y="12162"/>
                    </a:lnTo>
                    <a:lnTo>
                      <a:pt x="2144" y="12084"/>
                    </a:lnTo>
                    <a:lnTo>
                      <a:pt x="2275" y="11992"/>
                    </a:lnTo>
                    <a:lnTo>
                      <a:pt x="2420" y="11886"/>
                    </a:lnTo>
                    <a:lnTo>
                      <a:pt x="2551" y="11768"/>
                    </a:lnTo>
                    <a:lnTo>
                      <a:pt x="2814" y="11518"/>
                    </a:lnTo>
                    <a:lnTo>
                      <a:pt x="3064" y="11229"/>
                    </a:lnTo>
                    <a:lnTo>
                      <a:pt x="3222" y="11032"/>
                    </a:lnTo>
                    <a:lnTo>
                      <a:pt x="3366" y="10835"/>
                    </a:lnTo>
                    <a:lnTo>
                      <a:pt x="3511" y="10611"/>
                    </a:lnTo>
                    <a:lnTo>
                      <a:pt x="3669" y="10374"/>
                    </a:lnTo>
                    <a:lnTo>
                      <a:pt x="3971" y="9848"/>
                    </a:lnTo>
                    <a:lnTo>
                      <a:pt x="4273" y="9257"/>
                    </a:lnTo>
                    <a:lnTo>
                      <a:pt x="4589" y="8586"/>
                    </a:lnTo>
                    <a:lnTo>
                      <a:pt x="4918" y="7837"/>
                    </a:lnTo>
                    <a:lnTo>
                      <a:pt x="5246" y="6995"/>
                    </a:lnTo>
                    <a:lnTo>
                      <a:pt x="5601" y="6075"/>
                    </a:lnTo>
                    <a:lnTo>
                      <a:pt x="5707" y="5759"/>
                    </a:lnTo>
                    <a:lnTo>
                      <a:pt x="5812" y="5457"/>
                    </a:lnTo>
                    <a:lnTo>
                      <a:pt x="5891" y="5142"/>
                    </a:lnTo>
                    <a:lnTo>
                      <a:pt x="5956" y="4852"/>
                    </a:lnTo>
                    <a:lnTo>
                      <a:pt x="6009" y="4563"/>
                    </a:lnTo>
                    <a:lnTo>
                      <a:pt x="6048" y="4274"/>
                    </a:lnTo>
                    <a:lnTo>
                      <a:pt x="6075" y="3998"/>
                    </a:lnTo>
                    <a:lnTo>
                      <a:pt x="6075" y="3735"/>
                    </a:lnTo>
                    <a:lnTo>
                      <a:pt x="6075" y="3472"/>
                    </a:lnTo>
                    <a:lnTo>
                      <a:pt x="6048" y="3209"/>
                    </a:lnTo>
                    <a:lnTo>
                      <a:pt x="6009" y="2959"/>
                    </a:lnTo>
                    <a:lnTo>
                      <a:pt x="5970" y="2722"/>
                    </a:lnTo>
                    <a:lnTo>
                      <a:pt x="5904" y="2486"/>
                    </a:lnTo>
                    <a:lnTo>
                      <a:pt x="5825" y="2262"/>
                    </a:lnTo>
                    <a:lnTo>
                      <a:pt x="5720" y="2039"/>
                    </a:lnTo>
                    <a:lnTo>
                      <a:pt x="5615" y="1828"/>
                    </a:lnTo>
                    <a:lnTo>
                      <a:pt x="5457" y="1565"/>
                    </a:lnTo>
                    <a:lnTo>
                      <a:pt x="5273" y="1329"/>
                    </a:lnTo>
                    <a:lnTo>
                      <a:pt x="5089" y="1118"/>
                    </a:lnTo>
                    <a:lnTo>
                      <a:pt x="4891" y="921"/>
                    </a:lnTo>
                    <a:lnTo>
                      <a:pt x="4694" y="750"/>
                    </a:lnTo>
                    <a:lnTo>
                      <a:pt x="4497" y="606"/>
                    </a:lnTo>
                    <a:lnTo>
                      <a:pt x="4287" y="474"/>
                    </a:lnTo>
                    <a:lnTo>
                      <a:pt x="4103" y="369"/>
                    </a:lnTo>
                    <a:lnTo>
                      <a:pt x="3918" y="277"/>
                    </a:lnTo>
                    <a:lnTo>
                      <a:pt x="3734" y="198"/>
                    </a:lnTo>
                    <a:lnTo>
                      <a:pt x="3445" y="93"/>
                    </a:lnTo>
                    <a:lnTo>
                      <a:pt x="3235" y="27"/>
                    </a:lnTo>
                    <a:lnTo>
                      <a:pt x="3143" y="1"/>
                    </a:lnTo>
                    <a:close/>
                  </a:path>
                </a:pathLst>
              </a:custGeom>
              <a:solidFill>
                <a:srgbClr val="6767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66" name="Google Shape;1140;p29">
              <a:extLst>
                <a:ext uri="{FF2B5EF4-FFF2-40B4-BE49-F238E27FC236}">
                  <a16:creationId xmlns:a16="http://schemas.microsoft.com/office/drawing/2014/main" id="{C74FEE84-0930-0583-7D84-A588702F3D09}"/>
                </a:ext>
              </a:extLst>
            </p:cNvPr>
            <p:cNvSpPr/>
            <p:nvPr/>
          </p:nvSpPr>
          <p:spPr>
            <a:xfrm>
              <a:off x="4508100" y="2337150"/>
              <a:ext cx="127800" cy="1278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1141;p29">
              <a:extLst>
                <a:ext uri="{FF2B5EF4-FFF2-40B4-BE49-F238E27FC236}">
                  <a16:creationId xmlns:a16="http://schemas.microsoft.com/office/drawing/2014/main" id="{4A4000FF-A626-F88E-7A7C-FAD5D0399681}"/>
                </a:ext>
              </a:extLst>
            </p:cNvPr>
            <p:cNvSpPr/>
            <p:nvPr/>
          </p:nvSpPr>
          <p:spPr>
            <a:xfrm>
              <a:off x="4904000" y="1207875"/>
              <a:ext cx="127800" cy="1278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1142;p29">
              <a:extLst>
                <a:ext uri="{FF2B5EF4-FFF2-40B4-BE49-F238E27FC236}">
                  <a16:creationId xmlns:a16="http://schemas.microsoft.com/office/drawing/2014/main" id="{E1644BCC-BAF9-69B0-FF81-E7E40BE5F587}"/>
                </a:ext>
              </a:extLst>
            </p:cNvPr>
            <p:cNvSpPr/>
            <p:nvPr/>
          </p:nvSpPr>
          <p:spPr>
            <a:xfrm>
              <a:off x="3747000" y="3571675"/>
              <a:ext cx="127800" cy="1278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1143;p29">
              <a:extLst>
                <a:ext uri="{FF2B5EF4-FFF2-40B4-BE49-F238E27FC236}">
                  <a16:creationId xmlns:a16="http://schemas.microsoft.com/office/drawing/2014/main" id="{5E30B758-82F6-9720-6467-58EB2624A559}"/>
                </a:ext>
              </a:extLst>
            </p:cNvPr>
            <p:cNvSpPr/>
            <p:nvPr/>
          </p:nvSpPr>
          <p:spPr>
            <a:xfrm>
              <a:off x="5271400" y="2958650"/>
              <a:ext cx="127800" cy="1278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4" name="Rectángulo 433">
            <a:extLst>
              <a:ext uri="{FF2B5EF4-FFF2-40B4-BE49-F238E27FC236}">
                <a16:creationId xmlns:a16="http://schemas.microsoft.com/office/drawing/2014/main" id="{119F1B26-7FFC-9438-DAB7-985BC196626F}"/>
              </a:ext>
            </a:extLst>
          </p:cNvPr>
          <p:cNvSpPr/>
          <p:nvPr/>
        </p:nvSpPr>
        <p:spPr>
          <a:xfrm>
            <a:off x="457200" y="4078037"/>
            <a:ext cx="1685037" cy="287606"/>
          </a:xfrm>
          <a:prstGeom prst="rect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>
                <a:latin typeface="Fira Sans Extra Condensed" panose="020B0503050000020004" pitchFamily="34" charset="0"/>
              </a:rPr>
              <a:t>Veterinario(a)</a:t>
            </a:r>
            <a:endParaRPr lang="es-PE" sz="1600" dirty="0">
              <a:latin typeface="Fira Sans Extra Condensed" panose="020B0503050000020004" pitchFamily="34" charset="0"/>
            </a:endParaRPr>
          </a:p>
        </p:txBody>
      </p:sp>
      <p:sp>
        <p:nvSpPr>
          <p:cNvPr id="435" name="Rectángulo 434">
            <a:extLst>
              <a:ext uri="{FF2B5EF4-FFF2-40B4-BE49-F238E27FC236}">
                <a16:creationId xmlns:a16="http://schemas.microsoft.com/office/drawing/2014/main" id="{BBE44A71-10AE-39EE-F0AC-F489DE96F9EE}"/>
              </a:ext>
            </a:extLst>
          </p:cNvPr>
          <p:cNvSpPr/>
          <p:nvPr/>
        </p:nvSpPr>
        <p:spPr>
          <a:xfrm>
            <a:off x="2471437" y="4083472"/>
            <a:ext cx="1685037" cy="287606"/>
          </a:xfrm>
          <a:prstGeom prst="rect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>
                <a:latin typeface="Fira Sans Extra Condensed" panose="020B0503050000020004" pitchFamily="34" charset="0"/>
              </a:rPr>
              <a:t>Asistente</a:t>
            </a:r>
            <a:endParaRPr lang="es-PE" sz="1600" dirty="0">
              <a:latin typeface="Fira Sans Extra Condensed" panose="020B0503050000020004" pitchFamily="34" charset="0"/>
            </a:endParaRPr>
          </a:p>
        </p:txBody>
      </p:sp>
      <p:sp>
        <p:nvSpPr>
          <p:cNvPr id="436" name="Rectángulo 435">
            <a:extLst>
              <a:ext uri="{FF2B5EF4-FFF2-40B4-BE49-F238E27FC236}">
                <a16:creationId xmlns:a16="http://schemas.microsoft.com/office/drawing/2014/main" id="{97D9D6BF-EBA0-CD8A-9F1A-D769F103091F}"/>
              </a:ext>
            </a:extLst>
          </p:cNvPr>
          <p:cNvSpPr/>
          <p:nvPr/>
        </p:nvSpPr>
        <p:spPr>
          <a:xfrm>
            <a:off x="4625308" y="4080489"/>
            <a:ext cx="1685037" cy="287606"/>
          </a:xfrm>
          <a:prstGeom prst="rect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>
                <a:latin typeface="Fira Sans Extra Condensed" panose="020B0503050000020004" pitchFamily="34" charset="0"/>
              </a:rPr>
              <a:t>Recepcionista</a:t>
            </a:r>
            <a:endParaRPr lang="es-PE" sz="1600" dirty="0">
              <a:latin typeface="Fira Sans Extra Condensed" panose="020B0503050000020004" pitchFamily="34" charset="0"/>
            </a:endParaRPr>
          </a:p>
        </p:txBody>
      </p:sp>
      <p:sp>
        <p:nvSpPr>
          <p:cNvPr id="437" name="Rectángulo 436">
            <a:extLst>
              <a:ext uri="{FF2B5EF4-FFF2-40B4-BE49-F238E27FC236}">
                <a16:creationId xmlns:a16="http://schemas.microsoft.com/office/drawing/2014/main" id="{F10EF68F-A68E-0A97-F23F-28B1BD447800}"/>
              </a:ext>
            </a:extLst>
          </p:cNvPr>
          <p:cNvSpPr/>
          <p:nvPr/>
        </p:nvSpPr>
        <p:spPr>
          <a:xfrm>
            <a:off x="6949522" y="4055667"/>
            <a:ext cx="1685037" cy="287606"/>
          </a:xfrm>
          <a:prstGeom prst="rect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>
                <a:latin typeface="Fira Sans Extra Condensed" panose="020B0503050000020004" pitchFamily="34" charset="0"/>
              </a:rPr>
              <a:t>Administrador</a:t>
            </a:r>
            <a:endParaRPr lang="es-PE" sz="1600" dirty="0">
              <a:latin typeface="Fira Sans Extra Condensed" panose="020B0503050000020004" pitchFamily="34" charset="0"/>
            </a:endParaRPr>
          </a:p>
        </p:txBody>
      </p:sp>
      <p:sp>
        <p:nvSpPr>
          <p:cNvPr id="5" name="Google Shape;138;p16">
            <a:extLst>
              <a:ext uri="{FF2B5EF4-FFF2-40B4-BE49-F238E27FC236}">
                <a16:creationId xmlns:a16="http://schemas.microsoft.com/office/drawing/2014/main" id="{C3D4C283-9DD2-7DA6-72CC-F1618CB7FB24}"/>
              </a:ext>
            </a:extLst>
          </p:cNvPr>
          <p:cNvSpPr txBox="1">
            <a:spLocks/>
          </p:cNvSpPr>
          <p:nvPr/>
        </p:nvSpPr>
        <p:spPr>
          <a:xfrm>
            <a:off x="603538" y="437625"/>
            <a:ext cx="58992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"/>
              <a:buNone/>
              <a:defRPr sz="50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"/>
              <a:buNone/>
              <a:defRPr sz="52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"/>
              <a:buNone/>
              <a:defRPr sz="52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"/>
              <a:buNone/>
              <a:defRPr sz="52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"/>
              <a:buNone/>
              <a:defRPr sz="52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"/>
              <a:buNone/>
              <a:defRPr sz="52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"/>
              <a:buNone/>
              <a:defRPr sz="52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"/>
              <a:buNone/>
              <a:defRPr sz="52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"/>
              <a:buNone/>
              <a:defRPr sz="52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pPr algn="ctr"/>
            <a:r>
              <a:rPr lang="es-ES" sz="4400" dirty="0"/>
              <a:t>Roles y Permisos</a:t>
            </a:r>
            <a:endParaRPr lang="es-PE" sz="4400" dirty="0"/>
          </a:p>
        </p:txBody>
      </p:sp>
      <p:grpSp>
        <p:nvGrpSpPr>
          <p:cNvPr id="6" name="Grupo 5">
            <a:extLst>
              <a:ext uri="{FF2B5EF4-FFF2-40B4-BE49-F238E27FC236}">
                <a16:creationId xmlns:a16="http://schemas.microsoft.com/office/drawing/2014/main" id="{7CFE8A21-5D2D-F52A-668B-AA27FE6952B8}"/>
              </a:ext>
            </a:extLst>
          </p:cNvPr>
          <p:cNvGrpSpPr/>
          <p:nvPr/>
        </p:nvGrpSpPr>
        <p:grpSpPr>
          <a:xfrm>
            <a:off x="7007134" y="366022"/>
            <a:ext cx="1388110" cy="514606"/>
            <a:chOff x="6550478" y="202264"/>
            <a:chExt cx="1388110" cy="514606"/>
          </a:xfrm>
        </p:grpSpPr>
        <p:pic>
          <p:nvPicPr>
            <p:cNvPr id="7" name="Imagen 6">
              <a:extLst>
                <a:ext uri="{FF2B5EF4-FFF2-40B4-BE49-F238E27FC236}">
                  <a16:creationId xmlns:a16="http://schemas.microsoft.com/office/drawing/2014/main" id="{00B34233-FB06-BF74-76E7-F8AAFD743D4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50478" y="202264"/>
              <a:ext cx="1318778" cy="350259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  <p:sp>
          <p:nvSpPr>
            <p:cNvPr id="8" name="Rectángulo 7">
              <a:extLst>
                <a:ext uri="{FF2B5EF4-FFF2-40B4-BE49-F238E27FC236}">
                  <a16:creationId xmlns:a16="http://schemas.microsoft.com/office/drawing/2014/main" id="{8097DD76-183E-F266-F813-D94341682CF7}"/>
                </a:ext>
              </a:extLst>
            </p:cNvPr>
            <p:cNvSpPr/>
            <p:nvPr/>
          </p:nvSpPr>
          <p:spPr>
            <a:xfrm>
              <a:off x="6685368" y="572225"/>
              <a:ext cx="1253220" cy="126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800" dirty="0">
                  <a:solidFill>
                    <a:srgbClr val="000000"/>
                  </a:solidFill>
                </a:rPr>
                <a:t>laravest.com</a:t>
              </a:r>
              <a:endParaRPr lang="es-PE" sz="800" dirty="0">
                <a:solidFill>
                  <a:srgbClr val="000000"/>
                </a:solidFill>
              </a:endParaRPr>
            </a:p>
          </p:txBody>
        </p:sp>
        <p:grpSp>
          <p:nvGrpSpPr>
            <p:cNvPr id="9" name="Google Shape;9198;p51">
              <a:extLst>
                <a:ext uri="{FF2B5EF4-FFF2-40B4-BE49-F238E27FC236}">
                  <a16:creationId xmlns:a16="http://schemas.microsoft.com/office/drawing/2014/main" id="{8B9AACDC-DB4B-8E9B-7BD5-370C098FDA94}"/>
                </a:ext>
              </a:extLst>
            </p:cNvPr>
            <p:cNvGrpSpPr/>
            <p:nvPr/>
          </p:nvGrpSpPr>
          <p:grpSpPr>
            <a:xfrm>
              <a:off x="6807462" y="553579"/>
              <a:ext cx="147520" cy="163291"/>
              <a:chOff x="3122257" y="1508594"/>
              <a:chExt cx="294850" cy="349434"/>
            </a:xfrm>
          </p:grpSpPr>
          <p:sp>
            <p:nvSpPr>
              <p:cNvPr id="10" name="Google Shape;9199;p51">
                <a:extLst>
                  <a:ext uri="{FF2B5EF4-FFF2-40B4-BE49-F238E27FC236}">
                    <a16:creationId xmlns:a16="http://schemas.microsoft.com/office/drawing/2014/main" id="{3EFBBB74-D147-8232-A24F-B34F881656F4}"/>
                  </a:ext>
                </a:extLst>
              </p:cNvPr>
              <p:cNvSpPr/>
              <p:nvPr/>
            </p:nvSpPr>
            <p:spPr>
              <a:xfrm>
                <a:off x="3226110" y="1659042"/>
                <a:ext cx="87557" cy="29568"/>
              </a:xfrm>
              <a:custGeom>
                <a:avLst/>
                <a:gdLst/>
                <a:ahLst/>
                <a:cxnLst/>
                <a:rect l="l" t="t" r="r" b="b"/>
                <a:pathLst>
                  <a:path w="2751" h="929" extrusionOk="0">
                    <a:moveTo>
                      <a:pt x="1099" y="0"/>
                    </a:moveTo>
                    <a:cubicBezTo>
                      <a:pt x="771" y="0"/>
                      <a:pt x="476" y="33"/>
                      <a:pt x="286" y="60"/>
                    </a:cubicBezTo>
                    <a:cubicBezTo>
                      <a:pt x="119" y="96"/>
                      <a:pt x="0" y="227"/>
                      <a:pt x="0" y="393"/>
                    </a:cubicBezTo>
                    <a:lnTo>
                      <a:pt x="0" y="762"/>
                    </a:lnTo>
                    <a:cubicBezTo>
                      <a:pt x="0" y="846"/>
                      <a:pt x="72" y="929"/>
                      <a:pt x="167" y="929"/>
                    </a:cubicBezTo>
                    <a:cubicBezTo>
                      <a:pt x="250" y="929"/>
                      <a:pt x="322" y="846"/>
                      <a:pt x="322" y="762"/>
                    </a:cubicBezTo>
                    <a:lnTo>
                      <a:pt x="322" y="393"/>
                    </a:lnTo>
                    <a:cubicBezTo>
                      <a:pt x="322" y="393"/>
                      <a:pt x="322" y="369"/>
                      <a:pt x="345" y="369"/>
                    </a:cubicBezTo>
                    <a:cubicBezTo>
                      <a:pt x="509" y="350"/>
                      <a:pt x="813" y="315"/>
                      <a:pt x="1144" y="315"/>
                    </a:cubicBezTo>
                    <a:cubicBezTo>
                      <a:pt x="1222" y="315"/>
                      <a:pt x="1302" y="317"/>
                      <a:pt x="1381" y="322"/>
                    </a:cubicBezTo>
                    <a:cubicBezTo>
                      <a:pt x="1893" y="358"/>
                      <a:pt x="2250" y="488"/>
                      <a:pt x="2465" y="703"/>
                    </a:cubicBezTo>
                    <a:cubicBezTo>
                      <a:pt x="2494" y="733"/>
                      <a:pt x="2536" y="747"/>
                      <a:pt x="2578" y="747"/>
                    </a:cubicBezTo>
                    <a:cubicBezTo>
                      <a:pt x="2619" y="747"/>
                      <a:pt x="2661" y="733"/>
                      <a:pt x="2691" y="703"/>
                    </a:cubicBezTo>
                    <a:cubicBezTo>
                      <a:pt x="2750" y="643"/>
                      <a:pt x="2750" y="536"/>
                      <a:pt x="2679" y="477"/>
                    </a:cubicBezTo>
                    <a:cubicBezTo>
                      <a:pt x="2297" y="95"/>
                      <a:pt x="1652" y="0"/>
                      <a:pt x="1099" y="0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solidFill>
                  <a:srgbClr val="000000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9200;p51">
                <a:extLst>
                  <a:ext uri="{FF2B5EF4-FFF2-40B4-BE49-F238E27FC236}">
                    <a16:creationId xmlns:a16="http://schemas.microsoft.com/office/drawing/2014/main" id="{4BF15FE0-3187-8F7C-1A43-5C554753D8BD}"/>
                  </a:ext>
                </a:extLst>
              </p:cNvPr>
              <p:cNvSpPr/>
              <p:nvPr/>
            </p:nvSpPr>
            <p:spPr>
              <a:xfrm>
                <a:off x="3171144" y="1612033"/>
                <a:ext cx="196694" cy="245613"/>
              </a:xfrm>
              <a:custGeom>
                <a:avLst/>
                <a:gdLst/>
                <a:ahLst/>
                <a:cxnLst/>
                <a:rect l="l" t="t" r="r" b="b"/>
                <a:pathLst>
                  <a:path w="6180" h="7717" extrusionOk="0">
                    <a:moveTo>
                      <a:pt x="4835" y="334"/>
                    </a:moveTo>
                    <a:lnTo>
                      <a:pt x="4835" y="1894"/>
                    </a:lnTo>
                    <a:cubicBezTo>
                      <a:pt x="4835" y="2132"/>
                      <a:pt x="4775" y="2358"/>
                      <a:pt x="4692" y="2561"/>
                    </a:cubicBezTo>
                    <a:cubicBezTo>
                      <a:pt x="4668" y="2585"/>
                      <a:pt x="4668" y="2608"/>
                      <a:pt x="4668" y="2644"/>
                    </a:cubicBezTo>
                    <a:lnTo>
                      <a:pt x="4668" y="3097"/>
                    </a:lnTo>
                    <a:cubicBezTo>
                      <a:pt x="4668" y="3537"/>
                      <a:pt x="4489" y="3930"/>
                      <a:pt x="4180" y="4228"/>
                    </a:cubicBezTo>
                    <a:cubicBezTo>
                      <a:pt x="3900" y="4497"/>
                      <a:pt x="3532" y="4649"/>
                      <a:pt x="3129" y="4649"/>
                    </a:cubicBezTo>
                    <a:cubicBezTo>
                      <a:pt x="3087" y="4649"/>
                      <a:pt x="3044" y="4648"/>
                      <a:pt x="3001" y="4644"/>
                    </a:cubicBezTo>
                    <a:cubicBezTo>
                      <a:pt x="2168" y="4597"/>
                      <a:pt x="1537" y="3894"/>
                      <a:pt x="1537" y="3037"/>
                    </a:cubicBezTo>
                    <a:lnTo>
                      <a:pt x="1537" y="2644"/>
                    </a:lnTo>
                    <a:cubicBezTo>
                      <a:pt x="1537" y="2608"/>
                      <a:pt x="1537" y="2597"/>
                      <a:pt x="1513" y="2561"/>
                    </a:cubicBezTo>
                    <a:cubicBezTo>
                      <a:pt x="1418" y="2358"/>
                      <a:pt x="1370" y="2120"/>
                      <a:pt x="1370" y="1894"/>
                    </a:cubicBezTo>
                    <a:lnTo>
                      <a:pt x="1370" y="1549"/>
                    </a:lnTo>
                    <a:cubicBezTo>
                      <a:pt x="1370" y="882"/>
                      <a:pt x="1918" y="334"/>
                      <a:pt x="2584" y="334"/>
                    </a:cubicBezTo>
                    <a:close/>
                    <a:moveTo>
                      <a:pt x="3954" y="4763"/>
                    </a:moveTo>
                    <a:lnTo>
                      <a:pt x="3954" y="5061"/>
                    </a:lnTo>
                    <a:lnTo>
                      <a:pt x="3096" y="5656"/>
                    </a:lnTo>
                    <a:lnTo>
                      <a:pt x="2215" y="5061"/>
                    </a:lnTo>
                    <a:lnTo>
                      <a:pt x="2215" y="4763"/>
                    </a:lnTo>
                    <a:cubicBezTo>
                      <a:pt x="2441" y="4883"/>
                      <a:pt x="2691" y="4966"/>
                      <a:pt x="2965" y="4978"/>
                    </a:cubicBezTo>
                    <a:lnTo>
                      <a:pt x="3096" y="4978"/>
                    </a:lnTo>
                    <a:cubicBezTo>
                      <a:pt x="3406" y="4978"/>
                      <a:pt x="3704" y="4894"/>
                      <a:pt x="3954" y="4763"/>
                    </a:cubicBezTo>
                    <a:close/>
                    <a:moveTo>
                      <a:pt x="2084" y="5359"/>
                    </a:moveTo>
                    <a:lnTo>
                      <a:pt x="2846" y="5883"/>
                    </a:lnTo>
                    <a:lnTo>
                      <a:pt x="2441" y="6276"/>
                    </a:lnTo>
                    <a:lnTo>
                      <a:pt x="2430" y="6276"/>
                    </a:lnTo>
                    <a:lnTo>
                      <a:pt x="1918" y="5525"/>
                    </a:lnTo>
                    <a:lnTo>
                      <a:pt x="2084" y="5359"/>
                    </a:lnTo>
                    <a:close/>
                    <a:moveTo>
                      <a:pt x="4108" y="5347"/>
                    </a:moveTo>
                    <a:lnTo>
                      <a:pt x="4275" y="5514"/>
                    </a:lnTo>
                    <a:lnTo>
                      <a:pt x="3763" y="6276"/>
                    </a:lnTo>
                    <a:lnTo>
                      <a:pt x="3751" y="6276"/>
                    </a:lnTo>
                    <a:lnTo>
                      <a:pt x="3346" y="5871"/>
                    </a:lnTo>
                    <a:lnTo>
                      <a:pt x="4108" y="5347"/>
                    </a:lnTo>
                    <a:close/>
                    <a:moveTo>
                      <a:pt x="2572" y="1"/>
                    </a:moveTo>
                    <a:cubicBezTo>
                      <a:pt x="1727" y="1"/>
                      <a:pt x="1037" y="692"/>
                      <a:pt x="1037" y="1537"/>
                    </a:cubicBezTo>
                    <a:lnTo>
                      <a:pt x="1037" y="1882"/>
                    </a:lnTo>
                    <a:cubicBezTo>
                      <a:pt x="1037" y="2144"/>
                      <a:pt x="1096" y="2418"/>
                      <a:pt x="1215" y="2668"/>
                    </a:cubicBezTo>
                    <a:lnTo>
                      <a:pt x="1215" y="3025"/>
                    </a:lnTo>
                    <a:cubicBezTo>
                      <a:pt x="1215" y="3620"/>
                      <a:pt x="1489" y="4168"/>
                      <a:pt x="1906" y="4525"/>
                    </a:cubicBezTo>
                    <a:lnTo>
                      <a:pt x="1906" y="5061"/>
                    </a:lnTo>
                    <a:lnTo>
                      <a:pt x="1608" y="5383"/>
                    </a:lnTo>
                    <a:cubicBezTo>
                      <a:pt x="1572" y="5406"/>
                      <a:pt x="1560" y="5454"/>
                      <a:pt x="1560" y="5502"/>
                    </a:cubicBezTo>
                    <a:lnTo>
                      <a:pt x="560" y="5859"/>
                    </a:lnTo>
                    <a:cubicBezTo>
                      <a:pt x="239" y="5978"/>
                      <a:pt x="1" y="6299"/>
                      <a:pt x="1" y="6657"/>
                    </a:cubicBezTo>
                    <a:lnTo>
                      <a:pt x="1" y="7549"/>
                    </a:lnTo>
                    <a:cubicBezTo>
                      <a:pt x="1" y="7645"/>
                      <a:pt x="72" y="7716"/>
                      <a:pt x="167" y="7716"/>
                    </a:cubicBezTo>
                    <a:cubicBezTo>
                      <a:pt x="251" y="7716"/>
                      <a:pt x="322" y="7645"/>
                      <a:pt x="322" y="7549"/>
                    </a:cubicBezTo>
                    <a:lnTo>
                      <a:pt x="322" y="6657"/>
                    </a:lnTo>
                    <a:cubicBezTo>
                      <a:pt x="322" y="6430"/>
                      <a:pt x="465" y="6240"/>
                      <a:pt x="667" y="6168"/>
                    </a:cubicBezTo>
                    <a:lnTo>
                      <a:pt x="1715" y="5775"/>
                    </a:lnTo>
                    <a:lnTo>
                      <a:pt x="2144" y="6430"/>
                    </a:lnTo>
                    <a:cubicBezTo>
                      <a:pt x="2203" y="6526"/>
                      <a:pt x="2287" y="6561"/>
                      <a:pt x="2382" y="6585"/>
                    </a:cubicBezTo>
                    <a:lnTo>
                      <a:pt x="2406" y="6585"/>
                    </a:lnTo>
                    <a:cubicBezTo>
                      <a:pt x="2501" y="6585"/>
                      <a:pt x="2584" y="6549"/>
                      <a:pt x="2644" y="6478"/>
                    </a:cubicBezTo>
                    <a:lnTo>
                      <a:pt x="2918" y="6204"/>
                    </a:lnTo>
                    <a:lnTo>
                      <a:pt x="2918" y="7549"/>
                    </a:lnTo>
                    <a:cubicBezTo>
                      <a:pt x="2918" y="7633"/>
                      <a:pt x="2989" y="7716"/>
                      <a:pt x="3084" y="7716"/>
                    </a:cubicBezTo>
                    <a:cubicBezTo>
                      <a:pt x="3168" y="7716"/>
                      <a:pt x="3239" y="7633"/>
                      <a:pt x="3239" y="7549"/>
                    </a:cubicBezTo>
                    <a:lnTo>
                      <a:pt x="3239" y="6204"/>
                    </a:lnTo>
                    <a:lnTo>
                      <a:pt x="3513" y="6478"/>
                    </a:lnTo>
                    <a:cubicBezTo>
                      <a:pt x="3573" y="6537"/>
                      <a:pt x="3656" y="6585"/>
                      <a:pt x="3751" y="6585"/>
                    </a:cubicBezTo>
                    <a:lnTo>
                      <a:pt x="3775" y="6585"/>
                    </a:lnTo>
                    <a:cubicBezTo>
                      <a:pt x="3882" y="6561"/>
                      <a:pt x="3977" y="6526"/>
                      <a:pt x="4013" y="6430"/>
                    </a:cubicBezTo>
                    <a:lnTo>
                      <a:pt x="4454" y="5775"/>
                    </a:lnTo>
                    <a:lnTo>
                      <a:pt x="5489" y="6168"/>
                    </a:lnTo>
                    <a:cubicBezTo>
                      <a:pt x="5704" y="6240"/>
                      <a:pt x="5835" y="6430"/>
                      <a:pt x="5835" y="6657"/>
                    </a:cubicBezTo>
                    <a:lnTo>
                      <a:pt x="5835" y="7549"/>
                    </a:lnTo>
                    <a:cubicBezTo>
                      <a:pt x="5835" y="7645"/>
                      <a:pt x="5906" y="7716"/>
                      <a:pt x="6001" y="7716"/>
                    </a:cubicBezTo>
                    <a:cubicBezTo>
                      <a:pt x="6085" y="7716"/>
                      <a:pt x="6156" y="7645"/>
                      <a:pt x="6156" y="7549"/>
                    </a:cubicBezTo>
                    <a:lnTo>
                      <a:pt x="6156" y="6657"/>
                    </a:lnTo>
                    <a:cubicBezTo>
                      <a:pt x="6180" y="6311"/>
                      <a:pt x="5954" y="6002"/>
                      <a:pt x="5620" y="5883"/>
                    </a:cubicBezTo>
                    <a:lnTo>
                      <a:pt x="4632" y="5525"/>
                    </a:lnTo>
                    <a:cubicBezTo>
                      <a:pt x="4632" y="5478"/>
                      <a:pt x="4608" y="5442"/>
                      <a:pt x="4585" y="5406"/>
                    </a:cubicBezTo>
                    <a:lnTo>
                      <a:pt x="4287" y="5097"/>
                    </a:lnTo>
                    <a:lnTo>
                      <a:pt x="4287" y="4549"/>
                    </a:lnTo>
                    <a:cubicBezTo>
                      <a:pt x="4311" y="4513"/>
                      <a:pt x="4346" y="4490"/>
                      <a:pt x="4370" y="4466"/>
                    </a:cubicBezTo>
                    <a:cubicBezTo>
                      <a:pt x="4751" y="4109"/>
                      <a:pt x="4966" y="3620"/>
                      <a:pt x="4966" y="3097"/>
                    </a:cubicBezTo>
                    <a:lnTo>
                      <a:pt x="4966" y="2680"/>
                    </a:lnTo>
                    <a:cubicBezTo>
                      <a:pt x="5085" y="2430"/>
                      <a:pt x="5144" y="2180"/>
                      <a:pt x="5144" y="1894"/>
                    </a:cubicBezTo>
                    <a:lnTo>
                      <a:pt x="5144" y="168"/>
                    </a:lnTo>
                    <a:cubicBezTo>
                      <a:pt x="5144" y="72"/>
                      <a:pt x="5073" y="1"/>
                      <a:pt x="4989" y="1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solidFill>
                  <a:srgbClr val="000000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9201;p51">
                <a:extLst>
                  <a:ext uri="{FF2B5EF4-FFF2-40B4-BE49-F238E27FC236}">
                    <a16:creationId xmlns:a16="http://schemas.microsoft.com/office/drawing/2014/main" id="{5026DF4F-E932-3862-3680-46D75BE2F3E3}"/>
                  </a:ext>
                </a:extLst>
              </p:cNvPr>
              <p:cNvSpPr/>
              <p:nvPr/>
            </p:nvSpPr>
            <p:spPr>
              <a:xfrm>
                <a:off x="3204117" y="1836767"/>
                <a:ext cx="10630" cy="21261"/>
              </a:xfrm>
              <a:custGeom>
                <a:avLst/>
                <a:gdLst/>
                <a:ahLst/>
                <a:cxnLst/>
                <a:rect l="l" t="t" r="r" b="b"/>
                <a:pathLst>
                  <a:path w="334" h="668" extrusionOk="0">
                    <a:moveTo>
                      <a:pt x="167" y="0"/>
                    </a:moveTo>
                    <a:cubicBezTo>
                      <a:pt x="84" y="0"/>
                      <a:pt x="1" y="72"/>
                      <a:pt x="1" y="167"/>
                    </a:cubicBezTo>
                    <a:lnTo>
                      <a:pt x="1" y="500"/>
                    </a:lnTo>
                    <a:cubicBezTo>
                      <a:pt x="1" y="596"/>
                      <a:pt x="84" y="667"/>
                      <a:pt x="167" y="667"/>
                    </a:cubicBezTo>
                    <a:cubicBezTo>
                      <a:pt x="262" y="667"/>
                      <a:pt x="334" y="596"/>
                      <a:pt x="334" y="500"/>
                    </a:cubicBezTo>
                    <a:lnTo>
                      <a:pt x="334" y="167"/>
                    </a:lnTo>
                    <a:cubicBezTo>
                      <a:pt x="334" y="72"/>
                      <a:pt x="262" y="0"/>
                      <a:pt x="167" y="0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solidFill>
                  <a:srgbClr val="000000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9202;p51">
                <a:extLst>
                  <a:ext uri="{FF2B5EF4-FFF2-40B4-BE49-F238E27FC236}">
                    <a16:creationId xmlns:a16="http://schemas.microsoft.com/office/drawing/2014/main" id="{818AAD47-88E7-EFC5-1A56-927DAB2E0047}"/>
                  </a:ext>
                </a:extLst>
              </p:cNvPr>
              <p:cNvSpPr/>
              <p:nvPr/>
            </p:nvSpPr>
            <p:spPr>
              <a:xfrm>
                <a:off x="3324616" y="1836767"/>
                <a:ext cx="10280" cy="21261"/>
              </a:xfrm>
              <a:custGeom>
                <a:avLst/>
                <a:gdLst/>
                <a:ahLst/>
                <a:cxnLst/>
                <a:rect l="l" t="t" r="r" b="b"/>
                <a:pathLst>
                  <a:path w="323" h="668" extrusionOk="0">
                    <a:moveTo>
                      <a:pt x="167" y="0"/>
                    </a:moveTo>
                    <a:cubicBezTo>
                      <a:pt x="72" y="0"/>
                      <a:pt x="1" y="72"/>
                      <a:pt x="1" y="167"/>
                    </a:cubicBezTo>
                    <a:lnTo>
                      <a:pt x="1" y="500"/>
                    </a:lnTo>
                    <a:cubicBezTo>
                      <a:pt x="1" y="596"/>
                      <a:pt x="72" y="667"/>
                      <a:pt x="167" y="667"/>
                    </a:cubicBezTo>
                    <a:cubicBezTo>
                      <a:pt x="251" y="667"/>
                      <a:pt x="322" y="596"/>
                      <a:pt x="322" y="500"/>
                    </a:cubicBezTo>
                    <a:lnTo>
                      <a:pt x="322" y="167"/>
                    </a:lnTo>
                    <a:cubicBezTo>
                      <a:pt x="322" y="72"/>
                      <a:pt x="251" y="0"/>
                      <a:pt x="167" y="0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solidFill>
                  <a:srgbClr val="000000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9203;p51">
                <a:extLst>
                  <a:ext uri="{FF2B5EF4-FFF2-40B4-BE49-F238E27FC236}">
                    <a16:creationId xmlns:a16="http://schemas.microsoft.com/office/drawing/2014/main" id="{22AB75F1-27E4-D6A2-D306-1F56907CA505}"/>
                  </a:ext>
                </a:extLst>
              </p:cNvPr>
              <p:cNvSpPr/>
              <p:nvPr/>
            </p:nvSpPr>
            <p:spPr>
              <a:xfrm>
                <a:off x="3122257" y="1508594"/>
                <a:ext cx="294850" cy="278554"/>
              </a:xfrm>
              <a:custGeom>
                <a:avLst/>
                <a:gdLst/>
                <a:ahLst/>
                <a:cxnLst/>
                <a:rect l="l" t="t" r="r" b="b"/>
                <a:pathLst>
                  <a:path w="9264" h="8752" extrusionOk="0">
                    <a:moveTo>
                      <a:pt x="3096" y="584"/>
                    </a:moveTo>
                    <a:lnTo>
                      <a:pt x="3096" y="584"/>
                    </a:lnTo>
                    <a:cubicBezTo>
                      <a:pt x="2858" y="798"/>
                      <a:pt x="2620" y="1060"/>
                      <a:pt x="2430" y="1382"/>
                    </a:cubicBezTo>
                    <a:cubicBezTo>
                      <a:pt x="2299" y="1584"/>
                      <a:pt x="2156" y="1810"/>
                      <a:pt x="2061" y="2048"/>
                    </a:cubicBezTo>
                    <a:lnTo>
                      <a:pt x="1168" y="2048"/>
                    </a:lnTo>
                    <a:cubicBezTo>
                      <a:pt x="1656" y="1394"/>
                      <a:pt x="2322" y="882"/>
                      <a:pt x="3096" y="584"/>
                    </a:cubicBezTo>
                    <a:close/>
                    <a:moveTo>
                      <a:pt x="4466" y="310"/>
                    </a:moveTo>
                    <a:lnTo>
                      <a:pt x="4466" y="2048"/>
                    </a:lnTo>
                    <a:lnTo>
                      <a:pt x="2418" y="2048"/>
                    </a:lnTo>
                    <a:cubicBezTo>
                      <a:pt x="2894" y="1048"/>
                      <a:pt x="3632" y="382"/>
                      <a:pt x="4466" y="310"/>
                    </a:cubicBezTo>
                    <a:close/>
                    <a:moveTo>
                      <a:pt x="4799" y="310"/>
                    </a:moveTo>
                    <a:cubicBezTo>
                      <a:pt x="5644" y="382"/>
                      <a:pt x="6371" y="1048"/>
                      <a:pt x="6847" y="2048"/>
                    </a:cubicBezTo>
                    <a:lnTo>
                      <a:pt x="4799" y="2048"/>
                    </a:lnTo>
                    <a:lnTo>
                      <a:pt x="4799" y="310"/>
                    </a:lnTo>
                    <a:close/>
                    <a:moveTo>
                      <a:pt x="6168" y="608"/>
                    </a:moveTo>
                    <a:cubicBezTo>
                      <a:pt x="6942" y="905"/>
                      <a:pt x="7609" y="1405"/>
                      <a:pt x="8097" y="2060"/>
                    </a:cubicBezTo>
                    <a:lnTo>
                      <a:pt x="7204" y="2060"/>
                    </a:lnTo>
                    <a:cubicBezTo>
                      <a:pt x="7097" y="1810"/>
                      <a:pt x="6966" y="1584"/>
                      <a:pt x="6835" y="1382"/>
                    </a:cubicBezTo>
                    <a:cubicBezTo>
                      <a:pt x="6621" y="1072"/>
                      <a:pt x="6406" y="810"/>
                      <a:pt x="6168" y="608"/>
                    </a:cubicBezTo>
                    <a:close/>
                    <a:moveTo>
                      <a:pt x="1941" y="2382"/>
                    </a:moveTo>
                    <a:cubicBezTo>
                      <a:pt x="1703" y="3013"/>
                      <a:pt x="1560" y="3715"/>
                      <a:pt x="1549" y="4465"/>
                    </a:cubicBezTo>
                    <a:lnTo>
                      <a:pt x="322" y="4465"/>
                    </a:lnTo>
                    <a:cubicBezTo>
                      <a:pt x="358" y="3703"/>
                      <a:pt x="584" y="2989"/>
                      <a:pt x="953" y="2382"/>
                    </a:cubicBezTo>
                    <a:close/>
                    <a:moveTo>
                      <a:pt x="8323" y="2382"/>
                    </a:moveTo>
                    <a:cubicBezTo>
                      <a:pt x="8692" y="2989"/>
                      <a:pt x="8919" y="3703"/>
                      <a:pt x="8942" y="4465"/>
                    </a:cubicBezTo>
                    <a:lnTo>
                      <a:pt x="7728" y="4465"/>
                    </a:lnTo>
                    <a:cubicBezTo>
                      <a:pt x="7692" y="3715"/>
                      <a:pt x="7561" y="3013"/>
                      <a:pt x="7335" y="2382"/>
                    </a:cubicBezTo>
                    <a:close/>
                    <a:moveTo>
                      <a:pt x="1537" y="4787"/>
                    </a:moveTo>
                    <a:cubicBezTo>
                      <a:pt x="1560" y="5466"/>
                      <a:pt x="1668" y="6132"/>
                      <a:pt x="1882" y="6739"/>
                    </a:cubicBezTo>
                    <a:lnTo>
                      <a:pt x="1918" y="6870"/>
                    </a:lnTo>
                    <a:lnTo>
                      <a:pt x="941" y="6870"/>
                    </a:lnTo>
                    <a:cubicBezTo>
                      <a:pt x="572" y="6239"/>
                      <a:pt x="346" y="5525"/>
                      <a:pt x="310" y="4787"/>
                    </a:cubicBezTo>
                    <a:close/>
                    <a:moveTo>
                      <a:pt x="8919" y="4787"/>
                    </a:moveTo>
                    <a:cubicBezTo>
                      <a:pt x="8919" y="5501"/>
                      <a:pt x="8704" y="6204"/>
                      <a:pt x="8347" y="6811"/>
                    </a:cubicBezTo>
                    <a:cubicBezTo>
                      <a:pt x="8335" y="6823"/>
                      <a:pt x="8323" y="6859"/>
                      <a:pt x="8311" y="6870"/>
                    </a:cubicBezTo>
                    <a:lnTo>
                      <a:pt x="7323" y="6870"/>
                    </a:lnTo>
                    <a:lnTo>
                      <a:pt x="7371" y="6739"/>
                    </a:lnTo>
                    <a:cubicBezTo>
                      <a:pt x="7573" y="6120"/>
                      <a:pt x="7680" y="5466"/>
                      <a:pt x="7692" y="4787"/>
                    </a:cubicBezTo>
                    <a:close/>
                    <a:moveTo>
                      <a:pt x="4632" y="1"/>
                    </a:moveTo>
                    <a:cubicBezTo>
                      <a:pt x="3394" y="1"/>
                      <a:pt x="2239" y="477"/>
                      <a:pt x="1358" y="1346"/>
                    </a:cubicBezTo>
                    <a:cubicBezTo>
                      <a:pt x="477" y="2227"/>
                      <a:pt x="1" y="3382"/>
                      <a:pt x="1" y="4620"/>
                    </a:cubicBezTo>
                    <a:cubicBezTo>
                      <a:pt x="1" y="6358"/>
                      <a:pt x="953" y="7930"/>
                      <a:pt x="2501" y="8728"/>
                    </a:cubicBezTo>
                    <a:cubicBezTo>
                      <a:pt x="2537" y="8752"/>
                      <a:pt x="2549" y="8752"/>
                      <a:pt x="2573" y="8752"/>
                    </a:cubicBezTo>
                    <a:cubicBezTo>
                      <a:pt x="2632" y="8752"/>
                      <a:pt x="2692" y="8716"/>
                      <a:pt x="2727" y="8656"/>
                    </a:cubicBezTo>
                    <a:cubicBezTo>
                      <a:pt x="2775" y="8585"/>
                      <a:pt x="2739" y="8478"/>
                      <a:pt x="2656" y="8430"/>
                    </a:cubicBezTo>
                    <a:cubicBezTo>
                      <a:pt x="2061" y="8121"/>
                      <a:pt x="1560" y="7692"/>
                      <a:pt x="1179" y="7180"/>
                    </a:cubicBezTo>
                    <a:lnTo>
                      <a:pt x="2072" y="7180"/>
                    </a:lnTo>
                    <a:cubicBezTo>
                      <a:pt x="2263" y="7632"/>
                      <a:pt x="2513" y="8013"/>
                      <a:pt x="2799" y="8335"/>
                    </a:cubicBezTo>
                    <a:cubicBezTo>
                      <a:pt x="2831" y="8368"/>
                      <a:pt x="2879" y="8386"/>
                      <a:pt x="2924" y="8386"/>
                    </a:cubicBezTo>
                    <a:cubicBezTo>
                      <a:pt x="2962" y="8386"/>
                      <a:pt x="2998" y="8374"/>
                      <a:pt x="3025" y="8347"/>
                    </a:cubicBezTo>
                    <a:cubicBezTo>
                      <a:pt x="3084" y="8287"/>
                      <a:pt x="3096" y="8180"/>
                      <a:pt x="3037" y="8121"/>
                    </a:cubicBezTo>
                    <a:cubicBezTo>
                      <a:pt x="2799" y="7859"/>
                      <a:pt x="2596" y="7537"/>
                      <a:pt x="2430" y="7180"/>
                    </a:cubicBezTo>
                    <a:cubicBezTo>
                      <a:pt x="2501" y="7168"/>
                      <a:pt x="2561" y="7109"/>
                      <a:pt x="2561" y="7025"/>
                    </a:cubicBezTo>
                    <a:cubicBezTo>
                      <a:pt x="2561" y="6930"/>
                      <a:pt x="2489" y="6859"/>
                      <a:pt x="2394" y="6859"/>
                    </a:cubicBezTo>
                    <a:lnTo>
                      <a:pt x="2275" y="6859"/>
                    </a:lnTo>
                    <a:cubicBezTo>
                      <a:pt x="2025" y="6228"/>
                      <a:pt x="1894" y="5513"/>
                      <a:pt x="1882" y="4775"/>
                    </a:cubicBezTo>
                    <a:lnTo>
                      <a:pt x="2061" y="4775"/>
                    </a:lnTo>
                    <a:cubicBezTo>
                      <a:pt x="2144" y="4775"/>
                      <a:pt x="2215" y="4704"/>
                      <a:pt x="2215" y="4608"/>
                    </a:cubicBezTo>
                    <a:cubicBezTo>
                      <a:pt x="2215" y="4513"/>
                      <a:pt x="2144" y="4442"/>
                      <a:pt x="2061" y="4442"/>
                    </a:cubicBezTo>
                    <a:lnTo>
                      <a:pt x="1882" y="4442"/>
                    </a:lnTo>
                    <a:cubicBezTo>
                      <a:pt x="1894" y="3680"/>
                      <a:pt x="2037" y="2965"/>
                      <a:pt x="2275" y="2358"/>
                    </a:cubicBezTo>
                    <a:lnTo>
                      <a:pt x="4478" y="2358"/>
                    </a:lnTo>
                    <a:lnTo>
                      <a:pt x="4478" y="2715"/>
                    </a:lnTo>
                    <a:cubicBezTo>
                      <a:pt x="4478" y="2810"/>
                      <a:pt x="4561" y="2882"/>
                      <a:pt x="4644" y="2882"/>
                    </a:cubicBezTo>
                    <a:cubicBezTo>
                      <a:pt x="4739" y="2882"/>
                      <a:pt x="4811" y="2810"/>
                      <a:pt x="4811" y="2715"/>
                    </a:cubicBezTo>
                    <a:lnTo>
                      <a:pt x="4811" y="2358"/>
                    </a:lnTo>
                    <a:lnTo>
                      <a:pt x="7014" y="2358"/>
                    </a:lnTo>
                    <a:cubicBezTo>
                      <a:pt x="7252" y="2965"/>
                      <a:pt x="7395" y="3680"/>
                      <a:pt x="7418" y="4442"/>
                    </a:cubicBezTo>
                    <a:lnTo>
                      <a:pt x="7204" y="4442"/>
                    </a:lnTo>
                    <a:cubicBezTo>
                      <a:pt x="7121" y="4442"/>
                      <a:pt x="7037" y="4513"/>
                      <a:pt x="7037" y="4608"/>
                    </a:cubicBezTo>
                    <a:cubicBezTo>
                      <a:pt x="7037" y="4704"/>
                      <a:pt x="7121" y="4775"/>
                      <a:pt x="7204" y="4775"/>
                    </a:cubicBezTo>
                    <a:lnTo>
                      <a:pt x="7383" y="4775"/>
                    </a:lnTo>
                    <a:cubicBezTo>
                      <a:pt x="7371" y="5513"/>
                      <a:pt x="7216" y="6228"/>
                      <a:pt x="6978" y="6859"/>
                    </a:cubicBezTo>
                    <a:lnTo>
                      <a:pt x="6859" y="6859"/>
                    </a:lnTo>
                    <a:cubicBezTo>
                      <a:pt x="6775" y="6859"/>
                      <a:pt x="6704" y="6930"/>
                      <a:pt x="6704" y="7025"/>
                    </a:cubicBezTo>
                    <a:cubicBezTo>
                      <a:pt x="6704" y="7109"/>
                      <a:pt x="6764" y="7168"/>
                      <a:pt x="6835" y="7180"/>
                    </a:cubicBezTo>
                    <a:cubicBezTo>
                      <a:pt x="6668" y="7537"/>
                      <a:pt x="6466" y="7859"/>
                      <a:pt x="6228" y="8121"/>
                    </a:cubicBezTo>
                    <a:cubicBezTo>
                      <a:pt x="6168" y="8180"/>
                      <a:pt x="6168" y="8287"/>
                      <a:pt x="6240" y="8347"/>
                    </a:cubicBezTo>
                    <a:cubicBezTo>
                      <a:pt x="6263" y="8371"/>
                      <a:pt x="6311" y="8394"/>
                      <a:pt x="6347" y="8394"/>
                    </a:cubicBezTo>
                    <a:cubicBezTo>
                      <a:pt x="6383" y="8394"/>
                      <a:pt x="6430" y="8371"/>
                      <a:pt x="6466" y="8335"/>
                    </a:cubicBezTo>
                    <a:cubicBezTo>
                      <a:pt x="6740" y="8013"/>
                      <a:pt x="7002" y="7621"/>
                      <a:pt x="7192" y="7180"/>
                    </a:cubicBezTo>
                    <a:lnTo>
                      <a:pt x="8085" y="7180"/>
                    </a:lnTo>
                    <a:cubicBezTo>
                      <a:pt x="7728" y="7656"/>
                      <a:pt x="7299" y="8061"/>
                      <a:pt x="6775" y="8347"/>
                    </a:cubicBezTo>
                    <a:cubicBezTo>
                      <a:pt x="6704" y="8394"/>
                      <a:pt x="6668" y="8490"/>
                      <a:pt x="6716" y="8573"/>
                    </a:cubicBezTo>
                    <a:cubicBezTo>
                      <a:pt x="6749" y="8622"/>
                      <a:pt x="6804" y="8649"/>
                      <a:pt x="6863" y="8649"/>
                    </a:cubicBezTo>
                    <a:cubicBezTo>
                      <a:pt x="6889" y="8649"/>
                      <a:pt x="6916" y="8644"/>
                      <a:pt x="6942" y="8633"/>
                    </a:cubicBezTo>
                    <a:cubicBezTo>
                      <a:pt x="7621" y="8228"/>
                      <a:pt x="8204" y="7644"/>
                      <a:pt x="8621" y="6966"/>
                    </a:cubicBezTo>
                    <a:cubicBezTo>
                      <a:pt x="9038" y="6251"/>
                      <a:pt x="9264" y="5442"/>
                      <a:pt x="9264" y="4608"/>
                    </a:cubicBezTo>
                    <a:cubicBezTo>
                      <a:pt x="9264" y="3382"/>
                      <a:pt x="8788" y="2227"/>
                      <a:pt x="7907" y="1346"/>
                    </a:cubicBezTo>
                    <a:cubicBezTo>
                      <a:pt x="7025" y="477"/>
                      <a:pt x="5871" y="1"/>
                      <a:pt x="4632" y="1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solidFill>
                  <a:srgbClr val="000000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p24"/>
          <p:cNvSpPr/>
          <p:nvPr/>
        </p:nvSpPr>
        <p:spPr>
          <a:xfrm>
            <a:off x="5337538" y="2053926"/>
            <a:ext cx="2028900" cy="1409700"/>
          </a:xfrm>
          <a:prstGeom prst="roundRect">
            <a:avLst>
              <a:gd name="adj" fmla="val 16667"/>
            </a:avLst>
          </a:prstGeom>
          <a:solidFill>
            <a:srgbClr val="00E4C9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67" name="Google Shape;767;p24"/>
          <p:cNvGrpSpPr/>
          <p:nvPr/>
        </p:nvGrpSpPr>
        <p:grpSpPr>
          <a:xfrm>
            <a:off x="5515908" y="1724576"/>
            <a:ext cx="1773025" cy="1567700"/>
            <a:chOff x="2663141" y="888375"/>
            <a:chExt cx="1773025" cy="1567700"/>
          </a:xfrm>
        </p:grpSpPr>
        <p:grpSp>
          <p:nvGrpSpPr>
            <p:cNvPr id="768" name="Google Shape;768;p24"/>
            <p:cNvGrpSpPr/>
            <p:nvPr/>
          </p:nvGrpSpPr>
          <p:grpSpPr>
            <a:xfrm>
              <a:off x="2663141" y="1579819"/>
              <a:ext cx="1773025" cy="876256"/>
              <a:chOff x="533399" y="1795344"/>
              <a:chExt cx="1773025" cy="876256"/>
            </a:xfrm>
          </p:grpSpPr>
          <p:sp>
            <p:nvSpPr>
              <p:cNvPr id="769" name="Google Shape;769;p24"/>
              <p:cNvSpPr txBox="1"/>
              <p:nvPr/>
            </p:nvSpPr>
            <p:spPr>
              <a:xfrm>
                <a:off x="543879" y="1795344"/>
                <a:ext cx="165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b="1" dirty="0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Todo</a:t>
                </a:r>
                <a:endParaRPr sz="1800" b="1" dirty="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770" name="Google Shape;770;p24"/>
              <p:cNvSpPr txBox="1"/>
              <p:nvPr/>
            </p:nvSpPr>
            <p:spPr>
              <a:xfrm>
                <a:off x="533399" y="2188600"/>
                <a:ext cx="1773025" cy="483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dirty="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Acceso a todos los modulo sin restricción.</a:t>
                </a:r>
                <a:endParaRPr dirty="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771" name="Google Shape;771;p24"/>
            <p:cNvSpPr/>
            <p:nvPr/>
          </p:nvSpPr>
          <p:spPr>
            <a:xfrm>
              <a:off x="3155288" y="888375"/>
              <a:ext cx="666900" cy="6669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01</a:t>
              </a:r>
              <a:endParaRPr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cxnSp>
        <p:nvCxnSpPr>
          <p:cNvPr id="812" name="Google Shape;812;p24"/>
          <p:cNvCxnSpPr>
            <a:cxnSpLocks/>
          </p:cNvCxnSpPr>
          <p:nvPr/>
        </p:nvCxnSpPr>
        <p:spPr>
          <a:xfrm>
            <a:off x="3533739" y="2736653"/>
            <a:ext cx="1628197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2" name="Google Shape;1074;p29">
            <a:extLst>
              <a:ext uri="{FF2B5EF4-FFF2-40B4-BE49-F238E27FC236}">
                <a16:creationId xmlns:a16="http://schemas.microsoft.com/office/drawing/2014/main" id="{60DF69A9-23C3-7D6F-40F4-F602557F36E2}"/>
              </a:ext>
            </a:extLst>
          </p:cNvPr>
          <p:cNvGrpSpPr/>
          <p:nvPr/>
        </p:nvGrpSpPr>
        <p:grpSpPr>
          <a:xfrm>
            <a:off x="1272103" y="1141196"/>
            <a:ext cx="1833429" cy="3644368"/>
            <a:chOff x="3747000" y="1125025"/>
            <a:chExt cx="1652200" cy="3607039"/>
          </a:xfrm>
        </p:grpSpPr>
        <p:grpSp>
          <p:nvGrpSpPr>
            <p:cNvPr id="3" name="Google Shape;1075;p29">
              <a:extLst>
                <a:ext uri="{FF2B5EF4-FFF2-40B4-BE49-F238E27FC236}">
                  <a16:creationId xmlns:a16="http://schemas.microsoft.com/office/drawing/2014/main" id="{AA7DD996-29DE-48C9-4CA6-12A22198B477}"/>
                </a:ext>
              </a:extLst>
            </p:cNvPr>
            <p:cNvGrpSpPr/>
            <p:nvPr/>
          </p:nvGrpSpPr>
          <p:grpSpPr>
            <a:xfrm>
              <a:off x="3826637" y="1125025"/>
              <a:ext cx="1490716" cy="3607039"/>
              <a:chOff x="3826637" y="1125025"/>
              <a:chExt cx="1490716" cy="3607039"/>
            </a:xfrm>
          </p:grpSpPr>
          <p:sp>
            <p:nvSpPr>
              <p:cNvPr id="9" name="Google Shape;1076;p29">
                <a:extLst>
                  <a:ext uri="{FF2B5EF4-FFF2-40B4-BE49-F238E27FC236}">
                    <a16:creationId xmlns:a16="http://schemas.microsoft.com/office/drawing/2014/main" id="{56326FD8-E9D2-1524-E609-E6289314ACA2}"/>
                  </a:ext>
                </a:extLst>
              </p:cNvPr>
              <p:cNvSpPr/>
              <p:nvPr/>
            </p:nvSpPr>
            <p:spPr>
              <a:xfrm>
                <a:off x="4216399" y="4511019"/>
                <a:ext cx="302068" cy="221044"/>
              </a:xfrm>
              <a:custGeom>
                <a:avLst/>
                <a:gdLst/>
                <a:ahLst/>
                <a:cxnLst/>
                <a:rect l="l" t="t" r="r" b="b"/>
                <a:pathLst>
                  <a:path w="16620" h="12162" extrusionOk="0">
                    <a:moveTo>
                      <a:pt x="12688" y="0"/>
                    </a:moveTo>
                    <a:lnTo>
                      <a:pt x="12346" y="13"/>
                    </a:lnTo>
                    <a:lnTo>
                      <a:pt x="11991" y="40"/>
                    </a:lnTo>
                    <a:lnTo>
                      <a:pt x="11623" y="92"/>
                    </a:lnTo>
                    <a:lnTo>
                      <a:pt x="11255" y="145"/>
                    </a:lnTo>
                    <a:lnTo>
                      <a:pt x="10874" y="224"/>
                    </a:lnTo>
                    <a:lnTo>
                      <a:pt x="10493" y="303"/>
                    </a:lnTo>
                    <a:lnTo>
                      <a:pt x="10111" y="408"/>
                    </a:lnTo>
                    <a:lnTo>
                      <a:pt x="9717" y="513"/>
                    </a:lnTo>
                    <a:lnTo>
                      <a:pt x="9309" y="645"/>
                    </a:lnTo>
                    <a:lnTo>
                      <a:pt x="8902" y="776"/>
                    </a:lnTo>
                    <a:lnTo>
                      <a:pt x="8494" y="934"/>
                    </a:lnTo>
                    <a:lnTo>
                      <a:pt x="8086" y="1092"/>
                    </a:lnTo>
                    <a:lnTo>
                      <a:pt x="7679" y="1276"/>
                    </a:lnTo>
                    <a:lnTo>
                      <a:pt x="7258" y="1473"/>
                    </a:lnTo>
                    <a:lnTo>
                      <a:pt x="6851" y="1683"/>
                    </a:lnTo>
                    <a:lnTo>
                      <a:pt x="6430" y="1894"/>
                    </a:lnTo>
                    <a:lnTo>
                      <a:pt x="6022" y="2130"/>
                    </a:lnTo>
                    <a:lnTo>
                      <a:pt x="5615" y="2367"/>
                    </a:lnTo>
                    <a:lnTo>
                      <a:pt x="5220" y="2617"/>
                    </a:lnTo>
                    <a:lnTo>
                      <a:pt x="4826" y="2880"/>
                    </a:lnTo>
                    <a:lnTo>
                      <a:pt x="4458" y="3143"/>
                    </a:lnTo>
                    <a:lnTo>
                      <a:pt x="4090" y="3406"/>
                    </a:lnTo>
                    <a:lnTo>
                      <a:pt x="3748" y="3682"/>
                    </a:lnTo>
                    <a:lnTo>
                      <a:pt x="3406" y="3958"/>
                    </a:lnTo>
                    <a:lnTo>
                      <a:pt x="3090" y="4247"/>
                    </a:lnTo>
                    <a:lnTo>
                      <a:pt x="2775" y="4523"/>
                    </a:lnTo>
                    <a:lnTo>
                      <a:pt x="2485" y="4812"/>
                    </a:lnTo>
                    <a:lnTo>
                      <a:pt x="2209" y="5102"/>
                    </a:lnTo>
                    <a:lnTo>
                      <a:pt x="1946" y="5391"/>
                    </a:lnTo>
                    <a:lnTo>
                      <a:pt x="1697" y="5680"/>
                    </a:lnTo>
                    <a:lnTo>
                      <a:pt x="1460" y="5969"/>
                    </a:lnTo>
                    <a:lnTo>
                      <a:pt x="1236" y="6272"/>
                    </a:lnTo>
                    <a:lnTo>
                      <a:pt x="1039" y="6561"/>
                    </a:lnTo>
                    <a:lnTo>
                      <a:pt x="855" y="6850"/>
                    </a:lnTo>
                    <a:lnTo>
                      <a:pt x="684" y="7140"/>
                    </a:lnTo>
                    <a:lnTo>
                      <a:pt x="540" y="7429"/>
                    </a:lnTo>
                    <a:lnTo>
                      <a:pt x="395" y="7705"/>
                    </a:lnTo>
                    <a:lnTo>
                      <a:pt x="290" y="7994"/>
                    </a:lnTo>
                    <a:lnTo>
                      <a:pt x="185" y="8270"/>
                    </a:lnTo>
                    <a:lnTo>
                      <a:pt x="106" y="8533"/>
                    </a:lnTo>
                    <a:lnTo>
                      <a:pt x="53" y="8809"/>
                    </a:lnTo>
                    <a:lnTo>
                      <a:pt x="14" y="9072"/>
                    </a:lnTo>
                    <a:lnTo>
                      <a:pt x="1" y="9322"/>
                    </a:lnTo>
                    <a:lnTo>
                      <a:pt x="1" y="9572"/>
                    </a:lnTo>
                    <a:lnTo>
                      <a:pt x="14" y="9822"/>
                    </a:lnTo>
                    <a:lnTo>
                      <a:pt x="53" y="10045"/>
                    </a:lnTo>
                    <a:lnTo>
                      <a:pt x="119" y="10282"/>
                    </a:lnTo>
                    <a:lnTo>
                      <a:pt x="211" y="10492"/>
                    </a:lnTo>
                    <a:lnTo>
                      <a:pt x="316" y="10703"/>
                    </a:lnTo>
                    <a:lnTo>
                      <a:pt x="448" y="10900"/>
                    </a:lnTo>
                    <a:lnTo>
                      <a:pt x="592" y="11084"/>
                    </a:lnTo>
                    <a:lnTo>
                      <a:pt x="750" y="11255"/>
                    </a:lnTo>
                    <a:lnTo>
                      <a:pt x="934" y="11413"/>
                    </a:lnTo>
                    <a:lnTo>
                      <a:pt x="1144" y="11544"/>
                    </a:lnTo>
                    <a:lnTo>
                      <a:pt x="1355" y="11676"/>
                    </a:lnTo>
                    <a:lnTo>
                      <a:pt x="1591" y="11781"/>
                    </a:lnTo>
                    <a:lnTo>
                      <a:pt x="1828" y="11886"/>
                    </a:lnTo>
                    <a:lnTo>
                      <a:pt x="2091" y="11965"/>
                    </a:lnTo>
                    <a:lnTo>
                      <a:pt x="2367" y="12031"/>
                    </a:lnTo>
                    <a:lnTo>
                      <a:pt x="2656" y="12083"/>
                    </a:lnTo>
                    <a:lnTo>
                      <a:pt x="2959" y="12123"/>
                    </a:lnTo>
                    <a:lnTo>
                      <a:pt x="3274" y="12149"/>
                    </a:lnTo>
                    <a:lnTo>
                      <a:pt x="3590" y="12162"/>
                    </a:lnTo>
                    <a:lnTo>
                      <a:pt x="3932" y="12162"/>
                    </a:lnTo>
                    <a:lnTo>
                      <a:pt x="4274" y="12149"/>
                    </a:lnTo>
                    <a:lnTo>
                      <a:pt x="4629" y="12109"/>
                    </a:lnTo>
                    <a:lnTo>
                      <a:pt x="4984" y="12070"/>
                    </a:lnTo>
                    <a:lnTo>
                      <a:pt x="5352" y="12017"/>
                    </a:lnTo>
                    <a:lnTo>
                      <a:pt x="5733" y="11938"/>
                    </a:lnTo>
                    <a:lnTo>
                      <a:pt x="6114" y="11860"/>
                    </a:lnTo>
                    <a:lnTo>
                      <a:pt x="6509" y="11754"/>
                    </a:lnTo>
                    <a:lnTo>
                      <a:pt x="6903" y="11649"/>
                    </a:lnTo>
                    <a:lnTo>
                      <a:pt x="7298" y="11518"/>
                    </a:lnTo>
                    <a:lnTo>
                      <a:pt x="7705" y="11386"/>
                    </a:lnTo>
                    <a:lnTo>
                      <a:pt x="8113" y="11229"/>
                    </a:lnTo>
                    <a:lnTo>
                      <a:pt x="8520" y="11058"/>
                    </a:lnTo>
                    <a:lnTo>
                      <a:pt x="8941" y="10887"/>
                    </a:lnTo>
                    <a:lnTo>
                      <a:pt x="9349" y="10689"/>
                    </a:lnTo>
                    <a:lnTo>
                      <a:pt x="9769" y="10479"/>
                    </a:lnTo>
                    <a:lnTo>
                      <a:pt x="10177" y="10269"/>
                    </a:lnTo>
                    <a:lnTo>
                      <a:pt x="10598" y="10032"/>
                    </a:lnTo>
                    <a:lnTo>
                      <a:pt x="11005" y="9782"/>
                    </a:lnTo>
                    <a:lnTo>
                      <a:pt x="11400" y="9532"/>
                    </a:lnTo>
                    <a:lnTo>
                      <a:pt x="11781" y="9283"/>
                    </a:lnTo>
                    <a:lnTo>
                      <a:pt x="12162" y="9020"/>
                    </a:lnTo>
                    <a:lnTo>
                      <a:pt x="12517" y="8757"/>
                    </a:lnTo>
                    <a:lnTo>
                      <a:pt x="12872" y="8481"/>
                    </a:lnTo>
                    <a:lnTo>
                      <a:pt x="13201" y="8205"/>
                    </a:lnTo>
                    <a:lnTo>
                      <a:pt x="13530" y="7915"/>
                    </a:lnTo>
                    <a:lnTo>
                      <a:pt x="13832" y="7639"/>
                    </a:lnTo>
                    <a:lnTo>
                      <a:pt x="14121" y="7350"/>
                    </a:lnTo>
                    <a:lnTo>
                      <a:pt x="14411" y="7061"/>
                    </a:lnTo>
                    <a:lnTo>
                      <a:pt x="14674" y="6771"/>
                    </a:lnTo>
                    <a:lnTo>
                      <a:pt x="14923" y="6482"/>
                    </a:lnTo>
                    <a:lnTo>
                      <a:pt x="15160" y="6193"/>
                    </a:lnTo>
                    <a:lnTo>
                      <a:pt x="15370" y="5890"/>
                    </a:lnTo>
                    <a:lnTo>
                      <a:pt x="15581" y="5601"/>
                    </a:lnTo>
                    <a:lnTo>
                      <a:pt x="15765" y="5312"/>
                    </a:lnTo>
                    <a:lnTo>
                      <a:pt x="15923" y="5023"/>
                    </a:lnTo>
                    <a:lnTo>
                      <a:pt x="16080" y="4733"/>
                    </a:lnTo>
                    <a:lnTo>
                      <a:pt x="16212" y="4457"/>
                    </a:lnTo>
                    <a:lnTo>
                      <a:pt x="16330" y="4168"/>
                    </a:lnTo>
                    <a:lnTo>
                      <a:pt x="16422" y="3892"/>
                    </a:lnTo>
                    <a:lnTo>
                      <a:pt x="16501" y="3629"/>
                    </a:lnTo>
                    <a:lnTo>
                      <a:pt x="16567" y="3353"/>
                    </a:lnTo>
                    <a:lnTo>
                      <a:pt x="16606" y="3090"/>
                    </a:lnTo>
                    <a:lnTo>
                      <a:pt x="16619" y="2840"/>
                    </a:lnTo>
                    <a:lnTo>
                      <a:pt x="16619" y="2590"/>
                    </a:lnTo>
                    <a:lnTo>
                      <a:pt x="16593" y="2341"/>
                    </a:lnTo>
                    <a:lnTo>
                      <a:pt x="16554" y="2104"/>
                    </a:lnTo>
                    <a:lnTo>
                      <a:pt x="16488" y="1880"/>
                    </a:lnTo>
                    <a:lnTo>
                      <a:pt x="16409" y="1670"/>
                    </a:lnTo>
                    <a:lnTo>
                      <a:pt x="16304" y="1460"/>
                    </a:lnTo>
                    <a:lnTo>
                      <a:pt x="16172" y="1262"/>
                    </a:lnTo>
                    <a:lnTo>
                      <a:pt x="16028" y="1078"/>
                    </a:lnTo>
                    <a:lnTo>
                      <a:pt x="15857" y="907"/>
                    </a:lnTo>
                    <a:lnTo>
                      <a:pt x="15673" y="750"/>
                    </a:lnTo>
                    <a:lnTo>
                      <a:pt x="15476" y="618"/>
                    </a:lnTo>
                    <a:lnTo>
                      <a:pt x="15265" y="487"/>
                    </a:lnTo>
                    <a:lnTo>
                      <a:pt x="15029" y="382"/>
                    </a:lnTo>
                    <a:lnTo>
                      <a:pt x="14779" y="276"/>
                    </a:lnTo>
                    <a:lnTo>
                      <a:pt x="14516" y="197"/>
                    </a:lnTo>
                    <a:lnTo>
                      <a:pt x="14240" y="132"/>
                    </a:lnTo>
                    <a:lnTo>
                      <a:pt x="13950" y="79"/>
                    </a:lnTo>
                    <a:lnTo>
                      <a:pt x="13661" y="40"/>
                    </a:lnTo>
                    <a:lnTo>
                      <a:pt x="13346" y="13"/>
                    </a:lnTo>
                    <a:lnTo>
                      <a:pt x="13017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1077;p29">
                <a:extLst>
                  <a:ext uri="{FF2B5EF4-FFF2-40B4-BE49-F238E27FC236}">
                    <a16:creationId xmlns:a16="http://schemas.microsoft.com/office/drawing/2014/main" id="{F70AE396-1FB2-8212-D9C5-0CA6B95FCA1C}"/>
                  </a:ext>
                </a:extLst>
              </p:cNvPr>
              <p:cNvSpPr/>
              <p:nvPr/>
            </p:nvSpPr>
            <p:spPr>
              <a:xfrm>
                <a:off x="4852788" y="4511019"/>
                <a:ext cx="302068" cy="221044"/>
              </a:xfrm>
              <a:custGeom>
                <a:avLst/>
                <a:gdLst/>
                <a:ahLst/>
                <a:cxnLst/>
                <a:rect l="l" t="t" r="r" b="b"/>
                <a:pathLst>
                  <a:path w="16620" h="12162" extrusionOk="0">
                    <a:moveTo>
                      <a:pt x="3603" y="0"/>
                    </a:moveTo>
                    <a:lnTo>
                      <a:pt x="3274" y="13"/>
                    </a:lnTo>
                    <a:lnTo>
                      <a:pt x="2958" y="40"/>
                    </a:lnTo>
                    <a:lnTo>
                      <a:pt x="2669" y="79"/>
                    </a:lnTo>
                    <a:lnTo>
                      <a:pt x="2380" y="132"/>
                    </a:lnTo>
                    <a:lnTo>
                      <a:pt x="2104" y="197"/>
                    </a:lnTo>
                    <a:lnTo>
                      <a:pt x="1841" y="276"/>
                    </a:lnTo>
                    <a:lnTo>
                      <a:pt x="1591" y="382"/>
                    </a:lnTo>
                    <a:lnTo>
                      <a:pt x="1354" y="487"/>
                    </a:lnTo>
                    <a:lnTo>
                      <a:pt x="1144" y="618"/>
                    </a:lnTo>
                    <a:lnTo>
                      <a:pt x="947" y="750"/>
                    </a:lnTo>
                    <a:lnTo>
                      <a:pt x="763" y="907"/>
                    </a:lnTo>
                    <a:lnTo>
                      <a:pt x="592" y="1078"/>
                    </a:lnTo>
                    <a:lnTo>
                      <a:pt x="447" y="1262"/>
                    </a:lnTo>
                    <a:lnTo>
                      <a:pt x="316" y="1460"/>
                    </a:lnTo>
                    <a:lnTo>
                      <a:pt x="211" y="1670"/>
                    </a:lnTo>
                    <a:lnTo>
                      <a:pt x="132" y="1880"/>
                    </a:lnTo>
                    <a:lnTo>
                      <a:pt x="66" y="2104"/>
                    </a:lnTo>
                    <a:lnTo>
                      <a:pt x="27" y="2341"/>
                    </a:lnTo>
                    <a:lnTo>
                      <a:pt x="0" y="2590"/>
                    </a:lnTo>
                    <a:lnTo>
                      <a:pt x="0" y="2840"/>
                    </a:lnTo>
                    <a:lnTo>
                      <a:pt x="13" y="3090"/>
                    </a:lnTo>
                    <a:lnTo>
                      <a:pt x="53" y="3353"/>
                    </a:lnTo>
                    <a:lnTo>
                      <a:pt x="119" y="3629"/>
                    </a:lnTo>
                    <a:lnTo>
                      <a:pt x="197" y="3892"/>
                    </a:lnTo>
                    <a:lnTo>
                      <a:pt x="289" y="4168"/>
                    </a:lnTo>
                    <a:lnTo>
                      <a:pt x="408" y="4457"/>
                    </a:lnTo>
                    <a:lnTo>
                      <a:pt x="539" y="4733"/>
                    </a:lnTo>
                    <a:lnTo>
                      <a:pt x="697" y="5023"/>
                    </a:lnTo>
                    <a:lnTo>
                      <a:pt x="855" y="5312"/>
                    </a:lnTo>
                    <a:lnTo>
                      <a:pt x="1039" y="5601"/>
                    </a:lnTo>
                    <a:lnTo>
                      <a:pt x="1249" y="5890"/>
                    </a:lnTo>
                    <a:lnTo>
                      <a:pt x="1460" y="6193"/>
                    </a:lnTo>
                    <a:lnTo>
                      <a:pt x="1696" y="6482"/>
                    </a:lnTo>
                    <a:lnTo>
                      <a:pt x="1946" y="6771"/>
                    </a:lnTo>
                    <a:lnTo>
                      <a:pt x="2209" y="7061"/>
                    </a:lnTo>
                    <a:lnTo>
                      <a:pt x="2498" y="7350"/>
                    </a:lnTo>
                    <a:lnTo>
                      <a:pt x="2788" y="7639"/>
                    </a:lnTo>
                    <a:lnTo>
                      <a:pt x="3090" y="7915"/>
                    </a:lnTo>
                    <a:lnTo>
                      <a:pt x="3419" y="8205"/>
                    </a:lnTo>
                    <a:lnTo>
                      <a:pt x="3747" y="8481"/>
                    </a:lnTo>
                    <a:lnTo>
                      <a:pt x="4102" y="8757"/>
                    </a:lnTo>
                    <a:lnTo>
                      <a:pt x="4457" y="9020"/>
                    </a:lnTo>
                    <a:lnTo>
                      <a:pt x="4839" y="9283"/>
                    </a:lnTo>
                    <a:lnTo>
                      <a:pt x="5220" y="9532"/>
                    </a:lnTo>
                    <a:lnTo>
                      <a:pt x="5614" y="9782"/>
                    </a:lnTo>
                    <a:lnTo>
                      <a:pt x="6022" y="10032"/>
                    </a:lnTo>
                    <a:lnTo>
                      <a:pt x="6443" y="10269"/>
                    </a:lnTo>
                    <a:lnTo>
                      <a:pt x="6850" y="10479"/>
                    </a:lnTo>
                    <a:lnTo>
                      <a:pt x="7271" y="10689"/>
                    </a:lnTo>
                    <a:lnTo>
                      <a:pt x="7679" y="10887"/>
                    </a:lnTo>
                    <a:lnTo>
                      <a:pt x="8099" y="11058"/>
                    </a:lnTo>
                    <a:lnTo>
                      <a:pt x="8507" y="11229"/>
                    </a:lnTo>
                    <a:lnTo>
                      <a:pt x="8914" y="11386"/>
                    </a:lnTo>
                    <a:lnTo>
                      <a:pt x="9322" y="11518"/>
                    </a:lnTo>
                    <a:lnTo>
                      <a:pt x="9716" y="11649"/>
                    </a:lnTo>
                    <a:lnTo>
                      <a:pt x="10111" y="11754"/>
                    </a:lnTo>
                    <a:lnTo>
                      <a:pt x="10505" y="11860"/>
                    </a:lnTo>
                    <a:lnTo>
                      <a:pt x="10887" y="11938"/>
                    </a:lnTo>
                    <a:lnTo>
                      <a:pt x="11268" y="12017"/>
                    </a:lnTo>
                    <a:lnTo>
                      <a:pt x="11636" y="12070"/>
                    </a:lnTo>
                    <a:lnTo>
                      <a:pt x="11991" y="12109"/>
                    </a:lnTo>
                    <a:lnTo>
                      <a:pt x="12346" y="12149"/>
                    </a:lnTo>
                    <a:lnTo>
                      <a:pt x="12688" y="12162"/>
                    </a:lnTo>
                    <a:lnTo>
                      <a:pt x="13030" y="12162"/>
                    </a:lnTo>
                    <a:lnTo>
                      <a:pt x="13345" y="12149"/>
                    </a:lnTo>
                    <a:lnTo>
                      <a:pt x="13661" y="12123"/>
                    </a:lnTo>
                    <a:lnTo>
                      <a:pt x="13963" y="12083"/>
                    </a:lnTo>
                    <a:lnTo>
                      <a:pt x="14252" y="12031"/>
                    </a:lnTo>
                    <a:lnTo>
                      <a:pt x="14529" y="11965"/>
                    </a:lnTo>
                    <a:lnTo>
                      <a:pt x="14792" y="11886"/>
                    </a:lnTo>
                    <a:lnTo>
                      <a:pt x="15028" y="11781"/>
                    </a:lnTo>
                    <a:lnTo>
                      <a:pt x="15265" y="11676"/>
                    </a:lnTo>
                    <a:lnTo>
                      <a:pt x="15475" y="11544"/>
                    </a:lnTo>
                    <a:lnTo>
                      <a:pt x="15686" y="11413"/>
                    </a:lnTo>
                    <a:lnTo>
                      <a:pt x="15870" y="11255"/>
                    </a:lnTo>
                    <a:lnTo>
                      <a:pt x="16027" y="11084"/>
                    </a:lnTo>
                    <a:lnTo>
                      <a:pt x="16172" y="10900"/>
                    </a:lnTo>
                    <a:lnTo>
                      <a:pt x="16304" y="10703"/>
                    </a:lnTo>
                    <a:lnTo>
                      <a:pt x="16409" y="10492"/>
                    </a:lnTo>
                    <a:lnTo>
                      <a:pt x="16501" y="10282"/>
                    </a:lnTo>
                    <a:lnTo>
                      <a:pt x="16566" y="10045"/>
                    </a:lnTo>
                    <a:lnTo>
                      <a:pt x="16606" y="9822"/>
                    </a:lnTo>
                    <a:lnTo>
                      <a:pt x="16619" y="9572"/>
                    </a:lnTo>
                    <a:lnTo>
                      <a:pt x="16619" y="9322"/>
                    </a:lnTo>
                    <a:lnTo>
                      <a:pt x="16606" y="9072"/>
                    </a:lnTo>
                    <a:lnTo>
                      <a:pt x="16566" y="8809"/>
                    </a:lnTo>
                    <a:lnTo>
                      <a:pt x="16514" y="8533"/>
                    </a:lnTo>
                    <a:lnTo>
                      <a:pt x="16435" y="8270"/>
                    </a:lnTo>
                    <a:lnTo>
                      <a:pt x="16330" y="7994"/>
                    </a:lnTo>
                    <a:lnTo>
                      <a:pt x="16225" y="7705"/>
                    </a:lnTo>
                    <a:lnTo>
                      <a:pt x="16080" y="7429"/>
                    </a:lnTo>
                    <a:lnTo>
                      <a:pt x="15935" y="7140"/>
                    </a:lnTo>
                    <a:lnTo>
                      <a:pt x="15764" y="6850"/>
                    </a:lnTo>
                    <a:lnTo>
                      <a:pt x="15580" y="6561"/>
                    </a:lnTo>
                    <a:lnTo>
                      <a:pt x="15383" y="6272"/>
                    </a:lnTo>
                    <a:lnTo>
                      <a:pt x="15160" y="5969"/>
                    </a:lnTo>
                    <a:lnTo>
                      <a:pt x="14923" y="5680"/>
                    </a:lnTo>
                    <a:lnTo>
                      <a:pt x="14673" y="5391"/>
                    </a:lnTo>
                    <a:lnTo>
                      <a:pt x="14410" y="5102"/>
                    </a:lnTo>
                    <a:lnTo>
                      <a:pt x="14134" y="4812"/>
                    </a:lnTo>
                    <a:lnTo>
                      <a:pt x="13845" y="4523"/>
                    </a:lnTo>
                    <a:lnTo>
                      <a:pt x="13529" y="4247"/>
                    </a:lnTo>
                    <a:lnTo>
                      <a:pt x="13214" y="3958"/>
                    </a:lnTo>
                    <a:lnTo>
                      <a:pt x="12872" y="3682"/>
                    </a:lnTo>
                    <a:lnTo>
                      <a:pt x="12530" y="3406"/>
                    </a:lnTo>
                    <a:lnTo>
                      <a:pt x="12162" y="3143"/>
                    </a:lnTo>
                    <a:lnTo>
                      <a:pt x="11794" y="2880"/>
                    </a:lnTo>
                    <a:lnTo>
                      <a:pt x="11399" y="2617"/>
                    </a:lnTo>
                    <a:lnTo>
                      <a:pt x="11005" y="2367"/>
                    </a:lnTo>
                    <a:lnTo>
                      <a:pt x="10597" y="2130"/>
                    </a:lnTo>
                    <a:lnTo>
                      <a:pt x="10190" y="1894"/>
                    </a:lnTo>
                    <a:lnTo>
                      <a:pt x="9769" y="1683"/>
                    </a:lnTo>
                    <a:lnTo>
                      <a:pt x="9361" y="1473"/>
                    </a:lnTo>
                    <a:lnTo>
                      <a:pt x="8941" y="1276"/>
                    </a:lnTo>
                    <a:lnTo>
                      <a:pt x="8533" y="1092"/>
                    </a:lnTo>
                    <a:lnTo>
                      <a:pt x="8126" y="934"/>
                    </a:lnTo>
                    <a:lnTo>
                      <a:pt x="7718" y="776"/>
                    </a:lnTo>
                    <a:lnTo>
                      <a:pt x="7310" y="645"/>
                    </a:lnTo>
                    <a:lnTo>
                      <a:pt x="6903" y="513"/>
                    </a:lnTo>
                    <a:lnTo>
                      <a:pt x="6508" y="408"/>
                    </a:lnTo>
                    <a:lnTo>
                      <a:pt x="6127" y="303"/>
                    </a:lnTo>
                    <a:lnTo>
                      <a:pt x="5746" y="224"/>
                    </a:lnTo>
                    <a:lnTo>
                      <a:pt x="5365" y="145"/>
                    </a:lnTo>
                    <a:lnTo>
                      <a:pt x="4996" y="92"/>
                    </a:lnTo>
                    <a:lnTo>
                      <a:pt x="4628" y="40"/>
                    </a:lnTo>
                    <a:lnTo>
                      <a:pt x="4273" y="13"/>
                    </a:lnTo>
                    <a:lnTo>
                      <a:pt x="3931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1078;p29">
                <a:extLst>
                  <a:ext uri="{FF2B5EF4-FFF2-40B4-BE49-F238E27FC236}">
                    <a16:creationId xmlns:a16="http://schemas.microsoft.com/office/drawing/2014/main" id="{17BDEC89-A1CE-D19B-45E0-5FD2316364DE}"/>
                  </a:ext>
                </a:extLst>
              </p:cNvPr>
              <p:cNvSpPr/>
              <p:nvPr/>
            </p:nvSpPr>
            <p:spPr>
              <a:xfrm>
                <a:off x="4302425" y="2907283"/>
                <a:ext cx="315700" cy="1741092"/>
              </a:xfrm>
              <a:custGeom>
                <a:avLst/>
                <a:gdLst/>
                <a:ahLst/>
                <a:cxnLst/>
                <a:rect l="l" t="t" r="r" b="b"/>
                <a:pathLst>
                  <a:path w="17370" h="95796" extrusionOk="0">
                    <a:moveTo>
                      <a:pt x="8678" y="0"/>
                    </a:moveTo>
                    <a:lnTo>
                      <a:pt x="8231" y="13"/>
                    </a:lnTo>
                    <a:lnTo>
                      <a:pt x="7797" y="53"/>
                    </a:lnTo>
                    <a:lnTo>
                      <a:pt x="7364" y="105"/>
                    </a:lnTo>
                    <a:lnTo>
                      <a:pt x="6930" y="184"/>
                    </a:lnTo>
                    <a:lnTo>
                      <a:pt x="6509" y="276"/>
                    </a:lnTo>
                    <a:lnTo>
                      <a:pt x="6101" y="395"/>
                    </a:lnTo>
                    <a:lnTo>
                      <a:pt x="5694" y="526"/>
                    </a:lnTo>
                    <a:lnTo>
                      <a:pt x="5299" y="684"/>
                    </a:lnTo>
                    <a:lnTo>
                      <a:pt x="4918" y="855"/>
                    </a:lnTo>
                    <a:lnTo>
                      <a:pt x="4550" y="1052"/>
                    </a:lnTo>
                    <a:lnTo>
                      <a:pt x="4182" y="1262"/>
                    </a:lnTo>
                    <a:lnTo>
                      <a:pt x="3827" y="1486"/>
                    </a:lnTo>
                    <a:lnTo>
                      <a:pt x="3485" y="1723"/>
                    </a:lnTo>
                    <a:lnTo>
                      <a:pt x="3156" y="1986"/>
                    </a:lnTo>
                    <a:lnTo>
                      <a:pt x="2841" y="2262"/>
                    </a:lnTo>
                    <a:lnTo>
                      <a:pt x="2538" y="2551"/>
                    </a:lnTo>
                    <a:lnTo>
                      <a:pt x="2249" y="2853"/>
                    </a:lnTo>
                    <a:lnTo>
                      <a:pt x="1986" y="3169"/>
                    </a:lnTo>
                    <a:lnTo>
                      <a:pt x="1723" y="3498"/>
                    </a:lnTo>
                    <a:lnTo>
                      <a:pt x="1486" y="3826"/>
                    </a:lnTo>
                    <a:lnTo>
                      <a:pt x="1250" y="4181"/>
                    </a:lnTo>
                    <a:lnTo>
                      <a:pt x="1039" y="4549"/>
                    </a:lnTo>
                    <a:lnTo>
                      <a:pt x="855" y="4918"/>
                    </a:lnTo>
                    <a:lnTo>
                      <a:pt x="684" y="5312"/>
                    </a:lnTo>
                    <a:lnTo>
                      <a:pt x="527" y="5706"/>
                    </a:lnTo>
                    <a:lnTo>
                      <a:pt x="382" y="6101"/>
                    </a:lnTo>
                    <a:lnTo>
                      <a:pt x="277" y="6522"/>
                    </a:lnTo>
                    <a:lnTo>
                      <a:pt x="172" y="6942"/>
                    </a:lnTo>
                    <a:lnTo>
                      <a:pt x="93" y="7363"/>
                    </a:lnTo>
                    <a:lnTo>
                      <a:pt x="40" y="7797"/>
                    </a:lnTo>
                    <a:lnTo>
                      <a:pt x="14" y="8244"/>
                    </a:lnTo>
                    <a:lnTo>
                      <a:pt x="1" y="8691"/>
                    </a:lnTo>
                    <a:lnTo>
                      <a:pt x="1" y="87118"/>
                    </a:lnTo>
                    <a:lnTo>
                      <a:pt x="14" y="87565"/>
                    </a:lnTo>
                    <a:lnTo>
                      <a:pt x="40" y="87999"/>
                    </a:lnTo>
                    <a:lnTo>
                      <a:pt x="93" y="88432"/>
                    </a:lnTo>
                    <a:lnTo>
                      <a:pt x="172" y="88866"/>
                    </a:lnTo>
                    <a:lnTo>
                      <a:pt x="277" y="89287"/>
                    </a:lnTo>
                    <a:lnTo>
                      <a:pt x="382" y="89695"/>
                    </a:lnTo>
                    <a:lnTo>
                      <a:pt x="527" y="90102"/>
                    </a:lnTo>
                    <a:lnTo>
                      <a:pt x="684" y="90497"/>
                    </a:lnTo>
                    <a:lnTo>
                      <a:pt x="855" y="90878"/>
                    </a:lnTo>
                    <a:lnTo>
                      <a:pt x="1039" y="91246"/>
                    </a:lnTo>
                    <a:lnTo>
                      <a:pt x="1250" y="91614"/>
                    </a:lnTo>
                    <a:lnTo>
                      <a:pt x="1486" y="91969"/>
                    </a:lnTo>
                    <a:lnTo>
                      <a:pt x="1723" y="92311"/>
                    </a:lnTo>
                    <a:lnTo>
                      <a:pt x="1986" y="92640"/>
                    </a:lnTo>
                    <a:lnTo>
                      <a:pt x="2249" y="92955"/>
                    </a:lnTo>
                    <a:lnTo>
                      <a:pt x="2538" y="93258"/>
                    </a:lnTo>
                    <a:lnTo>
                      <a:pt x="2841" y="93547"/>
                    </a:lnTo>
                    <a:lnTo>
                      <a:pt x="3156" y="93810"/>
                    </a:lnTo>
                    <a:lnTo>
                      <a:pt x="3485" y="94073"/>
                    </a:lnTo>
                    <a:lnTo>
                      <a:pt x="3827" y="94310"/>
                    </a:lnTo>
                    <a:lnTo>
                      <a:pt x="4182" y="94546"/>
                    </a:lnTo>
                    <a:lnTo>
                      <a:pt x="4550" y="94757"/>
                    </a:lnTo>
                    <a:lnTo>
                      <a:pt x="4918" y="94941"/>
                    </a:lnTo>
                    <a:lnTo>
                      <a:pt x="5299" y="95112"/>
                    </a:lnTo>
                    <a:lnTo>
                      <a:pt x="5694" y="95269"/>
                    </a:lnTo>
                    <a:lnTo>
                      <a:pt x="6101" y="95414"/>
                    </a:lnTo>
                    <a:lnTo>
                      <a:pt x="6509" y="95519"/>
                    </a:lnTo>
                    <a:lnTo>
                      <a:pt x="6930" y="95624"/>
                    </a:lnTo>
                    <a:lnTo>
                      <a:pt x="7364" y="95703"/>
                    </a:lnTo>
                    <a:lnTo>
                      <a:pt x="7797" y="95756"/>
                    </a:lnTo>
                    <a:lnTo>
                      <a:pt x="8231" y="95782"/>
                    </a:lnTo>
                    <a:lnTo>
                      <a:pt x="8678" y="95795"/>
                    </a:lnTo>
                    <a:lnTo>
                      <a:pt x="9125" y="95782"/>
                    </a:lnTo>
                    <a:lnTo>
                      <a:pt x="9572" y="95756"/>
                    </a:lnTo>
                    <a:lnTo>
                      <a:pt x="10006" y="95703"/>
                    </a:lnTo>
                    <a:lnTo>
                      <a:pt x="10440" y="95624"/>
                    </a:lnTo>
                    <a:lnTo>
                      <a:pt x="10861" y="95519"/>
                    </a:lnTo>
                    <a:lnTo>
                      <a:pt x="11268" y="95414"/>
                    </a:lnTo>
                    <a:lnTo>
                      <a:pt x="11676" y="95269"/>
                    </a:lnTo>
                    <a:lnTo>
                      <a:pt x="12070" y="95112"/>
                    </a:lnTo>
                    <a:lnTo>
                      <a:pt x="12452" y="94941"/>
                    </a:lnTo>
                    <a:lnTo>
                      <a:pt x="12820" y="94757"/>
                    </a:lnTo>
                    <a:lnTo>
                      <a:pt x="13188" y="94546"/>
                    </a:lnTo>
                    <a:lnTo>
                      <a:pt x="13543" y="94310"/>
                    </a:lnTo>
                    <a:lnTo>
                      <a:pt x="13885" y="94073"/>
                    </a:lnTo>
                    <a:lnTo>
                      <a:pt x="14214" y="93810"/>
                    </a:lnTo>
                    <a:lnTo>
                      <a:pt x="14529" y="93547"/>
                    </a:lnTo>
                    <a:lnTo>
                      <a:pt x="14832" y="93258"/>
                    </a:lnTo>
                    <a:lnTo>
                      <a:pt x="15121" y="92955"/>
                    </a:lnTo>
                    <a:lnTo>
                      <a:pt x="15384" y="92640"/>
                    </a:lnTo>
                    <a:lnTo>
                      <a:pt x="15647" y="92311"/>
                    </a:lnTo>
                    <a:lnTo>
                      <a:pt x="15883" y="91969"/>
                    </a:lnTo>
                    <a:lnTo>
                      <a:pt x="16120" y="91614"/>
                    </a:lnTo>
                    <a:lnTo>
                      <a:pt x="16330" y="91246"/>
                    </a:lnTo>
                    <a:lnTo>
                      <a:pt x="16514" y="90878"/>
                    </a:lnTo>
                    <a:lnTo>
                      <a:pt x="16685" y="90497"/>
                    </a:lnTo>
                    <a:lnTo>
                      <a:pt x="16843" y="90102"/>
                    </a:lnTo>
                    <a:lnTo>
                      <a:pt x="16988" y="89695"/>
                    </a:lnTo>
                    <a:lnTo>
                      <a:pt x="17093" y="89287"/>
                    </a:lnTo>
                    <a:lnTo>
                      <a:pt x="17198" y="88866"/>
                    </a:lnTo>
                    <a:lnTo>
                      <a:pt x="17277" y="88432"/>
                    </a:lnTo>
                    <a:lnTo>
                      <a:pt x="17330" y="87999"/>
                    </a:lnTo>
                    <a:lnTo>
                      <a:pt x="17356" y="87565"/>
                    </a:lnTo>
                    <a:lnTo>
                      <a:pt x="17369" y="87118"/>
                    </a:lnTo>
                    <a:lnTo>
                      <a:pt x="17369" y="8691"/>
                    </a:lnTo>
                    <a:lnTo>
                      <a:pt x="17356" y="8244"/>
                    </a:lnTo>
                    <a:lnTo>
                      <a:pt x="17330" y="7797"/>
                    </a:lnTo>
                    <a:lnTo>
                      <a:pt x="17277" y="7363"/>
                    </a:lnTo>
                    <a:lnTo>
                      <a:pt x="17198" y="6942"/>
                    </a:lnTo>
                    <a:lnTo>
                      <a:pt x="17093" y="6522"/>
                    </a:lnTo>
                    <a:lnTo>
                      <a:pt x="16988" y="6101"/>
                    </a:lnTo>
                    <a:lnTo>
                      <a:pt x="16843" y="5706"/>
                    </a:lnTo>
                    <a:lnTo>
                      <a:pt x="16685" y="5312"/>
                    </a:lnTo>
                    <a:lnTo>
                      <a:pt x="16514" y="4918"/>
                    </a:lnTo>
                    <a:lnTo>
                      <a:pt x="16330" y="4549"/>
                    </a:lnTo>
                    <a:lnTo>
                      <a:pt x="16120" y="4181"/>
                    </a:lnTo>
                    <a:lnTo>
                      <a:pt x="15883" y="3826"/>
                    </a:lnTo>
                    <a:lnTo>
                      <a:pt x="15647" y="3498"/>
                    </a:lnTo>
                    <a:lnTo>
                      <a:pt x="15384" y="3169"/>
                    </a:lnTo>
                    <a:lnTo>
                      <a:pt x="15121" y="2853"/>
                    </a:lnTo>
                    <a:lnTo>
                      <a:pt x="14832" y="2551"/>
                    </a:lnTo>
                    <a:lnTo>
                      <a:pt x="14529" y="2262"/>
                    </a:lnTo>
                    <a:lnTo>
                      <a:pt x="14214" y="1986"/>
                    </a:lnTo>
                    <a:lnTo>
                      <a:pt x="13885" y="1723"/>
                    </a:lnTo>
                    <a:lnTo>
                      <a:pt x="13543" y="1486"/>
                    </a:lnTo>
                    <a:lnTo>
                      <a:pt x="13188" y="1262"/>
                    </a:lnTo>
                    <a:lnTo>
                      <a:pt x="12820" y="1052"/>
                    </a:lnTo>
                    <a:lnTo>
                      <a:pt x="12452" y="855"/>
                    </a:lnTo>
                    <a:lnTo>
                      <a:pt x="12070" y="684"/>
                    </a:lnTo>
                    <a:lnTo>
                      <a:pt x="11676" y="526"/>
                    </a:lnTo>
                    <a:lnTo>
                      <a:pt x="11268" y="395"/>
                    </a:lnTo>
                    <a:lnTo>
                      <a:pt x="10861" y="276"/>
                    </a:lnTo>
                    <a:lnTo>
                      <a:pt x="10440" y="184"/>
                    </a:lnTo>
                    <a:lnTo>
                      <a:pt x="10006" y="105"/>
                    </a:lnTo>
                    <a:lnTo>
                      <a:pt x="9572" y="53"/>
                    </a:lnTo>
                    <a:lnTo>
                      <a:pt x="9125" y="13"/>
                    </a:lnTo>
                    <a:lnTo>
                      <a:pt x="867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1079;p29">
                <a:extLst>
                  <a:ext uri="{FF2B5EF4-FFF2-40B4-BE49-F238E27FC236}">
                    <a16:creationId xmlns:a16="http://schemas.microsoft.com/office/drawing/2014/main" id="{D2040738-0CDE-E44F-8BAA-03B912B35C91}"/>
                  </a:ext>
                </a:extLst>
              </p:cNvPr>
              <p:cNvSpPr/>
              <p:nvPr/>
            </p:nvSpPr>
            <p:spPr>
              <a:xfrm>
                <a:off x="4776558" y="2907283"/>
                <a:ext cx="315918" cy="1741092"/>
              </a:xfrm>
              <a:custGeom>
                <a:avLst/>
                <a:gdLst/>
                <a:ahLst/>
                <a:cxnLst/>
                <a:rect l="l" t="t" r="r" b="b"/>
                <a:pathLst>
                  <a:path w="17382" h="95796" extrusionOk="0">
                    <a:moveTo>
                      <a:pt x="8691" y="0"/>
                    </a:moveTo>
                    <a:lnTo>
                      <a:pt x="8244" y="13"/>
                    </a:lnTo>
                    <a:lnTo>
                      <a:pt x="7797" y="53"/>
                    </a:lnTo>
                    <a:lnTo>
                      <a:pt x="7363" y="105"/>
                    </a:lnTo>
                    <a:lnTo>
                      <a:pt x="6942" y="184"/>
                    </a:lnTo>
                    <a:lnTo>
                      <a:pt x="6521" y="276"/>
                    </a:lnTo>
                    <a:lnTo>
                      <a:pt x="6101" y="395"/>
                    </a:lnTo>
                    <a:lnTo>
                      <a:pt x="5706" y="526"/>
                    </a:lnTo>
                    <a:lnTo>
                      <a:pt x="5312" y="684"/>
                    </a:lnTo>
                    <a:lnTo>
                      <a:pt x="4917" y="855"/>
                    </a:lnTo>
                    <a:lnTo>
                      <a:pt x="4549" y="1052"/>
                    </a:lnTo>
                    <a:lnTo>
                      <a:pt x="4181" y="1262"/>
                    </a:lnTo>
                    <a:lnTo>
                      <a:pt x="3826" y="1486"/>
                    </a:lnTo>
                    <a:lnTo>
                      <a:pt x="3497" y="1723"/>
                    </a:lnTo>
                    <a:lnTo>
                      <a:pt x="3169" y="1986"/>
                    </a:lnTo>
                    <a:lnTo>
                      <a:pt x="2853" y="2262"/>
                    </a:lnTo>
                    <a:lnTo>
                      <a:pt x="2551" y="2551"/>
                    </a:lnTo>
                    <a:lnTo>
                      <a:pt x="2261" y="2853"/>
                    </a:lnTo>
                    <a:lnTo>
                      <a:pt x="1985" y="3169"/>
                    </a:lnTo>
                    <a:lnTo>
                      <a:pt x="1722" y="3498"/>
                    </a:lnTo>
                    <a:lnTo>
                      <a:pt x="1486" y="3826"/>
                    </a:lnTo>
                    <a:lnTo>
                      <a:pt x="1262" y="4181"/>
                    </a:lnTo>
                    <a:lnTo>
                      <a:pt x="1052" y="4549"/>
                    </a:lnTo>
                    <a:lnTo>
                      <a:pt x="855" y="4918"/>
                    </a:lnTo>
                    <a:lnTo>
                      <a:pt x="684" y="5312"/>
                    </a:lnTo>
                    <a:lnTo>
                      <a:pt x="526" y="5706"/>
                    </a:lnTo>
                    <a:lnTo>
                      <a:pt x="394" y="6101"/>
                    </a:lnTo>
                    <a:lnTo>
                      <a:pt x="276" y="6522"/>
                    </a:lnTo>
                    <a:lnTo>
                      <a:pt x="184" y="6942"/>
                    </a:lnTo>
                    <a:lnTo>
                      <a:pt x="105" y="7363"/>
                    </a:lnTo>
                    <a:lnTo>
                      <a:pt x="53" y="7797"/>
                    </a:lnTo>
                    <a:lnTo>
                      <a:pt x="13" y="8244"/>
                    </a:lnTo>
                    <a:lnTo>
                      <a:pt x="0" y="8691"/>
                    </a:lnTo>
                    <a:lnTo>
                      <a:pt x="0" y="87118"/>
                    </a:lnTo>
                    <a:lnTo>
                      <a:pt x="13" y="87565"/>
                    </a:lnTo>
                    <a:lnTo>
                      <a:pt x="53" y="87999"/>
                    </a:lnTo>
                    <a:lnTo>
                      <a:pt x="105" y="88432"/>
                    </a:lnTo>
                    <a:lnTo>
                      <a:pt x="184" y="88866"/>
                    </a:lnTo>
                    <a:lnTo>
                      <a:pt x="276" y="89287"/>
                    </a:lnTo>
                    <a:lnTo>
                      <a:pt x="394" y="89695"/>
                    </a:lnTo>
                    <a:lnTo>
                      <a:pt x="526" y="90102"/>
                    </a:lnTo>
                    <a:lnTo>
                      <a:pt x="684" y="90497"/>
                    </a:lnTo>
                    <a:lnTo>
                      <a:pt x="855" y="90878"/>
                    </a:lnTo>
                    <a:lnTo>
                      <a:pt x="1052" y="91246"/>
                    </a:lnTo>
                    <a:lnTo>
                      <a:pt x="1262" y="91614"/>
                    </a:lnTo>
                    <a:lnTo>
                      <a:pt x="1486" y="91969"/>
                    </a:lnTo>
                    <a:lnTo>
                      <a:pt x="1722" y="92311"/>
                    </a:lnTo>
                    <a:lnTo>
                      <a:pt x="1985" y="92640"/>
                    </a:lnTo>
                    <a:lnTo>
                      <a:pt x="2261" y="92955"/>
                    </a:lnTo>
                    <a:lnTo>
                      <a:pt x="2551" y="93258"/>
                    </a:lnTo>
                    <a:lnTo>
                      <a:pt x="2853" y="93547"/>
                    </a:lnTo>
                    <a:lnTo>
                      <a:pt x="3169" y="93810"/>
                    </a:lnTo>
                    <a:lnTo>
                      <a:pt x="3497" y="94073"/>
                    </a:lnTo>
                    <a:lnTo>
                      <a:pt x="3826" y="94310"/>
                    </a:lnTo>
                    <a:lnTo>
                      <a:pt x="4181" y="94546"/>
                    </a:lnTo>
                    <a:lnTo>
                      <a:pt x="4549" y="94757"/>
                    </a:lnTo>
                    <a:lnTo>
                      <a:pt x="4917" y="94941"/>
                    </a:lnTo>
                    <a:lnTo>
                      <a:pt x="5312" y="95112"/>
                    </a:lnTo>
                    <a:lnTo>
                      <a:pt x="5706" y="95269"/>
                    </a:lnTo>
                    <a:lnTo>
                      <a:pt x="6101" y="95414"/>
                    </a:lnTo>
                    <a:lnTo>
                      <a:pt x="6521" y="95519"/>
                    </a:lnTo>
                    <a:lnTo>
                      <a:pt x="6942" y="95624"/>
                    </a:lnTo>
                    <a:lnTo>
                      <a:pt x="7363" y="95703"/>
                    </a:lnTo>
                    <a:lnTo>
                      <a:pt x="7797" y="95756"/>
                    </a:lnTo>
                    <a:lnTo>
                      <a:pt x="8244" y="95782"/>
                    </a:lnTo>
                    <a:lnTo>
                      <a:pt x="8691" y="95795"/>
                    </a:lnTo>
                    <a:lnTo>
                      <a:pt x="9138" y="95782"/>
                    </a:lnTo>
                    <a:lnTo>
                      <a:pt x="9585" y="95756"/>
                    </a:lnTo>
                    <a:lnTo>
                      <a:pt x="10019" y="95703"/>
                    </a:lnTo>
                    <a:lnTo>
                      <a:pt x="10439" y="95624"/>
                    </a:lnTo>
                    <a:lnTo>
                      <a:pt x="10860" y="95519"/>
                    </a:lnTo>
                    <a:lnTo>
                      <a:pt x="11268" y="95414"/>
                    </a:lnTo>
                    <a:lnTo>
                      <a:pt x="11675" y="95269"/>
                    </a:lnTo>
                    <a:lnTo>
                      <a:pt x="12070" y="95112"/>
                    </a:lnTo>
                    <a:lnTo>
                      <a:pt x="12451" y="94941"/>
                    </a:lnTo>
                    <a:lnTo>
                      <a:pt x="12832" y="94757"/>
                    </a:lnTo>
                    <a:lnTo>
                      <a:pt x="13200" y="94546"/>
                    </a:lnTo>
                    <a:lnTo>
                      <a:pt x="13542" y="94310"/>
                    </a:lnTo>
                    <a:lnTo>
                      <a:pt x="13884" y="94073"/>
                    </a:lnTo>
                    <a:lnTo>
                      <a:pt x="14213" y="93810"/>
                    </a:lnTo>
                    <a:lnTo>
                      <a:pt x="14528" y="93547"/>
                    </a:lnTo>
                    <a:lnTo>
                      <a:pt x="14831" y="93258"/>
                    </a:lnTo>
                    <a:lnTo>
                      <a:pt x="15120" y="92955"/>
                    </a:lnTo>
                    <a:lnTo>
                      <a:pt x="15396" y="92640"/>
                    </a:lnTo>
                    <a:lnTo>
                      <a:pt x="15646" y="92311"/>
                    </a:lnTo>
                    <a:lnTo>
                      <a:pt x="15896" y="91969"/>
                    </a:lnTo>
                    <a:lnTo>
                      <a:pt x="16119" y="91614"/>
                    </a:lnTo>
                    <a:lnTo>
                      <a:pt x="16330" y="91246"/>
                    </a:lnTo>
                    <a:lnTo>
                      <a:pt x="16527" y="90878"/>
                    </a:lnTo>
                    <a:lnTo>
                      <a:pt x="16698" y="90497"/>
                    </a:lnTo>
                    <a:lnTo>
                      <a:pt x="16856" y="90102"/>
                    </a:lnTo>
                    <a:lnTo>
                      <a:pt x="16987" y="89695"/>
                    </a:lnTo>
                    <a:lnTo>
                      <a:pt x="17105" y="89287"/>
                    </a:lnTo>
                    <a:lnTo>
                      <a:pt x="17197" y="88866"/>
                    </a:lnTo>
                    <a:lnTo>
                      <a:pt x="17276" y="88432"/>
                    </a:lnTo>
                    <a:lnTo>
                      <a:pt x="17329" y="87999"/>
                    </a:lnTo>
                    <a:lnTo>
                      <a:pt x="17368" y="87565"/>
                    </a:lnTo>
                    <a:lnTo>
                      <a:pt x="17381" y="87118"/>
                    </a:lnTo>
                    <a:lnTo>
                      <a:pt x="17381" y="8691"/>
                    </a:lnTo>
                    <a:lnTo>
                      <a:pt x="17368" y="8244"/>
                    </a:lnTo>
                    <a:lnTo>
                      <a:pt x="17329" y="7797"/>
                    </a:lnTo>
                    <a:lnTo>
                      <a:pt x="17276" y="7363"/>
                    </a:lnTo>
                    <a:lnTo>
                      <a:pt x="17197" y="6942"/>
                    </a:lnTo>
                    <a:lnTo>
                      <a:pt x="17105" y="6522"/>
                    </a:lnTo>
                    <a:lnTo>
                      <a:pt x="16987" y="6101"/>
                    </a:lnTo>
                    <a:lnTo>
                      <a:pt x="16856" y="5706"/>
                    </a:lnTo>
                    <a:lnTo>
                      <a:pt x="16698" y="5312"/>
                    </a:lnTo>
                    <a:lnTo>
                      <a:pt x="16527" y="4918"/>
                    </a:lnTo>
                    <a:lnTo>
                      <a:pt x="16330" y="4549"/>
                    </a:lnTo>
                    <a:lnTo>
                      <a:pt x="16119" y="4181"/>
                    </a:lnTo>
                    <a:lnTo>
                      <a:pt x="15896" y="3826"/>
                    </a:lnTo>
                    <a:lnTo>
                      <a:pt x="15646" y="3498"/>
                    </a:lnTo>
                    <a:lnTo>
                      <a:pt x="15396" y="3169"/>
                    </a:lnTo>
                    <a:lnTo>
                      <a:pt x="15120" y="2853"/>
                    </a:lnTo>
                    <a:lnTo>
                      <a:pt x="14831" y="2551"/>
                    </a:lnTo>
                    <a:lnTo>
                      <a:pt x="14528" y="2262"/>
                    </a:lnTo>
                    <a:lnTo>
                      <a:pt x="14213" y="1986"/>
                    </a:lnTo>
                    <a:lnTo>
                      <a:pt x="13884" y="1723"/>
                    </a:lnTo>
                    <a:lnTo>
                      <a:pt x="13542" y="1486"/>
                    </a:lnTo>
                    <a:lnTo>
                      <a:pt x="13200" y="1262"/>
                    </a:lnTo>
                    <a:lnTo>
                      <a:pt x="12832" y="1052"/>
                    </a:lnTo>
                    <a:lnTo>
                      <a:pt x="12451" y="855"/>
                    </a:lnTo>
                    <a:lnTo>
                      <a:pt x="12070" y="684"/>
                    </a:lnTo>
                    <a:lnTo>
                      <a:pt x="11675" y="526"/>
                    </a:lnTo>
                    <a:lnTo>
                      <a:pt x="11268" y="395"/>
                    </a:lnTo>
                    <a:lnTo>
                      <a:pt x="10860" y="276"/>
                    </a:lnTo>
                    <a:lnTo>
                      <a:pt x="10439" y="184"/>
                    </a:lnTo>
                    <a:lnTo>
                      <a:pt x="10019" y="105"/>
                    </a:lnTo>
                    <a:lnTo>
                      <a:pt x="9585" y="53"/>
                    </a:lnTo>
                    <a:lnTo>
                      <a:pt x="9138" y="13"/>
                    </a:lnTo>
                    <a:lnTo>
                      <a:pt x="869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080;p29">
                <a:extLst>
                  <a:ext uri="{FF2B5EF4-FFF2-40B4-BE49-F238E27FC236}">
                    <a16:creationId xmlns:a16="http://schemas.microsoft.com/office/drawing/2014/main" id="{9D01BCA6-B235-C0A9-7513-2518BD752A69}"/>
                  </a:ext>
                </a:extLst>
              </p:cNvPr>
              <p:cNvSpPr/>
              <p:nvPr/>
            </p:nvSpPr>
            <p:spPr>
              <a:xfrm>
                <a:off x="4586803" y="3124029"/>
                <a:ext cx="200979" cy="161067"/>
              </a:xfrm>
              <a:custGeom>
                <a:avLst/>
                <a:gdLst/>
                <a:ahLst/>
                <a:cxnLst/>
                <a:rect l="l" t="t" r="r" b="b"/>
                <a:pathLst>
                  <a:path w="11058" h="8862" extrusionOk="0">
                    <a:moveTo>
                      <a:pt x="1" y="0"/>
                    </a:moveTo>
                    <a:lnTo>
                      <a:pt x="1723" y="8862"/>
                    </a:lnTo>
                    <a:lnTo>
                      <a:pt x="1723" y="8730"/>
                    </a:lnTo>
                    <a:lnTo>
                      <a:pt x="1736" y="8586"/>
                    </a:lnTo>
                    <a:lnTo>
                      <a:pt x="1749" y="8402"/>
                    </a:lnTo>
                    <a:lnTo>
                      <a:pt x="1802" y="8191"/>
                    </a:lnTo>
                    <a:lnTo>
                      <a:pt x="1881" y="7942"/>
                    </a:lnTo>
                    <a:lnTo>
                      <a:pt x="1933" y="7810"/>
                    </a:lnTo>
                    <a:lnTo>
                      <a:pt x="1999" y="7679"/>
                    </a:lnTo>
                    <a:lnTo>
                      <a:pt x="2078" y="7547"/>
                    </a:lnTo>
                    <a:lnTo>
                      <a:pt x="2157" y="7403"/>
                    </a:lnTo>
                    <a:lnTo>
                      <a:pt x="2262" y="7271"/>
                    </a:lnTo>
                    <a:lnTo>
                      <a:pt x="2380" y="7140"/>
                    </a:lnTo>
                    <a:lnTo>
                      <a:pt x="2512" y="7008"/>
                    </a:lnTo>
                    <a:lnTo>
                      <a:pt x="2657" y="6877"/>
                    </a:lnTo>
                    <a:lnTo>
                      <a:pt x="2827" y="6745"/>
                    </a:lnTo>
                    <a:lnTo>
                      <a:pt x="3012" y="6627"/>
                    </a:lnTo>
                    <a:lnTo>
                      <a:pt x="3222" y="6508"/>
                    </a:lnTo>
                    <a:lnTo>
                      <a:pt x="3445" y="6403"/>
                    </a:lnTo>
                    <a:lnTo>
                      <a:pt x="3682" y="6311"/>
                    </a:lnTo>
                    <a:lnTo>
                      <a:pt x="3958" y="6219"/>
                    </a:lnTo>
                    <a:lnTo>
                      <a:pt x="4247" y="6140"/>
                    </a:lnTo>
                    <a:lnTo>
                      <a:pt x="4563" y="6075"/>
                    </a:lnTo>
                    <a:lnTo>
                      <a:pt x="4905" y="6022"/>
                    </a:lnTo>
                    <a:lnTo>
                      <a:pt x="5273" y="5983"/>
                    </a:lnTo>
                    <a:lnTo>
                      <a:pt x="5667" y="5956"/>
                    </a:lnTo>
                    <a:lnTo>
                      <a:pt x="6509" y="5956"/>
                    </a:lnTo>
                    <a:lnTo>
                      <a:pt x="6903" y="5983"/>
                    </a:lnTo>
                    <a:lnTo>
                      <a:pt x="7271" y="6022"/>
                    </a:lnTo>
                    <a:lnTo>
                      <a:pt x="7600" y="6075"/>
                    </a:lnTo>
                    <a:lnTo>
                      <a:pt x="7916" y="6140"/>
                    </a:lnTo>
                    <a:lnTo>
                      <a:pt x="8218" y="6219"/>
                    </a:lnTo>
                    <a:lnTo>
                      <a:pt x="8481" y="6311"/>
                    </a:lnTo>
                    <a:lnTo>
                      <a:pt x="8731" y="6403"/>
                    </a:lnTo>
                    <a:lnTo>
                      <a:pt x="8954" y="6508"/>
                    </a:lnTo>
                    <a:lnTo>
                      <a:pt x="9152" y="6627"/>
                    </a:lnTo>
                    <a:lnTo>
                      <a:pt x="9336" y="6745"/>
                    </a:lnTo>
                    <a:lnTo>
                      <a:pt x="9507" y="6877"/>
                    </a:lnTo>
                    <a:lnTo>
                      <a:pt x="9651" y="7008"/>
                    </a:lnTo>
                    <a:lnTo>
                      <a:pt x="9783" y="7140"/>
                    </a:lnTo>
                    <a:lnTo>
                      <a:pt x="9901" y="7271"/>
                    </a:lnTo>
                    <a:lnTo>
                      <a:pt x="10006" y="7403"/>
                    </a:lnTo>
                    <a:lnTo>
                      <a:pt x="10098" y="7547"/>
                    </a:lnTo>
                    <a:lnTo>
                      <a:pt x="10177" y="7679"/>
                    </a:lnTo>
                    <a:lnTo>
                      <a:pt x="10230" y="7810"/>
                    </a:lnTo>
                    <a:lnTo>
                      <a:pt x="10295" y="7942"/>
                    </a:lnTo>
                    <a:lnTo>
                      <a:pt x="10374" y="8191"/>
                    </a:lnTo>
                    <a:lnTo>
                      <a:pt x="10414" y="8402"/>
                    </a:lnTo>
                    <a:lnTo>
                      <a:pt x="10440" y="8586"/>
                    </a:lnTo>
                    <a:lnTo>
                      <a:pt x="10440" y="8730"/>
                    </a:lnTo>
                    <a:lnTo>
                      <a:pt x="10440" y="8862"/>
                    </a:lnTo>
                    <a:lnTo>
                      <a:pt x="1105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081;p29">
                <a:extLst>
                  <a:ext uri="{FF2B5EF4-FFF2-40B4-BE49-F238E27FC236}">
                    <a16:creationId xmlns:a16="http://schemas.microsoft.com/office/drawing/2014/main" id="{2E35C5A9-91C6-91EC-45E6-DB191F5C5B05}"/>
                  </a:ext>
                </a:extLst>
              </p:cNvPr>
              <p:cNvSpPr/>
              <p:nvPr/>
            </p:nvSpPr>
            <p:spPr>
              <a:xfrm>
                <a:off x="4302425" y="3006214"/>
                <a:ext cx="790031" cy="184258"/>
              </a:xfrm>
              <a:custGeom>
                <a:avLst/>
                <a:gdLst/>
                <a:ahLst/>
                <a:cxnLst/>
                <a:rect l="l" t="t" r="r" b="b"/>
                <a:pathLst>
                  <a:path w="43468" h="10138" extrusionOk="0">
                    <a:moveTo>
                      <a:pt x="43467" y="0"/>
                    </a:moveTo>
                    <a:lnTo>
                      <a:pt x="43454" y="158"/>
                    </a:lnTo>
                    <a:lnTo>
                      <a:pt x="43428" y="316"/>
                    </a:lnTo>
                    <a:lnTo>
                      <a:pt x="43389" y="474"/>
                    </a:lnTo>
                    <a:lnTo>
                      <a:pt x="43336" y="618"/>
                    </a:lnTo>
                    <a:lnTo>
                      <a:pt x="43270" y="776"/>
                    </a:lnTo>
                    <a:lnTo>
                      <a:pt x="43191" y="921"/>
                    </a:lnTo>
                    <a:lnTo>
                      <a:pt x="43086" y="1065"/>
                    </a:lnTo>
                    <a:lnTo>
                      <a:pt x="42981" y="1210"/>
                    </a:lnTo>
                    <a:lnTo>
                      <a:pt x="42850" y="1342"/>
                    </a:lnTo>
                    <a:lnTo>
                      <a:pt x="42705" y="1486"/>
                    </a:lnTo>
                    <a:lnTo>
                      <a:pt x="42560" y="1618"/>
                    </a:lnTo>
                    <a:lnTo>
                      <a:pt x="42389" y="1749"/>
                    </a:lnTo>
                    <a:lnTo>
                      <a:pt x="42205" y="1881"/>
                    </a:lnTo>
                    <a:lnTo>
                      <a:pt x="42021" y="2012"/>
                    </a:lnTo>
                    <a:lnTo>
                      <a:pt x="41811" y="2130"/>
                    </a:lnTo>
                    <a:lnTo>
                      <a:pt x="41600" y="2249"/>
                    </a:lnTo>
                    <a:lnTo>
                      <a:pt x="41127" y="2485"/>
                    </a:lnTo>
                    <a:lnTo>
                      <a:pt x="40614" y="2722"/>
                    </a:lnTo>
                    <a:lnTo>
                      <a:pt x="40049" y="2932"/>
                    </a:lnTo>
                    <a:lnTo>
                      <a:pt x="39457" y="3143"/>
                    </a:lnTo>
                    <a:lnTo>
                      <a:pt x="38813" y="3340"/>
                    </a:lnTo>
                    <a:lnTo>
                      <a:pt x="38129" y="3524"/>
                    </a:lnTo>
                    <a:lnTo>
                      <a:pt x="37419" y="3695"/>
                    </a:lnTo>
                    <a:lnTo>
                      <a:pt x="36670" y="3866"/>
                    </a:lnTo>
                    <a:lnTo>
                      <a:pt x="35894" y="4024"/>
                    </a:lnTo>
                    <a:lnTo>
                      <a:pt x="35079" y="4168"/>
                    </a:lnTo>
                    <a:lnTo>
                      <a:pt x="34251" y="4300"/>
                    </a:lnTo>
                    <a:lnTo>
                      <a:pt x="33383" y="4431"/>
                    </a:lnTo>
                    <a:lnTo>
                      <a:pt x="32489" y="4550"/>
                    </a:lnTo>
                    <a:lnTo>
                      <a:pt x="31582" y="4655"/>
                    </a:lnTo>
                    <a:lnTo>
                      <a:pt x="30662" y="4747"/>
                    </a:lnTo>
                    <a:lnTo>
                      <a:pt x="29715" y="4839"/>
                    </a:lnTo>
                    <a:lnTo>
                      <a:pt x="28742" y="4905"/>
                    </a:lnTo>
                    <a:lnTo>
                      <a:pt x="27769" y="4970"/>
                    </a:lnTo>
                    <a:lnTo>
                      <a:pt x="26783" y="5023"/>
                    </a:lnTo>
                    <a:lnTo>
                      <a:pt x="25784" y="5075"/>
                    </a:lnTo>
                    <a:lnTo>
                      <a:pt x="24771" y="5115"/>
                    </a:lnTo>
                    <a:lnTo>
                      <a:pt x="23759" y="5128"/>
                    </a:lnTo>
                    <a:lnTo>
                      <a:pt x="22747" y="5154"/>
                    </a:lnTo>
                    <a:lnTo>
                      <a:pt x="20709" y="5154"/>
                    </a:lnTo>
                    <a:lnTo>
                      <a:pt x="19696" y="5128"/>
                    </a:lnTo>
                    <a:lnTo>
                      <a:pt x="18684" y="5115"/>
                    </a:lnTo>
                    <a:lnTo>
                      <a:pt x="17671" y="5075"/>
                    </a:lnTo>
                    <a:lnTo>
                      <a:pt x="16672" y="5023"/>
                    </a:lnTo>
                    <a:lnTo>
                      <a:pt x="15686" y="4970"/>
                    </a:lnTo>
                    <a:lnTo>
                      <a:pt x="14713" y="4905"/>
                    </a:lnTo>
                    <a:lnTo>
                      <a:pt x="13753" y="4839"/>
                    </a:lnTo>
                    <a:lnTo>
                      <a:pt x="12807" y="4747"/>
                    </a:lnTo>
                    <a:lnTo>
                      <a:pt x="11873" y="4655"/>
                    </a:lnTo>
                    <a:lnTo>
                      <a:pt x="10966" y="4550"/>
                    </a:lnTo>
                    <a:lnTo>
                      <a:pt x="10072" y="4431"/>
                    </a:lnTo>
                    <a:lnTo>
                      <a:pt x="9217" y="4300"/>
                    </a:lnTo>
                    <a:lnTo>
                      <a:pt x="8376" y="4168"/>
                    </a:lnTo>
                    <a:lnTo>
                      <a:pt x="7574" y="4024"/>
                    </a:lnTo>
                    <a:lnTo>
                      <a:pt x="6785" y="3866"/>
                    </a:lnTo>
                    <a:lnTo>
                      <a:pt x="6036" y="3695"/>
                    </a:lnTo>
                    <a:lnTo>
                      <a:pt x="5326" y="3524"/>
                    </a:lnTo>
                    <a:lnTo>
                      <a:pt x="4655" y="3340"/>
                    </a:lnTo>
                    <a:lnTo>
                      <a:pt x="4011" y="3143"/>
                    </a:lnTo>
                    <a:lnTo>
                      <a:pt x="3406" y="2932"/>
                    </a:lnTo>
                    <a:lnTo>
                      <a:pt x="2854" y="2722"/>
                    </a:lnTo>
                    <a:lnTo>
                      <a:pt x="2328" y="2485"/>
                    </a:lnTo>
                    <a:lnTo>
                      <a:pt x="1868" y="2249"/>
                    </a:lnTo>
                    <a:lnTo>
                      <a:pt x="1644" y="2130"/>
                    </a:lnTo>
                    <a:lnTo>
                      <a:pt x="1447" y="2012"/>
                    </a:lnTo>
                    <a:lnTo>
                      <a:pt x="1250" y="1881"/>
                    </a:lnTo>
                    <a:lnTo>
                      <a:pt x="1066" y="1749"/>
                    </a:lnTo>
                    <a:lnTo>
                      <a:pt x="908" y="1618"/>
                    </a:lnTo>
                    <a:lnTo>
                      <a:pt x="750" y="1486"/>
                    </a:lnTo>
                    <a:lnTo>
                      <a:pt x="606" y="1342"/>
                    </a:lnTo>
                    <a:lnTo>
                      <a:pt x="487" y="1210"/>
                    </a:lnTo>
                    <a:lnTo>
                      <a:pt x="369" y="1065"/>
                    </a:lnTo>
                    <a:lnTo>
                      <a:pt x="277" y="921"/>
                    </a:lnTo>
                    <a:lnTo>
                      <a:pt x="185" y="776"/>
                    </a:lnTo>
                    <a:lnTo>
                      <a:pt x="119" y="618"/>
                    </a:lnTo>
                    <a:lnTo>
                      <a:pt x="67" y="474"/>
                    </a:lnTo>
                    <a:lnTo>
                      <a:pt x="27" y="316"/>
                    </a:lnTo>
                    <a:lnTo>
                      <a:pt x="1" y="158"/>
                    </a:lnTo>
                    <a:lnTo>
                      <a:pt x="1" y="4970"/>
                    </a:lnTo>
                    <a:lnTo>
                      <a:pt x="1" y="5141"/>
                    </a:lnTo>
                    <a:lnTo>
                      <a:pt x="27" y="5299"/>
                    </a:lnTo>
                    <a:lnTo>
                      <a:pt x="67" y="5444"/>
                    </a:lnTo>
                    <a:lnTo>
                      <a:pt x="119" y="5601"/>
                    </a:lnTo>
                    <a:lnTo>
                      <a:pt x="185" y="5746"/>
                    </a:lnTo>
                    <a:lnTo>
                      <a:pt x="277" y="5904"/>
                    </a:lnTo>
                    <a:lnTo>
                      <a:pt x="369" y="6048"/>
                    </a:lnTo>
                    <a:lnTo>
                      <a:pt x="487" y="6180"/>
                    </a:lnTo>
                    <a:lnTo>
                      <a:pt x="606" y="6325"/>
                    </a:lnTo>
                    <a:lnTo>
                      <a:pt x="750" y="6456"/>
                    </a:lnTo>
                    <a:lnTo>
                      <a:pt x="908" y="6601"/>
                    </a:lnTo>
                    <a:lnTo>
                      <a:pt x="1066" y="6732"/>
                    </a:lnTo>
                    <a:lnTo>
                      <a:pt x="1250" y="6864"/>
                    </a:lnTo>
                    <a:lnTo>
                      <a:pt x="1447" y="6982"/>
                    </a:lnTo>
                    <a:lnTo>
                      <a:pt x="1644" y="7113"/>
                    </a:lnTo>
                    <a:lnTo>
                      <a:pt x="1868" y="7232"/>
                    </a:lnTo>
                    <a:lnTo>
                      <a:pt x="2328" y="7468"/>
                    </a:lnTo>
                    <a:lnTo>
                      <a:pt x="2854" y="7692"/>
                    </a:lnTo>
                    <a:lnTo>
                      <a:pt x="3406" y="7915"/>
                    </a:lnTo>
                    <a:lnTo>
                      <a:pt x="4011" y="8126"/>
                    </a:lnTo>
                    <a:lnTo>
                      <a:pt x="4655" y="8310"/>
                    </a:lnTo>
                    <a:lnTo>
                      <a:pt x="5326" y="8507"/>
                    </a:lnTo>
                    <a:lnTo>
                      <a:pt x="6036" y="8678"/>
                    </a:lnTo>
                    <a:lnTo>
                      <a:pt x="6785" y="8849"/>
                    </a:lnTo>
                    <a:lnTo>
                      <a:pt x="7574" y="9007"/>
                    </a:lnTo>
                    <a:lnTo>
                      <a:pt x="8376" y="9151"/>
                    </a:lnTo>
                    <a:lnTo>
                      <a:pt x="9217" y="9283"/>
                    </a:lnTo>
                    <a:lnTo>
                      <a:pt x="10072" y="9414"/>
                    </a:lnTo>
                    <a:lnTo>
                      <a:pt x="10966" y="9519"/>
                    </a:lnTo>
                    <a:lnTo>
                      <a:pt x="11873" y="9625"/>
                    </a:lnTo>
                    <a:lnTo>
                      <a:pt x="12807" y="9730"/>
                    </a:lnTo>
                    <a:lnTo>
                      <a:pt x="13753" y="9809"/>
                    </a:lnTo>
                    <a:lnTo>
                      <a:pt x="14713" y="9888"/>
                    </a:lnTo>
                    <a:lnTo>
                      <a:pt x="15686" y="9953"/>
                    </a:lnTo>
                    <a:lnTo>
                      <a:pt x="16672" y="10006"/>
                    </a:lnTo>
                    <a:lnTo>
                      <a:pt x="17671" y="10059"/>
                    </a:lnTo>
                    <a:lnTo>
                      <a:pt x="18684" y="10085"/>
                    </a:lnTo>
                    <a:lnTo>
                      <a:pt x="19696" y="10111"/>
                    </a:lnTo>
                    <a:lnTo>
                      <a:pt x="20709" y="10124"/>
                    </a:lnTo>
                    <a:lnTo>
                      <a:pt x="21734" y="10137"/>
                    </a:lnTo>
                    <a:lnTo>
                      <a:pt x="22747" y="10124"/>
                    </a:lnTo>
                    <a:lnTo>
                      <a:pt x="23759" y="10111"/>
                    </a:lnTo>
                    <a:lnTo>
                      <a:pt x="24771" y="10085"/>
                    </a:lnTo>
                    <a:lnTo>
                      <a:pt x="25784" y="10059"/>
                    </a:lnTo>
                    <a:lnTo>
                      <a:pt x="26783" y="10006"/>
                    </a:lnTo>
                    <a:lnTo>
                      <a:pt x="27769" y="9953"/>
                    </a:lnTo>
                    <a:lnTo>
                      <a:pt x="28742" y="9888"/>
                    </a:lnTo>
                    <a:lnTo>
                      <a:pt x="29715" y="9809"/>
                    </a:lnTo>
                    <a:lnTo>
                      <a:pt x="30662" y="9730"/>
                    </a:lnTo>
                    <a:lnTo>
                      <a:pt x="31582" y="9625"/>
                    </a:lnTo>
                    <a:lnTo>
                      <a:pt x="32489" y="9519"/>
                    </a:lnTo>
                    <a:lnTo>
                      <a:pt x="33383" y="9414"/>
                    </a:lnTo>
                    <a:lnTo>
                      <a:pt x="34251" y="9283"/>
                    </a:lnTo>
                    <a:lnTo>
                      <a:pt x="35079" y="9151"/>
                    </a:lnTo>
                    <a:lnTo>
                      <a:pt x="35894" y="9007"/>
                    </a:lnTo>
                    <a:lnTo>
                      <a:pt x="36670" y="8849"/>
                    </a:lnTo>
                    <a:lnTo>
                      <a:pt x="37419" y="8678"/>
                    </a:lnTo>
                    <a:lnTo>
                      <a:pt x="38129" y="8507"/>
                    </a:lnTo>
                    <a:lnTo>
                      <a:pt x="38813" y="8310"/>
                    </a:lnTo>
                    <a:lnTo>
                      <a:pt x="39457" y="8126"/>
                    </a:lnTo>
                    <a:lnTo>
                      <a:pt x="40049" y="7915"/>
                    </a:lnTo>
                    <a:lnTo>
                      <a:pt x="40614" y="7692"/>
                    </a:lnTo>
                    <a:lnTo>
                      <a:pt x="41127" y="7468"/>
                    </a:lnTo>
                    <a:lnTo>
                      <a:pt x="41600" y="7232"/>
                    </a:lnTo>
                    <a:lnTo>
                      <a:pt x="41811" y="7113"/>
                    </a:lnTo>
                    <a:lnTo>
                      <a:pt x="42021" y="6982"/>
                    </a:lnTo>
                    <a:lnTo>
                      <a:pt x="42205" y="6864"/>
                    </a:lnTo>
                    <a:lnTo>
                      <a:pt x="42389" y="6732"/>
                    </a:lnTo>
                    <a:lnTo>
                      <a:pt x="42560" y="6601"/>
                    </a:lnTo>
                    <a:lnTo>
                      <a:pt x="42705" y="6456"/>
                    </a:lnTo>
                    <a:lnTo>
                      <a:pt x="42850" y="6325"/>
                    </a:lnTo>
                    <a:lnTo>
                      <a:pt x="42981" y="6180"/>
                    </a:lnTo>
                    <a:lnTo>
                      <a:pt x="43086" y="6048"/>
                    </a:lnTo>
                    <a:lnTo>
                      <a:pt x="43191" y="5904"/>
                    </a:lnTo>
                    <a:lnTo>
                      <a:pt x="43270" y="5746"/>
                    </a:lnTo>
                    <a:lnTo>
                      <a:pt x="43336" y="5601"/>
                    </a:lnTo>
                    <a:lnTo>
                      <a:pt x="43389" y="5444"/>
                    </a:lnTo>
                    <a:lnTo>
                      <a:pt x="43428" y="5299"/>
                    </a:lnTo>
                    <a:lnTo>
                      <a:pt x="43454" y="5141"/>
                    </a:lnTo>
                    <a:lnTo>
                      <a:pt x="43467" y="4970"/>
                    </a:lnTo>
                    <a:lnTo>
                      <a:pt x="43467" y="0"/>
                    </a:ln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082;p29">
                <a:extLst>
                  <a:ext uri="{FF2B5EF4-FFF2-40B4-BE49-F238E27FC236}">
                    <a16:creationId xmlns:a16="http://schemas.microsoft.com/office/drawing/2014/main" id="{0F350FB7-55EC-F792-7006-47CAC31D2862}"/>
                  </a:ext>
                </a:extLst>
              </p:cNvPr>
              <p:cNvSpPr/>
              <p:nvPr/>
            </p:nvSpPr>
            <p:spPr>
              <a:xfrm>
                <a:off x="4302425" y="1869667"/>
                <a:ext cx="790031" cy="1267943"/>
              </a:xfrm>
              <a:custGeom>
                <a:avLst/>
                <a:gdLst/>
                <a:ahLst/>
                <a:cxnLst/>
                <a:rect l="l" t="t" r="r" b="b"/>
                <a:pathLst>
                  <a:path w="43468" h="69763" extrusionOk="0">
                    <a:moveTo>
                      <a:pt x="12123" y="0"/>
                    </a:moveTo>
                    <a:lnTo>
                      <a:pt x="11808" y="14"/>
                    </a:lnTo>
                    <a:lnTo>
                      <a:pt x="11492" y="40"/>
                    </a:lnTo>
                    <a:lnTo>
                      <a:pt x="11176" y="66"/>
                    </a:lnTo>
                    <a:lnTo>
                      <a:pt x="10861" y="92"/>
                    </a:lnTo>
                    <a:lnTo>
                      <a:pt x="10545" y="145"/>
                    </a:lnTo>
                    <a:lnTo>
                      <a:pt x="9941" y="250"/>
                    </a:lnTo>
                    <a:lnTo>
                      <a:pt x="9336" y="395"/>
                    </a:lnTo>
                    <a:lnTo>
                      <a:pt x="8744" y="553"/>
                    </a:lnTo>
                    <a:lnTo>
                      <a:pt x="8166" y="750"/>
                    </a:lnTo>
                    <a:lnTo>
                      <a:pt x="7600" y="973"/>
                    </a:lnTo>
                    <a:lnTo>
                      <a:pt x="7048" y="1223"/>
                    </a:lnTo>
                    <a:lnTo>
                      <a:pt x="6509" y="1499"/>
                    </a:lnTo>
                    <a:lnTo>
                      <a:pt x="5996" y="1802"/>
                    </a:lnTo>
                    <a:lnTo>
                      <a:pt x="5483" y="2130"/>
                    </a:lnTo>
                    <a:lnTo>
                      <a:pt x="4997" y="2472"/>
                    </a:lnTo>
                    <a:lnTo>
                      <a:pt x="4524" y="2840"/>
                    </a:lnTo>
                    <a:lnTo>
                      <a:pt x="4077" y="3235"/>
                    </a:lnTo>
                    <a:lnTo>
                      <a:pt x="3643" y="3642"/>
                    </a:lnTo>
                    <a:lnTo>
                      <a:pt x="3235" y="4076"/>
                    </a:lnTo>
                    <a:lnTo>
                      <a:pt x="2841" y="4523"/>
                    </a:lnTo>
                    <a:lnTo>
                      <a:pt x="2473" y="4997"/>
                    </a:lnTo>
                    <a:lnTo>
                      <a:pt x="2118" y="5483"/>
                    </a:lnTo>
                    <a:lnTo>
                      <a:pt x="1802" y="5996"/>
                    </a:lnTo>
                    <a:lnTo>
                      <a:pt x="1500" y="6509"/>
                    </a:lnTo>
                    <a:lnTo>
                      <a:pt x="1224" y="7048"/>
                    </a:lnTo>
                    <a:lnTo>
                      <a:pt x="974" y="7600"/>
                    </a:lnTo>
                    <a:lnTo>
                      <a:pt x="750" y="8165"/>
                    </a:lnTo>
                    <a:lnTo>
                      <a:pt x="553" y="8744"/>
                    </a:lnTo>
                    <a:lnTo>
                      <a:pt x="395" y="9335"/>
                    </a:lnTo>
                    <a:lnTo>
                      <a:pt x="251" y="9940"/>
                    </a:lnTo>
                    <a:lnTo>
                      <a:pt x="145" y="10558"/>
                    </a:lnTo>
                    <a:lnTo>
                      <a:pt x="93" y="10860"/>
                    </a:lnTo>
                    <a:lnTo>
                      <a:pt x="67" y="11176"/>
                    </a:lnTo>
                    <a:lnTo>
                      <a:pt x="27" y="11492"/>
                    </a:lnTo>
                    <a:lnTo>
                      <a:pt x="14" y="11807"/>
                    </a:lnTo>
                    <a:lnTo>
                      <a:pt x="1" y="12123"/>
                    </a:lnTo>
                    <a:lnTo>
                      <a:pt x="1" y="12451"/>
                    </a:lnTo>
                    <a:lnTo>
                      <a:pt x="1" y="64609"/>
                    </a:lnTo>
                    <a:lnTo>
                      <a:pt x="1" y="64767"/>
                    </a:lnTo>
                    <a:lnTo>
                      <a:pt x="27" y="64924"/>
                    </a:lnTo>
                    <a:lnTo>
                      <a:pt x="67" y="65082"/>
                    </a:lnTo>
                    <a:lnTo>
                      <a:pt x="119" y="65227"/>
                    </a:lnTo>
                    <a:lnTo>
                      <a:pt x="185" y="65385"/>
                    </a:lnTo>
                    <a:lnTo>
                      <a:pt x="277" y="65529"/>
                    </a:lnTo>
                    <a:lnTo>
                      <a:pt x="369" y="65674"/>
                    </a:lnTo>
                    <a:lnTo>
                      <a:pt x="487" y="65818"/>
                    </a:lnTo>
                    <a:lnTo>
                      <a:pt x="606" y="65950"/>
                    </a:lnTo>
                    <a:lnTo>
                      <a:pt x="750" y="66094"/>
                    </a:lnTo>
                    <a:lnTo>
                      <a:pt x="908" y="66226"/>
                    </a:lnTo>
                    <a:lnTo>
                      <a:pt x="1066" y="66357"/>
                    </a:lnTo>
                    <a:lnTo>
                      <a:pt x="1250" y="66489"/>
                    </a:lnTo>
                    <a:lnTo>
                      <a:pt x="1447" y="66607"/>
                    </a:lnTo>
                    <a:lnTo>
                      <a:pt x="1644" y="66739"/>
                    </a:lnTo>
                    <a:lnTo>
                      <a:pt x="1868" y="66857"/>
                    </a:lnTo>
                    <a:lnTo>
                      <a:pt x="2328" y="67094"/>
                    </a:lnTo>
                    <a:lnTo>
                      <a:pt x="2854" y="67317"/>
                    </a:lnTo>
                    <a:lnTo>
                      <a:pt x="3406" y="67541"/>
                    </a:lnTo>
                    <a:lnTo>
                      <a:pt x="4011" y="67751"/>
                    </a:lnTo>
                    <a:lnTo>
                      <a:pt x="4655" y="67948"/>
                    </a:lnTo>
                    <a:lnTo>
                      <a:pt x="5326" y="68132"/>
                    </a:lnTo>
                    <a:lnTo>
                      <a:pt x="6036" y="68303"/>
                    </a:lnTo>
                    <a:lnTo>
                      <a:pt x="6785" y="68474"/>
                    </a:lnTo>
                    <a:lnTo>
                      <a:pt x="7574" y="68632"/>
                    </a:lnTo>
                    <a:lnTo>
                      <a:pt x="8376" y="68777"/>
                    </a:lnTo>
                    <a:lnTo>
                      <a:pt x="9217" y="68908"/>
                    </a:lnTo>
                    <a:lnTo>
                      <a:pt x="10072" y="69040"/>
                    </a:lnTo>
                    <a:lnTo>
                      <a:pt x="10966" y="69158"/>
                    </a:lnTo>
                    <a:lnTo>
                      <a:pt x="11873" y="69263"/>
                    </a:lnTo>
                    <a:lnTo>
                      <a:pt x="12807" y="69355"/>
                    </a:lnTo>
                    <a:lnTo>
                      <a:pt x="13753" y="69434"/>
                    </a:lnTo>
                    <a:lnTo>
                      <a:pt x="14713" y="69513"/>
                    </a:lnTo>
                    <a:lnTo>
                      <a:pt x="15686" y="69579"/>
                    </a:lnTo>
                    <a:lnTo>
                      <a:pt x="16672" y="69631"/>
                    </a:lnTo>
                    <a:lnTo>
                      <a:pt x="17671" y="69684"/>
                    </a:lnTo>
                    <a:lnTo>
                      <a:pt x="18684" y="69710"/>
                    </a:lnTo>
                    <a:lnTo>
                      <a:pt x="19696" y="69736"/>
                    </a:lnTo>
                    <a:lnTo>
                      <a:pt x="20709" y="69750"/>
                    </a:lnTo>
                    <a:lnTo>
                      <a:pt x="21734" y="69763"/>
                    </a:lnTo>
                    <a:lnTo>
                      <a:pt x="22747" y="69750"/>
                    </a:lnTo>
                    <a:lnTo>
                      <a:pt x="23759" y="69736"/>
                    </a:lnTo>
                    <a:lnTo>
                      <a:pt x="24771" y="69710"/>
                    </a:lnTo>
                    <a:lnTo>
                      <a:pt x="25784" y="69684"/>
                    </a:lnTo>
                    <a:lnTo>
                      <a:pt x="26783" y="69631"/>
                    </a:lnTo>
                    <a:lnTo>
                      <a:pt x="27769" y="69579"/>
                    </a:lnTo>
                    <a:lnTo>
                      <a:pt x="28742" y="69513"/>
                    </a:lnTo>
                    <a:lnTo>
                      <a:pt x="29715" y="69434"/>
                    </a:lnTo>
                    <a:lnTo>
                      <a:pt x="30662" y="69355"/>
                    </a:lnTo>
                    <a:lnTo>
                      <a:pt x="31582" y="69263"/>
                    </a:lnTo>
                    <a:lnTo>
                      <a:pt x="32489" y="69158"/>
                    </a:lnTo>
                    <a:lnTo>
                      <a:pt x="33383" y="69040"/>
                    </a:lnTo>
                    <a:lnTo>
                      <a:pt x="34251" y="68908"/>
                    </a:lnTo>
                    <a:lnTo>
                      <a:pt x="35079" y="68777"/>
                    </a:lnTo>
                    <a:lnTo>
                      <a:pt x="35894" y="68632"/>
                    </a:lnTo>
                    <a:lnTo>
                      <a:pt x="36670" y="68474"/>
                    </a:lnTo>
                    <a:lnTo>
                      <a:pt x="37419" y="68303"/>
                    </a:lnTo>
                    <a:lnTo>
                      <a:pt x="38129" y="68132"/>
                    </a:lnTo>
                    <a:lnTo>
                      <a:pt x="38813" y="67948"/>
                    </a:lnTo>
                    <a:lnTo>
                      <a:pt x="39457" y="67751"/>
                    </a:lnTo>
                    <a:lnTo>
                      <a:pt x="40049" y="67541"/>
                    </a:lnTo>
                    <a:lnTo>
                      <a:pt x="40614" y="67317"/>
                    </a:lnTo>
                    <a:lnTo>
                      <a:pt x="41127" y="67094"/>
                    </a:lnTo>
                    <a:lnTo>
                      <a:pt x="41600" y="66857"/>
                    </a:lnTo>
                    <a:lnTo>
                      <a:pt x="41811" y="66739"/>
                    </a:lnTo>
                    <a:lnTo>
                      <a:pt x="42021" y="66607"/>
                    </a:lnTo>
                    <a:lnTo>
                      <a:pt x="42205" y="66489"/>
                    </a:lnTo>
                    <a:lnTo>
                      <a:pt x="42389" y="66357"/>
                    </a:lnTo>
                    <a:lnTo>
                      <a:pt x="42560" y="66226"/>
                    </a:lnTo>
                    <a:lnTo>
                      <a:pt x="42705" y="66094"/>
                    </a:lnTo>
                    <a:lnTo>
                      <a:pt x="42850" y="65950"/>
                    </a:lnTo>
                    <a:lnTo>
                      <a:pt x="42981" y="65818"/>
                    </a:lnTo>
                    <a:lnTo>
                      <a:pt x="43086" y="65674"/>
                    </a:lnTo>
                    <a:lnTo>
                      <a:pt x="43191" y="65529"/>
                    </a:lnTo>
                    <a:lnTo>
                      <a:pt x="43270" y="65385"/>
                    </a:lnTo>
                    <a:lnTo>
                      <a:pt x="43336" y="65227"/>
                    </a:lnTo>
                    <a:lnTo>
                      <a:pt x="43389" y="65082"/>
                    </a:lnTo>
                    <a:lnTo>
                      <a:pt x="43428" y="64924"/>
                    </a:lnTo>
                    <a:lnTo>
                      <a:pt x="43454" y="64767"/>
                    </a:lnTo>
                    <a:lnTo>
                      <a:pt x="43467" y="64609"/>
                    </a:lnTo>
                    <a:lnTo>
                      <a:pt x="43467" y="12451"/>
                    </a:lnTo>
                    <a:lnTo>
                      <a:pt x="43454" y="12123"/>
                    </a:lnTo>
                    <a:lnTo>
                      <a:pt x="43441" y="11807"/>
                    </a:lnTo>
                    <a:lnTo>
                      <a:pt x="43428" y="11492"/>
                    </a:lnTo>
                    <a:lnTo>
                      <a:pt x="43402" y="11176"/>
                    </a:lnTo>
                    <a:lnTo>
                      <a:pt x="43362" y="10860"/>
                    </a:lnTo>
                    <a:lnTo>
                      <a:pt x="43323" y="10558"/>
                    </a:lnTo>
                    <a:lnTo>
                      <a:pt x="43205" y="9940"/>
                    </a:lnTo>
                    <a:lnTo>
                      <a:pt x="43073" y="9335"/>
                    </a:lnTo>
                    <a:lnTo>
                      <a:pt x="42902" y="8744"/>
                    </a:lnTo>
                    <a:lnTo>
                      <a:pt x="42705" y="8165"/>
                    </a:lnTo>
                    <a:lnTo>
                      <a:pt x="42481" y="7600"/>
                    </a:lnTo>
                    <a:lnTo>
                      <a:pt x="42232" y="7048"/>
                    </a:lnTo>
                    <a:lnTo>
                      <a:pt x="41955" y="6509"/>
                    </a:lnTo>
                    <a:lnTo>
                      <a:pt x="41666" y="5996"/>
                    </a:lnTo>
                    <a:lnTo>
                      <a:pt x="41338" y="5483"/>
                    </a:lnTo>
                    <a:lnTo>
                      <a:pt x="40996" y="4997"/>
                    </a:lnTo>
                    <a:lnTo>
                      <a:pt x="40614" y="4523"/>
                    </a:lnTo>
                    <a:lnTo>
                      <a:pt x="40233" y="4076"/>
                    </a:lnTo>
                    <a:lnTo>
                      <a:pt x="39812" y="3642"/>
                    </a:lnTo>
                    <a:lnTo>
                      <a:pt x="39379" y="3235"/>
                    </a:lnTo>
                    <a:lnTo>
                      <a:pt x="38931" y="2840"/>
                    </a:lnTo>
                    <a:lnTo>
                      <a:pt x="38458" y="2472"/>
                    </a:lnTo>
                    <a:lnTo>
                      <a:pt x="37972" y="2130"/>
                    </a:lnTo>
                    <a:lnTo>
                      <a:pt x="37472" y="1802"/>
                    </a:lnTo>
                    <a:lnTo>
                      <a:pt x="36946" y="1499"/>
                    </a:lnTo>
                    <a:lnTo>
                      <a:pt x="36407" y="1223"/>
                    </a:lnTo>
                    <a:lnTo>
                      <a:pt x="35855" y="973"/>
                    </a:lnTo>
                    <a:lnTo>
                      <a:pt x="35290" y="750"/>
                    </a:lnTo>
                    <a:lnTo>
                      <a:pt x="34711" y="553"/>
                    </a:lnTo>
                    <a:lnTo>
                      <a:pt x="34119" y="395"/>
                    </a:lnTo>
                    <a:lnTo>
                      <a:pt x="33528" y="250"/>
                    </a:lnTo>
                    <a:lnTo>
                      <a:pt x="32910" y="145"/>
                    </a:lnTo>
                    <a:lnTo>
                      <a:pt x="32594" y="92"/>
                    </a:lnTo>
                    <a:lnTo>
                      <a:pt x="32292" y="66"/>
                    </a:lnTo>
                    <a:lnTo>
                      <a:pt x="31976" y="40"/>
                    </a:lnTo>
                    <a:lnTo>
                      <a:pt x="31648" y="14"/>
                    </a:lnTo>
                    <a:lnTo>
                      <a:pt x="3133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083;p29">
                <a:extLst>
                  <a:ext uri="{FF2B5EF4-FFF2-40B4-BE49-F238E27FC236}">
                    <a16:creationId xmlns:a16="http://schemas.microsoft.com/office/drawing/2014/main" id="{F03B75B1-5365-237F-79C0-470755AA04A9}"/>
                  </a:ext>
                </a:extLst>
              </p:cNvPr>
              <p:cNvSpPr/>
              <p:nvPr/>
            </p:nvSpPr>
            <p:spPr>
              <a:xfrm>
                <a:off x="4618120" y="1648377"/>
                <a:ext cx="158450" cy="377095"/>
              </a:xfrm>
              <a:custGeom>
                <a:avLst/>
                <a:gdLst/>
                <a:ahLst/>
                <a:cxnLst/>
                <a:rect l="l" t="t" r="r" b="b"/>
                <a:pathLst>
                  <a:path w="8718" h="20748" extrusionOk="0">
                    <a:moveTo>
                      <a:pt x="2906" y="0"/>
                    </a:moveTo>
                    <a:lnTo>
                      <a:pt x="2616" y="14"/>
                    </a:lnTo>
                    <a:lnTo>
                      <a:pt x="2327" y="53"/>
                    </a:lnTo>
                    <a:lnTo>
                      <a:pt x="2051" y="132"/>
                    </a:lnTo>
                    <a:lnTo>
                      <a:pt x="1775" y="224"/>
                    </a:lnTo>
                    <a:lnTo>
                      <a:pt x="1525" y="355"/>
                    </a:lnTo>
                    <a:lnTo>
                      <a:pt x="1289" y="500"/>
                    </a:lnTo>
                    <a:lnTo>
                      <a:pt x="1065" y="658"/>
                    </a:lnTo>
                    <a:lnTo>
                      <a:pt x="855" y="855"/>
                    </a:lnTo>
                    <a:lnTo>
                      <a:pt x="671" y="1052"/>
                    </a:lnTo>
                    <a:lnTo>
                      <a:pt x="500" y="1276"/>
                    </a:lnTo>
                    <a:lnTo>
                      <a:pt x="355" y="1526"/>
                    </a:lnTo>
                    <a:lnTo>
                      <a:pt x="237" y="1775"/>
                    </a:lnTo>
                    <a:lnTo>
                      <a:pt x="132" y="2038"/>
                    </a:lnTo>
                    <a:lnTo>
                      <a:pt x="66" y="2315"/>
                    </a:lnTo>
                    <a:lnTo>
                      <a:pt x="13" y="2604"/>
                    </a:lnTo>
                    <a:lnTo>
                      <a:pt x="0" y="2906"/>
                    </a:lnTo>
                    <a:lnTo>
                      <a:pt x="0" y="17842"/>
                    </a:lnTo>
                    <a:lnTo>
                      <a:pt x="13" y="18144"/>
                    </a:lnTo>
                    <a:lnTo>
                      <a:pt x="66" y="18434"/>
                    </a:lnTo>
                    <a:lnTo>
                      <a:pt x="132" y="18710"/>
                    </a:lnTo>
                    <a:lnTo>
                      <a:pt x="237" y="18973"/>
                    </a:lnTo>
                    <a:lnTo>
                      <a:pt x="355" y="19223"/>
                    </a:lnTo>
                    <a:lnTo>
                      <a:pt x="500" y="19472"/>
                    </a:lnTo>
                    <a:lnTo>
                      <a:pt x="671" y="19696"/>
                    </a:lnTo>
                    <a:lnTo>
                      <a:pt x="855" y="19893"/>
                    </a:lnTo>
                    <a:lnTo>
                      <a:pt x="1065" y="20090"/>
                    </a:lnTo>
                    <a:lnTo>
                      <a:pt x="1289" y="20248"/>
                    </a:lnTo>
                    <a:lnTo>
                      <a:pt x="1525" y="20393"/>
                    </a:lnTo>
                    <a:lnTo>
                      <a:pt x="1775" y="20524"/>
                    </a:lnTo>
                    <a:lnTo>
                      <a:pt x="2051" y="20616"/>
                    </a:lnTo>
                    <a:lnTo>
                      <a:pt x="2327" y="20695"/>
                    </a:lnTo>
                    <a:lnTo>
                      <a:pt x="2616" y="20735"/>
                    </a:lnTo>
                    <a:lnTo>
                      <a:pt x="2906" y="20748"/>
                    </a:lnTo>
                    <a:lnTo>
                      <a:pt x="5811" y="20748"/>
                    </a:lnTo>
                    <a:lnTo>
                      <a:pt x="6114" y="20735"/>
                    </a:lnTo>
                    <a:lnTo>
                      <a:pt x="6403" y="20695"/>
                    </a:lnTo>
                    <a:lnTo>
                      <a:pt x="6679" y="20616"/>
                    </a:lnTo>
                    <a:lnTo>
                      <a:pt x="6942" y="20524"/>
                    </a:lnTo>
                    <a:lnTo>
                      <a:pt x="7205" y="20393"/>
                    </a:lnTo>
                    <a:lnTo>
                      <a:pt x="7442" y="20248"/>
                    </a:lnTo>
                    <a:lnTo>
                      <a:pt x="7665" y="20090"/>
                    </a:lnTo>
                    <a:lnTo>
                      <a:pt x="7862" y="19893"/>
                    </a:lnTo>
                    <a:lnTo>
                      <a:pt x="8060" y="19696"/>
                    </a:lnTo>
                    <a:lnTo>
                      <a:pt x="8217" y="19472"/>
                    </a:lnTo>
                    <a:lnTo>
                      <a:pt x="8362" y="19223"/>
                    </a:lnTo>
                    <a:lnTo>
                      <a:pt x="8494" y="18973"/>
                    </a:lnTo>
                    <a:lnTo>
                      <a:pt x="8586" y="18710"/>
                    </a:lnTo>
                    <a:lnTo>
                      <a:pt x="8664" y="18434"/>
                    </a:lnTo>
                    <a:lnTo>
                      <a:pt x="8704" y="18144"/>
                    </a:lnTo>
                    <a:lnTo>
                      <a:pt x="8717" y="17842"/>
                    </a:lnTo>
                    <a:lnTo>
                      <a:pt x="8717" y="2906"/>
                    </a:lnTo>
                    <a:lnTo>
                      <a:pt x="8704" y="2604"/>
                    </a:lnTo>
                    <a:lnTo>
                      <a:pt x="8664" y="2315"/>
                    </a:lnTo>
                    <a:lnTo>
                      <a:pt x="8586" y="2038"/>
                    </a:lnTo>
                    <a:lnTo>
                      <a:pt x="8494" y="1775"/>
                    </a:lnTo>
                    <a:lnTo>
                      <a:pt x="8362" y="1526"/>
                    </a:lnTo>
                    <a:lnTo>
                      <a:pt x="8217" y="1276"/>
                    </a:lnTo>
                    <a:lnTo>
                      <a:pt x="8060" y="1052"/>
                    </a:lnTo>
                    <a:lnTo>
                      <a:pt x="7862" y="855"/>
                    </a:lnTo>
                    <a:lnTo>
                      <a:pt x="7665" y="658"/>
                    </a:lnTo>
                    <a:lnTo>
                      <a:pt x="7442" y="500"/>
                    </a:lnTo>
                    <a:lnTo>
                      <a:pt x="7205" y="355"/>
                    </a:lnTo>
                    <a:lnTo>
                      <a:pt x="6942" y="224"/>
                    </a:lnTo>
                    <a:lnTo>
                      <a:pt x="6679" y="132"/>
                    </a:lnTo>
                    <a:lnTo>
                      <a:pt x="6403" y="53"/>
                    </a:lnTo>
                    <a:lnTo>
                      <a:pt x="6114" y="14"/>
                    </a:lnTo>
                    <a:lnTo>
                      <a:pt x="5811" y="0"/>
                    </a:lnTo>
                    <a:close/>
                  </a:path>
                </a:pathLst>
              </a:custGeom>
              <a:solidFill>
                <a:srgbClr val="FFF2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084;p29">
                <a:extLst>
                  <a:ext uri="{FF2B5EF4-FFF2-40B4-BE49-F238E27FC236}">
                    <a16:creationId xmlns:a16="http://schemas.microsoft.com/office/drawing/2014/main" id="{5D1A4B00-F562-9C59-A27D-3F7133CBC68F}"/>
                  </a:ext>
                </a:extLst>
              </p:cNvPr>
              <p:cNvSpPr/>
              <p:nvPr/>
            </p:nvSpPr>
            <p:spPr>
              <a:xfrm>
                <a:off x="4618120" y="1819483"/>
                <a:ext cx="158450" cy="365390"/>
              </a:xfrm>
              <a:custGeom>
                <a:avLst/>
                <a:gdLst/>
                <a:ahLst/>
                <a:cxnLst/>
                <a:rect l="l" t="t" r="r" b="b"/>
                <a:pathLst>
                  <a:path w="8718" h="20104" extrusionOk="0">
                    <a:moveTo>
                      <a:pt x="0" y="0"/>
                    </a:moveTo>
                    <a:lnTo>
                      <a:pt x="0" y="12885"/>
                    </a:lnTo>
                    <a:lnTo>
                      <a:pt x="736" y="12912"/>
                    </a:lnTo>
                    <a:lnTo>
                      <a:pt x="4339" y="20103"/>
                    </a:lnTo>
                    <a:lnTo>
                      <a:pt x="7994" y="12912"/>
                    </a:lnTo>
                    <a:lnTo>
                      <a:pt x="8717" y="12885"/>
                    </a:lnTo>
                    <a:lnTo>
                      <a:pt x="871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085;p29">
                <a:extLst>
                  <a:ext uri="{FF2B5EF4-FFF2-40B4-BE49-F238E27FC236}">
                    <a16:creationId xmlns:a16="http://schemas.microsoft.com/office/drawing/2014/main" id="{48F12DA6-02DD-E358-6D1B-F186978A6D13}"/>
                  </a:ext>
                </a:extLst>
              </p:cNvPr>
              <p:cNvSpPr/>
              <p:nvPr/>
            </p:nvSpPr>
            <p:spPr>
              <a:xfrm>
                <a:off x="4618120" y="1625676"/>
                <a:ext cx="158450" cy="181150"/>
              </a:xfrm>
              <a:custGeom>
                <a:avLst/>
                <a:gdLst/>
                <a:ahLst/>
                <a:cxnLst/>
                <a:rect l="l" t="t" r="r" b="b"/>
                <a:pathLst>
                  <a:path w="8718" h="9967" extrusionOk="0">
                    <a:moveTo>
                      <a:pt x="2906" y="0"/>
                    </a:moveTo>
                    <a:lnTo>
                      <a:pt x="2616" y="14"/>
                    </a:lnTo>
                    <a:lnTo>
                      <a:pt x="2327" y="66"/>
                    </a:lnTo>
                    <a:lnTo>
                      <a:pt x="2051" y="132"/>
                    </a:lnTo>
                    <a:lnTo>
                      <a:pt x="1775" y="237"/>
                    </a:lnTo>
                    <a:lnTo>
                      <a:pt x="1525" y="355"/>
                    </a:lnTo>
                    <a:lnTo>
                      <a:pt x="1289" y="500"/>
                    </a:lnTo>
                    <a:lnTo>
                      <a:pt x="1065" y="671"/>
                    </a:lnTo>
                    <a:lnTo>
                      <a:pt x="855" y="855"/>
                    </a:lnTo>
                    <a:lnTo>
                      <a:pt x="671" y="1065"/>
                    </a:lnTo>
                    <a:lnTo>
                      <a:pt x="500" y="1289"/>
                    </a:lnTo>
                    <a:lnTo>
                      <a:pt x="355" y="1526"/>
                    </a:lnTo>
                    <a:lnTo>
                      <a:pt x="237" y="1775"/>
                    </a:lnTo>
                    <a:lnTo>
                      <a:pt x="132" y="2038"/>
                    </a:lnTo>
                    <a:lnTo>
                      <a:pt x="66" y="2328"/>
                    </a:lnTo>
                    <a:lnTo>
                      <a:pt x="13" y="2617"/>
                    </a:lnTo>
                    <a:lnTo>
                      <a:pt x="0" y="2906"/>
                    </a:lnTo>
                    <a:lnTo>
                      <a:pt x="0" y="9204"/>
                    </a:lnTo>
                    <a:lnTo>
                      <a:pt x="526" y="9375"/>
                    </a:lnTo>
                    <a:lnTo>
                      <a:pt x="1052" y="9533"/>
                    </a:lnTo>
                    <a:lnTo>
                      <a:pt x="1591" y="9664"/>
                    </a:lnTo>
                    <a:lnTo>
                      <a:pt x="2130" y="9769"/>
                    </a:lnTo>
                    <a:lnTo>
                      <a:pt x="2682" y="9848"/>
                    </a:lnTo>
                    <a:lnTo>
                      <a:pt x="3234" y="9914"/>
                    </a:lnTo>
                    <a:lnTo>
                      <a:pt x="3800" y="9953"/>
                    </a:lnTo>
                    <a:lnTo>
                      <a:pt x="4365" y="9967"/>
                    </a:lnTo>
                    <a:lnTo>
                      <a:pt x="4930" y="9953"/>
                    </a:lnTo>
                    <a:lnTo>
                      <a:pt x="5483" y="9914"/>
                    </a:lnTo>
                    <a:lnTo>
                      <a:pt x="6048" y="9848"/>
                    </a:lnTo>
                    <a:lnTo>
                      <a:pt x="6587" y="9769"/>
                    </a:lnTo>
                    <a:lnTo>
                      <a:pt x="7139" y="9664"/>
                    </a:lnTo>
                    <a:lnTo>
                      <a:pt x="7665" y="9533"/>
                    </a:lnTo>
                    <a:lnTo>
                      <a:pt x="8204" y="9375"/>
                    </a:lnTo>
                    <a:lnTo>
                      <a:pt x="8717" y="9204"/>
                    </a:lnTo>
                    <a:lnTo>
                      <a:pt x="8717" y="2906"/>
                    </a:lnTo>
                    <a:lnTo>
                      <a:pt x="8704" y="2617"/>
                    </a:lnTo>
                    <a:lnTo>
                      <a:pt x="8664" y="2328"/>
                    </a:lnTo>
                    <a:lnTo>
                      <a:pt x="8586" y="2038"/>
                    </a:lnTo>
                    <a:lnTo>
                      <a:pt x="8494" y="1775"/>
                    </a:lnTo>
                    <a:lnTo>
                      <a:pt x="8362" y="1526"/>
                    </a:lnTo>
                    <a:lnTo>
                      <a:pt x="8217" y="1289"/>
                    </a:lnTo>
                    <a:lnTo>
                      <a:pt x="8060" y="1065"/>
                    </a:lnTo>
                    <a:lnTo>
                      <a:pt x="7862" y="855"/>
                    </a:lnTo>
                    <a:lnTo>
                      <a:pt x="7665" y="671"/>
                    </a:lnTo>
                    <a:lnTo>
                      <a:pt x="7442" y="500"/>
                    </a:lnTo>
                    <a:lnTo>
                      <a:pt x="7205" y="355"/>
                    </a:lnTo>
                    <a:lnTo>
                      <a:pt x="6942" y="237"/>
                    </a:lnTo>
                    <a:lnTo>
                      <a:pt x="6679" y="132"/>
                    </a:lnTo>
                    <a:lnTo>
                      <a:pt x="6403" y="66"/>
                    </a:lnTo>
                    <a:lnTo>
                      <a:pt x="6114" y="14"/>
                    </a:lnTo>
                    <a:lnTo>
                      <a:pt x="5811" y="0"/>
                    </a:ln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086;p29">
                <a:extLst>
                  <a:ext uri="{FF2B5EF4-FFF2-40B4-BE49-F238E27FC236}">
                    <a16:creationId xmlns:a16="http://schemas.microsoft.com/office/drawing/2014/main" id="{CE331321-498D-6BE9-CAFD-6D5A7395E281}"/>
                  </a:ext>
                </a:extLst>
              </p:cNvPr>
              <p:cNvSpPr/>
              <p:nvPr/>
            </p:nvSpPr>
            <p:spPr>
              <a:xfrm>
                <a:off x="4429564" y="1165648"/>
                <a:ext cx="535526" cy="618459"/>
              </a:xfrm>
              <a:custGeom>
                <a:avLst/>
                <a:gdLst/>
                <a:ahLst/>
                <a:cxnLst/>
                <a:rect l="l" t="t" r="r" b="b"/>
                <a:pathLst>
                  <a:path w="29465" h="34028" extrusionOk="0">
                    <a:moveTo>
                      <a:pt x="14358" y="1"/>
                    </a:moveTo>
                    <a:lnTo>
                      <a:pt x="13977" y="14"/>
                    </a:lnTo>
                    <a:lnTo>
                      <a:pt x="13608" y="40"/>
                    </a:lnTo>
                    <a:lnTo>
                      <a:pt x="13227" y="80"/>
                    </a:lnTo>
                    <a:lnTo>
                      <a:pt x="12859" y="132"/>
                    </a:lnTo>
                    <a:lnTo>
                      <a:pt x="12491" y="198"/>
                    </a:lnTo>
                    <a:lnTo>
                      <a:pt x="12123" y="264"/>
                    </a:lnTo>
                    <a:lnTo>
                      <a:pt x="11768" y="343"/>
                    </a:lnTo>
                    <a:lnTo>
                      <a:pt x="11413" y="435"/>
                    </a:lnTo>
                    <a:lnTo>
                      <a:pt x="11058" y="527"/>
                    </a:lnTo>
                    <a:lnTo>
                      <a:pt x="10703" y="645"/>
                    </a:lnTo>
                    <a:lnTo>
                      <a:pt x="10361" y="763"/>
                    </a:lnTo>
                    <a:lnTo>
                      <a:pt x="10006" y="895"/>
                    </a:lnTo>
                    <a:lnTo>
                      <a:pt x="9664" y="1026"/>
                    </a:lnTo>
                    <a:lnTo>
                      <a:pt x="9335" y="1171"/>
                    </a:lnTo>
                    <a:lnTo>
                      <a:pt x="9007" y="1329"/>
                    </a:lnTo>
                    <a:lnTo>
                      <a:pt x="8678" y="1500"/>
                    </a:lnTo>
                    <a:lnTo>
                      <a:pt x="8349" y="1671"/>
                    </a:lnTo>
                    <a:lnTo>
                      <a:pt x="8034" y="1855"/>
                    </a:lnTo>
                    <a:lnTo>
                      <a:pt x="7718" y="2052"/>
                    </a:lnTo>
                    <a:lnTo>
                      <a:pt x="7403" y="2249"/>
                    </a:lnTo>
                    <a:lnTo>
                      <a:pt x="7100" y="2460"/>
                    </a:lnTo>
                    <a:lnTo>
                      <a:pt x="6798" y="2683"/>
                    </a:lnTo>
                    <a:lnTo>
                      <a:pt x="6495" y="2907"/>
                    </a:lnTo>
                    <a:lnTo>
                      <a:pt x="6206" y="3130"/>
                    </a:lnTo>
                    <a:lnTo>
                      <a:pt x="5917" y="3380"/>
                    </a:lnTo>
                    <a:lnTo>
                      <a:pt x="5641" y="3630"/>
                    </a:lnTo>
                    <a:lnTo>
                      <a:pt x="5365" y="3880"/>
                    </a:lnTo>
                    <a:lnTo>
                      <a:pt x="5089" y="4142"/>
                    </a:lnTo>
                    <a:lnTo>
                      <a:pt x="4826" y="4419"/>
                    </a:lnTo>
                    <a:lnTo>
                      <a:pt x="4576" y="4695"/>
                    </a:lnTo>
                    <a:lnTo>
                      <a:pt x="4313" y="4984"/>
                    </a:lnTo>
                    <a:lnTo>
                      <a:pt x="4076" y="5273"/>
                    </a:lnTo>
                    <a:lnTo>
                      <a:pt x="3826" y="5576"/>
                    </a:lnTo>
                    <a:lnTo>
                      <a:pt x="3590" y="5878"/>
                    </a:lnTo>
                    <a:lnTo>
                      <a:pt x="3366" y="6194"/>
                    </a:lnTo>
                    <a:lnTo>
                      <a:pt x="3143" y="6509"/>
                    </a:lnTo>
                    <a:lnTo>
                      <a:pt x="2932" y="6838"/>
                    </a:lnTo>
                    <a:lnTo>
                      <a:pt x="2722" y="7166"/>
                    </a:lnTo>
                    <a:lnTo>
                      <a:pt x="2525" y="7495"/>
                    </a:lnTo>
                    <a:lnTo>
                      <a:pt x="2328" y="7837"/>
                    </a:lnTo>
                    <a:lnTo>
                      <a:pt x="2130" y="8192"/>
                    </a:lnTo>
                    <a:lnTo>
                      <a:pt x="1959" y="8547"/>
                    </a:lnTo>
                    <a:lnTo>
                      <a:pt x="1775" y="8902"/>
                    </a:lnTo>
                    <a:lnTo>
                      <a:pt x="1618" y="9270"/>
                    </a:lnTo>
                    <a:lnTo>
                      <a:pt x="1460" y="9638"/>
                    </a:lnTo>
                    <a:lnTo>
                      <a:pt x="1302" y="10006"/>
                    </a:lnTo>
                    <a:lnTo>
                      <a:pt x="1157" y="10388"/>
                    </a:lnTo>
                    <a:lnTo>
                      <a:pt x="1026" y="10769"/>
                    </a:lnTo>
                    <a:lnTo>
                      <a:pt x="894" y="11163"/>
                    </a:lnTo>
                    <a:lnTo>
                      <a:pt x="776" y="11558"/>
                    </a:lnTo>
                    <a:lnTo>
                      <a:pt x="671" y="11952"/>
                    </a:lnTo>
                    <a:lnTo>
                      <a:pt x="566" y="12360"/>
                    </a:lnTo>
                    <a:lnTo>
                      <a:pt x="461" y="12754"/>
                    </a:lnTo>
                    <a:lnTo>
                      <a:pt x="382" y="13175"/>
                    </a:lnTo>
                    <a:lnTo>
                      <a:pt x="303" y="13583"/>
                    </a:lnTo>
                    <a:lnTo>
                      <a:pt x="237" y="14003"/>
                    </a:lnTo>
                    <a:lnTo>
                      <a:pt x="171" y="14424"/>
                    </a:lnTo>
                    <a:lnTo>
                      <a:pt x="119" y="14845"/>
                    </a:lnTo>
                    <a:lnTo>
                      <a:pt x="79" y="15279"/>
                    </a:lnTo>
                    <a:lnTo>
                      <a:pt x="40" y="15699"/>
                    </a:lnTo>
                    <a:lnTo>
                      <a:pt x="27" y="16133"/>
                    </a:lnTo>
                    <a:lnTo>
                      <a:pt x="14" y="16567"/>
                    </a:lnTo>
                    <a:lnTo>
                      <a:pt x="0" y="17014"/>
                    </a:lnTo>
                    <a:lnTo>
                      <a:pt x="14" y="17448"/>
                    </a:lnTo>
                    <a:lnTo>
                      <a:pt x="27" y="17882"/>
                    </a:lnTo>
                    <a:lnTo>
                      <a:pt x="40" y="18316"/>
                    </a:lnTo>
                    <a:lnTo>
                      <a:pt x="79" y="18750"/>
                    </a:lnTo>
                    <a:lnTo>
                      <a:pt x="119" y="19184"/>
                    </a:lnTo>
                    <a:lnTo>
                      <a:pt x="171" y="19604"/>
                    </a:lnTo>
                    <a:lnTo>
                      <a:pt x="237" y="20025"/>
                    </a:lnTo>
                    <a:lnTo>
                      <a:pt x="303" y="20446"/>
                    </a:lnTo>
                    <a:lnTo>
                      <a:pt x="382" y="20853"/>
                    </a:lnTo>
                    <a:lnTo>
                      <a:pt x="461" y="21261"/>
                    </a:lnTo>
                    <a:lnTo>
                      <a:pt x="566" y="21669"/>
                    </a:lnTo>
                    <a:lnTo>
                      <a:pt x="671" y="22076"/>
                    </a:lnTo>
                    <a:lnTo>
                      <a:pt x="776" y="22471"/>
                    </a:lnTo>
                    <a:lnTo>
                      <a:pt x="894" y="22865"/>
                    </a:lnTo>
                    <a:lnTo>
                      <a:pt x="1026" y="23246"/>
                    </a:lnTo>
                    <a:lnTo>
                      <a:pt x="1157" y="23641"/>
                    </a:lnTo>
                    <a:lnTo>
                      <a:pt x="1302" y="24009"/>
                    </a:lnTo>
                    <a:lnTo>
                      <a:pt x="1460" y="24390"/>
                    </a:lnTo>
                    <a:lnTo>
                      <a:pt x="1618" y="24758"/>
                    </a:lnTo>
                    <a:lnTo>
                      <a:pt x="1775" y="25126"/>
                    </a:lnTo>
                    <a:lnTo>
                      <a:pt x="1959" y="25481"/>
                    </a:lnTo>
                    <a:lnTo>
                      <a:pt x="2130" y="25836"/>
                    </a:lnTo>
                    <a:lnTo>
                      <a:pt x="2328" y="26178"/>
                    </a:lnTo>
                    <a:lnTo>
                      <a:pt x="2525" y="26520"/>
                    </a:lnTo>
                    <a:lnTo>
                      <a:pt x="2722" y="26862"/>
                    </a:lnTo>
                    <a:lnTo>
                      <a:pt x="2932" y="27191"/>
                    </a:lnTo>
                    <a:lnTo>
                      <a:pt x="3143" y="27519"/>
                    </a:lnTo>
                    <a:lnTo>
                      <a:pt x="3366" y="27835"/>
                    </a:lnTo>
                    <a:lnTo>
                      <a:pt x="3590" y="28150"/>
                    </a:lnTo>
                    <a:lnTo>
                      <a:pt x="3826" y="28453"/>
                    </a:lnTo>
                    <a:lnTo>
                      <a:pt x="4076" y="28755"/>
                    </a:lnTo>
                    <a:lnTo>
                      <a:pt x="4313" y="29044"/>
                    </a:lnTo>
                    <a:lnTo>
                      <a:pt x="4576" y="29334"/>
                    </a:lnTo>
                    <a:lnTo>
                      <a:pt x="4826" y="29610"/>
                    </a:lnTo>
                    <a:lnTo>
                      <a:pt x="5089" y="29873"/>
                    </a:lnTo>
                    <a:lnTo>
                      <a:pt x="5365" y="30149"/>
                    </a:lnTo>
                    <a:lnTo>
                      <a:pt x="5641" y="30399"/>
                    </a:lnTo>
                    <a:lnTo>
                      <a:pt x="5917" y="30648"/>
                    </a:lnTo>
                    <a:lnTo>
                      <a:pt x="6206" y="30885"/>
                    </a:lnTo>
                    <a:lnTo>
                      <a:pt x="6495" y="31122"/>
                    </a:lnTo>
                    <a:lnTo>
                      <a:pt x="6798" y="31345"/>
                    </a:lnTo>
                    <a:lnTo>
                      <a:pt x="7100" y="31569"/>
                    </a:lnTo>
                    <a:lnTo>
                      <a:pt x="7403" y="31779"/>
                    </a:lnTo>
                    <a:lnTo>
                      <a:pt x="7718" y="31976"/>
                    </a:lnTo>
                    <a:lnTo>
                      <a:pt x="8034" y="32160"/>
                    </a:lnTo>
                    <a:lnTo>
                      <a:pt x="8349" y="32345"/>
                    </a:lnTo>
                    <a:lnTo>
                      <a:pt x="8678" y="32529"/>
                    </a:lnTo>
                    <a:lnTo>
                      <a:pt x="9007" y="32686"/>
                    </a:lnTo>
                    <a:lnTo>
                      <a:pt x="9335" y="32844"/>
                    </a:lnTo>
                    <a:lnTo>
                      <a:pt x="9664" y="33002"/>
                    </a:lnTo>
                    <a:lnTo>
                      <a:pt x="10006" y="33133"/>
                    </a:lnTo>
                    <a:lnTo>
                      <a:pt x="10361" y="33265"/>
                    </a:lnTo>
                    <a:lnTo>
                      <a:pt x="10703" y="33383"/>
                    </a:lnTo>
                    <a:lnTo>
                      <a:pt x="11058" y="33488"/>
                    </a:lnTo>
                    <a:lnTo>
                      <a:pt x="11413" y="33594"/>
                    </a:lnTo>
                    <a:lnTo>
                      <a:pt x="11768" y="33686"/>
                    </a:lnTo>
                    <a:lnTo>
                      <a:pt x="12123" y="33765"/>
                    </a:lnTo>
                    <a:lnTo>
                      <a:pt x="12491" y="33830"/>
                    </a:lnTo>
                    <a:lnTo>
                      <a:pt x="12859" y="33896"/>
                    </a:lnTo>
                    <a:lnTo>
                      <a:pt x="13227" y="33935"/>
                    </a:lnTo>
                    <a:lnTo>
                      <a:pt x="13608" y="33975"/>
                    </a:lnTo>
                    <a:lnTo>
                      <a:pt x="13977" y="34001"/>
                    </a:lnTo>
                    <a:lnTo>
                      <a:pt x="14358" y="34027"/>
                    </a:lnTo>
                    <a:lnTo>
                      <a:pt x="15120" y="34027"/>
                    </a:lnTo>
                    <a:lnTo>
                      <a:pt x="15489" y="34001"/>
                    </a:lnTo>
                    <a:lnTo>
                      <a:pt x="15870" y="33975"/>
                    </a:lnTo>
                    <a:lnTo>
                      <a:pt x="16238" y="33935"/>
                    </a:lnTo>
                    <a:lnTo>
                      <a:pt x="16606" y="33896"/>
                    </a:lnTo>
                    <a:lnTo>
                      <a:pt x="16974" y="33830"/>
                    </a:lnTo>
                    <a:lnTo>
                      <a:pt x="17342" y="33765"/>
                    </a:lnTo>
                    <a:lnTo>
                      <a:pt x="17711" y="33686"/>
                    </a:lnTo>
                    <a:lnTo>
                      <a:pt x="18066" y="33594"/>
                    </a:lnTo>
                    <a:lnTo>
                      <a:pt x="18421" y="33488"/>
                    </a:lnTo>
                    <a:lnTo>
                      <a:pt x="18762" y="33383"/>
                    </a:lnTo>
                    <a:lnTo>
                      <a:pt x="19117" y="33265"/>
                    </a:lnTo>
                    <a:lnTo>
                      <a:pt x="19459" y="33133"/>
                    </a:lnTo>
                    <a:lnTo>
                      <a:pt x="19801" y="33002"/>
                    </a:lnTo>
                    <a:lnTo>
                      <a:pt x="20143" y="32844"/>
                    </a:lnTo>
                    <a:lnTo>
                      <a:pt x="20472" y="32686"/>
                    </a:lnTo>
                    <a:lnTo>
                      <a:pt x="20800" y="32529"/>
                    </a:lnTo>
                    <a:lnTo>
                      <a:pt x="21129" y="32345"/>
                    </a:lnTo>
                    <a:lnTo>
                      <a:pt x="21445" y="32160"/>
                    </a:lnTo>
                    <a:lnTo>
                      <a:pt x="21760" y="31976"/>
                    </a:lnTo>
                    <a:lnTo>
                      <a:pt x="22062" y="31779"/>
                    </a:lnTo>
                    <a:lnTo>
                      <a:pt x="22378" y="31569"/>
                    </a:lnTo>
                    <a:lnTo>
                      <a:pt x="22680" y="31345"/>
                    </a:lnTo>
                    <a:lnTo>
                      <a:pt x="22970" y="31122"/>
                    </a:lnTo>
                    <a:lnTo>
                      <a:pt x="23259" y="30885"/>
                    </a:lnTo>
                    <a:lnTo>
                      <a:pt x="23548" y="30648"/>
                    </a:lnTo>
                    <a:lnTo>
                      <a:pt x="23837" y="30399"/>
                    </a:lnTo>
                    <a:lnTo>
                      <a:pt x="24114" y="30149"/>
                    </a:lnTo>
                    <a:lnTo>
                      <a:pt x="24376" y="29873"/>
                    </a:lnTo>
                    <a:lnTo>
                      <a:pt x="24639" y="29610"/>
                    </a:lnTo>
                    <a:lnTo>
                      <a:pt x="24902" y="29334"/>
                    </a:lnTo>
                    <a:lnTo>
                      <a:pt x="25152" y="29044"/>
                    </a:lnTo>
                    <a:lnTo>
                      <a:pt x="25402" y="28755"/>
                    </a:lnTo>
                    <a:lnTo>
                      <a:pt x="25639" y="28453"/>
                    </a:lnTo>
                    <a:lnTo>
                      <a:pt x="25875" y="28150"/>
                    </a:lnTo>
                    <a:lnTo>
                      <a:pt x="26099" y="27835"/>
                    </a:lnTo>
                    <a:lnTo>
                      <a:pt x="26322" y="27519"/>
                    </a:lnTo>
                    <a:lnTo>
                      <a:pt x="26546" y="27191"/>
                    </a:lnTo>
                    <a:lnTo>
                      <a:pt x="26756" y="26862"/>
                    </a:lnTo>
                    <a:lnTo>
                      <a:pt x="26953" y="26520"/>
                    </a:lnTo>
                    <a:lnTo>
                      <a:pt x="27151" y="26178"/>
                    </a:lnTo>
                    <a:lnTo>
                      <a:pt x="27335" y="25836"/>
                    </a:lnTo>
                    <a:lnTo>
                      <a:pt x="27519" y="25481"/>
                    </a:lnTo>
                    <a:lnTo>
                      <a:pt x="27690" y="25126"/>
                    </a:lnTo>
                    <a:lnTo>
                      <a:pt x="27861" y="24758"/>
                    </a:lnTo>
                    <a:lnTo>
                      <a:pt x="28018" y="24390"/>
                    </a:lnTo>
                    <a:lnTo>
                      <a:pt x="28163" y="24009"/>
                    </a:lnTo>
                    <a:lnTo>
                      <a:pt x="28308" y="23641"/>
                    </a:lnTo>
                    <a:lnTo>
                      <a:pt x="28452" y="23246"/>
                    </a:lnTo>
                    <a:lnTo>
                      <a:pt x="28571" y="22865"/>
                    </a:lnTo>
                    <a:lnTo>
                      <a:pt x="28689" y="22471"/>
                    </a:lnTo>
                    <a:lnTo>
                      <a:pt x="28807" y="22076"/>
                    </a:lnTo>
                    <a:lnTo>
                      <a:pt x="28912" y="21669"/>
                    </a:lnTo>
                    <a:lnTo>
                      <a:pt x="29005" y="21261"/>
                    </a:lnTo>
                    <a:lnTo>
                      <a:pt x="29097" y="20853"/>
                    </a:lnTo>
                    <a:lnTo>
                      <a:pt x="29175" y="20446"/>
                    </a:lnTo>
                    <a:lnTo>
                      <a:pt x="29241" y="20025"/>
                    </a:lnTo>
                    <a:lnTo>
                      <a:pt x="29294" y="19604"/>
                    </a:lnTo>
                    <a:lnTo>
                      <a:pt x="29346" y="19184"/>
                    </a:lnTo>
                    <a:lnTo>
                      <a:pt x="29399" y="18750"/>
                    </a:lnTo>
                    <a:lnTo>
                      <a:pt x="29425" y="18316"/>
                    </a:lnTo>
                    <a:lnTo>
                      <a:pt x="29452" y="17882"/>
                    </a:lnTo>
                    <a:lnTo>
                      <a:pt x="29465" y="17448"/>
                    </a:lnTo>
                    <a:lnTo>
                      <a:pt x="29465" y="17014"/>
                    </a:lnTo>
                    <a:lnTo>
                      <a:pt x="29465" y="16567"/>
                    </a:lnTo>
                    <a:lnTo>
                      <a:pt x="29452" y="16133"/>
                    </a:lnTo>
                    <a:lnTo>
                      <a:pt x="29425" y="15699"/>
                    </a:lnTo>
                    <a:lnTo>
                      <a:pt x="29399" y="15279"/>
                    </a:lnTo>
                    <a:lnTo>
                      <a:pt x="29346" y="14845"/>
                    </a:lnTo>
                    <a:lnTo>
                      <a:pt x="29294" y="14424"/>
                    </a:lnTo>
                    <a:lnTo>
                      <a:pt x="29241" y="14003"/>
                    </a:lnTo>
                    <a:lnTo>
                      <a:pt x="29175" y="13583"/>
                    </a:lnTo>
                    <a:lnTo>
                      <a:pt x="29097" y="13175"/>
                    </a:lnTo>
                    <a:lnTo>
                      <a:pt x="29005" y="12754"/>
                    </a:lnTo>
                    <a:lnTo>
                      <a:pt x="28912" y="12360"/>
                    </a:lnTo>
                    <a:lnTo>
                      <a:pt x="28807" y="11952"/>
                    </a:lnTo>
                    <a:lnTo>
                      <a:pt x="28689" y="11558"/>
                    </a:lnTo>
                    <a:lnTo>
                      <a:pt x="28571" y="11163"/>
                    </a:lnTo>
                    <a:lnTo>
                      <a:pt x="28452" y="10769"/>
                    </a:lnTo>
                    <a:lnTo>
                      <a:pt x="28308" y="10388"/>
                    </a:lnTo>
                    <a:lnTo>
                      <a:pt x="28163" y="10006"/>
                    </a:lnTo>
                    <a:lnTo>
                      <a:pt x="28018" y="9638"/>
                    </a:lnTo>
                    <a:lnTo>
                      <a:pt x="27861" y="9270"/>
                    </a:lnTo>
                    <a:lnTo>
                      <a:pt x="27690" y="8902"/>
                    </a:lnTo>
                    <a:lnTo>
                      <a:pt x="27519" y="8547"/>
                    </a:lnTo>
                    <a:lnTo>
                      <a:pt x="27335" y="8192"/>
                    </a:lnTo>
                    <a:lnTo>
                      <a:pt x="27151" y="7837"/>
                    </a:lnTo>
                    <a:lnTo>
                      <a:pt x="26953" y="7495"/>
                    </a:lnTo>
                    <a:lnTo>
                      <a:pt x="26756" y="7166"/>
                    </a:lnTo>
                    <a:lnTo>
                      <a:pt x="26546" y="6838"/>
                    </a:lnTo>
                    <a:lnTo>
                      <a:pt x="26322" y="6509"/>
                    </a:lnTo>
                    <a:lnTo>
                      <a:pt x="26099" y="6194"/>
                    </a:lnTo>
                    <a:lnTo>
                      <a:pt x="25875" y="5878"/>
                    </a:lnTo>
                    <a:lnTo>
                      <a:pt x="25639" y="5576"/>
                    </a:lnTo>
                    <a:lnTo>
                      <a:pt x="25402" y="5273"/>
                    </a:lnTo>
                    <a:lnTo>
                      <a:pt x="25152" y="4984"/>
                    </a:lnTo>
                    <a:lnTo>
                      <a:pt x="24902" y="4695"/>
                    </a:lnTo>
                    <a:lnTo>
                      <a:pt x="24639" y="4419"/>
                    </a:lnTo>
                    <a:lnTo>
                      <a:pt x="24376" y="4142"/>
                    </a:lnTo>
                    <a:lnTo>
                      <a:pt x="24114" y="3880"/>
                    </a:lnTo>
                    <a:lnTo>
                      <a:pt x="23837" y="3630"/>
                    </a:lnTo>
                    <a:lnTo>
                      <a:pt x="23548" y="3380"/>
                    </a:lnTo>
                    <a:lnTo>
                      <a:pt x="23259" y="3130"/>
                    </a:lnTo>
                    <a:lnTo>
                      <a:pt x="22970" y="2907"/>
                    </a:lnTo>
                    <a:lnTo>
                      <a:pt x="22680" y="2683"/>
                    </a:lnTo>
                    <a:lnTo>
                      <a:pt x="22378" y="2460"/>
                    </a:lnTo>
                    <a:lnTo>
                      <a:pt x="22062" y="2249"/>
                    </a:lnTo>
                    <a:lnTo>
                      <a:pt x="21760" y="2052"/>
                    </a:lnTo>
                    <a:lnTo>
                      <a:pt x="21445" y="1855"/>
                    </a:lnTo>
                    <a:lnTo>
                      <a:pt x="21129" y="1671"/>
                    </a:lnTo>
                    <a:lnTo>
                      <a:pt x="20800" y="1500"/>
                    </a:lnTo>
                    <a:lnTo>
                      <a:pt x="20472" y="1329"/>
                    </a:lnTo>
                    <a:lnTo>
                      <a:pt x="20143" y="1171"/>
                    </a:lnTo>
                    <a:lnTo>
                      <a:pt x="19801" y="1026"/>
                    </a:lnTo>
                    <a:lnTo>
                      <a:pt x="19459" y="895"/>
                    </a:lnTo>
                    <a:lnTo>
                      <a:pt x="19117" y="763"/>
                    </a:lnTo>
                    <a:lnTo>
                      <a:pt x="18762" y="645"/>
                    </a:lnTo>
                    <a:lnTo>
                      <a:pt x="18421" y="527"/>
                    </a:lnTo>
                    <a:lnTo>
                      <a:pt x="18066" y="435"/>
                    </a:lnTo>
                    <a:lnTo>
                      <a:pt x="17711" y="343"/>
                    </a:lnTo>
                    <a:lnTo>
                      <a:pt x="17342" y="264"/>
                    </a:lnTo>
                    <a:lnTo>
                      <a:pt x="16974" y="198"/>
                    </a:lnTo>
                    <a:lnTo>
                      <a:pt x="16606" y="132"/>
                    </a:lnTo>
                    <a:lnTo>
                      <a:pt x="16238" y="80"/>
                    </a:lnTo>
                    <a:lnTo>
                      <a:pt x="15870" y="40"/>
                    </a:lnTo>
                    <a:lnTo>
                      <a:pt x="15489" y="14"/>
                    </a:lnTo>
                    <a:lnTo>
                      <a:pt x="15120" y="1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1087;p29">
                <a:extLst>
                  <a:ext uri="{FF2B5EF4-FFF2-40B4-BE49-F238E27FC236}">
                    <a16:creationId xmlns:a16="http://schemas.microsoft.com/office/drawing/2014/main" id="{D2573977-648B-FD3C-5E26-F4DC3F86F341}"/>
                  </a:ext>
                </a:extLst>
              </p:cNvPr>
              <p:cNvSpPr/>
              <p:nvPr/>
            </p:nvSpPr>
            <p:spPr>
              <a:xfrm>
                <a:off x="4429564" y="1165648"/>
                <a:ext cx="535526" cy="618459"/>
              </a:xfrm>
              <a:custGeom>
                <a:avLst/>
                <a:gdLst/>
                <a:ahLst/>
                <a:cxnLst/>
                <a:rect l="l" t="t" r="r" b="b"/>
                <a:pathLst>
                  <a:path w="29465" h="34028" fill="none" extrusionOk="0">
                    <a:moveTo>
                      <a:pt x="29465" y="17014"/>
                    </a:moveTo>
                    <a:lnTo>
                      <a:pt x="29465" y="17014"/>
                    </a:lnTo>
                    <a:lnTo>
                      <a:pt x="29465" y="17448"/>
                    </a:lnTo>
                    <a:lnTo>
                      <a:pt x="29452" y="17882"/>
                    </a:lnTo>
                    <a:lnTo>
                      <a:pt x="29425" y="18316"/>
                    </a:lnTo>
                    <a:lnTo>
                      <a:pt x="29399" y="18750"/>
                    </a:lnTo>
                    <a:lnTo>
                      <a:pt x="29346" y="19184"/>
                    </a:lnTo>
                    <a:lnTo>
                      <a:pt x="29294" y="19604"/>
                    </a:lnTo>
                    <a:lnTo>
                      <a:pt x="29241" y="20025"/>
                    </a:lnTo>
                    <a:lnTo>
                      <a:pt x="29175" y="20446"/>
                    </a:lnTo>
                    <a:lnTo>
                      <a:pt x="29097" y="20853"/>
                    </a:lnTo>
                    <a:lnTo>
                      <a:pt x="29005" y="21261"/>
                    </a:lnTo>
                    <a:lnTo>
                      <a:pt x="28912" y="21669"/>
                    </a:lnTo>
                    <a:lnTo>
                      <a:pt x="28807" y="22076"/>
                    </a:lnTo>
                    <a:lnTo>
                      <a:pt x="28689" y="22471"/>
                    </a:lnTo>
                    <a:lnTo>
                      <a:pt x="28571" y="22865"/>
                    </a:lnTo>
                    <a:lnTo>
                      <a:pt x="28452" y="23246"/>
                    </a:lnTo>
                    <a:lnTo>
                      <a:pt x="28308" y="23641"/>
                    </a:lnTo>
                    <a:lnTo>
                      <a:pt x="28163" y="24009"/>
                    </a:lnTo>
                    <a:lnTo>
                      <a:pt x="28018" y="24390"/>
                    </a:lnTo>
                    <a:lnTo>
                      <a:pt x="27861" y="24758"/>
                    </a:lnTo>
                    <a:lnTo>
                      <a:pt x="27690" y="25126"/>
                    </a:lnTo>
                    <a:lnTo>
                      <a:pt x="27519" y="25481"/>
                    </a:lnTo>
                    <a:lnTo>
                      <a:pt x="27335" y="25836"/>
                    </a:lnTo>
                    <a:lnTo>
                      <a:pt x="27151" y="26178"/>
                    </a:lnTo>
                    <a:lnTo>
                      <a:pt x="26953" y="26520"/>
                    </a:lnTo>
                    <a:lnTo>
                      <a:pt x="26756" y="26862"/>
                    </a:lnTo>
                    <a:lnTo>
                      <a:pt x="26546" y="27191"/>
                    </a:lnTo>
                    <a:lnTo>
                      <a:pt x="26322" y="27519"/>
                    </a:lnTo>
                    <a:lnTo>
                      <a:pt x="26099" y="27835"/>
                    </a:lnTo>
                    <a:lnTo>
                      <a:pt x="25875" y="28150"/>
                    </a:lnTo>
                    <a:lnTo>
                      <a:pt x="25639" y="28453"/>
                    </a:lnTo>
                    <a:lnTo>
                      <a:pt x="25402" y="28755"/>
                    </a:lnTo>
                    <a:lnTo>
                      <a:pt x="25152" y="29044"/>
                    </a:lnTo>
                    <a:lnTo>
                      <a:pt x="24902" y="29334"/>
                    </a:lnTo>
                    <a:lnTo>
                      <a:pt x="24639" y="29610"/>
                    </a:lnTo>
                    <a:lnTo>
                      <a:pt x="24376" y="29873"/>
                    </a:lnTo>
                    <a:lnTo>
                      <a:pt x="24114" y="30149"/>
                    </a:lnTo>
                    <a:lnTo>
                      <a:pt x="23837" y="30399"/>
                    </a:lnTo>
                    <a:lnTo>
                      <a:pt x="23548" y="30648"/>
                    </a:lnTo>
                    <a:lnTo>
                      <a:pt x="23259" y="30885"/>
                    </a:lnTo>
                    <a:lnTo>
                      <a:pt x="22970" y="31122"/>
                    </a:lnTo>
                    <a:lnTo>
                      <a:pt x="22680" y="31345"/>
                    </a:lnTo>
                    <a:lnTo>
                      <a:pt x="22378" y="31569"/>
                    </a:lnTo>
                    <a:lnTo>
                      <a:pt x="22062" y="31779"/>
                    </a:lnTo>
                    <a:lnTo>
                      <a:pt x="21760" y="31976"/>
                    </a:lnTo>
                    <a:lnTo>
                      <a:pt x="21445" y="32160"/>
                    </a:lnTo>
                    <a:lnTo>
                      <a:pt x="21129" y="32345"/>
                    </a:lnTo>
                    <a:lnTo>
                      <a:pt x="20800" y="32529"/>
                    </a:lnTo>
                    <a:lnTo>
                      <a:pt x="20472" y="32686"/>
                    </a:lnTo>
                    <a:lnTo>
                      <a:pt x="20143" y="32844"/>
                    </a:lnTo>
                    <a:lnTo>
                      <a:pt x="19801" y="33002"/>
                    </a:lnTo>
                    <a:lnTo>
                      <a:pt x="19459" y="33133"/>
                    </a:lnTo>
                    <a:lnTo>
                      <a:pt x="19117" y="33265"/>
                    </a:lnTo>
                    <a:lnTo>
                      <a:pt x="18762" y="33383"/>
                    </a:lnTo>
                    <a:lnTo>
                      <a:pt x="18421" y="33488"/>
                    </a:lnTo>
                    <a:lnTo>
                      <a:pt x="18066" y="33594"/>
                    </a:lnTo>
                    <a:lnTo>
                      <a:pt x="17711" y="33686"/>
                    </a:lnTo>
                    <a:lnTo>
                      <a:pt x="17342" y="33765"/>
                    </a:lnTo>
                    <a:lnTo>
                      <a:pt x="16974" y="33830"/>
                    </a:lnTo>
                    <a:lnTo>
                      <a:pt x="16606" y="33896"/>
                    </a:lnTo>
                    <a:lnTo>
                      <a:pt x="16238" y="33935"/>
                    </a:lnTo>
                    <a:lnTo>
                      <a:pt x="15870" y="33975"/>
                    </a:lnTo>
                    <a:lnTo>
                      <a:pt x="15489" y="34001"/>
                    </a:lnTo>
                    <a:lnTo>
                      <a:pt x="15120" y="34027"/>
                    </a:lnTo>
                    <a:lnTo>
                      <a:pt x="14739" y="34027"/>
                    </a:lnTo>
                    <a:lnTo>
                      <a:pt x="14739" y="34027"/>
                    </a:lnTo>
                    <a:lnTo>
                      <a:pt x="14358" y="34027"/>
                    </a:lnTo>
                    <a:lnTo>
                      <a:pt x="13977" y="34001"/>
                    </a:lnTo>
                    <a:lnTo>
                      <a:pt x="13608" y="33975"/>
                    </a:lnTo>
                    <a:lnTo>
                      <a:pt x="13227" y="33935"/>
                    </a:lnTo>
                    <a:lnTo>
                      <a:pt x="12859" y="33896"/>
                    </a:lnTo>
                    <a:lnTo>
                      <a:pt x="12491" y="33830"/>
                    </a:lnTo>
                    <a:lnTo>
                      <a:pt x="12123" y="33765"/>
                    </a:lnTo>
                    <a:lnTo>
                      <a:pt x="11768" y="33686"/>
                    </a:lnTo>
                    <a:lnTo>
                      <a:pt x="11413" y="33594"/>
                    </a:lnTo>
                    <a:lnTo>
                      <a:pt x="11058" y="33488"/>
                    </a:lnTo>
                    <a:lnTo>
                      <a:pt x="10703" y="33383"/>
                    </a:lnTo>
                    <a:lnTo>
                      <a:pt x="10361" y="33265"/>
                    </a:lnTo>
                    <a:lnTo>
                      <a:pt x="10006" y="33133"/>
                    </a:lnTo>
                    <a:lnTo>
                      <a:pt x="9664" y="33002"/>
                    </a:lnTo>
                    <a:lnTo>
                      <a:pt x="9335" y="32844"/>
                    </a:lnTo>
                    <a:lnTo>
                      <a:pt x="9007" y="32686"/>
                    </a:lnTo>
                    <a:lnTo>
                      <a:pt x="8678" y="32529"/>
                    </a:lnTo>
                    <a:lnTo>
                      <a:pt x="8349" y="32345"/>
                    </a:lnTo>
                    <a:lnTo>
                      <a:pt x="8034" y="32160"/>
                    </a:lnTo>
                    <a:lnTo>
                      <a:pt x="7718" y="31976"/>
                    </a:lnTo>
                    <a:lnTo>
                      <a:pt x="7403" y="31779"/>
                    </a:lnTo>
                    <a:lnTo>
                      <a:pt x="7100" y="31569"/>
                    </a:lnTo>
                    <a:lnTo>
                      <a:pt x="6798" y="31345"/>
                    </a:lnTo>
                    <a:lnTo>
                      <a:pt x="6495" y="31122"/>
                    </a:lnTo>
                    <a:lnTo>
                      <a:pt x="6206" y="30885"/>
                    </a:lnTo>
                    <a:lnTo>
                      <a:pt x="5917" y="30648"/>
                    </a:lnTo>
                    <a:lnTo>
                      <a:pt x="5641" y="30399"/>
                    </a:lnTo>
                    <a:lnTo>
                      <a:pt x="5365" y="30149"/>
                    </a:lnTo>
                    <a:lnTo>
                      <a:pt x="5089" y="29873"/>
                    </a:lnTo>
                    <a:lnTo>
                      <a:pt x="4826" y="29610"/>
                    </a:lnTo>
                    <a:lnTo>
                      <a:pt x="4576" y="29334"/>
                    </a:lnTo>
                    <a:lnTo>
                      <a:pt x="4313" y="29044"/>
                    </a:lnTo>
                    <a:lnTo>
                      <a:pt x="4076" y="28755"/>
                    </a:lnTo>
                    <a:lnTo>
                      <a:pt x="3826" y="28453"/>
                    </a:lnTo>
                    <a:lnTo>
                      <a:pt x="3590" y="28150"/>
                    </a:lnTo>
                    <a:lnTo>
                      <a:pt x="3366" y="27835"/>
                    </a:lnTo>
                    <a:lnTo>
                      <a:pt x="3143" y="27519"/>
                    </a:lnTo>
                    <a:lnTo>
                      <a:pt x="2932" y="27191"/>
                    </a:lnTo>
                    <a:lnTo>
                      <a:pt x="2722" y="26862"/>
                    </a:lnTo>
                    <a:lnTo>
                      <a:pt x="2525" y="26520"/>
                    </a:lnTo>
                    <a:lnTo>
                      <a:pt x="2328" y="26178"/>
                    </a:lnTo>
                    <a:lnTo>
                      <a:pt x="2130" y="25836"/>
                    </a:lnTo>
                    <a:lnTo>
                      <a:pt x="1959" y="25481"/>
                    </a:lnTo>
                    <a:lnTo>
                      <a:pt x="1775" y="25126"/>
                    </a:lnTo>
                    <a:lnTo>
                      <a:pt x="1618" y="24758"/>
                    </a:lnTo>
                    <a:lnTo>
                      <a:pt x="1460" y="24390"/>
                    </a:lnTo>
                    <a:lnTo>
                      <a:pt x="1302" y="24009"/>
                    </a:lnTo>
                    <a:lnTo>
                      <a:pt x="1157" y="23641"/>
                    </a:lnTo>
                    <a:lnTo>
                      <a:pt x="1026" y="23246"/>
                    </a:lnTo>
                    <a:lnTo>
                      <a:pt x="894" y="22865"/>
                    </a:lnTo>
                    <a:lnTo>
                      <a:pt x="776" y="22471"/>
                    </a:lnTo>
                    <a:lnTo>
                      <a:pt x="671" y="22076"/>
                    </a:lnTo>
                    <a:lnTo>
                      <a:pt x="566" y="21669"/>
                    </a:lnTo>
                    <a:lnTo>
                      <a:pt x="461" y="21261"/>
                    </a:lnTo>
                    <a:lnTo>
                      <a:pt x="382" y="20853"/>
                    </a:lnTo>
                    <a:lnTo>
                      <a:pt x="303" y="20446"/>
                    </a:lnTo>
                    <a:lnTo>
                      <a:pt x="237" y="20025"/>
                    </a:lnTo>
                    <a:lnTo>
                      <a:pt x="171" y="19604"/>
                    </a:lnTo>
                    <a:lnTo>
                      <a:pt x="119" y="19184"/>
                    </a:lnTo>
                    <a:lnTo>
                      <a:pt x="79" y="18750"/>
                    </a:lnTo>
                    <a:lnTo>
                      <a:pt x="40" y="18316"/>
                    </a:lnTo>
                    <a:lnTo>
                      <a:pt x="27" y="17882"/>
                    </a:lnTo>
                    <a:lnTo>
                      <a:pt x="14" y="17448"/>
                    </a:lnTo>
                    <a:lnTo>
                      <a:pt x="0" y="17014"/>
                    </a:lnTo>
                    <a:lnTo>
                      <a:pt x="0" y="17014"/>
                    </a:lnTo>
                    <a:lnTo>
                      <a:pt x="14" y="16567"/>
                    </a:lnTo>
                    <a:lnTo>
                      <a:pt x="27" y="16133"/>
                    </a:lnTo>
                    <a:lnTo>
                      <a:pt x="40" y="15699"/>
                    </a:lnTo>
                    <a:lnTo>
                      <a:pt x="79" y="15279"/>
                    </a:lnTo>
                    <a:lnTo>
                      <a:pt x="119" y="14845"/>
                    </a:lnTo>
                    <a:lnTo>
                      <a:pt x="171" y="14424"/>
                    </a:lnTo>
                    <a:lnTo>
                      <a:pt x="237" y="14003"/>
                    </a:lnTo>
                    <a:lnTo>
                      <a:pt x="303" y="13583"/>
                    </a:lnTo>
                    <a:lnTo>
                      <a:pt x="382" y="13175"/>
                    </a:lnTo>
                    <a:lnTo>
                      <a:pt x="461" y="12754"/>
                    </a:lnTo>
                    <a:lnTo>
                      <a:pt x="566" y="12360"/>
                    </a:lnTo>
                    <a:lnTo>
                      <a:pt x="671" y="11952"/>
                    </a:lnTo>
                    <a:lnTo>
                      <a:pt x="776" y="11558"/>
                    </a:lnTo>
                    <a:lnTo>
                      <a:pt x="894" y="11163"/>
                    </a:lnTo>
                    <a:lnTo>
                      <a:pt x="1026" y="10769"/>
                    </a:lnTo>
                    <a:lnTo>
                      <a:pt x="1157" y="10388"/>
                    </a:lnTo>
                    <a:lnTo>
                      <a:pt x="1302" y="10006"/>
                    </a:lnTo>
                    <a:lnTo>
                      <a:pt x="1460" y="9638"/>
                    </a:lnTo>
                    <a:lnTo>
                      <a:pt x="1618" y="9270"/>
                    </a:lnTo>
                    <a:lnTo>
                      <a:pt x="1775" y="8902"/>
                    </a:lnTo>
                    <a:lnTo>
                      <a:pt x="1959" y="8547"/>
                    </a:lnTo>
                    <a:lnTo>
                      <a:pt x="2130" y="8192"/>
                    </a:lnTo>
                    <a:lnTo>
                      <a:pt x="2328" y="7837"/>
                    </a:lnTo>
                    <a:lnTo>
                      <a:pt x="2525" y="7495"/>
                    </a:lnTo>
                    <a:lnTo>
                      <a:pt x="2722" y="7166"/>
                    </a:lnTo>
                    <a:lnTo>
                      <a:pt x="2932" y="6838"/>
                    </a:lnTo>
                    <a:lnTo>
                      <a:pt x="3143" y="6509"/>
                    </a:lnTo>
                    <a:lnTo>
                      <a:pt x="3366" y="6194"/>
                    </a:lnTo>
                    <a:lnTo>
                      <a:pt x="3590" y="5878"/>
                    </a:lnTo>
                    <a:lnTo>
                      <a:pt x="3826" y="5576"/>
                    </a:lnTo>
                    <a:lnTo>
                      <a:pt x="4076" y="5273"/>
                    </a:lnTo>
                    <a:lnTo>
                      <a:pt x="4313" y="4984"/>
                    </a:lnTo>
                    <a:lnTo>
                      <a:pt x="4576" y="4695"/>
                    </a:lnTo>
                    <a:lnTo>
                      <a:pt x="4826" y="4419"/>
                    </a:lnTo>
                    <a:lnTo>
                      <a:pt x="5089" y="4142"/>
                    </a:lnTo>
                    <a:lnTo>
                      <a:pt x="5365" y="3880"/>
                    </a:lnTo>
                    <a:lnTo>
                      <a:pt x="5641" y="3630"/>
                    </a:lnTo>
                    <a:lnTo>
                      <a:pt x="5917" y="3380"/>
                    </a:lnTo>
                    <a:lnTo>
                      <a:pt x="6206" y="3130"/>
                    </a:lnTo>
                    <a:lnTo>
                      <a:pt x="6495" y="2907"/>
                    </a:lnTo>
                    <a:lnTo>
                      <a:pt x="6798" y="2683"/>
                    </a:lnTo>
                    <a:lnTo>
                      <a:pt x="7100" y="2460"/>
                    </a:lnTo>
                    <a:lnTo>
                      <a:pt x="7403" y="2249"/>
                    </a:lnTo>
                    <a:lnTo>
                      <a:pt x="7718" y="2052"/>
                    </a:lnTo>
                    <a:lnTo>
                      <a:pt x="8034" y="1855"/>
                    </a:lnTo>
                    <a:lnTo>
                      <a:pt x="8349" y="1671"/>
                    </a:lnTo>
                    <a:lnTo>
                      <a:pt x="8678" y="1500"/>
                    </a:lnTo>
                    <a:lnTo>
                      <a:pt x="9007" y="1329"/>
                    </a:lnTo>
                    <a:lnTo>
                      <a:pt x="9335" y="1171"/>
                    </a:lnTo>
                    <a:lnTo>
                      <a:pt x="9664" y="1026"/>
                    </a:lnTo>
                    <a:lnTo>
                      <a:pt x="10006" y="895"/>
                    </a:lnTo>
                    <a:lnTo>
                      <a:pt x="10361" y="763"/>
                    </a:lnTo>
                    <a:lnTo>
                      <a:pt x="10703" y="645"/>
                    </a:lnTo>
                    <a:lnTo>
                      <a:pt x="11058" y="527"/>
                    </a:lnTo>
                    <a:lnTo>
                      <a:pt x="11413" y="435"/>
                    </a:lnTo>
                    <a:lnTo>
                      <a:pt x="11768" y="343"/>
                    </a:lnTo>
                    <a:lnTo>
                      <a:pt x="12123" y="264"/>
                    </a:lnTo>
                    <a:lnTo>
                      <a:pt x="12491" y="198"/>
                    </a:lnTo>
                    <a:lnTo>
                      <a:pt x="12859" y="132"/>
                    </a:lnTo>
                    <a:lnTo>
                      <a:pt x="13227" y="80"/>
                    </a:lnTo>
                    <a:lnTo>
                      <a:pt x="13608" y="40"/>
                    </a:lnTo>
                    <a:lnTo>
                      <a:pt x="13977" y="14"/>
                    </a:lnTo>
                    <a:lnTo>
                      <a:pt x="14358" y="1"/>
                    </a:lnTo>
                    <a:lnTo>
                      <a:pt x="14739" y="1"/>
                    </a:lnTo>
                    <a:lnTo>
                      <a:pt x="14739" y="1"/>
                    </a:lnTo>
                    <a:lnTo>
                      <a:pt x="15120" y="1"/>
                    </a:lnTo>
                    <a:lnTo>
                      <a:pt x="15489" y="14"/>
                    </a:lnTo>
                    <a:lnTo>
                      <a:pt x="15870" y="40"/>
                    </a:lnTo>
                    <a:lnTo>
                      <a:pt x="16238" y="80"/>
                    </a:lnTo>
                    <a:lnTo>
                      <a:pt x="16606" y="132"/>
                    </a:lnTo>
                    <a:lnTo>
                      <a:pt x="16974" y="198"/>
                    </a:lnTo>
                    <a:lnTo>
                      <a:pt x="17342" y="264"/>
                    </a:lnTo>
                    <a:lnTo>
                      <a:pt x="17711" y="343"/>
                    </a:lnTo>
                    <a:lnTo>
                      <a:pt x="18066" y="435"/>
                    </a:lnTo>
                    <a:lnTo>
                      <a:pt x="18421" y="527"/>
                    </a:lnTo>
                    <a:lnTo>
                      <a:pt x="18762" y="645"/>
                    </a:lnTo>
                    <a:lnTo>
                      <a:pt x="19117" y="763"/>
                    </a:lnTo>
                    <a:lnTo>
                      <a:pt x="19459" y="895"/>
                    </a:lnTo>
                    <a:lnTo>
                      <a:pt x="19801" y="1026"/>
                    </a:lnTo>
                    <a:lnTo>
                      <a:pt x="20143" y="1171"/>
                    </a:lnTo>
                    <a:lnTo>
                      <a:pt x="20472" y="1329"/>
                    </a:lnTo>
                    <a:lnTo>
                      <a:pt x="20800" y="1500"/>
                    </a:lnTo>
                    <a:lnTo>
                      <a:pt x="21129" y="1671"/>
                    </a:lnTo>
                    <a:lnTo>
                      <a:pt x="21445" y="1855"/>
                    </a:lnTo>
                    <a:lnTo>
                      <a:pt x="21760" y="2052"/>
                    </a:lnTo>
                    <a:lnTo>
                      <a:pt x="22062" y="2249"/>
                    </a:lnTo>
                    <a:lnTo>
                      <a:pt x="22378" y="2460"/>
                    </a:lnTo>
                    <a:lnTo>
                      <a:pt x="22680" y="2683"/>
                    </a:lnTo>
                    <a:lnTo>
                      <a:pt x="22970" y="2907"/>
                    </a:lnTo>
                    <a:lnTo>
                      <a:pt x="23259" y="3130"/>
                    </a:lnTo>
                    <a:lnTo>
                      <a:pt x="23548" y="3380"/>
                    </a:lnTo>
                    <a:lnTo>
                      <a:pt x="23837" y="3630"/>
                    </a:lnTo>
                    <a:lnTo>
                      <a:pt x="24114" y="3880"/>
                    </a:lnTo>
                    <a:lnTo>
                      <a:pt x="24376" y="4142"/>
                    </a:lnTo>
                    <a:lnTo>
                      <a:pt x="24639" y="4419"/>
                    </a:lnTo>
                    <a:lnTo>
                      <a:pt x="24902" y="4695"/>
                    </a:lnTo>
                    <a:lnTo>
                      <a:pt x="25152" y="4984"/>
                    </a:lnTo>
                    <a:lnTo>
                      <a:pt x="25402" y="5273"/>
                    </a:lnTo>
                    <a:lnTo>
                      <a:pt x="25639" y="5576"/>
                    </a:lnTo>
                    <a:lnTo>
                      <a:pt x="25875" y="5878"/>
                    </a:lnTo>
                    <a:lnTo>
                      <a:pt x="26099" y="6194"/>
                    </a:lnTo>
                    <a:lnTo>
                      <a:pt x="26322" y="6509"/>
                    </a:lnTo>
                    <a:lnTo>
                      <a:pt x="26546" y="6838"/>
                    </a:lnTo>
                    <a:lnTo>
                      <a:pt x="26756" y="7166"/>
                    </a:lnTo>
                    <a:lnTo>
                      <a:pt x="26953" y="7495"/>
                    </a:lnTo>
                    <a:lnTo>
                      <a:pt x="27151" y="7837"/>
                    </a:lnTo>
                    <a:lnTo>
                      <a:pt x="27335" y="8192"/>
                    </a:lnTo>
                    <a:lnTo>
                      <a:pt x="27519" y="8547"/>
                    </a:lnTo>
                    <a:lnTo>
                      <a:pt x="27690" y="8902"/>
                    </a:lnTo>
                    <a:lnTo>
                      <a:pt x="27861" y="9270"/>
                    </a:lnTo>
                    <a:lnTo>
                      <a:pt x="28018" y="9638"/>
                    </a:lnTo>
                    <a:lnTo>
                      <a:pt x="28163" y="10006"/>
                    </a:lnTo>
                    <a:lnTo>
                      <a:pt x="28308" y="10388"/>
                    </a:lnTo>
                    <a:lnTo>
                      <a:pt x="28452" y="10769"/>
                    </a:lnTo>
                    <a:lnTo>
                      <a:pt x="28571" y="11163"/>
                    </a:lnTo>
                    <a:lnTo>
                      <a:pt x="28689" y="11558"/>
                    </a:lnTo>
                    <a:lnTo>
                      <a:pt x="28807" y="11952"/>
                    </a:lnTo>
                    <a:lnTo>
                      <a:pt x="28912" y="12360"/>
                    </a:lnTo>
                    <a:lnTo>
                      <a:pt x="29005" y="12754"/>
                    </a:lnTo>
                    <a:lnTo>
                      <a:pt x="29097" y="13175"/>
                    </a:lnTo>
                    <a:lnTo>
                      <a:pt x="29175" y="13583"/>
                    </a:lnTo>
                    <a:lnTo>
                      <a:pt x="29241" y="14003"/>
                    </a:lnTo>
                    <a:lnTo>
                      <a:pt x="29294" y="14424"/>
                    </a:lnTo>
                    <a:lnTo>
                      <a:pt x="29346" y="14845"/>
                    </a:lnTo>
                    <a:lnTo>
                      <a:pt x="29399" y="15279"/>
                    </a:lnTo>
                    <a:lnTo>
                      <a:pt x="29425" y="15699"/>
                    </a:lnTo>
                    <a:lnTo>
                      <a:pt x="29452" y="16133"/>
                    </a:lnTo>
                    <a:lnTo>
                      <a:pt x="29465" y="16567"/>
                    </a:lnTo>
                    <a:lnTo>
                      <a:pt x="29465" y="17014"/>
                    </a:lnTo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1088;p29">
                <a:extLst>
                  <a:ext uri="{FF2B5EF4-FFF2-40B4-BE49-F238E27FC236}">
                    <a16:creationId xmlns:a16="http://schemas.microsoft.com/office/drawing/2014/main" id="{AC50D84B-506B-2CC7-7DCE-6ADCB6B3621E}"/>
                  </a:ext>
                </a:extLst>
              </p:cNvPr>
              <p:cNvSpPr/>
              <p:nvPr/>
            </p:nvSpPr>
            <p:spPr>
              <a:xfrm>
                <a:off x="4429092" y="1125025"/>
                <a:ext cx="535999" cy="355594"/>
              </a:xfrm>
              <a:custGeom>
                <a:avLst/>
                <a:gdLst/>
                <a:ahLst/>
                <a:cxnLst/>
                <a:rect l="l" t="t" r="r" b="b"/>
                <a:pathLst>
                  <a:path w="29491" h="19565" extrusionOk="0">
                    <a:moveTo>
                      <a:pt x="13227" y="1"/>
                    </a:moveTo>
                    <a:lnTo>
                      <a:pt x="12569" y="14"/>
                    </a:lnTo>
                    <a:lnTo>
                      <a:pt x="11925" y="40"/>
                    </a:lnTo>
                    <a:lnTo>
                      <a:pt x="11281" y="80"/>
                    </a:lnTo>
                    <a:lnTo>
                      <a:pt x="10650" y="119"/>
                    </a:lnTo>
                    <a:lnTo>
                      <a:pt x="10019" y="172"/>
                    </a:lnTo>
                    <a:lnTo>
                      <a:pt x="9414" y="237"/>
                    </a:lnTo>
                    <a:lnTo>
                      <a:pt x="8822" y="303"/>
                    </a:lnTo>
                    <a:lnTo>
                      <a:pt x="8244" y="395"/>
                    </a:lnTo>
                    <a:lnTo>
                      <a:pt x="7678" y="487"/>
                    </a:lnTo>
                    <a:lnTo>
                      <a:pt x="7139" y="579"/>
                    </a:lnTo>
                    <a:lnTo>
                      <a:pt x="6627" y="698"/>
                    </a:lnTo>
                    <a:lnTo>
                      <a:pt x="6127" y="816"/>
                    </a:lnTo>
                    <a:lnTo>
                      <a:pt x="5654" y="947"/>
                    </a:lnTo>
                    <a:lnTo>
                      <a:pt x="5207" y="1092"/>
                    </a:lnTo>
                    <a:lnTo>
                      <a:pt x="4786" y="1237"/>
                    </a:lnTo>
                    <a:lnTo>
                      <a:pt x="4391" y="1408"/>
                    </a:lnTo>
                    <a:lnTo>
                      <a:pt x="4247" y="1473"/>
                    </a:lnTo>
                    <a:lnTo>
                      <a:pt x="4115" y="1539"/>
                    </a:lnTo>
                    <a:lnTo>
                      <a:pt x="3971" y="1618"/>
                    </a:lnTo>
                    <a:lnTo>
                      <a:pt x="3839" y="1723"/>
                    </a:lnTo>
                    <a:lnTo>
                      <a:pt x="3576" y="1933"/>
                    </a:lnTo>
                    <a:lnTo>
                      <a:pt x="3313" y="2170"/>
                    </a:lnTo>
                    <a:lnTo>
                      <a:pt x="3064" y="2459"/>
                    </a:lnTo>
                    <a:lnTo>
                      <a:pt x="2814" y="2775"/>
                    </a:lnTo>
                    <a:lnTo>
                      <a:pt x="2577" y="3117"/>
                    </a:lnTo>
                    <a:lnTo>
                      <a:pt x="2340" y="3498"/>
                    </a:lnTo>
                    <a:lnTo>
                      <a:pt x="2117" y="3906"/>
                    </a:lnTo>
                    <a:lnTo>
                      <a:pt x="1893" y="4340"/>
                    </a:lnTo>
                    <a:lnTo>
                      <a:pt x="1683" y="4813"/>
                    </a:lnTo>
                    <a:lnTo>
                      <a:pt x="1486" y="5299"/>
                    </a:lnTo>
                    <a:lnTo>
                      <a:pt x="1302" y="5825"/>
                    </a:lnTo>
                    <a:lnTo>
                      <a:pt x="1118" y="6364"/>
                    </a:lnTo>
                    <a:lnTo>
                      <a:pt x="947" y="6943"/>
                    </a:lnTo>
                    <a:lnTo>
                      <a:pt x="789" y="7534"/>
                    </a:lnTo>
                    <a:lnTo>
                      <a:pt x="644" y="8152"/>
                    </a:lnTo>
                    <a:lnTo>
                      <a:pt x="526" y="8797"/>
                    </a:lnTo>
                    <a:lnTo>
                      <a:pt x="408" y="9454"/>
                    </a:lnTo>
                    <a:lnTo>
                      <a:pt x="303" y="10138"/>
                    </a:lnTo>
                    <a:lnTo>
                      <a:pt x="210" y="10835"/>
                    </a:lnTo>
                    <a:lnTo>
                      <a:pt x="132" y="11558"/>
                    </a:lnTo>
                    <a:lnTo>
                      <a:pt x="79" y="12294"/>
                    </a:lnTo>
                    <a:lnTo>
                      <a:pt x="40" y="13057"/>
                    </a:lnTo>
                    <a:lnTo>
                      <a:pt x="13" y="13819"/>
                    </a:lnTo>
                    <a:lnTo>
                      <a:pt x="0" y="14608"/>
                    </a:lnTo>
                    <a:lnTo>
                      <a:pt x="13" y="15397"/>
                    </a:lnTo>
                    <a:lnTo>
                      <a:pt x="40" y="16212"/>
                    </a:lnTo>
                    <a:lnTo>
                      <a:pt x="79" y="17027"/>
                    </a:lnTo>
                    <a:lnTo>
                      <a:pt x="145" y="17869"/>
                    </a:lnTo>
                    <a:lnTo>
                      <a:pt x="237" y="18710"/>
                    </a:lnTo>
                    <a:lnTo>
                      <a:pt x="342" y="19565"/>
                    </a:lnTo>
                    <a:lnTo>
                      <a:pt x="487" y="19144"/>
                    </a:lnTo>
                    <a:lnTo>
                      <a:pt x="894" y="18026"/>
                    </a:lnTo>
                    <a:lnTo>
                      <a:pt x="1170" y="17290"/>
                    </a:lnTo>
                    <a:lnTo>
                      <a:pt x="1499" y="16462"/>
                    </a:lnTo>
                    <a:lnTo>
                      <a:pt x="1867" y="15581"/>
                    </a:lnTo>
                    <a:lnTo>
                      <a:pt x="2262" y="14661"/>
                    </a:lnTo>
                    <a:lnTo>
                      <a:pt x="2682" y="13740"/>
                    </a:lnTo>
                    <a:lnTo>
                      <a:pt x="3116" y="12846"/>
                    </a:lnTo>
                    <a:lnTo>
                      <a:pt x="3340" y="12412"/>
                    </a:lnTo>
                    <a:lnTo>
                      <a:pt x="3563" y="12005"/>
                    </a:lnTo>
                    <a:lnTo>
                      <a:pt x="3787" y="11610"/>
                    </a:lnTo>
                    <a:lnTo>
                      <a:pt x="4010" y="11242"/>
                    </a:lnTo>
                    <a:lnTo>
                      <a:pt x="4247" y="10900"/>
                    </a:lnTo>
                    <a:lnTo>
                      <a:pt x="4470" y="10598"/>
                    </a:lnTo>
                    <a:lnTo>
                      <a:pt x="4694" y="10322"/>
                    </a:lnTo>
                    <a:lnTo>
                      <a:pt x="4904" y="10085"/>
                    </a:lnTo>
                    <a:lnTo>
                      <a:pt x="5128" y="9888"/>
                    </a:lnTo>
                    <a:lnTo>
                      <a:pt x="5233" y="9809"/>
                    </a:lnTo>
                    <a:lnTo>
                      <a:pt x="5338" y="9743"/>
                    </a:lnTo>
                    <a:lnTo>
                      <a:pt x="5430" y="9691"/>
                    </a:lnTo>
                    <a:lnTo>
                      <a:pt x="5535" y="9651"/>
                    </a:lnTo>
                    <a:lnTo>
                      <a:pt x="5641" y="9612"/>
                    </a:lnTo>
                    <a:lnTo>
                      <a:pt x="5733" y="9599"/>
                    </a:lnTo>
                    <a:lnTo>
                      <a:pt x="5930" y="9586"/>
                    </a:lnTo>
                    <a:lnTo>
                      <a:pt x="6127" y="9586"/>
                    </a:lnTo>
                    <a:lnTo>
                      <a:pt x="6337" y="9599"/>
                    </a:lnTo>
                    <a:lnTo>
                      <a:pt x="6548" y="9625"/>
                    </a:lnTo>
                    <a:lnTo>
                      <a:pt x="6758" y="9664"/>
                    </a:lnTo>
                    <a:lnTo>
                      <a:pt x="6968" y="9704"/>
                    </a:lnTo>
                    <a:lnTo>
                      <a:pt x="7429" y="9822"/>
                    </a:lnTo>
                    <a:lnTo>
                      <a:pt x="7889" y="9967"/>
                    </a:lnTo>
                    <a:lnTo>
                      <a:pt x="8375" y="10138"/>
                    </a:lnTo>
                    <a:lnTo>
                      <a:pt x="9427" y="10506"/>
                    </a:lnTo>
                    <a:lnTo>
                      <a:pt x="9992" y="10703"/>
                    </a:lnTo>
                    <a:lnTo>
                      <a:pt x="10584" y="10887"/>
                    </a:lnTo>
                    <a:lnTo>
                      <a:pt x="11202" y="11071"/>
                    </a:lnTo>
                    <a:lnTo>
                      <a:pt x="11846" y="11229"/>
                    </a:lnTo>
                    <a:lnTo>
                      <a:pt x="12188" y="11308"/>
                    </a:lnTo>
                    <a:lnTo>
                      <a:pt x="12530" y="11374"/>
                    </a:lnTo>
                    <a:lnTo>
                      <a:pt x="12872" y="11426"/>
                    </a:lnTo>
                    <a:lnTo>
                      <a:pt x="13240" y="11479"/>
                    </a:lnTo>
                    <a:lnTo>
                      <a:pt x="13608" y="11518"/>
                    </a:lnTo>
                    <a:lnTo>
                      <a:pt x="13976" y="11545"/>
                    </a:lnTo>
                    <a:lnTo>
                      <a:pt x="14371" y="11558"/>
                    </a:lnTo>
                    <a:lnTo>
                      <a:pt x="14765" y="11571"/>
                    </a:lnTo>
                    <a:lnTo>
                      <a:pt x="15160" y="11558"/>
                    </a:lnTo>
                    <a:lnTo>
                      <a:pt x="15541" y="11545"/>
                    </a:lnTo>
                    <a:lnTo>
                      <a:pt x="15909" y="11518"/>
                    </a:lnTo>
                    <a:lnTo>
                      <a:pt x="16264" y="11479"/>
                    </a:lnTo>
                    <a:lnTo>
                      <a:pt x="16606" y="11439"/>
                    </a:lnTo>
                    <a:lnTo>
                      <a:pt x="16948" y="11387"/>
                    </a:lnTo>
                    <a:lnTo>
                      <a:pt x="17263" y="11321"/>
                    </a:lnTo>
                    <a:lnTo>
                      <a:pt x="17579" y="11255"/>
                    </a:lnTo>
                    <a:lnTo>
                      <a:pt x="18184" y="11111"/>
                    </a:lnTo>
                    <a:lnTo>
                      <a:pt x="18749" y="10940"/>
                    </a:lnTo>
                    <a:lnTo>
                      <a:pt x="19262" y="10769"/>
                    </a:lnTo>
                    <a:lnTo>
                      <a:pt x="19748" y="10572"/>
                    </a:lnTo>
                    <a:lnTo>
                      <a:pt x="20208" y="10388"/>
                    </a:lnTo>
                    <a:lnTo>
                      <a:pt x="20629" y="10217"/>
                    </a:lnTo>
                    <a:lnTo>
                      <a:pt x="21405" y="9901"/>
                    </a:lnTo>
                    <a:lnTo>
                      <a:pt x="21747" y="9770"/>
                    </a:lnTo>
                    <a:lnTo>
                      <a:pt x="22062" y="9664"/>
                    </a:lnTo>
                    <a:lnTo>
                      <a:pt x="22220" y="9638"/>
                    </a:lnTo>
                    <a:lnTo>
                      <a:pt x="22365" y="9612"/>
                    </a:lnTo>
                    <a:lnTo>
                      <a:pt x="22509" y="9586"/>
                    </a:lnTo>
                    <a:lnTo>
                      <a:pt x="22641" y="9586"/>
                    </a:lnTo>
                    <a:lnTo>
                      <a:pt x="22720" y="9599"/>
                    </a:lnTo>
                    <a:lnTo>
                      <a:pt x="22798" y="9612"/>
                    </a:lnTo>
                    <a:lnTo>
                      <a:pt x="22877" y="9651"/>
                    </a:lnTo>
                    <a:lnTo>
                      <a:pt x="22969" y="9704"/>
                    </a:lnTo>
                    <a:lnTo>
                      <a:pt x="23153" y="9835"/>
                    </a:lnTo>
                    <a:lnTo>
                      <a:pt x="23364" y="10033"/>
                    </a:lnTo>
                    <a:lnTo>
                      <a:pt x="23574" y="10256"/>
                    </a:lnTo>
                    <a:lnTo>
                      <a:pt x="23811" y="10532"/>
                    </a:lnTo>
                    <a:lnTo>
                      <a:pt x="24061" y="10848"/>
                    </a:lnTo>
                    <a:lnTo>
                      <a:pt x="24324" y="11190"/>
                    </a:lnTo>
                    <a:lnTo>
                      <a:pt x="24600" y="11558"/>
                    </a:lnTo>
                    <a:lnTo>
                      <a:pt x="24876" y="11965"/>
                    </a:lnTo>
                    <a:lnTo>
                      <a:pt x="25454" y="12820"/>
                    </a:lnTo>
                    <a:lnTo>
                      <a:pt x="26033" y="13740"/>
                    </a:lnTo>
                    <a:lnTo>
                      <a:pt x="26611" y="14687"/>
                    </a:lnTo>
                    <a:lnTo>
                      <a:pt x="27177" y="15634"/>
                    </a:lnTo>
                    <a:lnTo>
                      <a:pt x="27703" y="16541"/>
                    </a:lnTo>
                    <a:lnTo>
                      <a:pt x="28623" y="18132"/>
                    </a:lnTo>
                    <a:lnTo>
                      <a:pt x="29254" y="19223"/>
                    </a:lnTo>
                    <a:lnTo>
                      <a:pt x="29425" y="19499"/>
                    </a:lnTo>
                    <a:lnTo>
                      <a:pt x="29478" y="19552"/>
                    </a:lnTo>
                    <a:lnTo>
                      <a:pt x="29491" y="19565"/>
                    </a:lnTo>
                    <a:lnTo>
                      <a:pt x="29491" y="18750"/>
                    </a:lnTo>
                    <a:lnTo>
                      <a:pt x="29464" y="17882"/>
                    </a:lnTo>
                    <a:lnTo>
                      <a:pt x="29425" y="16777"/>
                    </a:lnTo>
                    <a:lnTo>
                      <a:pt x="29346" y="15463"/>
                    </a:lnTo>
                    <a:lnTo>
                      <a:pt x="29293" y="14753"/>
                    </a:lnTo>
                    <a:lnTo>
                      <a:pt x="29228" y="14016"/>
                    </a:lnTo>
                    <a:lnTo>
                      <a:pt x="29149" y="13241"/>
                    </a:lnTo>
                    <a:lnTo>
                      <a:pt x="29057" y="12452"/>
                    </a:lnTo>
                    <a:lnTo>
                      <a:pt x="28938" y="11637"/>
                    </a:lnTo>
                    <a:lnTo>
                      <a:pt x="28820" y="10821"/>
                    </a:lnTo>
                    <a:lnTo>
                      <a:pt x="28676" y="10006"/>
                    </a:lnTo>
                    <a:lnTo>
                      <a:pt x="28505" y="9178"/>
                    </a:lnTo>
                    <a:lnTo>
                      <a:pt x="28321" y="8376"/>
                    </a:lnTo>
                    <a:lnTo>
                      <a:pt x="28110" y="7574"/>
                    </a:lnTo>
                    <a:lnTo>
                      <a:pt x="27887" y="6798"/>
                    </a:lnTo>
                    <a:lnTo>
                      <a:pt x="27755" y="6417"/>
                    </a:lnTo>
                    <a:lnTo>
                      <a:pt x="27624" y="6036"/>
                    </a:lnTo>
                    <a:lnTo>
                      <a:pt x="27492" y="5667"/>
                    </a:lnTo>
                    <a:lnTo>
                      <a:pt x="27348" y="5312"/>
                    </a:lnTo>
                    <a:lnTo>
                      <a:pt x="27203" y="4957"/>
                    </a:lnTo>
                    <a:lnTo>
                      <a:pt x="27045" y="4629"/>
                    </a:lnTo>
                    <a:lnTo>
                      <a:pt x="26874" y="4300"/>
                    </a:lnTo>
                    <a:lnTo>
                      <a:pt x="26703" y="3971"/>
                    </a:lnTo>
                    <a:lnTo>
                      <a:pt x="26532" y="3669"/>
                    </a:lnTo>
                    <a:lnTo>
                      <a:pt x="26348" y="3380"/>
                    </a:lnTo>
                    <a:lnTo>
                      <a:pt x="26151" y="3091"/>
                    </a:lnTo>
                    <a:lnTo>
                      <a:pt x="25941" y="2828"/>
                    </a:lnTo>
                    <a:lnTo>
                      <a:pt x="25744" y="2578"/>
                    </a:lnTo>
                    <a:lnTo>
                      <a:pt x="25520" y="2341"/>
                    </a:lnTo>
                    <a:lnTo>
                      <a:pt x="25297" y="2118"/>
                    </a:lnTo>
                    <a:lnTo>
                      <a:pt x="25060" y="1920"/>
                    </a:lnTo>
                    <a:lnTo>
                      <a:pt x="24823" y="1736"/>
                    </a:lnTo>
                    <a:lnTo>
                      <a:pt x="24573" y="1565"/>
                    </a:lnTo>
                    <a:lnTo>
                      <a:pt x="24310" y="1421"/>
                    </a:lnTo>
                    <a:lnTo>
                      <a:pt x="24047" y="1289"/>
                    </a:lnTo>
                    <a:lnTo>
                      <a:pt x="23758" y="1184"/>
                    </a:lnTo>
                    <a:lnTo>
                      <a:pt x="23482" y="1092"/>
                    </a:lnTo>
                    <a:lnTo>
                      <a:pt x="22917" y="947"/>
                    </a:lnTo>
                    <a:lnTo>
                      <a:pt x="22338" y="816"/>
                    </a:lnTo>
                    <a:lnTo>
                      <a:pt x="21733" y="698"/>
                    </a:lnTo>
                    <a:lnTo>
                      <a:pt x="21129" y="579"/>
                    </a:lnTo>
                    <a:lnTo>
                      <a:pt x="20498" y="487"/>
                    </a:lnTo>
                    <a:lnTo>
                      <a:pt x="19866" y="395"/>
                    </a:lnTo>
                    <a:lnTo>
                      <a:pt x="19222" y="303"/>
                    </a:lnTo>
                    <a:lnTo>
                      <a:pt x="18565" y="237"/>
                    </a:lnTo>
                    <a:lnTo>
                      <a:pt x="17907" y="172"/>
                    </a:lnTo>
                    <a:lnTo>
                      <a:pt x="17237" y="119"/>
                    </a:lnTo>
                    <a:lnTo>
                      <a:pt x="16580" y="80"/>
                    </a:lnTo>
                    <a:lnTo>
                      <a:pt x="15909" y="40"/>
                    </a:lnTo>
                    <a:lnTo>
                      <a:pt x="15238" y="14"/>
                    </a:lnTo>
                    <a:lnTo>
                      <a:pt x="1456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1089;p29">
                <a:extLst>
                  <a:ext uri="{FF2B5EF4-FFF2-40B4-BE49-F238E27FC236}">
                    <a16:creationId xmlns:a16="http://schemas.microsoft.com/office/drawing/2014/main" id="{DD6F8E7A-576C-442E-564A-4EDEDEEA6C97}"/>
                  </a:ext>
                </a:extLst>
              </p:cNvPr>
              <p:cNvSpPr/>
              <p:nvPr/>
            </p:nvSpPr>
            <p:spPr>
              <a:xfrm>
                <a:off x="4388215" y="1409402"/>
                <a:ext cx="82951" cy="130733"/>
              </a:xfrm>
              <a:custGeom>
                <a:avLst/>
                <a:gdLst/>
                <a:ahLst/>
                <a:cxnLst/>
                <a:rect l="l" t="t" r="r" b="b"/>
                <a:pathLst>
                  <a:path w="4564" h="7193" extrusionOk="0">
                    <a:moveTo>
                      <a:pt x="2275" y="1"/>
                    </a:moveTo>
                    <a:lnTo>
                      <a:pt x="2157" y="14"/>
                    </a:lnTo>
                    <a:lnTo>
                      <a:pt x="2039" y="27"/>
                    </a:lnTo>
                    <a:lnTo>
                      <a:pt x="1934" y="40"/>
                    </a:lnTo>
                    <a:lnTo>
                      <a:pt x="1815" y="80"/>
                    </a:lnTo>
                    <a:lnTo>
                      <a:pt x="1710" y="119"/>
                    </a:lnTo>
                    <a:lnTo>
                      <a:pt x="1605" y="172"/>
                    </a:lnTo>
                    <a:lnTo>
                      <a:pt x="1487" y="224"/>
                    </a:lnTo>
                    <a:lnTo>
                      <a:pt x="1395" y="290"/>
                    </a:lnTo>
                    <a:lnTo>
                      <a:pt x="1184" y="435"/>
                    </a:lnTo>
                    <a:lnTo>
                      <a:pt x="1000" y="619"/>
                    </a:lnTo>
                    <a:lnTo>
                      <a:pt x="829" y="829"/>
                    </a:lnTo>
                    <a:lnTo>
                      <a:pt x="658" y="1052"/>
                    </a:lnTo>
                    <a:lnTo>
                      <a:pt x="514" y="1315"/>
                    </a:lnTo>
                    <a:lnTo>
                      <a:pt x="382" y="1592"/>
                    </a:lnTo>
                    <a:lnTo>
                      <a:pt x="277" y="1881"/>
                    </a:lnTo>
                    <a:lnTo>
                      <a:pt x="172" y="2196"/>
                    </a:lnTo>
                    <a:lnTo>
                      <a:pt x="93" y="2538"/>
                    </a:lnTo>
                    <a:lnTo>
                      <a:pt x="40" y="2880"/>
                    </a:lnTo>
                    <a:lnTo>
                      <a:pt x="1" y="3235"/>
                    </a:lnTo>
                    <a:lnTo>
                      <a:pt x="1" y="3603"/>
                    </a:lnTo>
                    <a:lnTo>
                      <a:pt x="1" y="3971"/>
                    </a:lnTo>
                    <a:lnTo>
                      <a:pt x="40" y="4326"/>
                    </a:lnTo>
                    <a:lnTo>
                      <a:pt x="93" y="4668"/>
                    </a:lnTo>
                    <a:lnTo>
                      <a:pt x="172" y="4997"/>
                    </a:lnTo>
                    <a:lnTo>
                      <a:pt x="277" y="5312"/>
                    </a:lnTo>
                    <a:lnTo>
                      <a:pt x="382" y="5615"/>
                    </a:lnTo>
                    <a:lnTo>
                      <a:pt x="514" y="5891"/>
                    </a:lnTo>
                    <a:lnTo>
                      <a:pt x="658" y="6141"/>
                    </a:lnTo>
                    <a:lnTo>
                      <a:pt x="829" y="6377"/>
                    </a:lnTo>
                    <a:lnTo>
                      <a:pt x="1000" y="6588"/>
                    </a:lnTo>
                    <a:lnTo>
                      <a:pt x="1184" y="6759"/>
                    </a:lnTo>
                    <a:lnTo>
                      <a:pt x="1395" y="6916"/>
                    </a:lnTo>
                    <a:lnTo>
                      <a:pt x="1487" y="6982"/>
                    </a:lnTo>
                    <a:lnTo>
                      <a:pt x="1605" y="7035"/>
                    </a:lnTo>
                    <a:lnTo>
                      <a:pt x="1710" y="7087"/>
                    </a:lnTo>
                    <a:lnTo>
                      <a:pt x="1815" y="7127"/>
                    </a:lnTo>
                    <a:lnTo>
                      <a:pt x="1934" y="7153"/>
                    </a:lnTo>
                    <a:lnTo>
                      <a:pt x="2039" y="7179"/>
                    </a:lnTo>
                    <a:lnTo>
                      <a:pt x="2157" y="7193"/>
                    </a:lnTo>
                    <a:lnTo>
                      <a:pt x="2394" y="7193"/>
                    </a:lnTo>
                    <a:lnTo>
                      <a:pt x="2512" y="7179"/>
                    </a:lnTo>
                    <a:lnTo>
                      <a:pt x="2630" y="7153"/>
                    </a:lnTo>
                    <a:lnTo>
                      <a:pt x="2736" y="7127"/>
                    </a:lnTo>
                    <a:lnTo>
                      <a:pt x="2854" y="7087"/>
                    </a:lnTo>
                    <a:lnTo>
                      <a:pt x="2959" y="7035"/>
                    </a:lnTo>
                    <a:lnTo>
                      <a:pt x="3064" y="6982"/>
                    </a:lnTo>
                    <a:lnTo>
                      <a:pt x="3169" y="6916"/>
                    </a:lnTo>
                    <a:lnTo>
                      <a:pt x="3367" y="6759"/>
                    </a:lnTo>
                    <a:lnTo>
                      <a:pt x="3551" y="6588"/>
                    </a:lnTo>
                    <a:lnTo>
                      <a:pt x="3735" y="6377"/>
                    </a:lnTo>
                    <a:lnTo>
                      <a:pt x="3893" y="6141"/>
                    </a:lnTo>
                    <a:lnTo>
                      <a:pt x="4037" y="5891"/>
                    </a:lnTo>
                    <a:lnTo>
                      <a:pt x="4169" y="5615"/>
                    </a:lnTo>
                    <a:lnTo>
                      <a:pt x="4287" y="5312"/>
                    </a:lnTo>
                    <a:lnTo>
                      <a:pt x="4379" y="4997"/>
                    </a:lnTo>
                    <a:lnTo>
                      <a:pt x="4458" y="4668"/>
                    </a:lnTo>
                    <a:lnTo>
                      <a:pt x="4511" y="4326"/>
                    </a:lnTo>
                    <a:lnTo>
                      <a:pt x="4550" y="3971"/>
                    </a:lnTo>
                    <a:lnTo>
                      <a:pt x="4563" y="3603"/>
                    </a:lnTo>
                    <a:lnTo>
                      <a:pt x="4550" y="3235"/>
                    </a:lnTo>
                    <a:lnTo>
                      <a:pt x="4511" y="2880"/>
                    </a:lnTo>
                    <a:lnTo>
                      <a:pt x="4458" y="2538"/>
                    </a:lnTo>
                    <a:lnTo>
                      <a:pt x="4379" y="2196"/>
                    </a:lnTo>
                    <a:lnTo>
                      <a:pt x="4287" y="1881"/>
                    </a:lnTo>
                    <a:lnTo>
                      <a:pt x="4169" y="1592"/>
                    </a:lnTo>
                    <a:lnTo>
                      <a:pt x="4037" y="1315"/>
                    </a:lnTo>
                    <a:lnTo>
                      <a:pt x="3893" y="1052"/>
                    </a:lnTo>
                    <a:lnTo>
                      <a:pt x="3735" y="829"/>
                    </a:lnTo>
                    <a:lnTo>
                      <a:pt x="3551" y="619"/>
                    </a:lnTo>
                    <a:lnTo>
                      <a:pt x="3367" y="435"/>
                    </a:lnTo>
                    <a:lnTo>
                      <a:pt x="3169" y="290"/>
                    </a:lnTo>
                    <a:lnTo>
                      <a:pt x="3064" y="224"/>
                    </a:lnTo>
                    <a:lnTo>
                      <a:pt x="2959" y="172"/>
                    </a:lnTo>
                    <a:lnTo>
                      <a:pt x="2854" y="119"/>
                    </a:lnTo>
                    <a:lnTo>
                      <a:pt x="2736" y="80"/>
                    </a:lnTo>
                    <a:lnTo>
                      <a:pt x="2630" y="40"/>
                    </a:lnTo>
                    <a:lnTo>
                      <a:pt x="2512" y="27"/>
                    </a:lnTo>
                    <a:lnTo>
                      <a:pt x="2394" y="14"/>
                    </a:lnTo>
                    <a:lnTo>
                      <a:pt x="2275" y="1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1090;p29">
                <a:extLst>
                  <a:ext uri="{FF2B5EF4-FFF2-40B4-BE49-F238E27FC236}">
                    <a16:creationId xmlns:a16="http://schemas.microsoft.com/office/drawing/2014/main" id="{BD3E2B63-D498-6261-19C7-3FF1DA9150DE}"/>
                  </a:ext>
                </a:extLst>
              </p:cNvPr>
              <p:cNvSpPr/>
              <p:nvPr/>
            </p:nvSpPr>
            <p:spPr>
              <a:xfrm>
                <a:off x="4923764" y="1409402"/>
                <a:ext cx="82933" cy="130733"/>
              </a:xfrm>
              <a:custGeom>
                <a:avLst/>
                <a:gdLst/>
                <a:ahLst/>
                <a:cxnLst/>
                <a:rect l="l" t="t" r="r" b="b"/>
                <a:pathLst>
                  <a:path w="4563" h="7193" extrusionOk="0">
                    <a:moveTo>
                      <a:pt x="2275" y="1"/>
                    </a:moveTo>
                    <a:lnTo>
                      <a:pt x="2156" y="14"/>
                    </a:lnTo>
                    <a:lnTo>
                      <a:pt x="2051" y="27"/>
                    </a:lnTo>
                    <a:lnTo>
                      <a:pt x="1933" y="40"/>
                    </a:lnTo>
                    <a:lnTo>
                      <a:pt x="1815" y="80"/>
                    </a:lnTo>
                    <a:lnTo>
                      <a:pt x="1709" y="119"/>
                    </a:lnTo>
                    <a:lnTo>
                      <a:pt x="1604" y="172"/>
                    </a:lnTo>
                    <a:lnTo>
                      <a:pt x="1499" y="224"/>
                    </a:lnTo>
                    <a:lnTo>
                      <a:pt x="1394" y="290"/>
                    </a:lnTo>
                    <a:lnTo>
                      <a:pt x="1197" y="435"/>
                    </a:lnTo>
                    <a:lnTo>
                      <a:pt x="999" y="619"/>
                    </a:lnTo>
                    <a:lnTo>
                      <a:pt x="828" y="829"/>
                    </a:lnTo>
                    <a:lnTo>
                      <a:pt x="671" y="1052"/>
                    </a:lnTo>
                    <a:lnTo>
                      <a:pt x="513" y="1315"/>
                    </a:lnTo>
                    <a:lnTo>
                      <a:pt x="381" y="1592"/>
                    </a:lnTo>
                    <a:lnTo>
                      <a:pt x="276" y="1881"/>
                    </a:lnTo>
                    <a:lnTo>
                      <a:pt x="171" y="2196"/>
                    </a:lnTo>
                    <a:lnTo>
                      <a:pt x="92" y="2538"/>
                    </a:lnTo>
                    <a:lnTo>
                      <a:pt x="40" y="2880"/>
                    </a:lnTo>
                    <a:lnTo>
                      <a:pt x="13" y="3235"/>
                    </a:lnTo>
                    <a:lnTo>
                      <a:pt x="0" y="3603"/>
                    </a:lnTo>
                    <a:lnTo>
                      <a:pt x="13" y="3971"/>
                    </a:lnTo>
                    <a:lnTo>
                      <a:pt x="40" y="4326"/>
                    </a:lnTo>
                    <a:lnTo>
                      <a:pt x="92" y="4668"/>
                    </a:lnTo>
                    <a:lnTo>
                      <a:pt x="171" y="4997"/>
                    </a:lnTo>
                    <a:lnTo>
                      <a:pt x="276" y="5312"/>
                    </a:lnTo>
                    <a:lnTo>
                      <a:pt x="381" y="5615"/>
                    </a:lnTo>
                    <a:lnTo>
                      <a:pt x="513" y="5891"/>
                    </a:lnTo>
                    <a:lnTo>
                      <a:pt x="671" y="6141"/>
                    </a:lnTo>
                    <a:lnTo>
                      <a:pt x="828" y="6377"/>
                    </a:lnTo>
                    <a:lnTo>
                      <a:pt x="999" y="6588"/>
                    </a:lnTo>
                    <a:lnTo>
                      <a:pt x="1197" y="6759"/>
                    </a:lnTo>
                    <a:lnTo>
                      <a:pt x="1394" y="6916"/>
                    </a:lnTo>
                    <a:lnTo>
                      <a:pt x="1499" y="6982"/>
                    </a:lnTo>
                    <a:lnTo>
                      <a:pt x="1604" y="7035"/>
                    </a:lnTo>
                    <a:lnTo>
                      <a:pt x="1709" y="7087"/>
                    </a:lnTo>
                    <a:lnTo>
                      <a:pt x="1815" y="7127"/>
                    </a:lnTo>
                    <a:lnTo>
                      <a:pt x="1933" y="7153"/>
                    </a:lnTo>
                    <a:lnTo>
                      <a:pt x="2051" y="7179"/>
                    </a:lnTo>
                    <a:lnTo>
                      <a:pt x="2156" y="7193"/>
                    </a:lnTo>
                    <a:lnTo>
                      <a:pt x="2393" y="7193"/>
                    </a:lnTo>
                    <a:lnTo>
                      <a:pt x="2511" y="7179"/>
                    </a:lnTo>
                    <a:lnTo>
                      <a:pt x="2630" y="7153"/>
                    </a:lnTo>
                    <a:lnTo>
                      <a:pt x="2735" y="7127"/>
                    </a:lnTo>
                    <a:lnTo>
                      <a:pt x="2853" y="7087"/>
                    </a:lnTo>
                    <a:lnTo>
                      <a:pt x="2958" y="7035"/>
                    </a:lnTo>
                    <a:lnTo>
                      <a:pt x="3064" y="6982"/>
                    </a:lnTo>
                    <a:lnTo>
                      <a:pt x="3169" y="6916"/>
                    </a:lnTo>
                    <a:lnTo>
                      <a:pt x="3366" y="6759"/>
                    </a:lnTo>
                    <a:lnTo>
                      <a:pt x="3550" y="6588"/>
                    </a:lnTo>
                    <a:lnTo>
                      <a:pt x="3734" y="6377"/>
                    </a:lnTo>
                    <a:lnTo>
                      <a:pt x="3892" y="6141"/>
                    </a:lnTo>
                    <a:lnTo>
                      <a:pt x="4036" y="5891"/>
                    </a:lnTo>
                    <a:lnTo>
                      <a:pt x="4168" y="5615"/>
                    </a:lnTo>
                    <a:lnTo>
                      <a:pt x="4286" y="5312"/>
                    </a:lnTo>
                    <a:lnTo>
                      <a:pt x="4378" y="4997"/>
                    </a:lnTo>
                    <a:lnTo>
                      <a:pt x="4457" y="4668"/>
                    </a:lnTo>
                    <a:lnTo>
                      <a:pt x="4510" y="4326"/>
                    </a:lnTo>
                    <a:lnTo>
                      <a:pt x="4549" y="3971"/>
                    </a:lnTo>
                    <a:lnTo>
                      <a:pt x="4562" y="3603"/>
                    </a:lnTo>
                    <a:lnTo>
                      <a:pt x="4549" y="3235"/>
                    </a:lnTo>
                    <a:lnTo>
                      <a:pt x="4510" y="2880"/>
                    </a:lnTo>
                    <a:lnTo>
                      <a:pt x="4457" y="2538"/>
                    </a:lnTo>
                    <a:lnTo>
                      <a:pt x="4378" y="2196"/>
                    </a:lnTo>
                    <a:lnTo>
                      <a:pt x="4286" y="1881"/>
                    </a:lnTo>
                    <a:lnTo>
                      <a:pt x="4168" y="1592"/>
                    </a:lnTo>
                    <a:lnTo>
                      <a:pt x="4036" y="1315"/>
                    </a:lnTo>
                    <a:lnTo>
                      <a:pt x="3892" y="1052"/>
                    </a:lnTo>
                    <a:lnTo>
                      <a:pt x="3734" y="829"/>
                    </a:lnTo>
                    <a:lnTo>
                      <a:pt x="3550" y="619"/>
                    </a:lnTo>
                    <a:lnTo>
                      <a:pt x="3366" y="435"/>
                    </a:lnTo>
                    <a:lnTo>
                      <a:pt x="3169" y="290"/>
                    </a:lnTo>
                    <a:lnTo>
                      <a:pt x="3064" y="224"/>
                    </a:lnTo>
                    <a:lnTo>
                      <a:pt x="2958" y="172"/>
                    </a:lnTo>
                    <a:lnTo>
                      <a:pt x="2853" y="119"/>
                    </a:lnTo>
                    <a:lnTo>
                      <a:pt x="2735" y="80"/>
                    </a:lnTo>
                    <a:lnTo>
                      <a:pt x="2630" y="40"/>
                    </a:lnTo>
                    <a:lnTo>
                      <a:pt x="2511" y="27"/>
                    </a:lnTo>
                    <a:lnTo>
                      <a:pt x="2393" y="14"/>
                    </a:lnTo>
                    <a:lnTo>
                      <a:pt x="2275" y="1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1091;p29">
                <a:extLst>
                  <a:ext uri="{FF2B5EF4-FFF2-40B4-BE49-F238E27FC236}">
                    <a16:creationId xmlns:a16="http://schemas.microsoft.com/office/drawing/2014/main" id="{08759731-B03E-CCF0-326F-0F8FE291B884}"/>
                  </a:ext>
                </a:extLst>
              </p:cNvPr>
              <p:cNvSpPr/>
              <p:nvPr/>
            </p:nvSpPr>
            <p:spPr>
              <a:xfrm>
                <a:off x="4554069" y="1869667"/>
                <a:ext cx="142910" cy="315209"/>
              </a:xfrm>
              <a:custGeom>
                <a:avLst/>
                <a:gdLst/>
                <a:ahLst/>
                <a:cxnLst/>
                <a:rect l="l" t="t" r="r" b="b"/>
                <a:pathLst>
                  <a:path w="7863" h="17343" extrusionOk="0">
                    <a:moveTo>
                      <a:pt x="3524" y="0"/>
                    </a:moveTo>
                    <a:lnTo>
                      <a:pt x="0" y="9953"/>
                    </a:lnTo>
                    <a:lnTo>
                      <a:pt x="4260" y="10151"/>
                    </a:lnTo>
                    <a:lnTo>
                      <a:pt x="1657" y="11189"/>
                    </a:lnTo>
                    <a:lnTo>
                      <a:pt x="7863" y="17342"/>
                    </a:lnTo>
                    <a:lnTo>
                      <a:pt x="3524" y="0"/>
                    </a:ln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1092;p29">
                <a:extLst>
                  <a:ext uri="{FF2B5EF4-FFF2-40B4-BE49-F238E27FC236}">
                    <a16:creationId xmlns:a16="http://schemas.microsoft.com/office/drawing/2014/main" id="{AE3A9721-C293-4C6D-A114-31E957B34867}"/>
                  </a:ext>
                </a:extLst>
              </p:cNvPr>
              <p:cNvSpPr/>
              <p:nvPr/>
            </p:nvSpPr>
            <p:spPr>
              <a:xfrm>
                <a:off x="4696967" y="1869667"/>
                <a:ext cx="143637" cy="315209"/>
              </a:xfrm>
              <a:custGeom>
                <a:avLst/>
                <a:gdLst/>
                <a:ahLst/>
                <a:cxnLst/>
                <a:rect l="l" t="t" r="r" b="b"/>
                <a:pathLst>
                  <a:path w="7903" h="17343" extrusionOk="0">
                    <a:moveTo>
                      <a:pt x="4379" y="0"/>
                    </a:moveTo>
                    <a:lnTo>
                      <a:pt x="1" y="17342"/>
                    </a:lnTo>
                    <a:lnTo>
                      <a:pt x="6246" y="11189"/>
                    </a:lnTo>
                    <a:lnTo>
                      <a:pt x="3656" y="10151"/>
                    </a:lnTo>
                    <a:lnTo>
                      <a:pt x="7903" y="9953"/>
                    </a:lnTo>
                    <a:lnTo>
                      <a:pt x="4379" y="0"/>
                    </a:ln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1093;p29">
                <a:extLst>
                  <a:ext uri="{FF2B5EF4-FFF2-40B4-BE49-F238E27FC236}">
                    <a16:creationId xmlns:a16="http://schemas.microsoft.com/office/drawing/2014/main" id="{E3386AC4-91F9-080B-D48F-F64847A36435}"/>
                  </a:ext>
                </a:extLst>
              </p:cNvPr>
              <p:cNvSpPr/>
              <p:nvPr/>
            </p:nvSpPr>
            <p:spPr>
              <a:xfrm>
                <a:off x="4618120" y="1819483"/>
                <a:ext cx="158450" cy="50199"/>
              </a:xfrm>
              <a:custGeom>
                <a:avLst/>
                <a:gdLst/>
                <a:ahLst/>
                <a:cxnLst/>
                <a:rect l="l" t="t" r="r" b="b"/>
                <a:pathLst>
                  <a:path w="8718" h="2762" extrusionOk="0">
                    <a:moveTo>
                      <a:pt x="4339" y="0"/>
                    </a:moveTo>
                    <a:lnTo>
                      <a:pt x="0" y="2761"/>
                    </a:lnTo>
                    <a:lnTo>
                      <a:pt x="8717" y="2761"/>
                    </a:lnTo>
                    <a:lnTo>
                      <a:pt x="4339" y="0"/>
                    </a:lnTo>
                    <a:close/>
                  </a:path>
                </a:pathLst>
              </a:custGeom>
              <a:solidFill>
                <a:srgbClr val="00B3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1094;p29">
                <a:extLst>
                  <a:ext uri="{FF2B5EF4-FFF2-40B4-BE49-F238E27FC236}">
                    <a16:creationId xmlns:a16="http://schemas.microsoft.com/office/drawing/2014/main" id="{03377348-4D29-FB88-F851-44E5E6131C2E}"/>
                  </a:ext>
                </a:extLst>
              </p:cNvPr>
              <p:cNvSpPr/>
              <p:nvPr/>
            </p:nvSpPr>
            <p:spPr>
              <a:xfrm>
                <a:off x="4029279" y="3270507"/>
                <a:ext cx="319280" cy="135040"/>
              </a:xfrm>
              <a:custGeom>
                <a:avLst/>
                <a:gdLst/>
                <a:ahLst/>
                <a:cxnLst/>
                <a:rect l="l" t="t" r="r" b="b"/>
                <a:pathLst>
                  <a:path w="17567" h="7430" extrusionOk="0">
                    <a:moveTo>
                      <a:pt x="790" y="1"/>
                    </a:moveTo>
                    <a:lnTo>
                      <a:pt x="711" y="14"/>
                    </a:lnTo>
                    <a:lnTo>
                      <a:pt x="632" y="27"/>
                    </a:lnTo>
                    <a:lnTo>
                      <a:pt x="487" y="67"/>
                    </a:lnTo>
                    <a:lnTo>
                      <a:pt x="343" y="146"/>
                    </a:lnTo>
                    <a:lnTo>
                      <a:pt x="224" y="238"/>
                    </a:lnTo>
                    <a:lnTo>
                      <a:pt x="132" y="356"/>
                    </a:lnTo>
                    <a:lnTo>
                      <a:pt x="53" y="487"/>
                    </a:lnTo>
                    <a:lnTo>
                      <a:pt x="14" y="645"/>
                    </a:lnTo>
                    <a:lnTo>
                      <a:pt x="1" y="724"/>
                    </a:lnTo>
                    <a:lnTo>
                      <a:pt x="1" y="803"/>
                    </a:lnTo>
                    <a:lnTo>
                      <a:pt x="1" y="6627"/>
                    </a:lnTo>
                    <a:lnTo>
                      <a:pt x="1" y="6719"/>
                    </a:lnTo>
                    <a:lnTo>
                      <a:pt x="14" y="6798"/>
                    </a:lnTo>
                    <a:lnTo>
                      <a:pt x="53" y="6943"/>
                    </a:lnTo>
                    <a:lnTo>
                      <a:pt x="132" y="7074"/>
                    </a:lnTo>
                    <a:lnTo>
                      <a:pt x="224" y="7193"/>
                    </a:lnTo>
                    <a:lnTo>
                      <a:pt x="343" y="7285"/>
                    </a:lnTo>
                    <a:lnTo>
                      <a:pt x="487" y="7364"/>
                    </a:lnTo>
                    <a:lnTo>
                      <a:pt x="632" y="7416"/>
                    </a:lnTo>
                    <a:lnTo>
                      <a:pt x="711" y="7416"/>
                    </a:lnTo>
                    <a:lnTo>
                      <a:pt x="790" y="7429"/>
                    </a:lnTo>
                    <a:lnTo>
                      <a:pt x="869" y="7416"/>
                    </a:lnTo>
                    <a:lnTo>
                      <a:pt x="947" y="7416"/>
                    </a:lnTo>
                    <a:lnTo>
                      <a:pt x="1092" y="7364"/>
                    </a:lnTo>
                    <a:lnTo>
                      <a:pt x="1237" y="7285"/>
                    </a:lnTo>
                    <a:lnTo>
                      <a:pt x="1355" y="7193"/>
                    </a:lnTo>
                    <a:lnTo>
                      <a:pt x="1447" y="7074"/>
                    </a:lnTo>
                    <a:lnTo>
                      <a:pt x="1526" y="6943"/>
                    </a:lnTo>
                    <a:lnTo>
                      <a:pt x="1565" y="6798"/>
                    </a:lnTo>
                    <a:lnTo>
                      <a:pt x="1579" y="6719"/>
                    </a:lnTo>
                    <a:lnTo>
                      <a:pt x="1579" y="6627"/>
                    </a:lnTo>
                    <a:lnTo>
                      <a:pt x="1579" y="1592"/>
                    </a:lnTo>
                    <a:lnTo>
                      <a:pt x="15975" y="1592"/>
                    </a:lnTo>
                    <a:lnTo>
                      <a:pt x="15975" y="6627"/>
                    </a:lnTo>
                    <a:lnTo>
                      <a:pt x="15975" y="6719"/>
                    </a:lnTo>
                    <a:lnTo>
                      <a:pt x="15989" y="6798"/>
                    </a:lnTo>
                    <a:lnTo>
                      <a:pt x="16041" y="6943"/>
                    </a:lnTo>
                    <a:lnTo>
                      <a:pt x="16107" y="7074"/>
                    </a:lnTo>
                    <a:lnTo>
                      <a:pt x="16212" y="7193"/>
                    </a:lnTo>
                    <a:lnTo>
                      <a:pt x="16317" y="7285"/>
                    </a:lnTo>
                    <a:lnTo>
                      <a:pt x="16462" y="7364"/>
                    </a:lnTo>
                    <a:lnTo>
                      <a:pt x="16607" y="7416"/>
                    </a:lnTo>
                    <a:lnTo>
                      <a:pt x="16685" y="7416"/>
                    </a:lnTo>
                    <a:lnTo>
                      <a:pt x="16764" y="7429"/>
                    </a:lnTo>
                    <a:lnTo>
                      <a:pt x="16843" y="7416"/>
                    </a:lnTo>
                    <a:lnTo>
                      <a:pt x="16922" y="7416"/>
                    </a:lnTo>
                    <a:lnTo>
                      <a:pt x="17080" y="7364"/>
                    </a:lnTo>
                    <a:lnTo>
                      <a:pt x="17211" y="7285"/>
                    </a:lnTo>
                    <a:lnTo>
                      <a:pt x="17330" y="7193"/>
                    </a:lnTo>
                    <a:lnTo>
                      <a:pt x="17422" y="7074"/>
                    </a:lnTo>
                    <a:lnTo>
                      <a:pt x="17501" y="6943"/>
                    </a:lnTo>
                    <a:lnTo>
                      <a:pt x="17540" y="6798"/>
                    </a:lnTo>
                    <a:lnTo>
                      <a:pt x="17553" y="6719"/>
                    </a:lnTo>
                    <a:lnTo>
                      <a:pt x="17566" y="6627"/>
                    </a:lnTo>
                    <a:lnTo>
                      <a:pt x="17566" y="803"/>
                    </a:lnTo>
                    <a:lnTo>
                      <a:pt x="17553" y="724"/>
                    </a:lnTo>
                    <a:lnTo>
                      <a:pt x="17540" y="645"/>
                    </a:lnTo>
                    <a:lnTo>
                      <a:pt x="17501" y="487"/>
                    </a:lnTo>
                    <a:lnTo>
                      <a:pt x="17422" y="356"/>
                    </a:lnTo>
                    <a:lnTo>
                      <a:pt x="17330" y="238"/>
                    </a:lnTo>
                    <a:lnTo>
                      <a:pt x="17211" y="146"/>
                    </a:lnTo>
                    <a:lnTo>
                      <a:pt x="17080" y="67"/>
                    </a:lnTo>
                    <a:lnTo>
                      <a:pt x="16922" y="27"/>
                    </a:lnTo>
                    <a:lnTo>
                      <a:pt x="16843" y="14"/>
                    </a:lnTo>
                    <a:lnTo>
                      <a:pt x="1676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1095;p29">
                <a:extLst>
                  <a:ext uri="{FF2B5EF4-FFF2-40B4-BE49-F238E27FC236}">
                    <a16:creationId xmlns:a16="http://schemas.microsoft.com/office/drawing/2014/main" id="{07E55CD2-B23C-9AF6-DEE1-95CC13B43118}"/>
                  </a:ext>
                </a:extLst>
              </p:cNvPr>
              <p:cNvSpPr/>
              <p:nvPr/>
            </p:nvSpPr>
            <p:spPr>
              <a:xfrm>
                <a:off x="3826637" y="3367529"/>
                <a:ext cx="724310" cy="496341"/>
              </a:xfrm>
              <a:custGeom>
                <a:avLst/>
                <a:gdLst/>
                <a:ahLst/>
                <a:cxnLst/>
                <a:rect l="l" t="t" r="r" b="b"/>
                <a:pathLst>
                  <a:path w="39852" h="27309" extrusionOk="0">
                    <a:moveTo>
                      <a:pt x="4247" y="1"/>
                    </a:moveTo>
                    <a:lnTo>
                      <a:pt x="4037" y="14"/>
                    </a:lnTo>
                    <a:lnTo>
                      <a:pt x="3813" y="27"/>
                    </a:lnTo>
                    <a:lnTo>
                      <a:pt x="3603" y="54"/>
                    </a:lnTo>
                    <a:lnTo>
                      <a:pt x="3393" y="93"/>
                    </a:lnTo>
                    <a:lnTo>
                      <a:pt x="3195" y="146"/>
                    </a:lnTo>
                    <a:lnTo>
                      <a:pt x="2985" y="198"/>
                    </a:lnTo>
                    <a:lnTo>
                      <a:pt x="2788" y="264"/>
                    </a:lnTo>
                    <a:lnTo>
                      <a:pt x="2604" y="343"/>
                    </a:lnTo>
                    <a:lnTo>
                      <a:pt x="2407" y="422"/>
                    </a:lnTo>
                    <a:lnTo>
                      <a:pt x="2236" y="514"/>
                    </a:lnTo>
                    <a:lnTo>
                      <a:pt x="2052" y="619"/>
                    </a:lnTo>
                    <a:lnTo>
                      <a:pt x="1881" y="737"/>
                    </a:lnTo>
                    <a:lnTo>
                      <a:pt x="1710" y="856"/>
                    </a:lnTo>
                    <a:lnTo>
                      <a:pt x="1552" y="974"/>
                    </a:lnTo>
                    <a:lnTo>
                      <a:pt x="1394" y="1105"/>
                    </a:lnTo>
                    <a:lnTo>
                      <a:pt x="1250" y="1250"/>
                    </a:lnTo>
                    <a:lnTo>
                      <a:pt x="1105" y="1395"/>
                    </a:lnTo>
                    <a:lnTo>
                      <a:pt x="973" y="1552"/>
                    </a:lnTo>
                    <a:lnTo>
                      <a:pt x="855" y="1710"/>
                    </a:lnTo>
                    <a:lnTo>
                      <a:pt x="737" y="1881"/>
                    </a:lnTo>
                    <a:lnTo>
                      <a:pt x="618" y="2052"/>
                    </a:lnTo>
                    <a:lnTo>
                      <a:pt x="513" y="2223"/>
                    </a:lnTo>
                    <a:lnTo>
                      <a:pt x="421" y="2407"/>
                    </a:lnTo>
                    <a:lnTo>
                      <a:pt x="342" y="2604"/>
                    </a:lnTo>
                    <a:lnTo>
                      <a:pt x="263" y="2788"/>
                    </a:lnTo>
                    <a:lnTo>
                      <a:pt x="198" y="2985"/>
                    </a:lnTo>
                    <a:lnTo>
                      <a:pt x="145" y="3196"/>
                    </a:lnTo>
                    <a:lnTo>
                      <a:pt x="92" y="3393"/>
                    </a:lnTo>
                    <a:lnTo>
                      <a:pt x="53" y="3603"/>
                    </a:lnTo>
                    <a:lnTo>
                      <a:pt x="27" y="3814"/>
                    </a:lnTo>
                    <a:lnTo>
                      <a:pt x="14" y="4037"/>
                    </a:lnTo>
                    <a:lnTo>
                      <a:pt x="0" y="4248"/>
                    </a:lnTo>
                    <a:lnTo>
                      <a:pt x="0" y="23062"/>
                    </a:lnTo>
                    <a:lnTo>
                      <a:pt x="14" y="23286"/>
                    </a:lnTo>
                    <a:lnTo>
                      <a:pt x="27" y="23496"/>
                    </a:lnTo>
                    <a:lnTo>
                      <a:pt x="53" y="23706"/>
                    </a:lnTo>
                    <a:lnTo>
                      <a:pt x="92" y="23917"/>
                    </a:lnTo>
                    <a:lnTo>
                      <a:pt x="145" y="24127"/>
                    </a:lnTo>
                    <a:lnTo>
                      <a:pt x="198" y="24324"/>
                    </a:lnTo>
                    <a:lnTo>
                      <a:pt x="263" y="24522"/>
                    </a:lnTo>
                    <a:lnTo>
                      <a:pt x="342" y="24719"/>
                    </a:lnTo>
                    <a:lnTo>
                      <a:pt x="421" y="24903"/>
                    </a:lnTo>
                    <a:lnTo>
                      <a:pt x="513" y="25087"/>
                    </a:lnTo>
                    <a:lnTo>
                      <a:pt x="618" y="25258"/>
                    </a:lnTo>
                    <a:lnTo>
                      <a:pt x="737" y="25442"/>
                    </a:lnTo>
                    <a:lnTo>
                      <a:pt x="855" y="25600"/>
                    </a:lnTo>
                    <a:lnTo>
                      <a:pt x="973" y="25758"/>
                    </a:lnTo>
                    <a:lnTo>
                      <a:pt x="1105" y="25915"/>
                    </a:lnTo>
                    <a:lnTo>
                      <a:pt x="1250" y="26060"/>
                    </a:lnTo>
                    <a:lnTo>
                      <a:pt x="1394" y="26205"/>
                    </a:lnTo>
                    <a:lnTo>
                      <a:pt x="1552" y="26336"/>
                    </a:lnTo>
                    <a:lnTo>
                      <a:pt x="1710" y="26468"/>
                    </a:lnTo>
                    <a:lnTo>
                      <a:pt x="1881" y="26586"/>
                    </a:lnTo>
                    <a:lnTo>
                      <a:pt x="2052" y="26691"/>
                    </a:lnTo>
                    <a:lnTo>
                      <a:pt x="2236" y="26796"/>
                    </a:lnTo>
                    <a:lnTo>
                      <a:pt x="2407" y="26888"/>
                    </a:lnTo>
                    <a:lnTo>
                      <a:pt x="2604" y="26980"/>
                    </a:lnTo>
                    <a:lnTo>
                      <a:pt x="2788" y="27046"/>
                    </a:lnTo>
                    <a:lnTo>
                      <a:pt x="2985" y="27112"/>
                    </a:lnTo>
                    <a:lnTo>
                      <a:pt x="3195" y="27177"/>
                    </a:lnTo>
                    <a:lnTo>
                      <a:pt x="3393" y="27217"/>
                    </a:lnTo>
                    <a:lnTo>
                      <a:pt x="3603" y="27256"/>
                    </a:lnTo>
                    <a:lnTo>
                      <a:pt x="3813" y="27283"/>
                    </a:lnTo>
                    <a:lnTo>
                      <a:pt x="4037" y="27309"/>
                    </a:lnTo>
                    <a:lnTo>
                      <a:pt x="35815" y="27309"/>
                    </a:lnTo>
                    <a:lnTo>
                      <a:pt x="36039" y="27283"/>
                    </a:lnTo>
                    <a:lnTo>
                      <a:pt x="36249" y="27256"/>
                    </a:lnTo>
                    <a:lnTo>
                      <a:pt x="36459" y="27217"/>
                    </a:lnTo>
                    <a:lnTo>
                      <a:pt x="36657" y="27177"/>
                    </a:lnTo>
                    <a:lnTo>
                      <a:pt x="36867" y="27112"/>
                    </a:lnTo>
                    <a:lnTo>
                      <a:pt x="37064" y="27046"/>
                    </a:lnTo>
                    <a:lnTo>
                      <a:pt x="37248" y="26980"/>
                    </a:lnTo>
                    <a:lnTo>
                      <a:pt x="37445" y="26888"/>
                    </a:lnTo>
                    <a:lnTo>
                      <a:pt x="37630" y="26796"/>
                    </a:lnTo>
                    <a:lnTo>
                      <a:pt x="37800" y="26691"/>
                    </a:lnTo>
                    <a:lnTo>
                      <a:pt x="37971" y="26586"/>
                    </a:lnTo>
                    <a:lnTo>
                      <a:pt x="38142" y="26468"/>
                    </a:lnTo>
                    <a:lnTo>
                      <a:pt x="38300" y="26336"/>
                    </a:lnTo>
                    <a:lnTo>
                      <a:pt x="38458" y="26205"/>
                    </a:lnTo>
                    <a:lnTo>
                      <a:pt x="38602" y="26060"/>
                    </a:lnTo>
                    <a:lnTo>
                      <a:pt x="38747" y="25915"/>
                    </a:lnTo>
                    <a:lnTo>
                      <a:pt x="38879" y="25758"/>
                    </a:lnTo>
                    <a:lnTo>
                      <a:pt x="39010" y="25600"/>
                    </a:lnTo>
                    <a:lnTo>
                      <a:pt x="39128" y="25442"/>
                    </a:lnTo>
                    <a:lnTo>
                      <a:pt x="39234" y="25258"/>
                    </a:lnTo>
                    <a:lnTo>
                      <a:pt x="39339" y="25087"/>
                    </a:lnTo>
                    <a:lnTo>
                      <a:pt x="39431" y="24903"/>
                    </a:lnTo>
                    <a:lnTo>
                      <a:pt x="39510" y="24719"/>
                    </a:lnTo>
                    <a:lnTo>
                      <a:pt x="39589" y="24522"/>
                    </a:lnTo>
                    <a:lnTo>
                      <a:pt x="39654" y="24324"/>
                    </a:lnTo>
                    <a:lnTo>
                      <a:pt x="39720" y="24127"/>
                    </a:lnTo>
                    <a:lnTo>
                      <a:pt x="39759" y="23917"/>
                    </a:lnTo>
                    <a:lnTo>
                      <a:pt x="39799" y="23706"/>
                    </a:lnTo>
                    <a:lnTo>
                      <a:pt x="39825" y="23496"/>
                    </a:lnTo>
                    <a:lnTo>
                      <a:pt x="39838" y="23286"/>
                    </a:lnTo>
                    <a:lnTo>
                      <a:pt x="39852" y="23062"/>
                    </a:lnTo>
                    <a:lnTo>
                      <a:pt x="39852" y="4248"/>
                    </a:lnTo>
                    <a:lnTo>
                      <a:pt x="39838" y="4037"/>
                    </a:lnTo>
                    <a:lnTo>
                      <a:pt x="39825" y="3814"/>
                    </a:lnTo>
                    <a:lnTo>
                      <a:pt x="39799" y="3603"/>
                    </a:lnTo>
                    <a:lnTo>
                      <a:pt x="39759" y="3393"/>
                    </a:lnTo>
                    <a:lnTo>
                      <a:pt x="39720" y="3196"/>
                    </a:lnTo>
                    <a:lnTo>
                      <a:pt x="39654" y="2985"/>
                    </a:lnTo>
                    <a:lnTo>
                      <a:pt x="39589" y="2788"/>
                    </a:lnTo>
                    <a:lnTo>
                      <a:pt x="39510" y="2604"/>
                    </a:lnTo>
                    <a:lnTo>
                      <a:pt x="39431" y="2407"/>
                    </a:lnTo>
                    <a:lnTo>
                      <a:pt x="39339" y="2223"/>
                    </a:lnTo>
                    <a:lnTo>
                      <a:pt x="39234" y="2052"/>
                    </a:lnTo>
                    <a:lnTo>
                      <a:pt x="39128" y="1881"/>
                    </a:lnTo>
                    <a:lnTo>
                      <a:pt x="39010" y="1710"/>
                    </a:lnTo>
                    <a:lnTo>
                      <a:pt x="38879" y="1552"/>
                    </a:lnTo>
                    <a:lnTo>
                      <a:pt x="38747" y="1395"/>
                    </a:lnTo>
                    <a:lnTo>
                      <a:pt x="38602" y="1250"/>
                    </a:lnTo>
                    <a:lnTo>
                      <a:pt x="38458" y="1105"/>
                    </a:lnTo>
                    <a:lnTo>
                      <a:pt x="38300" y="974"/>
                    </a:lnTo>
                    <a:lnTo>
                      <a:pt x="38142" y="856"/>
                    </a:lnTo>
                    <a:lnTo>
                      <a:pt x="37971" y="737"/>
                    </a:lnTo>
                    <a:lnTo>
                      <a:pt x="37800" y="619"/>
                    </a:lnTo>
                    <a:lnTo>
                      <a:pt x="37630" y="514"/>
                    </a:lnTo>
                    <a:lnTo>
                      <a:pt x="37445" y="422"/>
                    </a:lnTo>
                    <a:lnTo>
                      <a:pt x="37248" y="343"/>
                    </a:lnTo>
                    <a:lnTo>
                      <a:pt x="37064" y="264"/>
                    </a:lnTo>
                    <a:lnTo>
                      <a:pt x="36867" y="198"/>
                    </a:lnTo>
                    <a:lnTo>
                      <a:pt x="36657" y="146"/>
                    </a:lnTo>
                    <a:lnTo>
                      <a:pt x="36459" y="93"/>
                    </a:lnTo>
                    <a:lnTo>
                      <a:pt x="36249" y="54"/>
                    </a:lnTo>
                    <a:lnTo>
                      <a:pt x="36039" y="27"/>
                    </a:lnTo>
                    <a:lnTo>
                      <a:pt x="35815" y="14"/>
                    </a:lnTo>
                    <a:lnTo>
                      <a:pt x="3560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1096;p29">
                <a:extLst>
                  <a:ext uri="{FF2B5EF4-FFF2-40B4-BE49-F238E27FC236}">
                    <a16:creationId xmlns:a16="http://schemas.microsoft.com/office/drawing/2014/main" id="{3D87C257-831C-5281-F8EF-F348BF944491}"/>
                  </a:ext>
                </a:extLst>
              </p:cNvPr>
              <p:cNvSpPr/>
              <p:nvPr/>
            </p:nvSpPr>
            <p:spPr>
              <a:xfrm>
                <a:off x="4040039" y="3466950"/>
                <a:ext cx="297525" cy="297525"/>
              </a:xfrm>
              <a:custGeom>
                <a:avLst/>
                <a:gdLst/>
                <a:ahLst/>
                <a:cxnLst/>
                <a:rect l="l" t="t" r="r" b="b"/>
                <a:pathLst>
                  <a:path w="16370" h="16370" extrusionOk="0">
                    <a:moveTo>
                      <a:pt x="8192" y="395"/>
                    </a:moveTo>
                    <a:lnTo>
                      <a:pt x="8586" y="408"/>
                    </a:lnTo>
                    <a:lnTo>
                      <a:pt x="8980" y="434"/>
                    </a:lnTo>
                    <a:lnTo>
                      <a:pt x="9375" y="487"/>
                    </a:lnTo>
                    <a:lnTo>
                      <a:pt x="9756" y="553"/>
                    </a:lnTo>
                    <a:lnTo>
                      <a:pt x="10124" y="645"/>
                    </a:lnTo>
                    <a:lnTo>
                      <a:pt x="10506" y="750"/>
                    </a:lnTo>
                    <a:lnTo>
                      <a:pt x="10861" y="868"/>
                    </a:lnTo>
                    <a:lnTo>
                      <a:pt x="11216" y="1013"/>
                    </a:lnTo>
                    <a:lnTo>
                      <a:pt x="11557" y="1171"/>
                    </a:lnTo>
                    <a:lnTo>
                      <a:pt x="11899" y="1342"/>
                    </a:lnTo>
                    <a:lnTo>
                      <a:pt x="12228" y="1526"/>
                    </a:lnTo>
                    <a:lnTo>
                      <a:pt x="12543" y="1736"/>
                    </a:lnTo>
                    <a:lnTo>
                      <a:pt x="12846" y="1946"/>
                    </a:lnTo>
                    <a:lnTo>
                      <a:pt x="13135" y="2183"/>
                    </a:lnTo>
                    <a:lnTo>
                      <a:pt x="13424" y="2420"/>
                    </a:lnTo>
                    <a:lnTo>
                      <a:pt x="13687" y="2683"/>
                    </a:lnTo>
                    <a:lnTo>
                      <a:pt x="13950" y="2959"/>
                    </a:lnTo>
                    <a:lnTo>
                      <a:pt x="14200" y="3235"/>
                    </a:lnTo>
                    <a:lnTo>
                      <a:pt x="14424" y="3524"/>
                    </a:lnTo>
                    <a:lnTo>
                      <a:pt x="14647" y="3840"/>
                    </a:lnTo>
                    <a:lnTo>
                      <a:pt x="14844" y="4155"/>
                    </a:lnTo>
                    <a:lnTo>
                      <a:pt x="15028" y="4484"/>
                    </a:lnTo>
                    <a:lnTo>
                      <a:pt x="15212" y="4813"/>
                    </a:lnTo>
                    <a:lnTo>
                      <a:pt x="15357" y="5154"/>
                    </a:lnTo>
                    <a:lnTo>
                      <a:pt x="15502" y="5509"/>
                    </a:lnTo>
                    <a:lnTo>
                      <a:pt x="15620" y="5878"/>
                    </a:lnTo>
                    <a:lnTo>
                      <a:pt x="15725" y="6246"/>
                    </a:lnTo>
                    <a:lnTo>
                      <a:pt x="15817" y="6614"/>
                    </a:lnTo>
                    <a:lnTo>
                      <a:pt x="15883" y="7008"/>
                    </a:lnTo>
                    <a:lnTo>
                      <a:pt x="15936" y="7390"/>
                    </a:lnTo>
                    <a:lnTo>
                      <a:pt x="15962" y="7784"/>
                    </a:lnTo>
                    <a:lnTo>
                      <a:pt x="15975" y="8192"/>
                    </a:lnTo>
                    <a:lnTo>
                      <a:pt x="15962" y="8586"/>
                    </a:lnTo>
                    <a:lnTo>
                      <a:pt x="15936" y="8980"/>
                    </a:lnTo>
                    <a:lnTo>
                      <a:pt x="15883" y="9375"/>
                    </a:lnTo>
                    <a:lnTo>
                      <a:pt x="15817" y="9756"/>
                    </a:lnTo>
                    <a:lnTo>
                      <a:pt x="15725" y="10137"/>
                    </a:lnTo>
                    <a:lnTo>
                      <a:pt x="15620" y="10506"/>
                    </a:lnTo>
                    <a:lnTo>
                      <a:pt x="15502" y="10861"/>
                    </a:lnTo>
                    <a:lnTo>
                      <a:pt x="15357" y="11216"/>
                    </a:lnTo>
                    <a:lnTo>
                      <a:pt x="15212" y="11557"/>
                    </a:lnTo>
                    <a:lnTo>
                      <a:pt x="15028" y="11899"/>
                    </a:lnTo>
                    <a:lnTo>
                      <a:pt x="14844" y="12228"/>
                    </a:lnTo>
                    <a:lnTo>
                      <a:pt x="14647" y="12543"/>
                    </a:lnTo>
                    <a:lnTo>
                      <a:pt x="14424" y="12846"/>
                    </a:lnTo>
                    <a:lnTo>
                      <a:pt x="14200" y="13135"/>
                    </a:lnTo>
                    <a:lnTo>
                      <a:pt x="13950" y="13424"/>
                    </a:lnTo>
                    <a:lnTo>
                      <a:pt x="13687" y="13687"/>
                    </a:lnTo>
                    <a:lnTo>
                      <a:pt x="13424" y="13950"/>
                    </a:lnTo>
                    <a:lnTo>
                      <a:pt x="13135" y="14200"/>
                    </a:lnTo>
                    <a:lnTo>
                      <a:pt x="12846" y="14424"/>
                    </a:lnTo>
                    <a:lnTo>
                      <a:pt x="12543" y="14647"/>
                    </a:lnTo>
                    <a:lnTo>
                      <a:pt x="12228" y="14844"/>
                    </a:lnTo>
                    <a:lnTo>
                      <a:pt x="11899" y="15042"/>
                    </a:lnTo>
                    <a:lnTo>
                      <a:pt x="11557" y="15212"/>
                    </a:lnTo>
                    <a:lnTo>
                      <a:pt x="11216" y="15370"/>
                    </a:lnTo>
                    <a:lnTo>
                      <a:pt x="10861" y="15502"/>
                    </a:lnTo>
                    <a:lnTo>
                      <a:pt x="10506" y="15620"/>
                    </a:lnTo>
                    <a:lnTo>
                      <a:pt x="10124" y="15725"/>
                    </a:lnTo>
                    <a:lnTo>
                      <a:pt x="9756" y="15817"/>
                    </a:lnTo>
                    <a:lnTo>
                      <a:pt x="9375" y="15883"/>
                    </a:lnTo>
                    <a:lnTo>
                      <a:pt x="8980" y="15936"/>
                    </a:lnTo>
                    <a:lnTo>
                      <a:pt x="8586" y="15962"/>
                    </a:lnTo>
                    <a:lnTo>
                      <a:pt x="8192" y="15975"/>
                    </a:lnTo>
                    <a:lnTo>
                      <a:pt x="7784" y="15962"/>
                    </a:lnTo>
                    <a:lnTo>
                      <a:pt x="7390" y="15936"/>
                    </a:lnTo>
                    <a:lnTo>
                      <a:pt x="6995" y="15883"/>
                    </a:lnTo>
                    <a:lnTo>
                      <a:pt x="6614" y="15817"/>
                    </a:lnTo>
                    <a:lnTo>
                      <a:pt x="6246" y="15725"/>
                    </a:lnTo>
                    <a:lnTo>
                      <a:pt x="5878" y="15620"/>
                    </a:lnTo>
                    <a:lnTo>
                      <a:pt x="5509" y="15502"/>
                    </a:lnTo>
                    <a:lnTo>
                      <a:pt x="5154" y="15370"/>
                    </a:lnTo>
                    <a:lnTo>
                      <a:pt x="4813" y="15212"/>
                    </a:lnTo>
                    <a:lnTo>
                      <a:pt x="4471" y="15042"/>
                    </a:lnTo>
                    <a:lnTo>
                      <a:pt x="4155" y="14844"/>
                    </a:lnTo>
                    <a:lnTo>
                      <a:pt x="3840" y="14647"/>
                    </a:lnTo>
                    <a:lnTo>
                      <a:pt x="3524" y="14424"/>
                    </a:lnTo>
                    <a:lnTo>
                      <a:pt x="3235" y="14200"/>
                    </a:lnTo>
                    <a:lnTo>
                      <a:pt x="2946" y="13950"/>
                    </a:lnTo>
                    <a:lnTo>
                      <a:pt x="2683" y="13687"/>
                    </a:lnTo>
                    <a:lnTo>
                      <a:pt x="2420" y="13424"/>
                    </a:lnTo>
                    <a:lnTo>
                      <a:pt x="2183" y="13135"/>
                    </a:lnTo>
                    <a:lnTo>
                      <a:pt x="1946" y="12846"/>
                    </a:lnTo>
                    <a:lnTo>
                      <a:pt x="1723" y="12543"/>
                    </a:lnTo>
                    <a:lnTo>
                      <a:pt x="1526" y="12228"/>
                    </a:lnTo>
                    <a:lnTo>
                      <a:pt x="1342" y="11899"/>
                    </a:lnTo>
                    <a:lnTo>
                      <a:pt x="1171" y="11557"/>
                    </a:lnTo>
                    <a:lnTo>
                      <a:pt x="1013" y="11216"/>
                    </a:lnTo>
                    <a:lnTo>
                      <a:pt x="868" y="10861"/>
                    </a:lnTo>
                    <a:lnTo>
                      <a:pt x="750" y="10506"/>
                    </a:lnTo>
                    <a:lnTo>
                      <a:pt x="645" y="10137"/>
                    </a:lnTo>
                    <a:lnTo>
                      <a:pt x="553" y="9756"/>
                    </a:lnTo>
                    <a:lnTo>
                      <a:pt x="487" y="9375"/>
                    </a:lnTo>
                    <a:lnTo>
                      <a:pt x="434" y="8980"/>
                    </a:lnTo>
                    <a:lnTo>
                      <a:pt x="408" y="8586"/>
                    </a:lnTo>
                    <a:lnTo>
                      <a:pt x="395" y="8192"/>
                    </a:lnTo>
                    <a:lnTo>
                      <a:pt x="408" y="7784"/>
                    </a:lnTo>
                    <a:lnTo>
                      <a:pt x="434" y="7390"/>
                    </a:lnTo>
                    <a:lnTo>
                      <a:pt x="487" y="7008"/>
                    </a:lnTo>
                    <a:lnTo>
                      <a:pt x="553" y="6614"/>
                    </a:lnTo>
                    <a:lnTo>
                      <a:pt x="645" y="6246"/>
                    </a:lnTo>
                    <a:lnTo>
                      <a:pt x="750" y="5878"/>
                    </a:lnTo>
                    <a:lnTo>
                      <a:pt x="868" y="5509"/>
                    </a:lnTo>
                    <a:lnTo>
                      <a:pt x="1013" y="5154"/>
                    </a:lnTo>
                    <a:lnTo>
                      <a:pt x="1171" y="4813"/>
                    </a:lnTo>
                    <a:lnTo>
                      <a:pt x="1342" y="4484"/>
                    </a:lnTo>
                    <a:lnTo>
                      <a:pt x="1526" y="4155"/>
                    </a:lnTo>
                    <a:lnTo>
                      <a:pt x="1723" y="3840"/>
                    </a:lnTo>
                    <a:lnTo>
                      <a:pt x="1946" y="3524"/>
                    </a:lnTo>
                    <a:lnTo>
                      <a:pt x="2183" y="3235"/>
                    </a:lnTo>
                    <a:lnTo>
                      <a:pt x="2420" y="2959"/>
                    </a:lnTo>
                    <a:lnTo>
                      <a:pt x="2683" y="2683"/>
                    </a:lnTo>
                    <a:lnTo>
                      <a:pt x="2946" y="2420"/>
                    </a:lnTo>
                    <a:lnTo>
                      <a:pt x="3235" y="2183"/>
                    </a:lnTo>
                    <a:lnTo>
                      <a:pt x="3524" y="1946"/>
                    </a:lnTo>
                    <a:lnTo>
                      <a:pt x="3840" y="1736"/>
                    </a:lnTo>
                    <a:lnTo>
                      <a:pt x="4155" y="1526"/>
                    </a:lnTo>
                    <a:lnTo>
                      <a:pt x="4471" y="1342"/>
                    </a:lnTo>
                    <a:lnTo>
                      <a:pt x="4813" y="1171"/>
                    </a:lnTo>
                    <a:lnTo>
                      <a:pt x="5154" y="1013"/>
                    </a:lnTo>
                    <a:lnTo>
                      <a:pt x="5509" y="868"/>
                    </a:lnTo>
                    <a:lnTo>
                      <a:pt x="5878" y="750"/>
                    </a:lnTo>
                    <a:lnTo>
                      <a:pt x="6246" y="645"/>
                    </a:lnTo>
                    <a:lnTo>
                      <a:pt x="6614" y="553"/>
                    </a:lnTo>
                    <a:lnTo>
                      <a:pt x="6995" y="487"/>
                    </a:lnTo>
                    <a:lnTo>
                      <a:pt x="7390" y="434"/>
                    </a:lnTo>
                    <a:lnTo>
                      <a:pt x="7784" y="408"/>
                    </a:lnTo>
                    <a:lnTo>
                      <a:pt x="8192" y="395"/>
                    </a:lnTo>
                    <a:close/>
                    <a:moveTo>
                      <a:pt x="8192" y="0"/>
                    </a:moveTo>
                    <a:lnTo>
                      <a:pt x="7771" y="14"/>
                    </a:lnTo>
                    <a:lnTo>
                      <a:pt x="7350" y="40"/>
                    </a:lnTo>
                    <a:lnTo>
                      <a:pt x="6943" y="92"/>
                    </a:lnTo>
                    <a:lnTo>
                      <a:pt x="6535" y="171"/>
                    </a:lnTo>
                    <a:lnTo>
                      <a:pt x="6141" y="263"/>
                    </a:lnTo>
                    <a:lnTo>
                      <a:pt x="5759" y="369"/>
                    </a:lnTo>
                    <a:lnTo>
                      <a:pt x="5378" y="500"/>
                    </a:lnTo>
                    <a:lnTo>
                      <a:pt x="4997" y="645"/>
                    </a:lnTo>
                    <a:lnTo>
                      <a:pt x="4642" y="816"/>
                    </a:lnTo>
                    <a:lnTo>
                      <a:pt x="4287" y="987"/>
                    </a:lnTo>
                    <a:lnTo>
                      <a:pt x="3945" y="1184"/>
                    </a:lnTo>
                    <a:lnTo>
                      <a:pt x="3616" y="1407"/>
                    </a:lnTo>
                    <a:lnTo>
                      <a:pt x="3287" y="1631"/>
                    </a:lnTo>
                    <a:lnTo>
                      <a:pt x="2985" y="1867"/>
                    </a:lnTo>
                    <a:lnTo>
                      <a:pt x="2683" y="2130"/>
                    </a:lnTo>
                    <a:lnTo>
                      <a:pt x="2393" y="2406"/>
                    </a:lnTo>
                    <a:lnTo>
                      <a:pt x="2130" y="2683"/>
                    </a:lnTo>
                    <a:lnTo>
                      <a:pt x="1867" y="2985"/>
                    </a:lnTo>
                    <a:lnTo>
                      <a:pt x="1631" y="3287"/>
                    </a:lnTo>
                    <a:lnTo>
                      <a:pt x="1394" y="3616"/>
                    </a:lnTo>
                    <a:lnTo>
                      <a:pt x="1184" y="3945"/>
                    </a:lnTo>
                    <a:lnTo>
                      <a:pt x="987" y="4287"/>
                    </a:lnTo>
                    <a:lnTo>
                      <a:pt x="802" y="4642"/>
                    </a:lnTo>
                    <a:lnTo>
                      <a:pt x="645" y="5010"/>
                    </a:lnTo>
                    <a:lnTo>
                      <a:pt x="500" y="5378"/>
                    </a:lnTo>
                    <a:lnTo>
                      <a:pt x="369" y="5759"/>
                    </a:lnTo>
                    <a:lnTo>
                      <a:pt x="263" y="6140"/>
                    </a:lnTo>
                    <a:lnTo>
                      <a:pt x="171" y="6535"/>
                    </a:lnTo>
                    <a:lnTo>
                      <a:pt x="93" y="6942"/>
                    </a:lnTo>
                    <a:lnTo>
                      <a:pt x="40" y="7350"/>
                    </a:lnTo>
                    <a:lnTo>
                      <a:pt x="14" y="7771"/>
                    </a:lnTo>
                    <a:lnTo>
                      <a:pt x="0" y="8192"/>
                    </a:lnTo>
                    <a:lnTo>
                      <a:pt x="14" y="8612"/>
                    </a:lnTo>
                    <a:lnTo>
                      <a:pt x="40" y="9020"/>
                    </a:lnTo>
                    <a:lnTo>
                      <a:pt x="93" y="9427"/>
                    </a:lnTo>
                    <a:lnTo>
                      <a:pt x="171" y="9835"/>
                    </a:lnTo>
                    <a:lnTo>
                      <a:pt x="263" y="10229"/>
                    </a:lnTo>
                    <a:lnTo>
                      <a:pt x="369" y="10624"/>
                    </a:lnTo>
                    <a:lnTo>
                      <a:pt x="500" y="11005"/>
                    </a:lnTo>
                    <a:lnTo>
                      <a:pt x="645" y="11373"/>
                    </a:lnTo>
                    <a:lnTo>
                      <a:pt x="802" y="11728"/>
                    </a:lnTo>
                    <a:lnTo>
                      <a:pt x="987" y="12083"/>
                    </a:lnTo>
                    <a:lnTo>
                      <a:pt x="1184" y="12425"/>
                    </a:lnTo>
                    <a:lnTo>
                      <a:pt x="1394" y="12767"/>
                    </a:lnTo>
                    <a:lnTo>
                      <a:pt x="1631" y="13083"/>
                    </a:lnTo>
                    <a:lnTo>
                      <a:pt x="1867" y="13398"/>
                    </a:lnTo>
                    <a:lnTo>
                      <a:pt x="2130" y="13687"/>
                    </a:lnTo>
                    <a:lnTo>
                      <a:pt x="2393" y="13977"/>
                    </a:lnTo>
                    <a:lnTo>
                      <a:pt x="2683" y="14240"/>
                    </a:lnTo>
                    <a:lnTo>
                      <a:pt x="2985" y="14502"/>
                    </a:lnTo>
                    <a:lnTo>
                      <a:pt x="3287" y="14739"/>
                    </a:lnTo>
                    <a:lnTo>
                      <a:pt x="3616" y="14976"/>
                    </a:lnTo>
                    <a:lnTo>
                      <a:pt x="3945" y="15186"/>
                    </a:lnTo>
                    <a:lnTo>
                      <a:pt x="4287" y="15383"/>
                    </a:lnTo>
                    <a:lnTo>
                      <a:pt x="4642" y="15567"/>
                    </a:lnTo>
                    <a:lnTo>
                      <a:pt x="4997" y="15725"/>
                    </a:lnTo>
                    <a:lnTo>
                      <a:pt x="5378" y="15883"/>
                    </a:lnTo>
                    <a:lnTo>
                      <a:pt x="5759" y="16001"/>
                    </a:lnTo>
                    <a:lnTo>
                      <a:pt x="6141" y="16120"/>
                    </a:lnTo>
                    <a:lnTo>
                      <a:pt x="6535" y="16212"/>
                    </a:lnTo>
                    <a:lnTo>
                      <a:pt x="6943" y="16277"/>
                    </a:lnTo>
                    <a:lnTo>
                      <a:pt x="7350" y="16330"/>
                    </a:lnTo>
                    <a:lnTo>
                      <a:pt x="7771" y="16369"/>
                    </a:lnTo>
                    <a:lnTo>
                      <a:pt x="8612" y="16369"/>
                    </a:lnTo>
                    <a:lnTo>
                      <a:pt x="9020" y="16330"/>
                    </a:lnTo>
                    <a:lnTo>
                      <a:pt x="9427" y="16277"/>
                    </a:lnTo>
                    <a:lnTo>
                      <a:pt x="9835" y="16212"/>
                    </a:lnTo>
                    <a:lnTo>
                      <a:pt x="10229" y="16120"/>
                    </a:lnTo>
                    <a:lnTo>
                      <a:pt x="10624" y="16001"/>
                    </a:lnTo>
                    <a:lnTo>
                      <a:pt x="10992" y="15883"/>
                    </a:lnTo>
                    <a:lnTo>
                      <a:pt x="11373" y="15725"/>
                    </a:lnTo>
                    <a:lnTo>
                      <a:pt x="11728" y="15567"/>
                    </a:lnTo>
                    <a:lnTo>
                      <a:pt x="12083" y="15383"/>
                    </a:lnTo>
                    <a:lnTo>
                      <a:pt x="12425" y="15186"/>
                    </a:lnTo>
                    <a:lnTo>
                      <a:pt x="12754" y="14976"/>
                    </a:lnTo>
                    <a:lnTo>
                      <a:pt x="13083" y="14739"/>
                    </a:lnTo>
                    <a:lnTo>
                      <a:pt x="13385" y="14502"/>
                    </a:lnTo>
                    <a:lnTo>
                      <a:pt x="13687" y="14240"/>
                    </a:lnTo>
                    <a:lnTo>
                      <a:pt x="13977" y="13977"/>
                    </a:lnTo>
                    <a:lnTo>
                      <a:pt x="14240" y="13687"/>
                    </a:lnTo>
                    <a:lnTo>
                      <a:pt x="14503" y="13398"/>
                    </a:lnTo>
                    <a:lnTo>
                      <a:pt x="14739" y="13083"/>
                    </a:lnTo>
                    <a:lnTo>
                      <a:pt x="14976" y="12767"/>
                    </a:lnTo>
                    <a:lnTo>
                      <a:pt x="15186" y="12425"/>
                    </a:lnTo>
                    <a:lnTo>
                      <a:pt x="15383" y="12083"/>
                    </a:lnTo>
                    <a:lnTo>
                      <a:pt x="15567" y="11728"/>
                    </a:lnTo>
                    <a:lnTo>
                      <a:pt x="15725" y="11373"/>
                    </a:lnTo>
                    <a:lnTo>
                      <a:pt x="15870" y="11005"/>
                    </a:lnTo>
                    <a:lnTo>
                      <a:pt x="16001" y="10624"/>
                    </a:lnTo>
                    <a:lnTo>
                      <a:pt x="16120" y="10229"/>
                    </a:lnTo>
                    <a:lnTo>
                      <a:pt x="16212" y="9835"/>
                    </a:lnTo>
                    <a:lnTo>
                      <a:pt x="16277" y="9427"/>
                    </a:lnTo>
                    <a:lnTo>
                      <a:pt x="16330" y="9020"/>
                    </a:lnTo>
                    <a:lnTo>
                      <a:pt x="16356" y="8612"/>
                    </a:lnTo>
                    <a:lnTo>
                      <a:pt x="16370" y="8192"/>
                    </a:lnTo>
                    <a:lnTo>
                      <a:pt x="16356" y="7771"/>
                    </a:lnTo>
                    <a:lnTo>
                      <a:pt x="16330" y="7350"/>
                    </a:lnTo>
                    <a:lnTo>
                      <a:pt x="16277" y="6942"/>
                    </a:lnTo>
                    <a:lnTo>
                      <a:pt x="16212" y="6535"/>
                    </a:lnTo>
                    <a:lnTo>
                      <a:pt x="16120" y="6140"/>
                    </a:lnTo>
                    <a:lnTo>
                      <a:pt x="16001" y="5759"/>
                    </a:lnTo>
                    <a:lnTo>
                      <a:pt x="15870" y="5378"/>
                    </a:lnTo>
                    <a:lnTo>
                      <a:pt x="15725" y="5010"/>
                    </a:lnTo>
                    <a:lnTo>
                      <a:pt x="15567" y="4642"/>
                    </a:lnTo>
                    <a:lnTo>
                      <a:pt x="15383" y="4287"/>
                    </a:lnTo>
                    <a:lnTo>
                      <a:pt x="15186" y="3945"/>
                    </a:lnTo>
                    <a:lnTo>
                      <a:pt x="14976" y="3616"/>
                    </a:lnTo>
                    <a:lnTo>
                      <a:pt x="14739" y="3287"/>
                    </a:lnTo>
                    <a:lnTo>
                      <a:pt x="14503" y="2985"/>
                    </a:lnTo>
                    <a:lnTo>
                      <a:pt x="14240" y="2683"/>
                    </a:lnTo>
                    <a:lnTo>
                      <a:pt x="13977" y="2406"/>
                    </a:lnTo>
                    <a:lnTo>
                      <a:pt x="13687" y="2130"/>
                    </a:lnTo>
                    <a:lnTo>
                      <a:pt x="13385" y="1867"/>
                    </a:lnTo>
                    <a:lnTo>
                      <a:pt x="13083" y="1631"/>
                    </a:lnTo>
                    <a:lnTo>
                      <a:pt x="12754" y="1407"/>
                    </a:lnTo>
                    <a:lnTo>
                      <a:pt x="12425" y="1184"/>
                    </a:lnTo>
                    <a:lnTo>
                      <a:pt x="12083" y="987"/>
                    </a:lnTo>
                    <a:lnTo>
                      <a:pt x="11728" y="816"/>
                    </a:lnTo>
                    <a:lnTo>
                      <a:pt x="11373" y="645"/>
                    </a:lnTo>
                    <a:lnTo>
                      <a:pt x="10992" y="500"/>
                    </a:lnTo>
                    <a:lnTo>
                      <a:pt x="10624" y="369"/>
                    </a:lnTo>
                    <a:lnTo>
                      <a:pt x="10229" y="263"/>
                    </a:lnTo>
                    <a:lnTo>
                      <a:pt x="9835" y="171"/>
                    </a:lnTo>
                    <a:lnTo>
                      <a:pt x="9427" y="92"/>
                    </a:lnTo>
                    <a:lnTo>
                      <a:pt x="9020" y="40"/>
                    </a:lnTo>
                    <a:lnTo>
                      <a:pt x="8612" y="14"/>
                    </a:lnTo>
                    <a:lnTo>
                      <a:pt x="819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1097;p29">
                <a:extLst>
                  <a:ext uri="{FF2B5EF4-FFF2-40B4-BE49-F238E27FC236}">
                    <a16:creationId xmlns:a16="http://schemas.microsoft.com/office/drawing/2014/main" id="{25FF8B0D-01F7-5F07-ACC1-9B4EF4CADDC1}"/>
                  </a:ext>
                </a:extLst>
              </p:cNvPr>
              <p:cNvSpPr/>
              <p:nvPr/>
            </p:nvSpPr>
            <p:spPr>
              <a:xfrm>
                <a:off x="4159763" y="3512353"/>
                <a:ext cx="58087" cy="206722"/>
              </a:xfrm>
              <a:custGeom>
                <a:avLst/>
                <a:gdLst/>
                <a:ahLst/>
                <a:cxnLst/>
                <a:rect l="l" t="t" r="r" b="b"/>
                <a:pathLst>
                  <a:path w="3196" h="11374" extrusionOk="0">
                    <a:moveTo>
                      <a:pt x="1605" y="1"/>
                    </a:moveTo>
                    <a:lnTo>
                      <a:pt x="1434" y="14"/>
                    </a:lnTo>
                    <a:lnTo>
                      <a:pt x="1276" y="40"/>
                    </a:lnTo>
                    <a:lnTo>
                      <a:pt x="1131" y="79"/>
                    </a:lnTo>
                    <a:lnTo>
                      <a:pt x="973" y="132"/>
                    </a:lnTo>
                    <a:lnTo>
                      <a:pt x="842" y="198"/>
                    </a:lnTo>
                    <a:lnTo>
                      <a:pt x="711" y="277"/>
                    </a:lnTo>
                    <a:lnTo>
                      <a:pt x="592" y="369"/>
                    </a:lnTo>
                    <a:lnTo>
                      <a:pt x="474" y="474"/>
                    </a:lnTo>
                    <a:lnTo>
                      <a:pt x="369" y="579"/>
                    </a:lnTo>
                    <a:lnTo>
                      <a:pt x="277" y="711"/>
                    </a:lnTo>
                    <a:lnTo>
                      <a:pt x="198" y="829"/>
                    </a:lnTo>
                    <a:lnTo>
                      <a:pt x="132" y="973"/>
                    </a:lnTo>
                    <a:lnTo>
                      <a:pt x="79" y="1118"/>
                    </a:lnTo>
                    <a:lnTo>
                      <a:pt x="40" y="1276"/>
                    </a:lnTo>
                    <a:lnTo>
                      <a:pt x="14" y="1434"/>
                    </a:lnTo>
                    <a:lnTo>
                      <a:pt x="1" y="1591"/>
                    </a:lnTo>
                    <a:lnTo>
                      <a:pt x="1" y="9783"/>
                    </a:lnTo>
                    <a:lnTo>
                      <a:pt x="14" y="9953"/>
                    </a:lnTo>
                    <a:lnTo>
                      <a:pt x="40" y="10111"/>
                    </a:lnTo>
                    <a:lnTo>
                      <a:pt x="79" y="10256"/>
                    </a:lnTo>
                    <a:lnTo>
                      <a:pt x="132" y="10400"/>
                    </a:lnTo>
                    <a:lnTo>
                      <a:pt x="198" y="10545"/>
                    </a:lnTo>
                    <a:lnTo>
                      <a:pt x="277" y="10677"/>
                    </a:lnTo>
                    <a:lnTo>
                      <a:pt x="369" y="10795"/>
                    </a:lnTo>
                    <a:lnTo>
                      <a:pt x="474" y="10913"/>
                    </a:lnTo>
                    <a:lnTo>
                      <a:pt x="592" y="11018"/>
                    </a:lnTo>
                    <a:lnTo>
                      <a:pt x="711" y="11110"/>
                    </a:lnTo>
                    <a:lnTo>
                      <a:pt x="842" y="11189"/>
                    </a:lnTo>
                    <a:lnTo>
                      <a:pt x="973" y="11255"/>
                    </a:lnTo>
                    <a:lnTo>
                      <a:pt x="1131" y="11308"/>
                    </a:lnTo>
                    <a:lnTo>
                      <a:pt x="1276" y="11347"/>
                    </a:lnTo>
                    <a:lnTo>
                      <a:pt x="1434" y="11373"/>
                    </a:lnTo>
                    <a:lnTo>
                      <a:pt x="1762" y="11373"/>
                    </a:lnTo>
                    <a:lnTo>
                      <a:pt x="1920" y="11347"/>
                    </a:lnTo>
                    <a:lnTo>
                      <a:pt x="2078" y="11308"/>
                    </a:lnTo>
                    <a:lnTo>
                      <a:pt x="2223" y="11255"/>
                    </a:lnTo>
                    <a:lnTo>
                      <a:pt x="2354" y="11189"/>
                    </a:lnTo>
                    <a:lnTo>
                      <a:pt x="2485" y="11110"/>
                    </a:lnTo>
                    <a:lnTo>
                      <a:pt x="2617" y="11018"/>
                    </a:lnTo>
                    <a:lnTo>
                      <a:pt x="2722" y="10913"/>
                    </a:lnTo>
                    <a:lnTo>
                      <a:pt x="2827" y="10795"/>
                    </a:lnTo>
                    <a:lnTo>
                      <a:pt x="2919" y="10677"/>
                    </a:lnTo>
                    <a:lnTo>
                      <a:pt x="2998" y="10545"/>
                    </a:lnTo>
                    <a:lnTo>
                      <a:pt x="3064" y="10400"/>
                    </a:lnTo>
                    <a:lnTo>
                      <a:pt x="3117" y="10256"/>
                    </a:lnTo>
                    <a:lnTo>
                      <a:pt x="3156" y="10111"/>
                    </a:lnTo>
                    <a:lnTo>
                      <a:pt x="3182" y="9953"/>
                    </a:lnTo>
                    <a:lnTo>
                      <a:pt x="3195" y="9783"/>
                    </a:lnTo>
                    <a:lnTo>
                      <a:pt x="3195" y="1591"/>
                    </a:lnTo>
                    <a:lnTo>
                      <a:pt x="3182" y="1434"/>
                    </a:lnTo>
                    <a:lnTo>
                      <a:pt x="3156" y="1276"/>
                    </a:lnTo>
                    <a:lnTo>
                      <a:pt x="3117" y="1118"/>
                    </a:lnTo>
                    <a:lnTo>
                      <a:pt x="3064" y="973"/>
                    </a:lnTo>
                    <a:lnTo>
                      <a:pt x="2998" y="829"/>
                    </a:lnTo>
                    <a:lnTo>
                      <a:pt x="2919" y="711"/>
                    </a:lnTo>
                    <a:lnTo>
                      <a:pt x="2827" y="579"/>
                    </a:lnTo>
                    <a:lnTo>
                      <a:pt x="2722" y="474"/>
                    </a:lnTo>
                    <a:lnTo>
                      <a:pt x="2617" y="369"/>
                    </a:lnTo>
                    <a:lnTo>
                      <a:pt x="2485" y="277"/>
                    </a:lnTo>
                    <a:lnTo>
                      <a:pt x="2354" y="198"/>
                    </a:lnTo>
                    <a:lnTo>
                      <a:pt x="2223" y="132"/>
                    </a:lnTo>
                    <a:lnTo>
                      <a:pt x="2078" y="79"/>
                    </a:lnTo>
                    <a:lnTo>
                      <a:pt x="1920" y="40"/>
                    </a:lnTo>
                    <a:lnTo>
                      <a:pt x="1762" y="14"/>
                    </a:lnTo>
                    <a:lnTo>
                      <a:pt x="160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1098;p29">
                <a:extLst>
                  <a:ext uri="{FF2B5EF4-FFF2-40B4-BE49-F238E27FC236}">
                    <a16:creationId xmlns:a16="http://schemas.microsoft.com/office/drawing/2014/main" id="{3A665EF3-C7B2-7A1D-874A-0BD6417B5F3B}"/>
                  </a:ext>
                </a:extLst>
              </p:cNvPr>
              <p:cNvSpPr/>
              <p:nvPr/>
            </p:nvSpPr>
            <p:spPr>
              <a:xfrm>
                <a:off x="4085442" y="3586910"/>
                <a:ext cx="206722" cy="57851"/>
              </a:xfrm>
              <a:custGeom>
                <a:avLst/>
                <a:gdLst/>
                <a:ahLst/>
                <a:cxnLst/>
                <a:rect l="l" t="t" r="r" b="b"/>
                <a:pathLst>
                  <a:path w="11374" h="3183" extrusionOk="0">
                    <a:moveTo>
                      <a:pt x="1434" y="1"/>
                    </a:moveTo>
                    <a:lnTo>
                      <a:pt x="1276" y="27"/>
                    </a:lnTo>
                    <a:lnTo>
                      <a:pt x="1118" y="66"/>
                    </a:lnTo>
                    <a:lnTo>
                      <a:pt x="973" y="119"/>
                    </a:lnTo>
                    <a:lnTo>
                      <a:pt x="829" y="185"/>
                    </a:lnTo>
                    <a:lnTo>
                      <a:pt x="697" y="264"/>
                    </a:lnTo>
                    <a:lnTo>
                      <a:pt x="579" y="356"/>
                    </a:lnTo>
                    <a:lnTo>
                      <a:pt x="461" y="461"/>
                    </a:lnTo>
                    <a:lnTo>
                      <a:pt x="369" y="579"/>
                    </a:lnTo>
                    <a:lnTo>
                      <a:pt x="277" y="697"/>
                    </a:lnTo>
                    <a:lnTo>
                      <a:pt x="198" y="829"/>
                    </a:lnTo>
                    <a:lnTo>
                      <a:pt x="119" y="974"/>
                    </a:lnTo>
                    <a:lnTo>
                      <a:pt x="66" y="1118"/>
                    </a:lnTo>
                    <a:lnTo>
                      <a:pt x="27" y="1263"/>
                    </a:lnTo>
                    <a:lnTo>
                      <a:pt x="14" y="1421"/>
                    </a:lnTo>
                    <a:lnTo>
                      <a:pt x="1" y="1592"/>
                    </a:lnTo>
                    <a:lnTo>
                      <a:pt x="14" y="1749"/>
                    </a:lnTo>
                    <a:lnTo>
                      <a:pt x="27" y="1907"/>
                    </a:lnTo>
                    <a:lnTo>
                      <a:pt x="66" y="2065"/>
                    </a:lnTo>
                    <a:lnTo>
                      <a:pt x="119" y="2209"/>
                    </a:lnTo>
                    <a:lnTo>
                      <a:pt x="198" y="2341"/>
                    </a:lnTo>
                    <a:lnTo>
                      <a:pt x="277" y="2472"/>
                    </a:lnTo>
                    <a:lnTo>
                      <a:pt x="369" y="2604"/>
                    </a:lnTo>
                    <a:lnTo>
                      <a:pt x="461" y="2709"/>
                    </a:lnTo>
                    <a:lnTo>
                      <a:pt x="579" y="2814"/>
                    </a:lnTo>
                    <a:lnTo>
                      <a:pt x="697" y="2906"/>
                    </a:lnTo>
                    <a:lnTo>
                      <a:pt x="829" y="2985"/>
                    </a:lnTo>
                    <a:lnTo>
                      <a:pt x="973" y="3051"/>
                    </a:lnTo>
                    <a:lnTo>
                      <a:pt x="1118" y="3104"/>
                    </a:lnTo>
                    <a:lnTo>
                      <a:pt x="1276" y="3143"/>
                    </a:lnTo>
                    <a:lnTo>
                      <a:pt x="1434" y="3169"/>
                    </a:lnTo>
                    <a:lnTo>
                      <a:pt x="1591" y="3182"/>
                    </a:lnTo>
                    <a:lnTo>
                      <a:pt x="9783" y="3182"/>
                    </a:lnTo>
                    <a:lnTo>
                      <a:pt x="9940" y="3169"/>
                    </a:lnTo>
                    <a:lnTo>
                      <a:pt x="10098" y="3143"/>
                    </a:lnTo>
                    <a:lnTo>
                      <a:pt x="10256" y="3104"/>
                    </a:lnTo>
                    <a:lnTo>
                      <a:pt x="10400" y="3051"/>
                    </a:lnTo>
                    <a:lnTo>
                      <a:pt x="10545" y="2985"/>
                    </a:lnTo>
                    <a:lnTo>
                      <a:pt x="10677" y="2906"/>
                    </a:lnTo>
                    <a:lnTo>
                      <a:pt x="10795" y="2814"/>
                    </a:lnTo>
                    <a:lnTo>
                      <a:pt x="10913" y="2709"/>
                    </a:lnTo>
                    <a:lnTo>
                      <a:pt x="11018" y="2604"/>
                    </a:lnTo>
                    <a:lnTo>
                      <a:pt x="11110" y="2472"/>
                    </a:lnTo>
                    <a:lnTo>
                      <a:pt x="11189" y="2341"/>
                    </a:lnTo>
                    <a:lnTo>
                      <a:pt x="11255" y="2209"/>
                    </a:lnTo>
                    <a:lnTo>
                      <a:pt x="11308" y="2065"/>
                    </a:lnTo>
                    <a:lnTo>
                      <a:pt x="11347" y="1907"/>
                    </a:lnTo>
                    <a:lnTo>
                      <a:pt x="11373" y="1749"/>
                    </a:lnTo>
                    <a:lnTo>
                      <a:pt x="11373" y="1592"/>
                    </a:lnTo>
                    <a:lnTo>
                      <a:pt x="11373" y="1421"/>
                    </a:lnTo>
                    <a:lnTo>
                      <a:pt x="11347" y="1263"/>
                    </a:lnTo>
                    <a:lnTo>
                      <a:pt x="11308" y="1118"/>
                    </a:lnTo>
                    <a:lnTo>
                      <a:pt x="11255" y="974"/>
                    </a:lnTo>
                    <a:lnTo>
                      <a:pt x="11189" y="829"/>
                    </a:lnTo>
                    <a:lnTo>
                      <a:pt x="11110" y="697"/>
                    </a:lnTo>
                    <a:lnTo>
                      <a:pt x="11018" y="579"/>
                    </a:lnTo>
                    <a:lnTo>
                      <a:pt x="10913" y="461"/>
                    </a:lnTo>
                    <a:lnTo>
                      <a:pt x="10795" y="356"/>
                    </a:lnTo>
                    <a:lnTo>
                      <a:pt x="10677" y="264"/>
                    </a:lnTo>
                    <a:lnTo>
                      <a:pt x="10545" y="185"/>
                    </a:lnTo>
                    <a:lnTo>
                      <a:pt x="10400" y="119"/>
                    </a:lnTo>
                    <a:lnTo>
                      <a:pt x="10256" y="66"/>
                    </a:lnTo>
                    <a:lnTo>
                      <a:pt x="10098" y="27"/>
                    </a:lnTo>
                    <a:lnTo>
                      <a:pt x="994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1099;p29">
                <a:extLst>
                  <a:ext uri="{FF2B5EF4-FFF2-40B4-BE49-F238E27FC236}">
                    <a16:creationId xmlns:a16="http://schemas.microsoft.com/office/drawing/2014/main" id="{8DDDCABB-719C-DE6C-8308-22B1DF9ADA0D}"/>
                  </a:ext>
                </a:extLst>
              </p:cNvPr>
              <p:cNvSpPr/>
              <p:nvPr/>
            </p:nvSpPr>
            <p:spPr>
              <a:xfrm>
                <a:off x="4654672" y="1819483"/>
                <a:ext cx="85332" cy="50199"/>
              </a:xfrm>
              <a:custGeom>
                <a:avLst/>
                <a:gdLst/>
                <a:ahLst/>
                <a:cxnLst/>
                <a:rect l="l" t="t" r="r" b="b"/>
                <a:pathLst>
                  <a:path w="4695" h="2762" extrusionOk="0">
                    <a:moveTo>
                      <a:pt x="2328" y="0"/>
                    </a:moveTo>
                    <a:lnTo>
                      <a:pt x="1" y="1486"/>
                    </a:lnTo>
                    <a:lnTo>
                      <a:pt x="1394" y="2761"/>
                    </a:lnTo>
                    <a:lnTo>
                      <a:pt x="3261" y="2761"/>
                    </a:lnTo>
                    <a:lnTo>
                      <a:pt x="4694" y="1486"/>
                    </a:lnTo>
                    <a:lnTo>
                      <a:pt x="2328" y="0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1100;p29">
                <a:extLst>
                  <a:ext uri="{FF2B5EF4-FFF2-40B4-BE49-F238E27FC236}">
                    <a16:creationId xmlns:a16="http://schemas.microsoft.com/office/drawing/2014/main" id="{DB29ACFF-7432-7021-1A8B-AFFACD111A7C}"/>
                  </a:ext>
                </a:extLst>
              </p:cNvPr>
              <p:cNvSpPr/>
              <p:nvPr/>
            </p:nvSpPr>
            <p:spPr>
              <a:xfrm>
                <a:off x="4105999" y="3030587"/>
                <a:ext cx="160594" cy="331930"/>
              </a:xfrm>
              <a:custGeom>
                <a:avLst/>
                <a:gdLst/>
                <a:ahLst/>
                <a:cxnLst/>
                <a:rect l="l" t="t" r="r" b="b"/>
                <a:pathLst>
                  <a:path w="8836" h="18263" extrusionOk="0">
                    <a:moveTo>
                      <a:pt x="4444" y="1"/>
                    </a:moveTo>
                    <a:lnTo>
                      <a:pt x="4221" y="14"/>
                    </a:lnTo>
                    <a:lnTo>
                      <a:pt x="4010" y="40"/>
                    </a:lnTo>
                    <a:lnTo>
                      <a:pt x="3800" y="66"/>
                    </a:lnTo>
                    <a:lnTo>
                      <a:pt x="3590" y="106"/>
                    </a:lnTo>
                    <a:lnTo>
                      <a:pt x="3379" y="158"/>
                    </a:lnTo>
                    <a:lnTo>
                      <a:pt x="3182" y="224"/>
                    </a:lnTo>
                    <a:lnTo>
                      <a:pt x="2985" y="290"/>
                    </a:lnTo>
                    <a:lnTo>
                      <a:pt x="2788" y="382"/>
                    </a:lnTo>
                    <a:lnTo>
                      <a:pt x="2604" y="461"/>
                    </a:lnTo>
                    <a:lnTo>
                      <a:pt x="2419" y="566"/>
                    </a:lnTo>
                    <a:lnTo>
                      <a:pt x="2249" y="671"/>
                    </a:lnTo>
                    <a:lnTo>
                      <a:pt x="2078" y="789"/>
                    </a:lnTo>
                    <a:lnTo>
                      <a:pt x="1907" y="908"/>
                    </a:lnTo>
                    <a:lnTo>
                      <a:pt x="1749" y="1039"/>
                    </a:lnTo>
                    <a:lnTo>
                      <a:pt x="1604" y="1184"/>
                    </a:lnTo>
                    <a:lnTo>
                      <a:pt x="1447" y="1328"/>
                    </a:lnTo>
                    <a:lnTo>
                      <a:pt x="1315" y="1473"/>
                    </a:lnTo>
                    <a:lnTo>
                      <a:pt x="1184" y="1631"/>
                    </a:lnTo>
                    <a:lnTo>
                      <a:pt x="1052" y="1802"/>
                    </a:lnTo>
                    <a:lnTo>
                      <a:pt x="947" y="1973"/>
                    </a:lnTo>
                    <a:lnTo>
                      <a:pt x="829" y="2144"/>
                    </a:lnTo>
                    <a:lnTo>
                      <a:pt x="737" y="2328"/>
                    </a:lnTo>
                    <a:lnTo>
                      <a:pt x="645" y="2512"/>
                    </a:lnTo>
                    <a:lnTo>
                      <a:pt x="566" y="2709"/>
                    </a:lnTo>
                    <a:lnTo>
                      <a:pt x="487" y="2906"/>
                    </a:lnTo>
                    <a:lnTo>
                      <a:pt x="421" y="3103"/>
                    </a:lnTo>
                    <a:lnTo>
                      <a:pt x="368" y="3314"/>
                    </a:lnTo>
                    <a:lnTo>
                      <a:pt x="329" y="3524"/>
                    </a:lnTo>
                    <a:lnTo>
                      <a:pt x="290" y="3734"/>
                    </a:lnTo>
                    <a:lnTo>
                      <a:pt x="276" y="3958"/>
                    </a:lnTo>
                    <a:lnTo>
                      <a:pt x="263" y="4182"/>
                    </a:lnTo>
                    <a:lnTo>
                      <a:pt x="0" y="13858"/>
                    </a:lnTo>
                    <a:lnTo>
                      <a:pt x="0" y="14082"/>
                    </a:lnTo>
                    <a:lnTo>
                      <a:pt x="13" y="14292"/>
                    </a:lnTo>
                    <a:lnTo>
                      <a:pt x="40" y="14516"/>
                    </a:lnTo>
                    <a:lnTo>
                      <a:pt x="66" y="14726"/>
                    </a:lnTo>
                    <a:lnTo>
                      <a:pt x="105" y="14936"/>
                    </a:lnTo>
                    <a:lnTo>
                      <a:pt x="158" y="15134"/>
                    </a:lnTo>
                    <a:lnTo>
                      <a:pt x="224" y="15331"/>
                    </a:lnTo>
                    <a:lnTo>
                      <a:pt x="303" y="15528"/>
                    </a:lnTo>
                    <a:lnTo>
                      <a:pt x="382" y="15725"/>
                    </a:lnTo>
                    <a:lnTo>
                      <a:pt x="474" y="15909"/>
                    </a:lnTo>
                    <a:lnTo>
                      <a:pt x="566" y="16093"/>
                    </a:lnTo>
                    <a:lnTo>
                      <a:pt x="671" y="16278"/>
                    </a:lnTo>
                    <a:lnTo>
                      <a:pt x="789" y="16448"/>
                    </a:lnTo>
                    <a:lnTo>
                      <a:pt x="907" y="16606"/>
                    </a:lnTo>
                    <a:lnTo>
                      <a:pt x="1039" y="16764"/>
                    </a:lnTo>
                    <a:lnTo>
                      <a:pt x="1184" y="16922"/>
                    </a:lnTo>
                    <a:lnTo>
                      <a:pt x="1328" y="17066"/>
                    </a:lnTo>
                    <a:lnTo>
                      <a:pt x="1473" y="17211"/>
                    </a:lnTo>
                    <a:lnTo>
                      <a:pt x="1631" y="17342"/>
                    </a:lnTo>
                    <a:lnTo>
                      <a:pt x="1802" y="17461"/>
                    </a:lnTo>
                    <a:lnTo>
                      <a:pt x="1972" y="17579"/>
                    </a:lnTo>
                    <a:lnTo>
                      <a:pt x="2143" y="17684"/>
                    </a:lnTo>
                    <a:lnTo>
                      <a:pt x="2327" y="17790"/>
                    </a:lnTo>
                    <a:lnTo>
                      <a:pt x="2525" y="17882"/>
                    </a:lnTo>
                    <a:lnTo>
                      <a:pt x="2709" y="17960"/>
                    </a:lnTo>
                    <a:lnTo>
                      <a:pt x="2906" y="18026"/>
                    </a:lnTo>
                    <a:lnTo>
                      <a:pt x="3116" y="18092"/>
                    </a:lnTo>
                    <a:lnTo>
                      <a:pt x="3314" y="18145"/>
                    </a:lnTo>
                    <a:lnTo>
                      <a:pt x="3524" y="18184"/>
                    </a:lnTo>
                    <a:lnTo>
                      <a:pt x="3747" y="18223"/>
                    </a:lnTo>
                    <a:lnTo>
                      <a:pt x="3958" y="18250"/>
                    </a:lnTo>
                    <a:lnTo>
                      <a:pt x="4181" y="18263"/>
                    </a:lnTo>
                    <a:lnTo>
                      <a:pt x="4405" y="18263"/>
                    </a:lnTo>
                    <a:lnTo>
                      <a:pt x="4615" y="18250"/>
                    </a:lnTo>
                    <a:lnTo>
                      <a:pt x="4839" y="18223"/>
                    </a:lnTo>
                    <a:lnTo>
                      <a:pt x="5049" y="18197"/>
                    </a:lnTo>
                    <a:lnTo>
                      <a:pt x="5259" y="18145"/>
                    </a:lnTo>
                    <a:lnTo>
                      <a:pt x="5457" y="18092"/>
                    </a:lnTo>
                    <a:lnTo>
                      <a:pt x="5654" y="18039"/>
                    </a:lnTo>
                    <a:lnTo>
                      <a:pt x="5851" y="17960"/>
                    </a:lnTo>
                    <a:lnTo>
                      <a:pt x="6048" y="17882"/>
                    </a:lnTo>
                    <a:lnTo>
                      <a:pt x="6232" y="17790"/>
                    </a:lnTo>
                    <a:lnTo>
                      <a:pt x="6416" y="17697"/>
                    </a:lnTo>
                    <a:lnTo>
                      <a:pt x="6600" y="17592"/>
                    </a:lnTo>
                    <a:lnTo>
                      <a:pt x="6771" y="17474"/>
                    </a:lnTo>
                    <a:lnTo>
                      <a:pt x="6929" y="17356"/>
                    </a:lnTo>
                    <a:lnTo>
                      <a:pt x="7087" y="17224"/>
                    </a:lnTo>
                    <a:lnTo>
                      <a:pt x="7245" y="17080"/>
                    </a:lnTo>
                    <a:lnTo>
                      <a:pt x="7389" y="16935"/>
                    </a:lnTo>
                    <a:lnTo>
                      <a:pt x="7534" y="16790"/>
                    </a:lnTo>
                    <a:lnTo>
                      <a:pt x="7665" y="16619"/>
                    </a:lnTo>
                    <a:lnTo>
                      <a:pt x="7784" y="16462"/>
                    </a:lnTo>
                    <a:lnTo>
                      <a:pt x="7902" y="16291"/>
                    </a:lnTo>
                    <a:lnTo>
                      <a:pt x="8007" y="16107"/>
                    </a:lnTo>
                    <a:lnTo>
                      <a:pt x="8112" y="15936"/>
                    </a:lnTo>
                    <a:lnTo>
                      <a:pt x="8205" y="15738"/>
                    </a:lnTo>
                    <a:lnTo>
                      <a:pt x="8283" y="15554"/>
                    </a:lnTo>
                    <a:lnTo>
                      <a:pt x="8349" y="15357"/>
                    </a:lnTo>
                    <a:lnTo>
                      <a:pt x="8415" y="15147"/>
                    </a:lnTo>
                    <a:lnTo>
                      <a:pt x="8467" y="14950"/>
                    </a:lnTo>
                    <a:lnTo>
                      <a:pt x="8507" y="14739"/>
                    </a:lnTo>
                    <a:lnTo>
                      <a:pt x="8546" y="14516"/>
                    </a:lnTo>
                    <a:lnTo>
                      <a:pt x="8573" y="14305"/>
                    </a:lnTo>
                    <a:lnTo>
                      <a:pt x="8586" y="14082"/>
                    </a:lnTo>
                    <a:lnTo>
                      <a:pt x="8836" y="4405"/>
                    </a:lnTo>
                    <a:lnTo>
                      <a:pt x="8836" y="4182"/>
                    </a:lnTo>
                    <a:lnTo>
                      <a:pt x="8822" y="3958"/>
                    </a:lnTo>
                    <a:lnTo>
                      <a:pt x="8809" y="3748"/>
                    </a:lnTo>
                    <a:lnTo>
                      <a:pt x="8770" y="3537"/>
                    </a:lnTo>
                    <a:lnTo>
                      <a:pt x="8730" y="3327"/>
                    </a:lnTo>
                    <a:lnTo>
                      <a:pt x="8678" y="3117"/>
                    </a:lnTo>
                    <a:lnTo>
                      <a:pt x="8612" y="2919"/>
                    </a:lnTo>
                    <a:lnTo>
                      <a:pt x="8546" y="2722"/>
                    </a:lnTo>
                    <a:lnTo>
                      <a:pt x="8467" y="2538"/>
                    </a:lnTo>
                    <a:lnTo>
                      <a:pt x="8375" y="2341"/>
                    </a:lnTo>
                    <a:lnTo>
                      <a:pt x="8270" y="2170"/>
                    </a:lnTo>
                    <a:lnTo>
                      <a:pt x="8165" y="1986"/>
                    </a:lnTo>
                    <a:lnTo>
                      <a:pt x="8047" y="1815"/>
                    </a:lnTo>
                    <a:lnTo>
                      <a:pt x="7928" y="1644"/>
                    </a:lnTo>
                    <a:lnTo>
                      <a:pt x="7797" y="1486"/>
                    </a:lnTo>
                    <a:lnTo>
                      <a:pt x="7665" y="1342"/>
                    </a:lnTo>
                    <a:lnTo>
                      <a:pt x="7521" y="1197"/>
                    </a:lnTo>
                    <a:lnTo>
                      <a:pt x="7363" y="1052"/>
                    </a:lnTo>
                    <a:lnTo>
                      <a:pt x="7205" y="921"/>
                    </a:lnTo>
                    <a:lnTo>
                      <a:pt x="7034" y="803"/>
                    </a:lnTo>
                    <a:lnTo>
                      <a:pt x="6863" y="684"/>
                    </a:lnTo>
                    <a:lnTo>
                      <a:pt x="6693" y="579"/>
                    </a:lnTo>
                    <a:lnTo>
                      <a:pt x="6508" y="474"/>
                    </a:lnTo>
                    <a:lnTo>
                      <a:pt x="6324" y="382"/>
                    </a:lnTo>
                    <a:lnTo>
                      <a:pt x="6127" y="303"/>
                    </a:lnTo>
                    <a:lnTo>
                      <a:pt x="5930" y="224"/>
                    </a:lnTo>
                    <a:lnTo>
                      <a:pt x="5733" y="171"/>
                    </a:lnTo>
                    <a:lnTo>
                      <a:pt x="5522" y="119"/>
                    </a:lnTo>
                    <a:lnTo>
                      <a:pt x="5312" y="66"/>
                    </a:lnTo>
                    <a:lnTo>
                      <a:pt x="5102" y="40"/>
                    </a:lnTo>
                    <a:lnTo>
                      <a:pt x="4878" y="14"/>
                    </a:lnTo>
                    <a:lnTo>
                      <a:pt x="4668" y="1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1101;p29">
                <a:extLst>
                  <a:ext uri="{FF2B5EF4-FFF2-40B4-BE49-F238E27FC236}">
                    <a16:creationId xmlns:a16="http://schemas.microsoft.com/office/drawing/2014/main" id="{C15015D7-D278-294D-3EF3-BF044B68708E}"/>
                  </a:ext>
                </a:extLst>
              </p:cNvPr>
              <p:cNvSpPr/>
              <p:nvPr/>
            </p:nvSpPr>
            <p:spPr>
              <a:xfrm>
                <a:off x="5143364" y="3039184"/>
                <a:ext cx="173989" cy="330985"/>
              </a:xfrm>
              <a:custGeom>
                <a:avLst/>
                <a:gdLst/>
                <a:ahLst/>
                <a:cxnLst/>
                <a:rect l="l" t="t" r="r" b="b"/>
                <a:pathLst>
                  <a:path w="9573" h="18211" extrusionOk="0">
                    <a:moveTo>
                      <a:pt x="4077" y="1"/>
                    </a:moveTo>
                    <a:lnTo>
                      <a:pt x="3853" y="14"/>
                    </a:lnTo>
                    <a:lnTo>
                      <a:pt x="3630" y="40"/>
                    </a:lnTo>
                    <a:lnTo>
                      <a:pt x="3419" y="80"/>
                    </a:lnTo>
                    <a:lnTo>
                      <a:pt x="3209" y="132"/>
                    </a:lnTo>
                    <a:lnTo>
                      <a:pt x="2999" y="198"/>
                    </a:lnTo>
                    <a:lnTo>
                      <a:pt x="2801" y="264"/>
                    </a:lnTo>
                    <a:lnTo>
                      <a:pt x="2604" y="343"/>
                    </a:lnTo>
                    <a:lnTo>
                      <a:pt x="2407" y="435"/>
                    </a:lnTo>
                    <a:lnTo>
                      <a:pt x="2223" y="527"/>
                    </a:lnTo>
                    <a:lnTo>
                      <a:pt x="2052" y="632"/>
                    </a:lnTo>
                    <a:lnTo>
                      <a:pt x="1868" y="737"/>
                    </a:lnTo>
                    <a:lnTo>
                      <a:pt x="1710" y="869"/>
                    </a:lnTo>
                    <a:lnTo>
                      <a:pt x="1539" y="987"/>
                    </a:lnTo>
                    <a:lnTo>
                      <a:pt x="1381" y="1132"/>
                    </a:lnTo>
                    <a:lnTo>
                      <a:pt x="1237" y="1276"/>
                    </a:lnTo>
                    <a:lnTo>
                      <a:pt x="1092" y="1421"/>
                    </a:lnTo>
                    <a:lnTo>
                      <a:pt x="961" y="1579"/>
                    </a:lnTo>
                    <a:lnTo>
                      <a:pt x="842" y="1736"/>
                    </a:lnTo>
                    <a:lnTo>
                      <a:pt x="724" y="1907"/>
                    </a:lnTo>
                    <a:lnTo>
                      <a:pt x="606" y="2078"/>
                    </a:lnTo>
                    <a:lnTo>
                      <a:pt x="514" y="2262"/>
                    </a:lnTo>
                    <a:lnTo>
                      <a:pt x="422" y="2446"/>
                    </a:lnTo>
                    <a:lnTo>
                      <a:pt x="330" y="2644"/>
                    </a:lnTo>
                    <a:lnTo>
                      <a:pt x="251" y="2828"/>
                    </a:lnTo>
                    <a:lnTo>
                      <a:pt x="185" y="3025"/>
                    </a:lnTo>
                    <a:lnTo>
                      <a:pt x="132" y="3235"/>
                    </a:lnTo>
                    <a:lnTo>
                      <a:pt x="93" y="3432"/>
                    </a:lnTo>
                    <a:lnTo>
                      <a:pt x="54" y="3643"/>
                    </a:lnTo>
                    <a:lnTo>
                      <a:pt x="27" y="3853"/>
                    </a:lnTo>
                    <a:lnTo>
                      <a:pt x="14" y="4064"/>
                    </a:lnTo>
                    <a:lnTo>
                      <a:pt x="1" y="4287"/>
                    </a:lnTo>
                    <a:lnTo>
                      <a:pt x="14" y="4497"/>
                    </a:lnTo>
                    <a:lnTo>
                      <a:pt x="27" y="4721"/>
                    </a:lnTo>
                    <a:lnTo>
                      <a:pt x="1026" y="14358"/>
                    </a:lnTo>
                    <a:lnTo>
                      <a:pt x="1053" y="14582"/>
                    </a:lnTo>
                    <a:lnTo>
                      <a:pt x="1092" y="14792"/>
                    </a:lnTo>
                    <a:lnTo>
                      <a:pt x="1145" y="15002"/>
                    </a:lnTo>
                    <a:lnTo>
                      <a:pt x="1197" y="15213"/>
                    </a:lnTo>
                    <a:lnTo>
                      <a:pt x="1263" y="15410"/>
                    </a:lnTo>
                    <a:lnTo>
                      <a:pt x="1342" y="15607"/>
                    </a:lnTo>
                    <a:lnTo>
                      <a:pt x="1434" y="15791"/>
                    </a:lnTo>
                    <a:lnTo>
                      <a:pt x="1526" y="15989"/>
                    </a:lnTo>
                    <a:lnTo>
                      <a:pt x="1631" y="16160"/>
                    </a:lnTo>
                    <a:lnTo>
                      <a:pt x="1750" y="16330"/>
                    </a:lnTo>
                    <a:lnTo>
                      <a:pt x="1868" y="16501"/>
                    </a:lnTo>
                    <a:lnTo>
                      <a:pt x="1999" y="16672"/>
                    </a:lnTo>
                    <a:lnTo>
                      <a:pt x="2131" y="16817"/>
                    </a:lnTo>
                    <a:lnTo>
                      <a:pt x="2276" y="16975"/>
                    </a:lnTo>
                    <a:lnTo>
                      <a:pt x="2420" y="17106"/>
                    </a:lnTo>
                    <a:lnTo>
                      <a:pt x="2578" y="17251"/>
                    </a:lnTo>
                    <a:lnTo>
                      <a:pt x="2749" y="17369"/>
                    </a:lnTo>
                    <a:lnTo>
                      <a:pt x="2920" y="17487"/>
                    </a:lnTo>
                    <a:lnTo>
                      <a:pt x="3091" y="17593"/>
                    </a:lnTo>
                    <a:lnTo>
                      <a:pt x="3275" y="17698"/>
                    </a:lnTo>
                    <a:lnTo>
                      <a:pt x="3459" y="17790"/>
                    </a:lnTo>
                    <a:lnTo>
                      <a:pt x="3643" y="17882"/>
                    </a:lnTo>
                    <a:lnTo>
                      <a:pt x="3840" y="17948"/>
                    </a:lnTo>
                    <a:lnTo>
                      <a:pt x="4037" y="18013"/>
                    </a:lnTo>
                    <a:lnTo>
                      <a:pt x="4235" y="18079"/>
                    </a:lnTo>
                    <a:lnTo>
                      <a:pt x="4445" y="18119"/>
                    </a:lnTo>
                    <a:lnTo>
                      <a:pt x="4642" y="18158"/>
                    </a:lnTo>
                    <a:lnTo>
                      <a:pt x="4866" y="18184"/>
                    </a:lnTo>
                    <a:lnTo>
                      <a:pt x="5076" y="18197"/>
                    </a:lnTo>
                    <a:lnTo>
                      <a:pt x="5286" y="18211"/>
                    </a:lnTo>
                    <a:lnTo>
                      <a:pt x="5510" y="18197"/>
                    </a:lnTo>
                    <a:lnTo>
                      <a:pt x="5733" y="18184"/>
                    </a:lnTo>
                    <a:lnTo>
                      <a:pt x="5944" y="18158"/>
                    </a:lnTo>
                    <a:lnTo>
                      <a:pt x="6167" y="18119"/>
                    </a:lnTo>
                    <a:lnTo>
                      <a:pt x="6378" y="18066"/>
                    </a:lnTo>
                    <a:lnTo>
                      <a:pt x="6575" y="18000"/>
                    </a:lnTo>
                    <a:lnTo>
                      <a:pt x="6785" y="17934"/>
                    </a:lnTo>
                    <a:lnTo>
                      <a:pt x="6982" y="17856"/>
                    </a:lnTo>
                    <a:lnTo>
                      <a:pt x="7167" y="17777"/>
                    </a:lnTo>
                    <a:lnTo>
                      <a:pt x="7351" y="17672"/>
                    </a:lnTo>
                    <a:lnTo>
                      <a:pt x="7535" y="17566"/>
                    </a:lnTo>
                    <a:lnTo>
                      <a:pt x="7706" y="17461"/>
                    </a:lnTo>
                    <a:lnTo>
                      <a:pt x="7877" y="17330"/>
                    </a:lnTo>
                    <a:lnTo>
                      <a:pt x="8034" y="17211"/>
                    </a:lnTo>
                    <a:lnTo>
                      <a:pt x="8192" y="17067"/>
                    </a:lnTo>
                    <a:lnTo>
                      <a:pt x="8337" y="16922"/>
                    </a:lnTo>
                    <a:lnTo>
                      <a:pt x="8481" y="16777"/>
                    </a:lnTo>
                    <a:lnTo>
                      <a:pt x="8613" y="16620"/>
                    </a:lnTo>
                    <a:lnTo>
                      <a:pt x="8744" y="16462"/>
                    </a:lnTo>
                    <a:lnTo>
                      <a:pt x="8863" y="16291"/>
                    </a:lnTo>
                    <a:lnTo>
                      <a:pt x="8968" y="16120"/>
                    </a:lnTo>
                    <a:lnTo>
                      <a:pt x="9073" y="15936"/>
                    </a:lnTo>
                    <a:lnTo>
                      <a:pt x="9165" y="15752"/>
                    </a:lnTo>
                    <a:lnTo>
                      <a:pt x="9244" y="15568"/>
                    </a:lnTo>
                    <a:lnTo>
                      <a:pt x="9323" y="15371"/>
                    </a:lnTo>
                    <a:lnTo>
                      <a:pt x="9389" y="15173"/>
                    </a:lnTo>
                    <a:lnTo>
                      <a:pt x="9441" y="14963"/>
                    </a:lnTo>
                    <a:lnTo>
                      <a:pt x="9494" y="14766"/>
                    </a:lnTo>
                    <a:lnTo>
                      <a:pt x="9533" y="14555"/>
                    </a:lnTo>
                    <a:lnTo>
                      <a:pt x="9559" y="14345"/>
                    </a:lnTo>
                    <a:lnTo>
                      <a:pt x="9573" y="14135"/>
                    </a:lnTo>
                    <a:lnTo>
                      <a:pt x="9573" y="13911"/>
                    </a:lnTo>
                    <a:lnTo>
                      <a:pt x="9573" y="13701"/>
                    </a:lnTo>
                    <a:lnTo>
                      <a:pt x="9559" y="13477"/>
                    </a:lnTo>
                    <a:lnTo>
                      <a:pt x="8560" y="3840"/>
                    </a:lnTo>
                    <a:lnTo>
                      <a:pt x="8534" y="3630"/>
                    </a:lnTo>
                    <a:lnTo>
                      <a:pt x="8494" y="3406"/>
                    </a:lnTo>
                    <a:lnTo>
                      <a:pt x="8442" y="3196"/>
                    </a:lnTo>
                    <a:lnTo>
                      <a:pt x="8389" y="2999"/>
                    </a:lnTo>
                    <a:lnTo>
                      <a:pt x="8310" y="2788"/>
                    </a:lnTo>
                    <a:lnTo>
                      <a:pt x="8232" y="2591"/>
                    </a:lnTo>
                    <a:lnTo>
                      <a:pt x="8153" y="2407"/>
                    </a:lnTo>
                    <a:lnTo>
                      <a:pt x="8047" y="2223"/>
                    </a:lnTo>
                    <a:lnTo>
                      <a:pt x="7942" y="2039"/>
                    </a:lnTo>
                    <a:lnTo>
                      <a:pt x="7837" y="1868"/>
                    </a:lnTo>
                    <a:lnTo>
                      <a:pt x="7719" y="1697"/>
                    </a:lnTo>
                    <a:lnTo>
                      <a:pt x="7587" y="1539"/>
                    </a:lnTo>
                    <a:lnTo>
                      <a:pt x="7443" y="1381"/>
                    </a:lnTo>
                    <a:lnTo>
                      <a:pt x="7298" y="1237"/>
                    </a:lnTo>
                    <a:lnTo>
                      <a:pt x="7153" y="1092"/>
                    </a:lnTo>
                    <a:lnTo>
                      <a:pt x="6996" y="961"/>
                    </a:lnTo>
                    <a:lnTo>
                      <a:pt x="6838" y="829"/>
                    </a:lnTo>
                    <a:lnTo>
                      <a:pt x="6667" y="711"/>
                    </a:lnTo>
                    <a:lnTo>
                      <a:pt x="6496" y="606"/>
                    </a:lnTo>
                    <a:lnTo>
                      <a:pt x="6312" y="500"/>
                    </a:lnTo>
                    <a:lnTo>
                      <a:pt x="6128" y="408"/>
                    </a:lnTo>
                    <a:lnTo>
                      <a:pt x="5944" y="316"/>
                    </a:lnTo>
                    <a:lnTo>
                      <a:pt x="5747" y="251"/>
                    </a:lnTo>
                    <a:lnTo>
                      <a:pt x="5549" y="185"/>
                    </a:lnTo>
                    <a:lnTo>
                      <a:pt x="5352" y="119"/>
                    </a:lnTo>
                    <a:lnTo>
                      <a:pt x="5142" y="80"/>
                    </a:lnTo>
                    <a:lnTo>
                      <a:pt x="4931" y="40"/>
                    </a:lnTo>
                    <a:lnTo>
                      <a:pt x="4721" y="14"/>
                    </a:lnTo>
                    <a:lnTo>
                      <a:pt x="4511" y="1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1102;p29">
                <a:extLst>
                  <a:ext uri="{FF2B5EF4-FFF2-40B4-BE49-F238E27FC236}">
                    <a16:creationId xmlns:a16="http://schemas.microsoft.com/office/drawing/2014/main" id="{A4810FCA-C0AB-CD1D-6E6A-B1AD5162E90C}"/>
                  </a:ext>
                </a:extLst>
              </p:cNvPr>
              <p:cNvSpPr/>
              <p:nvPr/>
            </p:nvSpPr>
            <p:spPr>
              <a:xfrm>
                <a:off x="4655871" y="1862015"/>
                <a:ext cx="81987" cy="322861"/>
              </a:xfrm>
              <a:custGeom>
                <a:avLst/>
                <a:gdLst/>
                <a:ahLst/>
                <a:cxnLst/>
                <a:rect l="l" t="t" r="r" b="b"/>
                <a:pathLst>
                  <a:path w="4511" h="17764" extrusionOk="0">
                    <a:moveTo>
                      <a:pt x="1328" y="1"/>
                    </a:moveTo>
                    <a:lnTo>
                      <a:pt x="0" y="8705"/>
                    </a:lnTo>
                    <a:lnTo>
                      <a:pt x="2262" y="17763"/>
                    </a:lnTo>
                    <a:lnTo>
                      <a:pt x="4510" y="8889"/>
                    </a:lnTo>
                    <a:lnTo>
                      <a:pt x="3195" y="1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1103;p29">
                <a:extLst>
                  <a:ext uri="{FF2B5EF4-FFF2-40B4-BE49-F238E27FC236}">
                    <a16:creationId xmlns:a16="http://schemas.microsoft.com/office/drawing/2014/main" id="{CA49F023-53C7-E260-34B1-5C2C1DA06AD6}"/>
                  </a:ext>
                </a:extLst>
              </p:cNvPr>
              <p:cNvSpPr/>
              <p:nvPr/>
            </p:nvSpPr>
            <p:spPr>
              <a:xfrm>
                <a:off x="4869509" y="2137304"/>
                <a:ext cx="108268" cy="17466"/>
              </a:xfrm>
              <a:custGeom>
                <a:avLst/>
                <a:gdLst/>
                <a:ahLst/>
                <a:cxnLst/>
                <a:rect l="l" t="t" r="r" b="b"/>
                <a:pathLst>
                  <a:path w="5957" h="961" extrusionOk="0">
                    <a:moveTo>
                      <a:pt x="395" y="1"/>
                    </a:moveTo>
                    <a:lnTo>
                      <a:pt x="303" y="27"/>
                    </a:lnTo>
                    <a:lnTo>
                      <a:pt x="224" y="80"/>
                    </a:lnTo>
                    <a:lnTo>
                      <a:pt x="145" y="132"/>
                    </a:lnTo>
                    <a:lnTo>
                      <a:pt x="93" y="211"/>
                    </a:lnTo>
                    <a:lnTo>
                      <a:pt x="40" y="290"/>
                    </a:lnTo>
                    <a:lnTo>
                      <a:pt x="14" y="382"/>
                    </a:lnTo>
                    <a:lnTo>
                      <a:pt x="1" y="474"/>
                    </a:lnTo>
                    <a:lnTo>
                      <a:pt x="14" y="579"/>
                    </a:lnTo>
                    <a:lnTo>
                      <a:pt x="40" y="671"/>
                    </a:lnTo>
                    <a:lnTo>
                      <a:pt x="93" y="750"/>
                    </a:lnTo>
                    <a:lnTo>
                      <a:pt x="145" y="816"/>
                    </a:lnTo>
                    <a:lnTo>
                      <a:pt x="224" y="882"/>
                    </a:lnTo>
                    <a:lnTo>
                      <a:pt x="303" y="921"/>
                    </a:lnTo>
                    <a:lnTo>
                      <a:pt x="395" y="948"/>
                    </a:lnTo>
                    <a:lnTo>
                      <a:pt x="487" y="961"/>
                    </a:lnTo>
                    <a:lnTo>
                      <a:pt x="5470" y="961"/>
                    </a:lnTo>
                    <a:lnTo>
                      <a:pt x="5562" y="948"/>
                    </a:lnTo>
                    <a:lnTo>
                      <a:pt x="5654" y="921"/>
                    </a:lnTo>
                    <a:lnTo>
                      <a:pt x="5746" y="882"/>
                    </a:lnTo>
                    <a:lnTo>
                      <a:pt x="5812" y="816"/>
                    </a:lnTo>
                    <a:lnTo>
                      <a:pt x="5878" y="750"/>
                    </a:lnTo>
                    <a:lnTo>
                      <a:pt x="5917" y="671"/>
                    </a:lnTo>
                    <a:lnTo>
                      <a:pt x="5943" y="579"/>
                    </a:lnTo>
                    <a:lnTo>
                      <a:pt x="5957" y="474"/>
                    </a:lnTo>
                    <a:lnTo>
                      <a:pt x="5943" y="382"/>
                    </a:lnTo>
                    <a:lnTo>
                      <a:pt x="5917" y="290"/>
                    </a:lnTo>
                    <a:lnTo>
                      <a:pt x="5878" y="211"/>
                    </a:lnTo>
                    <a:lnTo>
                      <a:pt x="5812" y="132"/>
                    </a:lnTo>
                    <a:lnTo>
                      <a:pt x="5746" y="80"/>
                    </a:lnTo>
                    <a:lnTo>
                      <a:pt x="5654" y="27"/>
                    </a:lnTo>
                    <a:lnTo>
                      <a:pt x="5562" y="1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1104;p29">
                <a:extLst>
                  <a:ext uri="{FF2B5EF4-FFF2-40B4-BE49-F238E27FC236}">
                    <a16:creationId xmlns:a16="http://schemas.microsoft.com/office/drawing/2014/main" id="{8E699B50-20C5-A223-6FE0-1BA2E2ABB6C0}"/>
                  </a:ext>
                </a:extLst>
              </p:cNvPr>
              <p:cNvSpPr/>
              <p:nvPr/>
            </p:nvSpPr>
            <p:spPr>
              <a:xfrm>
                <a:off x="5115410" y="3160108"/>
                <a:ext cx="55943" cy="88912"/>
              </a:xfrm>
              <a:custGeom>
                <a:avLst/>
                <a:gdLst/>
                <a:ahLst/>
                <a:cxnLst/>
                <a:rect l="l" t="t" r="r" b="b"/>
                <a:pathLst>
                  <a:path w="3078" h="4892" extrusionOk="0">
                    <a:moveTo>
                      <a:pt x="1486" y="1"/>
                    </a:moveTo>
                    <a:lnTo>
                      <a:pt x="1342" y="14"/>
                    </a:lnTo>
                    <a:lnTo>
                      <a:pt x="1184" y="27"/>
                    </a:lnTo>
                    <a:lnTo>
                      <a:pt x="1052" y="66"/>
                    </a:lnTo>
                    <a:lnTo>
                      <a:pt x="908" y="119"/>
                    </a:lnTo>
                    <a:lnTo>
                      <a:pt x="776" y="172"/>
                    </a:lnTo>
                    <a:lnTo>
                      <a:pt x="658" y="250"/>
                    </a:lnTo>
                    <a:lnTo>
                      <a:pt x="553" y="329"/>
                    </a:lnTo>
                    <a:lnTo>
                      <a:pt x="448" y="421"/>
                    </a:lnTo>
                    <a:lnTo>
                      <a:pt x="343" y="527"/>
                    </a:lnTo>
                    <a:lnTo>
                      <a:pt x="264" y="632"/>
                    </a:lnTo>
                    <a:lnTo>
                      <a:pt x="185" y="750"/>
                    </a:lnTo>
                    <a:lnTo>
                      <a:pt x="132" y="882"/>
                    </a:lnTo>
                    <a:lnTo>
                      <a:pt x="80" y="1013"/>
                    </a:lnTo>
                    <a:lnTo>
                      <a:pt x="40" y="1144"/>
                    </a:lnTo>
                    <a:lnTo>
                      <a:pt x="14" y="1289"/>
                    </a:lnTo>
                    <a:lnTo>
                      <a:pt x="1" y="1434"/>
                    </a:lnTo>
                    <a:lnTo>
                      <a:pt x="14" y="1578"/>
                    </a:lnTo>
                    <a:lnTo>
                      <a:pt x="185" y="3564"/>
                    </a:lnTo>
                    <a:lnTo>
                      <a:pt x="198" y="3708"/>
                    </a:lnTo>
                    <a:lnTo>
                      <a:pt x="237" y="3853"/>
                    </a:lnTo>
                    <a:lnTo>
                      <a:pt x="277" y="3984"/>
                    </a:lnTo>
                    <a:lnTo>
                      <a:pt x="343" y="4116"/>
                    </a:lnTo>
                    <a:lnTo>
                      <a:pt x="408" y="4234"/>
                    </a:lnTo>
                    <a:lnTo>
                      <a:pt x="487" y="4353"/>
                    </a:lnTo>
                    <a:lnTo>
                      <a:pt x="592" y="4445"/>
                    </a:lnTo>
                    <a:lnTo>
                      <a:pt x="684" y="4550"/>
                    </a:lnTo>
                    <a:lnTo>
                      <a:pt x="803" y="4629"/>
                    </a:lnTo>
                    <a:lnTo>
                      <a:pt x="921" y="4708"/>
                    </a:lnTo>
                    <a:lnTo>
                      <a:pt x="1039" y="4773"/>
                    </a:lnTo>
                    <a:lnTo>
                      <a:pt x="1171" y="4813"/>
                    </a:lnTo>
                    <a:lnTo>
                      <a:pt x="1315" y="4852"/>
                    </a:lnTo>
                    <a:lnTo>
                      <a:pt x="1460" y="4878"/>
                    </a:lnTo>
                    <a:lnTo>
                      <a:pt x="1605" y="4892"/>
                    </a:lnTo>
                    <a:lnTo>
                      <a:pt x="1749" y="4878"/>
                    </a:lnTo>
                    <a:lnTo>
                      <a:pt x="1894" y="4865"/>
                    </a:lnTo>
                    <a:lnTo>
                      <a:pt x="2039" y="4826"/>
                    </a:lnTo>
                    <a:lnTo>
                      <a:pt x="2170" y="4786"/>
                    </a:lnTo>
                    <a:lnTo>
                      <a:pt x="2302" y="4721"/>
                    </a:lnTo>
                    <a:lnTo>
                      <a:pt x="2420" y="4655"/>
                    </a:lnTo>
                    <a:lnTo>
                      <a:pt x="2538" y="4563"/>
                    </a:lnTo>
                    <a:lnTo>
                      <a:pt x="2643" y="4471"/>
                    </a:lnTo>
                    <a:lnTo>
                      <a:pt x="2735" y="4379"/>
                    </a:lnTo>
                    <a:lnTo>
                      <a:pt x="2814" y="4261"/>
                    </a:lnTo>
                    <a:lnTo>
                      <a:pt x="2893" y="4142"/>
                    </a:lnTo>
                    <a:lnTo>
                      <a:pt x="2959" y="4024"/>
                    </a:lnTo>
                    <a:lnTo>
                      <a:pt x="3012" y="3892"/>
                    </a:lnTo>
                    <a:lnTo>
                      <a:pt x="3038" y="3748"/>
                    </a:lnTo>
                    <a:lnTo>
                      <a:pt x="3064" y="3603"/>
                    </a:lnTo>
                    <a:lnTo>
                      <a:pt x="3077" y="3459"/>
                    </a:lnTo>
                    <a:lnTo>
                      <a:pt x="3077" y="3314"/>
                    </a:lnTo>
                    <a:lnTo>
                      <a:pt x="2906" y="1342"/>
                    </a:lnTo>
                    <a:lnTo>
                      <a:pt x="2880" y="1184"/>
                    </a:lnTo>
                    <a:lnTo>
                      <a:pt x="2854" y="1052"/>
                    </a:lnTo>
                    <a:lnTo>
                      <a:pt x="2801" y="908"/>
                    </a:lnTo>
                    <a:lnTo>
                      <a:pt x="2749" y="789"/>
                    </a:lnTo>
                    <a:lnTo>
                      <a:pt x="2670" y="658"/>
                    </a:lnTo>
                    <a:lnTo>
                      <a:pt x="2591" y="553"/>
                    </a:lnTo>
                    <a:lnTo>
                      <a:pt x="2499" y="448"/>
                    </a:lnTo>
                    <a:lnTo>
                      <a:pt x="2394" y="356"/>
                    </a:lnTo>
                    <a:lnTo>
                      <a:pt x="2288" y="264"/>
                    </a:lnTo>
                    <a:lnTo>
                      <a:pt x="2170" y="185"/>
                    </a:lnTo>
                    <a:lnTo>
                      <a:pt x="2039" y="132"/>
                    </a:lnTo>
                    <a:lnTo>
                      <a:pt x="1907" y="80"/>
                    </a:lnTo>
                    <a:lnTo>
                      <a:pt x="1776" y="40"/>
                    </a:lnTo>
                    <a:lnTo>
                      <a:pt x="1631" y="14"/>
                    </a:lnTo>
                    <a:lnTo>
                      <a:pt x="1486" y="1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1105;p29">
                <a:extLst>
                  <a:ext uri="{FF2B5EF4-FFF2-40B4-BE49-F238E27FC236}">
                    <a16:creationId xmlns:a16="http://schemas.microsoft.com/office/drawing/2014/main" id="{B2EC541A-3C4B-D9EA-9A29-5E94F430D959}"/>
                  </a:ext>
                </a:extLst>
              </p:cNvPr>
              <p:cNvSpPr/>
              <p:nvPr/>
            </p:nvSpPr>
            <p:spPr>
              <a:xfrm>
                <a:off x="4084479" y="1873011"/>
                <a:ext cx="450231" cy="1323394"/>
              </a:xfrm>
              <a:custGeom>
                <a:avLst/>
                <a:gdLst/>
                <a:ahLst/>
                <a:cxnLst/>
                <a:rect l="l" t="t" r="r" b="b"/>
                <a:pathLst>
                  <a:path w="24772" h="72814" extrusionOk="0">
                    <a:moveTo>
                      <a:pt x="24627" y="0"/>
                    </a:moveTo>
                    <a:lnTo>
                      <a:pt x="24035" y="14"/>
                    </a:lnTo>
                    <a:lnTo>
                      <a:pt x="23404" y="53"/>
                    </a:lnTo>
                    <a:lnTo>
                      <a:pt x="22734" y="106"/>
                    </a:lnTo>
                    <a:lnTo>
                      <a:pt x="22050" y="185"/>
                    </a:lnTo>
                    <a:lnTo>
                      <a:pt x="21340" y="277"/>
                    </a:lnTo>
                    <a:lnTo>
                      <a:pt x="20617" y="408"/>
                    </a:lnTo>
                    <a:lnTo>
                      <a:pt x="19867" y="553"/>
                    </a:lnTo>
                    <a:lnTo>
                      <a:pt x="19105" y="724"/>
                    </a:lnTo>
                    <a:lnTo>
                      <a:pt x="18329" y="921"/>
                    </a:lnTo>
                    <a:lnTo>
                      <a:pt x="17553" y="1144"/>
                    </a:lnTo>
                    <a:lnTo>
                      <a:pt x="16764" y="1394"/>
                    </a:lnTo>
                    <a:lnTo>
                      <a:pt x="15989" y="1683"/>
                    </a:lnTo>
                    <a:lnTo>
                      <a:pt x="15200" y="1999"/>
                    </a:lnTo>
                    <a:lnTo>
                      <a:pt x="14411" y="2341"/>
                    </a:lnTo>
                    <a:lnTo>
                      <a:pt x="14030" y="2525"/>
                    </a:lnTo>
                    <a:lnTo>
                      <a:pt x="13635" y="2709"/>
                    </a:lnTo>
                    <a:lnTo>
                      <a:pt x="13254" y="2919"/>
                    </a:lnTo>
                    <a:lnTo>
                      <a:pt x="12873" y="3130"/>
                    </a:lnTo>
                    <a:lnTo>
                      <a:pt x="12505" y="3340"/>
                    </a:lnTo>
                    <a:lnTo>
                      <a:pt x="12123" y="3564"/>
                    </a:lnTo>
                    <a:lnTo>
                      <a:pt x="11755" y="3800"/>
                    </a:lnTo>
                    <a:lnTo>
                      <a:pt x="11387" y="4050"/>
                    </a:lnTo>
                    <a:lnTo>
                      <a:pt x="11032" y="4300"/>
                    </a:lnTo>
                    <a:lnTo>
                      <a:pt x="10677" y="4563"/>
                    </a:lnTo>
                    <a:lnTo>
                      <a:pt x="10322" y="4826"/>
                    </a:lnTo>
                    <a:lnTo>
                      <a:pt x="9980" y="5115"/>
                    </a:lnTo>
                    <a:lnTo>
                      <a:pt x="9638" y="5404"/>
                    </a:lnTo>
                    <a:lnTo>
                      <a:pt x="9310" y="5707"/>
                    </a:lnTo>
                    <a:lnTo>
                      <a:pt x="8994" y="6009"/>
                    </a:lnTo>
                    <a:lnTo>
                      <a:pt x="8665" y="6325"/>
                    </a:lnTo>
                    <a:lnTo>
                      <a:pt x="8363" y="6666"/>
                    </a:lnTo>
                    <a:lnTo>
                      <a:pt x="8061" y="6995"/>
                    </a:lnTo>
                    <a:lnTo>
                      <a:pt x="7771" y="7350"/>
                    </a:lnTo>
                    <a:lnTo>
                      <a:pt x="7482" y="7705"/>
                    </a:lnTo>
                    <a:lnTo>
                      <a:pt x="7219" y="8073"/>
                    </a:lnTo>
                    <a:lnTo>
                      <a:pt x="6943" y="8455"/>
                    </a:lnTo>
                    <a:lnTo>
                      <a:pt x="6693" y="8849"/>
                    </a:lnTo>
                    <a:lnTo>
                      <a:pt x="6457" y="9257"/>
                    </a:lnTo>
                    <a:lnTo>
                      <a:pt x="6220" y="9664"/>
                    </a:lnTo>
                    <a:lnTo>
                      <a:pt x="5996" y="10098"/>
                    </a:lnTo>
                    <a:lnTo>
                      <a:pt x="5786" y="10532"/>
                    </a:lnTo>
                    <a:lnTo>
                      <a:pt x="5589" y="10979"/>
                    </a:lnTo>
                    <a:lnTo>
                      <a:pt x="5405" y="11439"/>
                    </a:lnTo>
                    <a:lnTo>
                      <a:pt x="5234" y="11899"/>
                    </a:lnTo>
                    <a:lnTo>
                      <a:pt x="5063" y="12386"/>
                    </a:lnTo>
                    <a:lnTo>
                      <a:pt x="4918" y="12885"/>
                    </a:lnTo>
                    <a:lnTo>
                      <a:pt x="4787" y="13385"/>
                    </a:lnTo>
                    <a:lnTo>
                      <a:pt x="4668" y="13898"/>
                    </a:lnTo>
                    <a:lnTo>
                      <a:pt x="4563" y="14437"/>
                    </a:lnTo>
                    <a:lnTo>
                      <a:pt x="4471" y="14976"/>
                    </a:lnTo>
                    <a:lnTo>
                      <a:pt x="4327" y="16041"/>
                    </a:lnTo>
                    <a:lnTo>
                      <a:pt x="4169" y="17303"/>
                    </a:lnTo>
                    <a:lnTo>
                      <a:pt x="4011" y="18736"/>
                    </a:lnTo>
                    <a:lnTo>
                      <a:pt x="3853" y="20327"/>
                    </a:lnTo>
                    <a:lnTo>
                      <a:pt x="3682" y="22062"/>
                    </a:lnTo>
                    <a:lnTo>
                      <a:pt x="3498" y="23929"/>
                    </a:lnTo>
                    <a:lnTo>
                      <a:pt x="3143" y="28005"/>
                    </a:lnTo>
                    <a:lnTo>
                      <a:pt x="2788" y="32436"/>
                    </a:lnTo>
                    <a:lnTo>
                      <a:pt x="2420" y="37104"/>
                    </a:lnTo>
                    <a:lnTo>
                      <a:pt x="2052" y="41903"/>
                    </a:lnTo>
                    <a:lnTo>
                      <a:pt x="1710" y="46728"/>
                    </a:lnTo>
                    <a:lnTo>
                      <a:pt x="1381" y="51435"/>
                    </a:lnTo>
                    <a:lnTo>
                      <a:pt x="1066" y="55944"/>
                    </a:lnTo>
                    <a:lnTo>
                      <a:pt x="540" y="63859"/>
                    </a:lnTo>
                    <a:lnTo>
                      <a:pt x="172" y="69566"/>
                    </a:lnTo>
                    <a:lnTo>
                      <a:pt x="1" y="72143"/>
                    </a:lnTo>
                    <a:lnTo>
                      <a:pt x="10769" y="72813"/>
                    </a:lnTo>
                    <a:lnTo>
                      <a:pt x="10914" y="70670"/>
                    </a:lnTo>
                    <a:lnTo>
                      <a:pt x="11255" y="65227"/>
                    </a:lnTo>
                    <a:lnTo>
                      <a:pt x="11781" y="57430"/>
                    </a:lnTo>
                    <a:lnTo>
                      <a:pt x="12426" y="48227"/>
                    </a:lnTo>
                    <a:lnTo>
                      <a:pt x="12767" y="43401"/>
                    </a:lnTo>
                    <a:lnTo>
                      <a:pt x="13122" y="38589"/>
                    </a:lnTo>
                    <a:lnTo>
                      <a:pt x="13491" y="33896"/>
                    </a:lnTo>
                    <a:lnTo>
                      <a:pt x="13846" y="29465"/>
                    </a:lnTo>
                    <a:lnTo>
                      <a:pt x="14201" y="25389"/>
                    </a:lnTo>
                    <a:lnTo>
                      <a:pt x="14372" y="23522"/>
                    </a:lnTo>
                    <a:lnTo>
                      <a:pt x="14542" y="21800"/>
                    </a:lnTo>
                    <a:lnTo>
                      <a:pt x="14700" y="20222"/>
                    </a:lnTo>
                    <a:lnTo>
                      <a:pt x="14858" y="18815"/>
                    </a:lnTo>
                    <a:lnTo>
                      <a:pt x="15003" y="17592"/>
                    </a:lnTo>
                    <a:lnTo>
                      <a:pt x="15147" y="16567"/>
                    </a:lnTo>
                    <a:lnTo>
                      <a:pt x="15200" y="16304"/>
                    </a:lnTo>
                    <a:lnTo>
                      <a:pt x="15252" y="16054"/>
                    </a:lnTo>
                    <a:lnTo>
                      <a:pt x="15318" y="15817"/>
                    </a:lnTo>
                    <a:lnTo>
                      <a:pt x="15397" y="15594"/>
                    </a:lnTo>
                    <a:lnTo>
                      <a:pt x="15476" y="15357"/>
                    </a:lnTo>
                    <a:lnTo>
                      <a:pt x="15581" y="15147"/>
                    </a:lnTo>
                    <a:lnTo>
                      <a:pt x="15686" y="14936"/>
                    </a:lnTo>
                    <a:lnTo>
                      <a:pt x="15792" y="14726"/>
                    </a:lnTo>
                    <a:lnTo>
                      <a:pt x="15923" y="14529"/>
                    </a:lnTo>
                    <a:lnTo>
                      <a:pt x="16054" y="14345"/>
                    </a:lnTo>
                    <a:lnTo>
                      <a:pt x="16186" y="14161"/>
                    </a:lnTo>
                    <a:lnTo>
                      <a:pt x="16331" y="13977"/>
                    </a:lnTo>
                    <a:lnTo>
                      <a:pt x="16488" y="13806"/>
                    </a:lnTo>
                    <a:lnTo>
                      <a:pt x="16646" y="13648"/>
                    </a:lnTo>
                    <a:lnTo>
                      <a:pt x="16817" y="13477"/>
                    </a:lnTo>
                    <a:lnTo>
                      <a:pt x="16988" y="13332"/>
                    </a:lnTo>
                    <a:lnTo>
                      <a:pt x="17343" y="13043"/>
                    </a:lnTo>
                    <a:lnTo>
                      <a:pt x="17724" y="12780"/>
                    </a:lnTo>
                    <a:lnTo>
                      <a:pt x="18119" y="12530"/>
                    </a:lnTo>
                    <a:lnTo>
                      <a:pt x="18526" y="12307"/>
                    </a:lnTo>
                    <a:lnTo>
                      <a:pt x="18947" y="12110"/>
                    </a:lnTo>
                    <a:lnTo>
                      <a:pt x="19381" y="11926"/>
                    </a:lnTo>
                    <a:lnTo>
                      <a:pt x="19802" y="11755"/>
                    </a:lnTo>
                    <a:lnTo>
                      <a:pt x="20235" y="11610"/>
                    </a:lnTo>
                    <a:lnTo>
                      <a:pt x="20669" y="11465"/>
                    </a:lnTo>
                    <a:lnTo>
                      <a:pt x="21090" y="11360"/>
                    </a:lnTo>
                    <a:lnTo>
                      <a:pt x="21498" y="11255"/>
                    </a:lnTo>
                    <a:lnTo>
                      <a:pt x="21905" y="11163"/>
                    </a:lnTo>
                    <a:lnTo>
                      <a:pt x="22300" y="11084"/>
                    </a:lnTo>
                    <a:lnTo>
                      <a:pt x="22668" y="11018"/>
                    </a:lnTo>
                    <a:lnTo>
                      <a:pt x="23351" y="10913"/>
                    </a:lnTo>
                    <a:lnTo>
                      <a:pt x="23917" y="10847"/>
                    </a:lnTo>
                    <a:lnTo>
                      <a:pt x="24364" y="10808"/>
                    </a:lnTo>
                    <a:lnTo>
                      <a:pt x="24745" y="10783"/>
                    </a:lnTo>
                    <a:lnTo>
                      <a:pt x="24745" y="10783"/>
                    </a:lnTo>
                    <a:lnTo>
                      <a:pt x="24745" y="10795"/>
                    </a:lnTo>
                    <a:lnTo>
                      <a:pt x="24745" y="10783"/>
                    </a:lnTo>
                    <a:lnTo>
                      <a:pt x="24745" y="10783"/>
                    </a:lnTo>
                    <a:lnTo>
                      <a:pt x="24771" y="10782"/>
                    </a:lnTo>
                    <a:lnTo>
                      <a:pt x="24698" y="6455"/>
                    </a:lnTo>
                    <a:lnTo>
                      <a:pt x="2462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1106;p29">
                <a:extLst>
                  <a:ext uri="{FF2B5EF4-FFF2-40B4-BE49-F238E27FC236}">
                    <a16:creationId xmlns:a16="http://schemas.microsoft.com/office/drawing/2014/main" id="{6D98185F-8EE7-4EDE-4DC7-6C6B10867BC7}"/>
                  </a:ext>
                </a:extLst>
              </p:cNvPr>
              <p:cNvSpPr/>
              <p:nvPr/>
            </p:nvSpPr>
            <p:spPr>
              <a:xfrm>
                <a:off x="4860421" y="1873011"/>
                <a:ext cx="450231" cy="1323394"/>
              </a:xfrm>
              <a:custGeom>
                <a:avLst/>
                <a:gdLst/>
                <a:ahLst/>
                <a:cxnLst/>
                <a:rect l="l" t="t" r="r" b="b"/>
                <a:pathLst>
                  <a:path w="24772" h="72814" extrusionOk="0">
                    <a:moveTo>
                      <a:pt x="146" y="0"/>
                    </a:moveTo>
                    <a:lnTo>
                      <a:pt x="1" y="10795"/>
                    </a:lnTo>
                    <a:lnTo>
                      <a:pt x="409" y="10808"/>
                    </a:lnTo>
                    <a:lnTo>
                      <a:pt x="856" y="10847"/>
                    </a:lnTo>
                    <a:lnTo>
                      <a:pt x="1434" y="10913"/>
                    </a:lnTo>
                    <a:lnTo>
                      <a:pt x="2118" y="11018"/>
                    </a:lnTo>
                    <a:lnTo>
                      <a:pt x="2486" y="11084"/>
                    </a:lnTo>
                    <a:lnTo>
                      <a:pt x="2867" y="11163"/>
                    </a:lnTo>
                    <a:lnTo>
                      <a:pt x="3275" y="11255"/>
                    </a:lnTo>
                    <a:lnTo>
                      <a:pt x="3695" y="11360"/>
                    </a:lnTo>
                    <a:lnTo>
                      <a:pt x="4116" y="11479"/>
                    </a:lnTo>
                    <a:lnTo>
                      <a:pt x="4537" y="11610"/>
                    </a:lnTo>
                    <a:lnTo>
                      <a:pt x="4971" y="11755"/>
                    </a:lnTo>
                    <a:lnTo>
                      <a:pt x="5405" y="11926"/>
                    </a:lnTo>
                    <a:lnTo>
                      <a:pt x="5825" y="12110"/>
                    </a:lnTo>
                    <a:lnTo>
                      <a:pt x="6246" y="12307"/>
                    </a:lnTo>
                    <a:lnTo>
                      <a:pt x="6654" y="12530"/>
                    </a:lnTo>
                    <a:lnTo>
                      <a:pt x="7048" y="12780"/>
                    </a:lnTo>
                    <a:lnTo>
                      <a:pt x="7429" y="13043"/>
                    </a:lnTo>
                    <a:lnTo>
                      <a:pt x="7784" y="13332"/>
                    </a:lnTo>
                    <a:lnTo>
                      <a:pt x="7955" y="13490"/>
                    </a:lnTo>
                    <a:lnTo>
                      <a:pt x="8126" y="13648"/>
                    </a:lnTo>
                    <a:lnTo>
                      <a:pt x="8284" y="13806"/>
                    </a:lnTo>
                    <a:lnTo>
                      <a:pt x="8442" y="13977"/>
                    </a:lnTo>
                    <a:lnTo>
                      <a:pt x="8586" y="14161"/>
                    </a:lnTo>
                    <a:lnTo>
                      <a:pt x="8731" y="14345"/>
                    </a:lnTo>
                    <a:lnTo>
                      <a:pt x="8863" y="14529"/>
                    </a:lnTo>
                    <a:lnTo>
                      <a:pt x="8981" y="14726"/>
                    </a:lnTo>
                    <a:lnTo>
                      <a:pt x="9099" y="14936"/>
                    </a:lnTo>
                    <a:lnTo>
                      <a:pt x="9204" y="15147"/>
                    </a:lnTo>
                    <a:lnTo>
                      <a:pt x="9296" y="15357"/>
                    </a:lnTo>
                    <a:lnTo>
                      <a:pt x="9388" y="15594"/>
                    </a:lnTo>
                    <a:lnTo>
                      <a:pt x="9454" y="15817"/>
                    </a:lnTo>
                    <a:lnTo>
                      <a:pt x="9520" y="16054"/>
                    </a:lnTo>
                    <a:lnTo>
                      <a:pt x="9586" y="16304"/>
                    </a:lnTo>
                    <a:lnTo>
                      <a:pt x="9625" y="16567"/>
                    </a:lnTo>
                    <a:lnTo>
                      <a:pt x="9770" y="17592"/>
                    </a:lnTo>
                    <a:lnTo>
                      <a:pt x="9914" y="18815"/>
                    </a:lnTo>
                    <a:lnTo>
                      <a:pt x="10072" y="20222"/>
                    </a:lnTo>
                    <a:lnTo>
                      <a:pt x="10230" y="21800"/>
                    </a:lnTo>
                    <a:lnTo>
                      <a:pt x="10401" y="23522"/>
                    </a:lnTo>
                    <a:lnTo>
                      <a:pt x="10572" y="25389"/>
                    </a:lnTo>
                    <a:lnTo>
                      <a:pt x="10927" y="29465"/>
                    </a:lnTo>
                    <a:lnTo>
                      <a:pt x="11282" y="33896"/>
                    </a:lnTo>
                    <a:lnTo>
                      <a:pt x="11650" y="38589"/>
                    </a:lnTo>
                    <a:lnTo>
                      <a:pt x="12005" y="43401"/>
                    </a:lnTo>
                    <a:lnTo>
                      <a:pt x="12360" y="48227"/>
                    </a:lnTo>
                    <a:lnTo>
                      <a:pt x="12991" y="57430"/>
                    </a:lnTo>
                    <a:lnTo>
                      <a:pt x="13517" y="65227"/>
                    </a:lnTo>
                    <a:lnTo>
                      <a:pt x="13872" y="70670"/>
                    </a:lnTo>
                    <a:lnTo>
                      <a:pt x="14003" y="72813"/>
                    </a:lnTo>
                    <a:lnTo>
                      <a:pt x="24771" y="72143"/>
                    </a:lnTo>
                    <a:lnTo>
                      <a:pt x="24614" y="69566"/>
                    </a:lnTo>
                    <a:lnTo>
                      <a:pt x="24246" y="63859"/>
                    </a:lnTo>
                    <a:lnTo>
                      <a:pt x="23706" y="55944"/>
                    </a:lnTo>
                    <a:lnTo>
                      <a:pt x="23404" y="51448"/>
                    </a:lnTo>
                    <a:lnTo>
                      <a:pt x="23062" y="46728"/>
                    </a:lnTo>
                    <a:lnTo>
                      <a:pt x="22720" y="41903"/>
                    </a:lnTo>
                    <a:lnTo>
                      <a:pt x="22365" y="37104"/>
                    </a:lnTo>
                    <a:lnTo>
                      <a:pt x="21997" y="32436"/>
                    </a:lnTo>
                    <a:lnTo>
                      <a:pt x="21629" y="28005"/>
                    </a:lnTo>
                    <a:lnTo>
                      <a:pt x="21274" y="23929"/>
                    </a:lnTo>
                    <a:lnTo>
                      <a:pt x="21103" y="22062"/>
                    </a:lnTo>
                    <a:lnTo>
                      <a:pt x="20932" y="20327"/>
                    </a:lnTo>
                    <a:lnTo>
                      <a:pt x="20761" y="18736"/>
                    </a:lnTo>
                    <a:lnTo>
                      <a:pt x="20604" y="17303"/>
                    </a:lnTo>
                    <a:lnTo>
                      <a:pt x="20446" y="16041"/>
                    </a:lnTo>
                    <a:lnTo>
                      <a:pt x="20301" y="14976"/>
                    </a:lnTo>
                    <a:lnTo>
                      <a:pt x="20209" y="14437"/>
                    </a:lnTo>
                    <a:lnTo>
                      <a:pt x="20104" y="13898"/>
                    </a:lnTo>
                    <a:lnTo>
                      <a:pt x="19986" y="13385"/>
                    </a:lnTo>
                    <a:lnTo>
                      <a:pt x="19854" y="12885"/>
                    </a:lnTo>
                    <a:lnTo>
                      <a:pt x="19710" y="12386"/>
                    </a:lnTo>
                    <a:lnTo>
                      <a:pt x="19552" y="11899"/>
                    </a:lnTo>
                    <a:lnTo>
                      <a:pt x="19381" y="11439"/>
                    </a:lnTo>
                    <a:lnTo>
                      <a:pt x="19184" y="10979"/>
                    </a:lnTo>
                    <a:lnTo>
                      <a:pt x="18986" y="10532"/>
                    </a:lnTo>
                    <a:lnTo>
                      <a:pt x="18776" y="10098"/>
                    </a:lnTo>
                    <a:lnTo>
                      <a:pt x="18553" y="9664"/>
                    </a:lnTo>
                    <a:lnTo>
                      <a:pt x="18329" y="9257"/>
                    </a:lnTo>
                    <a:lnTo>
                      <a:pt x="18079" y="8849"/>
                    </a:lnTo>
                    <a:lnTo>
                      <a:pt x="17829" y="8455"/>
                    </a:lnTo>
                    <a:lnTo>
                      <a:pt x="17566" y="8073"/>
                    </a:lnTo>
                    <a:lnTo>
                      <a:pt x="17290" y="7705"/>
                    </a:lnTo>
                    <a:lnTo>
                      <a:pt x="17001" y="7350"/>
                    </a:lnTo>
                    <a:lnTo>
                      <a:pt x="16712" y="6995"/>
                    </a:lnTo>
                    <a:lnTo>
                      <a:pt x="16409" y="6666"/>
                    </a:lnTo>
                    <a:lnTo>
                      <a:pt x="16107" y="6338"/>
                    </a:lnTo>
                    <a:lnTo>
                      <a:pt x="15791" y="6009"/>
                    </a:lnTo>
                    <a:lnTo>
                      <a:pt x="15463" y="5707"/>
                    </a:lnTo>
                    <a:lnTo>
                      <a:pt x="15134" y="5404"/>
                    </a:lnTo>
                    <a:lnTo>
                      <a:pt x="14792" y="5115"/>
                    </a:lnTo>
                    <a:lnTo>
                      <a:pt x="14450" y="4839"/>
                    </a:lnTo>
                    <a:lnTo>
                      <a:pt x="14109" y="4563"/>
                    </a:lnTo>
                    <a:lnTo>
                      <a:pt x="13740" y="4300"/>
                    </a:lnTo>
                    <a:lnTo>
                      <a:pt x="13385" y="4050"/>
                    </a:lnTo>
                    <a:lnTo>
                      <a:pt x="13017" y="3800"/>
                    </a:lnTo>
                    <a:lnTo>
                      <a:pt x="12649" y="3564"/>
                    </a:lnTo>
                    <a:lnTo>
                      <a:pt x="12281" y="3340"/>
                    </a:lnTo>
                    <a:lnTo>
                      <a:pt x="11900" y="3130"/>
                    </a:lnTo>
                    <a:lnTo>
                      <a:pt x="11518" y="2919"/>
                    </a:lnTo>
                    <a:lnTo>
                      <a:pt x="11137" y="2709"/>
                    </a:lnTo>
                    <a:lnTo>
                      <a:pt x="10756" y="2525"/>
                    </a:lnTo>
                    <a:lnTo>
                      <a:pt x="10361" y="2341"/>
                    </a:lnTo>
                    <a:lnTo>
                      <a:pt x="9967" y="2157"/>
                    </a:lnTo>
                    <a:lnTo>
                      <a:pt x="9586" y="1999"/>
                    </a:lnTo>
                    <a:lnTo>
                      <a:pt x="8797" y="1683"/>
                    </a:lnTo>
                    <a:lnTo>
                      <a:pt x="8008" y="1394"/>
                    </a:lnTo>
                    <a:lnTo>
                      <a:pt x="7219" y="1144"/>
                    </a:lnTo>
                    <a:lnTo>
                      <a:pt x="6443" y="921"/>
                    </a:lnTo>
                    <a:lnTo>
                      <a:pt x="5668" y="724"/>
                    </a:lnTo>
                    <a:lnTo>
                      <a:pt x="4905" y="553"/>
                    </a:lnTo>
                    <a:lnTo>
                      <a:pt x="4169" y="408"/>
                    </a:lnTo>
                    <a:lnTo>
                      <a:pt x="3433" y="277"/>
                    </a:lnTo>
                    <a:lnTo>
                      <a:pt x="2723" y="185"/>
                    </a:lnTo>
                    <a:lnTo>
                      <a:pt x="2039" y="106"/>
                    </a:lnTo>
                    <a:lnTo>
                      <a:pt x="1381" y="53"/>
                    </a:lnTo>
                    <a:lnTo>
                      <a:pt x="750" y="14"/>
                    </a:lnTo>
                    <a:lnTo>
                      <a:pt x="14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1107;p29">
                <a:extLst>
                  <a:ext uri="{FF2B5EF4-FFF2-40B4-BE49-F238E27FC236}">
                    <a16:creationId xmlns:a16="http://schemas.microsoft.com/office/drawing/2014/main" id="{B5CCDD9E-E453-7D8F-4585-580DAFD611B6}"/>
                  </a:ext>
                </a:extLst>
              </p:cNvPr>
              <p:cNvSpPr/>
              <p:nvPr/>
            </p:nvSpPr>
            <p:spPr>
              <a:xfrm>
                <a:off x="4519898" y="1454569"/>
                <a:ext cx="130478" cy="40639"/>
              </a:xfrm>
              <a:custGeom>
                <a:avLst/>
                <a:gdLst/>
                <a:ahLst/>
                <a:cxnLst/>
                <a:rect l="l" t="t" r="r" b="b"/>
                <a:pathLst>
                  <a:path w="7179" h="2236" extrusionOk="0">
                    <a:moveTo>
                      <a:pt x="3406" y="1"/>
                    </a:moveTo>
                    <a:lnTo>
                      <a:pt x="3222" y="14"/>
                    </a:lnTo>
                    <a:lnTo>
                      <a:pt x="3037" y="40"/>
                    </a:lnTo>
                    <a:lnTo>
                      <a:pt x="2867" y="79"/>
                    </a:lnTo>
                    <a:lnTo>
                      <a:pt x="2696" y="119"/>
                    </a:lnTo>
                    <a:lnTo>
                      <a:pt x="2525" y="172"/>
                    </a:lnTo>
                    <a:lnTo>
                      <a:pt x="2196" y="290"/>
                    </a:lnTo>
                    <a:lnTo>
                      <a:pt x="1894" y="421"/>
                    </a:lnTo>
                    <a:lnTo>
                      <a:pt x="1604" y="579"/>
                    </a:lnTo>
                    <a:lnTo>
                      <a:pt x="1341" y="750"/>
                    </a:lnTo>
                    <a:lnTo>
                      <a:pt x="1092" y="921"/>
                    </a:lnTo>
                    <a:lnTo>
                      <a:pt x="868" y="1105"/>
                    </a:lnTo>
                    <a:lnTo>
                      <a:pt x="671" y="1276"/>
                    </a:lnTo>
                    <a:lnTo>
                      <a:pt x="487" y="1434"/>
                    </a:lnTo>
                    <a:lnTo>
                      <a:pt x="342" y="1578"/>
                    </a:lnTo>
                    <a:lnTo>
                      <a:pt x="132" y="1815"/>
                    </a:lnTo>
                    <a:lnTo>
                      <a:pt x="53" y="1920"/>
                    </a:lnTo>
                    <a:lnTo>
                      <a:pt x="27" y="1946"/>
                    </a:lnTo>
                    <a:lnTo>
                      <a:pt x="13" y="1986"/>
                    </a:lnTo>
                    <a:lnTo>
                      <a:pt x="0" y="2065"/>
                    </a:lnTo>
                    <a:lnTo>
                      <a:pt x="27" y="2131"/>
                    </a:lnTo>
                    <a:lnTo>
                      <a:pt x="53" y="2170"/>
                    </a:lnTo>
                    <a:lnTo>
                      <a:pt x="79" y="2196"/>
                    </a:lnTo>
                    <a:lnTo>
                      <a:pt x="119" y="2223"/>
                    </a:lnTo>
                    <a:lnTo>
                      <a:pt x="145" y="2236"/>
                    </a:lnTo>
                    <a:lnTo>
                      <a:pt x="224" y="2236"/>
                    </a:lnTo>
                    <a:lnTo>
                      <a:pt x="303" y="2209"/>
                    </a:lnTo>
                    <a:lnTo>
                      <a:pt x="329" y="2196"/>
                    </a:lnTo>
                    <a:lnTo>
                      <a:pt x="355" y="2157"/>
                    </a:lnTo>
                    <a:lnTo>
                      <a:pt x="421" y="2078"/>
                    </a:lnTo>
                    <a:lnTo>
                      <a:pt x="618" y="1881"/>
                    </a:lnTo>
                    <a:lnTo>
                      <a:pt x="907" y="1591"/>
                    </a:lnTo>
                    <a:lnTo>
                      <a:pt x="1092" y="1434"/>
                    </a:lnTo>
                    <a:lnTo>
                      <a:pt x="1302" y="1276"/>
                    </a:lnTo>
                    <a:lnTo>
                      <a:pt x="1525" y="1105"/>
                    </a:lnTo>
                    <a:lnTo>
                      <a:pt x="1775" y="947"/>
                    </a:lnTo>
                    <a:lnTo>
                      <a:pt x="2038" y="803"/>
                    </a:lnTo>
                    <a:lnTo>
                      <a:pt x="2327" y="671"/>
                    </a:lnTo>
                    <a:lnTo>
                      <a:pt x="2617" y="553"/>
                    </a:lnTo>
                    <a:lnTo>
                      <a:pt x="2774" y="513"/>
                    </a:lnTo>
                    <a:lnTo>
                      <a:pt x="2932" y="474"/>
                    </a:lnTo>
                    <a:lnTo>
                      <a:pt x="3090" y="434"/>
                    </a:lnTo>
                    <a:lnTo>
                      <a:pt x="3261" y="408"/>
                    </a:lnTo>
                    <a:lnTo>
                      <a:pt x="3419" y="395"/>
                    </a:lnTo>
                    <a:lnTo>
                      <a:pt x="3761" y="395"/>
                    </a:lnTo>
                    <a:lnTo>
                      <a:pt x="3931" y="408"/>
                    </a:lnTo>
                    <a:lnTo>
                      <a:pt x="4089" y="434"/>
                    </a:lnTo>
                    <a:lnTo>
                      <a:pt x="4247" y="474"/>
                    </a:lnTo>
                    <a:lnTo>
                      <a:pt x="4405" y="513"/>
                    </a:lnTo>
                    <a:lnTo>
                      <a:pt x="4563" y="553"/>
                    </a:lnTo>
                    <a:lnTo>
                      <a:pt x="4865" y="671"/>
                    </a:lnTo>
                    <a:lnTo>
                      <a:pt x="5141" y="803"/>
                    </a:lnTo>
                    <a:lnTo>
                      <a:pt x="5404" y="947"/>
                    </a:lnTo>
                    <a:lnTo>
                      <a:pt x="5654" y="1105"/>
                    </a:lnTo>
                    <a:lnTo>
                      <a:pt x="5891" y="1276"/>
                    </a:lnTo>
                    <a:lnTo>
                      <a:pt x="6088" y="1434"/>
                    </a:lnTo>
                    <a:lnTo>
                      <a:pt x="6272" y="1591"/>
                    </a:lnTo>
                    <a:lnTo>
                      <a:pt x="6574" y="1881"/>
                    </a:lnTo>
                    <a:lnTo>
                      <a:pt x="6758" y="2078"/>
                    </a:lnTo>
                    <a:lnTo>
                      <a:pt x="6824" y="2157"/>
                    </a:lnTo>
                    <a:lnTo>
                      <a:pt x="6863" y="2196"/>
                    </a:lnTo>
                    <a:lnTo>
                      <a:pt x="6903" y="2223"/>
                    </a:lnTo>
                    <a:lnTo>
                      <a:pt x="6942" y="2236"/>
                    </a:lnTo>
                    <a:lnTo>
                      <a:pt x="6982" y="2236"/>
                    </a:lnTo>
                    <a:lnTo>
                      <a:pt x="7048" y="2223"/>
                    </a:lnTo>
                    <a:lnTo>
                      <a:pt x="7100" y="2196"/>
                    </a:lnTo>
                    <a:lnTo>
                      <a:pt x="7140" y="2170"/>
                    </a:lnTo>
                    <a:lnTo>
                      <a:pt x="7153" y="2131"/>
                    </a:lnTo>
                    <a:lnTo>
                      <a:pt x="7179" y="2065"/>
                    </a:lnTo>
                    <a:lnTo>
                      <a:pt x="7179" y="1986"/>
                    </a:lnTo>
                    <a:lnTo>
                      <a:pt x="7153" y="1946"/>
                    </a:lnTo>
                    <a:lnTo>
                      <a:pt x="7140" y="1920"/>
                    </a:lnTo>
                    <a:lnTo>
                      <a:pt x="7048" y="1815"/>
                    </a:lnTo>
                    <a:lnTo>
                      <a:pt x="6837" y="1578"/>
                    </a:lnTo>
                    <a:lnTo>
                      <a:pt x="6693" y="1434"/>
                    </a:lnTo>
                    <a:lnTo>
                      <a:pt x="6522" y="1276"/>
                    </a:lnTo>
                    <a:lnTo>
                      <a:pt x="6324" y="1105"/>
                    </a:lnTo>
                    <a:lnTo>
                      <a:pt x="6101" y="921"/>
                    </a:lnTo>
                    <a:lnTo>
                      <a:pt x="5851" y="750"/>
                    </a:lnTo>
                    <a:lnTo>
                      <a:pt x="5575" y="579"/>
                    </a:lnTo>
                    <a:lnTo>
                      <a:pt x="5299" y="421"/>
                    </a:lnTo>
                    <a:lnTo>
                      <a:pt x="4983" y="290"/>
                    </a:lnTo>
                    <a:lnTo>
                      <a:pt x="4655" y="172"/>
                    </a:lnTo>
                    <a:lnTo>
                      <a:pt x="4497" y="119"/>
                    </a:lnTo>
                    <a:lnTo>
                      <a:pt x="4313" y="79"/>
                    </a:lnTo>
                    <a:lnTo>
                      <a:pt x="4142" y="40"/>
                    </a:lnTo>
                    <a:lnTo>
                      <a:pt x="3958" y="14"/>
                    </a:lnTo>
                    <a:lnTo>
                      <a:pt x="3774" y="1"/>
                    </a:lnTo>
                    <a:close/>
                  </a:path>
                </a:pathLst>
              </a:custGeom>
              <a:solidFill>
                <a:srgbClr val="6767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1108;p29">
                <a:extLst>
                  <a:ext uri="{FF2B5EF4-FFF2-40B4-BE49-F238E27FC236}">
                    <a16:creationId xmlns:a16="http://schemas.microsoft.com/office/drawing/2014/main" id="{3089E310-8C11-D8C3-BFD0-F87CA40C93D3}"/>
                  </a:ext>
                </a:extLst>
              </p:cNvPr>
              <p:cNvSpPr/>
              <p:nvPr/>
            </p:nvSpPr>
            <p:spPr>
              <a:xfrm>
                <a:off x="4519898" y="1454569"/>
                <a:ext cx="130478" cy="40639"/>
              </a:xfrm>
              <a:custGeom>
                <a:avLst/>
                <a:gdLst/>
                <a:ahLst/>
                <a:cxnLst/>
                <a:rect l="l" t="t" r="r" b="b"/>
                <a:pathLst>
                  <a:path w="7179" h="2236" fill="none" extrusionOk="0">
                    <a:moveTo>
                      <a:pt x="6982" y="2236"/>
                    </a:moveTo>
                    <a:lnTo>
                      <a:pt x="6982" y="2236"/>
                    </a:lnTo>
                    <a:lnTo>
                      <a:pt x="6942" y="2236"/>
                    </a:lnTo>
                    <a:lnTo>
                      <a:pt x="6903" y="2223"/>
                    </a:lnTo>
                    <a:lnTo>
                      <a:pt x="6863" y="2196"/>
                    </a:lnTo>
                    <a:lnTo>
                      <a:pt x="6824" y="2157"/>
                    </a:lnTo>
                    <a:lnTo>
                      <a:pt x="6824" y="2157"/>
                    </a:lnTo>
                    <a:lnTo>
                      <a:pt x="6758" y="2078"/>
                    </a:lnTo>
                    <a:lnTo>
                      <a:pt x="6574" y="1881"/>
                    </a:lnTo>
                    <a:lnTo>
                      <a:pt x="6272" y="1591"/>
                    </a:lnTo>
                    <a:lnTo>
                      <a:pt x="6088" y="1434"/>
                    </a:lnTo>
                    <a:lnTo>
                      <a:pt x="5891" y="1276"/>
                    </a:lnTo>
                    <a:lnTo>
                      <a:pt x="5654" y="1105"/>
                    </a:lnTo>
                    <a:lnTo>
                      <a:pt x="5404" y="947"/>
                    </a:lnTo>
                    <a:lnTo>
                      <a:pt x="5141" y="803"/>
                    </a:lnTo>
                    <a:lnTo>
                      <a:pt x="4865" y="671"/>
                    </a:lnTo>
                    <a:lnTo>
                      <a:pt x="4563" y="553"/>
                    </a:lnTo>
                    <a:lnTo>
                      <a:pt x="4405" y="513"/>
                    </a:lnTo>
                    <a:lnTo>
                      <a:pt x="4247" y="474"/>
                    </a:lnTo>
                    <a:lnTo>
                      <a:pt x="4089" y="434"/>
                    </a:lnTo>
                    <a:lnTo>
                      <a:pt x="3931" y="408"/>
                    </a:lnTo>
                    <a:lnTo>
                      <a:pt x="3761" y="395"/>
                    </a:lnTo>
                    <a:lnTo>
                      <a:pt x="3590" y="395"/>
                    </a:lnTo>
                    <a:lnTo>
                      <a:pt x="3590" y="395"/>
                    </a:lnTo>
                    <a:lnTo>
                      <a:pt x="3419" y="395"/>
                    </a:lnTo>
                    <a:lnTo>
                      <a:pt x="3261" y="408"/>
                    </a:lnTo>
                    <a:lnTo>
                      <a:pt x="3090" y="434"/>
                    </a:lnTo>
                    <a:lnTo>
                      <a:pt x="2932" y="474"/>
                    </a:lnTo>
                    <a:lnTo>
                      <a:pt x="2774" y="513"/>
                    </a:lnTo>
                    <a:lnTo>
                      <a:pt x="2617" y="553"/>
                    </a:lnTo>
                    <a:lnTo>
                      <a:pt x="2327" y="671"/>
                    </a:lnTo>
                    <a:lnTo>
                      <a:pt x="2038" y="803"/>
                    </a:lnTo>
                    <a:lnTo>
                      <a:pt x="1775" y="947"/>
                    </a:lnTo>
                    <a:lnTo>
                      <a:pt x="1525" y="1105"/>
                    </a:lnTo>
                    <a:lnTo>
                      <a:pt x="1302" y="1276"/>
                    </a:lnTo>
                    <a:lnTo>
                      <a:pt x="1092" y="1434"/>
                    </a:lnTo>
                    <a:lnTo>
                      <a:pt x="907" y="1591"/>
                    </a:lnTo>
                    <a:lnTo>
                      <a:pt x="618" y="1881"/>
                    </a:lnTo>
                    <a:lnTo>
                      <a:pt x="421" y="2078"/>
                    </a:lnTo>
                    <a:lnTo>
                      <a:pt x="355" y="2157"/>
                    </a:lnTo>
                    <a:lnTo>
                      <a:pt x="355" y="2157"/>
                    </a:lnTo>
                    <a:lnTo>
                      <a:pt x="329" y="2196"/>
                    </a:lnTo>
                    <a:lnTo>
                      <a:pt x="303" y="2209"/>
                    </a:lnTo>
                    <a:lnTo>
                      <a:pt x="224" y="2236"/>
                    </a:lnTo>
                    <a:lnTo>
                      <a:pt x="145" y="2236"/>
                    </a:lnTo>
                    <a:lnTo>
                      <a:pt x="119" y="2223"/>
                    </a:lnTo>
                    <a:lnTo>
                      <a:pt x="79" y="2196"/>
                    </a:lnTo>
                    <a:lnTo>
                      <a:pt x="79" y="2196"/>
                    </a:lnTo>
                    <a:lnTo>
                      <a:pt x="53" y="2170"/>
                    </a:lnTo>
                    <a:lnTo>
                      <a:pt x="27" y="2131"/>
                    </a:lnTo>
                    <a:lnTo>
                      <a:pt x="0" y="2065"/>
                    </a:lnTo>
                    <a:lnTo>
                      <a:pt x="13" y="1986"/>
                    </a:lnTo>
                    <a:lnTo>
                      <a:pt x="27" y="1946"/>
                    </a:lnTo>
                    <a:lnTo>
                      <a:pt x="53" y="1920"/>
                    </a:lnTo>
                    <a:lnTo>
                      <a:pt x="53" y="1920"/>
                    </a:lnTo>
                    <a:lnTo>
                      <a:pt x="132" y="1815"/>
                    </a:lnTo>
                    <a:lnTo>
                      <a:pt x="342" y="1578"/>
                    </a:lnTo>
                    <a:lnTo>
                      <a:pt x="487" y="1434"/>
                    </a:lnTo>
                    <a:lnTo>
                      <a:pt x="671" y="1276"/>
                    </a:lnTo>
                    <a:lnTo>
                      <a:pt x="868" y="1105"/>
                    </a:lnTo>
                    <a:lnTo>
                      <a:pt x="1092" y="921"/>
                    </a:lnTo>
                    <a:lnTo>
                      <a:pt x="1341" y="750"/>
                    </a:lnTo>
                    <a:lnTo>
                      <a:pt x="1604" y="579"/>
                    </a:lnTo>
                    <a:lnTo>
                      <a:pt x="1894" y="421"/>
                    </a:lnTo>
                    <a:lnTo>
                      <a:pt x="2196" y="290"/>
                    </a:lnTo>
                    <a:lnTo>
                      <a:pt x="2525" y="172"/>
                    </a:lnTo>
                    <a:lnTo>
                      <a:pt x="2696" y="119"/>
                    </a:lnTo>
                    <a:lnTo>
                      <a:pt x="2867" y="79"/>
                    </a:lnTo>
                    <a:lnTo>
                      <a:pt x="3037" y="40"/>
                    </a:lnTo>
                    <a:lnTo>
                      <a:pt x="3222" y="14"/>
                    </a:lnTo>
                    <a:lnTo>
                      <a:pt x="3406" y="1"/>
                    </a:lnTo>
                    <a:lnTo>
                      <a:pt x="3590" y="1"/>
                    </a:lnTo>
                    <a:lnTo>
                      <a:pt x="3590" y="1"/>
                    </a:lnTo>
                    <a:lnTo>
                      <a:pt x="3774" y="1"/>
                    </a:lnTo>
                    <a:lnTo>
                      <a:pt x="3958" y="14"/>
                    </a:lnTo>
                    <a:lnTo>
                      <a:pt x="4142" y="40"/>
                    </a:lnTo>
                    <a:lnTo>
                      <a:pt x="4313" y="79"/>
                    </a:lnTo>
                    <a:lnTo>
                      <a:pt x="4497" y="119"/>
                    </a:lnTo>
                    <a:lnTo>
                      <a:pt x="4655" y="172"/>
                    </a:lnTo>
                    <a:lnTo>
                      <a:pt x="4983" y="290"/>
                    </a:lnTo>
                    <a:lnTo>
                      <a:pt x="5299" y="421"/>
                    </a:lnTo>
                    <a:lnTo>
                      <a:pt x="5575" y="579"/>
                    </a:lnTo>
                    <a:lnTo>
                      <a:pt x="5851" y="750"/>
                    </a:lnTo>
                    <a:lnTo>
                      <a:pt x="6101" y="921"/>
                    </a:lnTo>
                    <a:lnTo>
                      <a:pt x="6324" y="1105"/>
                    </a:lnTo>
                    <a:lnTo>
                      <a:pt x="6522" y="1276"/>
                    </a:lnTo>
                    <a:lnTo>
                      <a:pt x="6693" y="1434"/>
                    </a:lnTo>
                    <a:lnTo>
                      <a:pt x="6837" y="1578"/>
                    </a:lnTo>
                    <a:lnTo>
                      <a:pt x="7048" y="1815"/>
                    </a:lnTo>
                    <a:lnTo>
                      <a:pt x="7140" y="1920"/>
                    </a:lnTo>
                    <a:lnTo>
                      <a:pt x="7140" y="1920"/>
                    </a:lnTo>
                    <a:lnTo>
                      <a:pt x="7153" y="1946"/>
                    </a:lnTo>
                    <a:lnTo>
                      <a:pt x="7179" y="1986"/>
                    </a:lnTo>
                    <a:lnTo>
                      <a:pt x="7179" y="2065"/>
                    </a:lnTo>
                    <a:lnTo>
                      <a:pt x="7153" y="2131"/>
                    </a:lnTo>
                    <a:lnTo>
                      <a:pt x="7140" y="2170"/>
                    </a:lnTo>
                    <a:lnTo>
                      <a:pt x="7100" y="2196"/>
                    </a:lnTo>
                    <a:lnTo>
                      <a:pt x="7100" y="2196"/>
                    </a:lnTo>
                    <a:lnTo>
                      <a:pt x="7048" y="2223"/>
                    </a:lnTo>
                    <a:lnTo>
                      <a:pt x="6982" y="2236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1109;p29">
                <a:extLst>
                  <a:ext uri="{FF2B5EF4-FFF2-40B4-BE49-F238E27FC236}">
                    <a16:creationId xmlns:a16="http://schemas.microsoft.com/office/drawing/2014/main" id="{6528B576-82FE-EE40-0CDB-91FB7F322777}"/>
                  </a:ext>
                </a:extLst>
              </p:cNvPr>
              <p:cNvSpPr/>
              <p:nvPr/>
            </p:nvSpPr>
            <p:spPr>
              <a:xfrm>
                <a:off x="4744296" y="1454569"/>
                <a:ext cx="130478" cy="40639"/>
              </a:xfrm>
              <a:custGeom>
                <a:avLst/>
                <a:gdLst/>
                <a:ahLst/>
                <a:cxnLst/>
                <a:rect l="l" t="t" r="r" b="b"/>
                <a:pathLst>
                  <a:path w="7179" h="2236" extrusionOk="0">
                    <a:moveTo>
                      <a:pt x="3405" y="1"/>
                    </a:moveTo>
                    <a:lnTo>
                      <a:pt x="3221" y="14"/>
                    </a:lnTo>
                    <a:lnTo>
                      <a:pt x="3037" y="40"/>
                    </a:lnTo>
                    <a:lnTo>
                      <a:pt x="2866" y="79"/>
                    </a:lnTo>
                    <a:lnTo>
                      <a:pt x="2695" y="119"/>
                    </a:lnTo>
                    <a:lnTo>
                      <a:pt x="2524" y="172"/>
                    </a:lnTo>
                    <a:lnTo>
                      <a:pt x="2196" y="290"/>
                    </a:lnTo>
                    <a:lnTo>
                      <a:pt x="1893" y="421"/>
                    </a:lnTo>
                    <a:lnTo>
                      <a:pt x="1604" y="579"/>
                    </a:lnTo>
                    <a:lnTo>
                      <a:pt x="1341" y="750"/>
                    </a:lnTo>
                    <a:lnTo>
                      <a:pt x="1091" y="921"/>
                    </a:lnTo>
                    <a:lnTo>
                      <a:pt x="868" y="1105"/>
                    </a:lnTo>
                    <a:lnTo>
                      <a:pt x="671" y="1276"/>
                    </a:lnTo>
                    <a:lnTo>
                      <a:pt x="487" y="1434"/>
                    </a:lnTo>
                    <a:lnTo>
                      <a:pt x="342" y="1578"/>
                    </a:lnTo>
                    <a:lnTo>
                      <a:pt x="132" y="1815"/>
                    </a:lnTo>
                    <a:lnTo>
                      <a:pt x="53" y="1920"/>
                    </a:lnTo>
                    <a:lnTo>
                      <a:pt x="26" y="1946"/>
                    </a:lnTo>
                    <a:lnTo>
                      <a:pt x="13" y="1986"/>
                    </a:lnTo>
                    <a:lnTo>
                      <a:pt x="0" y="2065"/>
                    </a:lnTo>
                    <a:lnTo>
                      <a:pt x="26" y="2131"/>
                    </a:lnTo>
                    <a:lnTo>
                      <a:pt x="53" y="2170"/>
                    </a:lnTo>
                    <a:lnTo>
                      <a:pt x="79" y="2196"/>
                    </a:lnTo>
                    <a:lnTo>
                      <a:pt x="118" y="2223"/>
                    </a:lnTo>
                    <a:lnTo>
                      <a:pt x="145" y="2236"/>
                    </a:lnTo>
                    <a:lnTo>
                      <a:pt x="224" y="2236"/>
                    </a:lnTo>
                    <a:lnTo>
                      <a:pt x="303" y="2209"/>
                    </a:lnTo>
                    <a:lnTo>
                      <a:pt x="329" y="2196"/>
                    </a:lnTo>
                    <a:lnTo>
                      <a:pt x="355" y="2157"/>
                    </a:lnTo>
                    <a:lnTo>
                      <a:pt x="434" y="2078"/>
                    </a:lnTo>
                    <a:lnTo>
                      <a:pt x="618" y="1881"/>
                    </a:lnTo>
                    <a:lnTo>
                      <a:pt x="907" y="1591"/>
                    </a:lnTo>
                    <a:lnTo>
                      <a:pt x="1091" y="1434"/>
                    </a:lnTo>
                    <a:lnTo>
                      <a:pt x="1302" y="1276"/>
                    </a:lnTo>
                    <a:lnTo>
                      <a:pt x="1525" y="1105"/>
                    </a:lnTo>
                    <a:lnTo>
                      <a:pt x="1775" y="947"/>
                    </a:lnTo>
                    <a:lnTo>
                      <a:pt x="2038" y="803"/>
                    </a:lnTo>
                    <a:lnTo>
                      <a:pt x="2327" y="671"/>
                    </a:lnTo>
                    <a:lnTo>
                      <a:pt x="2617" y="553"/>
                    </a:lnTo>
                    <a:lnTo>
                      <a:pt x="2774" y="513"/>
                    </a:lnTo>
                    <a:lnTo>
                      <a:pt x="2932" y="474"/>
                    </a:lnTo>
                    <a:lnTo>
                      <a:pt x="3090" y="434"/>
                    </a:lnTo>
                    <a:lnTo>
                      <a:pt x="3261" y="408"/>
                    </a:lnTo>
                    <a:lnTo>
                      <a:pt x="3419" y="395"/>
                    </a:lnTo>
                    <a:lnTo>
                      <a:pt x="3760" y="395"/>
                    </a:lnTo>
                    <a:lnTo>
                      <a:pt x="3931" y="408"/>
                    </a:lnTo>
                    <a:lnTo>
                      <a:pt x="4089" y="434"/>
                    </a:lnTo>
                    <a:lnTo>
                      <a:pt x="4247" y="474"/>
                    </a:lnTo>
                    <a:lnTo>
                      <a:pt x="4405" y="513"/>
                    </a:lnTo>
                    <a:lnTo>
                      <a:pt x="4562" y="553"/>
                    </a:lnTo>
                    <a:lnTo>
                      <a:pt x="4865" y="671"/>
                    </a:lnTo>
                    <a:lnTo>
                      <a:pt x="5141" y="803"/>
                    </a:lnTo>
                    <a:lnTo>
                      <a:pt x="5404" y="947"/>
                    </a:lnTo>
                    <a:lnTo>
                      <a:pt x="5654" y="1105"/>
                    </a:lnTo>
                    <a:lnTo>
                      <a:pt x="5890" y="1276"/>
                    </a:lnTo>
                    <a:lnTo>
                      <a:pt x="6088" y="1434"/>
                    </a:lnTo>
                    <a:lnTo>
                      <a:pt x="6272" y="1591"/>
                    </a:lnTo>
                    <a:lnTo>
                      <a:pt x="6574" y="1881"/>
                    </a:lnTo>
                    <a:lnTo>
                      <a:pt x="6758" y="2078"/>
                    </a:lnTo>
                    <a:lnTo>
                      <a:pt x="6824" y="2157"/>
                    </a:lnTo>
                    <a:lnTo>
                      <a:pt x="6863" y="2196"/>
                    </a:lnTo>
                    <a:lnTo>
                      <a:pt x="6903" y="2223"/>
                    </a:lnTo>
                    <a:lnTo>
                      <a:pt x="6942" y="2236"/>
                    </a:lnTo>
                    <a:lnTo>
                      <a:pt x="6982" y="2236"/>
                    </a:lnTo>
                    <a:lnTo>
                      <a:pt x="7047" y="2223"/>
                    </a:lnTo>
                    <a:lnTo>
                      <a:pt x="7100" y="2196"/>
                    </a:lnTo>
                    <a:lnTo>
                      <a:pt x="7139" y="2170"/>
                    </a:lnTo>
                    <a:lnTo>
                      <a:pt x="7153" y="2131"/>
                    </a:lnTo>
                    <a:lnTo>
                      <a:pt x="7179" y="2065"/>
                    </a:lnTo>
                    <a:lnTo>
                      <a:pt x="7179" y="1986"/>
                    </a:lnTo>
                    <a:lnTo>
                      <a:pt x="7166" y="1946"/>
                    </a:lnTo>
                    <a:lnTo>
                      <a:pt x="7139" y="1920"/>
                    </a:lnTo>
                    <a:lnTo>
                      <a:pt x="7047" y="1815"/>
                    </a:lnTo>
                    <a:lnTo>
                      <a:pt x="6837" y="1578"/>
                    </a:lnTo>
                    <a:lnTo>
                      <a:pt x="6692" y="1434"/>
                    </a:lnTo>
                    <a:lnTo>
                      <a:pt x="6521" y="1276"/>
                    </a:lnTo>
                    <a:lnTo>
                      <a:pt x="6324" y="1105"/>
                    </a:lnTo>
                    <a:lnTo>
                      <a:pt x="6101" y="921"/>
                    </a:lnTo>
                    <a:lnTo>
                      <a:pt x="5851" y="750"/>
                    </a:lnTo>
                    <a:lnTo>
                      <a:pt x="5575" y="579"/>
                    </a:lnTo>
                    <a:lnTo>
                      <a:pt x="5299" y="421"/>
                    </a:lnTo>
                    <a:lnTo>
                      <a:pt x="4983" y="290"/>
                    </a:lnTo>
                    <a:lnTo>
                      <a:pt x="4654" y="172"/>
                    </a:lnTo>
                    <a:lnTo>
                      <a:pt x="4497" y="119"/>
                    </a:lnTo>
                    <a:lnTo>
                      <a:pt x="4326" y="79"/>
                    </a:lnTo>
                    <a:lnTo>
                      <a:pt x="4142" y="40"/>
                    </a:lnTo>
                    <a:lnTo>
                      <a:pt x="3958" y="14"/>
                    </a:lnTo>
                    <a:lnTo>
                      <a:pt x="3774" y="1"/>
                    </a:lnTo>
                    <a:close/>
                  </a:path>
                </a:pathLst>
              </a:custGeom>
              <a:solidFill>
                <a:srgbClr val="6767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1110;p29">
                <a:extLst>
                  <a:ext uri="{FF2B5EF4-FFF2-40B4-BE49-F238E27FC236}">
                    <a16:creationId xmlns:a16="http://schemas.microsoft.com/office/drawing/2014/main" id="{870BCCB6-8673-02D0-76DE-20D6A7104DDE}"/>
                  </a:ext>
                </a:extLst>
              </p:cNvPr>
              <p:cNvSpPr/>
              <p:nvPr/>
            </p:nvSpPr>
            <p:spPr>
              <a:xfrm>
                <a:off x="4744296" y="1454569"/>
                <a:ext cx="130478" cy="40639"/>
              </a:xfrm>
              <a:custGeom>
                <a:avLst/>
                <a:gdLst/>
                <a:ahLst/>
                <a:cxnLst/>
                <a:rect l="l" t="t" r="r" b="b"/>
                <a:pathLst>
                  <a:path w="7179" h="2236" fill="none" extrusionOk="0">
                    <a:moveTo>
                      <a:pt x="6982" y="2236"/>
                    </a:moveTo>
                    <a:lnTo>
                      <a:pt x="6982" y="2236"/>
                    </a:lnTo>
                    <a:lnTo>
                      <a:pt x="6942" y="2236"/>
                    </a:lnTo>
                    <a:lnTo>
                      <a:pt x="6903" y="2223"/>
                    </a:lnTo>
                    <a:lnTo>
                      <a:pt x="6863" y="2196"/>
                    </a:lnTo>
                    <a:lnTo>
                      <a:pt x="6824" y="2157"/>
                    </a:lnTo>
                    <a:lnTo>
                      <a:pt x="6824" y="2157"/>
                    </a:lnTo>
                    <a:lnTo>
                      <a:pt x="6758" y="2078"/>
                    </a:lnTo>
                    <a:lnTo>
                      <a:pt x="6574" y="1881"/>
                    </a:lnTo>
                    <a:lnTo>
                      <a:pt x="6272" y="1591"/>
                    </a:lnTo>
                    <a:lnTo>
                      <a:pt x="6088" y="1434"/>
                    </a:lnTo>
                    <a:lnTo>
                      <a:pt x="5890" y="1276"/>
                    </a:lnTo>
                    <a:lnTo>
                      <a:pt x="5654" y="1105"/>
                    </a:lnTo>
                    <a:lnTo>
                      <a:pt x="5404" y="947"/>
                    </a:lnTo>
                    <a:lnTo>
                      <a:pt x="5141" y="803"/>
                    </a:lnTo>
                    <a:lnTo>
                      <a:pt x="4865" y="671"/>
                    </a:lnTo>
                    <a:lnTo>
                      <a:pt x="4562" y="553"/>
                    </a:lnTo>
                    <a:lnTo>
                      <a:pt x="4405" y="513"/>
                    </a:lnTo>
                    <a:lnTo>
                      <a:pt x="4247" y="474"/>
                    </a:lnTo>
                    <a:lnTo>
                      <a:pt x="4089" y="434"/>
                    </a:lnTo>
                    <a:lnTo>
                      <a:pt x="3931" y="408"/>
                    </a:lnTo>
                    <a:lnTo>
                      <a:pt x="3760" y="395"/>
                    </a:lnTo>
                    <a:lnTo>
                      <a:pt x="3589" y="395"/>
                    </a:lnTo>
                    <a:lnTo>
                      <a:pt x="3589" y="395"/>
                    </a:lnTo>
                    <a:lnTo>
                      <a:pt x="3419" y="395"/>
                    </a:lnTo>
                    <a:lnTo>
                      <a:pt x="3261" y="408"/>
                    </a:lnTo>
                    <a:lnTo>
                      <a:pt x="3090" y="434"/>
                    </a:lnTo>
                    <a:lnTo>
                      <a:pt x="2932" y="474"/>
                    </a:lnTo>
                    <a:lnTo>
                      <a:pt x="2774" y="513"/>
                    </a:lnTo>
                    <a:lnTo>
                      <a:pt x="2617" y="553"/>
                    </a:lnTo>
                    <a:lnTo>
                      <a:pt x="2327" y="671"/>
                    </a:lnTo>
                    <a:lnTo>
                      <a:pt x="2038" y="803"/>
                    </a:lnTo>
                    <a:lnTo>
                      <a:pt x="1775" y="947"/>
                    </a:lnTo>
                    <a:lnTo>
                      <a:pt x="1525" y="1105"/>
                    </a:lnTo>
                    <a:lnTo>
                      <a:pt x="1302" y="1276"/>
                    </a:lnTo>
                    <a:lnTo>
                      <a:pt x="1091" y="1434"/>
                    </a:lnTo>
                    <a:lnTo>
                      <a:pt x="907" y="1591"/>
                    </a:lnTo>
                    <a:lnTo>
                      <a:pt x="618" y="1881"/>
                    </a:lnTo>
                    <a:lnTo>
                      <a:pt x="434" y="2078"/>
                    </a:lnTo>
                    <a:lnTo>
                      <a:pt x="355" y="2157"/>
                    </a:lnTo>
                    <a:lnTo>
                      <a:pt x="355" y="2157"/>
                    </a:lnTo>
                    <a:lnTo>
                      <a:pt x="329" y="2196"/>
                    </a:lnTo>
                    <a:lnTo>
                      <a:pt x="303" y="2209"/>
                    </a:lnTo>
                    <a:lnTo>
                      <a:pt x="224" y="2236"/>
                    </a:lnTo>
                    <a:lnTo>
                      <a:pt x="145" y="2236"/>
                    </a:lnTo>
                    <a:lnTo>
                      <a:pt x="118" y="2223"/>
                    </a:lnTo>
                    <a:lnTo>
                      <a:pt x="79" y="2196"/>
                    </a:lnTo>
                    <a:lnTo>
                      <a:pt x="79" y="2196"/>
                    </a:lnTo>
                    <a:lnTo>
                      <a:pt x="53" y="2170"/>
                    </a:lnTo>
                    <a:lnTo>
                      <a:pt x="26" y="2131"/>
                    </a:lnTo>
                    <a:lnTo>
                      <a:pt x="0" y="2065"/>
                    </a:lnTo>
                    <a:lnTo>
                      <a:pt x="13" y="1986"/>
                    </a:lnTo>
                    <a:lnTo>
                      <a:pt x="26" y="1946"/>
                    </a:lnTo>
                    <a:lnTo>
                      <a:pt x="53" y="1920"/>
                    </a:lnTo>
                    <a:lnTo>
                      <a:pt x="53" y="1920"/>
                    </a:lnTo>
                    <a:lnTo>
                      <a:pt x="132" y="1815"/>
                    </a:lnTo>
                    <a:lnTo>
                      <a:pt x="342" y="1578"/>
                    </a:lnTo>
                    <a:lnTo>
                      <a:pt x="487" y="1434"/>
                    </a:lnTo>
                    <a:lnTo>
                      <a:pt x="671" y="1276"/>
                    </a:lnTo>
                    <a:lnTo>
                      <a:pt x="868" y="1105"/>
                    </a:lnTo>
                    <a:lnTo>
                      <a:pt x="1091" y="921"/>
                    </a:lnTo>
                    <a:lnTo>
                      <a:pt x="1341" y="750"/>
                    </a:lnTo>
                    <a:lnTo>
                      <a:pt x="1604" y="579"/>
                    </a:lnTo>
                    <a:lnTo>
                      <a:pt x="1893" y="421"/>
                    </a:lnTo>
                    <a:lnTo>
                      <a:pt x="2196" y="290"/>
                    </a:lnTo>
                    <a:lnTo>
                      <a:pt x="2524" y="172"/>
                    </a:lnTo>
                    <a:lnTo>
                      <a:pt x="2695" y="119"/>
                    </a:lnTo>
                    <a:lnTo>
                      <a:pt x="2866" y="79"/>
                    </a:lnTo>
                    <a:lnTo>
                      <a:pt x="3037" y="40"/>
                    </a:lnTo>
                    <a:lnTo>
                      <a:pt x="3221" y="14"/>
                    </a:lnTo>
                    <a:lnTo>
                      <a:pt x="3405" y="1"/>
                    </a:lnTo>
                    <a:lnTo>
                      <a:pt x="3589" y="1"/>
                    </a:lnTo>
                    <a:lnTo>
                      <a:pt x="3589" y="1"/>
                    </a:lnTo>
                    <a:lnTo>
                      <a:pt x="3774" y="1"/>
                    </a:lnTo>
                    <a:lnTo>
                      <a:pt x="3958" y="14"/>
                    </a:lnTo>
                    <a:lnTo>
                      <a:pt x="4142" y="40"/>
                    </a:lnTo>
                    <a:lnTo>
                      <a:pt x="4326" y="79"/>
                    </a:lnTo>
                    <a:lnTo>
                      <a:pt x="4497" y="119"/>
                    </a:lnTo>
                    <a:lnTo>
                      <a:pt x="4654" y="172"/>
                    </a:lnTo>
                    <a:lnTo>
                      <a:pt x="4983" y="290"/>
                    </a:lnTo>
                    <a:lnTo>
                      <a:pt x="5299" y="421"/>
                    </a:lnTo>
                    <a:lnTo>
                      <a:pt x="5575" y="579"/>
                    </a:lnTo>
                    <a:lnTo>
                      <a:pt x="5851" y="750"/>
                    </a:lnTo>
                    <a:lnTo>
                      <a:pt x="6101" y="921"/>
                    </a:lnTo>
                    <a:lnTo>
                      <a:pt x="6324" y="1105"/>
                    </a:lnTo>
                    <a:lnTo>
                      <a:pt x="6521" y="1276"/>
                    </a:lnTo>
                    <a:lnTo>
                      <a:pt x="6692" y="1434"/>
                    </a:lnTo>
                    <a:lnTo>
                      <a:pt x="6837" y="1578"/>
                    </a:lnTo>
                    <a:lnTo>
                      <a:pt x="7047" y="1815"/>
                    </a:lnTo>
                    <a:lnTo>
                      <a:pt x="7139" y="1920"/>
                    </a:lnTo>
                    <a:lnTo>
                      <a:pt x="7139" y="1920"/>
                    </a:lnTo>
                    <a:lnTo>
                      <a:pt x="7166" y="1946"/>
                    </a:lnTo>
                    <a:lnTo>
                      <a:pt x="7179" y="1986"/>
                    </a:lnTo>
                    <a:lnTo>
                      <a:pt x="7179" y="2065"/>
                    </a:lnTo>
                    <a:lnTo>
                      <a:pt x="7153" y="2131"/>
                    </a:lnTo>
                    <a:lnTo>
                      <a:pt x="7139" y="2170"/>
                    </a:lnTo>
                    <a:lnTo>
                      <a:pt x="7100" y="2196"/>
                    </a:lnTo>
                    <a:lnTo>
                      <a:pt x="7100" y="2196"/>
                    </a:lnTo>
                    <a:lnTo>
                      <a:pt x="7047" y="2223"/>
                    </a:lnTo>
                    <a:lnTo>
                      <a:pt x="6982" y="2236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1111;p29">
                <a:extLst>
                  <a:ext uri="{FF2B5EF4-FFF2-40B4-BE49-F238E27FC236}">
                    <a16:creationId xmlns:a16="http://schemas.microsoft.com/office/drawing/2014/main" id="{1281061E-1508-B0BA-0718-DE1692933FD7}"/>
                  </a:ext>
                </a:extLst>
              </p:cNvPr>
              <p:cNvSpPr/>
              <p:nvPr/>
            </p:nvSpPr>
            <p:spPr>
              <a:xfrm>
                <a:off x="4734009" y="1431395"/>
                <a:ext cx="151289" cy="87004"/>
              </a:xfrm>
              <a:custGeom>
                <a:avLst/>
                <a:gdLst/>
                <a:ahLst/>
                <a:cxnLst/>
                <a:rect l="l" t="t" r="r" b="b"/>
                <a:pathLst>
                  <a:path w="8324" h="4787" extrusionOk="0">
                    <a:moveTo>
                      <a:pt x="4340" y="1276"/>
                    </a:moveTo>
                    <a:lnTo>
                      <a:pt x="4524" y="1289"/>
                    </a:lnTo>
                    <a:lnTo>
                      <a:pt x="4708" y="1315"/>
                    </a:lnTo>
                    <a:lnTo>
                      <a:pt x="4892" y="1354"/>
                    </a:lnTo>
                    <a:lnTo>
                      <a:pt x="5063" y="1394"/>
                    </a:lnTo>
                    <a:lnTo>
                      <a:pt x="5220" y="1447"/>
                    </a:lnTo>
                    <a:lnTo>
                      <a:pt x="5549" y="1565"/>
                    </a:lnTo>
                    <a:lnTo>
                      <a:pt x="5865" y="1696"/>
                    </a:lnTo>
                    <a:lnTo>
                      <a:pt x="6141" y="1854"/>
                    </a:lnTo>
                    <a:lnTo>
                      <a:pt x="6417" y="2025"/>
                    </a:lnTo>
                    <a:lnTo>
                      <a:pt x="6667" y="2196"/>
                    </a:lnTo>
                    <a:lnTo>
                      <a:pt x="6890" y="2380"/>
                    </a:lnTo>
                    <a:lnTo>
                      <a:pt x="7087" y="2551"/>
                    </a:lnTo>
                    <a:lnTo>
                      <a:pt x="7258" y="2709"/>
                    </a:lnTo>
                    <a:lnTo>
                      <a:pt x="7403" y="2853"/>
                    </a:lnTo>
                    <a:lnTo>
                      <a:pt x="7613" y="3090"/>
                    </a:lnTo>
                    <a:lnTo>
                      <a:pt x="7705" y="3195"/>
                    </a:lnTo>
                    <a:lnTo>
                      <a:pt x="7732" y="3221"/>
                    </a:lnTo>
                    <a:lnTo>
                      <a:pt x="7745" y="3261"/>
                    </a:lnTo>
                    <a:lnTo>
                      <a:pt x="7745" y="3340"/>
                    </a:lnTo>
                    <a:lnTo>
                      <a:pt x="7719" y="3406"/>
                    </a:lnTo>
                    <a:lnTo>
                      <a:pt x="7705" y="3445"/>
                    </a:lnTo>
                    <a:lnTo>
                      <a:pt x="7666" y="3471"/>
                    </a:lnTo>
                    <a:lnTo>
                      <a:pt x="7613" y="3498"/>
                    </a:lnTo>
                    <a:lnTo>
                      <a:pt x="7548" y="3511"/>
                    </a:lnTo>
                    <a:lnTo>
                      <a:pt x="7508" y="3511"/>
                    </a:lnTo>
                    <a:lnTo>
                      <a:pt x="7469" y="3498"/>
                    </a:lnTo>
                    <a:lnTo>
                      <a:pt x="7429" y="3471"/>
                    </a:lnTo>
                    <a:lnTo>
                      <a:pt x="7390" y="3432"/>
                    </a:lnTo>
                    <a:lnTo>
                      <a:pt x="7324" y="3353"/>
                    </a:lnTo>
                    <a:lnTo>
                      <a:pt x="7140" y="3156"/>
                    </a:lnTo>
                    <a:lnTo>
                      <a:pt x="6838" y="2866"/>
                    </a:lnTo>
                    <a:lnTo>
                      <a:pt x="6654" y="2709"/>
                    </a:lnTo>
                    <a:lnTo>
                      <a:pt x="6456" y="2551"/>
                    </a:lnTo>
                    <a:lnTo>
                      <a:pt x="6220" y="2380"/>
                    </a:lnTo>
                    <a:lnTo>
                      <a:pt x="5970" y="2222"/>
                    </a:lnTo>
                    <a:lnTo>
                      <a:pt x="5707" y="2078"/>
                    </a:lnTo>
                    <a:lnTo>
                      <a:pt x="5431" y="1946"/>
                    </a:lnTo>
                    <a:lnTo>
                      <a:pt x="5128" y="1828"/>
                    </a:lnTo>
                    <a:lnTo>
                      <a:pt x="4971" y="1788"/>
                    </a:lnTo>
                    <a:lnTo>
                      <a:pt x="4813" y="1749"/>
                    </a:lnTo>
                    <a:lnTo>
                      <a:pt x="4655" y="1709"/>
                    </a:lnTo>
                    <a:lnTo>
                      <a:pt x="4497" y="1683"/>
                    </a:lnTo>
                    <a:lnTo>
                      <a:pt x="4326" y="1670"/>
                    </a:lnTo>
                    <a:lnTo>
                      <a:pt x="3985" y="1670"/>
                    </a:lnTo>
                    <a:lnTo>
                      <a:pt x="3827" y="1683"/>
                    </a:lnTo>
                    <a:lnTo>
                      <a:pt x="3656" y="1709"/>
                    </a:lnTo>
                    <a:lnTo>
                      <a:pt x="3498" y="1749"/>
                    </a:lnTo>
                    <a:lnTo>
                      <a:pt x="3340" y="1788"/>
                    </a:lnTo>
                    <a:lnTo>
                      <a:pt x="3183" y="1828"/>
                    </a:lnTo>
                    <a:lnTo>
                      <a:pt x="2893" y="1946"/>
                    </a:lnTo>
                    <a:lnTo>
                      <a:pt x="2604" y="2078"/>
                    </a:lnTo>
                    <a:lnTo>
                      <a:pt x="2341" y="2222"/>
                    </a:lnTo>
                    <a:lnTo>
                      <a:pt x="2091" y="2380"/>
                    </a:lnTo>
                    <a:lnTo>
                      <a:pt x="1868" y="2551"/>
                    </a:lnTo>
                    <a:lnTo>
                      <a:pt x="1657" y="2709"/>
                    </a:lnTo>
                    <a:lnTo>
                      <a:pt x="1473" y="2866"/>
                    </a:lnTo>
                    <a:lnTo>
                      <a:pt x="1184" y="3156"/>
                    </a:lnTo>
                    <a:lnTo>
                      <a:pt x="1000" y="3353"/>
                    </a:lnTo>
                    <a:lnTo>
                      <a:pt x="921" y="3432"/>
                    </a:lnTo>
                    <a:lnTo>
                      <a:pt x="895" y="3471"/>
                    </a:lnTo>
                    <a:lnTo>
                      <a:pt x="855" y="3498"/>
                    </a:lnTo>
                    <a:lnTo>
                      <a:pt x="816" y="3511"/>
                    </a:lnTo>
                    <a:lnTo>
                      <a:pt x="763" y="3511"/>
                    </a:lnTo>
                    <a:lnTo>
                      <a:pt x="711" y="3498"/>
                    </a:lnTo>
                    <a:lnTo>
                      <a:pt x="645" y="3471"/>
                    </a:lnTo>
                    <a:lnTo>
                      <a:pt x="619" y="3445"/>
                    </a:lnTo>
                    <a:lnTo>
                      <a:pt x="592" y="3406"/>
                    </a:lnTo>
                    <a:lnTo>
                      <a:pt x="566" y="3340"/>
                    </a:lnTo>
                    <a:lnTo>
                      <a:pt x="579" y="3261"/>
                    </a:lnTo>
                    <a:lnTo>
                      <a:pt x="592" y="3221"/>
                    </a:lnTo>
                    <a:lnTo>
                      <a:pt x="619" y="3195"/>
                    </a:lnTo>
                    <a:lnTo>
                      <a:pt x="698" y="3090"/>
                    </a:lnTo>
                    <a:lnTo>
                      <a:pt x="908" y="2853"/>
                    </a:lnTo>
                    <a:lnTo>
                      <a:pt x="1053" y="2709"/>
                    </a:lnTo>
                    <a:lnTo>
                      <a:pt x="1237" y="2551"/>
                    </a:lnTo>
                    <a:lnTo>
                      <a:pt x="1434" y="2380"/>
                    </a:lnTo>
                    <a:lnTo>
                      <a:pt x="1657" y="2196"/>
                    </a:lnTo>
                    <a:lnTo>
                      <a:pt x="1907" y="2025"/>
                    </a:lnTo>
                    <a:lnTo>
                      <a:pt x="2170" y="1854"/>
                    </a:lnTo>
                    <a:lnTo>
                      <a:pt x="2459" y="1696"/>
                    </a:lnTo>
                    <a:lnTo>
                      <a:pt x="2762" y="1565"/>
                    </a:lnTo>
                    <a:lnTo>
                      <a:pt x="3090" y="1447"/>
                    </a:lnTo>
                    <a:lnTo>
                      <a:pt x="3261" y="1394"/>
                    </a:lnTo>
                    <a:lnTo>
                      <a:pt x="3432" y="1354"/>
                    </a:lnTo>
                    <a:lnTo>
                      <a:pt x="3603" y="1315"/>
                    </a:lnTo>
                    <a:lnTo>
                      <a:pt x="3787" y="1289"/>
                    </a:lnTo>
                    <a:lnTo>
                      <a:pt x="3971" y="1276"/>
                    </a:lnTo>
                    <a:close/>
                    <a:moveTo>
                      <a:pt x="2394" y="0"/>
                    </a:moveTo>
                    <a:lnTo>
                      <a:pt x="2144" y="13"/>
                    </a:lnTo>
                    <a:lnTo>
                      <a:pt x="1907" y="53"/>
                    </a:lnTo>
                    <a:lnTo>
                      <a:pt x="1684" y="105"/>
                    </a:lnTo>
                    <a:lnTo>
                      <a:pt x="1460" y="184"/>
                    </a:lnTo>
                    <a:lnTo>
                      <a:pt x="1250" y="290"/>
                    </a:lnTo>
                    <a:lnTo>
                      <a:pt x="1053" y="408"/>
                    </a:lnTo>
                    <a:lnTo>
                      <a:pt x="869" y="552"/>
                    </a:lnTo>
                    <a:lnTo>
                      <a:pt x="698" y="697"/>
                    </a:lnTo>
                    <a:lnTo>
                      <a:pt x="540" y="868"/>
                    </a:lnTo>
                    <a:lnTo>
                      <a:pt x="408" y="1052"/>
                    </a:lnTo>
                    <a:lnTo>
                      <a:pt x="290" y="1249"/>
                    </a:lnTo>
                    <a:lnTo>
                      <a:pt x="185" y="1460"/>
                    </a:lnTo>
                    <a:lnTo>
                      <a:pt x="106" y="1683"/>
                    </a:lnTo>
                    <a:lnTo>
                      <a:pt x="53" y="1907"/>
                    </a:lnTo>
                    <a:lnTo>
                      <a:pt x="14" y="2143"/>
                    </a:lnTo>
                    <a:lnTo>
                      <a:pt x="1" y="2393"/>
                    </a:lnTo>
                    <a:lnTo>
                      <a:pt x="14" y="2630"/>
                    </a:lnTo>
                    <a:lnTo>
                      <a:pt x="53" y="2866"/>
                    </a:lnTo>
                    <a:lnTo>
                      <a:pt x="106" y="3103"/>
                    </a:lnTo>
                    <a:lnTo>
                      <a:pt x="185" y="3327"/>
                    </a:lnTo>
                    <a:lnTo>
                      <a:pt x="290" y="3524"/>
                    </a:lnTo>
                    <a:lnTo>
                      <a:pt x="408" y="3721"/>
                    </a:lnTo>
                    <a:lnTo>
                      <a:pt x="540" y="3905"/>
                    </a:lnTo>
                    <a:lnTo>
                      <a:pt x="698" y="4076"/>
                    </a:lnTo>
                    <a:lnTo>
                      <a:pt x="869" y="4234"/>
                    </a:lnTo>
                    <a:lnTo>
                      <a:pt x="1053" y="4378"/>
                    </a:lnTo>
                    <a:lnTo>
                      <a:pt x="1250" y="4497"/>
                    </a:lnTo>
                    <a:lnTo>
                      <a:pt x="1460" y="4589"/>
                    </a:lnTo>
                    <a:lnTo>
                      <a:pt x="1684" y="4668"/>
                    </a:lnTo>
                    <a:lnTo>
                      <a:pt x="1907" y="4733"/>
                    </a:lnTo>
                    <a:lnTo>
                      <a:pt x="2144" y="4773"/>
                    </a:lnTo>
                    <a:lnTo>
                      <a:pt x="2394" y="4786"/>
                    </a:lnTo>
                    <a:lnTo>
                      <a:pt x="5930" y="4786"/>
                    </a:lnTo>
                    <a:lnTo>
                      <a:pt x="6167" y="4773"/>
                    </a:lnTo>
                    <a:lnTo>
                      <a:pt x="6404" y="4733"/>
                    </a:lnTo>
                    <a:lnTo>
                      <a:pt x="6640" y="4668"/>
                    </a:lnTo>
                    <a:lnTo>
                      <a:pt x="6851" y="4589"/>
                    </a:lnTo>
                    <a:lnTo>
                      <a:pt x="7061" y="4497"/>
                    </a:lnTo>
                    <a:lnTo>
                      <a:pt x="7258" y="4378"/>
                    </a:lnTo>
                    <a:lnTo>
                      <a:pt x="7442" y="4234"/>
                    </a:lnTo>
                    <a:lnTo>
                      <a:pt x="7613" y="4076"/>
                    </a:lnTo>
                    <a:lnTo>
                      <a:pt x="7771" y="3905"/>
                    </a:lnTo>
                    <a:lnTo>
                      <a:pt x="7916" y="3721"/>
                    </a:lnTo>
                    <a:lnTo>
                      <a:pt x="8034" y="3524"/>
                    </a:lnTo>
                    <a:lnTo>
                      <a:pt x="8126" y="3327"/>
                    </a:lnTo>
                    <a:lnTo>
                      <a:pt x="8205" y="3103"/>
                    </a:lnTo>
                    <a:lnTo>
                      <a:pt x="8271" y="2866"/>
                    </a:lnTo>
                    <a:lnTo>
                      <a:pt x="8310" y="2630"/>
                    </a:lnTo>
                    <a:lnTo>
                      <a:pt x="8323" y="2393"/>
                    </a:lnTo>
                    <a:lnTo>
                      <a:pt x="8310" y="2143"/>
                    </a:lnTo>
                    <a:lnTo>
                      <a:pt x="8271" y="1907"/>
                    </a:lnTo>
                    <a:lnTo>
                      <a:pt x="8205" y="1683"/>
                    </a:lnTo>
                    <a:lnTo>
                      <a:pt x="8126" y="1460"/>
                    </a:lnTo>
                    <a:lnTo>
                      <a:pt x="8034" y="1249"/>
                    </a:lnTo>
                    <a:lnTo>
                      <a:pt x="7916" y="1052"/>
                    </a:lnTo>
                    <a:lnTo>
                      <a:pt x="7771" y="868"/>
                    </a:lnTo>
                    <a:lnTo>
                      <a:pt x="7613" y="697"/>
                    </a:lnTo>
                    <a:lnTo>
                      <a:pt x="7442" y="552"/>
                    </a:lnTo>
                    <a:lnTo>
                      <a:pt x="7258" y="408"/>
                    </a:lnTo>
                    <a:lnTo>
                      <a:pt x="7061" y="290"/>
                    </a:lnTo>
                    <a:lnTo>
                      <a:pt x="6851" y="184"/>
                    </a:lnTo>
                    <a:lnTo>
                      <a:pt x="6640" y="105"/>
                    </a:lnTo>
                    <a:lnTo>
                      <a:pt x="6404" y="53"/>
                    </a:lnTo>
                    <a:lnTo>
                      <a:pt x="6167" y="13"/>
                    </a:lnTo>
                    <a:lnTo>
                      <a:pt x="5930" y="0"/>
                    </a:lnTo>
                    <a:close/>
                  </a:path>
                </a:pathLst>
              </a:custGeom>
              <a:solidFill>
                <a:srgbClr val="EAEDD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1112;p29">
                <a:extLst>
                  <a:ext uri="{FF2B5EF4-FFF2-40B4-BE49-F238E27FC236}">
                    <a16:creationId xmlns:a16="http://schemas.microsoft.com/office/drawing/2014/main" id="{45E0B940-E4AB-8954-DDFC-8BBCE6E5E98B}"/>
                  </a:ext>
                </a:extLst>
              </p:cNvPr>
              <p:cNvSpPr/>
              <p:nvPr/>
            </p:nvSpPr>
            <p:spPr>
              <a:xfrm>
                <a:off x="4744296" y="1454569"/>
                <a:ext cx="130478" cy="40639"/>
              </a:xfrm>
              <a:custGeom>
                <a:avLst/>
                <a:gdLst/>
                <a:ahLst/>
                <a:cxnLst/>
                <a:rect l="l" t="t" r="r" b="b"/>
                <a:pathLst>
                  <a:path w="7179" h="2236" fill="none" extrusionOk="0">
                    <a:moveTo>
                      <a:pt x="197" y="2236"/>
                    </a:moveTo>
                    <a:lnTo>
                      <a:pt x="197" y="2236"/>
                    </a:lnTo>
                    <a:lnTo>
                      <a:pt x="145" y="2223"/>
                    </a:lnTo>
                    <a:lnTo>
                      <a:pt x="79" y="2196"/>
                    </a:lnTo>
                    <a:lnTo>
                      <a:pt x="79" y="2196"/>
                    </a:lnTo>
                    <a:lnTo>
                      <a:pt x="53" y="2170"/>
                    </a:lnTo>
                    <a:lnTo>
                      <a:pt x="26" y="2131"/>
                    </a:lnTo>
                    <a:lnTo>
                      <a:pt x="0" y="2065"/>
                    </a:lnTo>
                    <a:lnTo>
                      <a:pt x="13" y="1986"/>
                    </a:lnTo>
                    <a:lnTo>
                      <a:pt x="26" y="1946"/>
                    </a:lnTo>
                    <a:lnTo>
                      <a:pt x="53" y="1920"/>
                    </a:lnTo>
                    <a:lnTo>
                      <a:pt x="53" y="1920"/>
                    </a:lnTo>
                    <a:lnTo>
                      <a:pt x="132" y="1815"/>
                    </a:lnTo>
                    <a:lnTo>
                      <a:pt x="342" y="1578"/>
                    </a:lnTo>
                    <a:lnTo>
                      <a:pt x="487" y="1434"/>
                    </a:lnTo>
                    <a:lnTo>
                      <a:pt x="671" y="1276"/>
                    </a:lnTo>
                    <a:lnTo>
                      <a:pt x="868" y="1105"/>
                    </a:lnTo>
                    <a:lnTo>
                      <a:pt x="1091" y="921"/>
                    </a:lnTo>
                    <a:lnTo>
                      <a:pt x="1341" y="750"/>
                    </a:lnTo>
                    <a:lnTo>
                      <a:pt x="1604" y="579"/>
                    </a:lnTo>
                    <a:lnTo>
                      <a:pt x="1893" y="421"/>
                    </a:lnTo>
                    <a:lnTo>
                      <a:pt x="2196" y="290"/>
                    </a:lnTo>
                    <a:lnTo>
                      <a:pt x="2524" y="172"/>
                    </a:lnTo>
                    <a:lnTo>
                      <a:pt x="2695" y="119"/>
                    </a:lnTo>
                    <a:lnTo>
                      <a:pt x="2866" y="79"/>
                    </a:lnTo>
                    <a:lnTo>
                      <a:pt x="3037" y="40"/>
                    </a:lnTo>
                    <a:lnTo>
                      <a:pt x="3221" y="14"/>
                    </a:lnTo>
                    <a:lnTo>
                      <a:pt x="3405" y="1"/>
                    </a:lnTo>
                    <a:lnTo>
                      <a:pt x="3589" y="1"/>
                    </a:lnTo>
                    <a:lnTo>
                      <a:pt x="3589" y="1"/>
                    </a:lnTo>
                    <a:lnTo>
                      <a:pt x="3774" y="1"/>
                    </a:lnTo>
                    <a:lnTo>
                      <a:pt x="3958" y="14"/>
                    </a:lnTo>
                    <a:lnTo>
                      <a:pt x="4142" y="40"/>
                    </a:lnTo>
                    <a:lnTo>
                      <a:pt x="4326" y="79"/>
                    </a:lnTo>
                    <a:lnTo>
                      <a:pt x="4497" y="119"/>
                    </a:lnTo>
                    <a:lnTo>
                      <a:pt x="4654" y="172"/>
                    </a:lnTo>
                    <a:lnTo>
                      <a:pt x="4983" y="290"/>
                    </a:lnTo>
                    <a:lnTo>
                      <a:pt x="5299" y="421"/>
                    </a:lnTo>
                    <a:lnTo>
                      <a:pt x="5575" y="579"/>
                    </a:lnTo>
                    <a:lnTo>
                      <a:pt x="5851" y="750"/>
                    </a:lnTo>
                    <a:lnTo>
                      <a:pt x="6101" y="921"/>
                    </a:lnTo>
                    <a:lnTo>
                      <a:pt x="6324" y="1105"/>
                    </a:lnTo>
                    <a:lnTo>
                      <a:pt x="6521" y="1276"/>
                    </a:lnTo>
                    <a:lnTo>
                      <a:pt x="6692" y="1434"/>
                    </a:lnTo>
                    <a:lnTo>
                      <a:pt x="6837" y="1578"/>
                    </a:lnTo>
                    <a:lnTo>
                      <a:pt x="7047" y="1815"/>
                    </a:lnTo>
                    <a:lnTo>
                      <a:pt x="7139" y="1920"/>
                    </a:lnTo>
                    <a:lnTo>
                      <a:pt x="7139" y="1920"/>
                    </a:lnTo>
                    <a:lnTo>
                      <a:pt x="7166" y="1946"/>
                    </a:lnTo>
                    <a:lnTo>
                      <a:pt x="7179" y="1986"/>
                    </a:lnTo>
                    <a:lnTo>
                      <a:pt x="7179" y="2065"/>
                    </a:lnTo>
                    <a:lnTo>
                      <a:pt x="7153" y="2131"/>
                    </a:lnTo>
                    <a:lnTo>
                      <a:pt x="7139" y="2170"/>
                    </a:lnTo>
                    <a:lnTo>
                      <a:pt x="7100" y="2196"/>
                    </a:lnTo>
                    <a:lnTo>
                      <a:pt x="7100" y="2196"/>
                    </a:lnTo>
                    <a:lnTo>
                      <a:pt x="7047" y="2223"/>
                    </a:lnTo>
                    <a:lnTo>
                      <a:pt x="6982" y="2236"/>
                    </a:lnTo>
                    <a:lnTo>
                      <a:pt x="6982" y="2236"/>
                    </a:lnTo>
                    <a:lnTo>
                      <a:pt x="6942" y="2236"/>
                    </a:lnTo>
                    <a:lnTo>
                      <a:pt x="6903" y="2223"/>
                    </a:lnTo>
                    <a:lnTo>
                      <a:pt x="6863" y="2196"/>
                    </a:lnTo>
                    <a:lnTo>
                      <a:pt x="6824" y="2157"/>
                    </a:lnTo>
                    <a:lnTo>
                      <a:pt x="6824" y="2157"/>
                    </a:lnTo>
                    <a:lnTo>
                      <a:pt x="6758" y="2078"/>
                    </a:lnTo>
                    <a:lnTo>
                      <a:pt x="6574" y="1881"/>
                    </a:lnTo>
                    <a:lnTo>
                      <a:pt x="6272" y="1591"/>
                    </a:lnTo>
                    <a:lnTo>
                      <a:pt x="6088" y="1434"/>
                    </a:lnTo>
                    <a:lnTo>
                      <a:pt x="5890" y="1276"/>
                    </a:lnTo>
                    <a:lnTo>
                      <a:pt x="5654" y="1105"/>
                    </a:lnTo>
                    <a:lnTo>
                      <a:pt x="5404" y="947"/>
                    </a:lnTo>
                    <a:lnTo>
                      <a:pt x="5141" y="803"/>
                    </a:lnTo>
                    <a:lnTo>
                      <a:pt x="4865" y="671"/>
                    </a:lnTo>
                    <a:lnTo>
                      <a:pt x="4562" y="553"/>
                    </a:lnTo>
                    <a:lnTo>
                      <a:pt x="4405" y="513"/>
                    </a:lnTo>
                    <a:lnTo>
                      <a:pt x="4247" y="474"/>
                    </a:lnTo>
                    <a:lnTo>
                      <a:pt x="4089" y="434"/>
                    </a:lnTo>
                    <a:lnTo>
                      <a:pt x="3931" y="408"/>
                    </a:lnTo>
                    <a:lnTo>
                      <a:pt x="3760" y="395"/>
                    </a:lnTo>
                    <a:lnTo>
                      <a:pt x="3589" y="395"/>
                    </a:lnTo>
                    <a:lnTo>
                      <a:pt x="3589" y="395"/>
                    </a:lnTo>
                    <a:lnTo>
                      <a:pt x="3419" y="395"/>
                    </a:lnTo>
                    <a:lnTo>
                      <a:pt x="3261" y="408"/>
                    </a:lnTo>
                    <a:lnTo>
                      <a:pt x="3090" y="434"/>
                    </a:lnTo>
                    <a:lnTo>
                      <a:pt x="2932" y="474"/>
                    </a:lnTo>
                    <a:lnTo>
                      <a:pt x="2774" y="513"/>
                    </a:lnTo>
                    <a:lnTo>
                      <a:pt x="2617" y="553"/>
                    </a:lnTo>
                    <a:lnTo>
                      <a:pt x="2327" y="671"/>
                    </a:lnTo>
                    <a:lnTo>
                      <a:pt x="2038" y="803"/>
                    </a:lnTo>
                    <a:lnTo>
                      <a:pt x="1775" y="947"/>
                    </a:lnTo>
                    <a:lnTo>
                      <a:pt x="1525" y="1105"/>
                    </a:lnTo>
                    <a:lnTo>
                      <a:pt x="1302" y="1276"/>
                    </a:lnTo>
                    <a:lnTo>
                      <a:pt x="1091" y="1434"/>
                    </a:lnTo>
                    <a:lnTo>
                      <a:pt x="907" y="1591"/>
                    </a:lnTo>
                    <a:lnTo>
                      <a:pt x="618" y="1881"/>
                    </a:lnTo>
                    <a:lnTo>
                      <a:pt x="434" y="2078"/>
                    </a:lnTo>
                    <a:lnTo>
                      <a:pt x="355" y="2157"/>
                    </a:lnTo>
                    <a:lnTo>
                      <a:pt x="355" y="2157"/>
                    </a:lnTo>
                    <a:lnTo>
                      <a:pt x="329" y="2196"/>
                    </a:lnTo>
                    <a:lnTo>
                      <a:pt x="289" y="2223"/>
                    </a:lnTo>
                    <a:lnTo>
                      <a:pt x="250" y="2236"/>
                    </a:lnTo>
                    <a:lnTo>
                      <a:pt x="197" y="2236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1113;p29">
                <a:extLst>
                  <a:ext uri="{FF2B5EF4-FFF2-40B4-BE49-F238E27FC236}">
                    <a16:creationId xmlns:a16="http://schemas.microsoft.com/office/drawing/2014/main" id="{0332F80C-03E1-DE37-A89E-04736BFDCC5B}"/>
                  </a:ext>
                </a:extLst>
              </p:cNvPr>
              <p:cNvSpPr/>
              <p:nvPr/>
            </p:nvSpPr>
            <p:spPr>
              <a:xfrm>
                <a:off x="4734009" y="1431395"/>
                <a:ext cx="151289" cy="87004"/>
              </a:xfrm>
              <a:custGeom>
                <a:avLst/>
                <a:gdLst/>
                <a:ahLst/>
                <a:cxnLst/>
                <a:rect l="l" t="t" r="r" b="b"/>
                <a:pathLst>
                  <a:path w="8324" h="4787" fill="none" extrusionOk="0">
                    <a:moveTo>
                      <a:pt x="5930" y="0"/>
                    </a:moveTo>
                    <a:lnTo>
                      <a:pt x="2394" y="0"/>
                    </a:lnTo>
                    <a:lnTo>
                      <a:pt x="2394" y="0"/>
                    </a:lnTo>
                    <a:lnTo>
                      <a:pt x="2144" y="13"/>
                    </a:lnTo>
                    <a:lnTo>
                      <a:pt x="1907" y="53"/>
                    </a:lnTo>
                    <a:lnTo>
                      <a:pt x="1684" y="105"/>
                    </a:lnTo>
                    <a:lnTo>
                      <a:pt x="1460" y="184"/>
                    </a:lnTo>
                    <a:lnTo>
                      <a:pt x="1250" y="290"/>
                    </a:lnTo>
                    <a:lnTo>
                      <a:pt x="1053" y="408"/>
                    </a:lnTo>
                    <a:lnTo>
                      <a:pt x="869" y="552"/>
                    </a:lnTo>
                    <a:lnTo>
                      <a:pt x="698" y="697"/>
                    </a:lnTo>
                    <a:lnTo>
                      <a:pt x="540" y="868"/>
                    </a:lnTo>
                    <a:lnTo>
                      <a:pt x="408" y="1052"/>
                    </a:lnTo>
                    <a:lnTo>
                      <a:pt x="290" y="1249"/>
                    </a:lnTo>
                    <a:lnTo>
                      <a:pt x="185" y="1460"/>
                    </a:lnTo>
                    <a:lnTo>
                      <a:pt x="106" y="1683"/>
                    </a:lnTo>
                    <a:lnTo>
                      <a:pt x="53" y="1907"/>
                    </a:lnTo>
                    <a:lnTo>
                      <a:pt x="14" y="2143"/>
                    </a:lnTo>
                    <a:lnTo>
                      <a:pt x="1" y="2393"/>
                    </a:lnTo>
                    <a:lnTo>
                      <a:pt x="1" y="2393"/>
                    </a:lnTo>
                    <a:lnTo>
                      <a:pt x="14" y="2630"/>
                    </a:lnTo>
                    <a:lnTo>
                      <a:pt x="53" y="2866"/>
                    </a:lnTo>
                    <a:lnTo>
                      <a:pt x="106" y="3103"/>
                    </a:lnTo>
                    <a:lnTo>
                      <a:pt x="185" y="3327"/>
                    </a:lnTo>
                    <a:lnTo>
                      <a:pt x="290" y="3524"/>
                    </a:lnTo>
                    <a:lnTo>
                      <a:pt x="408" y="3721"/>
                    </a:lnTo>
                    <a:lnTo>
                      <a:pt x="540" y="3905"/>
                    </a:lnTo>
                    <a:lnTo>
                      <a:pt x="698" y="4076"/>
                    </a:lnTo>
                    <a:lnTo>
                      <a:pt x="869" y="4234"/>
                    </a:lnTo>
                    <a:lnTo>
                      <a:pt x="1053" y="4378"/>
                    </a:lnTo>
                    <a:lnTo>
                      <a:pt x="1250" y="4497"/>
                    </a:lnTo>
                    <a:lnTo>
                      <a:pt x="1460" y="4589"/>
                    </a:lnTo>
                    <a:lnTo>
                      <a:pt x="1684" y="4668"/>
                    </a:lnTo>
                    <a:lnTo>
                      <a:pt x="1907" y="4733"/>
                    </a:lnTo>
                    <a:lnTo>
                      <a:pt x="2144" y="4773"/>
                    </a:lnTo>
                    <a:lnTo>
                      <a:pt x="2394" y="4786"/>
                    </a:lnTo>
                    <a:lnTo>
                      <a:pt x="5930" y="4786"/>
                    </a:lnTo>
                    <a:lnTo>
                      <a:pt x="5930" y="4786"/>
                    </a:lnTo>
                    <a:lnTo>
                      <a:pt x="6167" y="4773"/>
                    </a:lnTo>
                    <a:lnTo>
                      <a:pt x="6404" y="4733"/>
                    </a:lnTo>
                    <a:lnTo>
                      <a:pt x="6640" y="4668"/>
                    </a:lnTo>
                    <a:lnTo>
                      <a:pt x="6851" y="4589"/>
                    </a:lnTo>
                    <a:lnTo>
                      <a:pt x="7061" y="4497"/>
                    </a:lnTo>
                    <a:lnTo>
                      <a:pt x="7258" y="4378"/>
                    </a:lnTo>
                    <a:lnTo>
                      <a:pt x="7442" y="4234"/>
                    </a:lnTo>
                    <a:lnTo>
                      <a:pt x="7613" y="4076"/>
                    </a:lnTo>
                    <a:lnTo>
                      <a:pt x="7771" y="3905"/>
                    </a:lnTo>
                    <a:lnTo>
                      <a:pt x="7916" y="3721"/>
                    </a:lnTo>
                    <a:lnTo>
                      <a:pt x="8034" y="3524"/>
                    </a:lnTo>
                    <a:lnTo>
                      <a:pt x="8126" y="3327"/>
                    </a:lnTo>
                    <a:lnTo>
                      <a:pt x="8205" y="3103"/>
                    </a:lnTo>
                    <a:lnTo>
                      <a:pt x="8271" y="2866"/>
                    </a:lnTo>
                    <a:lnTo>
                      <a:pt x="8310" y="2630"/>
                    </a:lnTo>
                    <a:lnTo>
                      <a:pt x="8323" y="2393"/>
                    </a:lnTo>
                    <a:lnTo>
                      <a:pt x="8323" y="2393"/>
                    </a:lnTo>
                    <a:lnTo>
                      <a:pt x="8310" y="2143"/>
                    </a:lnTo>
                    <a:lnTo>
                      <a:pt x="8271" y="1907"/>
                    </a:lnTo>
                    <a:lnTo>
                      <a:pt x="8205" y="1683"/>
                    </a:lnTo>
                    <a:lnTo>
                      <a:pt x="8126" y="1460"/>
                    </a:lnTo>
                    <a:lnTo>
                      <a:pt x="8034" y="1249"/>
                    </a:lnTo>
                    <a:lnTo>
                      <a:pt x="7916" y="1052"/>
                    </a:lnTo>
                    <a:lnTo>
                      <a:pt x="7771" y="868"/>
                    </a:lnTo>
                    <a:lnTo>
                      <a:pt x="7613" y="697"/>
                    </a:lnTo>
                    <a:lnTo>
                      <a:pt x="7442" y="552"/>
                    </a:lnTo>
                    <a:lnTo>
                      <a:pt x="7258" y="408"/>
                    </a:lnTo>
                    <a:lnTo>
                      <a:pt x="7061" y="290"/>
                    </a:lnTo>
                    <a:lnTo>
                      <a:pt x="6851" y="184"/>
                    </a:lnTo>
                    <a:lnTo>
                      <a:pt x="6640" y="105"/>
                    </a:lnTo>
                    <a:lnTo>
                      <a:pt x="6404" y="53"/>
                    </a:lnTo>
                    <a:lnTo>
                      <a:pt x="6167" y="13"/>
                    </a:lnTo>
                    <a:lnTo>
                      <a:pt x="593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1114;p29">
                <a:extLst>
                  <a:ext uri="{FF2B5EF4-FFF2-40B4-BE49-F238E27FC236}">
                    <a16:creationId xmlns:a16="http://schemas.microsoft.com/office/drawing/2014/main" id="{2F755CBD-695A-970E-CECE-D74FDDEF731D}"/>
                  </a:ext>
                </a:extLst>
              </p:cNvPr>
              <p:cNvSpPr/>
              <p:nvPr/>
            </p:nvSpPr>
            <p:spPr>
              <a:xfrm>
                <a:off x="4744296" y="1454569"/>
                <a:ext cx="130478" cy="40639"/>
              </a:xfrm>
              <a:custGeom>
                <a:avLst/>
                <a:gdLst/>
                <a:ahLst/>
                <a:cxnLst/>
                <a:rect l="l" t="t" r="r" b="b"/>
                <a:pathLst>
                  <a:path w="7179" h="2236" extrusionOk="0">
                    <a:moveTo>
                      <a:pt x="3405" y="1"/>
                    </a:moveTo>
                    <a:lnTo>
                      <a:pt x="3221" y="14"/>
                    </a:lnTo>
                    <a:lnTo>
                      <a:pt x="3037" y="40"/>
                    </a:lnTo>
                    <a:lnTo>
                      <a:pt x="2866" y="79"/>
                    </a:lnTo>
                    <a:lnTo>
                      <a:pt x="2695" y="119"/>
                    </a:lnTo>
                    <a:lnTo>
                      <a:pt x="2524" y="172"/>
                    </a:lnTo>
                    <a:lnTo>
                      <a:pt x="2196" y="290"/>
                    </a:lnTo>
                    <a:lnTo>
                      <a:pt x="1893" y="421"/>
                    </a:lnTo>
                    <a:lnTo>
                      <a:pt x="1604" y="579"/>
                    </a:lnTo>
                    <a:lnTo>
                      <a:pt x="1341" y="750"/>
                    </a:lnTo>
                    <a:lnTo>
                      <a:pt x="1091" y="921"/>
                    </a:lnTo>
                    <a:lnTo>
                      <a:pt x="868" y="1105"/>
                    </a:lnTo>
                    <a:lnTo>
                      <a:pt x="671" y="1276"/>
                    </a:lnTo>
                    <a:lnTo>
                      <a:pt x="487" y="1434"/>
                    </a:lnTo>
                    <a:lnTo>
                      <a:pt x="342" y="1578"/>
                    </a:lnTo>
                    <a:lnTo>
                      <a:pt x="132" y="1815"/>
                    </a:lnTo>
                    <a:lnTo>
                      <a:pt x="53" y="1920"/>
                    </a:lnTo>
                    <a:lnTo>
                      <a:pt x="26" y="1946"/>
                    </a:lnTo>
                    <a:lnTo>
                      <a:pt x="13" y="1986"/>
                    </a:lnTo>
                    <a:lnTo>
                      <a:pt x="0" y="2065"/>
                    </a:lnTo>
                    <a:lnTo>
                      <a:pt x="26" y="2131"/>
                    </a:lnTo>
                    <a:lnTo>
                      <a:pt x="53" y="2170"/>
                    </a:lnTo>
                    <a:lnTo>
                      <a:pt x="79" y="2196"/>
                    </a:lnTo>
                    <a:lnTo>
                      <a:pt x="145" y="2223"/>
                    </a:lnTo>
                    <a:lnTo>
                      <a:pt x="197" y="2236"/>
                    </a:lnTo>
                    <a:lnTo>
                      <a:pt x="250" y="2236"/>
                    </a:lnTo>
                    <a:lnTo>
                      <a:pt x="289" y="2223"/>
                    </a:lnTo>
                    <a:lnTo>
                      <a:pt x="329" y="2196"/>
                    </a:lnTo>
                    <a:lnTo>
                      <a:pt x="355" y="2157"/>
                    </a:lnTo>
                    <a:lnTo>
                      <a:pt x="434" y="2078"/>
                    </a:lnTo>
                    <a:lnTo>
                      <a:pt x="618" y="1881"/>
                    </a:lnTo>
                    <a:lnTo>
                      <a:pt x="907" y="1591"/>
                    </a:lnTo>
                    <a:lnTo>
                      <a:pt x="1091" y="1434"/>
                    </a:lnTo>
                    <a:lnTo>
                      <a:pt x="1302" y="1276"/>
                    </a:lnTo>
                    <a:lnTo>
                      <a:pt x="1525" y="1105"/>
                    </a:lnTo>
                    <a:lnTo>
                      <a:pt x="1775" y="947"/>
                    </a:lnTo>
                    <a:lnTo>
                      <a:pt x="2038" y="803"/>
                    </a:lnTo>
                    <a:lnTo>
                      <a:pt x="2327" y="671"/>
                    </a:lnTo>
                    <a:lnTo>
                      <a:pt x="2617" y="553"/>
                    </a:lnTo>
                    <a:lnTo>
                      <a:pt x="2774" y="513"/>
                    </a:lnTo>
                    <a:lnTo>
                      <a:pt x="2932" y="474"/>
                    </a:lnTo>
                    <a:lnTo>
                      <a:pt x="3090" y="434"/>
                    </a:lnTo>
                    <a:lnTo>
                      <a:pt x="3261" y="408"/>
                    </a:lnTo>
                    <a:lnTo>
                      <a:pt x="3419" y="395"/>
                    </a:lnTo>
                    <a:lnTo>
                      <a:pt x="3760" y="395"/>
                    </a:lnTo>
                    <a:lnTo>
                      <a:pt x="3931" y="408"/>
                    </a:lnTo>
                    <a:lnTo>
                      <a:pt x="4089" y="434"/>
                    </a:lnTo>
                    <a:lnTo>
                      <a:pt x="4247" y="474"/>
                    </a:lnTo>
                    <a:lnTo>
                      <a:pt x="4405" y="513"/>
                    </a:lnTo>
                    <a:lnTo>
                      <a:pt x="4562" y="553"/>
                    </a:lnTo>
                    <a:lnTo>
                      <a:pt x="4865" y="671"/>
                    </a:lnTo>
                    <a:lnTo>
                      <a:pt x="5141" y="803"/>
                    </a:lnTo>
                    <a:lnTo>
                      <a:pt x="5404" y="947"/>
                    </a:lnTo>
                    <a:lnTo>
                      <a:pt x="5654" y="1105"/>
                    </a:lnTo>
                    <a:lnTo>
                      <a:pt x="5890" y="1276"/>
                    </a:lnTo>
                    <a:lnTo>
                      <a:pt x="6088" y="1434"/>
                    </a:lnTo>
                    <a:lnTo>
                      <a:pt x="6272" y="1591"/>
                    </a:lnTo>
                    <a:lnTo>
                      <a:pt x="6574" y="1881"/>
                    </a:lnTo>
                    <a:lnTo>
                      <a:pt x="6758" y="2078"/>
                    </a:lnTo>
                    <a:lnTo>
                      <a:pt x="6824" y="2157"/>
                    </a:lnTo>
                    <a:lnTo>
                      <a:pt x="6863" y="2196"/>
                    </a:lnTo>
                    <a:lnTo>
                      <a:pt x="6903" y="2223"/>
                    </a:lnTo>
                    <a:lnTo>
                      <a:pt x="6942" y="2236"/>
                    </a:lnTo>
                    <a:lnTo>
                      <a:pt x="6982" y="2236"/>
                    </a:lnTo>
                    <a:lnTo>
                      <a:pt x="7047" y="2223"/>
                    </a:lnTo>
                    <a:lnTo>
                      <a:pt x="7100" y="2196"/>
                    </a:lnTo>
                    <a:lnTo>
                      <a:pt x="7139" y="2170"/>
                    </a:lnTo>
                    <a:lnTo>
                      <a:pt x="7153" y="2131"/>
                    </a:lnTo>
                    <a:lnTo>
                      <a:pt x="7179" y="2065"/>
                    </a:lnTo>
                    <a:lnTo>
                      <a:pt x="7179" y="1986"/>
                    </a:lnTo>
                    <a:lnTo>
                      <a:pt x="7166" y="1946"/>
                    </a:lnTo>
                    <a:lnTo>
                      <a:pt x="7139" y="1920"/>
                    </a:lnTo>
                    <a:lnTo>
                      <a:pt x="7047" y="1815"/>
                    </a:lnTo>
                    <a:lnTo>
                      <a:pt x="6837" y="1578"/>
                    </a:lnTo>
                    <a:lnTo>
                      <a:pt x="6692" y="1434"/>
                    </a:lnTo>
                    <a:lnTo>
                      <a:pt x="6521" y="1276"/>
                    </a:lnTo>
                    <a:lnTo>
                      <a:pt x="6324" y="1105"/>
                    </a:lnTo>
                    <a:lnTo>
                      <a:pt x="6101" y="921"/>
                    </a:lnTo>
                    <a:lnTo>
                      <a:pt x="5851" y="750"/>
                    </a:lnTo>
                    <a:lnTo>
                      <a:pt x="5575" y="579"/>
                    </a:lnTo>
                    <a:lnTo>
                      <a:pt x="5299" y="421"/>
                    </a:lnTo>
                    <a:lnTo>
                      <a:pt x="4983" y="290"/>
                    </a:lnTo>
                    <a:lnTo>
                      <a:pt x="4654" y="172"/>
                    </a:lnTo>
                    <a:lnTo>
                      <a:pt x="4497" y="119"/>
                    </a:lnTo>
                    <a:lnTo>
                      <a:pt x="4326" y="79"/>
                    </a:lnTo>
                    <a:lnTo>
                      <a:pt x="4142" y="40"/>
                    </a:lnTo>
                    <a:lnTo>
                      <a:pt x="3958" y="14"/>
                    </a:lnTo>
                    <a:lnTo>
                      <a:pt x="377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1115;p29">
                <a:extLst>
                  <a:ext uri="{FF2B5EF4-FFF2-40B4-BE49-F238E27FC236}">
                    <a16:creationId xmlns:a16="http://schemas.microsoft.com/office/drawing/2014/main" id="{2DBA6AB7-C813-D919-8587-FD32A1592C06}"/>
                  </a:ext>
                </a:extLst>
              </p:cNvPr>
              <p:cNvSpPr/>
              <p:nvPr/>
            </p:nvSpPr>
            <p:spPr>
              <a:xfrm>
                <a:off x="4726848" y="1424216"/>
                <a:ext cx="165611" cy="101344"/>
              </a:xfrm>
              <a:custGeom>
                <a:avLst/>
                <a:gdLst/>
                <a:ahLst/>
                <a:cxnLst/>
                <a:rect l="l" t="t" r="r" b="b"/>
                <a:pathLst>
                  <a:path w="9112" h="5576" extrusionOk="0">
                    <a:moveTo>
                      <a:pt x="6324" y="395"/>
                    </a:moveTo>
                    <a:lnTo>
                      <a:pt x="6561" y="408"/>
                    </a:lnTo>
                    <a:lnTo>
                      <a:pt x="6798" y="448"/>
                    </a:lnTo>
                    <a:lnTo>
                      <a:pt x="7034" y="500"/>
                    </a:lnTo>
                    <a:lnTo>
                      <a:pt x="7245" y="579"/>
                    </a:lnTo>
                    <a:lnTo>
                      <a:pt x="7455" y="685"/>
                    </a:lnTo>
                    <a:lnTo>
                      <a:pt x="7652" y="803"/>
                    </a:lnTo>
                    <a:lnTo>
                      <a:pt x="7836" y="947"/>
                    </a:lnTo>
                    <a:lnTo>
                      <a:pt x="8007" y="1092"/>
                    </a:lnTo>
                    <a:lnTo>
                      <a:pt x="8165" y="1263"/>
                    </a:lnTo>
                    <a:lnTo>
                      <a:pt x="8310" y="1447"/>
                    </a:lnTo>
                    <a:lnTo>
                      <a:pt x="8428" y="1644"/>
                    </a:lnTo>
                    <a:lnTo>
                      <a:pt x="8520" y="1855"/>
                    </a:lnTo>
                    <a:lnTo>
                      <a:pt x="8599" y="2078"/>
                    </a:lnTo>
                    <a:lnTo>
                      <a:pt x="8665" y="2302"/>
                    </a:lnTo>
                    <a:lnTo>
                      <a:pt x="8704" y="2538"/>
                    </a:lnTo>
                    <a:lnTo>
                      <a:pt x="8717" y="2788"/>
                    </a:lnTo>
                    <a:lnTo>
                      <a:pt x="8704" y="3025"/>
                    </a:lnTo>
                    <a:lnTo>
                      <a:pt x="8665" y="3261"/>
                    </a:lnTo>
                    <a:lnTo>
                      <a:pt x="8599" y="3498"/>
                    </a:lnTo>
                    <a:lnTo>
                      <a:pt x="8520" y="3722"/>
                    </a:lnTo>
                    <a:lnTo>
                      <a:pt x="8428" y="3919"/>
                    </a:lnTo>
                    <a:lnTo>
                      <a:pt x="8310" y="4116"/>
                    </a:lnTo>
                    <a:lnTo>
                      <a:pt x="8165" y="4300"/>
                    </a:lnTo>
                    <a:lnTo>
                      <a:pt x="8007" y="4471"/>
                    </a:lnTo>
                    <a:lnTo>
                      <a:pt x="7836" y="4629"/>
                    </a:lnTo>
                    <a:lnTo>
                      <a:pt x="7652" y="4773"/>
                    </a:lnTo>
                    <a:lnTo>
                      <a:pt x="7455" y="4892"/>
                    </a:lnTo>
                    <a:lnTo>
                      <a:pt x="7245" y="4984"/>
                    </a:lnTo>
                    <a:lnTo>
                      <a:pt x="7034" y="5063"/>
                    </a:lnTo>
                    <a:lnTo>
                      <a:pt x="6798" y="5128"/>
                    </a:lnTo>
                    <a:lnTo>
                      <a:pt x="6561" y="5168"/>
                    </a:lnTo>
                    <a:lnTo>
                      <a:pt x="6324" y="5181"/>
                    </a:lnTo>
                    <a:lnTo>
                      <a:pt x="2788" y="5181"/>
                    </a:lnTo>
                    <a:lnTo>
                      <a:pt x="2538" y="5168"/>
                    </a:lnTo>
                    <a:lnTo>
                      <a:pt x="2301" y="5128"/>
                    </a:lnTo>
                    <a:lnTo>
                      <a:pt x="2078" y="5063"/>
                    </a:lnTo>
                    <a:lnTo>
                      <a:pt x="1854" y="4984"/>
                    </a:lnTo>
                    <a:lnTo>
                      <a:pt x="1644" y="4892"/>
                    </a:lnTo>
                    <a:lnTo>
                      <a:pt x="1447" y="4773"/>
                    </a:lnTo>
                    <a:lnTo>
                      <a:pt x="1263" y="4629"/>
                    </a:lnTo>
                    <a:lnTo>
                      <a:pt x="1092" y="4471"/>
                    </a:lnTo>
                    <a:lnTo>
                      <a:pt x="934" y="4300"/>
                    </a:lnTo>
                    <a:lnTo>
                      <a:pt x="802" y="4116"/>
                    </a:lnTo>
                    <a:lnTo>
                      <a:pt x="684" y="3919"/>
                    </a:lnTo>
                    <a:lnTo>
                      <a:pt x="579" y="3722"/>
                    </a:lnTo>
                    <a:lnTo>
                      <a:pt x="500" y="3498"/>
                    </a:lnTo>
                    <a:lnTo>
                      <a:pt x="447" y="3261"/>
                    </a:lnTo>
                    <a:lnTo>
                      <a:pt x="408" y="3025"/>
                    </a:lnTo>
                    <a:lnTo>
                      <a:pt x="395" y="2788"/>
                    </a:lnTo>
                    <a:lnTo>
                      <a:pt x="408" y="2538"/>
                    </a:lnTo>
                    <a:lnTo>
                      <a:pt x="447" y="2302"/>
                    </a:lnTo>
                    <a:lnTo>
                      <a:pt x="500" y="2078"/>
                    </a:lnTo>
                    <a:lnTo>
                      <a:pt x="579" y="1855"/>
                    </a:lnTo>
                    <a:lnTo>
                      <a:pt x="684" y="1644"/>
                    </a:lnTo>
                    <a:lnTo>
                      <a:pt x="802" y="1447"/>
                    </a:lnTo>
                    <a:lnTo>
                      <a:pt x="934" y="1263"/>
                    </a:lnTo>
                    <a:lnTo>
                      <a:pt x="1092" y="1092"/>
                    </a:lnTo>
                    <a:lnTo>
                      <a:pt x="1263" y="947"/>
                    </a:lnTo>
                    <a:lnTo>
                      <a:pt x="1447" y="803"/>
                    </a:lnTo>
                    <a:lnTo>
                      <a:pt x="1644" y="685"/>
                    </a:lnTo>
                    <a:lnTo>
                      <a:pt x="1854" y="579"/>
                    </a:lnTo>
                    <a:lnTo>
                      <a:pt x="2078" y="500"/>
                    </a:lnTo>
                    <a:lnTo>
                      <a:pt x="2301" y="448"/>
                    </a:lnTo>
                    <a:lnTo>
                      <a:pt x="2538" y="408"/>
                    </a:lnTo>
                    <a:lnTo>
                      <a:pt x="2788" y="395"/>
                    </a:lnTo>
                    <a:close/>
                    <a:moveTo>
                      <a:pt x="2788" y="1"/>
                    </a:moveTo>
                    <a:lnTo>
                      <a:pt x="2498" y="14"/>
                    </a:lnTo>
                    <a:lnTo>
                      <a:pt x="2222" y="53"/>
                    </a:lnTo>
                    <a:lnTo>
                      <a:pt x="1959" y="119"/>
                    </a:lnTo>
                    <a:lnTo>
                      <a:pt x="1696" y="224"/>
                    </a:lnTo>
                    <a:lnTo>
                      <a:pt x="1460" y="343"/>
                    </a:lnTo>
                    <a:lnTo>
                      <a:pt x="1223" y="474"/>
                    </a:lnTo>
                    <a:lnTo>
                      <a:pt x="1013" y="632"/>
                    </a:lnTo>
                    <a:lnTo>
                      <a:pt x="815" y="816"/>
                    </a:lnTo>
                    <a:lnTo>
                      <a:pt x="631" y="1013"/>
                    </a:lnTo>
                    <a:lnTo>
                      <a:pt x="474" y="1224"/>
                    </a:lnTo>
                    <a:lnTo>
                      <a:pt x="329" y="1460"/>
                    </a:lnTo>
                    <a:lnTo>
                      <a:pt x="211" y="1697"/>
                    </a:lnTo>
                    <a:lnTo>
                      <a:pt x="119" y="1960"/>
                    </a:lnTo>
                    <a:lnTo>
                      <a:pt x="53" y="2223"/>
                    </a:lnTo>
                    <a:lnTo>
                      <a:pt x="13" y="2499"/>
                    </a:lnTo>
                    <a:lnTo>
                      <a:pt x="0" y="2788"/>
                    </a:lnTo>
                    <a:lnTo>
                      <a:pt x="13" y="3077"/>
                    </a:lnTo>
                    <a:lnTo>
                      <a:pt x="53" y="3354"/>
                    </a:lnTo>
                    <a:lnTo>
                      <a:pt x="119" y="3616"/>
                    </a:lnTo>
                    <a:lnTo>
                      <a:pt x="211" y="3866"/>
                    </a:lnTo>
                    <a:lnTo>
                      <a:pt x="329" y="4116"/>
                    </a:lnTo>
                    <a:lnTo>
                      <a:pt x="474" y="4340"/>
                    </a:lnTo>
                    <a:lnTo>
                      <a:pt x="631" y="4563"/>
                    </a:lnTo>
                    <a:lnTo>
                      <a:pt x="815" y="4760"/>
                    </a:lnTo>
                    <a:lnTo>
                      <a:pt x="1013" y="4931"/>
                    </a:lnTo>
                    <a:lnTo>
                      <a:pt x="1223" y="5102"/>
                    </a:lnTo>
                    <a:lnTo>
                      <a:pt x="1460" y="5234"/>
                    </a:lnTo>
                    <a:lnTo>
                      <a:pt x="1696" y="5352"/>
                    </a:lnTo>
                    <a:lnTo>
                      <a:pt x="1959" y="5444"/>
                    </a:lnTo>
                    <a:lnTo>
                      <a:pt x="2222" y="5523"/>
                    </a:lnTo>
                    <a:lnTo>
                      <a:pt x="2498" y="5562"/>
                    </a:lnTo>
                    <a:lnTo>
                      <a:pt x="2788" y="5576"/>
                    </a:lnTo>
                    <a:lnTo>
                      <a:pt x="6324" y="5576"/>
                    </a:lnTo>
                    <a:lnTo>
                      <a:pt x="6601" y="5562"/>
                    </a:lnTo>
                    <a:lnTo>
                      <a:pt x="6877" y="5523"/>
                    </a:lnTo>
                    <a:lnTo>
                      <a:pt x="7153" y="5444"/>
                    </a:lnTo>
                    <a:lnTo>
                      <a:pt x="7403" y="5352"/>
                    </a:lnTo>
                    <a:lnTo>
                      <a:pt x="7652" y="5234"/>
                    </a:lnTo>
                    <a:lnTo>
                      <a:pt x="7876" y="5102"/>
                    </a:lnTo>
                    <a:lnTo>
                      <a:pt x="8099" y="4931"/>
                    </a:lnTo>
                    <a:lnTo>
                      <a:pt x="8297" y="4760"/>
                    </a:lnTo>
                    <a:lnTo>
                      <a:pt x="8468" y="4563"/>
                    </a:lnTo>
                    <a:lnTo>
                      <a:pt x="8638" y="4340"/>
                    </a:lnTo>
                    <a:lnTo>
                      <a:pt x="8770" y="4116"/>
                    </a:lnTo>
                    <a:lnTo>
                      <a:pt x="8888" y="3866"/>
                    </a:lnTo>
                    <a:lnTo>
                      <a:pt x="8980" y="3616"/>
                    </a:lnTo>
                    <a:lnTo>
                      <a:pt x="9046" y="3354"/>
                    </a:lnTo>
                    <a:lnTo>
                      <a:pt x="9099" y="3077"/>
                    </a:lnTo>
                    <a:lnTo>
                      <a:pt x="9112" y="2788"/>
                    </a:lnTo>
                    <a:lnTo>
                      <a:pt x="9099" y="2499"/>
                    </a:lnTo>
                    <a:lnTo>
                      <a:pt x="9046" y="2223"/>
                    </a:lnTo>
                    <a:lnTo>
                      <a:pt x="8980" y="1960"/>
                    </a:lnTo>
                    <a:lnTo>
                      <a:pt x="8888" y="1697"/>
                    </a:lnTo>
                    <a:lnTo>
                      <a:pt x="8770" y="1460"/>
                    </a:lnTo>
                    <a:lnTo>
                      <a:pt x="8638" y="1224"/>
                    </a:lnTo>
                    <a:lnTo>
                      <a:pt x="8468" y="1013"/>
                    </a:lnTo>
                    <a:lnTo>
                      <a:pt x="8297" y="816"/>
                    </a:lnTo>
                    <a:lnTo>
                      <a:pt x="8099" y="632"/>
                    </a:lnTo>
                    <a:lnTo>
                      <a:pt x="7876" y="474"/>
                    </a:lnTo>
                    <a:lnTo>
                      <a:pt x="7652" y="343"/>
                    </a:lnTo>
                    <a:lnTo>
                      <a:pt x="7403" y="224"/>
                    </a:lnTo>
                    <a:lnTo>
                      <a:pt x="7153" y="119"/>
                    </a:lnTo>
                    <a:lnTo>
                      <a:pt x="6877" y="53"/>
                    </a:lnTo>
                    <a:lnTo>
                      <a:pt x="6601" y="14"/>
                    </a:lnTo>
                    <a:lnTo>
                      <a:pt x="6324" y="1"/>
                    </a:lnTo>
                    <a:close/>
                  </a:path>
                </a:pathLst>
              </a:custGeom>
              <a:solidFill>
                <a:srgbClr val="B0A6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1116;p29">
                <a:extLst>
                  <a:ext uri="{FF2B5EF4-FFF2-40B4-BE49-F238E27FC236}">
                    <a16:creationId xmlns:a16="http://schemas.microsoft.com/office/drawing/2014/main" id="{20B7A6D9-BD43-07AB-9363-1EF3E640CF82}"/>
                  </a:ext>
                </a:extLst>
              </p:cNvPr>
              <p:cNvSpPr/>
              <p:nvPr/>
            </p:nvSpPr>
            <p:spPr>
              <a:xfrm>
                <a:off x="4734009" y="1431395"/>
                <a:ext cx="151289" cy="87004"/>
              </a:xfrm>
              <a:custGeom>
                <a:avLst/>
                <a:gdLst/>
                <a:ahLst/>
                <a:cxnLst/>
                <a:rect l="l" t="t" r="r" b="b"/>
                <a:pathLst>
                  <a:path w="8324" h="4787" fill="none" extrusionOk="0">
                    <a:moveTo>
                      <a:pt x="2394" y="4786"/>
                    </a:moveTo>
                    <a:lnTo>
                      <a:pt x="2394" y="4786"/>
                    </a:lnTo>
                    <a:lnTo>
                      <a:pt x="2144" y="4773"/>
                    </a:lnTo>
                    <a:lnTo>
                      <a:pt x="1907" y="4733"/>
                    </a:lnTo>
                    <a:lnTo>
                      <a:pt x="1684" y="4668"/>
                    </a:lnTo>
                    <a:lnTo>
                      <a:pt x="1460" y="4589"/>
                    </a:lnTo>
                    <a:lnTo>
                      <a:pt x="1250" y="4497"/>
                    </a:lnTo>
                    <a:lnTo>
                      <a:pt x="1053" y="4378"/>
                    </a:lnTo>
                    <a:lnTo>
                      <a:pt x="869" y="4234"/>
                    </a:lnTo>
                    <a:lnTo>
                      <a:pt x="698" y="4076"/>
                    </a:lnTo>
                    <a:lnTo>
                      <a:pt x="540" y="3905"/>
                    </a:lnTo>
                    <a:lnTo>
                      <a:pt x="408" y="3721"/>
                    </a:lnTo>
                    <a:lnTo>
                      <a:pt x="290" y="3524"/>
                    </a:lnTo>
                    <a:lnTo>
                      <a:pt x="185" y="3327"/>
                    </a:lnTo>
                    <a:lnTo>
                      <a:pt x="106" y="3103"/>
                    </a:lnTo>
                    <a:lnTo>
                      <a:pt x="53" y="2866"/>
                    </a:lnTo>
                    <a:lnTo>
                      <a:pt x="14" y="2630"/>
                    </a:lnTo>
                    <a:lnTo>
                      <a:pt x="1" y="2393"/>
                    </a:lnTo>
                    <a:lnTo>
                      <a:pt x="1" y="2393"/>
                    </a:lnTo>
                    <a:lnTo>
                      <a:pt x="14" y="2143"/>
                    </a:lnTo>
                    <a:lnTo>
                      <a:pt x="53" y="1907"/>
                    </a:lnTo>
                    <a:lnTo>
                      <a:pt x="106" y="1683"/>
                    </a:lnTo>
                    <a:lnTo>
                      <a:pt x="185" y="1460"/>
                    </a:lnTo>
                    <a:lnTo>
                      <a:pt x="290" y="1249"/>
                    </a:lnTo>
                    <a:lnTo>
                      <a:pt x="408" y="1052"/>
                    </a:lnTo>
                    <a:lnTo>
                      <a:pt x="540" y="868"/>
                    </a:lnTo>
                    <a:lnTo>
                      <a:pt x="698" y="697"/>
                    </a:lnTo>
                    <a:lnTo>
                      <a:pt x="869" y="552"/>
                    </a:lnTo>
                    <a:lnTo>
                      <a:pt x="1053" y="408"/>
                    </a:lnTo>
                    <a:lnTo>
                      <a:pt x="1250" y="290"/>
                    </a:lnTo>
                    <a:lnTo>
                      <a:pt x="1460" y="184"/>
                    </a:lnTo>
                    <a:lnTo>
                      <a:pt x="1684" y="105"/>
                    </a:lnTo>
                    <a:lnTo>
                      <a:pt x="1907" y="53"/>
                    </a:lnTo>
                    <a:lnTo>
                      <a:pt x="2144" y="13"/>
                    </a:lnTo>
                    <a:lnTo>
                      <a:pt x="2394" y="0"/>
                    </a:lnTo>
                    <a:lnTo>
                      <a:pt x="5930" y="0"/>
                    </a:lnTo>
                    <a:lnTo>
                      <a:pt x="5930" y="0"/>
                    </a:lnTo>
                    <a:lnTo>
                      <a:pt x="6167" y="13"/>
                    </a:lnTo>
                    <a:lnTo>
                      <a:pt x="6404" y="53"/>
                    </a:lnTo>
                    <a:lnTo>
                      <a:pt x="6640" y="105"/>
                    </a:lnTo>
                    <a:lnTo>
                      <a:pt x="6851" y="184"/>
                    </a:lnTo>
                    <a:lnTo>
                      <a:pt x="7061" y="290"/>
                    </a:lnTo>
                    <a:lnTo>
                      <a:pt x="7258" y="408"/>
                    </a:lnTo>
                    <a:lnTo>
                      <a:pt x="7442" y="552"/>
                    </a:lnTo>
                    <a:lnTo>
                      <a:pt x="7613" y="697"/>
                    </a:lnTo>
                    <a:lnTo>
                      <a:pt x="7771" y="868"/>
                    </a:lnTo>
                    <a:lnTo>
                      <a:pt x="7916" y="1052"/>
                    </a:lnTo>
                    <a:lnTo>
                      <a:pt x="8034" y="1249"/>
                    </a:lnTo>
                    <a:lnTo>
                      <a:pt x="8126" y="1460"/>
                    </a:lnTo>
                    <a:lnTo>
                      <a:pt x="8205" y="1683"/>
                    </a:lnTo>
                    <a:lnTo>
                      <a:pt x="8271" y="1907"/>
                    </a:lnTo>
                    <a:lnTo>
                      <a:pt x="8310" y="2143"/>
                    </a:lnTo>
                    <a:lnTo>
                      <a:pt x="8323" y="2393"/>
                    </a:lnTo>
                    <a:lnTo>
                      <a:pt x="8323" y="2393"/>
                    </a:lnTo>
                    <a:lnTo>
                      <a:pt x="8310" y="2630"/>
                    </a:lnTo>
                    <a:lnTo>
                      <a:pt x="8271" y="2866"/>
                    </a:lnTo>
                    <a:lnTo>
                      <a:pt x="8205" y="3103"/>
                    </a:lnTo>
                    <a:lnTo>
                      <a:pt x="8126" y="3327"/>
                    </a:lnTo>
                    <a:lnTo>
                      <a:pt x="8034" y="3524"/>
                    </a:lnTo>
                    <a:lnTo>
                      <a:pt x="7916" y="3721"/>
                    </a:lnTo>
                    <a:lnTo>
                      <a:pt x="7771" y="3905"/>
                    </a:lnTo>
                    <a:lnTo>
                      <a:pt x="7613" y="4076"/>
                    </a:lnTo>
                    <a:lnTo>
                      <a:pt x="7442" y="4234"/>
                    </a:lnTo>
                    <a:lnTo>
                      <a:pt x="7258" y="4378"/>
                    </a:lnTo>
                    <a:lnTo>
                      <a:pt x="7061" y="4497"/>
                    </a:lnTo>
                    <a:lnTo>
                      <a:pt x="6851" y="4589"/>
                    </a:lnTo>
                    <a:lnTo>
                      <a:pt x="6640" y="4668"/>
                    </a:lnTo>
                    <a:lnTo>
                      <a:pt x="6404" y="4733"/>
                    </a:lnTo>
                    <a:lnTo>
                      <a:pt x="6167" y="4773"/>
                    </a:lnTo>
                    <a:lnTo>
                      <a:pt x="5930" y="4786"/>
                    </a:lnTo>
                    <a:lnTo>
                      <a:pt x="2394" y="4786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1117;p29">
                <a:extLst>
                  <a:ext uri="{FF2B5EF4-FFF2-40B4-BE49-F238E27FC236}">
                    <a16:creationId xmlns:a16="http://schemas.microsoft.com/office/drawing/2014/main" id="{8D41BE4A-FEFC-34C0-3C03-86E03E33B1DD}"/>
                  </a:ext>
                </a:extLst>
              </p:cNvPr>
              <p:cNvSpPr/>
              <p:nvPr/>
            </p:nvSpPr>
            <p:spPr>
              <a:xfrm>
                <a:off x="4726848" y="1424216"/>
                <a:ext cx="165611" cy="101344"/>
              </a:xfrm>
              <a:custGeom>
                <a:avLst/>
                <a:gdLst/>
                <a:ahLst/>
                <a:cxnLst/>
                <a:rect l="l" t="t" r="r" b="b"/>
                <a:pathLst>
                  <a:path w="9112" h="5576" fill="none" extrusionOk="0">
                    <a:moveTo>
                      <a:pt x="6324" y="1"/>
                    </a:moveTo>
                    <a:lnTo>
                      <a:pt x="2788" y="1"/>
                    </a:lnTo>
                    <a:lnTo>
                      <a:pt x="2788" y="1"/>
                    </a:lnTo>
                    <a:lnTo>
                      <a:pt x="2498" y="14"/>
                    </a:lnTo>
                    <a:lnTo>
                      <a:pt x="2222" y="53"/>
                    </a:lnTo>
                    <a:lnTo>
                      <a:pt x="1959" y="119"/>
                    </a:lnTo>
                    <a:lnTo>
                      <a:pt x="1696" y="224"/>
                    </a:lnTo>
                    <a:lnTo>
                      <a:pt x="1460" y="343"/>
                    </a:lnTo>
                    <a:lnTo>
                      <a:pt x="1223" y="474"/>
                    </a:lnTo>
                    <a:lnTo>
                      <a:pt x="1013" y="632"/>
                    </a:lnTo>
                    <a:lnTo>
                      <a:pt x="815" y="816"/>
                    </a:lnTo>
                    <a:lnTo>
                      <a:pt x="631" y="1013"/>
                    </a:lnTo>
                    <a:lnTo>
                      <a:pt x="474" y="1224"/>
                    </a:lnTo>
                    <a:lnTo>
                      <a:pt x="329" y="1460"/>
                    </a:lnTo>
                    <a:lnTo>
                      <a:pt x="211" y="1697"/>
                    </a:lnTo>
                    <a:lnTo>
                      <a:pt x="119" y="1960"/>
                    </a:lnTo>
                    <a:lnTo>
                      <a:pt x="53" y="2223"/>
                    </a:lnTo>
                    <a:lnTo>
                      <a:pt x="13" y="2499"/>
                    </a:lnTo>
                    <a:lnTo>
                      <a:pt x="0" y="2788"/>
                    </a:lnTo>
                    <a:lnTo>
                      <a:pt x="0" y="2788"/>
                    </a:lnTo>
                    <a:lnTo>
                      <a:pt x="13" y="3077"/>
                    </a:lnTo>
                    <a:lnTo>
                      <a:pt x="53" y="3354"/>
                    </a:lnTo>
                    <a:lnTo>
                      <a:pt x="119" y="3616"/>
                    </a:lnTo>
                    <a:lnTo>
                      <a:pt x="211" y="3866"/>
                    </a:lnTo>
                    <a:lnTo>
                      <a:pt x="329" y="4116"/>
                    </a:lnTo>
                    <a:lnTo>
                      <a:pt x="474" y="4340"/>
                    </a:lnTo>
                    <a:lnTo>
                      <a:pt x="631" y="4563"/>
                    </a:lnTo>
                    <a:lnTo>
                      <a:pt x="815" y="4760"/>
                    </a:lnTo>
                    <a:lnTo>
                      <a:pt x="1013" y="4931"/>
                    </a:lnTo>
                    <a:lnTo>
                      <a:pt x="1223" y="5102"/>
                    </a:lnTo>
                    <a:lnTo>
                      <a:pt x="1460" y="5234"/>
                    </a:lnTo>
                    <a:lnTo>
                      <a:pt x="1696" y="5352"/>
                    </a:lnTo>
                    <a:lnTo>
                      <a:pt x="1959" y="5444"/>
                    </a:lnTo>
                    <a:lnTo>
                      <a:pt x="2222" y="5523"/>
                    </a:lnTo>
                    <a:lnTo>
                      <a:pt x="2498" y="5562"/>
                    </a:lnTo>
                    <a:lnTo>
                      <a:pt x="2788" y="5576"/>
                    </a:lnTo>
                    <a:lnTo>
                      <a:pt x="6324" y="5576"/>
                    </a:lnTo>
                    <a:lnTo>
                      <a:pt x="6324" y="5576"/>
                    </a:lnTo>
                    <a:lnTo>
                      <a:pt x="6601" y="5562"/>
                    </a:lnTo>
                    <a:lnTo>
                      <a:pt x="6877" y="5523"/>
                    </a:lnTo>
                    <a:lnTo>
                      <a:pt x="7153" y="5444"/>
                    </a:lnTo>
                    <a:lnTo>
                      <a:pt x="7403" y="5352"/>
                    </a:lnTo>
                    <a:lnTo>
                      <a:pt x="7652" y="5234"/>
                    </a:lnTo>
                    <a:lnTo>
                      <a:pt x="7876" y="5102"/>
                    </a:lnTo>
                    <a:lnTo>
                      <a:pt x="8099" y="4931"/>
                    </a:lnTo>
                    <a:lnTo>
                      <a:pt x="8297" y="4760"/>
                    </a:lnTo>
                    <a:lnTo>
                      <a:pt x="8468" y="4563"/>
                    </a:lnTo>
                    <a:lnTo>
                      <a:pt x="8638" y="4340"/>
                    </a:lnTo>
                    <a:lnTo>
                      <a:pt x="8770" y="4116"/>
                    </a:lnTo>
                    <a:lnTo>
                      <a:pt x="8888" y="3866"/>
                    </a:lnTo>
                    <a:lnTo>
                      <a:pt x="8980" y="3616"/>
                    </a:lnTo>
                    <a:lnTo>
                      <a:pt x="9046" y="3354"/>
                    </a:lnTo>
                    <a:lnTo>
                      <a:pt x="9099" y="3077"/>
                    </a:lnTo>
                    <a:lnTo>
                      <a:pt x="9112" y="2788"/>
                    </a:lnTo>
                    <a:lnTo>
                      <a:pt x="9112" y="2788"/>
                    </a:lnTo>
                    <a:lnTo>
                      <a:pt x="9099" y="2499"/>
                    </a:lnTo>
                    <a:lnTo>
                      <a:pt x="9046" y="2223"/>
                    </a:lnTo>
                    <a:lnTo>
                      <a:pt x="8980" y="1960"/>
                    </a:lnTo>
                    <a:lnTo>
                      <a:pt x="8888" y="1697"/>
                    </a:lnTo>
                    <a:lnTo>
                      <a:pt x="8770" y="1460"/>
                    </a:lnTo>
                    <a:lnTo>
                      <a:pt x="8638" y="1224"/>
                    </a:lnTo>
                    <a:lnTo>
                      <a:pt x="8468" y="1013"/>
                    </a:lnTo>
                    <a:lnTo>
                      <a:pt x="8297" y="816"/>
                    </a:lnTo>
                    <a:lnTo>
                      <a:pt x="8099" y="632"/>
                    </a:lnTo>
                    <a:lnTo>
                      <a:pt x="7876" y="474"/>
                    </a:lnTo>
                    <a:lnTo>
                      <a:pt x="7652" y="343"/>
                    </a:lnTo>
                    <a:lnTo>
                      <a:pt x="7403" y="224"/>
                    </a:lnTo>
                    <a:lnTo>
                      <a:pt x="7153" y="119"/>
                    </a:lnTo>
                    <a:lnTo>
                      <a:pt x="6877" y="53"/>
                    </a:lnTo>
                    <a:lnTo>
                      <a:pt x="6601" y="14"/>
                    </a:lnTo>
                    <a:lnTo>
                      <a:pt x="6324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1118;p29">
                <a:extLst>
                  <a:ext uri="{FF2B5EF4-FFF2-40B4-BE49-F238E27FC236}">
                    <a16:creationId xmlns:a16="http://schemas.microsoft.com/office/drawing/2014/main" id="{DC53E976-E23E-4749-21CC-285196F5AE69}"/>
                  </a:ext>
                </a:extLst>
              </p:cNvPr>
              <p:cNvSpPr/>
              <p:nvPr/>
            </p:nvSpPr>
            <p:spPr>
              <a:xfrm>
                <a:off x="4509611" y="1431395"/>
                <a:ext cx="151289" cy="87004"/>
              </a:xfrm>
              <a:custGeom>
                <a:avLst/>
                <a:gdLst/>
                <a:ahLst/>
                <a:cxnLst/>
                <a:rect l="l" t="t" r="r" b="b"/>
                <a:pathLst>
                  <a:path w="8324" h="4787" extrusionOk="0">
                    <a:moveTo>
                      <a:pt x="4340" y="1276"/>
                    </a:moveTo>
                    <a:lnTo>
                      <a:pt x="4524" y="1289"/>
                    </a:lnTo>
                    <a:lnTo>
                      <a:pt x="4708" y="1315"/>
                    </a:lnTo>
                    <a:lnTo>
                      <a:pt x="4879" y="1354"/>
                    </a:lnTo>
                    <a:lnTo>
                      <a:pt x="5063" y="1394"/>
                    </a:lnTo>
                    <a:lnTo>
                      <a:pt x="5221" y="1447"/>
                    </a:lnTo>
                    <a:lnTo>
                      <a:pt x="5549" y="1565"/>
                    </a:lnTo>
                    <a:lnTo>
                      <a:pt x="5865" y="1696"/>
                    </a:lnTo>
                    <a:lnTo>
                      <a:pt x="6141" y="1854"/>
                    </a:lnTo>
                    <a:lnTo>
                      <a:pt x="6417" y="2025"/>
                    </a:lnTo>
                    <a:lnTo>
                      <a:pt x="6667" y="2196"/>
                    </a:lnTo>
                    <a:lnTo>
                      <a:pt x="6890" y="2380"/>
                    </a:lnTo>
                    <a:lnTo>
                      <a:pt x="7088" y="2551"/>
                    </a:lnTo>
                    <a:lnTo>
                      <a:pt x="7259" y="2709"/>
                    </a:lnTo>
                    <a:lnTo>
                      <a:pt x="7403" y="2853"/>
                    </a:lnTo>
                    <a:lnTo>
                      <a:pt x="7614" y="3090"/>
                    </a:lnTo>
                    <a:lnTo>
                      <a:pt x="7706" y="3195"/>
                    </a:lnTo>
                    <a:lnTo>
                      <a:pt x="7719" y="3221"/>
                    </a:lnTo>
                    <a:lnTo>
                      <a:pt x="7745" y="3261"/>
                    </a:lnTo>
                    <a:lnTo>
                      <a:pt x="7745" y="3340"/>
                    </a:lnTo>
                    <a:lnTo>
                      <a:pt x="7719" y="3406"/>
                    </a:lnTo>
                    <a:lnTo>
                      <a:pt x="7706" y="3445"/>
                    </a:lnTo>
                    <a:lnTo>
                      <a:pt x="7666" y="3471"/>
                    </a:lnTo>
                    <a:lnTo>
                      <a:pt x="7614" y="3498"/>
                    </a:lnTo>
                    <a:lnTo>
                      <a:pt x="7548" y="3511"/>
                    </a:lnTo>
                    <a:lnTo>
                      <a:pt x="7508" y="3511"/>
                    </a:lnTo>
                    <a:lnTo>
                      <a:pt x="7469" y="3498"/>
                    </a:lnTo>
                    <a:lnTo>
                      <a:pt x="7429" y="3471"/>
                    </a:lnTo>
                    <a:lnTo>
                      <a:pt x="7390" y="3432"/>
                    </a:lnTo>
                    <a:lnTo>
                      <a:pt x="7324" y="3353"/>
                    </a:lnTo>
                    <a:lnTo>
                      <a:pt x="7140" y="3156"/>
                    </a:lnTo>
                    <a:lnTo>
                      <a:pt x="6838" y="2866"/>
                    </a:lnTo>
                    <a:lnTo>
                      <a:pt x="6654" y="2709"/>
                    </a:lnTo>
                    <a:lnTo>
                      <a:pt x="6457" y="2551"/>
                    </a:lnTo>
                    <a:lnTo>
                      <a:pt x="6220" y="2380"/>
                    </a:lnTo>
                    <a:lnTo>
                      <a:pt x="5970" y="2222"/>
                    </a:lnTo>
                    <a:lnTo>
                      <a:pt x="5707" y="2078"/>
                    </a:lnTo>
                    <a:lnTo>
                      <a:pt x="5431" y="1946"/>
                    </a:lnTo>
                    <a:lnTo>
                      <a:pt x="5129" y="1828"/>
                    </a:lnTo>
                    <a:lnTo>
                      <a:pt x="4971" y="1788"/>
                    </a:lnTo>
                    <a:lnTo>
                      <a:pt x="4813" y="1749"/>
                    </a:lnTo>
                    <a:lnTo>
                      <a:pt x="4655" y="1709"/>
                    </a:lnTo>
                    <a:lnTo>
                      <a:pt x="4497" y="1683"/>
                    </a:lnTo>
                    <a:lnTo>
                      <a:pt x="4327" y="1670"/>
                    </a:lnTo>
                    <a:lnTo>
                      <a:pt x="3985" y="1670"/>
                    </a:lnTo>
                    <a:lnTo>
                      <a:pt x="3827" y="1683"/>
                    </a:lnTo>
                    <a:lnTo>
                      <a:pt x="3656" y="1709"/>
                    </a:lnTo>
                    <a:lnTo>
                      <a:pt x="3498" y="1749"/>
                    </a:lnTo>
                    <a:lnTo>
                      <a:pt x="3340" y="1788"/>
                    </a:lnTo>
                    <a:lnTo>
                      <a:pt x="3183" y="1828"/>
                    </a:lnTo>
                    <a:lnTo>
                      <a:pt x="2893" y="1946"/>
                    </a:lnTo>
                    <a:lnTo>
                      <a:pt x="2604" y="2078"/>
                    </a:lnTo>
                    <a:lnTo>
                      <a:pt x="2341" y="2222"/>
                    </a:lnTo>
                    <a:lnTo>
                      <a:pt x="2091" y="2380"/>
                    </a:lnTo>
                    <a:lnTo>
                      <a:pt x="1868" y="2551"/>
                    </a:lnTo>
                    <a:lnTo>
                      <a:pt x="1658" y="2709"/>
                    </a:lnTo>
                    <a:lnTo>
                      <a:pt x="1473" y="2866"/>
                    </a:lnTo>
                    <a:lnTo>
                      <a:pt x="1184" y="3156"/>
                    </a:lnTo>
                    <a:lnTo>
                      <a:pt x="987" y="3353"/>
                    </a:lnTo>
                    <a:lnTo>
                      <a:pt x="921" y="3432"/>
                    </a:lnTo>
                    <a:lnTo>
                      <a:pt x="895" y="3471"/>
                    </a:lnTo>
                    <a:lnTo>
                      <a:pt x="856" y="3498"/>
                    </a:lnTo>
                    <a:lnTo>
                      <a:pt x="816" y="3511"/>
                    </a:lnTo>
                    <a:lnTo>
                      <a:pt x="764" y="3511"/>
                    </a:lnTo>
                    <a:lnTo>
                      <a:pt x="711" y="3498"/>
                    </a:lnTo>
                    <a:lnTo>
                      <a:pt x="645" y="3471"/>
                    </a:lnTo>
                    <a:lnTo>
                      <a:pt x="619" y="3445"/>
                    </a:lnTo>
                    <a:lnTo>
                      <a:pt x="593" y="3406"/>
                    </a:lnTo>
                    <a:lnTo>
                      <a:pt x="566" y="3340"/>
                    </a:lnTo>
                    <a:lnTo>
                      <a:pt x="579" y="3261"/>
                    </a:lnTo>
                    <a:lnTo>
                      <a:pt x="593" y="3221"/>
                    </a:lnTo>
                    <a:lnTo>
                      <a:pt x="619" y="3195"/>
                    </a:lnTo>
                    <a:lnTo>
                      <a:pt x="698" y="3090"/>
                    </a:lnTo>
                    <a:lnTo>
                      <a:pt x="908" y="2853"/>
                    </a:lnTo>
                    <a:lnTo>
                      <a:pt x="1053" y="2709"/>
                    </a:lnTo>
                    <a:lnTo>
                      <a:pt x="1237" y="2551"/>
                    </a:lnTo>
                    <a:lnTo>
                      <a:pt x="1434" y="2380"/>
                    </a:lnTo>
                    <a:lnTo>
                      <a:pt x="1658" y="2196"/>
                    </a:lnTo>
                    <a:lnTo>
                      <a:pt x="1907" y="2025"/>
                    </a:lnTo>
                    <a:lnTo>
                      <a:pt x="2170" y="1854"/>
                    </a:lnTo>
                    <a:lnTo>
                      <a:pt x="2460" y="1696"/>
                    </a:lnTo>
                    <a:lnTo>
                      <a:pt x="2762" y="1565"/>
                    </a:lnTo>
                    <a:lnTo>
                      <a:pt x="3091" y="1447"/>
                    </a:lnTo>
                    <a:lnTo>
                      <a:pt x="3262" y="1394"/>
                    </a:lnTo>
                    <a:lnTo>
                      <a:pt x="3433" y="1354"/>
                    </a:lnTo>
                    <a:lnTo>
                      <a:pt x="3603" y="1315"/>
                    </a:lnTo>
                    <a:lnTo>
                      <a:pt x="3788" y="1289"/>
                    </a:lnTo>
                    <a:lnTo>
                      <a:pt x="3972" y="1276"/>
                    </a:lnTo>
                    <a:close/>
                    <a:moveTo>
                      <a:pt x="2394" y="0"/>
                    </a:moveTo>
                    <a:lnTo>
                      <a:pt x="2144" y="13"/>
                    </a:lnTo>
                    <a:lnTo>
                      <a:pt x="1907" y="53"/>
                    </a:lnTo>
                    <a:lnTo>
                      <a:pt x="1684" y="105"/>
                    </a:lnTo>
                    <a:lnTo>
                      <a:pt x="1460" y="184"/>
                    </a:lnTo>
                    <a:lnTo>
                      <a:pt x="1250" y="290"/>
                    </a:lnTo>
                    <a:lnTo>
                      <a:pt x="1053" y="408"/>
                    </a:lnTo>
                    <a:lnTo>
                      <a:pt x="869" y="552"/>
                    </a:lnTo>
                    <a:lnTo>
                      <a:pt x="698" y="697"/>
                    </a:lnTo>
                    <a:lnTo>
                      <a:pt x="540" y="868"/>
                    </a:lnTo>
                    <a:lnTo>
                      <a:pt x="409" y="1052"/>
                    </a:lnTo>
                    <a:lnTo>
                      <a:pt x="290" y="1249"/>
                    </a:lnTo>
                    <a:lnTo>
                      <a:pt x="185" y="1460"/>
                    </a:lnTo>
                    <a:lnTo>
                      <a:pt x="106" y="1683"/>
                    </a:lnTo>
                    <a:lnTo>
                      <a:pt x="54" y="1907"/>
                    </a:lnTo>
                    <a:lnTo>
                      <a:pt x="14" y="2143"/>
                    </a:lnTo>
                    <a:lnTo>
                      <a:pt x="1" y="2393"/>
                    </a:lnTo>
                    <a:lnTo>
                      <a:pt x="14" y="2630"/>
                    </a:lnTo>
                    <a:lnTo>
                      <a:pt x="54" y="2866"/>
                    </a:lnTo>
                    <a:lnTo>
                      <a:pt x="106" y="3103"/>
                    </a:lnTo>
                    <a:lnTo>
                      <a:pt x="185" y="3327"/>
                    </a:lnTo>
                    <a:lnTo>
                      <a:pt x="290" y="3524"/>
                    </a:lnTo>
                    <a:lnTo>
                      <a:pt x="409" y="3721"/>
                    </a:lnTo>
                    <a:lnTo>
                      <a:pt x="540" y="3905"/>
                    </a:lnTo>
                    <a:lnTo>
                      <a:pt x="698" y="4076"/>
                    </a:lnTo>
                    <a:lnTo>
                      <a:pt x="869" y="4234"/>
                    </a:lnTo>
                    <a:lnTo>
                      <a:pt x="1053" y="4378"/>
                    </a:lnTo>
                    <a:lnTo>
                      <a:pt x="1250" y="4497"/>
                    </a:lnTo>
                    <a:lnTo>
                      <a:pt x="1460" y="4589"/>
                    </a:lnTo>
                    <a:lnTo>
                      <a:pt x="1684" y="4668"/>
                    </a:lnTo>
                    <a:lnTo>
                      <a:pt x="1907" y="4733"/>
                    </a:lnTo>
                    <a:lnTo>
                      <a:pt x="2144" y="4773"/>
                    </a:lnTo>
                    <a:lnTo>
                      <a:pt x="2394" y="4786"/>
                    </a:lnTo>
                    <a:lnTo>
                      <a:pt x="5931" y="4786"/>
                    </a:lnTo>
                    <a:lnTo>
                      <a:pt x="6167" y="4773"/>
                    </a:lnTo>
                    <a:lnTo>
                      <a:pt x="6404" y="4733"/>
                    </a:lnTo>
                    <a:lnTo>
                      <a:pt x="6641" y="4668"/>
                    </a:lnTo>
                    <a:lnTo>
                      <a:pt x="6851" y="4589"/>
                    </a:lnTo>
                    <a:lnTo>
                      <a:pt x="7061" y="4497"/>
                    </a:lnTo>
                    <a:lnTo>
                      <a:pt x="7259" y="4378"/>
                    </a:lnTo>
                    <a:lnTo>
                      <a:pt x="7443" y="4234"/>
                    </a:lnTo>
                    <a:lnTo>
                      <a:pt x="7614" y="4076"/>
                    </a:lnTo>
                    <a:lnTo>
                      <a:pt x="7771" y="3905"/>
                    </a:lnTo>
                    <a:lnTo>
                      <a:pt x="7903" y="3721"/>
                    </a:lnTo>
                    <a:lnTo>
                      <a:pt x="8034" y="3524"/>
                    </a:lnTo>
                    <a:lnTo>
                      <a:pt x="8126" y="3327"/>
                    </a:lnTo>
                    <a:lnTo>
                      <a:pt x="8205" y="3103"/>
                    </a:lnTo>
                    <a:lnTo>
                      <a:pt x="8271" y="2866"/>
                    </a:lnTo>
                    <a:lnTo>
                      <a:pt x="8310" y="2630"/>
                    </a:lnTo>
                    <a:lnTo>
                      <a:pt x="8324" y="2393"/>
                    </a:lnTo>
                    <a:lnTo>
                      <a:pt x="8310" y="2143"/>
                    </a:lnTo>
                    <a:lnTo>
                      <a:pt x="8271" y="1907"/>
                    </a:lnTo>
                    <a:lnTo>
                      <a:pt x="8205" y="1683"/>
                    </a:lnTo>
                    <a:lnTo>
                      <a:pt x="8126" y="1460"/>
                    </a:lnTo>
                    <a:lnTo>
                      <a:pt x="8034" y="1249"/>
                    </a:lnTo>
                    <a:lnTo>
                      <a:pt x="7903" y="1052"/>
                    </a:lnTo>
                    <a:lnTo>
                      <a:pt x="7771" y="868"/>
                    </a:lnTo>
                    <a:lnTo>
                      <a:pt x="7614" y="697"/>
                    </a:lnTo>
                    <a:lnTo>
                      <a:pt x="7443" y="552"/>
                    </a:lnTo>
                    <a:lnTo>
                      <a:pt x="7259" y="408"/>
                    </a:lnTo>
                    <a:lnTo>
                      <a:pt x="7061" y="290"/>
                    </a:lnTo>
                    <a:lnTo>
                      <a:pt x="6851" y="184"/>
                    </a:lnTo>
                    <a:lnTo>
                      <a:pt x="6641" y="105"/>
                    </a:lnTo>
                    <a:lnTo>
                      <a:pt x="6404" y="53"/>
                    </a:lnTo>
                    <a:lnTo>
                      <a:pt x="6167" y="13"/>
                    </a:lnTo>
                    <a:lnTo>
                      <a:pt x="5931" y="0"/>
                    </a:lnTo>
                    <a:close/>
                  </a:path>
                </a:pathLst>
              </a:custGeom>
              <a:solidFill>
                <a:srgbClr val="EAEDD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1119;p29">
                <a:extLst>
                  <a:ext uri="{FF2B5EF4-FFF2-40B4-BE49-F238E27FC236}">
                    <a16:creationId xmlns:a16="http://schemas.microsoft.com/office/drawing/2014/main" id="{7159C91C-F153-4B71-D715-2627192C6FC1}"/>
                  </a:ext>
                </a:extLst>
              </p:cNvPr>
              <p:cNvSpPr/>
              <p:nvPr/>
            </p:nvSpPr>
            <p:spPr>
              <a:xfrm>
                <a:off x="4519898" y="1454569"/>
                <a:ext cx="130478" cy="40639"/>
              </a:xfrm>
              <a:custGeom>
                <a:avLst/>
                <a:gdLst/>
                <a:ahLst/>
                <a:cxnLst/>
                <a:rect l="l" t="t" r="r" b="b"/>
                <a:pathLst>
                  <a:path w="7179" h="2236" fill="none" extrusionOk="0">
                    <a:moveTo>
                      <a:pt x="198" y="2236"/>
                    </a:moveTo>
                    <a:lnTo>
                      <a:pt x="198" y="2236"/>
                    </a:lnTo>
                    <a:lnTo>
                      <a:pt x="145" y="2223"/>
                    </a:lnTo>
                    <a:lnTo>
                      <a:pt x="79" y="2196"/>
                    </a:lnTo>
                    <a:lnTo>
                      <a:pt x="79" y="2196"/>
                    </a:lnTo>
                    <a:lnTo>
                      <a:pt x="53" y="2170"/>
                    </a:lnTo>
                    <a:lnTo>
                      <a:pt x="27" y="2131"/>
                    </a:lnTo>
                    <a:lnTo>
                      <a:pt x="0" y="2065"/>
                    </a:lnTo>
                    <a:lnTo>
                      <a:pt x="13" y="1986"/>
                    </a:lnTo>
                    <a:lnTo>
                      <a:pt x="27" y="1946"/>
                    </a:lnTo>
                    <a:lnTo>
                      <a:pt x="53" y="1920"/>
                    </a:lnTo>
                    <a:lnTo>
                      <a:pt x="53" y="1920"/>
                    </a:lnTo>
                    <a:lnTo>
                      <a:pt x="132" y="1815"/>
                    </a:lnTo>
                    <a:lnTo>
                      <a:pt x="342" y="1578"/>
                    </a:lnTo>
                    <a:lnTo>
                      <a:pt x="487" y="1434"/>
                    </a:lnTo>
                    <a:lnTo>
                      <a:pt x="671" y="1276"/>
                    </a:lnTo>
                    <a:lnTo>
                      <a:pt x="868" y="1105"/>
                    </a:lnTo>
                    <a:lnTo>
                      <a:pt x="1092" y="921"/>
                    </a:lnTo>
                    <a:lnTo>
                      <a:pt x="1341" y="750"/>
                    </a:lnTo>
                    <a:lnTo>
                      <a:pt x="1604" y="579"/>
                    </a:lnTo>
                    <a:lnTo>
                      <a:pt x="1894" y="421"/>
                    </a:lnTo>
                    <a:lnTo>
                      <a:pt x="2196" y="290"/>
                    </a:lnTo>
                    <a:lnTo>
                      <a:pt x="2525" y="172"/>
                    </a:lnTo>
                    <a:lnTo>
                      <a:pt x="2696" y="119"/>
                    </a:lnTo>
                    <a:lnTo>
                      <a:pt x="2867" y="79"/>
                    </a:lnTo>
                    <a:lnTo>
                      <a:pt x="3037" y="40"/>
                    </a:lnTo>
                    <a:lnTo>
                      <a:pt x="3222" y="14"/>
                    </a:lnTo>
                    <a:lnTo>
                      <a:pt x="3406" y="1"/>
                    </a:lnTo>
                    <a:lnTo>
                      <a:pt x="3590" y="1"/>
                    </a:lnTo>
                    <a:lnTo>
                      <a:pt x="3590" y="1"/>
                    </a:lnTo>
                    <a:lnTo>
                      <a:pt x="3774" y="1"/>
                    </a:lnTo>
                    <a:lnTo>
                      <a:pt x="3958" y="14"/>
                    </a:lnTo>
                    <a:lnTo>
                      <a:pt x="4142" y="40"/>
                    </a:lnTo>
                    <a:lnTo>
                      <a:pt x="4313" y="79"/>
                    </a:lnTo>
                    <a:lnTo>
                      <a:pt x="4497" y="119"/>
                    </a:lnTo>
                    <a:lnTo>
                      <a:pt x="4655" y="172"/>
                    </a:lnTo>
                    <a:lnTo>
                      <a:pt x="4983" y="290"/>
                    </a:lnTo>
                    <a:lnTo>
                      <a:pt x="5299" y="421"/>
                    </a:lnTo>
                    <a:lnTo>
                      <a:pt x="5575" y="579"/>
                    </a:lnTo>
                    <a:lnTo>
                      <a:pt x="5851" y="750"/>
                    </a:lnTo>
                    <a:lnTo>
                      <a:pt x="6101" y="921"/>
                    </a:lnTo>
                    <a:lnTo>
                      <a:pt x="6324" y="1105"/>
                    </a:lnTo>
                    <a:lnTo>
                      <a:pt x="6522" y="1276"/>
                    </a:lnTo>
                    <a:lnTo>
                      <a:pt x="6693" y="1434"/>
                    </a:lnTo>
                    <a:lnTo>
                      <a:pt x="6837" y="1578"/>
                    </a:lnTo>
                    <a:lnTo>
                      <a:pt x="7048" y="1815"/>
                    </a:lnTo>
                    <a:lnTo>
                      <a:pt x="7140" y="1920"/>
                    </a:lnTo>
                    <a:lnTo>
                      <a:pt x="7140" y="1920"/>
                    </a:lnTo>
                    <a:lnTo>
                      <a:pt x="7153" y="1946"/>
                    </a:lnTo>
                    <a:lnTo>
                      <a:pt x="7179" y="1986"/>
                    </a:lnTo>
                    <a:lnTo>
                      <a:pt x="7179" y="2065"/>
                    </a:lnTo>
                    <a:lnTo>
                      <a:pt x="7153" y="2131"/>
                    </a:lnTo>
                    <a:lnTo>
                      <a:pt x="7140" y="2170"/>
                    </a:lnTo>
                    <a:lnTo>
                      <a:pt x="7100" y="2196"/>
                    </a:lnTo>
                    <a:lnTo>
                      <a:pt x="7100" y="2196"/>
                    </a:lnTo>
                    <a:lnTo>
                      <a:pt x="7048" y="2223"/>
                    </a:lnTo>
                    <a:lnTo>
                      <a:pt x="6982" y="2236"/>
                    </a:lnTo>
                    <a:lnTo>
                      <a:pt x="6982" y="2236"/>
                    </a:lnTo>
                    <a:lnTo>
                      <a:pt x="6942" y="2236"/>
                    </a:lnTo>
                    <a:lnTo>
                      <a:pt x="6903" y="2223"/>
                    </a:lnTo>
                    <a:lnTo>
                      <a:pt x="6863" y="2196"/>
                    </a:lnTo>
                    <a:lnTo>
                      <a:pt x="6824" y="2157"/>
                    </a:lnTo>
                    <a:lnTo>
                      <a:pt x="6824" y="2157"/>
                    </a:lnTo>
                    <a:lnTo>
                      <a:pt x="6758" y="2078"/>
                    </a:lnTo>
                    <a:lnTo>
                      <a:pt x="6574" y="1881"/>
                    </a:lnTo>
                    <a:lnTo>
                      <a:pt x="6272" y="1591"/>
                    </a:lnTo>
                    <a:lnTo>
                      <a:pt x="6088" y="1434"/>
                    </a:lnTo>
                    <a:lnTo>
                      <a:pt x="5891" y="1276"/>
                    </a:lnTo>
                    <a:lnTo>
                      <a:pt x="5654" y="1105"/>
                    </a:lnTo>
                    <a:lnTo>
                      <a:pt x="5404" y="947"/>
                    </a:lnTo>
                    <a:lnTo>
                      <a:pt x="5141" y="803"/>
                    </a:lnTo>
                    <a:lnTo>
                      <a:pt x="4865" y="671"/>
                    </a:lnTo>
                    <a:lnTo>
                      <a:pt x="4563" y="553"/>
                    </a:lnTo>
                    <a:lnTo>
                      <a:pt x="4405" y="513"/>
                    </a:lnTo>
                    <a:lnTo>
                      <a:pt x="4247" y="474"/>
                    </a:lnTo>
                    <a:lnTo>
                      <a:pt x="4089" y="434"/>
                    </a:lnTo>
                    <a:lnTo>
                      <a:pt x="3931" y="408"/>
                    </a:lnTo>
                    <a:lnTo>
                      <a:pt x="3761" y="395"/>
                    </a:lnTo>
                    <a:lnTo>
                      <a:pt x="3590" y="395"/>
                    </a:lnTo>
                    <a:lnTo>
                      <a:pt x="3590" y="395"/>
                    </a:lnTo>
                    <a:lnTo>
                      <a:pt x="3419" y="395"/>
                    </a:lnTo>
                    <a:lnTo>
                      <a:pt x="3261" y="408"/>
                    </a:lnTo>
                    <a:lnTo>
                      <a:pt x="3090" y="434"/>
                    </a:lnTo>
                    <a:lnTo>
                      <a:pt x="2932" y="474"/>
                    </a:lnTo>
                    <a:lnTo>
                      <a:pt x="2774" y="513"/>
                    </a:lnTo>
                    <a:lnTo>
                      <a:pt x="2617" y="553"/>
                    </a:lnTo>
                    <a:lnTo>
                      <a:pt x="2327" y="671"/>
                    </a:lnTo>
                    <a:lnTo>
                      <a:pt x="2038" y="803"/>
                    </a:lnTo>
                    <a:lnTo>
                      <a:pt x="1775" y="947"/>
                    </a:lnTo>
                    <a:lnTo>
                      <a:pt x="1525" y="1105"/>
                    </a:lnTo>
                    <a:lnTo>
                      <a:pt x="1302" y="1276"/>
                    </a:lnTo>
                    <a:lnTo>
                      <a:pt x="1092" y="1434"/>
                    </a:lnTo>
                    <a:lnTo>
                      <a:pt x="907" y="1591"/>
                    </a:lnTo>
                    <a:lnTo>
                      <a:pt x="618" y="1881"/>
                    </a:lnTo>
                    <a:lnTo>
                      <a:pt x="421" y="2078"/>
                    </a:lnTo>
                    <a:lnTo>
                      <a:pt x="355" y="2157"/>
                    </a:lnTo>
                    <a:lnTo>
                      <a:pt x="355" y="2157"/>
                    </a:lnTo>
                    <a:lnTo>
                      <a:pt x="329" y="2196"/>
                    </a:lnTo>
                    <a:lnTo>
                      <a:pt x="290" y="2223"/>
                    </a:lnTo>
                    <a:lnTo>
                      <a:pt x="250" y="2236"/>
                    </a:lnTo>
                    <a:lnTo>
                      <a:pt x="198" y="2236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1120;p29">
                <a:extLst>
                  <a:ext uri="{FF2B5EF4-FFF2-40B4-BE49-F238E27FC236}">
                    <a16:creationId xmlns:a16="http://schemas.microsoft.com/office/drawing/2014/main" id="{5E6B1E84-F0E3-7B1E-063B-A6EE5A45B15A}"/>
                  </a:ext>
                </a:extLst>
              </p:cNvPr>
              <p:cNvSpPr/>
              <p:nvPr/>
            </p:nvSpPr>
            <p:spPr>
              <a:xfrm>
                <a:off x="4509611" y="1431395"/>
                <a:ext cx="151289" cy="87004"/>
              </a:xfrm>
              <a:custGeom>
                <a:avLst/>
                <a:gdLst/>
                <a:ahLst/>
                <a:cxnLst/>
                <a:rect l="l" t="t" r="r" b="b"/>
                <a:pathLst>
                  <a:path w="8324" h="4787" fill="none" extrusionOk="0">
                    <a:moveTo>
                      <a:pt x="5931" y="0"/>
                    </a:moveTo>
                    <a:lnTo>
                      <a:pt x="2394" y="0"/>
                    </a:lnTo>
                    <a:lnTo>
                      <a:pt x="2394" y="0"/>
                    </a:lnTo>
                    <a:lnTo>
                      <a:pt x="2144" y="13"/>
                    </a:lnTo>
                    <a:lnTo>
                      <a:pt x="1907" y="53"/>
                    </a:lnTo>
                    <a:lnTo>
                      <a:pt x="1684" y="105"/>
                    </a:lnTo>
                    <a:lnTo>
                      <a:pt x="1460" y="184"/>
                    </a:lnTo>
                    <a:lnTo>
                      <a:pt x="1250" y="290"/>
                    </a:lnTo>
                    <a:lnTo>
                      <a:pt x="1053" y="408"/>
                    </a:lnTo>
                    <a:lnTo>
                      <a:pt x="869" y="552"/>
                    </a:lnTo>
                    <a:lnTo>
                      <a:pt x="698" y="697"/>
                    </a:lnTo>
                    <a:lnTo>
                      <a:pt x="540" y="868"/>
                    </a:lnTo>
                    <a:lnTo>
                      <a:pt x="409" y="1052"/>
                    </a:lnTo>
                    <a:lnTo>
                      <a:pt x="290" y="1249"/>
                    </a:lnTo>
                    <a:lnTo>
                      <a:pt x="185" y="1460"/>
                    </a:lnTo>
                    <a:lnTo>
                      <a:pt x="106" y="1683"/>
                    </a:lnTo>
                    <a:lnTo>
                      <a:pt x="54" y="1907"/>
                    </a:lnTo>
                    <a:lnTo>
                      <a:pt x="14" y="2143"/>
                    </a:lnTo>
                    <a:lnTo>
                      <a:pt x="1" y="2393"/>
                    </a:lnTo>
                    <a:lnTo>
                      <a:pt x="1" y="2393"/>
                    </a:lnTo>
                    <a:lnTo>
                      <a:pt x="14" y="2630"/>
                    </a:lnTo>
                    <a:lnTo>
                      <a:pt x="54" y="2866"/>
                    </a:lnTo>
                    <a:lnTo>
                      <a:pt x="106" y="3103"/>
                    </a:lnTo>
                    <a:lnTo>
                      <a:pt x="185" y="3327"/>
                    </a:lnTo>
                    <a:lnTo>
                      <a:pt x="290" y="3524"/>
                    </a:lnTo>
                    <a:lnTo>
                      <a:pt x="409" y="3721"/>
                    </a:lnTo>
                    <a:lnTo>
                      <a:pt x="540" y="3905"/>
                    </a:lnTo>
                    <a:lnTo>
                      <a:pt x="698" y="4076"/>
                    </a:lnTo>
                    <a:lnTo>
                      <a:pt x="869" y="4234"/>
                    </a:lnTo>
                    <a:lnTo>
                      <a:pt x="1053" y="4378"/>
                    </a:lnTo>
                    <a:lnTo>
                      <a:pt x="1250" y="4497"/>
                    </a:lnTo>
                    <a:lnTo>
                      <a:pt x="1460" y="4589"/>
                    </a:lnTo>
                    <a:lnTo>
                      <a:pt x="1684" y="4668"/>
                    </a:lnTo>
                    <a:lnTo>
                      <a:pt x="1907" y="4733"/>
                    </a:lnTo>
                    <a:lnTo>
                      <a:pt x="2144" y="4773"/>
                    </a:lnTo>
                    <a:lnTo>
                      <a:pt x="2394" y="4786"/>
                    </a:lnTo>
                    <a:lnTo>
                      <a:pt x="5931" y="4786"/>
                    </a:lnTo>
                    <a:lnTo>
                      <a:pt x="5931" y="4786"/>
                    </a:lnTo>
                    <a:lnTo>
                      <a:pt x="6167" y="4773"/>
                    </a:lnTo>
                    <a:lnTo>
                      <a:pt x="6404" y="4733"/>
                    </a:lnTo>
                    <a:lnTo>
                      <a:pt x="6641" y="4668"/>
                    </a:lnTo>
                    <a:lnTo>
                      <a:pt x="6851" y="4589"/>
                    </a:lnTo>
                    <a:lnTo>
                      <a:pt x="7061" y="4497"/>
                    </a:lnTo>
                    <a:lnTo>
                      <a:pt x="7259" y="4378"/>
                    </a:lnTo>
                    <a:lnTo>
                      <a:pt x="7443" y="4234"/>
                    </a:lnTo>
                    <a:lnTo>
                      <a:pt x="7614" y="4076"/>
                    </a:lnTo>
                    <a:lnTo>
                      <a:pt x="7771" y="3905"/>
                    </a:lnTo>
                    <a:lnTo>
                      <a:pt x="7903" y="3721"/>
                    </a:lnTo>
                    <a:lnTo>
                      <a:pt x="8034" y="3524"/>
                    </a:lnTo>
                    <a:lnTo>
                      <a:pt x="8126" y="3327"/>
                    </a:lnTo>
                    <a:lnTo>
                      <a:pt x="8205" y="3103"/>
                    </a:lnTo>
                    <a:lnTo>
                      <a:pt x="8271" y="2866"/>
                    </a:lnTo>
                    <a:lnTo>
                      <a:pt x="8310" y="2630"/>
                    </a:lnTo>
                    <a:lnTo>
                      <a:pt x="8324" y="2393"/>
                    </a:lnTo>
                    <a:lnTo>
                      <a:pt x="8324" y="2393"/>
                    </a:lnTo>
                    <a:lnTo>
                      <a:pt x="8310" y="2143"/>
                    </a:lnTo>
                    <a:lnTo>
                      <a:pt x="8271" y="1907"/>
                    </a:lnTo>
                    <a:lnTo>
                      <a:pt x="8205" y="1683"/>
                    </a:lnTo>
                    <a:lnTo>
                      <a:pt x="8126" y="1460"/>
                    </a:lnTo>
                    <a:lnTo>
                      <a:pt x="8034" y="1249"/>
                    </a:lnTo>
                    <a:lnTo>
                      <a:pt x="7903" y="1052"/>
                    </a:lnTo>
                    <a:lnTo>
                      <a:pt x="7771" y="868"/>
                    </a:lnTo>
                    <a:lnTo>
                      <a:pt x="7614" y="697"/>
                    </a:lnTo>
                    <a:lnTo>
                      <a:pt x="7443" y="552"/>
                    </a:lnTo>
                    <a:lnTo>
                      <a:pt x="7259" y="408"/>
                    </a:lnTo>
                    <a:lnTo>
                      <a:pt x="7061" y="290"/>
                    </a:lnTo>
                    <a:lnTo>
                      <a:pt x="6851" y="184"/>
                    </a:lnTo>
                    <a:lnTo>
                      <a:pt x="6641" y="105"/>
                    </a:lnTo>
                    <a:lnTo>
                      <a:pt x="6404" y="53"/>
                    </a:lnTo>
                    <a:lnTo>
                      <a:pt x="6167" y="13"/>
                    </a:lnTo>
                    <a:lnTo>
                      <a:pt x="5931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1121;p29">
                <a:extLst>
                  <a:ext uri="{FF2B5EF4-FFF2-40B4-BE49-F238E27FC236}">
                    <a16:creationId xmlns:a16="http://schemas.microsoft.com/office/drawing/2014/main" id="{6056C9C9-D3ED-1D06-2D34-55ECF4AA677D}"/>
                  </a:ext>
                </a:extLst>
              </p:cNvPr>
              <p:cNvSpPr/>
              <p:nvPr/>
            </p:nvSpPr>
            <p:spPr>
              <a:xfrm>
                <a:off x="4519898" y="1454569"/>
                <a:ext cx="130478" cy="40639"/>
              </a:xfrm>
              <a:custGeom>
                <a:avLst/>
                <a:gdLst/>
                <a:ahLst/>
                <a:cxnLst/>
                <a:rect l="l" t="t" r="r" b="b"/>
                <a:pathLst>
                  <a:path w="7179" h="2236" extrusionOk="0">
                    <a:moveTo>
                      <a:pt x="3406" y="1"/>
                    </a:moveTo>
                    <a:lnTo>
                      <a:pt x="3222" y="14"/>
                    </a:lnTo>
                    <a:lnTo>
                      <a:pt x="3037" y="40"/>
                    </a:lnTo>
                    <a:lnTo>
                      <a:pt x="2867" y="79"/>
                    </a:lnTo>
                    <a:lnTo>
                      <a:pt x="2696" y="119"/>
                    </a:lnTo>
                    <a:lnTo>
                      <a:pt x="2525" y="172"/>
                    </a:lnTo>
                    <a:lnTo>
                      <a:pt x="2196" y="290"/>
                    </a:lnTo>
                    <a:lnTo>
                      <a:pt x="1894" y="421"/>
                    </a:lnTo>
                    <a:lnTo>
                      <a:pt x="1604" y="579"/>
                    </a:lnTo>
                    <a:lnTo>
                      <a:pt x="1341" y="750"/>
                    </a:lnTo>
                    <a:lnTo>
                      <a:pt x="1092" y="921"/>
                    </a:lnTo>
                    <a:lnTo>
                      <a:pt x="868" y="1105"/>
                    </a:lnTo>
                    <a:lnTo>
                      <a:pt x="671" y="1276"/>
                    </a:lnTo>
                    <a:lnTo>
                      <a:pt x="487" y="1434"/>
                    </a:lnTo>
                    <a:lnTo>
                      <a:pt x="342" y="1578"/>
                    </a:lnTo>
                    <a:lnTo>
                      <a:pt x="132" y="1815"/>
                    </a:lnTo>
                    <a:lnTo>
                      <a:pt x="53" y="1920"/>
                    </a:lnTo>
                    <a:lnTo>
                      <a:pt x="27" y="1946"/>
                    </a:lnTo>
                    <a:lnTo>
                      <a:pt x="13" y="1986"/>
                    </a:lnTo>
                    <a:lnTo>
                      <a:pt x="0" y="2065"/>
                    </a:lnTo>
                    <a:lnTo>
                      <a:pt x="27" y="2131"/>
                    </a:lnTo>
                    <a:lnTo>
                      <a:pt x="53" y="2170"/>
                    </a:lnTo>
                    <a:lnTo>
                      <a:pt x="79" y="2196"/>
                    </a:lnTo>
                    <a:lnTo>
                      <a:pt x="145" y="2223"/>
                    </a:lnTo>
                    <a:lnTo>
                      <a:pt x="198" y="2236"/>
                    </a:lnTo>
                    <a:lnTo>
                      <a:pt x="250" y="2236"/>
                    </a:lnTo>
                    <a:lnTo>
                      <a:pt x="290" y="2223"/>
                    </a:lnTo>
                    <a:lnTo>
                      <a:pt x="329" y="2196"/>
                    </a:lnTo>
                    <a:lnTo>
                      <a:pt x="355" y="2157"/>
                    </a:lnTo>
                    <a:lnTo>
                      <a:pt x="421" y="2078"/>
                    </a:lnTo>
                    <a:lnTo>
                      <a:pt x="618" y="1881"/>
                    </a:lnTo>
                    <a:lnTo>
                      <a:pt x="907" y="1591"/>
                    </a:lnTo>
                    <a:lnTo>
                      <a:pt x="1092" y="1434"/>
                    </a:lnTo>
                    <a:lnTo>
                      <a:pt x="1302" y="1276"/>
                    </a:lnTo>
                    <a:lnTo>
                      <a:pt x="1525" y="1105"/>
                    </a:lnTo>
                    <a:lnTo>
                      <a:pt x="1775" y="947"/>
                    </a:lnTo>
                    <a:lnTo>
                      <a:pt x="2038" y="803"/>
                    </a:lnTo>
                    <a:lnTo>
                      <a:pt x="2327" y="671"/>
                    </a:lnTo>
                    <a:lnTo>
                      <a:pt x="2617" y="553"/>
                    </a:lnTo>
                    <a:lnTo>
                      <a:pt x="2774" y="513"/>
                    </a:lnTo>
                    <a:lnTo>
                      <a:pt x="2932" y="474"/>
                    </a:lnTo>
                    <a:lnTo>
                      <a:pt x="3090" y="434"/>
                    </a:lnTo>
                    <a:lnTo>
                      <a:pt x="3261" y="408"/>
                    </a:lnTo>
                    <a:lnTo>
                      <a:pt x="3419" y="395"/>
                    </a:lnTo>
                    <a:lnTo>
                      <a:pt x="3761" y="395"/>
                    </a:lnTo>
                    <a:lnTo>
                      <a:pt x="3931" y="408"/>
                    </a:lnTo>
                    <a:lnTo>
                      <a:pt x="4089" y="434"/>
                    </a:lnTo>
                    <a:lnTo>
                      <a:pt x="4247" y="474"/>
                    </a:lnTo>
                    <a:lnTo>
                      <a:pt x="4405" y="513"/>
                    </a:lnTo>
                    <a:lnTo>
                      <a:pt x="4563" y="553"/>
                    </a:lnTo>
                    <a:lnTo>
                      <a:pt x="4865" y="671"/>
                    </a:lnTo>
                    <a:lnTo>
                      <a:pt x="5141" y="803"/>
                    </a:lnTo>
                    <a:lnTo>
                      <a:pt x="5404" y="947"/>
                    </a:lnTo>
                    <a:lnTo>
                      <a:pt x="5654" y="1105"/>
                    </a:lnTo>
                    <a:lnTo>
                      <a:pt x="5891" y="1276"/>
                    </a:lnTo>
                    <a:lnTo>
                      <a:pt x="6088" y="1434"/>
                    </a:lnTo>
                    <a:lnTo>
                      <a:pt x="6272" y="1591"/>
                    </a:lnTo>
                    <a:lnTo>
                      <a:pt x="6574" y="1881"/>
                    </a:lnTo>
                    <a:lnTo>
                      <a:pt x="6758" y="2078"/>
                    </a:lnTo>
                    <a:lnTo>
                      <a:pt x="6824" y="2157"/>
                    </a:lnTo>
                    <a:lnTo>
                      <a:pt x="6863" y="2196"/>
                    </a:lnTo>
                    <a:lnTo>
                      <a:pt x="6903" y="2223"/>
                    </a:lnTo>
                    <a:lnTo>
                      <a:pt x="6942" y="2236"/>
                    </a:lnTo>
                    <a:lnTo>
                      <a:pt x="6982" y="2236"/>
                    </a:lnTo>
                    <a:lnTo>
                      <a:pt x="7048" y="2223"/>
                    </a:lnTo>
                    <a:lnTo>
                      <a:pt x="7100" y="2196"/>
                    </a:lnTo>
                    <a:lnTo>
                      <a:pt x="7140" y="2170"/>
                    </a:lnTo>
                    <a:lnTo>
                      <a:pt x="7153" y="2131"/>
                    </a:lnTo>
                    <a:lnTo>
                      <a:pt x="7179" y="2065"/>
                    </a:lnTo>
                    <a:lnTo>
                      <a:pt x="7179" y="1986"/>
                    </a:lnTo>
                    <a:lnTo>
                      <a:pt x="7153" y="1946"/>
                    </a:lnTo>
                    <a:lnTo>
                      <a:pt x="7140" y="1920"/>
                    </a:lnTo>
                    <a:lnTo>
                      <a:pt x="7048" y="1815"/>
                    </a:lnTo>
                    <a:lnTo>
                      <a:pt x="6837" y="1578"/>
                    </a:lnTo>
                    <a:lnTo>
                      <a:pt x="6693" y="1434"/>
                    </a:lnTo>
                    <a:lnTo>
                      <a:pt x="6522" y="1276"/>
                    </a:lnTo>
                    <a:lnTo>
                      <a:pt x="6324" y="1105"/>
                    </a:lnTo>
                    <a:lnTo>
                      <a:pt x="6101" y="921"/>
                    </a:lnTo>
                    <a:lnTo>
                      <a:pt x="5851" y="750"/>
                    </a:lnTo>
                    <a:lnTo>
                      <a:pt x="5575" y="579"/>
                    </a:lnTo>
                    <a:lnTo>
                      <a:pt x="5299" y="421"/>
                    </a:lnTo>
                    <a:lnTo>
                      <a:pt x="4983" y="290"/>
                    </a:lnTo>
                    <a:lnTo>
                      <a:pt x="4655" y="172"/>
                    </a:lnTo>
                    <a:lnTo>
                      <a:pt x="4497" y="119"/>
                    </a:lnTo>
                    <a:lnTo>
                      <a:pt x="4313" y="79"/>
                    </a:lnTo>
                    <a:lnTo>
                      <a:pt x="4142" y="40"/>
                    </a:lnTo>
                    <a:lnTo>
                      <a:pt x="3958" y="14"/>
                    </a:lnTo>
                    <a:lnTo>
                      <a:pt x="377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1122;p29">
                <a:extLst>
                  <a:ext uri="{FF2B5EF4-FFF2-40B4-BE49-F238E27FC236}">
                    <a16:creationId xmlns:a16="http://schemas.microsoft.com/office/drawing/2014/main" id="{734331BE-6EAA-E1FD-5B48-5470E5E2EE72}"/>
                  </a:ext>
                </a:extLst>
              </p:cNvPr>
              <p:cNvSpPr/>
              <p:nvPr/>
            </p:nvSpPr>
            <p:spPr>
              <a:xfrm>
                <a:off x="4502449" y="1424216"/>
                <a:ext cx="165611" cy="101344"/>
              </a:xfrm>
              <a:custGeom>
                <a:avLst/>
                <a:gdLst/>
                <a:ahLst/>
                <a:cxnLst/>
                <a:rect l="l" t="t" r="r" b="b"/>
                <a:pathLst>
                  <a:path w="9112" h="5576" extrusionOk="0">
                    <a:moveTo>
                      <a:pt x="6325" y="395"/>
                    </a:moveTo>
                    <a:lnTo>
                      <a:pt x="6561" y="408"/>
                    </a:lnTo>
                    <a:lnTo>
                      <a:pt x="6798" y="448"/>
                    </a:lnTo>
                    <a:lnTo>
                      <a:pt x="7035" y="500"/>
                    </a:lnTo>
                    <a:lnTo>
                      <a:pt x="7245" y="579"/>
                    </a:lnTo>
                    <a:lnTo>
                      <a:pt x="7455" y="685"/>
                    </a:lnTo>
                    <a:lnTo>
                      <a:pt x="7653" y="803"/>
                    </a:lnTo>
                    <a:lnTo>
                      <a:pt x="7837" y="947"/>
                    </a:lnTo>
                    <a:lnTo>
                      <a:pt x="8008" y="1092"/>
                    </a:lnTo>
                    <a:lnTo>
                      <a:pt x="8165" y="1263"/>
                    </a:lnTo>
                    <a:lnTo>
                      <a:pt x="8297" y="1447"/>
                    </a:lnTo>
                    <a:lnTo>
                      <a:pt x="8428" y="1644"/>
                    </a:lnTo>
                    <a:lnTo>
                      <a:pt x="8520" y="1855"/>
                    </a:lnTo>
                    <a:lnTo>
                      <a:pt x="8599" y="2078"/>
                    </a:lnTo>
                    <a:lnTo>
                      <a:pt x="8665" y="2302"/>
                    </a:lnTo>
                    <a:lnTo>
                      <a:pt x="8704" y="2538"/>
                    </a:lnTo>
                    <a:lnTo>
                      <a:pt x="8718" y="2788"/>
                    </a:lnTo>
                    <a:lnTo>
                      <a:pt x="8704" y="3025"/>
                    </a:lnTo>
                    <a:lnTo>
                      <a:pt x="8665" y="3261"/>
                    </a:lnTo>
                    <a:lnTo>
                      <a:pt x="8599" y="3498"/>
                    </a:lnTo>
                    <a:lnTo>
                      <a:pt x="8520" y="3722"/>
                    </a:lnTo>
                    <a:lnTo>
                      <a:pt x="8428" y="3919"/>
                    </a:lnTo>
                    <a:lnTo>
                      <a:pt x="8297" y="4116"/>
                    </a:lnTo>
                    <a:lnTo>
                      <a:pt x="8165" y="4300"/>
                    </a:lnTo>
                    <a:lnTo>
                      <a:pt x="8008" y="4471"/>
                    </a:lnTo>
                    <a:lnTo>
                      <a:pt x="7837" y="4629"/>
                    </a:lnTo>
                    <a:lnTo>
                      <a:pt x="7653" y="4773"/>
                    </a:lnTo>
                    <a:lnTo>
                      <a:pt x="7455" y="4892"/>
                    </a:lnTo>
                    <a:lnTo>
                      <a:pt x="7245" y="4984"/>
                    </a:lnTo>
                    <a:lnTo>
                      <a:pt x="7035" y="5063"/>
                    </a:lnTo>
                    <a:lnTo>
                      <a:pt x="6798" y="5128"/>
                    </a:lnTo>
                    <a:lnTo>
                      <a:pt x="6561" y="5168"/>
                    </a:lnTo>
                    <a:lnTo>
                      <a:pt x="6325" y="5181"/>
                    </a:lnTo>
                    <a:lnTo>
                      <a:pt x="2788" y="5181"/>
                    </a:lnTo>
                    <a:lnTo>
                      <a:pt x="2538" y="5168"/>
                    </a:lnTo>
                    <a:lnTo>
                      <a:pt x="2301" y="5128"/>
                    </a:lnTo>
                    <a:lnTo>
                      <a:pt x="2078" y="5063"/>
                    </a:lnTo>
                    <a:lnTo>
                      <a:pt x="1854" y="4984"/>
                    </a:lnTo>
                    <a:lnTo>
                      <a:pt x="1644" y="4892"/>
                    </a:lnTo>
                    <a:lnTo>
                      <a:pt x="1447" y="4773"/>
                    </a:lnTo>
                    <a:lnTo>
                      <a:pt x="1263" y="4629"/>
                    </a:lnTo>
                    <a:lnTo>
                      <a:pt x="1092" y="4471"/>
                    </a:lnTo>
                    <a:lnTo>
                      <a:pt x="934" y="4300"/>
                    </a:lnTo>
                    <a:lnTo>
                      <a:pt x="803" y="4116"/>
                    </a:lnTo>
                    <a:lnTo>
                      <a:pt x="684" y="3919"/>
                    </a:lnTo>
                    <a:lnTo>
                      <a:pt x="579" y="3722"/>
                    </a:lnTo>
                    <a:lnTo>
                      <a:pt x="500" y="3498"/>
                    </a:lnTo>
                    <a:lnTo>
                      <a:pt x="448" y="3261"/>
                    </a:lnTo>
                    <a:lnTo>
                      <a:pt x="408" y="3025"/>
                    </a:lnTo>
                    <a:lnTo>
                      <a:pt x="395" y="2788"/>
                    </a:lnTo>
                    <a:lnTo>
                      <a:pt x="408" y="2538"/>
                    </a:lnTo>
                    <a:lnTo>
                      <a:pt x="448" y="2302"/>
                    </a:lnTo>
                    <a:lnTo>
                      <a:pt x="500" y="2078"/>
                    </a:lnTo>
                    <a:lnTo>
                      <a:pt x="579" y="1855"/>
                    </a:lnTo>
                    <a:lnTo>
                      <a:pt x="684" y="1644"/>
                    </a:lnTo>
                    <a:lnTo>
                      <a:pt x="803" y="1447"/>
                    </a:lnTo>
                    <a:lnTo>
                      <a:pt x="934" y="1263"/>
                    </a:lnTo>
                    <a:lnTo>
                      <a:pt x="1092" y="1092"/>
                    </a:lnTo>
                    <a:lnTo>
                      <a:pt x="1263" y="947"/>
                    </a:lnTo>
                    <a:lnTo>
                      <a:pt x="1447" y="803"/>
                    </a:lnTo>
                    <a:lnTo>
                      <a:pt x="1644" y="685"/>
                    </a:lnTo>
                    <a:lnTo>
                      <a:pt x="1854" y="579"/>
                    </a:lnTo>
                    <a:lnTo>
                      <a:pt x="2078" y="500"/>
                    </a:lnTo>
                    <a:lnTo>
                      <a:pt x="2301" y="448"/>
                    </a:lnTo>
                    <a:lnTo>
                      <a:pt x="2538" y="408"/>
                    </a:lnTo>
                    <a:lnTo>
                      <a:pt x="2788" y="395"/>
                    </a:lnTo>
                    <a:close/>
                    <a:moveTo>
                      <a:pt x="2788" y="1"/>
                    </a:moveTo>
                    <a:lnTo>
                      <a:pt x="2499" y="14"/>
                    </a:lnTo>
                    <a:lnTo>
                      <a:pt x="2222" y="53"/>
                    </a:lnTo>
                    <a:lnTo>
                      <a:pt x="1960" y="119"/>
                    </a:lnTo>
                    <a:lnTo>
                      <a:pt x="1697" y="224"/>
                    </a:lnTo>
                    <a:lnTo>
                      <a:pt x="1460" y="343"/>
                    </a:lnTo>
                    <a:lnTo>
                      <a:pt x="1223" y="474"/>
                    </a:lnTo>
                    <a:lnTo>
                      <a:pt x="1013" y="632"/>
                    </a:lnTo>
                    <a:lnTo>
                      <a:pt x="816" y="816"/>
                    </a:lnTo>
                    <a:lnTo>
                      <a:pt x="632" y="1013"/>
                    </a:lnTo>
                    <a:lnTo>
                      <a:pt x="474" y="1224"/>
                    </a:lnTo>
                    <a:lnTo>
                      <a:pt x="329" y="1460"/>
                    </a:lnTo>
                    <a:lnTo>
                      <a:pt x="211" y="1697"/>
                    </a:lnTo>
                    <a:lnTo>
                      <a:pt x="119" y="1960"/>
                    </a:lnTo>
                    <a:lnTo>
                      <a:pt x="53" y="2223"/>
                    </a:lnTo>
                    <a:lnTo>
                      <a:pt x="14" y="2499"/>
                    </a:lnTo>
                    <a:lnTo>
                      <a:pt x="1" y="2788"/>
                    </a:lnTo>
                    <a:lnTo>
                      <a:pt x="14" y="3077"/>
                    </a:lnTo>
                    <a:lnTo>
                      <a:pt x="53" y="3354"/>
                    </a:lnTo>
                    <a:lnTo>
                      <a:pt x="119" y="3616"/>
                    </a:lnTo>
                    <a:lnTo>
                      <a:pt x="211" y="3866"/>
                    </a:lnTo>
                    <a:lnTo>
                      <a:pt x="329" y="4116"/>
                    </a:lnTo>
                    <a:lnTo>
                      <a:pt x="474" y="4340"/>
                    </a:lnTo>
                    <a:lnTo>
                      <a:pt x="632" y="4563"/>
                    </a:lnTo>
                    <a:lnTo>
                      <a:pt x="816" y="4760"/>
                    </a:lnTo>
                    <a:lnTo>
                      <a:pt x="1013" y="4931"/>
                    </a:lnTo>
                    <a:lnTo>
                      <a:pt x="1223" y="5102"/>
                    </a:lnTo>
                    <a:lnTo>
                      <a:pt x="1460" y="5234"/>
                    </a:lnTo>
                    <a:lnTo>
                      <a:pt x="1697" y="5352"/>
                    </a:lnTo>
                    <a:lnTo>
                      <a:pt x="1960" y="5444"/>
                    </a:lnTo>
                    <a:lnTo>
                      <a:pt x="2222" y="5523"/>
                    </a:lnTo>
                    <a:lnTo>
                      <a:pt x="2499" y="5562"/>
                    </a:lnTo>
                    <a:lnTo>
                      <a:pt x="2788" y="5576"/>
                    </a:lnTo>
                    <a:lnTo>
                      <a:pt x="6325" y="5576"/>
                    </a:lnTo>
                    <a:lnTo>
                      <a:pt x="6601" y="5562"/>
                    </a:lnTo>
                    <a:lnTo>
                      <a:pt x="6877" y="5523"/>
                    </a:lnTo>
                    <a:lnTo>
                      <a:pt x="7153" y="5444"/>
                    </a:lnTo>
                    <a:lnTo>
                      <a:pt x="7403" y="5352"/>
                    </a:lnTo>
                    <a:lnTo>
                      <a:pt x="7653" y="5234"/>
                    </a:lnTo>
                    <a:lnTo>
                      <a:pt x="7876" y="5102"/>
                    </a:lnTo>
                    <a:lnTo>
                      <a:pt x="8100" y="4931"/>
                    </a:lnTo>
                    <a:lnTo>
                      <a:pt x="8297" y="4760"/>
                    </a:lnTo>
                    <a:lnTo>
                      <a:pt x="8468" y="4563"/>
                    </a:lnTo>
                    <a:lnTo>
                      <a:pt x="8625" y="4340"/>
                    </a:lnTo>
                    <a:lnTo>
                      <a:pt x="8770" y="4116"/>
                    </a:lnTo>
                    <a:lnTo>
                      <a:pt x="8888" y="3866"/>
                    </a:lnTo>
                    <a:lnTo>
                      <a:pt x="8980" y="3616"/>
                    </a:lnTo>
                    <a:lnTo>
                      <a:pt x="9046" y="3354"/>
                    </a:lnTo>
                    <a:lnTo>
                      <a:pt x="9099" y="3077"/>
                    </a:lnTo>
                    <a:lnTo>
                      <a:pt x="9112" y="2788"/>
                    </a:lnTo>
                    <a:lnTo>
                      <a:pt x="9099" y="2499"/>
                    </a:lnTo>
                    <a:lnTo>
                      <a:pt x="9046" y="2223"/>
                    </a:lnTo>
                    <a:lnTo>
                      <a:pt x="8980" y="1960"/>
                    </a:lnTo>
                    <a:lnTo>
                      <a:pt x="8888" y="1697"/>
                    </a:lnTo>
                    <a:lnTo>
                      <a:pt x="8770" y="1460"/>
                    </a:lnTo>
                    <a:lnTo>
                      <a:pt x="8625" y="1224"/>
                    </a:lnTo>
                    <a:lnTo>
                      <a:pt x="8468" y="1013"/>
                    </a:lnTo>
                    <a:lnTo>
                      <a:pt x="8297" y="816"/>
                    </a:lnTo>
                    <a:lnTo>
                      <a:pt x="8100" y="632"/>
                    </a:lnTo>
                    <a:lnTo>
                      <a:pt x="7876" y="474"/>
                    </a:lnTo>
                    <a:lnTo>
                      <a:pt x="7653" y="343"/>
                    </a:lnTo>
                    <a:lnTo>
                      <a:pt x="7403" y="224"/>
                    </a:lnTo>
                    <a:lnTo>
                      <a:pt x="7153" y="119"/>
                    </a:lnTo>
                    <a:lnTo>
                      <a:pt x="6877" y="53"/>
                    </a:lnTo>
                    <a:lnTo>
                      <a:pt x="6601" y="14"/>
                    </a:lnTo>
                    <a:lnTo>
                      <a:pt x="6325" y="1"/>
                    </a:lnTo>
                    <a:close/>
                  </a:path>
                </a:pathLst>
              </a:custGeom>
              <a:solidFill>
                <a:srgbClr val="B0A6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1123;p29">
                <a:extLst>
                  <a:ext uri="{FF2B5EF4-FFF2-40B4-BE49-F238E27FC236}">
                    <a16:creationId xmlns:a16="http://schemas.microsoft.com/office/drawing/2014/main" id="{E7987BA6-1EEC-2B77-7C27-763314F451EF}"/>
                  </a:ext>
                </a:extLst>
              </p:cNvPr>
              <p:cNvSpPr/>
              <p:nvPr/>
            </p:nvSpPr>
            <p:spPr>
              <a:xfrm>
                <a:off x="4509611" y="1431395"/>
                <a:ext cx="151289" cy="87004"/>
              </a:xfrm>
              <a:custGeom>
                <a:avLst/>
                <a:gdLst/>
                <a:ahLst/>
                <a:cxnLst/>
                <a:rect l="l" t="t" r="r" b="b"/>
                <a:pathLst>
                  <a:path w="8324" h="4787" fill="none" extrusionOk="0">
                    <a:moveTo>
                      <a:pt x="2394" y="4786"/>
                    </a:moveTo>
                    <a:lnTo>
                      <a:pt x="2394" y="4786"/>
                    </a:lnTo>
                    <a:lnTo>
                      <a:pt x="2144" y="4773"/>
                    </a:lnTo>
                    <a:lnTo>
                      <a:pt x="1907" y="4733"/>
                    </a:lnTo>
                    <a:lnTo>
                      <a:pt x="1684" y="4668"/>
                    </a:lnTo>
                    <a:lnTo>
                      <a:pt x="1460" y="4589"/>
                    </a:lnTo>
                    <a:lnTo>
                      <a:pt x="1250" y="4497"/>
                    </a:lnTo>
                    <a:lnTo>
                      <a:pt x="1053" y="4378"/>
                    </a:lnTo>
                    <a:lnTo>
                      <a:pt x="869" y="4234"/>
                    </a:lnTo>
                    <a:lnTo>
                      <a:pt x="698" y="4076"/>
                    </a:lnTo>
                    <a:lnTo>
                      <a:pt x="540" y="3905"/>
                    </a:lnTo>
                    <a:lnTo>
                      <a:pt x="409" y="3721"/>
                    </a:lnTo>
                    <a:lnTo>
                      <a:pt x="290" y="3524"/>
                    </a:lnTo>
                    <a:lnTo>
                      <a:pt x="185" y="3327"/>
                    </a:lnTo>
                    <a:lnTo>
                      <a:pt x="106" y="3103"/>
                    </a:lnTo>
                    <a:lnTo>
                      <a:pt x="54" y="2866"/>
                    </a:lnTo>
                    <a:lnTo>
                      <a:pt x="14" y="2630"/>
                    </a:lnTo>
                    <a:lnTo>
                      <a:pt x="1" y="2393"/>
                    </a:lnTo>
                    <a:lnTo>
                      <a:pt x="1" y="2393"/>
                    </a:lnTo>
                    <a:lnTo>
                      <a:pt x="14" y="2143"/>
                    </a:lnTo>
                    <a:lnTo>
                      <a:pt x="54" y="1907"/>
                    </a:lnTo>
                    <a:lnTo>
                      <a:pt x="106" y="1683"/>
                    </a:lnTo>
                    <a:lnTo>
                      <a:pt x="185" y="1460"/>
                    </a:lnTo>
                    <a:lnTo>
                      <a:pt x="290" y="1249"/>
                    </a:lnTo>
                    <a:lnTo>
                      <a:pt x="409" y="1052"/>
                    </a:lnTo>
                    <a:lnTo>
                      <a:pt x="540" y="868"/>
                    </a:lnTo>
                    <a:lnTo>
                      <a:pt x="698" y="697"/>
                    </a:lnTo>
                    <a:lnTo>
                      <a:pt x="869" y="552"/>
                    </a:lnTo>
                    <a:lnTo>
                      <a:pt x="1053" y="408"/>
                    </a:lnTo>
                    <a:lnTo>
                      <a:pt x="1250" y="290"/>
                    </a:lnTo>
                    <a:lnTo>
                      <a:pt x="1460" y="184"/>
                    </a:lnTo>
                    <a:lnTo>
                      <a:pt x="1684" y="105"/>
                    </a:lnTo>
                    <a:lnTo>
                      <a:pt x="1907" y="53"/>
                    </a:lnTo>
                    <a:lnTo>
                      <a:pt x="2144" y="13"/>
                    </a:lnTo>
                    <a:lnTo>
                      <a:pt x="2394" y="0"/>
                    </a:lnTo>
                    <a:lnTo>
                      <a:pt x="5931" y="0"/>
                    </a:lnTo>
                    <a:lnTo>
                      <a:pt x="5931" y="0"/>
                    </a:lnTo>
                    <a:lnTo>
                      <a:pt x="6167" y="13"/>
                    </a:lnTo>
                    <a:lnTo>
                      <a:pt x="6404" y="53"/>
                    </a:lnTo>
                    <a:lnTo>
                      <a:pt x="6641" y="105"/>
                    </a:lnTo>
                    <a:lnTo>
                      <a:pt x="6851" y="184"/>
                    </a:lnTo>
                    <a:lnTo>
                      <a:pt x="7061" y="290"/>
                    </a:lnTo>
                    <a:lnTo>
                      <a:pt x="7259" y="408"/>
                    </a:lnTo>
                    <a:lnTo>
                      <a:pt x="7443" y="552"/>
                    </a:lnTo>
                    <a:lnTo>
                      <a:pt x="7614" y="697"/>
                    </a:lnTo>
                    <a:lnTo>
                      <a:pt x="7771" y="868"/>
                    </a:lnTo>
                    <a:lnTo>
                      <a:pt x="7903" y="1052"/>
                    </a:lnTo>
                    <a:lnTo>
                      <a:pt x="8034" y="1249"/>
                    </a:lnTo>
                    <a:lnTo>
                      <a:pt x="8126" y="1460"/>
                    </a:lnTo>
                    <a:lnTo>
                      <a:pt x="8205" y="1683"/>
                    </a:lnTo>
                    <a:lnTo>
                      <a:pt x="8271" y="1907"/>
                    </a:lnTo>
                    <a:lnTo>
                      <a:pt x="8310" y="2143"/>
                    </a:lnTo>
                    <a:lnTo>
                      <a:pt x="8324" y="2393"/>
                    </a:lnTo>
                    <a:lnTo>
                      <a:pt x="8324" y="2393"/>
                    </a:lnTo>
                    <a:lnTo>
                      <a:pt x="8310" y="2630"/>
                    </a:lnTo>
                    <a:lnTo>
                      <a:pt x="8271" y="2866"/>
                    </a:lnTo>
                    <a:lnTo>
                      <a:pt x="8205" y="3103"/>
                    </a:lnTo>
                    <a:lnTo>
                      <a:pt x="8126" y="3327"/>
                    </a:lnTo>
                    <a:lnTo>
                      <a:pt x="8034" y="3524"/>
                    </a:lnTo>
                    <a:lnTo>
                      <a:pt x="7903" y="3721"/>
                    </a:lnTo>
                    <a:lnTo>
                      <a:pt x="7771" y="3905"/>
                    </a:lnTo>
                    <a:lnTo>
                      <a:pt x="7614" y="4076"/>
                    </a:lnTo>
                    <a:lnTo>
                      <a:pt x="7443" y="4234"/>
                    </a:lnTo>
                    <a:lnTo>
                      <a:pt x="7259" y="4378"/>
                    </a:lnTo>
                    <a:lnTo>
                      <a:pt x="7061" y="4497"/>
                    </a:lnTo>
                    <a:lnTo>
                      <a:pt x="6851" y="4589"/>
                    </a:lnTo>
                    <a:lnTo>
                      <a:pt x="6641" y="4668"/>
                    </a:lnTo>
                    <a:lnTo>
                      <a:pt x="6404" y="4733"/>
                    </a:lnTo>
                    <a:lnTo>
                      <a:pt x="6167" y="4773"/>
                    </a:lnTo>
                    <a:lnTo>
                      <a:pt x="5931" y="4786"/>
                    </a:lnTo>
                    <a:lnTo>
                      <a:pt x="2394" y="4786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1124;p29">
                <a:extLst>
                  <a:ext uri="{FF2B5EF4-FFF2-40B4-BE49-F238E27FC236}">
                    <a16:creationId xmlns:a16="http://schemas.microsoft.com/office/drawing/2014/main" id="{3C63EAB5-83C9-52D4-6B23-FF6D49CA6EA7}"/>
                  </a:ext>
                </a:extLst>
              </p:cNvPr>
              <p:cNvSpPr/>
              <p:nvPr/>
            </p:nvSpPr>
            <p:spPr>
              <a:xfrm>
                <a:off x="4502449" y="1424216"/>
                <a:ext cx="165611" cy="101344"/>
              </a:xfrm>
              <a:custGeom>
                <a:avLst/>
                <a:gdLst/>
                <a:ahLst/>
                <a:cxnLst/>
                <a:rect l="l" t="t" r="r" b="b"/>
                <a:pathLst>
                  <a:path w="9112" h="5576" fill="none" extrusionOk="0">
                    <a:moveTo>
                      <a:pt x="6325" y="1"/>
                    </a:moveTo>
                    <a:lnTo>
                      <a:pt x="2788" y="1"/>
                    </a:lnTo>
                    <a:lnTo>
                      <a:pt x="2788" y="1"/>
                    </a:lnTo>
                    <a:lnTo>
                      <a:pt x="2499" y="14"/>
                    </a:lnTo>
                    <a:lnTo>
                      <a:pt x="2222" y="53"/>
                    </a:lnTo>
                    <a:lnTo>
                      <a:pt x="1960" y="119"/>
                    </a:lnTo>
                    <a:lnTo>
                      <a:pt x="1697" y="224"/>
                    </a:lnTo>
                    <a:lnTo>
                      <a:pt x="1460" y="343"/>
                    </a:lnTo>
                    <a:lnTo>
                      <a:pt x="1223" y="474"/>
                    </a:lnTo>
                    <a:lnTo>
                      <a:pt x="1013" y="632"/>
                    </a:lnTo>
                    <a:lnTo>
                      <a:pt x="816" y="816"/>
                    </a:lnTo>
                    <a:lnTo>
                      <a:pt x="632" y="1013"/>
                    </a:lnTo>
                    <a:lnTo>
                      <a:pt x="474" y="1224"/>
                    </a:lnTo>
                    <a:lnTo>
                      <a:pt x="329" y="1460"/>
                    </a:lnTo>
                    <a:lnTo>
                      <a:pt x="211" y="1697"/>
                    </a:lnTo>
                    <a:lnTo>
                      <a:pt x="119" y="1960"/>
                    </a:lnTo>
                    <a:lnTo>
                      <a:pt x="53" y="2223"/>
                    </a:lnTo>
                    <a:lnTo>
                      <a:pt x="14" y="2499"/>
                    </a:lnTo>
                    <a:lnTo>
                      <a:pt x="1" y="2788"/>
                    </a:lnTo>
                    <a:lnTo>
                      <a:pt x="1" y="2788"/>
                    </a:lnTo>
                    <a:lnTo>
                      <a:pt x="14" y="3077"/>
                    </a:lnTo>
                    <a:lnTo>
                      <a:pt x="53" y="3354"/>
                    </a:lnTo>
                    <a:lnTo>
                      <a:pt x="119" y="3616"/>
                    </a:lnTo>
                    <a:lnTo>
                      <a:pt x="211" y="3866"/>
                    </a:lnTo>
                    <a:lnTo>
                      <a:pt x="329" y="4116"/>
                    </a:lnTo>
                    <a:lnTo>
                      <a:pt x="474" y="4340"/>
                    </a:lnTo>
                    <a:lnTo>
                      <a:pt x="632" y="4563"/>
                    </a:lnTo>
                    <a:lnTo>
                      <a:pt x="816" y="4760"/>
                    </a:lnTo>
                    <a:lnTo>
                      <a:pt x="1013" y="4931"/>
                    </a:lnTo>
                    <a:lnTo>
                      <a:pt x="1223" y="5102"/>
                    </a:lnTo>
                    <a:lnTo>
                      <a:pt x="1460" y="5234"/>
                    </a:lnTo>
                    <a:lnTo>
                      <a:pt x="1697" y="5352"/>
                    </a:lnTo>
                    <a:lnTo>
                      <a:pt x="1960" y="5444"/>
                    </a:lnTo>
                    <a:lnTo>
                      <a:pt x="2222" y="5523"/>
                    </a:lnTo>
                    <a:lnTo>
                      <a:pt x="2499" y="5562"/>
                    </a:lnTo>
                    <a:lnTo>
                      <a:pt x="2788" y="5576"/>
                    </a:lnTo>
                    <a:lnTo>
                      <a:pt x="6325" y="5576"/>
                    </a:lnTo>
                    <a:lnTo>
                      <a:pt x="6325" y="5576"/>
                    </a:lnTo>
                    <a:lnTo>
                      <a:pt x="6601" y="5562"/>
                    </a:lnTo>
                    <a:lnTo>
                      <a:pt x="6877" y="5523"/>
                    </a:lnTo>
                    <a:lnTo>
                      <a:pt x="7153" y="5444"/>
                    </a:lnTo>
                    <a:lnTo>
                      <a:pt x="7403" y="5352"/>
                    </a:lnTo>
                    <a:lnTo>
                      <a:pt x="7653" y="5234"/>
                    </a:lnTo>
                    <a:lnTo>
                      <a:pt x="7876" y="5102"/>
                    </a:lnTo>
                    <a:lnTo>
                      <a:pt x="8100" y="4931"/>
                    </a:lnTo>
                    <a:lnTo>
                      <a:pt x="8297" y="4760"/>
                    </a:lnTo>
                    <a:lnTo>
                      <a:pt x="8468" y="4563"/>
                    </a:lnTo>
                    <a:lnTo>
                      <a:pt x="8625" y="4340"/>
                    </a:lnTo>
                    <a:lnTo>
                      <a:pt x="8770" y="4116"/>
                    </a:lnTo>
                    <a:lnTo>
                      <a:pt x="8888" y="3866"/>
                    </a:lnTo>
                    <a:lnTo>
                      <a:pt x="8980" y="3616"/>
                    </a:lnTo>
                    <a:lnTo>
                      <a:pt x="9046" y="3354"/>
                    </a:lnTo>
                    <a:lnTo>
                      <a:pt x="9099" y="3077"/>
                    </a:lnTo>
                    <a:lnTo>
                      <a:pt x="9112" y="2788"/>
                    </a:lnTo>
                    <a:lnTo>
                      <a:pt x="9112" y="2788"/>
                    </a:lnTo>
                    <a:lnTo>
                      <a:pt x="9099" y="2499"/>
                    </a:lnTo>
                    <a:lnTo>
                      <a:pt x="9046" y="2223"/>
                    </a:lnTo>
                    <a:lnTo>
                      <a:pt x="8980" y="1960"/>
                    </a:lnTo>
                    <a:lnTo>
                      <a:pt x="8888" y="1697"/>
                    </a:lnTo>
                    <a:lnTo>
                      <a:pt x="8770" y="1460"/>
                    </a:lnTo>
                    <a:lnTo>
                      <a:pt x="8625" y="1224"/>
                    </a:lnTo>
                    <a:lnTo>
                      <a:pt x="8468" y="1013"/>
                    </a:lnTo>
                    <a:lnTo>
                      <a:pt x="8297" y="816"/>
                    </a:lnTo>
                    <a:lnTo>
                      <a:pt x="8100" y="632"/>
                    </a:lnTo>
                    <a:lnTo>
                      <a:pt x="7876" y="474"/>
                    </a:lnTo>
                    <a:lnTo>
                      <a:pt x="7653" y="343"/>
                    </a:lnTo>
                    <a:lnTo>
                      <a:pt x="7403" y="224"/>
                    </a:lnTo>
                    <a:lnTo>
                      <a:pt x="7153" y="119"/>
                    </a:lnTo>
                    <a:lnTo>
                      <a:pt x="6877" y="53"/>
                    </a:lnTo>
                    <a:lnTo>
                      <a:pt x="6601" y="14"/>
                    </a:lnTo>
                    <a:lnTo>
                      <a:pt x="6325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1125;p29">
                <a:extLst>
                  <a:ext uri="{FF2B5EF4-FFF2-40B4-BE49-F238E27FC236}">
                    <a16:creationId xmlns:a16="http://schemas.microsoft.com/office/drawing/2014/main" id="{94DCF9D6-322E-5C01-A4AB-E309A59C8E79}"/>
                  </a:ext>
                </a:extLst>
              </p:cNvPr>
              <p:cNvSpPr/>
              <p:nvPr/>
            </p:nvSpPr>
            <p:spPr>
              <a:xfrm>
                <a:off x="4726848" y="1424216"/>
                <a:ext cx="165611" cy="101344"/>
              </a:xfrm>
              <a:custGeom>
                <a:avLst/>
                <a:gdLst/>
                <a:ahLst/>
                <a:cxnLst/>
                <a:rect l="l" t="t" r="r" b="b"/>
                <a:pathLst>
                  <a:path w="9112" h="5576" extrusionOk="0">
                    <a:moveTo>
                      <a:pt x="6324" y="395"/>
                    </a:moveTo>
                    <a:lnTo>
                      <a:pt x="6561" y="408"/>
                    </a:lnTo>
                    <a:lnTo>
                      <a:pt x="6798" y="448"/>
                    </a:lnTo>
                    <a:lnTo>
                      <a:pt x="7034" y="500"/>
                    </a:lnTo>
                    <a:lnTo>
                      <a:pt x="7245" y="579"/>
                    </a:lnTo>
                    <a:lnTo>
                      <a:pt x="7455" y="685"/>
                    </a:lnTo>
                    <a:lnTo>
                      <a:pt x="7652" y="803"/>
                    </a:lnTo>
                    <a:lnTo>
                      <a:pt x="7836" y="947"/>
                    </a:lnTo>
                    <a:lnTo>
                      <a:pt x="8007" y="1092"/>
                    </a:lnTo>
                    <a:lnTo>
                      <a:pt x="8165" y="1263"/>
                    </a:lnTo>
                    <a:lnTo>
                      <a:pt x="8310" y="1447"/>
                    </a:lnTo>
                    <a:lnTo>
                      <a:pt x="8428" y="1644"/>
                    </a:lnTo>
                    <a:lnTo>
                      <a:pt x="8520" y="1855"/>
                    </a:lnTo>
                    <a:lnTo>
                      <a:pt x="8599" y="2078"/>
                    </a:lnTo>
                    <a:lnTo>
                      <a:pt x="8665" y="2302"/>
                    </a:lnTo>
                    <a:lnTo>
                      <a:pt x="8704" y="2538"/>
                    </a:lnTo>
                    <a:lnTo>
                      <a:pt x="8717" y="2788"/>
                    </a:lnTo>
                    <a:lnTo>
                      <a:pt x="8704" y="3025"/>
                    </a:lnTo>
                    <a:lnTo>
                      <a:pt x="8665" y="3261"/>
                    </a:lnTo>
                    <a:lnTo>
                      <a:pt x="8599" y="3498"/>
                    </a:lnTo>
                    <a:lnTo>
                      <a:pt x="8520" y="3722"/>
                    </a:lnTo>
                    <a:lnTo>
                      <a:pt x="8428" y="3919"/>
                    </a:lnTo>
                    <a:lnTo>
                      <a:pt x="8310" y="4116"/>
                    </a:lnTo>
                    <a:lnTo>
                      <a:pt x="8165" y="4300"/>
                    </a:lnTo>
                    <a:lnTo>
                      <a:pt x="8007" y="4471"/>
                    </a:lnTo>
                    <a:lnTo>
                      <a:pt x="7836" y="4629"/>
                    </a:lnTo>
                    <a:lnTo>
                      <a:pt x="7652" y="4773"/>
                    </a:lnTo>
                    <a:lnTo>
                      <a:pt x="7455" y="4892"/>
                    </a:lnTo>
                    <a:lnTo>
                      <a:pt x="7245" y="4984"/>
                    </a:lnTo>
                    <a:lnTo>
                      <a:pt x="7034" y="5063"/>
                    </a:lnTo>
                    <a:lnTo>
                      <a:pt x="6798" y="5128"/>
                    </a:lnTo>
                    <a:lnTo>
                      <a:pt x="6561" y="5168"/>
                    </a:lnTo>
                    <a:lnTo>
                      <a:pt x="6324" y="5181"/>
                    </a:lnTo>
                    <a:lnTo>
                      <a:pt x="2788" y="5181"/>
                    </a:lnTo>
                    <a:lnTo>
                      <a:pt x="2538" y="5168"/>
                    </a:lnTo>
                    <a:lnTo>
                      <a:pt x="2301" y="5128"/>
                    </a:lnTo>
                    <a:lnTo>
                      <a:pt x="2078" y="5063"/>
                    </a:lnTo>
                    <a:lnTo>
                      <a:pt x="1854" y="4984"/>
                    </a:lnTo>
                    <a:lnTo>
                      <a:pt x="1644" y="4892"/>
                    </a:lnTo>
                    <a:lnTo>
                      <a:pt x="1447" y="4773"/>
                    </a:lnTo>
                    <a:lnTo>
                      <a:pt x="1263" y="4629"/>
                    </a:lnTo>
                    <a:lnTo>
                      <a:pt x="1092" y="4471"/>
                    </a:lnTo>
                    <a:lnTo>
                      <a:pt x="934" y="4300"/>
                    </a:lnTo>
                    <a:lnTo>
                      <a:pt x="802" y="4116"/>
                    </a:lnTo>
                    <a:lnTo>
                      <a:pt x="684" y="3919"/>
                    </a:lnTo>
                    <a:lnTo>
                      <a:pt x="579" y="3722"/>
                    </a:lnTo>
                    <a:lnTo>
                      <a:pt x="500" y="3498"/>
                    </a:lnTo>
                    <a:lnTo>
                      <a:pt x="447" y="3261"/>
                    </a:lnTo>
                    <a:lnTo>
                      <a:pt x="408" y="3025"/>
                    </a:lnTo>
                    <a:lnTo>
                      <a:pt x="395" y="2788"/>
                    </a:lnTo>
                    <a:lnTo>
                      <a:pt x="408" y="2538"/>
                    </a:lnTo>
                    <a:lnTo>
                      <a:pt x="447" y="2302"/>
                    </a:lnTo>
                    <a:lnTo>
                      <a:pt x="500" y="2078"/>
                    </a:lnTo>
                    <a:lnTo>
                      <a:pt x="579" y="1855"/>
                    </a:lnTo>
                    <a:lnTo>
                      <a:pt x="684" y="1644"/>
                    </a:lnTo>
                    <a:lnTo>
                      <a:pt x="802" y="1447"/>
                    </a:lnTo>
                    <a:lnTo>
                      <a:pt x="934" y="1263"/>
                    </a:lnTo>
                    <a:lnTo>
                      <a:pt x="1092" y="1092"/>
                    </a:lnTo>
                    <a:lnTo>
                      <a:pt x="1263" y="947"/>
                    </a:lnTo>
                    <a:lnTo>
                      <a:pt x="1447" y="803"/>
                    </a:lnTo>
                    <a:lnTo>
                      <a:pt x="1644" y="685"/>
                    </a:lnTo>
                    <a:lnTo>
                      <a:pt x="1854" y="579"/>
                    </a:lnTo>
                    <a:lnTo>
                      <a:pt x="2078" y="500"/>
                    </a:lnTo>
                    <a:lnTo>
                      <a:pt x="2301" y="448"/>
                    </a:lnTo>
                    <a:lnTo>
                      <a:pt x="2538" y="408"/>
                    </a:lnTo>
                    <a:lnTo>
                      <a:pt x="2788" y="395"/>
                    </a:lnTo>
                    <a:close/>
                    <a:moveTo>
                      <a:pt x="2788" y="1"/>
                    </a:moveTo>
                    <a:lnTo>
                      <a:pt x="2498" y="14"/>
                    </a:lnTo>
                    <a:lnTo>
                      <a:pt x="2222" y="53"/>
                    </a:lnTo>
                    <a:lnTo>
                      <a:pt x="1959" y="119"/>
                    </a:lnTo>
                    <a:lnTo>
                      <a:pt x="1696" y="224"/>
                    </a:lnTo>
                    <a:lnTo>
                      <a:pt x="1460" y="343"/>
                    </a:lnTo>
                    <a:lnTo>
                      <a:pt x="1223" y="474"/>
                    </a:lnTo>
                    <a:lnTo>
                      <a:pt x="1013" y="632"/>
                    </a:lnTo>
                    <a:lnTo>
                      <a:pt x="815" y="816"/>
                    </a:lnTo>
                    <a:lnTo>
                      <a:pt x="631" y="1013"/>
                    </a:lnTo>
                    <a:lnTo>
                      <a:pt x="474" y="1224"/>
                    </a:lnTo>
                    <a:lnTo>
                      <a:pt x="329" y="1460"/>
                    </a:lnTo>
                    <a:lnTo>
                      <a:pt x="211" y="1697"/>
                    </a:lnTo>
                    <a:lnTo>
                      <a:pt x="119" y="1960"/>
                    </a:lnTo>
                    <a:lnTo>
                      <a:pt x="53" y="2223"/>
                    </a:lnTo>
                    <a:lnTo>
                      <a:pt x="13" y="2499"/>
                    </a:lnTo>
                    <a:lnTo>
                      <a:pt x="0" y="2788"/>
                    </a:lnTo>
                    <a:lnTo>
                      <a:pt x="13" y="3077"/>
                    </a:lnTo>
                    <a:lnTo>
                      <a:pt x="53" y="3354"/>
                    </a:lnTo>
                    <a:lnTo>
                      <a:pt x="119" y="3616"/>
                    </a:lnTo>
                    <a:lnTo>
                      <a:pt x="211" y="3866"/>
                    </a:lnTo>
                    <a:lnTo>
                      <a:pt x="329" y="4116"/>
                    </a:lnTo>
                    <a:lnTo>
                      <a:pt x="474" y="4340"/>
                    </a:lnTo>
                    <a:lnTo>
                      <a:pt x="631" y="4563"/>
                    </a:lnTo>
                    <a:lnTo>
                      <a:pt x="815" y="4760"/>
                    </a:lnTo>
                    <a:lnTo>
                      <a:pt x="1013" y="4931"/>
                    </a:lnTo>
                    <a:lnTo>
                      <a:pt x="1223" y="5102"/>
                    </a:lnTo>
                    <a:lnTo>
                      <a:pt x="1460" y="5234"/>
                    </a:lnTo>
                    <a:lnTo>
                      <a:pt x="1696" y="5352"/>
                    </a:lnTo>
                    <a:lnTo>
                      <a:pt x="1959" y="5444"/>
                    </a:lnTo>
                    <a:lnTo>
                      <a:pt x="2222" y="5523"/>
                    </a:lnTo>
                    <a:lnTo>
                      <a:pt x="2498" y="5562"/>
                    </a:lnTo>
                    <a:lnTo>
                      <a:pt x="2788" y="5576"/>
                    </a:lnTo>
                    <a:lnTo>
                      <a:pt x="6324" y="5576"/>
                    </a:lnTo>
                    <a:lnTo>
                      <a:pt x="6601" y="5562"/>
                    </a:lnTo>
                    <a:lnTo>
                      <a:pt x="6877" y="5523"/>
                    </a:lnTo>
                    <a:lnTo>
                      <a:pt x="7153" y="5444"/>
                    </a:lnTo>
                    <a:lnTo>
                      <a:pt x="7403" y="5352"/>
                    </a:lnTo>
                    <a:lnTo>
                      <a:pt x="7652" y="5234"/>
                    </a:lnTo>
                    <a:lnTo>
                      <a:pt x="7876" y="5102"/>
                    </a:lnTo>
                    <a:lnTo>
                      <a:pt x="8099" y="4931"/>
                    </a:lnTo>
                    <a:lnTo>
                      <a:pt x="8297" y="4760"/>
                    </a:lnTo>
                    <a:lnTo>
                      <a:pt x="8468" y="4563"/>
                    </a:lnTo>
                    <a:lnTo>
                      <a:pt x="8638" y="4340"/>
                    </a:lnTo>
                    <a:lnTo>
                      <a:pt x="8770" y="4116"/>
                    </a:lnTo>
                    <a:lnTo>
                      <a:pt x="8888" y="3866"/>
                    </a:lnTo>
                    <a:lnTo>
                      <a:pt x="8980" y="3616"/>
                    </a:lnTo>
                    <a:lnTo>
                      <a:pt x="9046" y="3354"/>
                    </a:lnTo>
                    <a:lnTo>
                      <a:pt x="9099" y="3077"/>
                    </a:lnTo>
                    <a:lnTo>
                      <a:pt x="9112" y="2788"/>
                    </a:lnTo>
                    <a:lnTo>
                      <a:pt x="9099" y="2499"/>
                    </a:lnTo>
                    <a:lnTo>
                      <a:pt x="9046" y="2223"/>
                    </a:lnTo>
                    <a:lnTo>
                      <a:pt x="8980" y="1960"/>
                    </a:lnTo>
                    <a:lnTo>
                      <a:pt x="8888" y="1697"/>
                    </a:lnTo>
                    <a:lnTo>
                      <a:pt x="8770" y="1460"/>
                    </a:lnTo>
                    <a:lnTo>
                      <a:pt x="8638" y="1224"/>
                    </a:lnTo>
                    <a:lnTo>
                      <a:pt x="8468" y="1013"/>
                    </a:lnTo>
                    <a:lnTo>
                      <a:pt x="8297" y="816"/>
                    </a:lnTo>
                    <a:lnTo>
                      <a:pt x="8099" y="632"/>
                    </a:lnTo>
                    <a:lnTo>
                      <a:pt x="7876" y="474"/>
                    </a:lnTo>
                    <a:lnTo>
                      <a:pt x="7652" y="343"/>
                    </a:lnTo>
                    <a:lnTo>
                      <a:pt x="7403" y="224"/>
                    </a:lnTo>
                    <a:lnTo>
                      <a:pt x="7153" y="119"/>
                    </a:lnTo>
                    <a:lnTo>
                      <a:pt x="6877" y="53"/>
                    </a:lnTo>
                    <a:lnTo>
                      <a:pt x="6601" y="14"/>
                    </a:lnTo>
                    <a:lnTo>
                      <a:pt x="632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1126;p29">
                <a:extLst>
                  <a:ext uri="{FF2B5EF4-FFF2-40B4-BE49-F238E27FC236}">
                    <a16:creationId xmlns:a16="http://schemas.microsoft.com/office/drawing/2014/main" id="{08D684A2-5ED1-E16D-A3EA-E094E5684117}"/>
                  </a:ext>
                </a:extLst>
              </p:cNvPr>
              <p:cNvSpPr/>
              <p:nvPr/>
            </p:nvSpPr>
            <p:spPr>
              <a:xfrm>
                <a:off x="4502449" y="1424216"/>
                <a:ext cx="165611" cy="101344"/>
              </a:xfrm>
              <a:custGeom>
                <a:avLst/>
                <a:gdLst/>
                <a:ahLst/>
                <a:cxnLst/>
                <a:rect l="l" t="t" r="r" b="b"/>
                <a:pathLst>
                  <a:path w="9112" h="5576" extrusionOk="0">
                    <a:moveTo>
                      <a:pt x="6325" y="395"/>
                    </a:moveTo>
                    <a:lnTo>
                      <a:pt x="6561" y="408"/>
                    </a:lnTo>
                    <a:lnTo>
                      <a:pt x="6798" y="448"/>
                    </a:lnTo>
                    <a:lnTo>
                      <a:pt x="7035" y="500"/>
                    </a:lnTo>
                    <a:lnTo>
                      <a:pt x="7245" y="579"/>
                    </a:lnTo>
                    <a:lnTo>
                      <a:pt x="7455" y="685"/>
                    </a:lnTo>
                    <a:lnTo>
                      <a:pt x="7653" y="803"/>
                    </a:lnTo>
                    <a:lnTo>
                      <a:pt x="7837" y="947"/>
                    </a:lnTo>
                    <a:lnTo>
                      <a:pt x="8008" y="1092"/>
                    </a:lnTo>
                    <a:lnTo>
                      <a:pt x="8165" y="1263"/>
                    </a:lnTo>
                    <a:lnTo>
                      <a:pt x="8297" y="1447"/>
                    </a:lnTo>
                    <a:lnTo>
                      <a:pt x="8428" y="1644"/>
                    </a:lnTo>
                    <a:lnTo>
                      <a:pt x="8520" y="1855"/>
                    </a:lnTo>
                    <a:lnTo>
                      <a:pt x="8599" y="2078"/>
                    </a:lnTo>
                    <a:lnTo>
                      <a:pt x="8665" y="2302"/>
                    </a:lnTo>
                    <a:lnTo>
                      <a:pt x="8704" y="2538"/>
                    </a:lnTo>
                    <a:lnTo>
                      <a:pt x="8718" y="2788"/>
                    </a:lnTo>
                    <a:lnTo>
                      <a:pt x="8704" y="3025"/>
                    </a:lnTo>
                    <a:lnTo>
                      <a:pt x="8665" y="3261"/>
                    </a:lnTo>
                    <a:lnTo>
                      <a:pt x="8599" y="3498"/>
                    </a:lnTo>
                    <a:lnTo>
                      <a:pt x="8520" y="3722"/>
                    </a:lnTo>
                    <a:lnTo>
                      <a:pt x="8428" y="3919"/>
                    </a:lnTo>
                    <a:lnTo>
                      <a:pt x="8297" y="4116"/>
                    </a:lnTo>
                    <a:lnTo>
                      <a:pt x="8165" y="4300"/>
                    </a:lnTo>
                    <a:lnTo>
                      <a:pt x="8008" y="4471"/>
                    </a:lnTo>
                    <a:lnTo>
                      <a:pt x="7837" y="4629"/>
                    </a:lnTo>
                    <a:lnTo>
                      <a:pt x="7653" y="4773"/>
                    </a:lnTo>
                    <a:lnTo>
                      <a:pt x="7455" y="4892"/>
                    </a:lnTo>
                    <a:lnTo>
                      <a:pt x="7245" y="4984"/>
                    </a:lnTo>
                    <a:lnTo>
                      <a:pt x="7035" y="5063"/>
                    </a:lnTo>
                    <a:lnTo>
                      <a:pt x="6798" y="5128"/>
                    </a:lnTo>
                    <a:lnTo>
                      <a:pt x="6561" y="5168"/>
                    </a:lnTo>
                    <a:lnTo>
                      <a:pt x="6325" y="5181"/>
                    </a:lnTo>
                    <a:lnTo>
                      <a:pt x="2788" y="5181"/>
                    </a:lnTo>
                    <a:lnTo>
                      <a:pt x="2538" y="5168"/>
                    </a:lnTo>
                    <a:lnTo>
                      <a:pt x="2301" y="5128"/>
                    </a:lnTo>
                    <a:lnTo>
                      <a:pt x="2078" y="5063"/>
                    </a:lnTo>
                    <a:lnTo>
                      <a:pt x="1854" y="4984"/>
                    </a:lnTo>
                    <a:lnTo>
                      <a:pt x="1644" y="4892"/>
                    </a:lnTo>
                    <a:lnTo>
                      <a:pt x="1447" y="4773"/>
                    </a:lnTo>
                    <a:lnTo>
                      <a:pt x="1263" y="4629"/>
                    </a:lnTo>
                    <a:lnTo>
                      <a:pt x="1092" y="4471"/>
                    </a:lnTo>
                    <a:lnTo>
                      <a:pt x="934" y="4300"/>
                    </a:lnTo>
                    <a:lnTo>
                      <a:pt x="803" y="4116"/>
                    </a:lnTo>
                    <a:lnTo>
                      <a:pt x="684" y="3919"/>
                    </a:lnTo>
                    <a:lnTo>
                      <a:pt x="579" y="3722"/>
                    </a:lnTo>
                    <a:lnTo>
                      <a:pt x="500" y="3498"/>
                    </a:lnTo>
                    <a:lnTo>
                      <a:pt x="448" y="3261"/>
                    </a:lnTo>
                    <a:lnTo>
                      <a:pt x="408" y="3025"/>
                    </a:lnTo>
                    <a:lnTo>
                      <a:pt x="395" y="2788"/>
                    </a:lnTo>
                    <a:lnTo>
                      <a:pt x="408" y="2538"/>
                    </a:lnTo>
                    <a:lnTo>
                      <a:pt x="448" y="2302"/>
                    </a:lnTo>
                    <a:lnTo>
                      <a:pt x="500" y="2078"/>
                    </a:lnTo>
                    <a:lnTo>
                      <a:pt x="579" y="1855"/>
                    </a:lnTo>
                    <a:lnTo>
                      <a:pt x="684" y="1644"/>
                    </a:lnTo>
                    <a:lnTo>
                      <a:pt x="803" y="1447"/>
                    </a:lnTo>
                    <a:lnTo>
                      <a:pt x="934" y="1263"/>
                    </a:lnTo>
                    <a:lnTo>
                      <a:pt x="1092" y="1092"/>
                    </a:lnTo>
                    <a:lnTo>
                      <a:pt x="1263" y="947"/>
                    </a:lnTo>
                    <a:lnTo>
                      <a:pt x="1447" y="803"/>
                    </a:lnTo>
                    <a:lnTo>
                      <a:pt x="1644" y="685"/>
                    </a:lnTo>
                    <a:lnTo>
                      <a:pt x="1854" y="579"/>
                    </a:lnTo>
                    <a:lnTo>
                      <a:pt x="2078" y="500"/>
                    </a:lnTo>
                    <a:lnTo>
                      <a:pt x="2301" y="448"/>
                    </a:lnTo>
                    <a:lnTo>
                      <a:pt x="2538" y="408"/>
                    </a:lnTo>
                    <a:lnTo>
                      <a:pt x="2788" y="395"/>
                    </a:lnTo>
                    <a:close/>
                    <a:moveTo>
                      <a:pt x="2788" y="1"/>
                    </a:moveTo>
                    <a:lnTo>
                      <a:pt x="2499" y="14"/>
                    </a:lnTo>
                    <a:lnTo>
                      <a:pt x="2222" y="53"/>
                    </a:lnTo>
                    <a:lnTo>
                      <a:pt x="1960" y="119"/>
                    </a:lnTo>
                    <a:lnTo>
                      <a:pt x="1697" y="224"/>
                    </a:lnTo>
                    <a:lnTo>
                      <a:pt x="1460" y="343"/>
                    </a:lnTo>
                    <a:lnTo>
                      <a:pt x="1223" y="474"/>
                    </a:lnTo>
                    <a:lnTo>
                      <a:pt x="1013" y="632"/>
                    </a:lnTo>
                    <a:lnTo>
                      <a:pt x="816" y="816"/>
                    </a:lnTo>
                    <a:lnTo>
                      <a:pt x="632" y="1013"/>
                    </a:lnTo>
                    <a:lnTo>
                      <a:pt x="474" y="1224"/>
                    </a:lnTo>
                    <a:lnTo>
                      <a:pt x="329" y="1460"/>
                    </a:lnTo>
                    <a:lnTo>
                      <a:pt x="211" y="1697"/>
                    </a:lnTo>
                    <a:lnTo>
                      <a:pt x="119" y="1960"/>
                    </a:lnTo>
                    <a:lnTo>
                      <a:pt x="53" y="2223"/>
                    </a:lnTo>
                    <a:lnTo>
                      <a:pt x="14" y="2499"/>
                    </a:lnTo>
                    <a:lnTo>
                      <a:pt x="1" y="2788"/>
                    </a:lnTo>
                    <a:lnTo>
                      <a:pt x="14" y="3077"/>
                    </a:lnTo>
                    <a:lnTo>
                      <a:pt x="53" y="3354"/>
                    </a:lnTo>
                    <a:lnTo>
                      <a:pt x="119" y="3616"/>
                    </a:lnTo>
                    <a:lnTo>
                      <a:pt x="211" y="3866"/>
                    </a:lnTo>
                    <a:lnTo>
                      <a:pt x="329" y="4116"/>
                    </a:lnTo>
                    <a:lnTo>
                      <a:pt x="474" y="4340"/>
                    </a:lnTo>
                    <a:lnTo>
                      <a:pt x="632" y="4563"/>
                    </a:lnTo>
                    <a:lnTo>
                      <a:pt x="816" y="4760"/>
                    </a:lnTo>
                    <a:lnTo>
                      <a:pt x="1013" y="4931"/>
                    </a:lnTo>
                    <a:lnTo>
                      <a:pt x="1223" y="5102"/>
                    </a:lnTo>
                    <a:lnTo>
                      <a:pt x="1460" y="5234"/>
                    </a:lnTo>
                    <a:lnTo>
                      <a:pt x="1697" y="5352"/>
                    </a:lnTo>
                    <a:lnTo>
                      <a:pt x="1960" y="5444"/>
                    </a:lnTo>
                    <a:lnTo>
                      <a:pt x="2222" y="5523"/>
                    </a:lnTo>
                    <a:lnTo>
                      <a:pt x="2499" y="5562"/>
                    </a:lnTo>
                    <a:lnTo>
                      <a:pt x="2788" y="5576"/>
                    </a:lnTo>
                    <a:lnTo>
                      <a:pt x="6325" y="5576"/>
                    </a:lnTo>
                    <a:lnTo>
                      <a:pt x="6601" y="5562"/>
                    </a:lnTo>
                    <a:lnTo>
                      <a:pt x="6877" y="5523"/>
                    </a:lnTo>
                    <a:lnTo>
                      <a:pt x="7153" y="5444"/>
                    </a:lnTo>
                    <a:lnTo>
                      <a:pt x="7403" y="5352"/>
                    </a:lnTo>
                    <a:lnTo>
                      <a:pt x="7653" y="5234"/>
                    </a:lnTo>
                    <a:lnTo>
                      <a:pt x="7876" y="5102"/>
                    </a:lnTo>
                    <a:lnTo>
                      <a:pt x="8100" y="4931"/>
                    </a:lnTo>
                    <a:lnTo>
                      <a:pt x="8297" y="4760"/>
                    </a:lnTo>
                    <a:lnTo>
                      <a:pt x="8468" y="4563"/>
                    </a:lnTo>
                    <a:lnTo>
                      <a:pt x="8625" y="4340"/>
                    </a:lnTo>
                    <a:lnTo>
                      <a:pt x="8770" y="4116"/>
                    </a:lnTo>
                    <a:lnTo>
                      <a:pt x="8888" y="3866"/>
                    </a:lnTo>
                    <a:lnTo>
                      <a:pt x="8980" y="3616"/>
                    </a:lnTo>
                    <a:lnTo>
                      <a:pt x="9046" y="3354"/>
                    </a:lnTo>
                    <a:lnTo>
                      <a:pt x="9099" y="3077"/>
                    </a:lnTo>
                    <a:lnTo>
                      <a:pt x="9112" y="2788"/>
                    </a:lnTo>
                    <a:lnTo>
                      <a:pt x="9099" y="2499"/>
                    </a:lnTo>
                    <a:lnTo>
                      <a:pt x="9046" y="2223"/>
                    </a:lnTo>
                    <a:lnTo>
                      <a:pt x="8980" y="1960"/>
                    </a:lnTo>
                    <a:lnTo>
                      <a:pt x="8888" y="1697"/>
                    </a:lnTo>
                    <a:lnTo>
                      <a:pt x="8770" y="1460"/>
                    </a:lnTo>
                    <a:lnTo>
                      <a:pt x="8625" y="1224"/>
                    </a:lnTo>
                    <a:lnTo>
                      <a:pt x="8468" y="1013"/>
                    </a:lnTo>
                    <a:lnTo>
                      <a:pt x="8297" y="816"/>
                    </a:lnTo>
                    <a:lnTo>
                      <a:pt x="8100" y="632"/>
                    </a:lnTo>
                    <a:lnTo>
                      <a:pt x="7876" y="474"/>
                    </a:lnTo>
                    <a:lnTo>
                      <a:pt x="7653" y="343"/>
                    </a:lnTo>
                    <a:lnTo>
                      <a:pt x="7403" y="224"/>
                    </a:lnTo>
                    <a:lnTo>
                      <a:pt x="7153" y="119"/>
                    </a:lnTo>
                    <a:lnTo>
                      <a:pt x="6877" y="53"/>
                    </a:lnTo>
                    <a:lnTo>
                      <a:pt x="6601" y="14"/>
                    </a:lnTo>
                    <a:lnTo>
                      <a:pt x="632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1127;p29">
                <a:extLst>
                  <a:ext uri="{FF2B5EF4-FFF2-40B4-BE49-F238E27FC236}">
                    <a16:creationId xmlns:a16="http://schemas.microsoft.com/office/drawing/2014/main" id="{4CF781C6-A4BB-C573-831B-C08858F0BBB7}"/>
                  </a:ext>
                </a:extLst>
              </p:cNvPr>
              <p:cNvSpPr/>
              <p:nvPr/>
            </p:nvSpPr>
            <p:spPr>
              <a:xfrm>
                <a:off x="4667576" y="1604883"/>
                <a:ext cx="59523" cy="7906"/>
              </a:xfrm>
              <a:custGeom>
                <a:avLst/>
                <a:gdLst/>
                <a:ahLst/>
                <a:cxnLst/>
                <a:rect l="l" t="t" r="r" b="b"/>
                <a:pathLst>
                  <a:path w="3275" h="435" extrusionOk="0">
                    <a:moveTo>
                      <a:pt x="1" y="1"/>
                    </a:moveTo>
                    <a:lnTo>
                      <a:pt x="132" y="53"/>
                    </a:lnTo>
                    <a:lnTo>
                      <a:pt x="356" y="158"/>
                    </a:lnTo>
                    <a:lnTo>
                      <a:pt x="500" y="224"/>
                    </a:lnTo>
                    <a:lnTo>
                      <a:pt x="658" y="277"/>
                    </a:lnTo>
                    <a:lnTo>
                      <a:pt x="842" y="342"/>
                    </a:lnTo>
                    <a:lnTo>
                      <a:pt x="1052" y="382"/>
                    </a:lnTo>
                    <a:lnTo>
                      <a:pt x="1276" y="421"/>
                    </a:lnTo>
                    <a:lnTo>
                      <a:pt x="1513" y="434"/>
                    </a:lnTo>
                    <a:lnTo>
                      <a:pt x="1776" y="434"/>
                    </a:lnTo>
                    <a:lnTo>
                      <a:pt x="2039" y="421"/>
                    </a:lnTo>
                    <a:lnTo>
                      <a:pt x="2328" y="356"/>
                    </a:lnTo>
                    <a:lnTo>
                      <a:pt x="2630" y="277"/>
                    </a:lnTo>
                    <a:lnTo>
                      <a:pt x="2946" y="158"/>
                    </a:lnTo>
                    <a:lnTo>
                      <a:pt x="3104" y="79"/>
                    </a:lnTo>
                    <a:lnTo>
                      <a:pt x="3274" y="1"/>
                    </a:lnTo>
                    <a:close/>
                  </a:path>
                </a:pathLst>
              </a:custGeom>
              <a:solidFill>
                <a:srgbClr val="F2DCC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1128;p29">
                <a:extLst>
                  <a:ext uri="{FF2B5EF4-FFF2-40B4-BE49-F238E27FC236}">
                    <a16:creationId xmlns:a16="http://schemas.microsoft.com/office/drawing/2014/main" id="{88197DAA-490A-4A43-FDF5-95E5FA6A99E9}"/>
                  </a:ext>
                </a:extLst>
              </p:cNvPr>
              <p:cNvSpPr/>
              <p:nvPr/>
            </p:nvSpPr>
            <p:spPr>
              <a:xfrm>
                <a:off x="4667576" y="1604883"/>
                <a:ext cx="59523" cy="7906"/>
              </a:xfrm>
              <a:custGeom>
                <a:avLst/>
                <a:gdLst/>
                <a:ahLst/>
                <a:cxnLst/>
                <a:rect l="l" t="t" r="r" b="b"/>
                <a:pathLst>
                  <a:path w="3275" h="435" fill="none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132" y="53"/>
                    </a:lnTo>
                    <a:lnTo>
                      <a:pt x="356" y="158"/>
                    </a:lnTo>
                    <a:lnTo>
                      <a:pt x="500" y="224"/>
                    </a:lnTo>
                    <a:lnTo>
                      <a:pt x="658" y="277"/>
                    </a:lnTo>
                    <a:lnTo>
                      <a:pt x="842" y="342"/>
                    </a:lnTo>
                    <a:lnTo>
                      <a:pt x="1052" y="382"/>
                    </a:lnTo>
                    <a:lnTo>
                      <a:pt x="1276" y="421"/>
                    </a:lnTo>
                    <a:lnTo>
                      <a:pt x="1513" y="434"/>
                    </a:lnTo>
                    <a:lnTo>
                      <a:pt x="1776" y="434"/>
                    </a:lnTo>
                    <a:lnTo>
                      <a:pt x="2039" y="421"/>
                    </a:lnTo>
                    <a:lnTo>
                      <a:pt x="2328" y="356"/>
                    </a:lnTo>
                    <a:lnTo>
                      <a:pt x="2630" y="277"/>
                    </a:lnTo>
                    <a:lnTo>
                      <a:pt x="2946" y="158"/>
                    </a:lnTo>
                    <a:lnTo>
                      <a:pt x="3104" y="79"/>
                    </a:lnTo>
                    <a:lnTo>
                      <a:pt x="3274" y="1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1129;p29">
                <a:extLst>
                  <a:ext uri="{FF2B5EF4-FFF2-40B4-BE49-F238E27FC236}">
                    <a16:creationId xmlns:a16="http://schemas.microsoft.com/office/drawing/2014/main" id="{E4B0E0F2-4B1B-56E1-51E0-0025B2FDD565}"/>
                  </a:ext>
                </a:extLst>
              </p:cNvPr>
              <p:cNvSpPr/>
              <p:nvPr/>
            </p:nvSpPr>
            <p:spPr>
              <a:xfrm>
                <a:off x="4586567" y="1672042"/>
                <a:ext cx="221535" cy="30352"/>
              </a:xfrm>
              <a:custGeom>
                <a:avLst/>
                <a:gdLst/>
                <a:ahLst/>
                <a:cxnLst/>
                <a:rect l="l" t="t" r="r" b="b"/>
                <a:pathLst>
                  <a:path w="12189" h="1670" extrusionOk="0">
                    <a:moveTo>
                      <a:pt x="1" y="0"/>
                    </a:moveTo>
                    <a:lnTo>
                      <a:pt x="198" y="79"/>
                    </a:lnTo>
                    <a:lnTo>
                      <a:pt x="474" y="224"/>
                    </a:lnTo>
                    <a:lnTo>
                      <a:pt x="842" y="408"/>
                    </a:lnTo>
                    <a:lnTo>
                      <a:pt x="1302" y="618"/>
                    </a:lnTo>
                    <a:lnTo>
                      <a:pt x="1828" y="842"/>
                    </a:lnTo>
                    <a:lnTo>
                      <a:pt x="2130" y="960"/>
                    </a:lnTo>
                    <a:lnTo>
                      <a:pt x="2446" y="1065"/>
                    </a:lnTo>
                    <a:lnTo>
                      <a:pt x="2788" y="1170"/>
                    </a:lnTo>
                    <a:lnTo>
                      <a:pt x="3130" y="1275"/>
                    </a:lnTo>
                    <a:lnTo>
                      <a:pt x="3511" y="1368"/>
                    </a:lnTo>
                    <a:lnTo>
                      <a:pt x="3892" y="1446"/>
                    </a:lnTo>
                    <a:lnTo>
                      <a:pt x="4300" y="1525"/>
                    </a:lnTo>
                    <a:lnTo>
                      <a:pt x="4721" y="1578"/>
                    </a:lnTo>
                    <a:lnTo>
                      <a:pt x="5168" y="1630"/>
                    </a:lnTo>
                    <a:lnTo>
                      <a:pt x="5615" y="1657"/>
                    </a:lnTo>
                    <a:lnTo>
                      <a:pt x="6088" y="1670"/>
                    </a:lnTo>
                    <a:lnTo>
                      <a:pt x="6574" y="1657"/>
                    </a:lnTo>
                    <a:lnTo>
                      <a:pt x="7074" y="1617"/>
                    </a:lnTo>
                    <a:lnTo>
                      <a:pt x="7600" y="1565"/>
                    </a:lnTo>
                    <a:lnTo>
                      <a:pt x="8126" y="1473"/>
                    </a:lnTo>
                    <a:lnTo>
                      <a:pt x="8665" y="1368"/>
                    </a:lnTo>
                    <a:lnTo>
                      <a:pt x="9217" y="1223"/>
                    </a:lnTo>
                    <a:lnTo>
                      <a:pt x="9796" y="1052"/>
                    </a:lnTo>
                    <a:lnTo>
                      <a:pt x="10374" y="842"/>
                    </a:lnTo>
                    <a:lnTo>
                      <a:pt x="10966" y="592"/>
                    </a:lnTo>
                    <a:lnTo>
                      <a:pt x="11571" y="316"/>
                    </a:lnTo>
                    <a:lnTo>
                      <a:pt x="121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1130;p29">
                <a:extLst>
                  <a:ext uri="{FF2B5EF4-FFF2-40B4-BE49-F238E27FC236}">
                    <a16:creationId xmlns:a16="http://schemas.microsoft.com/office/drawing/2014/main" id="{6AE90739-AAE8-ACB9-13E0-B242994F88D2}"/>
                  </a:ext>
                </a:extLst>
              </p:cNvPr>
              <p:cNvSpPr/>
              <p:nvPr/>
            </p:nvSpPr>
            <p:spPr>
              <a:xfrm>
                <a:off x="4586567" y="1672042"/>
                <a:ext cx="221535" cy="30352"/>
              </a:xfrm>
              <a:custGeom>
                <a:avLst/>
                <a:gdLst/>
                <a:ahLst/>
                <a:cxnLst/>
                <a:rect l="l" t="t" r="r" b="b"/>
                <a:pathLst>
                  <a:path w="12189" h="1670" fill="none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98" y="79"/>
                    </a:lnTo>
                    <a:lnTo>
                      <a:pt x="474" y="224"/>
                    </a:lnTo>
                    <a:lnTo>
                      <a:pt x="842" y="408"/>
                    </a:lnTo>
                    <a:lnTo>
                      <a:pt x="1302" y="618"/>
                    </a:lnTo>
                    <a:lnTo>
                      <a:pt x="1828" y="842"/>
                    </a:lnTo>
                    <a:lnTo>
                      <a:pt x="2130" y="960"/>
                    </a:lnTo>
                    <a:lnTo>
                      <a:pt x="2446" y="1065"/>
                    </a:lnTo>
                    <a:lnTo>
                      <a:pt x="2788" y="1170"/>
                    </a:lnTo>
                    <a:lnTo>
                      <a:pt x="3130" y="1275"/>
                    </a:lnTo>
                    <a:lnTo>
                      <a:pt x="3511" y="1368"/>
                    </a:lnTo>
                    <a:lnTo>
                      <a:pt x="3892" y="1446"/>
                    </a:lnTo>
                    <a:lnTo>
                      <a:pt x="4300" y="1525"/>
                    </a:lnTo>
                    <a:lnTo>
                      <a:pt x="4721" y="1578"/>
                    </a:lnTo>
                    <a:lnTo>
                      <a:pt x="5168" y="1630"/>
                    </a:lnTo>
                    <a:lnTo>
                      <a:pt x="5615" y="1657"/>
                    </a:lnTo>
                    <a:lnTo>
                      <a:pt x="6088" y="1670"/>
                    </a:lnTo>
                    <a:lnTo>
                      <a:pt x="6574" y="1657"/>
                    </a:lnTo>
                    <a:lnTo>
                      <a:pt x="7074" y="1617"/>
                    </a:lnTo>
                    <a:lnTo>
                      <a:pt x="7600" y="1565"/>
                    </a:lnTo>
                    <a:lnTo>
                      <a:pt x="8126" y="1473"/>
                    </a:lnTo>
                    <a:lnTo>
                      <a:pt x="8665" y="1368"/>
                    </a:lnTo>
                    <a:lnTo>
                      <a:pt x="9217" y="1223"/>
                    </a:lnTo>
                    <a:lnTo>
                      <a:pt x="9796" y="1052"/>
                    </a:lnTo>
                    <a:lnTo>
                      <a:pt x="10374" y="842"/>
                    </a:lnTo>
                    <a:lnTo>
                      <a:pt x="10966" y="592"/>
                    </a:lnTo>
                    <a:lnTo>
                      <a:pt x="11571" y="316"/>
                    </a:lnTo>
                    <a:lnTo>
                      <a:pt x="12189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4" name="Google Shape;1131;p29">
                <a:extLst>
                  <a:ext uri="{FF2B5EF4-FFF2-40B4-BE49-F238E27FC236}">
                    <a16:creationId xmlns:a16="http://schemas.microsoft.com/office/drawing/2014/main" id="{68757C56-897A-A3FE-96EE-B80E69885E6E}"/>
                  </a:ext>
                </a:extLst>
              </p:cNvPr>
              <p:cNvSpPr/>
              <p:nvPr/>
            </p:nvSpPr>
            <p:spPr>
              <a:xfrm>
                <a:off x="4776558" y="1830952"/>
                <a:ext cx="108268" cy="389527"/>
              </a:xfrm>
              <a:custGeom>
                <a:avLst/>
                <a:gdLst/>
                <a:ahLst/>
                <a:cxnLst/>
                <a:rect l="l" t="t" r="r" b="b"/>
                <a:pathLst>
                  <a:path w="5957" h="21432" extrusionOk="0">
                    <a:moveTo>
                      <a:pt x="0" y="0"/>
                    </a:moveTo>
                    <a:lnTo>
                      <a:pt x="0" y="750"/>
                    </a:lnTo>
                    <a:lnTo>
                      <a:pt x="368" y="947"/>
                    </a:lnTo>
                    <a:lnTo>
                      <a:pt x="710" y="1171"/>
                    </a:lnTo>
                    <a:lnTo>
                      <a:pt x="1039" y="1407"/>
                    </a:lnTo>
                    <a:lnTo>
                      <a:pt x="1341" y="1670"/>
                    </a:lnTo>
                    <a:lnTo>
                      <a:pt x="1644" y="1933"/>
                    </a:lnTo>
                    <a:lnTo>
                      <a:pt x="1933" y="2222"/>
                    </a:lnTo>
                    <a:lnTo>
                      <a:pt x="2196" y="2512"/>
                    </a:lnTo>
                    <a:lnTo>
                      <a:pt x="2446" y="2827"/>
                    </a:lnTo>
                    <a:lnTo>
                      <a:pt x="2695" y="3143"/>
                    </a:lnTo>
                    <a:lnTo>
                      <a:pt x="2919" y="3485"/>
                    </a:lnTo>
                    <a:lnTo>
                      <a:pt x="3142" y="3826"/>
                    </a:lnTo>
                    <a:lnTo>
                      <a:pt x="3340" y="4181"/>
                    </a:lnTo>
                    <a:lnTo>
                      <a:pt x="3524" y="4550"/>
                    </a:lnTo>
                    <a:lnTo>
                      <a:pt x="3708" y="4918"/>
                    </a:lnTo>
                    <a:lnTo>
                      <a:pt x="3866" y="5312"/>
                    </a:lnTo>
                    <a:lnTo>
                      <a:pt x="4023" y="5693"/>
                    </a:lnTo>
                    <a:lnTo>
                      <a:pt x="4168" y="6101"/>
                    </a:lnTo>
                    <a:lnTo>
                      <a:pt x="4299" y="6509"/>
                    </a:lnTo>
                    <a:lnTo>
                      <a:pt x="4431" y="6916"/>
                    </a:lnTo>
                    <a:lnTo>
                      <a:pt x="4536" y="7337"/>
                    </a:lnTo>
                    <a:lnTo>
                      <a:pt x="4641" y="7758"/>
                    </a:lnTo>
                    <a:lnTo>
                      <a:pt x="4733" y="8178"/>
                    </a:lnTo>
                    <a:lnTo>
                      <a:pt x="4825" y="8612"/>
                    </a:lnTo>
                    <a:lnTo>
                      <a:pt x="4891" y="9046"/>
                    </a:lnTo>
                    <a:lnTo>
                      <a:pt x="4957" y="9480"/>
                    </a:lnTo>
                    <a:lnTo>
                      <a:pt x="5023" y="9914"/>
                    </a:lnTo>
                    <a:lnTo>
                      <a:pt x="5115" y="10782"/>
                    </a:lnTo>
                    <a:lnTo>
                      <a:pt x="5180" y="11649"/>
                    </a:lnTo>
                    <a:lnTo>
                      <a:pt x="5220" y="12517"/>
                    </a:lnTo>
                    <a:lnTo>
                      <a:pt x="5246" y="13372"/>
                    </a:lnTo>
                    <a:lnTo>
                      <a:pt x="5246" y="14213"/>
                    </a:lnTo>
                    <a:lnTo>
                      <a:pt x="5220" y="15028"/>
                    </a:lnTo>
                    <a:lnTo>
                      <a:pt x="5180" y="15817"/>
                    </a:lnTo>
                    <a:lnTo>
                      <a:pt x="5141" y="16567"/>
                    </a:lnTo>
                    <a:lnTo>
                      <a:pt x="5075" y="17290"/>
                    </a:lnTo>
                    <a:lnTo>
                      <a:pt x="5009" y="17960"/>
                    </a:lnTo>
                    <a:lnTo>
                      <a:pt x="4944" y="18591"/>
                    </a:lnTo>
                    <a:lnTo>
                      <a:pt x="4799" y="19683"/>
                    </a:lnTo>
                    <a:lnTo>
                      <a:pt x="4668" y="20524"/>
                    </a:lnTo>
                    <a:lnTo>
                      <a:pt x="4576" y="21063"/>
                    </a:lnTo>
                    <a:lnTo>
                      <a:pt x="4536" y="21274"/>
                    </a:lnTo>
                    <a:lnTo>
                      <a:pt x="5312" y="21431"/>
                    </a:lnTo>
                    <a:lnTo>
                      <a:pt x="5364" y="21129"/>
                    </a:lnTo>
                    <a:lnTo>
                      <a:pt x="5470" y="20498"/>
                    </a:lnTo>
                    <a:lnTo>
                      <a:pt x="5601" y="19578"/>
                    </a:lnTo>
                    <a:lnTo>
                      <a:pt x="5667" y="19025"/>
                    </a:lnTo>
                    <a:lnTo>
                      <a:pt x="5733" y="18407"/>
                    </a:lnTo>
                    <a:lnTo>
                      <a:pt x="5798" y="17750"/>
                    </a:lnTo>
                    <a:lnTo>
                      <a:pt x="5851" y="17040"/>
                    </a:lnTo>
                    <a:lnTo>
                      <a:pt x="5903" y="16291"/>
                    </a:lnTo>
                    <a:lnTo>
                      <a:pt x="5930" y="15502"/>
                    </a:lnTo>
                    <a:lnTo>
                      <a:pt x="5956" y="14687"/>
                    </a:lnTo>
                    <a:lnTo>
                      <a:pt x="5956" y="13845"/>
                    </a:lnTo>
                    <a:lnTo>
                      <a:pt x="5943" y="12990"/>
                    </a:lnTo>
                    <a:lnTo>
                      <a:pt x="5903" y="12110"/>
                    </a:lnTo>
                    <a:lnTo>
                      <a:pt x="5838" y="11216"/>
                    </a:lnTo>
                    <a:lnTo>
                      <a:pt x="5746" y="10321"/>
                    </a:lnTo>
                    <a:lnTo>
                      <a:pt x="5680" y="9874"/>
                    </a:lnTo>
                    <a:lnTo>
                      <a:pt x="5614" y="9427"/>
                    </a:lnTo>
                    <a:lnTo>
                      <a:pt x="5535" y="8980"/>
                    </a:lnTo>
                    <a:lnTo>
                      <a:pt x="5456" y="8533"/>
                    </a:lnTo>
                    <a:lnTo>
                      <a:pt x="5364" y="8086"/>
                    </a:lnTo>
                    <a:lnTo>
                      <a:pt x="5259" y="7652"/>
                    </a:lnTo>
                    <a:lnTo>
                      <a:pt x="5154" y="7205"/>
                    </a:lnTo>
                    <a:lnTo>
                      <a:pt x="5036" y="6785"/>
                    </a:lnTo>
                    <a:lnTo>
                      <a:pt x="4904" y="6351"/>
                    </a:lnTo>
                    <a:lnTo>
                      <a:pt x="4760" y="5930"/>
                    </a:lnTo>
                    <a:lnTo>
                      <a:pt x="4602" y="5509"/>
                    </a:lnTo>
                    <a:lnTo>
                      <a:pt x="4444" y="5102"/>
                    </a:lnTo>
                    <a:lnTo>
                      <a:pt x="4260" y="4707"/>
                    </a:lnTo>
                    <a:lnTo>
                      <a:pt x="4076" y="4313"/>
                    </a:lnTo>
                    <a:lnTo>
                      <a:pt x="3879" y="3932"/>
                    </a:lnTo>
                    <a:lnTo>
                      <a:pt x="3668" y="3550"/>
                    </a:lnTo>
                    <a:lnTo>
                      <a:pt x="3432" y="3182"/>
                    </a:lnTo>
                    <a:lnTo>
                      <a:pt x="3195" y="2827"/>
                    </a:lnTo>
                    <a:lnTo>
                      <a:pt x="2945" y="2485"/>
                    </a:lnTo>
                    <a:lnTo>
                      <a:pt x="2682" y="2157"/>
                    </a:lnTo>
                    <a:lnTo>
                      <a:pt x="2393" y="1828"/>
                    </a:lnTo>
                    <a:lnTo>
                      <a:pt x="2104" y="1526"/>
                    </a:lnTo>
                    <a:lnTo>
                      <a:pt x="1788" y="1236"/>
                    </a:lnTo>
                    <a:lnTo>
                      <a:pt x="1459" y="960"/>
                    </a:lnTo>
                    <a:lnTo>
                      <a:pt x="1118" y="697"/>
                    </a:lnTo>
                    <a:lnTo>
                      <a:pt x="763" y="447"/>
                    </a:lnTo>
                    <a:lnTo>
                      <a:pt x="394" y="21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767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" name="Google Shape;1132;p29">
                <a:extLst>
                  <a:ext uri="{FF2B5EF4-FFF2-40B4-BE49-F238E27FC236}">
                    <a16:creationId xmlns:a16="http://schemas.microsoft.com/office/drawing/2014/main" id="{0153D76B-0132-8888-EA4F-4BC49534448B}"/>
                  </a:ext>
                </a:extLst>
              </p:cNvPr>
              <p:cNvSpPr/>
              <p:nvPr/>
            </p:nvSpPr>
            <p:spPr>
              <a:xfrm>
                <a:off x="4508193" y="1827844"/>
                <a:ext cx="109941" cy="392871"/>
              </a:xfrm>
              <a:custGeom>
                <a:avLst/>
                <a:gdLst/>
                <a:ahLst/>
                <a:cxnLst/>
                <a:rect l="l" t="t" r="r" b="b"/>
                <a:pathLst>
                  <a:path w="6049" h="21616" extrusionOk="0">
                    <a:moveTo>
                      <a:pt x="6048" y="1"/>
                    </a:moveTo>
                    <a:lnTo>
                      <a:pt x="5640" y="198"/>
                    </a:lnTo>
                    <a:lnTo>
                      <a:pt x="5246" y="421"/>
                    </a:lnTo>
                    <a:lnTo>
                      <a:pt x="4865" y="658"/>
                    </a:lnTo>
                    <a:lnTo>
                      <a:pt x="4497" y="908"/>
                    </a:lnTo>
                    <a:lnTo>
                      <a:pt x="4155" y="1171"/>
                    </a:lnTo>
                    <a:lnTo>
                      <a:pt x="3826" y="1460"/>
                    </a:lnTo>
                    <a:lnTo>
                      <a:pt x="3524" y="1749"/>
                    </a:lnTo>
                    <a:lnTo>
                      <a:pt x="3221" y="2065"/>
                    </a:lnTo>
                    <a:lnTo>
                      <a:pt x="2945" y="2393"/>
                    </a:lnTo>
                    <a:lnTo>
                      <a:pt x="2682" y="2722"/>
                    </a:lnTo>
                    <a:lnTo>
                      <a:pt x="2432" y="3077"/>
                    </a:lnTo>
                    <a:lnTo>
                      <a:pt x="2196" y="3432"/>
                    </a:lnTo>
                    <a:lnTo>
                      <a:pt x="1985" y="3813"/>
                    </a:lnTo>
                    <a:lnTo>
                      <a:pt x="1775" y="4195"/>
                    </a:lnTo>
                    <a:lnTo>
                      <a:pt x="1591" y="4576"/>
                    </a:lnTo>
                    <a:lnTo>
                      <a:pt x="1407" y="4984"/>
                    </a:lnTo>
                    <a:lnTo>
                      <a:pt x="1236" y="5391"/>
                    </a:lnTo>
                    <a:lnTo>
                      <a:pt x="1091" y="5812"/>
                    </a:lnTo>
                    <a:lnTo>
                      <a:pt x="947" y="6233"/>
                    </a:lnTo>
                    <a:lnTo>
                      <a:pt x="815" y="6653"/>
                    </a:lnTo>
                    <a:lnTo>
                      <a:pt x="697" y="7100"/>
                    </a:lnTo>
                    <a:lnTo>
                      <a:pt x="579" y="7534"/>
                    </a:lnTo>
                    <a:lnTo>
                      <a:pt x="487" y="7981"/>
                    </a:lnTo>
                    <a:lnTo>
                      <a:pt x="394" y="8428"/>
                    </a:lnTo>
                    <a:lnTo>
                      <a:pt x="316" y="8875"/>
                    </a:lnTo>
                    <a:lnTo>
                      <a:pt x="250" y="9322"/>
                    </a:lnTo>
                    <a:lnTo>
                      <a:pt x="197" y="9782"/>
                    </a:lnTo>
                    <a:lnTo>
                      <a:pt x="145" y="10243"/>
                    </a:lnTo>
                    <a:lnTo>
                      <a:pt x="105" y="10690"/>
                    </a:lnTo>
                    <a:lnTo>
                      <a:pt x="66" y="11150"/>
                    </a:lnTo>
                    <a:lnTo>
                      <a:pt x="13" y="12057"/>
                    </a:lnTo>
                    <a:lnTo>
                      <a:pt x="0" y="12951"/>
                    </a:lnTo>
                    <a:lnTo>
                      <a:pt x="0" y="13832"/>
                    </a:lnTo>
                    <a:lnTo>
                      <a:pt x="26" y="14687"/>
                    </a:lnTo>
                    <a:lnTo>
                      <a:pt x="66" y="15528"/>
                    </a:lnTo>
                    <a:lnTo>
                      <a:pt x="118" y="16330"/>
                    </a:lnTo>
                    <a:lnTo>
                      <a:pt x="197" y="17093"/>
                    </a:lnTo>
                    <a:lnTo>
                      <a:pt x="263" y="17829"/>
                    </a:lnTo>
                    <a:lnTo>
                      <a:pt x="355" y="18499"/>
                    </a:lnTo>
                    <a:lnTo>
                      <a:pt x="447" y="19131"/>
                    </a:lnTo>
                    <a:lnTo>
                      <a:pt x="526" y="19696"/>
                    </a:lnTo>
                    <a:lnTo>
                      <a:pt x="697" y="20643"/>
                    </a:lnTo>
                    <a:lnTo>
                      <a:pt x="815" y="21300"/>
                    </a:lnTo>
                    <a:lnTo>
                      <a:pt x="881" y="21616"/>
                    </a:lnTo>
                    <a:lnTo>
                      <a:pt x="1657" y="21431"/>
                    </a:lnTo>
                    <a:lnTo>
                      <a:pt x="1617" y="21221"/>
                    </a:lnTo>
                    <a:lnTo>
                      <a:pt x="1499" y="20656"/>
                    </a:lnTo>
                    <a:lnTo>
                      <a:pt x="1341" y="19788"/>
                    </a:lnTo>
                    <a:lnTo>
                      <a:pt x="1262" y="19262"/>
                    </a:lnTo>
                    <a:lnTo>
                      <a:pt x="1170" y="18670"/>
                    </a:lnTo>
                    <a:lnTo>
                      <a:pt x="1078" y="18026"/>
                    </a:lnTo>
                    <a:lnTo>
                      <a:pt x="999" y="17329"/>
                    </a:lnTo>
                    <a:lnTo>
                      <a:pt x="920" y="16593"/>
                    </a:lnTo>
                    <a:lnTo>
                      <a:pt x="855" y="15817"/>
                    </a:lnTo>
                    <a:lnTo>
                      <a:pt x="802" y="15015"/>
                    </a:lnTo>
                    <a:lnTo>
                      <a:pt x="763" y="14187"/>
                    </a:lnTo>
                    <a:lnTo>
                      <a:pt x="736" y="13332"/>
                    </a:lnTo>
                    <a:lnTo>
                      <a:pt x="736" y="12465"/>
                    </a:lnTo>
                    <a:lnTo>
                      <a:pt x="763" y="11584"/>
                    </a:lnTo>
                    <a:lnTo>
                      <a:pt x="815" y="10690"/>
                    </a:lnTo>
                    <a:lnTo>
                      <a:pt x="855" y="10256"/>
                    </a:lnTo>
                    <a:lnTo>
                      <a:pt x="907" y="9809"/>
                    </a:lnTo>
                    <a:lnTo>
                      <a:pt x="960" y="9362"/>
                    </a:lnTo>
                    <a:lnTo>
                      <a:pt x="1012" y="8928"/>
                    </a:lnTo>
                    <a:lnTo>
                      <a:pt x="1091" y="8494"/>
                    </a:lnTo>
                    <a:lnTo>
                      <a:pt x="1170" y="8060"/>
                    </a:lnTo>
                    <a:lnTo>
                      <a:pt x="1262" y="7626"/>
                    </a:lnTo>
                    <a:lnTo>
                      <a:pt x="1354" y="7206"/>
                    </a:lnTo>
                    <a:lnTo>
                      <a:pt x="1473" y="6785"/>
                    </a:lnTo>
                    <a:lnTo>
                      <a:pt x="1591" y="6377"/>
                    </a:lnTo>
                    <a:lnTo>
                      <a:pt x="1722" y="5970"/>
                    </a:lnTo>
                    <a:lnTo>
                      <a:pt x="1867" y="5562"/>
                    </a:lnTo>
                    <a:lnTo>
                      <a:pt x="2025" y="5181"/>
                    </a:lnTo>
                    <a:lnTo>
                      <a:pt x="2196" y="4799"/>
                    </a:lnTo>
                    <a:lnTo>
                      <a:pt x="2380" y="4418"/>
                    </a:lnTo>
                    <a:lnTo>
                      <a:pt x="2577" y="4063"/>
                    </a:lnTo>
                    <a:lnTo>
                      <a:pt x="2774" y="3708"/>
                    </a:lnTo>
                    <a:lnTo>
                      <a:pt x="2998" y="3366"/>
                    </a:lnTo>
                    <a:lnTo>
                      <a:pt x="3234" y="3038"/>
                    </a:lnTo>
                    <a:lnTo>
                      <a:pt x="3484" y="2722"/>
                    </a:lnTo>
                    <a:lnTo>
                      <a:pt x="3747" y="2420"/>
                    </a:lnTo>
                    <a:lnTo>
                      <a:pt x="4036" y="2130"/>
                    </a:lnTo>
                    <a:lnTo>
                      <a:pt x="4326" y="1868"/>
                    </a:lnTo>
                    <a:lnTo>
                      <a:pt x="4641" y="1605"/>
                    </a:lnTo>
                    <a:lnTo>
                      <a:pt x="4970" y="1368"/>
                    </a:lnTo>
                    <a:lnTo>
                      <a:pt x="5312" y="1144"/>
                    </a:lnTo>
                    <a:lnTo>
                      <a:pt x="5667" y="934"/>
                    </a:lnTo>
                    <a:lnTo>
                      <a:pt x="6048" y="750"/>
                    </a:lnTo>
                    <a:lnTo>
                      <a:pt x="6048" y="1"/>
                    </a:lnTo>
                    <a:close/>
                  </a:path>
                </a:pathLst>
              </a:custGeom>
              <a:solidFill>
                <a:srgbClr val="6767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" name="Google Shape;1133;p29">
                <a:extLst>
                  <a:ext uri="{FF2B5EF4-FFF2-40B4-BE49-F238E27FC236}">
                    <a16:creationId xmlns:a16="http://schemas.microsoft.com/office/drawing/2014/main" id="{392204F8-ED37-1E71-6F95-EFBC4CC754F0}"/>
                  </a:ext>
                </a:extLst>
              </p:cNvPr>
              <p:cNvSpPr/>
              <p:nvPr/>
            </p:nvSpPr>
            <p:spPr>
              <a:xfrm>
                <a:off x="4517735" y="2214969"/>
                <a:ext cx="31334" cy="19138"/>
              </a:xfrm>
              <a:custGeom>
                <a:avLst/>
                <a:gdLst/>
                <a:ahLst/>
                <a:cxnLst/>
                <a:rect l="l" t="t" r="r" b="b"/>
                <a:pathLst>
                  <a:path w="1724" h="1053" extrusionOk="0">
                    <a:moveTo>
                      <a:pt x="1303" y="1"/>
                    </a:moveTo>
                    <a:lnTo>
                      <a:pt x="1224" y="14"/>
                    </a:lnTo>
                    <a:lnTo>
                      <a:pt x="290" y="264"/>
                    </a:lnTo>
                    <a:lnTo>
                      <a:pt x="211" y="303"/>
                    </a:lnTo>
                    <a:lnTo>
                      <a:pt x="146" y="343"/>
                    </a:lnTo>
                    <a:lnTo>
                      <a:pt x="93" y="395"/>
                    </a:lnTo>
                    <a:lnTo>
                      <a:pt x="54" y="461"/>
                    </a:lnTo>
                    <a:lnTo>
                      <a:pt x="14" y="527"/>
                    </a:lnTo>
                    <a:lnTo>
                      <a:pt x="1" y="606"/>
                    </a:lnTo>
                    <a:lnTo>
                      <a:pt x="1" y="672"/>
                    </a:lnTo>
                    <a:lnTo>
                      <a:pt x="14" y="750"/>
                    </a:lnTo>
                    <a:lnTo>
                      <a:pt x="40" y="829"/>
                    </a:lnTo>
                    <a:lnTo>
                      <a:pt x="80" y="895"/>
                    </a:lnTo>
                    <a:lnTo>
                      <a:pt x="132" y="948"/>
                    </a:lnTo>
                    <a:lnTo>
                      <a:pt x="198" y="1000"/>
                    </a:lnTo>
                    <a:lnTo>
                      <a:pt x="264" y="1027"/>
                    </a:lnTo>
                    <a:lnTo>
                      <a:pt x="343" y="1040"/>
                    </a:lnTo>
                    <a:lnTo>
                      <a:pt x="422" y="1053"/>
                    </a:lnTo>
                    <a:lnTo>
                      <a:pt x="501" y="1040"/>
                    </a:lnTo>
                    <a:lnTo>
                      <a:pt x="1434" y="777"/>
                    </a:lnTo>
                    <a:lnTo>
                      <a:pt x="1500" y="750"/>
                    </a:lnTo>
                    <a:lnTo>
                      <a:pt x="1566" y="711"/>
                    </a:lnTo>
                    <a:lnTo>
                      <a:pt x="1618" y="658"/>
                    </a:lnTo>
                    <a:lnTo>
                      <a:pt x="1671" y="593"/>
                    </a:lnTo>
                    <a:lnTo>
                      <a:pt x="1697" y="527"/>
                    </a:lnTo>
                    <a:lnTo>
                      <a:pt x="1710" y="448"/>
                    </a:lnTo>
                    <a:lnTo>
                      <a:pt x="1723" y="369"/>
                    </a:lnTo>
                    <a:lnTo>
                      <a:pt x="1710" y="290"/>
                    </a:lnTo>
                    <a:lnTo>
                      <a:pt x="1671" y="224"/>
                    </a:lnTo>
                    <a:lnTo>
                      <a:pt x="1631" y="159"/>
                    </a:lnTo>
                    <a:lnTo>
                      <a:pt x="1579" y="93"/>
                    </a:lnTo>
                    <a:lnTo>
                      <a:pt x="1526" y="54"/>
                    </a:lnTo>
                    <a:lnTo>
                      <a:pt x="1447" y="27"/>
                    </a:lnTo>
                    <a:lnTo>
                      <a:pt x="1381" y="1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" name="Google Shape;1134;p29">
                <a:extLst>
                  <a:ext uri="{FF2B5EF4-FFF2-40B4-BE49-F238E27FC236}">
                    <a16:creationId xmlns:a16="http://schemas.microsoft.com/office/drawing/2014/main" id="{4662C790-77D0-74E3-5880-2812FBD221BF}"/>
                  </a:ext>
                </a:extLst>
              </p:cNvPr>
              <p:cNvSpPr/>
              <p:nvPr/>
            </p:nvSpPr>
            <p:spPr>
              <a:xfrm>
                <a:off x="4503885" y="2224530"/>
                <a:ext cx="74099" cy="73863"/>
              </a:xfrm>
              <a:custGeom>
                <a:avLst/>
                <a:gdLst/>
                <a:ahLst/>
                <a:cxnLst/>
                <a:rect l="l" t="t" r="r" b="b"/>
                <a:pathLst>
                  <a:path w="4077" h="4064" extrusionOk="0">
                    <a:moveTo>
                      <a:pt x="2038" y="1"/>
                    </a:moveTo>
                    <a:lnTo>
                      <a:pt x="1828" y="14"/>
                    </a:lnTo>
                    <a:lnTo>
                      <a:pt x="1631" y="40"/>
                    </a:lnTo>
                    <a:lnTo>
                      <a:pt x="1434" y="93"/>
                    </a:lnTo>
                    <a:lnTo>
                      <a:pt x="1249" y="159"/>
                    </a:lnTo>
                    <a:lnTo>
                      <a:pt x="1065" y="251"/>
                    </a:lnTo>
                    <a:lnTo>
                      <a:pt x="894" y="343"/>
                    </a:lnTo>
                    <a:lnTo>
                      <a:pt x="750" y="461"/>
                    </a:lnTo>
                    <a:lnTo>
                      <a:pt x="605" y="593"/>
                    </a:lnTo>
                    <a:lnTo>
                      <a:pt x="474" y="737"/>
                    </a:lnTo>
                    <a:lnTo>
                      <a:pt x="355" y="895"/>
                    </a:lnTo>
                    <a:lnTo>
                      <a:pt x="250" y="1066"/>
                    </a:lnTo>
                    <a:lnTo>
                      <a:pt x="158" y="1237"/>
                    </a:lnTo>
                    <a:lnTo>
                      <a:pt x="92" y="1434"/>
                    </a:lnTo>
                    <a:lnTo>
                      <a:pt x="40" y="1618"/>
                    </a:lnTo>
                    <a:lnTo>
                      <a:pt x="14" y="1828"/>
                    </a:lnTo>
                    <a:lnTo>
                      <a:pt x="0" y="2039"/>
                    </a:lnTo>
                    <a:lnTo>
                      <a:pt x="14" y="2236"/>
                    </a:lnTo>
                    <a:lnTo>
                      <a:pt x="40" y="2446"/>
                    </a:lnTo>
                    <a:lnTo>
                      <a:pt x="92" y="2644"/>
                    </a:lnTo>
                    <a:lnTo>
                      <a:pt x="158" y="2828"/>
                    </a:lnTo>
                    <a:lnTo>
                      <a:pt x="250" y="2999"/>
                    </a:lnTo>
                    <a:lnTo>
                      <a:pt x="355" y="3170"/>
                    </a:lnTo>
                    <a:lnTo>
                      <a:pt x="474" y="3327"/>
                    </a:lnTo>
                    <a:lnTo>
                      <a:pt x="605" y="3472"/>
                    </a:lnTo>
                    <a:lnTo>
                      <a:pt x="750" y="3603"/>
                    </a:lnTo>
                    <a:lnTo>
                      <a:pt x="894" y="3722"/>
                    </a:lnTo>
                    <a:lnTo>
                      <a:pt x="1065" y="3827"/>
                    </a:lnTo>
                    <a:lnTo>
                      <a:pt x="1249" y="3906"/>
                    </a:lnTo>
                    <a:lnTo>
                      <a:pt x="1434" y="3972"/>
                    </a:lnTo>
                    <a:lnTo>
                      <a:pt x="1631" y="4024"/>
                    </a:lnTo>
                    <a:lnTo>
                      <a:pt x="1828" y="4050"/>
                    </a:lnTo>
                    <a:lnTo>
                      <a:pt x="2038" y="4064"/>
                    </a:lnTo>
                    <a:lnTo>
                      <a:pt x="2249" y="4050"/>
                    </a:lnTo>
                    <a:lnTo>
                      <a:pt x="2446" y="4024"/>
                    </a:lnTo>
                    <a:lnTo>
                      <a:pt x="2643" y="3972"/>
                    </a:lnTo>
                    <a:lnTo>
                      <a:pt x="2827" y="3906"/>
                    </a:lnTo>
                    <a:lnTo>
                      <a:pt x="3011" y="3827"/>
                    </a:lnTo>
                    <a:lnTo>
                      <a:pt x="3169" y="3722"/>
                    </a:lnTo>
                    <a:lnTo>
                      <a:pt x="3327" y="3603"/>
                    </a:lnTo>
                    <a:lnTo>
                      <a:pt x="3471" y="3472"/>
                    </a:lnTo>
                    <a:lnTo>
                      <a:pt x="3603" y="3327"/>
                    </a:lnTo>
                    <a:lnTo>
                      <a:pt x="3721" y="3170"/>
                    </a:lnTo>
                    <a:lnTo>
                      <a:pt x="3826" y="2999"/>
                    </a:lnTo>
                    <a:lnTo>
                      <a:pt x="3905" y="2828"/>
                    </a:lnTo>
                    <a:lnTo>
                      <a:pt x="3984" y="2644"/>
                    </a:lnTo>
                    <a:lnTo>
                      <a:pt x="4024" y="2446"/>
                    </a:lnTo>
                    <a:lnTo>
                      <a:pt x="4063" y="2236"/>
                    </a:lnTo>
                    <a:lnTo>
                      <a:pt x="4076" y="2039"/>
                    </a:lnTo>
                    <a:lnTo>
                      <a:pt x="4063" y="1828"/>
                    </a:lnTo>
                    <a:lnTo>
                      <a:pt x="4024" y="1618"/>
                    </a:lnTo>
                    <a:lnTo>
                      <a:pt x="3984" y="1434"/>
                    </a:lnTo>
                    <a:lnTo>
                      <a:pt x="3905" y="1237"/>
                    </a:lnTo>
                    <a:lnTo>
                      <a:pt x="3826" y="1066"/>
                    </a:lnTo>
                    <a:lnTo>
                      <a:pt x="3721" y="895"/>
                    </a:lnTo>
                    <a:lnTo>
                      <a:pt x="3603" y="737"/>
                    </a:lnTo>
                    <a:lnTo>
                      <a:pt x="3471" y="593"/>
                    </a:lnTo>
                    <a:lnTo>
                      <a:pt x="3327" y="461"/>
                    </a:lnTo>
                    <a:lnTo>
                      <a:pt x="3169" y="343"/>
                    </a:lnTo>
                    <a:lnTo>
                      <a:pt x="3011" y="251"/>
                    </a:lnTo>
                    <a:lnTo>
                      <a:pt x="2827" y="159"/>
                    </a:lnTo>
                    <a:lnTo>
                      <a:pt x="2643" y="93"/>
                    </a:lnTo>
                    <a:lnTo>
                      <a:pt x="2446" y="40"/>
                    </a:lnTo>
                    <a:lnTo>
                      <a:pt x="2249" y="14"/>
                    </a:lnTo>
                    <a:lnTo>
                      <a:pt x="2038" y="1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" name="Google Shape;1135;p29">
                <a:extLst>
                  <a:ext uri="{FF2B5EF4-FFF2-40B4-BE49-F238E27FC236}">
                    <a16:creationId xmlns:a16="http://schemas.microsoft.com/office/drawing/2014/main" id="{625B3FD5-1116-95F6-E0D6-2370DCEC9223}"/>
                  </a:ext>
                </a:extLst>
              </p:cNvPr>
              <p:cNvSpPr/>
              <p:nvPr/>
            </p:nvSpPr>
            <p:spPr>
              <a:xfrm>
                <a:off x="4510101" y="2230746"/>
                <a:ext cx="61668" cy="61431"/>
              </a:xfrm>
              <a:custGeom>
                <a:avLst/>
                <a:gdLst/>
                <a:ahLst/>
                <a:cxnLst/>
                <a:rect l="l" t="t" r="r" b="b"/>
                <a:pathLst>
                  <a:path w="3393" h="3380" extrusionOk="0">
                    <a:moveTo>
                      <a:pt x="1525" y="1"/>
                    </a:moveTo>
                    <a:lnTo>
                      <a:pt x="1354" y="27"/>
                    </a:lnTo>
                    <a:lnTo>
                      <a:pt x="1197" y="66"/>
                    </a:lnTo>
                    <a:lnTo>
                      <a:pt x="1039" y="132"/>
                    </a:lnTo>
                    <a:lnTo>
                      <a:pt x="894" y="198"/>
                    </a:lnTo>
                    <a:lnTo>
                      <a:pt x="750" y="290"/>
                    </a:lnTo>
                    <a:lnTo>
                      <a:pt x="618" y="382"/>
                    </a:lnTo>
                    <a:lnTo>
                      <a:pt x="500" y="487"/>
                    </a:lnTo>
                    <a:lnTo>
                      <a:pt x="395" y="619"/>
                    </a:lnTo>
                    <a:lnTo>
                      <a:pt x="289" y="737"/>
                    </a:lnTo>
                    <a:lnTo>
                      <a:pt x="211" y="882"/>
                    </a:lnTo>
                    <a:lnTo>
                      <a:pt x="132" y="1026"/>
                    </a:lnTo>
                    <a:lnTo>
                      <a:pt x="79" y="1184"/>
                    </a:lnTo>
                    <a:lnTo>
                      <a:pt x="40" y="1355"/>
                    </a:lnTo>
                    <a:lnTo>
                      <a:pt x="13" y="1513"/>
                    </a:lnTo>
                    <a:lnTo>
                      <a:pt x="0" y="1697"/>
                    </a:lnTo>
                    <a:lnTo>
                      <a:pt x="13" y="1868"/>
                    </a:lnTo>
                    <a:lnTo>
                      <a:pt x="40" y="2026"/>
                    </a:lnTo>
                    <a:lnTo>
                      <a:pt x="79" y="2196"/>
                    </a:lnTo>
                    <a:lnTo>
                      <a:pt x="132" y="2354"/>
                    </a:lnTo>
                    <a:lnTo>
                      <a:pt x="211" y="2499"/>
                    </a:lnTo>
                    <a:lnTo>
                      <a:pt x="289" y="2643"/>
                    </a:lnTo>
                    <a:lnTo>
                      <a:pt x="395" y="2762"/>
                    </a:lnTo>
                    <a:lnTo>
                      <a:pt x="500" y="2893"/>
                    </a:lnTo>
                    <a:lnTo>
                      <a:pt x="618" y="2998"/>
                    </a:lnTo>
                    <a:lnTo>
                      <a:pt x="750" y="3090"/>
                    </a:lnTo>
                    <a:lnTo>
                      <a:pt x="894" y="3183"/>
                    </a:lnTo>
                    <a:lnTo>
                      <a:pt x="1039" y="3248"/>
                    </a:lnTo>
                    <a:lnTo>
                      <a:pt x="1197" y="3314"/>
                    </a:lnTo>
                    <a:lnTo>
                      <a:pt x="1354" y="3353"/>
                    </a:lnTo>
                    <a:lnTo>
                      <a:pt x="1525" y="3380"/>
                    </a:lnTo>
                    <a:lnTo>
                      <a:pt x="1867" y="3380"/>
                    </a:lnTo>
                    <a:lnTo>
                      <a:pt x="2038" y="3353"/>
                    </a:lnTo>
                    <a:lnTo>
                      <a:pt x="2196" y="3314"/>
                    </a:lnTo>
                    <a:lnTo>
                      <a:pt x="2354" y="3248"/>
                    </a:lnTo>
                    <a:lnTo>
                      <a:pt x="2498" y="3183"/>
                    </a:lnTo>
                    <a:lnTo>
                      <a:pt x="2643" y="3090"/>
                    </a:lnTo>
                    <a:lnTo>
                      <a:pt x="2774" y="2998"/>
                    </a:lnTo>
                    <a:lnTo>
                      <a:pt x="2893" y="2893"/>
                    </a:lnTo>
                    <a:lnTo>
                      <a:pt x="2998" y="2762"/>
                    </a:lnTo>
                    <a:lnTo>
                      <a:pt x="3103" y="2643"/>
                    </a:lnTo>
                    <a:lnTo>
                      <a:pt x="3182" y="2499"/>
                    </a:lnTo>
                    <a:lnTo>
                      <a:pt x="3261" y="2354"/>
                    </a:lnTo>
                    <a:lnTo>
                      <a:pt x="3313" y="2196"/>
                    </a:lnTo>
                    <a:lnTo>
                      <a:pt x="3353" y="2026"/>
                    </a:lnTo>
                    <a:lnTo>
                      <a:pt x="3379" y="1868"/>
                    </a:lnTo>
                    <a:lnTo>
                      <a:pt x="3392" y="1697"/>
                    </a:lnTo>
                    <a:lnTo>
                      <a:pt x="3379" y="1513"/>
                    </a:lnTo>
                    <a:lnTo>
                      <a:pt x="3353" y="1355"/>
                    </a:lnTo>
                    <a:lnTo>
                      <a:pt x="3313" y="1184"/>
                    </a:lnTo>
                    <a:lnTo>
                      <a:pt x="3261" y="1026"/>
                    </a:lnTo>
                    <a:lnTo>
                      <a:pt x="3182" y="882"/>
                    </a:lnTo>
                    <a:lnTo>
                      <a:pt x="3103" y="737"/>
                    </a:lnTo>
                    <a:lnTo>
                      <a:pt x="2998" y="619"/>
                    </a:lnTo>
                    <a:lnTo>
                      <a:pt x="2893" y="487"/>
                    </a:lnTo>
                    <a:lnTo>
                      <a:pt x="2774" y="382"/>
                    </a:lnTo>
                    <a:lnTo>
                      <a:pt x="2643" y="290"/>
                    </a:lnTo>
                    <a:lnTo>
                      <a:pt x="2498" y="198"/>
                    </a:lnTo>
                    <a:lnTo>
                      <a:pt x="2354" y="132"/>
                    </a:lnTo>
                    <a:lnTo>
                      <a:pt x="2196" y="66"/>
                    </a:lnTo>
                    <a:lnTo>
                      <a:pt x="2038" y="27"/>
                    </a:lnTo>
                    <a:lnTo>
                      <a:pt x="1867" y="1"/>
                    </a:lnTo>
                    <a:close/>
                  </a:path>
                </a:pathLst>
              </a:custGeom>
              <a:solidFill>
                <a:srgbClr val="F4F3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" name="Google Shape;1136;p29">
                <a:extLst>
                  <a:ext uri="{FF2B5EF4-FFF2-40B4-BE49-F238E27FC236}">
                    <a16:creationId xmlns:a16="http://schemas.microsoft.com/office/drawing/2014/main" id="{1514BA35-839E-D3A7-1A74-1EED8CA8CCE0}"/>
                  </a:ext>
                </a:extLst>
              </p:cNvPr>
              <p:cNvSpPr/>
              <p:nvPr/>
            </p:nvSpPr>
            <p:spPr>
              <a:xfrm>
                <a:off x="4781575" y="2405197"/>
                <a:ext cx="20320" cy="31079"/>
              </a:xfrm>
              <a:custGeom>
                <a:avLst/>
                <a:gdLst/>
                <a:ahLst/>
                <a:cxnLst/>
                <a:rect l="l" t="t" r="r" b="b"/>
                <a:pathLst>
                  <a:path w="1118" h="1710" extrusionOk="0">
                    <a:moveTo>
                      <a:pt x="697" y="1"/>
                    </a:moveTo>
                    <a:lnTo>
                      <a:pt x="631" y="14"/>
                    </a:lnTo>
                    <a:lnTo>
                      <a:pt x="552" y="40"/>
                    </a:lnTo>
                    <a:lnTo>
                      <a:pt x="487" y="80"/>
                    </a:lnTo>
                    <a:lnTo>
                      <a:pt x="434" y="132"/>
                    </a:lnTo>
                    <a:lnTo>
                      <a:pt x="381" y="198"/>
                    </a:lnTo>
                    <a:lnTo>
                      <a:pt x="355" y="264"/>
                    </a:lnTo>
                    <a:lnTo>
                      <a:pt x="26" y="1184"/>
                    </a:lnTo>
                    <a:lnTo>
                      <a:pt x="13" y="1250"/>
                    </a:lnTo>
                    <a:lnTo>
                      <a:pt x="0" y="1329"/>
                    </a:lnTo>
                    <a:lnTo>
                      <a:pt x="13" y="1407"/>
                    </a:lnTo>
                    <a:lnTo>
                      <a:pt x="40" y="1486"/>
                    </a:lnTo>
                    <a:lnTo>
                      <a:pt x="79" y="1552"/>
                    </a:lnTo>
                    <a:lnTo>
                      <a:pt x="132" y="1605"/>
                    </a:lnTo>
                    <a:lnTo>
                      <a:pt x="197" y="1644"/>
                    </a:lnTo>
                    <a:lnTo>
                      <a:pt x="263" y="1684"/>
                    </a:lnTo>
                    <a:lnTo>
                      <a:pt x="342" y="1710"/>
                    </a:lnTo>
                    <a:lnTo>
                      <a:pt x="421" y="1710"/>
                    </a:lnTo>
                    <a:lnTo>
                      <a:pt x="500" y="1697"/>
                    </a:lnTo>
                    <a:lnTo>
                      <a:pt x="566" y="1670"/>
                    </a:lnTo>
                    <a:lnTo>
                      <a:pt x="631" y="1631"/>
                    </a:lnTo>
                    <a:lnTo>
                      <a:pt x="697" y="1578"/>
                    </a:lnTo>
                    <a:lnTo>
                      <a:pt x="736" y="1513"/>
                    </a:lnTo>
                    <a:lnTo>
                      <a:pt x="776" y="1447"/>
                    </a:lnTo>
                    <a:lnTo>
                      <a:pt x="1105" y="540"/>
                    </a:lnTo>
                    <a:lnTo>
                      <a:pt x="1118" y="461"/>
                    </a:lnTo>
                    <a:lnTo>
                      <a:pt x="1118" y="382"/>
                    </a:lnTo>
                    <a:lnTo>
                      <a:pt x="1105" y="303"/>
                    </a:lnTo>
                    <a:lnTo>
                      <a:pt x="1078" y="237"/>
                    </a:lnTo>
                    <a:lnTo>
                      <a:pt x="1039" y="172"/>
                    </a:lnTo>
                    <a:lnTo>
                      <a:pt x="986" y="106"/>
                    </a:lnTo>
                    <a:lnTo>
                      <a:pt x="934" y="66"/>
                    </a:lnTo>
                    <a:lnTo>
                      <a:pt x="855" y="27"/>
                    </a:lnTo>
                    <a:lnTo>
                      <a:pt x="776" y="14"/>
                    </a:lnTo>
                    <a:lnTo>
                      <a:pt x="697" y="1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" name="Google Shape;1137;p29">
                <a:extLst>
                  <a:ext uri="{FF2B5EF4-FFF2-40B4-BE49-F238E27FC236}">
                    <a16:creationId xmlns:a16="http://schemas.microsoft.com/office/drawing/2014/main" id="{04C85459-7D7D-A55D-A15B-3B7CE82A9364}"/>
                  </a:ext>
                </a:extLst>
              </p:cNvPr>
              <p:cNvSpPr/>
              <p:nvPr/>
            </p:nvSpPr>
            <p:spPr>
              <a:xfrm>
                <a:off x="4756947" y="2208771"/>
                <a:ext cx="123336" cy="218663"/>
              </a:xfrm>
              <a:custGeom>
                <a:avLst/>
                <a:gdLst/>
                <a:ahLst/>
                <a:cxnLst/>
                <a:rect l="l" t="t" r="r" b="b"/>
                <a:pathLst>
                  <a:path w="6786" h="12031" extrusionOk="0">
                    <a:moveTo>
                      <a:pt x="5089" y="0"/>
                    </a:moveTo>
                    <a:lnTo>
                      <a:pt x="4826" y="13"/>
                    </a:lnTo>
                    <a:lnTo>
                      <a:pt x="4563" y="53"/>
                    </a:lnTo>
                    <a:lnTo>
                      <a:pt x="4274" y="105"/>
                    </a:lnTo>
                    <a:lnTo>
                      <a:pt x="3998" y="184"/>
                    </a:lnTo>
                    <a:lnTo>
                      <a:pt x="3709" y="289"/>
                    </a:lnTo>
                    <a:lnTo>
                      <a:pt x="3485" y="395"/>
                    </a:lnTo>
                    <a:lnTo>
                      <a:pt x="3288" y="513"/>
                    </a:lnTo>
                    <a:lnTo>
                      <a:pt x="3078" y="644"/>
                    </a:lnTo>
                    <a:lnTo>
                      <a:pt x="2880" y="789"/>
                    </a:lnTo>
                    <a:lnTo>
                      <a:pt x="2696" y="947"/>
                    </a:lnTo>
                    <a:lnTo>
                      <a:pt x="2525" y="1131"/>
                    </a:lnTo>
                    <a:lnTo>
                      <a:pt x="2341" y="1315"/>
                    </a:lnTo>
                    <a:lnTo>
                      <a:pt x="2183" y="1525"/>
                    </a:lnTo>
                    <a:lnTo>
                      <a:pt x="2026" y="1736"/>
                    </a:lnTo>
                    <a:lnTo>
                      <a:pt x="1868" y="1972"/>
                    </a:lnTo>
                    <a:lnTo>
                      <a:pt x="1723" y="2222"/>
                    </a:lnTo>
                    <a:lnTo>
                      <a:pt x="1592" y="2485"/>
                    </a:lnTo>
                    <a:lnTo>
                      <a:pt x="1460" y="2761"/>
                    </a:lnTo>
                    <a:lnTo>
                      <a:pt x="1342" y="3050"/>
                    </a:lnTo>
                    <a:lnTo>
                      <a:pt x="1237" y="3353"/>
                    </a:lnTo>
                    <a:lnTo>
                      <a:pt x="1132" y="3668"/>
                    </a:lnTo>
                    <a:lnTo>
                      <a:pt x="842" y="4615"/>
                    </a:lnTo>
                    <a:lnTo>
                      <a:pt x="606" y="5483"/>
                    </a:lnTo>
                    <a:lnTo>
                      <a:pt x="409" y="6272"/>
                    </a:lnTo>
                    <a:lnTo>
                      <a:pt x="251" y="6995"/>
                    </a:lnTo>
                    <a:lnTo>
                      <a:pt x="132" y="7652"/>
                    </a:lnTo>
                    <a:lnTo>
                      <a:pt x="54" y="8257"/>
                    </a:lnTo>
                    <a:lnTo>
                      <a:pt x="27" y="8533"/>
                    </a:lnTo>
                    <a:lnTo>
                      <a:pt x="1" y="8809"/>
                    </a:lnTo>
                    <a:lnTo>
                      <a:pt x="1" y="9059"/>
                    </a:lnTo>
                    <a:lnTo>
                      <a:pt x="1" y="9296"/>
                    </a:lnTo>
                    <a:lnTo>
                      <a:pt x="14" y="9572"/>
                    </a:lnTo>
                    <a:lnTo>
                      <a:pt x="40" y="9822"/>
                    </a:lnTo>
                    <a:lnTo>
                      <a:pt x="80" y="10058"/>
                    </a:lnTo>
                    <a:lnTo>
                      <a:pt x="132" y="10295"/>
                    </a:lnTo>
                    <a:lnTo>
                      <a:pt x="198" y="10505"/>
                    </a:lnTo>
                    <a:lnTo>
                      <a:pt x="277" y="10702"/>
                    </a:lnTo>
                    <a:lnTo>
                      <a:pt x="369" y="10900"/>
                    </a:lnTo>
                    <a:lnTo>
                      <a:pt x="474" y="11071"/>
                    </a:lnTo>
                    <a:lnTo>
                      <a:pt x="593" y="11228"/>
                    </a:lnTo>
                    <a:lnTo>
                      <a:pt x="711" y="11386"/>
                    </a:lnTo>
                    <a:lnTo>
                      <a:pt x="856" y="11518"/>
                    </a:lnTo>
                    <a:lnTo>
                      <a:pt x="1013" y="11649"/>
                    </a:lnTo>
                    <a:lnTo>
                      <a:pt x="1184" y="11767"/>
                    </a:lnTo>
                    <a:lnTo>
                      <a:pt x="1355" y="11859"/>
                    </a:lnTo>
                    <a:lnTo>
                      <a:pt x="1552" y="11952"/>
                    </a:lnTo>
                    <a:lnTo>
                      <a:pt x="1763" y="12030"/>
                    </a:lnTo>
                    <a:lnTo>
                      <a:pt x="2013" y="11281"/>
                    </a:lnTo>
                    <a:lnTo>
                      <a:pt x="1868" y="11228"/>
                    </a:lnTo>
                    <a:lnTo>
                      <a:pt x="1736" y="11163"/>
                    </a:lnTo>
                    <a:lnTo>
                      <a:pt x="1605" y="11084"/>
                    </a:lnTo>
                    <a:lnTo>
                      <a:pt x="1487" y="11005"/>
                    </a:lnTo>
                    <a:lnTo>
                      <a:pt x="1381" y="10913"/>
                    </a:lnTo>
                    <a:lnTo>
                      <a:pt x="1276" y="10821"/>
                    </a:lnTo>
                    <a:lnTo>
                      <a:pt x="1197" y="10716"/>
                    </a:lnTo>
                    <a:lnTo>
                      <a:pt x="1119" y="10597"/>
                    </a:lnTo>
                    <a:lnTo>
                      <a:pt x="1040" y="10466"/>
                    </a:lnTo>
                    <a:lnTo>
                      <a:pt x="987" y="10334"/>
                    </a:lnTo>
                    <a:lnTo>
                      <a:pt x="934" y="10177"/>
                    </a:lnTo>
                    <a:lnTo>
                      <a:pt x="882" y="10019"/>
                    </a:lnTo>
                    <a:lnTo>
                      <a:pt x="856" y="9848"/>
                    </a:lnTo>
                    <a:lnTo>
                      <a:pt x="829" y="9677"/>
                    </a:lnTo>
                    <a:lnTo>
                      <a:pt x="803" y="9480"/>
                    </a:lnTo>
                    <a:lnTo>
                      <a:pt x="790" y="9283"/>
                    </a:lnTo>
                    <a:lnTo>
                      <a:pt x="790" y="9059"/>
                    </a:lnTo>
                    <a:lnTo>
                      <a:pt x="803" y="8822"/>
                    </a:lnTo>
                    <a:lnTo>
                      <a:pt x="816" y="8573"/>
                    </a:lnTo>
                    <a:lnTo>
                      <a:pt x="842" y="8296"/>
                    </a:lnTo>
                    <a:lnTo>
                      <a:pt x="921" y="7731"/>
                    </a:lnTo>
                    <a:lnTo>
                      <a:pt x="1040" y="7100"/>
                    </a:lnTo>
                    <a:lnTo>
                      <a:pt x="1184" y="6403"/>
                    </a:lnTo>
                    <a:lnTo>
                      <a:pt x="1381" y="5641"/>
                    </a:lnTo>
                    <a:lnTo>
                      <a:pt x="1618" y="4812"/>
                    </a:lnTo>
                    <a:lnTo>
                      <a:pt x="1881" y="3905"/>
                    </a:lnTo>
                    <a:lnTo>
                      <a:pt x="1973" y="3629"/>
                    </a:lnTo>
                    <a:lnTo>
                      <a:pt x="2078" y="3366"/>
                    </a:lnTo>
                    <a:lnTo>
                      <a:pt x="2170" y="3116"/>
                    </a:lnTo>
                    <a:lnTo>
                      <a:pt x="2289" y="2880"/>
                    </a:lnTo>
                    <a:lnTo>
                      <a:pt x="2394" y="2656"/>
                    </a:lnTo>
                    <a:lnTo>
                      <a:pt x="2512" y="2446"/>
                    </a:lnTo>
                    <a:lnTo>
                      <a:pt x="2644" y="2248"/>
                    </a:lnTo>
                    <a:lnTo>
                      <a:pt x="2775" y="2064"/>
                    </a:lnTo>
                    <a:lnTo>
                      <a:pt x="2907" y="1880"/>
                    </a:lnTo>
                    <a:lnTo>
                      <a:pt x="3051" y="1723"/>
                    </a:lnTo>
                    <a:lnTo>
                      <a:pt x="3196" y="1578"/>
                    </a:lnTo>
                    <a:lnTo>
                      <a:pt x="3354" y="1433"/>
                    </a:lnTo>
                    <a:lnTo>
                      <a:pt x="3511" y="1315"/>
                    </a:lnTo>
                    <a:lnTo>
                      <a:pt x="3669" y="1210"/>
                    </a:lnTo>
                    <a:lnTo>
                      <a:pt x="3840" y="1105"/>
                    </a:lnTo>
                    <a:lnTo>
                      <a:pt x="4011" y="1026"/>
                    </a:lnTo>
                    <a:lnTo>
                      <a:pt x="4235" y="934"/>
                    </a:lnTo>
                    <a:lnTo>
                      <a:pt x="4458" y="881"/>
                    </a:lnTo>
                    <a:lnTo>
                      <a:pt x="4682" y="828"/>
                    </a:lnTo>
                    <a:lnTo>
                      <a:pt x="4892" y="815"/>
                    </a:lnTo>
                    <a:lnTo>
                      <a:pt x="5102" y="802"/>
                    </a:lnTo>
                    <a:lnTo>
                      <a:pt x="5300" y="802"/>
                    </a:lnTo>
                    <a:lnTo>
                      <a:pt x="5497" y="828"/>
                    </a:lnTo>
                    <a:lnTo>
                      <a:pt x="5668" y="855"/>
                    </a:lnTo>
                    <a:lnTo>
                      <a:pt x="5983" y="920"/>
                    </a:lnTo>
                    <a:lnTo>
                      <a:pt x="6220" y="986"/>
                    </a:lnTo>
                    <a:lnTo>
                      <a:pt x="6378" y="1052"/>
                    </a:lnTo>
                    <a:lnTo>
                      <a:pt x="6430" y="1065"/>
                    </a:lnTo>
                    <a:lnTo>
                      <a:pt x="6785" y="355"/>
                    </a:lnTo>
                    <a:lnTo>
                      <a:pt x="6693" y="316"/>
                    </a:lnTo>
                    <a:lnTo>
                      <a:pt x="6496" y="237"/>
                    </a:lnTo>
                    <a:lnTo>
                      <a:pt x="6194" y="145"/>
                    </a:lnTo>
                    <a:lnTo>
                      <a:pt x="6009" y="105"/>
                    </a:lnTo>
                    <a:lnTo>
                      <a:pt x="5799" y="66"/>
                    </a:lnTo>
                    <a:lnTo>
                      <a:pt x="5576" y="26"/>
                    </a:lnTo>
                    <a:lnTo>
                      <a:pt x="5339" y="13"/>
                    </a:lnTo>
                    <a:lnTo>
                      <a:pt x="5089" y="0"/>
                    </a:lnTo>
                    <a:close/>
                  </a:path>
                </a:pathLst>
              </a:custGeom>
              <a:solidFill>
                <a:srgbClr val="6767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" name="Google Shape;1138;p29">
                <a:extLst>
                  <a:ext uri="{FF2B5EF4-FFF2-40B4-BE49-F238E27FC236}">
                    <a16:creationId xmlns:a16="http://schemas.microsoft.com/office/drawing/2014/main" id="{722414F3-3257-0B4B-769E-89D0EAEF6D15}"/>
                  </a:ext>
                </a:extLst>
              </p:cNvPr>
              <p:cNvSpPr/>
              <p:nvPr/>
            </p:nvSpPr>
            <p:spPr>
              <a:xfrm>
                <a:off x="4799969" y="2411176"/>
                <a:ext cx="19847" cy="30843"/>
              </a:xfrm>
              <a:custGeom>
                <a:avLst/>
                <a:gdLst/>
                <a:ahLst/>
                <a:cxnLst/>
                <a:rect l="l" t="t" r="r" b="b"/>
                <a:pathLst>
                  <a:path w="1092" h="1697" extrusionOk="0">
                    <a:moveTo>
                      <a:pt x="658" y="0"/>
                    </a:moveTo>
                    <a:lnTo>
                      <a:pt x="579" y="13"/>
                    </a:lnTo>
                    <a:lnTo>
                      <a:pt x="513" y="40"/>
                    </a:lnTo>
                    <a:lnTo>
                      <a:pt x="448" y="79"/>
                    </a:lnTo>
                    <a:lnTo>
                      <a:pt x="395" y="132"/>
                    </a:lnTo>
                    <a:lnTo>
                      <a:pt x="342" y="198"/>
                    </a:lnTo>
                    <a:lnTo>
                      <a:pt x="316" y="263"/>
                    </a:lnTo>
                    <a:lnTo>
                      <a:pt x="14" y="1184"/>
                    </a:lnTo>
                    <a:lnTo>
                      <a:pt x="1" y="1263"/>
                    </a:lnTo>
                    <a:lnTo>
                      <a:pt x="1" y="1341"/>
                    </a:lnTo>
                    <a:lnTo>
                      <a:pt x="14" y="1420"/>
                    </a:lnTo>
                    <a:lnTo>
                      <a:pt x="40" y="1486"/>
                    </a:lnTo>
                    <a:lnTo>
                      <a:pt x="79" y="1552"/>
                    </a:lnTo>
                    <a:lnTo>
                      <a:pt x="132" y="1604"/>
                    </a:lnTo>
                    <a:lnTo>
                      <a:pt x="198" y="1657"/>
                    </a:lnTo>
                    <a:lnTo>
                      <a:pt x="277" y="1683"/>
                    </a:lnTo>
                    <a:lnTo>
                      <a:pt x="356" y="1696"/>
                    </a:lnTo>
                    <a:lnTo>
                      <a:pt x="421" y="1696"/>
                    </a:lnTo>
                    <a:lnTo>
                      <a:pt x="500" y="1683"/>
                    </a:lnTo>
                    <a:lnTo>
                      <a:pt x="579" y="1657"/>
                    </a:lnTo>
                    <a:lnTo>
                      <a:pt x="632" y="1618"/>
                    </a:lnTo>
                    <a:lnTo>
                      <a:pt x="697" y="1565"/>
                    </a:lnTo>
                    <a:lnTo>
                      <a:pt x="737" y="1499"/>
                    </a:lnTo>
                    <a:lnTo>
                      <a:pt x="776" y="1433"/>
                    </a:lnTo>
                    <a:lnTo>
                      <a:pt x="1066" y="513"/>
                    </a:lnTo>
                    <a:lnTo>
                      <a:pt x="1079" y="434"/>
                    </a:lnTo>
                    <a:lnTo>
                      <a:pt x="1092" y="355"/>
                    </a:lnTo>
                    <a:lnTo>
                      <a:pt x="1066" y="276"/>
                    </a:lnTo>
                    <a:lnTo>
                      <a:pt x="1039" y="211"/>
                    </a:lnTo>
                    <a:lnTo>
                      <a:pt x="1000" y="145"/>
                    </a:lnTo>
                    <a:lnTo>
                      <a:pt x="947" y="92"/>
                    </a:lnTo>
                    <a:lnTo>
                      <a:pt x="881" y="40"/>
                    </a:lnTo>
                    <a:lnTo>
                      <a:pt x="816" y="13"/>
                    </a:lnTo>
                    <a:lnTo>
                      <a:pt x="737" y="0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" name="Google Shape;1139;p29">
                <a:extLst>
                  <a:ext uri="{FF2B5EF4-FFF2-40B4-BE49-F238E27FC236}">
                    <a16:creationId xmlns:a16="http://schemas.microsoft.com/office/drawing/2014/main" id="{D00DF612-C975-60FD-A037-102DA0C7DAE9}"/>
                  </a:ext>
                </a:extLst>
              </p:cNvPr>
              <p:cNvSpPr/>
              <p:nvPr/>
            </p:nvSpPr>
            <p:spPr>
              <a:xfrm>
                <a:off x="4807857" y="2209716"/>
                <a:ext cx="110413" cy="226806"/>
              </a:xfrm>
              <a:custGeom>
                <a:avLst/>
                <a:gdLst/>
                <a:ahLst/>
                <a:cxnLst/>
                <a:rect l="l" t="t" r="r" b="b"/>
                <a:pathLst>
                  <a:path w="6075" h="12479" extrusionOk="0">
                    <a:moveTo>
                      <a:pt x="3143" y="1"/>
                    </a:moveTo>
                    <a:lnTo>
                      <a:pt x="2985" y="776"/>
                    </a:lnTo>
                    <a:lnTo>
                      <a:pt x="3038" y="790"/>
                    </a:lnTo>
                    <a:lnTo>
                      <a:pt x="3195" y="842"/>
                    </a:lnTo>
                    <a:lnTo>
                      <a:pt x="3432" y="934"/>
                    </a:lnTo>
                    <a:lnTo>
                      <a:pt x="3721" y="1066"/>
                    </a:lnTo>
                    <a:lnTo>
                      <a:pt x="3879" y="1158"/>
                    </a:lnTo>
                    <a:lnTo>
                      <a:pt x="4037" y="1263"/>
                    </a:lnTo>
                    <a:lnTo>
                      <a:pt x="4195" y="1381"/>
                    </a:lnTo>
                    <a:lnTo>
                      <a:pt x="4352" y="1513"/>
                    </a:lnTo>
                    <a:lnTo>
                      <a:pt x="4510" y="1657"/>
                    </a:lnTo>
                    <a:lnTo>
                      <a:pt x="4668" y="1828"/>
                    </a:lnTo>
                    <a:lnTo>
                      <a:pt x="4799" y="2012"/>
                    </a:lnTo>
                    <a:lnTo>
                      <a:pt x="4931" y="2223"/>
                    </a:lnTo>
                    <a:lnTo>
                      <a:pt x="5010" y="2394"/>
                    </a:lnTo>
                    <a:lnTo>
                      <a:pt x="5089" y="2578"/>
                    </a:lnTo>
                    <a:lnTo>
                      <a:pt x="5154" y="2762"/>
                    </a:lnTo>
                    <a:lnTo>
                      <a:pt x="5207" y="2946"/>
                    </a:lnTo>
                    <a:lnTo>
                      <a:pt x="5246" y="3156"/>
                    </a:lnTo>
                    <a:lnTo>
                      <a:pt x="5273" y="3367"/>
                    </a:lnTo>
                    <a:lnTo>
                      <a:pt x="5286" y="3577"/>
                    </a:lnTo>
                    <a:lnTo>
                      <a:pt x="5286" y="3800"/>
                    </a:lnTo>
                    <a:lnTo>
                      <a:pt x="5273" y="4024"/>
                    </a:lnTo>
                    <a:lnTo>
                      <a:pt x="5246" y="4261"/>
                    </a:lnTo>
                    <a:lnTo>
                      <a:pt x="5220" y="4497"/>
                    </a:lnTo>
                    <a:lnTo>
                      <a:pt x="5168" y="4747"/>
                    </a:lnTo>
                    <a:lnTo>
                      <a:pt x="5115" y="4997"/>
                    </a:lnTo>
                    <a:lnTo>
                      <a:pt x="5036" y="5260"/>
                    </a:lnTo>
                    <a:lnTo>
                      <a:pt x="4957" y="5536"/>
                    </a:lnTo>
                    <a:lnTo>
                      <a:pt x="4852" y="5799"/>
                    </a:lnTo>
                    <a:lnTo>
                      <a:pt x="4523" y="6680"/>
                    </a:lnTo>
                    <a:lnTo>
                      <a:pt x="4208" y="7482"/>
                    </a:lnTo>
                    <a:lnTo>
                      <a:pt x="3892" y="8205"/>
                    </a:lnTo>
                    <a:lnTo>
                      <a:pt x="3590" y="8849"/>
                    </a:lnTo>
                    <a:lnTo>
                      <a:pt x="3301" y="9415"/>
                    </a:lnTo>
                    <a:lnTo>
                      <a:pt x="3011" y="9927"/>
                    </a:lnTo>
                    <a:lnTo>
                      <a:pt x="2867" y="10151"/>
                    </a:lnTo>
                    <a:lnTo>
                      <a:pt x="2722" y="10361"/>
                    </a:lnTo>
                    <a:lnTo>
                      <a:pt x="2591" y="10545"/>
                    </a:lnTo>
                    <a:lnTo>
                      <a:pt x="2446" y="10729"/>
                    </a:lnTo>
                    <a:lnTo>
                      <a:pt x="2314" y="10874"/>
                    </a:lnTo>
                    <a:lnTo>
                      <a:pt x="2183" y="11019"/>
                    </a:lnTo>
                    <a:lnTo>
                      <a:pt x="2051" y="11150"/>
                    </a:lnTo>
                    <a:lnTo>
                      <a:pt x="1920" y="11255"/>
                    </a:lnTo>
                    <a:lnTo>
                      <a:pt x="1789" y="11360"/>
                    </a:lnTo>
                    <a:lnTo>
                      <a:pt x="1657" y="11439"/>
                    </a:lnTo>
                    <a:lnTo>
                      <a:pt x="1526" y="11518"/>
                    </a:lnTo>
                    <a:lnTo>
                      <a:pt x="1394" y="11571"/>
                    </a:lnTo>
                    <a:lnTo>
                      <a:pt x="1263" y="11623"/>
                    </a:lnTo>
                    <a:lnTo>
                      <a:pt x="1131" y="11650"/>
                    </a:lnTo>
                    <a:lnTo>
                      <a:pt x="987" y="11676"/>
                    </a:lnTo>
                    <a:lnTo>
                      <a:pt x="855" y="11676"/>
                    </a:lnTo>
                    <a:lnTo>
                      <a:pt x="710" y="11663"/>
                    </a:lnTo>
                    <a:lnTo>
                      <a:pt x="566" y="11650"/>
                    </a:lnTo>
                    <a:lnTo>
                      <a:pt x="421" y="11610"/>
                    </a:lnTo>
                    <a:lnTo>
                      <a:pt x="263" y="11571"/>
                    </a:lnTo>
                    <a:lnTo>
                      <a:pt x="0" y="12320"/>
                    </a:lnTo>
                    <a:lnTo>
                      <a:pt x="224" y="12386"/>
                    </a:lnTo>
                    <a:lnTo>
                      <a:pt x="447" y="12439"/>
                    </a:lnTo>
                    <a:lnTo>
                      <a:pt x="658" y="12465"/>
                    </a:lnTo>
                    <a:lnTo>
                      <a:pt x="868" y="12478"/>
                    </a:lnTo>
                    <a:lnTo>
                      <a:pt x="1013" y="12465"/>
                    </a:lnTo>
                    <a:lnTo>
                      <a:pt x="1171" y="12452"/>
                    </a:lnTo>
                    <a:lnTo>
                      <a:pt x="1315" y="12425"/>
                    </a:lnTo>
                    <a:lnTo>
                      <a:pt x="1447" y="12399"/>
                    </a:lnTo>
                    <a:lnTo>
                      <a:pt x="1591" y="12347"/>
                    </a:lnTo>
                    <a:lnTo>
                      <a:pt x="1736" y="12294"/>
                    </a:lnTo>
                    <a:lnTo>
                      <a:pt x="1867" y="12228"/>
                    </a:lnTo>
                    <a:lnTo>
                      <a:pt x="2012" y="12162"/>
                    </a:lnTo>
                    <a:lnTo>
                      <a:pt x="2144" y="12084"/>
                    </a:lnTo>
                    <a:lnTo>
                      <a:pt x="2275" y="11992"/>
                    </a:lnTo>
                    <a:lnTo>
                      <a:pt x="2420" y="11886"/>
                    </a:lnTo>
                    <a:lnTo>
                      <a:pt x="2551" y="11768"/>
                    </a:lnTo>
                    <a:lnTo>
                      <a:pt x="2814" y="11518"/>
                    </a:lnTo>
                    <a:lnTo>
                      <a:pt x="3064" y="11229"/>
                    </a:lnTo>
                    <a:lnTo>
                      <a:pt x="3222" y="11032"/>
                    </a:lnTo>
                    <a:lnTo>
                      <a:pt x="3366" y="10835"/>
                    </a:lnTo>
                    <a:lnTo>
                      <a:pt x="3511" y="10611"/>
                    </a:lnTo>
                    <a:lnTo>
                      <a:pt x="3669" y="10374"/>
                    </a:lnTo>
                    <a:lnTo>
                      <a:pt x="3971" y="9848"/>
                    </a:lnTo>
                    <a:lnTo>
                      <a:pt x="4273" y="9257"/>
                    </a:lnTo>
                    <a:lnTo>
                      <a:pt x="4589" y="8586"/>
                    </a:lnTo>
                    <a:lnTo>
                      <a:pt x="4918" y="7837"/>
                    </a:lnTo>
                    <a:lnTo>
                      <a:pt x="5246" y="6995"/>
                    </a:lnTo>
                    <a:lnTo>
                      <a:pt x="5601" y="6075"/>
                    </a:lnTo>
                    <a:lnTo>
                      <a:pt x="5707" y="5759"/>
                    </a:lnTo>
                    <a:lnTo>
                      <a:pt x="5812" y="5457"/>
                    </a:lnTo>
                    <a:lnTo>
                      <a:pt x="5891" y="5142"/>
                    </a:lnTo>
                    <a:lnTo>
                      <a:pt x="5956" y="4852"/>
                    </a:lnTo>
                    <a:lnTo>
                      <a:pt x="6009" y="4563"/>
                    </a:lnTo>
                    <a:lnTo>
                      <a:pt x="6048" y="4274"/>
                    </a:lnTo>
                    <a:lnTo>
                      <a:pt x="6075" y="3998"/>
                    </a:lnTo>
                    <a:lnTo>
                      <a:pt x="6075" y="3735"/>
                    </a:lnTo>
                    <a:lnTo>
                      <a:pt x="6075" y="3472"/>
                    </a:lnTo>
                    <a:lnTo>
                      <a:pt x="6048" y="3209"/>
                    </a:lnTo>
                    <a:lnTo>
                      <a:pt x="6009" y="2959"/>
                    </a:lnTo>
                    <a:lnTo>
                      <a:pt x="5970" y="2722"/>
                    </a:lnTo>
                    <a:lnTo>
                      <a:pt x="5904" y="2486"/>
                    </a:lnTo>
                    <a:lnTo>
                      <a:pt x="5825" y="2262"/>
                    </a:lnTo>
                    <a:lnTo>
                      <a:pt x="5720" y="2039"/>
                    </a:lnTo>
                    <a:lnTo>
                      <a:pt x="5615" y="1828"/>
                    </a:lnTo>
                    <a:lnTo>
                      <a:pt x="5457" y="1565"/>
                    </a:lnTo>
                    <a:lnTo>
                      <a:pt x="5273" y="1329"/>
                    </a:lnTo>
                    <a:lnTo>
                      <a:pt x="5089" y="1118"/>
                    </a:lnTo>
                    <a:lnTo>
                      <a:pt x="4891" y="921"/>
                    </a:lnTo>
                    <a:lnTo>
                      <a:pt x="4694" y="750"/>
                    </a:lnTo>
                    <a:lnTo>
                      <a:pt x="4497" y="606"/>
                    </a:lnTo>
                    <a:lnTo>
                      <a:pt x="4287" y="474"/>
                    </a:lnTo>
                    <a:lnTo>
                      <a:pt x="4103" y="369"/>
                    </a:lnTo>
                    <a:lnTo>
                      <a:pt x="3918" y="277"/>
                    </a:lnTo>
                    <a:lnTo>
                      <a:pt x="3734" y="198"/>
                    </a:lnTo>
                    <a:lnTo>
                      <a:pt x="3445" y="93"/>
                    </a:lnTo>
                    <a:lnTo>
                      <a:pt x="3235" y="27"/>
                    </a:lnTo>
                    <a:lnTo>
                      <a:pt x="3143" y="1"/>
                    </a:lnTo>
                    <a:close/>
                  </a:path>
                </a:pathLst>
              </a:custGeom>
              <a:solidFill>
                <a:srgbClr val="6767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" name="Google Shape;1140;p29">
              <a:extLst>
                <a:ext uri="{FF2B5EF4-FFF2-40B4-BE49-F238E27FC236}">
                  <a16:creationId xmlns:a16="http://schemas.microsoft.com/office/drawing/2014/main" id="{74806D61-D162-7195-CC0B-30B6726F450B}"/>
                </a:ext>
              </a:extLst>
            </p:cNvPr>
            <p:cNvSpPr/>
            <p:nvPr/>
          </p:nvSpPr>
          <p:spPr>
            <a:xfrm>
              <a:off x="4508100" y="2337150"/>
              <a:ext cx="127800" cy="1278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141;p29">
              <a:extLst>
                <a:ext uri="{FF2B5EF4-FFF2-40B4-BE49-F238E27FC236}">
                  <a16:creationId xmlns:a16="http://schemas.microsoft.com/office/drawing/2014/main" id="{350F57B1-187A-B789-6E1A-A59E8C56A255}"/>
                </a:ext>
              </a:extLst>
            </p:cNvPr>
            <p:cNvSpPr/>
            <p:nvPr/>
          </p:nvSpPr>
          <p:spPr>
            <a:xfrm>
              <a:off x="4904000" y="1207875"/>
              <a:ext cx="127800" cy="1278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142;p29">
              <a:extLst>
                <a:ext uri="{FF2B5EF4-FFF2-40B4-BE49-F238E27FC236}">
                  <a16:creationId xmlns:a16="http://schemas.microsoft.com/office/drawing/2014/main" id="{5140877B-9FEB-A80C-BE36-FE0495D9732A}"/>
                </a:ext>
              </a:extLst>
            </p:cNvPr>
            <p:cNvSpPr/>
            <p:nvPr/>
          </p:nvSpPr>
          <p:spPr>
            <a:xfrm>
              <a:off x="3747000" y="3571675"/>
              <a:ext cx="127800" cy="1278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143;p29">
              <a:extLst>
                <a:ext uri="{FF2B5EF4-FFF2-40B4-BE49-F238E27FC236}">
                  <a16:creationId xmlns:a16="http://schemas.microsoft.com/office/drawing/2014/main" id="{942782CF-C29A-AEF6-D91C-B78822ADF889}"/>
                </a:ext>
              </a:extLst>
            </p:cNvPr>
            <p:cNvSpPr/>
            <p:nvPr/>
          </p:nvSpPr>
          <p:spPr>
            <a:xfrm>
              <a:off x="5271400" y="2958650"/>
              <a:ext cx="127800" cy="1278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15" name="Google Shape;138;p16">
            <a:extLst>
              <a:ext uri="{FF2B5EF4-FFF2-40B4-BE49-F238E27FC236}">
                <a16:creationId xmlns:a16="http://schemas.microsoft.com/office/drawing/2014/main" id="{C8503080-6415-5BB7-2E4D-5124D070D1A3}"/>
              </a:ext>
            </a:extLst>
          </p:cNvPr>
          <p:cNvSpPr txBox="1">
            <a:spLocks/>
          </p:cNvSpPr>
          <p:nvPr/>
        </p:nvSpPr>
        <p:spPr>
          <a:xfrm>
            <a:off x="783749" y="357936"/>
            <a:ext cx="7392456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"/>
              <a:buNone/>
              <a:defRPr sz="50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"/>
              <a:buNone/>
              <a:defRPr sz="52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"/>
              <a:buNone/>
              <a:defRPr sz="52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"/>
              <a:buNone/>
              <a:defRPr sz="52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"/>
              <a:buNone/>
              <a:defRPr sz="52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"/>
              <a:buNone/>
              <a:defRPr sz="52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"/>
              <a:buNone/>
              <a:defRPr sz="52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"/>
              <a:buNone/>
              <a:defRPr sz="52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"/>
              <a:buNone/>
              <a:defRPr sz="52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pPr algn="ctr"/>
            <a:r>
              <a:rPr lang="es-ES" sz="4400" dirty="0"/>
              <a:t>Roles y Permisos: Administrador</a:t>
            </a:r>
            <a:endParaRPr lang="es-PE" sz="4400" dirty="0"/>
          </a:p>
        </p:txBody>
      </p:sp>
    </p:spTree>
    <p:extLst>
      <p:ext uri="{BB962C8B-B14F-4D97-AF65-F5344CB8AC3E}">
        <p14:creationId xmlns:p14="http://schemas.microsoft.com/office/powerpoint/2010/main" val="33188022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p24"/>
          <p:cNvSpPr/>
          <p:nvPr/>
        </p:nvSpPr>
        <p:spPr>
          <a:xfrm>
            <a:off x="6657900" y="3322363"/>
            <a:ext cx="2028900" cy="1409700"/>
          </a:xfrm>
          <a:prstGeom prst="roundRect">
            <a:avLst>
              <a:gd name="adj" fmla="val 16667"/>
            </a:avLst>
          </a:prstGeom>
          <a:solidFill>
            <a:srgbClr val="09C6F9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8" name="Google Shape;758;p24"/>
          <p:cNvSpPr/>
          <p:nvPr/>
        </p:nvSpPr>
        <p:spPr>
          <a:xfrm>
            <a:off x="4029075" y="3322363"/>
            <a:ext cx="2028900" cy="1409700"/>
          </a:xfrm>
          <a:prstGeom prst="roundRect">
            <a:avLst>
              <a:gd name="adj" fmla="val 16667"/>
            </a:avLst>
          </a:prstGeom>
          <a:solidFill>
            <a:srgbClr val="FE7670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9" name="Google Shape;759;p24"/>
          <p:cNvSpPr/>
          <p:nvPr/>
        </p:nvSpPr>
        <p:spPr>
          <a:xfrm>
            <a:off x="6657900" y="1504950"/>
            <a:ext cx="2028900" cy="1409700"/>
          </a:xfrm>
          <a:prstGeom prst="roundRect">
            <a:avLst>
              <a:gd name="adj" fmla="val 16667"/>
            </a:avLst>
          </a:prstGeom>
          <a:solidFill>
            <a:srgbClr val="C09BD9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0" name="Google Shape;760;p24"/>
          <p:cNvSpPr/>
          <p:nvPr/>
        </p:nvSpPr>
        <p:spPr>
          <a:xfrm>
            <a:off x="4029075" y="1504950"/>
            <a:ext cx="2028900" cy="1409700"/>
          </a:xfrm>
          <a:prstGeom prst="roundRect">
            <a:avLst>
              <a:gd name="adj" fmla="val 16667"/>
            </a:avLst>
          </a:prstGeom>
          <a:solidFill>
            <a:srgbClr val="00E4C9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62" name="Google Shape;762;p24"/>
          <p:cNvGrpSpPr/>
          <p:nvPr/>
        </p:nvGrpSpPr>
        <p:grpSpPr>
          <a:xfrm>
            <a:off x="4207434" y="2995650"/>
            <a:ext cx="1850466" cy="1595625"/>
            <a:chOff x="456813" y="2457450"/>
            <a:chExt cx="1850466" cy="1595625"/>
          </a:xfrm>
        </p:grpSpPr>
        <p:grpSp>
          <p:nvGrpSpPr>
            <p:cNvPr id="763" name="Google Shape;763;p24"/>
            <p:cNvGrpSpPr/>
            <p:nvPr/>
          </p:nvGrpSpPr>
          <p:grpSpPr>
            <a:xfrm>
              <a:off x="456813" y="3228475"/>
              <a:ext cx="1850466" cy="824600"/>
              <a:chOff x="533388" y="3907475"/>
              <a:chExt cx="1850466" cy="824600"/>
            </a:xfrm>
          </p:grpSpPr>
          <p:sp>
            <p:nvSpPr>
              <p:cNvPr id="764" name="Google Shape;764;p24"/>
              <p:cNvSpPr txBox="1"/>
              <p:nvPr/>
            </p:nvSpPr>
            <p:spPr>
              <a:xfrm>
                <a:off x="533388" y="3907475"/>
                <a:ext cx="165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b="1" dirty="0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Historial</a:t>
                </a:r>
                <a:endParaRPr sz="1800" b="1" dirty="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765" name="Google Shape;765;p24"/>
              <p:cNvSpPr txBox="1"/>
              <p:nvPr/>
            </p:nvSpPr>
            <p:spPr>
              <a:xfrm>
                <a:off x="533400" y="4249075"/>
                <a:ext cx="1850454" cy="483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dirty="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Ver diagnostico en el historial</a:t>
                </a:r>
                <a:endParaRPr dirty="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766" name="Google Shape;766;p24"/>
            <p:cNvSpPr/>
            <p:nvPr/>
          </p:nvSpPr>
          <p:spPr>
            <a:xfrm>
              <a:off x="948975" y="2457450"/>
              <a:ext cx="666900" cy="666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03</a:t>
              </a:r>
              <a:endParaRPr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767" name="Google Shape;767;p24"/>
          <p:cNvGrpSpPr/>
          <p:nvPr/>
        </p:nvGrpSpPr>
        <p:grpSpPr>
          <a:xfrm>
            <a:off x="4016791" y="1175600"/>
            <a:ext cx="1963680" cy="1567700"/>
            <a:chOff x="2472487" y="888375"/>
            <a:chExt cx="1963680" cy="1567700"/>
          </a:xfrm>
        </p:grpSpPr>
        <p:grpSp>
          <p:nvGrpSpPr>
            <p:cNvPr id="768" name="Google Shape;768;p24"/>
            <p:cNvGrpSpPr/>
            <p:nvPr/>
          </p:nvGrpSpPr>
          <p:grpSpPr>
            <a:xfrm>
              <a:off x="2472487" y="1571433"/>
              <a:ext cx="1963680" cy="884642"/>
              <a:chOff x="342745" y="1786958"/>
              <a:chExt cx="1963680" cy="884642"/>
            </a:xfrm>
          </p:grpSpPr>
          <p:sp>
            <p:nvSpPr>
              <p:cNvPr id="769" name="Google Shape;769;p24"/>
              <p:cNvSpPr txBox="1"/>
              <p:nvPr/>
            </p:nvSpPr>
            <p:spPr>
              <a:xfrm>
                <a:off x="533388" y="1786958"/>
                <a:ext cx="165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b="1" dirty="0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Pacientes</a:t>
                </a:r>
                <a:endParaRPr sz="1800" b="1" dirty="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770" name="Google Shape;770;p24"/>
              <p:cNvSpPr txBox="1"/>
              <p:nvPr/>
            </p:nvSpPr>
            <p:spPr>
              <a:xfrm>
                <a:off x="342745" y="2188600"/>
                <a:ext cx="1963680" cy="483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dirty="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Registro y actualización del paciente.</a:t>
                </a:r>
                <a:endParaRPr dirty="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771" name="Google Shape;771;p24"/>
            <p:cNvSpPr/>
            <p:nvPr/>
          </p:nvSpPr>
          <p:spPr>
            <a:xfrm>
              <a:off x="3155288" y="888375"/>
              <a:ext cx="666900" cy="6669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01</a:t>
              </a:r>
              <a:endParaRPr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772" name="Google Shape;772;p24"/>
          <p:cNvGrpSpPr/>
          <p:nvPr/>
        </p:nvGrpSpPr>
        <p:grpSpPr>
          <a:xfrm>
            <a:off x="6846747" y="1175600"/>
            <a:ext cx="1651210" cy="1567700"/>
            <a:chOff x="4843022" y="888375"/>
            <a:chExt cx="1651210" cy="1567700"/>
          </a:xfrm>
        </p:grpSpPr>
        <p:grpSp>
          <p:nvGrpSpPr>
            <p:cNvPr id="773" name="Google Shape;773;p24"/>
            <p:cNvGrpSpPr/>
            <p:nvPr/>
          </p:nvGrpSpPr>
          <p:grpSpPr>
            <a:xfrm>
              <a:off x="4843022" y="1631475"/>
              <a:ext cx="1651210" cy="824600"/>
              <a:chOff x="6959413" y="1847000"/>
              <a:chExt cx="1651210" cy="824600"/>
            </a:xfrm>
          </p:grpSpPr>
          <p:sp>
            <p:nvSpPr>
              <p:cNvPr id="774" name="Google Shape;774;p24"/>
              <p:cNvSpPr txBox="1"/>
              <p:nvPr/>
            </p:nvSpPr>
            <p:spPr>
              <a:xfrm>
                <a:off x="6959413" y="1847000"/>
                <a:ext cx="165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b="1">
                    <a:solidFill>
                      <a:srgbClr val="000000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Citas,Vacunas</a:t>
                </a:r>
                <a:endParaRPr sz="1800" b="1" dirty="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775" name="Google Shape;775;p24"/>
              <p:cNvSpPr txBox="1"/>
              <p:nvPr/>
            </p:nvSpPr>
            <p:spPr>
              <a:xfrm>
                <a:off x="6959423" y="2188600"/>
                <a:ext cx="1651200" cy="483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dirty="0">
                    <a:latin typeface="Roboto"/>
                    <a:ea typeface="Roboto"/>
                    <a:cs typeface="Roboto"/>
                    <a:sym typeface="Roboto"/>
                  </a:rPr>
                  <a:t>Registro de citas medicas</a:t>
                </a:r>
                <a:endParaRPr dirty="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776" name="Google Shape;776;p24"/>
            <p:cNvSpPr/>
            <p:nvPr/>
          </p:nvSpPr>
          <p:spPr>
            <a:xfrm>
              <a:off x="5348188" y="888375"/>
              <a:ext cx="666900" cy="6669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02</a:t>
              </a:r>
              <a:endParaRPr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777" name="Google Shape;777;p24"/>
          <p:cNvGrpSpPr/>
          <p:nvPr/>
        </p:nvGrpSpPr>
        <p:grpSpPr>
          <a:xfrm>
            <a:off x="6846738" y="2995650"/>
            <a:ext cx="1651210" cy="1595625"/>
            <a:chOff x="7035938" y="2457450"/>
            <a:chExt cx="1651210" cy="1595625"/>
          </a:xfrm>
        </p:grpSpPr>
        <p:grpSp>
          <p:nvGrpSpPr>
            <p:cNvPr id="778" name="Google Shape;778;p24"/>
            <p:cNvGrpSpPr/>
            <p:nvPr/>
          </p:nvGrpSpPr>
          <p:grpSpPr>
            <a:xfrm>
              <a:off x="7035938" y="3228475"/>
              <a:ext cx="1651210" cy="824600"/>
              <a:chOff x="6959413" y="3907475"/>
              <a:chExt cx="1651210" cy="824600"/>
            </a:xfrm>
          </p:grpSpPr>
          <p:sp>
            <p:nvSpPr>
              <p:cNvPr id="779" name="Google Shape;779;p24"/>
              <p:cNvSpPr txBox="1"/>
              <p:nvPr/>
            </p:nvSpPr>
            <p:spPr>
              <a:xfrm>
                <a:off x="6959413" y="3907475"/>
                <a:ext cx="165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b="1" dirty="0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Pagos</a:t>
                </a:r>
                <a:endParaRPr sz="1800" b="1" dirty="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780" name="Google Shape;780;p24"/>
              <p:cNvSpPr txBox="1"/>
              <p:nvPr/>
            </p:nvSpPr>
            <p:spPr>
              <a:xfrm>
                <a:off x="6959423" y="4249075"/>
                <a:ext cx="1651200" cy="483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dirty="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Registro y actualización.</a:t>
                </a:r>
                <a:endParaRPr dirty="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781" name="Google Shape;781;p24"/>
            <p:cNvSpPr/>
            <p:nvPr/>
          </p:nvSpPr>
          <p:spPr>
            <a:xfrm>
              <a:off x="7528100" y="2457450"/>
              <a:ext cx="666900" cy="666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04</a:t>
              </a:r>
              <a:endParaRPr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cxnSp>
        <p:nvCxnSpPr>
          <p:cNvPr id="782" name="Google Shape;782;p24"/>
          <p:cNvCxnSpPr>
            <a:stCxn id="758" idx="3"/>
            <a:endCxn id="757" idx="1"/>
          </p:cNvCxnSpPr>
          <p:nvPr/>
        </p:nvCxnSpPr>
        <p:spPr>
          <a:xfrm>
            <a:off x="6057975" y="4027213"/>
            <a:ext cx="600000" cy="600"/>
          </a:xfrm>
          <a:prstGeom prst="bentConnector3">
            <a:avLst>
              <a:gd name="adj1" fmla="val 49994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83" name="Google Shape;783;p24"/>
          <p:cNvCxnSpPr>
            <a:stCxn id="760" idx="3"/>
            <a:endCxn id="759" idx="1"/>
          </p:cNvCxnSpPr>
          <p:nvPr/>
        </p:nvCxnSpPr>
        <p:spPr>
          <a:xfrm>
            <a:off x="6057975" y="2209800"/>
            <a:ext cx="600000" cy="600"/>
          </a:xfrm>
          <a:prstGeom prst="bentConnector3">
            <a:avLst>
              <a:gd name="adj1" fmla="val 49994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84" name="Google Shape;784;p24"/>
          <p:cNvCxnSpPr>
            <a:stCxn id="759" idx="1"/>
            <a:endCxn id="758" idx="3"/>
          </p:cNvCxnSpPr>
          <p:nvPr/>
        </p:nvCxnSpPr>
        <p:spPr>
          <a:xfrm flipH="1">
            <a:off x="6057900" y="2209800"/>
            <a:ext cx="600000" cy="1817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12" name="Google Shape;812;p24"/>
          <p:cNvCxnSpPr>
            <a:cxnSpLocks/>
            <a:endCxn id="760" idx="1"/>
          </p:cNvCxnSpPr>
          <p:nvPr/>
        </p:nvCxnSpPr>
        <p:spPr>
          <a:xfrm>
            <a:off x="2691725" y="2209800"/>
            <a:ext cx="1337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2" name="Google Shape;1670;p34">
            <a:extLst>
              <a:ext uri="{FF2B5EF4-FFF2-40B4-BE49-F238E27FC236}">
                <a16:creationId xmlns:a16="http://schemas.microsoft.com/office/drawing/2014/main" id="{A8355E92-3B4B-4E4F-EDDF-8C3FD4CE865D}"/>
              </a:ext>
            </a:extLst>
          </p:cNvPr>
          <p:cNvGrpSpPr/>
          <p:nvPr/>
        </p:nvGrpSpPr>
        <p:grpSpPr>
          <a:xfrm>
            <a:off x="394398" y="1732935"/>
            <a:ext cx="3233705" cy="3122088"/>
            <a:chOff x="450313" y="1161800"/>
            <a:chExt cx="4230000" cy="3575625"/>
          </a:xfrm>
        </p:grpSpPr>
        <p:grpSp>
          <p:nvGrpSpPr>
            <p:cNvPr id="3" name="Google Shape;1671;p34">
              <a:extLst>
                <a:ext uri="{FF2B5EF4-FFF2-40B4-BE49-F238E27FC236}">
                  <a16:creationId xmlns:a16="http://schemas.microsoft.com/office/drawing/2014/main" id="{84FBE655-C7DC-E6C6-7C08-EA65B4A12D46}"/>
                </a:ext>
              </a:extLst>
            </p:cNvPr>
            <p:cNvGrpSpPr/>
            <p:nvPr/>
          </p:nvGrpSpPr>
          <p:grpSpPr>
            <a:xfrm>
              <a:off x="450313" y="1161800"/>
              <a:ext cx="4230000" cy="3575625"/>
              <a:chOff x="450313" y="1161800"/>
              <a:chExt cx="4230000" cy="3575625"/>
            </a:xfrm>
          </p:grpSpPr>
          <p:grpSp>
            <p:nvGrpSpPr>
              <p:cNvPr id="6" name="Google Shape;1672;p34">
                <a:extLst>
                  <a:ext uri="{FF2B5EF4-FFF2-40B4-BE49-F238E27FC236}">
                    <a16:creationId xmlns:a16="http://schemas.microsoft.com/office/drawing/2014/main" id="{11AD20DA-4020-9B37-C80F-F497D5067578}"/>
                  </a:ext>
                </a:extLst>
              </p:cNvPr>
              <p:cNvGrpSpPr/>
              <p:nvPr/>
            </p:nvGrpSpPr>
            <p:grpSpPr>
              <a:xfrm>
                <a:off x="457200" y="1161800"/>
                <a:ext cx="4216248" cy="3570255"/>
                <a:chOff x="457200" y="1161800"/>
                <a:chExt cx="4216248" cy="3570255"/>
              </a:xfrm>
            </p:grpSpPr>
            <p:sp>
              <p:nvSpPr>
                <p:cNvPr id="8" name="Google Shape;1673;p34">
                  <a:extLst>
                    <a:ext uri="{FF2B5EF4-FFF2-40B4-BE49-F238E27FC236}">
                      <a16:creationId xmlns:a16="http://schemas.microsoft.com/office/drawing/2014/main" id="{711C4465-ADCB-85D5-3C20-7AB9E5758872}"/>
                    </a:ext>
                  </a:extLst>
                </p:cNvPr>
                <p:cNvSpPr/>
                <p:nvPr/>
              </p:nvSpPr>
              <p:spPr>
                <a:xfrm>
                  <a:off x="2370868" y="1161800"/>
                  <a:ext cx="657508" cy="6529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11" h="19474" extrusionOk="0">
                      <a:moveTo>
                        <a:pt x="8950" y="0"/>
                      </a:moveTo>
                      <a:lnTo>
                        <a:pt x="8676" y="17"/>
                      </a:lnTo>
                      <a:lnTo>
                        <a:pt x="8402" y="34"/>
                      </a:lnTo>
                      <a:lnTo>
                        <a:pt x="8129" y="68"/>
                      </a:lnTo>
                      <a:lnTo>
                        <a:pt x="7855" y="103"/>
                      </a:lnTo>
                      <a:lnTo>
                        <a:pt x="7307" y="240"/>
                      </a:lnTo>
                      <a:lnTo>
                        <a:pt x="6760" y="394"/>
                      </a:lnTo>
                      <a:lnTo>
                        <a:pt x="6246" y="582"/>
                      </a:lnTo>
                      <a:lnTo>
                        <a:pt x="5733" y="804"/>
                      </a:lnTo>
                      <a:lnTo>
                        <a:pt x="5220" y="1061"/>
                      </a:lnTo>
                      <a:lnTo>
                        <a:pt x="4740" y="1352"/>
                      </a:lnTo>
                      <a:lnTo>
                        <a:pt x="4278" y="1660"/>
                      </a:lnTo>
                      <a:lnTo>
                        <a:pt x="3851" y="2019"/>
                      </a:lnTo>
                      <a:lnTo>
                        <a:pt x="3577" y="2259"/>
                      </a:lnTo>
                      <a:lnTo>
                        <a:pt x="3303" y="2515"/>
                      </a:lnTo>
                      <a:lnTo>
                        <a:pt x="3046" y="2789"/>
                      </a:lnTo>
                      <a:lnTo>
                        <a:pt x="2807" y="3063"/>
                      </a:lnTo>
                      <a:lnTo>
                        <a:pt x="2584" y="3354"/>
                      </a:lnTo>
                      <a:lnTo>
                        <a:pt x="2362" y="3662"/>
                      </a:lnTo>
                      <a:lnTo>
                        <a:pt x="2157" y="3970"/>
                      </a:lnTo>
                      <a:lnTo>
                        <a:pt x="1968" y="4278"/>
                      </a:lnTo>
                      <a:lnTo>
                        <a:pt x="1780" y="4603"/>
                      </a:lnTo>
                      <a:lnTo>
                        <a:pt x="1626" y="4945"/>
                      </a:lnTo>
                      <a:lnTo>
                        <a:pt x="1472" y="5288"/>
                      </a:lnTo>
                      <a:lnTo>
                        <a:pt x="1335" y="5630"/>
                      </a:lnTo>
                      <a:lnTo>
                        <a:pt x="1215" y="5972"/>
                      </a:lnTo>
                      <a:lnTo>
                        <a:pt x="1113" y="6331"/>
                      </a:lnTo>
                      <a:lnTo>
                        <a:pt x="1010" y="6691"/>
                      </a:lnTo>
                      <a:lnTo>
                        <a:pt x="942" y="7050"/>
                      </a:lnTo>
                      <a:lnTo>
                        <a:pt x="890" y="7375"/>
                      </a:lnTo>
                      <a:lnTo>
                        <a:pt x="856" y="7700"/>
                      </a:lnTo>
                      <a:lnTo>
                        <a:pt x="805" y="8351"/>
                      </a:lnTo>
                      <a:lnTo>
                        <a:pt x="788" y="9001"/>
                      </a:lnTo>
                      <a:lnTo>
                        <a:pt x="788" y="9651"/>
                      </a:lnTo>
                      <a:lnTo>
                        <a:pt x="805" y="10301"/>
                      </a:lnTo>
                      <a:lnTo>
                        <a:pt x="839" y="10969"/>
                      </a:lnTo>
                      <a:lnTo>
                        <a:pt x="907" y="12269"/>
                      </a:lnTo>
                      <a:lnTo>
                        <a:pt x="925" y="12800"/>
                      </a:lnTo>
                      <a:lnTo>
                        <a:pt x="925" y="13330"/>
                      </a:lnTo>
                      <a:lnTo>
                        <a:pt x="907" y="13860"/>
                      </a:lnTo>
                      <a:lnTo>
                        <a:pt x="873" y="14391"/>
                      </a:lnTo>
                      <a:lnTo>
                        <a:pt x="822" y="14767"/>
                      </a:lnTo>
                      <a:lnTo>
                        <a:pt x="771" y="15161"/>
                      </a:lnTo>
                      <a:lnTo>
                        <a:pt x="685" y="15537"/>
                      </a:lnTo>
                      <a:lnTo>
                        <a:pt x="599" y="15914"/>
                      </a:lnTo>
                      <a:lnTo>
                        <a:pt x="480" y="16290"/>
                      </a:lnTo>
                      <a:lnTo>
                        <a:pt x="343" y="16650"/>
                      </a:lnTo>
                      <a:lnTo>
                        <a:pt x="172" y="17009"/>
                      </a:lnTo>
                      <a:lnTo>
                        <a:pt x="1" y="17351"/>
                      </a:lnTo>
                      <a:lnTo>
                        <a:pt x="223" y="17625"/>
                      </a:lnTo>
                      <a:lnTo>
                        <a:pt x="480" y="17865"/>
                      </a:lnTo>
                      <a:lnTo>
                        <a:pt x="753" y="18087"/>
                      </a:lnTo>
                      <a:lnTo>
                        <a:pt x="1044" y="18292"/>
                      </a:lnTo>
                      <a:lnTo>
                        <a:pt x="1352" y="18464"/>
                      </a:lnTo>
                      <a:lnTo>
                        <a:pt x="1678" y="18618"/>
                      </a:lnTo>
                      <a:lnTo>
                        <a:pt x="2020" y="18754"/>
                      </a:lnTo>
                      <a:lnTo>
                        <a:pt x="2362" y="18874"/>
                      </a:lnTo>
                      <a:lnTo>
                        <a:pt x="2704" y="18960"/>
                      </a:lnTo>
                      <a:lnTo>
                        <a:pt x="3046" y="19028"/>
                      </a:lnTo>
                      <a:lnTo>
                        <a:pt x="3406" y="19097"/>
                      </a:lnTo>
                      <a:lnTo>
                        <a:pt x="3748" y="19148"/>
                      </a:lnTo>
                      <a:lnTo>
                        <a:pt x="4467" y="19216"/>
                      </a:lnTo>
                      <a:lnTo>
                        <a:pt x="5185" y="19268"/>
                      </a:lnTo>
                      <a:lnTo>
                        <a:pt x="7102" y="19405"/>
                      </a:lnTo>
                      <a:lnTo>
                        <a:pt x="8060" y="19439"/>
                      </a:lnTo>
                      <a:lnTo>
                        <a:pt x="9018" y="19473"/>
                      </a:lnTo>
                      <a:lnTo>
                        <a:pt x="9994" y="19473"/>
                      </a:lnTo>
                      <a:lnTo>
                        <a:pt x="10952" y="19439"/>
                      </a:lnTo>
                      <a:lnTo>
                        <a:pt x="11431" y="19405"/>
                      </a:lnTo>
                      <a:lnTo>
                        <a:pt x="11910" y="19353"/>
                      </a:lnTo>
                      <a:lnTo>
                        <a:pt x="12372" y="19302"/>
                      </a:lnTo>
                      <a:lnTo>
                        <a:pt x="12851" y="19234"/>
                      </a:lnTo>
                      <a:lnTo>
                        <a:pt x="13331" y="19148"/>
                      </a:lnTo>
                      <a:lnTo>
                        <a:pt x="13810" y="19045"/>
                      </a:lnTo>
                      <a:lnTo>
                        <a:pt x="14272" y="18943"/>
                      </a:lnTo>
                      <a:lnTo>
                        <a:pt x="14734" y="18806"/>
                      </a:lnTo>
                      <a:lnTo>
                        <a:pt x="15196" y="18652"/>
                      </a:lnTo>
                      <a:lnTo>
                        <a:pt x="15658" y="18498"/>
                      </a:lnTo>
                      <a:lnTo>
                        <a:pt x="16103" y="18310"/>
                      </a:lnTo>
                      <a:lnTo>
                        <a:pt x="16548" y="18121"/>
                      </a:lnTo>
                      <a:lnTo>
                        <a:pt x="16975" y="17899"/>
                      </a:lnTo>
                      <a:lnTo>
                        <a:pt x="17386" y="17676"/>
                      </a:lnTo>
                      <a:lnTo>
                        <a:pt x="17797" y="17420"/>
                      </a:lnTo>
                      <a:lnTo>
                        <a:pt x="18190" y="17146"/>
                      </a:lnTo>
                      <a:lnTo>
                        <a:pt x="18567" y="16855"/>
                      </a:lnTo>
                      <a:lnTo>
                        <a:pt x="18926" y="16547"/>
                      </a:lnTo>
                      <a:lnTo>
                        <a:pt x="19285" y="16222"/>
                      </a:lnTo>
                      <a:lnTo>
                        <a:pt x="19611" y="15880"/>
                      </a:lnTo>
                      <a:lnTo>
                        <a:pt x="19593" y="15794"/>
                      </a:lnTo>
                      <a:lnTo>
                        <a:pt x="19525" y="15589"/>
                      </a:lnTo>
                      <a:lnTo>
                        <a:pt x="19320" y="14990"/>
                      </a:lnTo>
                      <a:lnTo>
                        <a:pt x="19097" y="14374"/>
                      </a:lnTo>
                      <a:lnTo>
                        <a:pt x="18977" y="13997"/>
                      </a:lnTo>
                      <a:lnTo>
                        <a:pt x="18875" y="13450"/>
                      </a:lnTo>
                      <a:lnTo>
                        <a:pt x="18789" y="12902"/>
                      </a:lnTo>
                      <a:lnTo>
                        <a:pt x="18738" y="12355"/>
                      </a:lnTo>
                      <a:lnTo>
                        <a:pt x="18687" y="11790"/>
                      </a:lnTo>
                      <a:lnTo>
                        <a:pt x="18669" y="11242"/>
                      </a:lnTo>
                      <a:lnTo>
                        <a:pt x="18652" y="10695"/>
                      </a:lnTo>
                      <a:lnTo>
                        <a:pt x="18618" y="9583"/>
                      </a:lnTo>
                      <a:lnTo>
                        <a:pt x="18601" y="8487"/>
                      </a:lnTo>
                      <a:lnTo>
                        <a:pt x="18567" y="7940"/>
                      </a:lnTo>
                      <a:lnTo>
                        <a:pt x="18533" y="7375"/>
                      </a:lnTo>
                      <a:lnTo>
                        <a:pt x="18481" y="6862"/>
                      </a:lnTo>
                      <a:lnTo>
                        <a:pt x="18430" y="6366"/>
                      </a:lnTo>
                      <a:lnTo>
                        <a:pt x="18344" y="5852"/>
                      </a:lnTo>
                      <a:lnTo>
                        <a:pt x="18242" y="5356"/>
                      </a:lnTo>
                      <a:lnTo>
                        <a:pt x="18105" y="4860"/>
                      </a:lnTo>
                      <a:lnTo>
                        <a:pt x="17968" y="4381"/>
                      </a:lnTo>
                      <a:lnTo>
                        <a:pt x="17780" y="3919"/>
                      </a:lnTo>
                      <a:lnTo>
                        <a:pt x="17574" y="3457"/>
                      </a:lnTo>
                      <a:lnTo>
                        <a:pt x="17352" y="3029"/>
                      </a:lnTo>
                      <a:lnTo>
                        <a:pt x="17078" y="2618"/>
                      </a:lnTo>
                      <a:lnTo>
                        <a:pt x="16941" y="2413"/>
                      </a:lnTo>
                      <a:lnTo>
                        <a:pt x="16787" y="2225"/>
                      </a:lnTo>
                      <a:lnTo>
                        <a:pt x="16616" y="2036"/>
                      </a:lnTo>
                      <a:lnTo>
                        <a:pt x="16445" y="1865"/>
                      </a:lnTo>
                      <a:lnTo>
                        <a:pt x="16274" y="1694"/>
                      </a:lnTo>
                      <a:lnTo>
                        <a:pt x="16086" y="1523"/>
                      </a:lnTo>
                      <a:lnTo>
                        <a:pt x="15880" y="1369"/>
                      </a:lnTo>
                      <a:lnTo>
                        <a:pt x="15675" y="1232"/>
                      </a:lnTo>
                      <a:lnTo>
                        <a:pt x="15452" y="1078"/>
                      </a:lnTo>
                      <a:lnTo>
                        <a:pt x="15230" y="958"/>
                      </a:lnTo>
                      <a:lnTo>
                        <a:pt x="14990" y="821"/>
                      </a:lnTo>
                      <a:lnTo>
                        <a:pt x="14734" y="719"/>
                      </a:lnTo>
                      <a:lnTo>
                        <a:pt x="14426" y="582"/>
                      </a:lnTo>
                      <a:lnTo>
                        <a:pt x="14101" y="462"/>
                      </a:lnTo>
                      <a:lnTo>
                        <a:pt x="13775" y="342"/>
                      </a:lnTo>
                      <a:lnTo>
                        <a:pt x="13450" y="274"/>
                      </a:lnTo>
                      <a:lnTo>
                        <a:pt x="13159" y="222"/>
                      </a:lnTo>
                      <a:lnTo>
                        <a:pt x="12886" y="205"/>
                      </a:lnTo>
                      <a:lnTo>
                        <a:pt x="12321" y="188"/>
                      </a:lnTo>
                      <a:lnTo>
                        <a:pt x="11773" y="171"/>
                      </a:lnTo>
                      <a:lnTo>
                        <a:pt x="11209" y="137"/>
                      </a:lnTo>
                      <a:lnTo>
                        <a:pt x="10079" y="51"/>
                      </a:lnTo>
                      <a:lnTo>
                        <a:pt x="9515" y="17"/>
                      </a:lnTo>
                      <a:lnTo>
                        <a:pt x="8950" y="0"/>
                      </a:lnTo>
                      <a:close/>
                    </a:path>
                  </a:pathLst>
                </a:custGeom>
                <a:solidFill>
                  <a:srgbClr val="43434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" name="Google Shape;1674;p34">
                  <a:extLst>
                    <a:ext uri="{FF2B5EF4-FFF2-40B4-BE49-F238E27FC236}">
                      <a16:creationId xmlns:a16="http://schemas.microsoft.com/office/drawing/2014/main" id="{D5C86CF1-3383-EB68-77B2-8B3664B8F6CB}"/>
                    </a:ext>
                  </a:extLst>
                </p:cNvPr>
                <p:cNvSpPr/>
                <p:nvPr/>
              </p:nvSpPr>
              <p:spPr>
                <a:xfrm>
                  <a:off x="2370868" y="1161800"/>
                  <a:ext cx="657508" cy="6529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11" h="19474" fill="none" extrusionOk="0">
                      <a:moveTo>
                        <a:pt x="873" y="14391"/>
                      </a:moveTo>
                      <a:lnTo>
                        <a:pt x="873" y="14391"/>
                      </a:lnTo>
                      <a:lnTo>
                        <a:pt x="907" y="13860"/>
                      </a:lnTo>
                      <a:lnTo>
                        <a:pt x="925" y="13330"/>
                      </a:lnTo>
                      <a:lnTo>
                        <a:pt x="925" y="12800"/>
                      </a:lnTo>
                      <a:lnTo>
                        <a:pt x="907" y="12269"/>
                      </a:lnTo>
                      <a:lnTo>
                        <a:pt x="907" y="12269"/>
                      </a:lnTo>
                      <a:lnTo>
                        <a:pt x="839" y="10969"/>
                      </a:lnTo>
                      <a:lnTo>
                        <a:pt x="805" y="10301"/>
                      </a:lnTo>
                      <a:lnTo>
                        <a:pt x="788" y="9651"/>
                      </a:lnTo>
                      <a:lnTo>
                        <a:pt x="788" y="9001"/>
                      </a:lnTo>
                      <a:lnTo>
                        <a:pt x="805" y="8351"/>
                      </a:lnTo>
                      <a:lnTo>
                        <a:pt x="856" y="7700"/>
                      </a:lnTo>
                      <a:lnTo>
                        <a:pt x="890" y="7375"/>
                      </a:lnTo>
                      <a:lnTo>
                        <a:pt x="942" y="7050"/>
                      </a:lnTo>
                      <a:lnTo>
                        <a:pt x="942" y="7050"/>
                      </a:lnTo>
                      <a:lnTo>
                        <a:pt x="1010" y="6691"/>
                      </a:lnTo>
                      <a:lnTo>
                        <a:pt x="1113" y="6331"/>
                      </a:lnTo>
                      <a:lnTo>
                        <a:pt x="1215" y="5972"/>
                      </a:lnTo>
                      <a:lnTo>
                        <a:pt x="1335" y="5630"/>
                      </a:lnTo>
                      <a:lnTo>
                        <a:pt x="1472" y="5288"/>
                      </a:lnTo>
                      <a:lnTo>
                        <a:pt x="1626" y="4945"/>
                      </a:lnTo>
                      <a:lnTo>
                        <a:pt x="1780" y="4603"/>
                      </a:lnTo>
                      <a:lnTo>
                        <a:pt x="1968" y="4278"/>
                      </a:lnTo>
                      <a:lnTo>
                        <a:pt x="2157" y="3970"/>
                      </a:lnTo>
                      <a:lnTo>
                        <a:pt x="2362" y="3662"/>
                      </a:lnTo>
                      <a:lnTo>
                        <a:pt x="2584" y="3354"/>
                      </a:lnTo>
                      <a:lnTo>
                        <a:pt x="2807" y="3063"/>
                      </a:lnTo>
                      <a:lnTo>
                        <a:pt x="3046" y="2789"/>
                      </a:lnTo>
                      <a:lnTo>
                        <a:pt x="3303" y="2515"/>
                      </a:lnTo>
                      <a:lnTo>
                        <a:pt x="3577" y="2259"/>
                      </a:lnTo>
                      <a:lnTo>
                        <a:pt x="3851" y="2019"/>
                      </a:lnTo>
                      <a:lnTo>
                        <a:pt x="3851" y="2019"/>
                      </a:lnTo>
                      <a:lnTo>
                        <a:pt x="4278" y="1660"/>
                      </a:lnTo>
                      <a:lnTo>
                        <a:pt x="4740" y="1352"/>
                      </a:lnTo>
                      <a:lnTo>
                        <a:pt x="5220" y="1061"/>
                      </a:lnTo>
                      <a:lnTo>
                        <a:pt x="5733" y="804"/>
                      </a:lnTo>
                      <a:lnTo>
                        <a:pt x="6246" y="582"/>
                      </a:lnTo>
                      <a:lnTo>
                        <a:pt x="6760" y="394"/>
                      </a:lnTo>
                      <a:lnTo>
                        <a:pt x="7307" y="240"/>
                      </a:lnTo>
                      <a:lnTo>
                        <a:pt x="7855" y="103"/>
                      </a:lnTo>
                      <a:lnTo>
                        <a:pt x="7855" y="103"/>
                      </a:lnTo>
                      <a:lnTo>
                        <a:pt x="8129" y="68"/>
                      </a:lnTo>
                      <a:lnTo>
                        <a:pt x="8402" y="34"/>
                      </a:lnTo>
                      <a:lnTo>
                        <a:pt x="8676" y="17"/>
                      </a:lnTo>
                      <a:lnTo>
                        <a:pt x="8950" y="0"/>
                      </a:lnTo>
                      <a:lnTo>
                        <a:pt x="9515" y="17"/>
                      </a:lnTo>
                      <a:lnTo>
                        <a:pt x="10079" y="51"/>
                      </a:lnTo>
                      <a:lnTo>
                        <a:pt x="11209" y="137"/>
                      </a:lnTo>
                      <a:lnTo>
                        <a:pt x="11773" y="171"/>
                      </a:lnTo>
                      <a:lnTo>
                        <a:pt x="12321" y="188"/>
                      </a:lnTo>
                      <a:lnTo>
                        <a:pt x="12321" y="188"/>
                      </a:lnTo>
                      <a:lnTo>
                        <a:pt x="12886" y="205"/>
                      </a:lnTo>
                      <a:lnTo>
                        <a:pt x="13159" y="222"/>
                      </a:lnTo>
                      <a:lnTo>
                        <a:pt x="13450" y="274"/>
                      </a:lnTo>
                      <a:lnTo>
                        <a:pt x="13450" y="274"/>
                      </a:lnTo>
                      <a:lnTo>
                        <a:pt x="13775" y="342"/>
                      </a:lnTo>
                      <a:lnTo>
                        <a:pt x="14101" y="462"/>
                      </a:lnTo>
                      <a:lnTo>
                        <a:pt x="14426" y="582"/>
                      </a:lnTo>
                      <a:lnTo>
                        <a:pt x="14734" y="719"/>
                      </a:lnTo>
                      <a:lnTo>
                        <a:pt x="14734" y="719"/>
                      </a:lnTo>
                      <a:lnTo>
                        <a:pt x="14990" y="821"/>
                      </a:lnTo>
                      <a:lnTo>
                        <a:pt x="15230" y="958"/>
                      </a:lnTo>
                      <a:lnTo>
                        <a:pt x="15452" y="1078"/>
                      </a:lnTo>
                      <a:lnTo>
                        <a:pt x="15675" y="1232"/>
                      </a:lnTo>
                      <a:lnTo>
                        <a:pt x="15880" y="1369"/>
                      </a:lnTo>
                      <a:lnTo>
                        <a:pt x="16086" y="1523"/>
                      </a:lnTo>
                      <a:lnTo>
                        <a:pt x="16274" y="1694"/>
                      </a:lnTo>
                      <a:lnTo>
                        <a:pt x="16445" y="1865"/>
                      </a:lnTo>
                      <a:lnTo>
                        <a:pt x="16616" y="2036"/>
                      </a:lnTo>
                      <a:lnTo>
                        <a:pt x="16787" y="2225"/>
                      </a:lnTo>
                      <a:lnTo>
                        <a:pt x="16941" y="2413"/>
                      </a:lnTo>
                      <a:lnTo>
                        <a:pt x="17078" y="2618"/>
                      </a:lnTo>
                      <a:lnTo>
                        <a:pt x="17352" y="3029"/>
                      </a:lnTo>
                      <a:lnTo>
                        <a:pt x="17574" y="3457"/>
                      </a:lnTo>
                      <a:lnTo>
                        <a:pt x="17780" y="3919"/>
                      </a:lnTo>
                      <a:lnTo>
                        <a:pt x="17968" y="4381"/>
                      </a:lnTo>
                      <a:lnTo>
                        <a:pt x="18105" y="4860"/>
                      </a:lnTo>
                      <a:lnTo>
                        <a:pt x="18242" y="5356"/>
                      </a:lnTo>
                      <a:lnTo>
                        <a:pt x="18344" y="5852"/>
                      </a:lnTo>
                      <a:lnTo>
                        <a:pt x="18430" y="6366"/>
                      </a:lnTo>
                      <a:lnTo>
                        <a:pt x="18481" y="6862"/>
                      </a:lnTo>
                      <a:lnTo>
                        <a:pt x="18533" y="7375"/>
                      </a:lnTo>
                      <a:lnTo>
                        <a:pt x="18533" y="7375"/>
                      </a:lnTo>
                      <a:lnTo>
                        <a:pt x="18567" y="7940"/>
                      </a:lnTo>
                      <a:lnTo>
                        <a:pt x="18601" y="8487"/>
                      </a:lnTo>
                      <a:lnTo>
                        <a:pt x="18618" y="9583"/>
                      </a:lnTo>
                      <a:lnTo>
                        <a:pt x="18652" y="10695"/>
                      </a:lnTo>
                      <a:lnTo>
                        <a:pt x="18669" y="11242"/>
                      </a:lnTo>
                      <a:lnTo>
                        <a:pt x="18687" y="11790"/>
                      </a:lnTo>
                      <a:lnTo>
                        <a:pt x="18687" y="11790"/>
                      </a:lnTo>
                      <a:lnTo>
                        <a:pt x="18738" y="12355"/>
                      </a:lnTo>
                      <a:lnTo>
                        <a:pt x="18789" y="12902"/>
                      </a:lnTo>
                      <a:lnTo>
                        <a:pt x="18875" y="13450"/>
                      </a:lnTo>
                      <a:lnTo>
                        <a:pt x="18977" y="13997"/>
                      </a:lnTo>
                      <a:lnTo>
                        <a:pt x="18977" y="13997"/>
                      </a:lnTo>
                      <a:lnTo>
                        <a:pt x="19097" y="14374"/>
                      </a:lnTo>
                      <a:lnTo>
                        <a:pt x="19320" y="14990"/>
                      </a:lnTo>
                      <a:lnTo>
                        <a:pt x="19525" y="15589"/>
                      </a:lnTo>
                      <a:lnTo>
                        <a:pt x="19593" y="15794"/>
                      </a:lnTo>
                      <a:lnTo>
                        <a:pt x="19611" y="15880"/>
                      </a:lnTo>
                      <a:lnTo>
                        <a:pt x="19611" y="15880"/>
                      </a:lnTo>
                      <a:lnTo>
                        <a:pt x="19285" y="16222"/>
                      </a:lnTo>
                      <a:lnTo>
                        <a:pt x="18926" y="16547"/>
                      </a:lnTo>
                      <a:lnTo>
                        <a:pt x="18567" y="16855"/>
                      </a:lnTo>
                      <a:lnTo>
                        <a:pt x="18190" y="17146"/>
                      </a:lnTo>
                      <a:lnTo>
                        <a:pt x="17797" y="17420"/>
                      </a:lnTo>
                      <a:lnTo>
                        <a:pt x="17386" y="17676"/>
                      </a:lnTo>
                      <a:lnTo>
                        <a:pt x="16975" y="17899"/>
                      </a:lnTo>
                      <a:lnTo>
                        <a:pt x="16548" y="18121"/>
                      </a:lnTo>
                      <a:lnTo>
                        <a:pt x="16103" y="18310"/>
                      </a:lnTo>
                      <a:lnTo>
                        <a:pt x="15658" y="18498"/>
                      </a:lnTo>
                      <a:lnTo>
                        <a:pt x="15196" y="18652"/>
                      </a:lnTo>
                      <a:lnTo>
                        <a:pt x="14734" y="18806"/>
                      </a:lnTo>
                      <a:lnTo>
                        <a:pt x="14272" y="18943"/>
                      </a:lnTo>
                      <a:lnTo>
                        <a:pt x="13810" y="19045"/>
                      </a:lnTo>
                      <a:lnTo>
                        <a:pt x="13331" y="19148"/>
                      </a:lnTo>
                      <a:lnTo>
                        <a:pt x="12851" y="19234"/>
                      </a:lnTo>
                      <a:lnTo>
                        <a:pt x="12851" y="19234"/>
                      </a:lnTo>
                      <a:lnTo>
                        <a:pt x="12372" y="19302"/>
                      </a:lnTo>
                      <a:lnTo>
                        <a:pt x="11910" y="19353"/>
                      </a:lnTo>
                      <a:lnTo>
                        <a:pt x="11431" y="19405"/>
                      </a:lnTo>
                      <a:lnTo>
                        <a:pt x="10952" y="19439"/>
                      </a:lnTo>
                      <a:lnTo>
                        <a:pt x="9994" y="19473"/>
                      </a:lnTo>
                      <a:lnTo>
                        <a:pt x="9018" y="19473"/>
                      </a:lnTo>
                      <a:lnTo>
                        <a:pt x="8060" y="19439"/>
                      </a:lnTo>
                      <a:lnTo>
                        <a:pt x="7102" y="19405"/>
                      </a:lnTo>
                      <a:lnTo>
                        <a:pt x="5185" y="19268"/>
                      </a:lnTo>
                      <a:lnTo>
                        <a:pt x="5185" y="19268"/>
                      </a:lnTo>
                      <a:lnTo>
                        <a:pt x="4467" y="19216"/>
                      </a:lnTo>
                      <a:lnTo>
                        <a:pt x="3748" y="19148"/>
                      </a:lnTo>
                      <a:lnTo>
                        <a:pt x="3406" y="19097"/>
                      </a:lnTo>
                      <a:lnTo>
                        <a:pt x="3046" y="19028"/>
                      </a:lnTo>
                      <a:lnTo>
                        <a:pt x="2704" y="18960"/>
                      </a:lnTo>
                      <a:lnTo>
                        <a:pt x="2362" y="18874"/>
                      </a:lnTo>
                      <a:lnTo>
                        <a:pt x="2362" y="18874"/>
                      </a:lnTo>
                      <a:lnTo>
                        <a:pt x="2020" y="18754"/>
                      </a:lnTo>
                      <a:lnTo>
                        <a:pt x="1678" y="18618"/>
                      </a:lnTo>
                      <a:lnTo>
                        <a:pt x="1352" y="18464"/>
                      </a:lnTo>
                      <a:lnTo>
                        <a:pt x="1044" y="18292"/>
                      </a:lnTo>
                      <a:lnTo>
                        <a:pt x="753" y="18087"/>
                      </a:lnTo>
                      <a:lnTo>
                        <a:pt x="480" y="17865"/>
                      </a:lnTo>
                      <a:lnTo>
                        <a:pt x="223" y="17625"/>
                      </a:lnTo>
                      <a:lnTo>
                        <a:pt x="1" y="17351"/>
                      </a:lnTo>
                      <a:lnTo>
                        <a:pt x="1" y="17351"/>
                      </a:lnTo>
                      <a:lnTo>
                        <a:pt x="172" y="17009"/>
                      </a:lnTo>
                      <a:lnTo>
                        <a:pt x="343" y="16650"/>
                      </a:lnTo>
                      <a:lnTo>
                        <a:pt x="480" y="16290"/>
                      </a:lnTo>
                      <a:lnTo>
                        <a:pt x="599" y="15914"/>
                      </a:lnTo>
                      <a:lnTo>
                        <a:pt x="685" y="15537"/>
                      </a:lnTo>
                      <a:lnTo>
                        <a:pt x="771" y="15161"/>
                      </a:lnTo>
                      <a:lnTo>
                        <a:pt x="822" y="14767"/>
                      </a:lnTo>
                      <a:lnTo>
                        <a:pt x="873" y="14391"/>
                      </a:lnTo>
                    </a:path>
                  </a:pathLst>
                </a:custGeom>
                <a:solidFill>
                  <a:srgbClr val="43434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" name="Google Shape;1675;p34">
                  <a:extLst>
                    <a:ext uri="{FF2B5EF4-FFF2-40B4-BE49-F238E27FC236}">
                      <a16:creationId xmlns:a16="http://schemas.microsoft.com/office/drawing/2014/main" id="{EEEC4FFC-FFF6-83EC-5E06-D78C09680D21}"/>
                    </a:ext>
                  </a:extLst>
                </p:cNvPr>
                <p:cNvSpPr/>
                <p:nvPr/>
              </p:nvSpPr>
              <p:spPr>
                <a:xfrm>
                  <a:off x="2370868" y="1161800"/>
                  <a:ext cx="657508" cy="6517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11" h="19439" extrusionOk="0">
                      <a:moveTo>
                        <a:pt x="9104" y="0"/>
                      </a:moveTo>
                      <a:lnTo>
                        <a:pt x="8796" y="17"/>
                      </a:lnTo>
                      <a:lnTo>
                        <a:pt x="8471" y="34"/>
                      </a:lnTo>
                      <a:lnTo>
                        <a:pt x="8163" y="68"/>
                      </a:lnTo>
                      <a:lnTo>
                        <a:pt x="7855" y="103"/>
                      </a:lnTo>
                      <a:lnTo>
                        <a:pt x="7307" y="240"/>
                      </a:lnTo>
                      <a:lnTo>
                        <a:pt x="6760" y="394"/>
                      </a:lnTo>
                      <a:lnTo>
                        <a:pt x="6246" y="582"/>
                      </a:lnTo>
                      <a:lnTo>
                        <a:pt x="5733" y="804"/>
                      </a:lnTo>
                      <a:lnTo>
                        <a:pt x="5220" y="1061"/>
                      </a:lnTo>
                      <a:lnTo>
                        <a:pt x="4740" y="1352"/>
                      </a:lnTo>
                      <a:lnTo>
                        <a:pt x="4278" y="1660"/>
                      </a:lnTo>
                      <a:lnTo>
                        <a:pt x="3851" y="2019"/>
                      </a:lnTo>
                      <a:lnTo>
                        <a:pt x="3577" y="2259"/>
                      </a:lnTo>
                      <a:lnTo>
                        <a:pt x="3303" y="2515"/>
                      </a:lnTo>
                      <a:lnTo>
                        <a:pt x="3046" y="2789"/>
                      </a:lnTo>
                      <a:lnTo>
                        <a:pt x="2807" y="3063"/>
                      </a:lnTo>
                      <a:lnTo>
                        <a:pt x="2584" y="3354"/>
                      </a:lnTo>
                      <a:lnTo>
                        <a:pt x="2362" y="3662"/>
                      </a:lnTo>
                      <a:lnTo>
                        <a:pt x="2157" y="3970"/>
                      </a:lnTo>
                      <a:lnTo>
                        <a:pt x="1968" y="4278"/>
                      </a:lnTo>
                      <a:lnTo>
                        <a:pt x="1780" y="4603"/>
                      </a:lnTo>
                      <a:lnTo>
                        <a:pt x="1626" y="4945"/>
                      </a:lnTo>
                      <a:lnTo>
                        <a:pt x="1472" y="5288"/>
                      </a:lnTo>
                      <a:lnTo>
                        <a:pt x="1335" y="5630"/>
                      </a:lnTo>
                      <a:lnTo>
                        <a:pt x="1215" y="5972"/>
                      </a:lnTo>
                      <a:lnTo>
                        <a:pt x="1113" y="6331"/>
                      </a:lnTo>
                      <a:lnTo>
                        <a:pt x="1010" y="6691"/>
                      </a:lnTo>
                      <a:lnTo>
                        <a:pt x="942" y="7050"/>
                      </a:lnTo>
                      <a:lnTo>
                        <a:pt x="873" y="7563"/>
                      </a:lnTo>
                      <a:lnTo>
                        <a:pt x="822" y="8077"/>
                      </a:lnTo>
                      <a:lnTo>
                        <a:pt x="788" y="8590"/>
                      </a:lnTo>
                      <a:lnTo>
                        <a:pt x="788" y="9103"/>
                      </a:lnTo>
                      <a:lnTo>
                        <a:pt x="788" y="9891"/>
                      </a:lnTo>
                      <a:lnTo>
                        <a:pt x="839" y="10695"/>
                      </a:lnTo>
                      <a:lnTo>
                        <a:pt x="873" y="11482"/>
                      </a:lnTo>
                      <a:lnTo>
                        <a:pt x="907" y="12269"/>
                      </a:lnTo>
                      <a:lnTo>
                        <a:pt x="925" y="13056"/>
                      </a:lnTo>
                      <a:lnTo>
                        <a:pt x="907" y="13724"/>
                      </a:lnTo>
                      <a:lnTo>
                        <a:pt x="873" y="14391"/>
                      </a:lnTo>
                      <a:lnTo>
                        <a:pt x="822" y="14767"/>
                      </a:lnTo>
                      <a:lnTo>
                        <a:pt x="771" y="15161"/>
                      </a:lnTo>
                      <a:lnTo>
                        <a:pt x="685" y="15537"/>
                      </a:lnTo>
                      <a:lnTo>
                        <a:pt x="599" y="15914"/>
                      </a:lnTo>
                      <a:lnTo>
                        <a:pt x="480" y="16290"/>
                      </a:lnTo>
                      <a:lnTo>
                        <a:pt x="343" y="16650"/>
                      </a:lnTo>
                      <a:lnTo>
                        <a:pt x="172" y="17009"/>
                      </a:lnTo>
                      <a:lnTo>
                        <a:pt x="1" y="17351"/>
                      </a:lnTo>
                      <a:lnTo>
                        <a:pt x="223" y="17625"/>
                      </a:lnTo>
                      <a:lnTo>
                        <a:pt x="480" y="17865"/>
                      </a:lnTo>
                      <a:lnTo>
                        <a:pt x="753" y="18087"/>
                      </a:lnTo>
                      <a:lnTo>
                        <a:pt x="1044" y="18292"/>
                      </a:lnTo>
                      <a:lnTo>
                        <a:pt x="1352" y="18464"/>
                      </a:lnTo>
                      <a:lnTo>
                        <a:pt x="1678" y="18618"/>
                      </a:lnTo>
                      <a:lnTo>
                        <a:pt x="2020" y="18754"/>
                      </a:lnTo>
                      <a:lnTo>
                        <a:pt x="2362" y="18874"/>
                      </a:lnTo>
                      <a:lnTo>
                        <a:pt x="2704" y="18960"/>
                      </a:lnTo>
                      <a:lnTo>
                        <a:pt x="3046" y="19028"/>
                      </a:lnTo>
                      <a:lnTo>
                        <a:pt x="3406" y="19097"/>
                      </a:lnTo>
                      <a:lnTo>
                        <a:pt x="3748" y="19148"/>
                      </a:lnTo>
                      <a:lnTo>
                        <a:pt x="4467" y="19216"/>
                      </a:lnTo>
                      <a:lnTo>
                        <a:pt x="5185" y="19268"/>
                      </a:lnTo>
                      <a:lnTo>
                        <a:pt x="6554" y="19370"/>
                      </a:lnTo>
                      <a:lnTo>
                        <a:pt x="7923" y="19439"/>
                      </a:lnTo>
                      <a:lnTo>
                        <a:pt x="7906" y="19268"/>
                      </a:lnTo>
                      <a:lnTo>
                        <a:pt x="7615" y="19199"/>
                      </a:lnTo>
                      <a:lnTo>
                        <a:pt x="7376" y="19148"/>
                      </a:lnTo>
                      <a:lnTo>
                        <a:pt x="7136" y="19080"/>
                      </a:lnTo>
                      <a:lnTo>
                        <a:pt x="6897" y="19011"/>
                      </a:lnTo>
                      <a:lnTo>
                        <a:pt x="6674" y="18908"/>
                      </a:lnTo>
                      <a:lnTo>
                        <a:pt x="6452" y="18789"/>
                      </a:lnTo>
                      <a:lnTo>
                        <a:pt x="6263" y="18652"/>
                      </a:lnTo>
                      <a:lnTo>
                        <a:pt x="6075" y="18498"/>
                      </a:lnTo>
                      <a:lnTo>
                        <a:pt x="5921" y="18310"/>
                      </a:lnTo>
                      <a:lnTo>
                        <a:pt x="5853" y="18190"/>
                      </a:lnTo>
                      <a:lnTo>
                        <a:pt x="5528" y="18019"/>
                      </a:lnTo>
                      <a:lnTo>
                        <a:pt x="5203" y="17813"/>
                      </a:lnTo>
                      <a:lnTo>
                        <a:pt x="4895" y="17574"/>
                      </a:lnTo>
                      <a:lnTo>
                        <a:pt x="4758" y="17454"/>
                      </a:lnTo>
                      <a:lnTo>
                        <a:pt x="4621" y="17317"/>
                      </a:lnTo>
                      <a:lnTo>
                        <a:pt x="4484" y="17146"/>
                      </a:lnTo>
                      <a:lnTo>
                        <a:pt x="4364" y="16975"/>
                      </a:lnTo>
                      <a:lnTo>
                        <a:pt x="4244" y="16804"/>
                      </a:lnTo>
                      <a:lnTo>
                        <a:pt x="4142" y="16633"/>
                      </a:lnTo>
                      <a:lnTo>
                        <a:pt x="3953" y="16256"/>
                      </a:lnTo>
                      <a:lnTo>
                        <a:pt x="3799" y="15863"/>
                      </a:lnTo>
                      <a:lnTo>
                        <a:pt x="3680" y="15452"/>
                      </a:lnTo>
                      <a:lnTo>
                        <a:pt x="3577" y="15041"/>
                      </a:lnTo>
                      <a:lnTo>
                        <a:pt x="3508" y="14613"/>
                      </a:lnTo>
                      <a:lnTo>
                        <a:pt x="3440" y="14203"/>
                      </a:lnTo>
                      <a:lnTo>
                        <a:pt x="3337" y="13416"/>
                      </a:lnTo>
                      <a:lnTo>
                        <a:pt x="2961" y="13433"/>
                      </a:lnTo>
                      <a:lnTo>
                        <a:pt x="2807" y="13433"/>
                      </a:lnTo>
                      <a:lnTo>
                        <a:pt x="2602" y="13416"/>
                      </a:lnTo>
                      <a:lnTo>
                        <a:pt x="2499" y="13398"/>
                      </a:lnTo>
                      <a:lnTo>
                        <a:pt x="2396" y="13364"/>
                      </a:lnTo>
                      <a:lnTo>
                        <a:pt x="2276" y="13313"/>
                      </a:lnTo>
                      <a:lnTo>
                        <a:pt x="2174" y="13244"/>
                      </a:lnTo>
                      <a:lnTo>
                        <a:pt x="2071" y="13159"/>
                      </a:lnTo>
                      <a:lnTo>
                        <a:pt x="1986" y="13073"/>
                      </a:lnTo>
                      <a:lnTo>
                        <a:pt x="1849" y="12885"/>
                      </a:lnTo>
                      <a:lnTo>
                        <a:pt x="1729" y="12680"/>
                      </a:lnTo>
                      <a:lnTo>
                        <a:pt x="1626" y="12474"/>
                      </a:lnTo>
                      <a:lnTo>
                        <a:pt x="1541" y="12252"/>
                      </a:lnTo>
                      <a:lnTo>
                        <a:pt x="1489" y="12012"/>
                      </a:lnTo>
                      <a:lnTo>
                        <a:pt x="1455" y="11790"/>
                      </a:lnTo>
                      <a:lnTo>
                        <a:pt x="1438" y="11550"/>
                      </a:lnTo>
                      <a:lnTo>
                        <a:pt x="1438" y="11311"/>
                      </a:lnTo>
                      <a:lnTo>
                        <a:pt x="1455" y="11054"/>
                      </a:lnTo>
                      <a:lnTo>
                        <a:pt x="1489" y="10934"/>
                      </a:lnTo>
                      <a:lnTo>
                        <a:pt x="1524" y="10815"/>
                      </a:lnTo>
                      <a:lnTo>
                        <a:pt x="1575" y="10695"/>
                      </a:lnTo>
                      <a:lnTo>
                        <a:pt x="1626" y="10575"/>
                      </a:lnTo>
                      <a:lnTo>
                        <a:pt x="1695" y="10472"/>
                      </a:lnTo>
                      <a:lnTo>
                        <a:pt x="1780" y="10387"/>
                      </a:lnTo>
                      <a:lnTo>
                        <a:pt x="1900" y="10284"/>
                      </a:lnTo>
                      <a:lnTo>
                        <a:pt x="2020" y="10216"/>
                      </a:lnTo>
                      <a:lnTo>
                        <a:pt x="2140" y="10181"/>
                      </a:lnTo>
                      <a:lnTo>
                        <a:pt x="2259" y="10164"/>
                      </a:lnTo>
                      <a:lnTo>
                        <a:pt x="2328" y="10164"/>
                      </a:lnTo>
                      <a:lnTo>
                        <a:pt x="2396" y="10181"/>
                      </a:lnTo>
                      <a:lnTo>
                        <a:pt x="2533" y="10250"/>
                      </a:lnTo>
                      <a:lnTo>
                        <a:pt x="2670" y="10335"/>
                      </a:lnTo>
                      <a:lnTo>
                        <a:pt x="2790" y="10472"/>
                      </a:lnTo>
                      <a:lnTo>
                        <a:pt x="2910" y="10609"/>
                      </a:lnTo>
                      <a:lnTo>
                        <a:pt x="3012" y="10780"/>
                      </a:lnTo>
                      <a:lnTo>
                        <a:pt x="3115" y="10951"/>
                      </a:lnTo>
                      <a:lnTo>
                        <a:pt x="3200" y="11123"/>
                      </a:lnTo>
                      <a:lnTo>
                        <a:pt x="3218" y="10199"/>
                      </a:lnTo>
                      <a:lnTo>
                        <a:pt x="3252" y="9275"/>
                      </a:lnTo>
                      <a:lnTo>
                        <a:pt x="3252" y="8932"/>
                      </a:lnTo>
                      <a:lnTo>
                        <a:pt x="2790" y="9035"/>
                      </a:lnTo>
                      <a:lnTo>
                        <a:pt x="2328" y="9155"/>
                      </a:lnTo>
                      <a:lnTo>
                        <a:pt x="2294" y="8898"/>
                      </a:lnTo>
                      <a:lnTo>
                        <a:pt x="2259" y="8641"/>
                      </a:lnTo>
                      <a:lnTo>
                        <a:pt x="2242" y="8385"/>
                      </a:lnTo>
                      <a:lnTo>
                        <a:pt x="2242" y="8111"/>
                      </a:lnTo>
                      <a:lnTo>
                        <a:pt x="2259" y="7854"/>
                      </a:lnTo>
                      <a:lnTo>
                        <a:pt x="2276" y="7598"/>
                      </a:lnTo>
                      <a:lnTo>
                        <a:pt x="2311" y="7341"/>
                      </a:lnTo>
                      <a:lnTo>
                        <a:pt x="2362" y="7084"/>
                      </a:lnTo>
                      <a:lnTo>
                        <a:pt x="2430" y="6828"/>
                      </a:lnTo>
                      <a:lnTo>
                        <a:pt x="2499" y="6571"/>
                      </a:lnTo>
                      <a:lnTo>
                        <a:pt x="2584" y="6314"/>
                      </a:lnTo>
                      <a:lnTo>
                        <a:pt x="2670" y="6058"/>
                      </a:lnTo>
                      <a:lnTo>
                        <a:pt x="2790" y="5818"/>
                      </a:lnTo>
                      <a:lnTo>
                        <a:pt x="2892" y="5578"/>
                      </a:lnTo>
                      <a:lnTo>
                        <a:pt x="3029" y="5339"/>
                      </a:lnTo>
                      <a:lnTo>
                        <a:pt x="3166" y="5099"/>
                      </a:lnTo>
                      <a:lnTo>
                        <a:pt x="3303" y="4877"/>
                      </a:lnTo>
                      <a:lnTo>
                        <a:pt x="3457" y="4654"/>
                      </a:lnTo>
                      <a:lnTo>
                        <a:pt x="3799" y="4227"/>
                      </a:lnTo>
                      <a:lnTo>
                        <a:pt x="4176" y="3816"/>
                      </a:lnTo>
                      <a:lnTo>
                        <a:pt x="4569" y="3422"/>
                      </a:lnTo>
                      <a:lnTo>
                        <a:pt x="4997" y="3063"/>
                      </a:lnTo>
                      <a:lnTo>
                        <a:pt x="5459" y="2721"/>
                      </a:lnTo>
                      <a:lnTo>
                        <a:pt x="5938" y="2396"/>
                      </a:lnTo>
                      <a:lnTo>
                        <a:pt x="6435" y="2105"/>
                      </a:lnTo>
                      <a:lnTo>
                        <a:pt x="6982" y="1831"/>
                      </a:lnTo>
                      <a:lnTo>
                        <a:pt x="7530" y="1574"/>
                      </a:lnTo>
                      <a:lnTo>
                        <a:pt x="8112" y="1369"/>
                      </a:lnTo>
                      <a:lnTo>
                        <a:pt x="8710" y="1181"/>
                      </a:lnTo>
                      <a:lnTo>
                        <a:pt x="9309" y="1044"/>
                      </a:lnTo>
                      <a:lnTo>
                        <a:pt x="9925" y="941"/>
                      </a:lnTo>
                      <a:lnTo>
                        <a:pt x="10233" y="890"/>
                      </a:lnTo>
                      <a:lnTo>
                        <a:pt x="10541" y="873"/>
                      </a:lnTo>
                      <a:lnTo>
                        <a:pt x="10849" y="856"/>
                      </a:lnTo>
                      <a:lnTo>
                        <a:pt x="11157" y="856"/>
                      </a:lnTo>
                      <a:lnTo>
                        <a:pt x="11705" y="873"/>
                      </a:lnTo>
                      <a:lnTo>
                        <a:pt x="12047" y="890"/>
                      </a:lnTo>
                      <a:lnTo>
                        <a:pt x="12389" y="941"/>
                      </a:lnTo>
                      <a:lnTo>
                        <a:pt x="12732" y="992"/>
                      </a:lnTo>
                      <a:lnTo>
                        <a:pt x="13057" y="1078"/>
                      </a:lnTo>
                      <a:lnTo>
                        <a:pt x="13399" y="1164"/>
                      </a:lnTo>
                      <a:lnTo>
                        <a:pt x="13724" y="1266"/>
                      </a:lnTo>
                      <a:lnTo>
                        <a:pt x="14049" y="1386"/>
                      </a:lnTo>
                      <a:lnTo>
                        <a:pt x="14357" y="1506"/>
                      </a:lnTo>
                      <a:lnTo>
                        <a:pt x="14665" y="1660"/>
                      </a:lnTo>
                      <a:lnTo>
                        <a:pt x="14956" y="1814"/>
                      </a:lnTo>
                      <a:lnTo>
                        <a:pt x="15247" y="1985"/>
                      </a:lnTo>
                      <a:lnTo>
                        <a:pt x="15521" y="2173"/>
                      </a:lnTo>
                      <a:lnTo>
                        <a:pt x="15778" y="2361"/>
                      </a:lnTo>
                      <a:lnTo>
                        <a:pt x="16017" y="2584"/>
                      </a:lnTo>
                      <a:lnTo>
                        <a:pt x="16257" y="2806"/>
                      </a:lnTo>
                      <a:lnTo>
                        <a:pt x="16462" y="3046"/>
                      </a:lnTo>
                      <a:lnTo>
                        <a:pt x="16736" y="3388"/>
                      </a:lnTo>
                      <a:lnTo>
                        <a:pt x="16975" y="3747"/>
                      </a:lnTo>
                      <a:lnTo>
                        <a:pt x="17181" y="4124"/>
                      </a:lnTo>
                      <a:lnTo>
                        <a:pt x="17352" y="4517"/>
                      </a:lnTo>
                      <a:lnTo>
                        <a:pt x="17506" y="4911"/>
                      </a:lnTo>
                      <a:lnTo>
                        <a:pt x="17608" y="5322"/>
                      </a:lnTo>
                      <a:lnTo>
                        <a:pt x="17694" y="5732"/>
                      </a:lnTo>
                      <a:lnTo>
                        <a:pt x="17745" y="6160"/>
                      </a:lnTo>
                      <a:lnTo>
                        <a:pt x="17780" y="6588"/>
                      </a:lnTo>
                      <a:lnTo>
                        <a:pt x="17780" y="7016"/>
                      </a:lnTo>
                      <a:lnTo>
                        <a:pt x="17762" y="7444"/>
                      </a:lnTo>
                      <a:lnTo>
                        <a:pt x="17711" y="7871"/>
                      </a:lnTo>
                      <a:lnTo>
                        <a:pt x="17643" y="8299"/>
                      </a:lnTo>
                      <a:lnTo>
                        <a:pt x="17557" y="8727"/>
                      </a:lnTo>
                      <a:lnTo>
                        <a:pt x="17472" y="9155"/>
                      </a:lnTo>
                      <a:lnTo>
                        <a:pt x="17352" y="9565"/>
                      </a:lnTo>
                      <a:lnTo>
                        <a:pt x="17129" y="9429"/>
                      </a:lnTo>
                      <a:lnTo>
                        <a:pt x="16924" y="9309"/>
                      </a:lnTo>
                      <a:lnTo>
                        <a:pt x="16702" y="9206"/>
                      </a:lnTo>
                      <a:lnTo>
                        <a:pt x="16462" y="9121"/>
                      </a:lnTo>
                      <a:lnTo>
                        <a:pt x="16428" y="10438"/>
                      </a:lnTo>
                      <a:lnTo>
                        <a:pt x="16548" y="10318"/>
                      </a:lnTo>
                      <a:lnTo>
                        <a:pt x="16684" y="10233"/>
                      </a:lnTo>
                      <a:lnTo>
                        <a:pt x="16821" y="10181"/>
                      </a:lnTo>
                      <a:lnTo>
                        <a:pt x="16958" y="10164"/>
                      </a:lnTo>
                      <a:lnTo>
                        <a:pt x="17061" y="10181"/>
                      </a:lnTo>
                      <a:lnTo>
                        <a:pt x="17181" y="10216"/>
                      </a:lnTo>
                      <a:lnTo>
                        <a:pt x="17300" y="10284"/>
                      </a:lnTo>
                      <a:lnTo>
                        <a:pt x="17420" y="10387"/>
                      </a:lnTo>
                      <a:lnTo>
                        <a:pt x="17506" y="10472"/>
                      </a:lnTo>
                      <a:lnTo>
                        <a:pt x="17574" y="10575"/>
                      </a:lnTo>
                      <a:lnTo>
                        <a:pt x="17643" y="10695"/>
                      </a:lnTo>
                      <a:lnTo>
                        <a:pt x="17677" y="10815"/>
                      </a:lnTo>
                      <a:lnTo>
                        <a:pt x="17711" y="10934"/>
                      </a:lnTo>
                      <a:lnTo>
                        <a:pt x="17745" y="11054"/>
                      </a:lnTo>
                      <a:lnTo>
                        <a:pt x="17780" y="11311"/>
                      </a:lnTo>
                      <a:lnTo>
                        <a:pt x="17780" y="11550"/>
                      </a:lnTo>
                      <a:lnTo>
                        <a:pt x="17762" y="11790"/>
                      </a:lnTo>
                      <a:lnTo>
                        <a:pt x="17728" y="12012"/>
                      </a:lnTo>
                      <a:lnTo>
                        <a:pt x="17660" y="12252"/>
                      </a:lnTo>
                      <a:lnTo>
                        <a:pt x="17591" y="12474"/>
                      </a:lnTo>
                      <a:lnTo>
                        <a:pt x="17489" y="12680"/>
                      </a:lnTo>
                      <a:lnTo>
                        <a:pt x="17369" y="12885"/>
                      </a:lnTo>
                      <a:lnTo>
                        <a:pt x="17215" y="13073"/>
                      </a:lnTo>
                      <a:lnTo>
                        <a:pt x="17129" y="13159"/>
                      </a:lnTo>
                      <a:lnTo>
                        <a:pt x="17027" y="13244"/>
                      </a:lnTo>
                      <a:lnTo>
                        <a:pt x="16924" y="13313"/>
                      </a:lnTo>
                      <a:lnTo>
                        <a:pt x="16821" y="13364"/>
                      </a:lnTo>
                      <a:lnTo>
                        <a:pt x="16719" y="13398"/>
                      </a:lnTo>
                      <a:lnTo>
                        <a:pt x="16616" y="13416"/>
                      </a:lnTo>
                      <a:lnTo>
                        <a:pt x="16394" y="13433"/>
                      </a:lnTo>
                      <a:lnTo>
                        <a:pt x="16205" y="13433"/>
                      </a:lnTo>
                      <a:lnTo>
                        <a:pt x="16137" y="13878"/>
                      </a:lnTo>
                      <a:lnTo>
                        <a:pt x="16068" y="14340"/>
                      </a:lnTo>
                      <a:lnTo>
                        <a:pt x="15966" y="14836"/>
                      </a:lnTo>
                      <a:lnTo>
                        <a:pt x="15846" y="15332"/>
                      </a:lnTo>
                      <a:lnTo>
                        <a:pt x="15692" y="15811"/>
                      </a:lnTo>
                      <a:lnTo>
                        <a:pt x="15504" y="16290"/>
                      </a:lnTo>
                      <a:lnTo>
                        <a:pt x="15401" y="16513"/>
                      </a:lnTo>
                      <a:lnTo>
                        <a:pt x="15281" y="16752"/>
                      </a:lnTo>
                      <a:lnTo>
                        <a:pt x="15162" y="16958"/>
                      </a:lnTo>
                      <a:lnTo>
                        <a:pt x="15025" y="17180"/>
                      </a:lnTo>
                      <a:lnTo>
                        <a:pt x="14888" y="17368"/>
                      </a:lnTo>
                      <a:lnTo>
                        <a:pt x="14734" y="17574"/>
                      </a:lnTo>
                      <a:lnTo>
                        <a:pt x="14563" y="17745"/>
                      </a:lnTo>
                      <a:lnTo>
                        <a:pt x="14374" y="17916"/>
                      </a:lnTo>
                      <a:lnTo>
                        <a:pt x="14203" y="18070"/>
                      </a:lnTo>
                      <a:lnTo>
                        <a:pt x="14015" y="18207"/>
                      </a:lnTo>
                      <a:lnTo>
                        <a:pt x="13827" y="18327"/>
                      </a:lnTo>
                      <a:lnTo>
                        <a:pt x="13639" y="18429"/>
                      </a:lnTo>
                      <a:lnTo>
                        <a:pt x="13433" y="18549"/>
                      </a:lnTo>
                      <a:lnTo>
                        <a:pt x="13228" y="18635"/>
                      </a:lnTo>
                      <a:lnTo>
                        <a:pt x="13005" y="18720"/>
                      </a:lnTo>
                      <a:lnTo>
                        <a:pt x="12783" y="18789"/>
                      </a:lnTo>
                      <a:lnTo>
                        <a:pt x="12578" y="18926"/>
                      </a:lnTo>
                      <a:lnTo>
                        <a:pt x="12355" y="19045"/>
                      </a:lnTo>
                      <a:lnTo>
                        <a:pt x="12133" y="19148"/>
                      </a:lnTo>
                      <a:lnTo>
                        <a:pt x="11893" y="19234"/>
                      </a:lnTo>
                      <a:lnTo>
                        <a:pt x="11893" y="19353"/>
                      </a:lnTo>
                      <a:lnTo>
                        <a:pt x="12372" y="19302"/>
                      </a:lnTo>
                      <a:lnTo>
                        <a:pt x="12851" y="19234"/>
                      </a:lnTo>
                      <a:lnTo>
                        <a:pt x="13331" y="19148"/>
                      </a:lnTo>
                      <a:lnTo>
                        <a:pt x="13810" y="19045"/>
                      </a:lnTo>
                      <a:lnTo>
                        <a:pt x="14272" y="18943"/>
                      </a:lnTo>
                      <a:lnTo>
                        <a:pt x="14734" y="18806"/>
                      </a:lnTo>
                      <a:lnTo>
                        <a:pt x="15196" y="18652"/>
                      </a:lnTo>
                      <a:lnTo>
                        <a:pt x="15658" y="18498"/>
                      </a:lnTo>
                      <a:lnTo>
                        <a:pt x="16103" y="18310"/>
                      </a:lnTo>
                      <a:lnTo>
                        <a:pt x="16548" y="18121"/>
                      </a:lnTo>
                      <a:lnTo>
                        <a:pt x="16975" y="17899"/>
                      </a:lnTo>
                      <a:lnTo>
                        <a:pt x="17386" y="17676"/>
                      </a:lnTo>
                      <a:lnTo>
                        <a:pt x="17797" y="17420"/>
                      </a:lnTo>
                      <a:lnTo>
                        <a:pt x="18190" y="17146"/>
                      </a:lnTo>
                      <a:lnTo>
                        <a:pt x="18567" y="16855"/>
                      </a:lnTo>
                      <a:lnTo>
                        <a:pt x="18926" y="16547"/>
                      </a:lnTo>
                      <a:lnTo>
                        <a:pt x="19285" y="16222"/>
                      </a:lnTo>
                      <a:lnTo>
                        <a:pt x="19611" y="15880"/>
                      </a:lnTo>
                      <a:lnTo>
                        <a:pt x="19611" y="15863"/>
                      </a:lnTo>
                      <a:lnTo>
                        <a:pt x="19576" y="15760"/>
                      </a:lnTo>
                      <a:lnTo>
                        <a:pt x="19508" y="15537"/>
                      </a:lnTo>
                      <a:lnTo>
                        <a:pt x="19303" y="14956"/>
                      </a:lnTo>
                      <a:lnTo>
                        <a:pt x="19097" y="14357"/>
                      </a:lnTo>
                      <a:lnTo>
                        <a:pt x="18977" y="13997"/>
                      </a:lnTo>
                      <a:lnTo>
                        <a:pt x="18875" y="13450"/>
                      </a:lnTo>
                      <a:lnTo>
                        <a:pt x="18789" y="12902"/>
                      </a:lnTo>
                      <a:lnTo>
                        <a:pt x="18738" y="12355"/>
                      </a:lnTo>
                      <a:lnTo>
                        <a:pt x="18687" y="11790"/>
                      </a:lnTo>
                      <a:lnTo>
                        <a:pt x="18669" y="11242"/>
                      </a:lnTo>
                      <a:lnTo>
                        <a:pt x="18652" y="10695"/>
                      </a:lnTo>
                      <a:lnTo>
                        <a:pt x="18618" y="9583"/>
                      </a:lnTo>
                      <a:lnTo>
                        <a:pt x="18601" y="8487"/>
                      </a:lnTo>
                      <a:lnTo>
                        <a:pt x="18567" y="7940"/>
                      </a:lnTo>
                      <a:lnTo>
                        <a:pt x="18533" y="7375"/>
                      </a:lnTo>
                      <a:lnTo>
                        <a:pt x="18481" y="6862"/>
                      </a:lnTo>
                      <a:lnTo>
                        <a:pt x="18430" y="6366"/>
                      </a:lnTo>
                      <a:lnTo>
                        <a:pt x="18344" y="5852"/>
                      </a:lnTo>
                      <a:lnTo>
                        <a:pt x="18242" y="5356"/>
                      </a:lnTo>
                      <a:lnTo>
                        <a:pt x="18105" y="4860"/>
                      </a:lnTo>
                      <a:lnTo>
                        <a:pt x="17968" y="4381"/>
                      </a:lnTo>
                      <a:lnTo>
                        <a:pt x="17780" y="3919"/>
                      </a:lnTo>
                      <a:lnTo>
                        <a:pt x="17574" y="3457"/>
                      </a:lnTo>
                      <a:lnTo>
                        <a:pt x="17352" y="3029"/>
                      </a:lnTo>
                      <a:lnTo>
                        <a:pt x="17078" y="2618"/>
                      </a:lnTo>
                      <a:lnTo>
                        <a:pt x="16941" y="2413"/>
                      </a:lnTo>
                      <a:lnTo>
                        <a:pt x="16787" y="2225"/>
                      </a:lnTo>
                      <a:lnTo>
                        <a:pt x="16616" y="2036"/>
                      </a:lnTo>
                      <a:lnTo>
                        <a:pt x="16445" y="1865"/>
                      </a:lnTo>
                      <a:lnTo>
                        <a:pt x="16274" y="1694"/>
                      </a:lnTo>
                      <a:lnTo>
                        <a:pt x="16086" y="1523"/>
                      </a:lnTo>
                      <a:lnTo>
                        <a:pt x="15880" y="1369"/>
                      </a:lnTo>
                      <a:lnTo>
                        <a:pt x="15675" y="1232"/>
                      </a:lnTo>
                      <a:lnTo>
                        <a:pt x="15452" y="1078"/>
                      </a:lnTo>
                      <a:lnTo>
                        <a:pt x="15230" y="958"/>
                      </a:lnTo>
                      <a:lnTo>
                        <a:pt x="14990" y="821"/>
                      </a:lnTo>
                      <a:lnTo>
                        <a:pt x="14734" y="719"/>
                      </a:lnTo>
                      <a:lnTo>
                        <a:pt x="14426" y="582"/>
                      </a:lnTo>
                      <a:lnTo>
                        <a:pt x="14101" y="462"/>
                      </a:lnTo>
                      <a:lnTo>
                        <a:pt x="13775" y="342"/>
                      </a:lnTo>
                      <a:lnTo>
                        <a:pt x="13450" y="274"/>
                      </a:lnTo>
                      <a:lnTo>
                        <a:pt x="13159" y="222"/>
                      </a:lnTo>
                      <a:lnTo>
                        <a:pt x="12886" y="205"/>
                      </a:lnTo>
                      <a:lnTo>
                        <a:pt x="12321" y="188"/>
                      </a:lnTo>
                      <a:lnTo>
                        <a:pt x="11927" y="188"/>
                      </a:lnTo>
                      <a:lnTo>
                        <a:pt x="11517" y="154"/>
                      </a:lnTo>
                      <a:lnTo>
                        <a:pt x="10712" y="103"/>
                      </a:lnTo>
                      <a:lnTo>
                        <a:pt x="9908" y="34"/>
                      </a:lnTo>
                      <a:lnTo>
                        <a:pt x="9515" y="17"/>
                      </a:lnTo>
                      <a:lnTo>
                        <a:pt x="9104" y="0"/>
                      </a:lnTo>
                      <a:close/>
                    </a:path>
                  </a:pathLst>
                </a:custGeom>
                <a:solidFill>
                  <a:srgbClr val="43434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" name="Google Shape;1676;p34">
                  <a:extLst>
                    <a:ext uri="{FF2B5EF4-FFF2-40B4-BE49-F238E27FC236}">
                      <a16:creationId xmlns:a16="http://schemas.microsoft.com/office/drawing/2014/main" id="{8BF6C295-7AC3-6592-F354-C2E894D110AF}"/>
                    </a:ext>
                  </a:extLst>
                </p:cNvPr>
                <p:cNvSpPr/>
                <p:nvPr/>
              </p:nvSpPr>
              <p:spPr>
                <a:xfrm>
                  <a:off x="2370868" y="1161800"/>
                  <a:ext cx="657508" cy="6517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11" h="19439" fill="none" extrusionOk="0">
                      <a:moveTo>
                        <a:pt x="9104" y="0"/>
                      </a:moveTo>
                      <a:lnTo>
                        <a:pt x="9104" y="0"/>
                      </a:lnTo>
                      <a:lnTo>
                        <a:pt x="8796" y="17"/>
                      </a:lnTo>
                      <a:lnTo>
                        <a:pt x="8471" y="34"/>
                      </a:lnTo>
                      <a:lnTo>
                        <a:pt x="8163" y="68"/>
                      </a:lnTo>
                      <a:lnTo>
                        <a:pt x="7855" y="103"/>
                      </a:lnTo>
                      <a:lnTo>
                        <a:pt x="7855" y="103"/>
                      </a:lnTo>
                      <a:lnTo>
                        <a:pt x="7307" y="240"/>
                      </a:lnTo>
                      <a:lnTo>
                        <a:pt x="6760" y="394"/>
                      </a:lnTo>
                      <a:lnTo>
                        <a:pt x="6246" y="582"/>
                      </a:lnTo>
                      <a:lnTo>
                        <a:pt x="5733" y="804"/>
                      </a:lnTo>
                      <a:lnTo>
                        <a:pt x="5220" y="1061"/>
                      </a:lnTo>
                      <a:lnTo>
                        <a:pt x="4740" y="1352"/>
                      </a:lnTo>
                      <a:lnTo>
                        <a:pt x="4278" y="1660"/>
                      </a:lnTo>
                      <a:lnTo>
                        <a:pt x="3851" y="2019"/>
                      </a:lnTo>
                      <a:lnTo>
                        <a:pt x="3851" y="2019"/>
                      </a:lnTo>
                      <a:lnTo>
                        <a:pt x="3577" y="2259"/>
                      </a:lnTo>
                      <a:lnTo>
                        <a:pt x="3303" y="2515"/>
                      </a:lnTo>
                      <a:lnTo>
                        <a:pt x="3046" y="2789"/>
                      </a:lnTo>
                      <a:lnTo>
                        <a:pt x="2807" y="3063"/>
                      </a:lnTo>
                      <a:lnTo>
                        <a:pt x="2584" y="3354"/>
                      </a:lnTo>
                      <a:lnTo>
                        <a:pt x="2362" y="3662"/>
                      </a:lnTo>
                      <a:lnTo>
                        <a:pt x="2157" y="3970"/>
                      </a:lnTo>
                      <a:lnTo>
                        <a:pt x="1968" y="4278"/>
                      </a:lnTo>
                      <a:lnTo>
                        <a:pt x="1780" y="4603"/>
                      </a:lnTo>
                      <a:lnTo>
                        <a:pt x="1626" y="4945"/>
                      </a:lnTo>
                      <a:lnTo>
                        <a:pt x="1472" y="5288"/>
                      </a:lnTo>
                      <a:lnTo>
                        <a:pt x="1335" y="5630"/>
                      </a:lnTo>
                      <a:lnTo>
                        <a:pt x="1215" y="5972"/>
                      </a:lnTo>
                      <a:lnTo>
                        <a:pt x="1113" y="6331"/>
                      </a:lnTo>
                      <a:lnTo>
                        <a:pt x="1010" y="6691"/>
                      </a:lnTo>
                      <a:lnTo>
                        <a:pt x="942" y="7050"/>
                      </a:lnTo>
                      <a:lnTo>
                        <a:pt x="942" y="7050"/>
                      </a:lnTo>
                      <a:lnTo>
                        <a:pt x="873" y="7563"/>
                      </a:lnTo>
                      <a:lnTo>
                        <a:pt x="822" y="8077"/>
                      </a:lnTo>
                      <a:lnTo>
                        <a:pt x="788" y="8590"/>
                      </a:lnTo>
                      <a:lnTo>
                        <a:pt x="788" y="9103"/>
                      </a:lnTo>
                      <a:lnTo>
                        <a:pt x="788" y="9103"/>
                      </a:lnTo>
                      <a:lnTo>
                        <a:pt x="788" y="9891"/>
                      </a:lnTo>
                      <a:lnTo>
                        <a:pt x="839" y="10695"/>
                      </a:lnTo>
                      <a:lnTo>
                        <a:pt x="873" y="11482"/>
                      </a:lnTo>
                      <a:lnTo>
                        <a:pt x="907" y="12269"/>
                      </a:lnTo>
                      <a:lnTo>
                        <a:pt x="907" y="12269"/>
                      </a:lnTo>
                      <a:lnTo>
                        <a:pt x="925" y="13056"/>
                      </a:lnTo>
                      <a:lnTo>
                        <a:pt x="925" y="13056"/>
                      </a:lnTo>
                      <a:lnTo>
                        <a:pt x="907" y="13724"/>
                      </a:lnTo>
                      <a:lnTo>
                        <a:pt x="873" y="14391"/>
                      </a:lnTo>
                      <a:lnTo>
                        <a:pt x="873" y="14391"/>
                      </a:lnTo>
                      <a:lnTo>
                        <a:pt x="822" y="14767"/>
                      </a:lnTo>
                      <a:lnTo>
                        <a:pt x="771" y="15161"/>
                      </a:lnTo>
                      <a:lnTo>
                        <a:pt x="685" y="15537"/>
                      </a:lnTo>
                      <a:lnTo>
                        <a:pt x="599" y="15914"/>
                      </a:lnTo>
                      <a:lnTo>
                        <a:pt x="480" y="16290"/>
                      </a:lnTo>
                      <a:lnTo>
                        <a:pt x="343" y="16650"/>
                      </a:lnTo>
                      <a:lnTo>
                        <a:pt x="172" y="17009"/>
                      </a:lnTo>
                      <a:lnTo>
                        <a:pt x="1" y="17351"/>
                      </a:lnTo>
                      <a:lnTo>
                        <a:pt x="1" y="17351"/>
                      </a:lnTo>
                      <a:lnTo>
                        <a:pt x="223" y="17625"/>
                      </a:lnTo>
                      <a:lnTo>
                        <a:pt x="480" y="17865"/>
                      </a:lnTo>
                      <a:lnTo>
                        <a:pt x="753" y="18087"/>
                      </a:lnTo>
                      <a:lnTo>
                        <a:pt x="1044" y="18292"/>
                      </a:lnTo>
                      <a:lnTo>
                        <a:pt x="1352" y="18464"/>
                      </a:lnTo>
                      <a:lnTo>
                        <a:pt x="1678" y="18618"/>
                      </a:lnTo>
                      <a:lnTo>
                        <a:pt x="2020" y="18754"/>
                      </a:lnTo>
                      <a:lnTo>
                        <a:pt x="2362" y="18874"/>
                      </a:lnTo>
                      <a:lnTo>
                        <a:pt x="2362" y="18874"/>
                      </a:lnTo>
                      <a:lnTo>
                        <a:pt x="2704" y="18960"/>
                      </a:lnTo>
                      <a:lnTo>
                        <a:pt x="3046" y="19028"/>
                      </a:lnTo>
                      <a:lnTo>
                        <a:pt x="3406" y="19097"/>
                      </a:lnTo>
                      <a:lnTo>
                        <a:pt x="3748" y="19148"/>
                      </a:lnTo>
                      <a:lnTo>
                        <a:pt x="4467" y="19216"/>
                      </a:lnTo>
                      <a:lnTo>
                        <a:pt x="5185" y="19268"/>
                      </a:lnTo>
                      <a:lnTo>
                        <a:pt x="5185" y="19268"/>
                      </a:lnTo>
                      <a:lnTo>
                        <a:pt x="6554" y="19370"/>
                      </a:lnTo>
                      <a:lnTo>
                        <a:pt x="7923" y="19439"/>
                      </a:lnTo>
                      <a:lnTo>
                        <a:pt x="7923" y="19439"/>
                      </a:lnTo>
                      <a:lnTo>
                        <a:pt x="7906" y="19268"/>
                      </a:lnTo>
                      <a:lnTo>
                        <a:pt x="7906" y="19268"/>
                      </a:lnTo>
                      <a:lnTo>
                        <a:pt x="7615" y="19199"/>
                      </a:lnTo>
                      <a:lnTo>
                        <a:pt x="7615" y="19199"/>
                      </a:lnTo>
                      <a:lnTo>
                        <a:pt x="7376" y="19148"/>
                      </a:lnTo>
                      <a:lnTo>
                        <a:pt x="7136" y="19080"/>
                      </a:lnTo>
                      <a:lnTo>
                        <a:pt x="6897" y="19011"/>
                      </a:lnTo>
                      <a:lnTo>
                        <a:pt x="6674" y="18908"/>
                      </a:lnTo>
                      <a:lnTo>
                        <a:pt x="6452" y="18789"/>
                      </a:lnTo>
                      <a:lnTo>
                        <a:pt x="6263" y="18652"/>
                      </a:lnTo>
                      <a:lnTo>
                        <a:pt x="6075" y="18498"/>
                      </a:lnTo>
                      <a:lnTo>
                        <a:pt x="5921" y="18310"/>
                      </a:lnTo>
                      <a:lnTo>
                        <a:pt x="5921" y="18310"/>
                      </a:lnTo>
                      <a:lnTo>
                        <a:pt x="5853" y="18190"/>
                      </a:lnTo>
                      <a:lnTo>
                        <a:pt x="5853" y="18190"/>
                      </a:lnTo>
                      <a:lnTo>
                        <a:pt x="5528" y="18019"/>
                      </a:lnTo>
                      <a:lnTo>
                        <a:pt x="5203" y="17813"/>
                      </a:lnTo>
                      <a:lnTo>
                        <a:pt x="4895" y="17574"/>
                      </a:lnTo>
                      <a:lnTo>
                        <a:pt x="4758" y="17454"/>
                      </a:lnTo>
                      <a:lnTo>
                        <a:pt x="4621" y="17317"/>
                      </a:lnTo>
                      <a:lnTo>
                        <a:pt x="4621" y="17317"/>
                      </a:lnTo>
                      <a:lnTo>
                        <a:pt x="4484" y="17146"/>
                      </a:lnTo>
                      <a:lnTo>
                        <a:pt x="4364" y="16975"/>
                      </a:lnTo>
                      <a:lnTo>
                        <a:pt x="4244" y="16804"/>
                      </a:lnTo>
                      <a:lnTo>
                        <a:pt x="4142" y="16633"/>
                      </a:lnTo>
                      <a:lnTo>
                        <a:pt x="3953" y="16256"/>
                      </a:lnTo>
                      <a:lnTo>
                        <a:pt x="3799" y="15863"/>
                      </a:lnTo>
                      <a:lnTo>
                        <a:pt x="3680" y="15452"/>
                      </a:lnTo>
                      <a:lnTo>
                        <a:pt x="3577" y="15041"/>
                      </a:lnTo>
                      <a:lnTo>
                        <a:pt x="3508" y="14613"/>
                      </a:lnTo>
                      <a:lnTo>
                        <a:pt x="3440" y="14203"/>
                      </a:lnTo>
                      <a:lnTo>
                        <a:pt x="3440" y="14203"/>
                      </a:lnTo>
                      <a:lnTo>
                        <a:pt x="3337" y="13416"/>
                      </a:lnTo>
                      <a:lnTo>
                        <a:pt x="3337" y="13416"/>
                      </a:lnTo>
                      <a:lnTo>
                        <a:pt x="2961" y="13433"/>
                      </a:lnTo>
                      <a:lnTo>
                        <a:pt x="2961" y="13433"/>
                      </a:lnTo>
                      <a:lnTo>
                        <a:pt x="2807" y="13433"/>
                      </a:lnTo>
                      <a:lnTo>
                        <a:pt x="2807" y="13433"/>
                      </a:lnTo>
                      <a:lnTo>
                        <a:pt x="2602" y="13416"/>
                      </a:lnTo>
                      <a:lnTo>
                        <a:pt x="2499" y="13398"/>
                      </a:lnTo>
                      <a:lnTo>
                        <a:pt x="2396" y="13364"/>
                      </a:lnTo>
                      <a:lnTo>
                        <a:pt x="2396" y="13364"/>
                      </a:lnTo>
                      <a:lnTo>
                        <a:pt x="2276" y="13313"/>
                      </a:lnTo>
                      <a:lnTo>
                        <a:pt x="2174" y="13244"/>
                      </a:lnTo>
                      <a:lnTo>
                        <a:pt x="2071" y="13159"/>
                      </a:lnTo>
                      <a:lnTo>
                        <a:pt x="1986" y="13073"/>
                      </a:lnTo>
                      <a:lnTo>
                        <a:pt x="1986" y="13073"/>
                      </a:lnTo>
                      <a:lnTo>
                        <a:pt x="1849" y="12885"/>
                      </a:lnTo>
                      <a:lnTo>
                        <a:pt x="1729" y="12680"/>
                      </a:lnTo>
                      <a:lnTo>
                        <a:pt x="1626" y="12474"/>
                      </a:lnTo>
                      <a:lnTo>
                        <a:pt x="1541" y="12252"/>
                      </a:lnTo>
                      <a:lnTo>
                        <a:pt x="1489" y="12012"/>
                      </a:lnTo>
                      <a:lnTo>
                        <a:pt x="1455" y="11790"/>
                      </a:lnTo>
                      <a:lnTo>
                        <a:pt x="1438" y="11550"/>
                      </a:lnTo>
                      <a:lnTo>
                        <a:pt x="1438" y="11311"/>
                      </a:lnTo>
                      <a:lnTo>
                        <a:pt x="1438" y="11311"/>
                      </a:lnTo>
                      <a:lnTo>
                        <a:pt x="1455" y="11054"/>
                      </a:lnTo>
                      <a:lnTo>
                        <a:pt x="1489" y="10934"/>
                      </a:lnTo>
                      <a:lnTo>
                        <a:pt x="1524" y="10815"/>
                      </a:lnTo>
                      <a:lnTo>
                        <a:pt x="1575" y="10695"/>
                      </a:lnTo>
                      <a:lnTo>
                        <a:pt x="1626" y="10575"/>
                      </a:lnTo>
                      <a:lnTo>
                        <a:pt x="1695" y="10472"/>
                      </a:lnTo>
                      <a:lnTo>
                        <a:pt x="1780" y="10387"/>
                      </a:lnTo>
                      <a:lnTo>
                        <a:pt x="1780" y="10387"/>
                      </a:lnTo>
                      <a:lnTo>
                        <a:pt x="1900" y="10284"/>
                      </a:lnTo>
                      <a:lnTo>
                        <a:pt x="2020" y="10216"/>
                      </a:lnTo>
                      <a:lnTo>
                        <a:pt x="2140" y="10181"/>
                      </a:lnTo>
                      <a:lnTo>
                        <a:pt x="2259" y="10164"/>
                      </a:lnTo>
                      <a:lnTo>
                        <a:pt x="2259" y="10164"/>
                      </a:lnTo>
                      <a:lnTo>
                        <a:pt x="2328" y="10164"/>
                      </a:lnTo>
                      <a:lnTo>
                        <a:pt x="2396" y="10181"/>
                      </a:lnTo>
                      <a:lnTo>
                        <a:pt x="2533" y="10250"/>
                      </a:lnTo>
                      <a:lnTo>
                        <a:pt x="2670" y="10335"/>
                      </a:lnTo>
                      <a:lnTo>
                        <a:pt x="2790" y="10472"/>
                      </a:lnTo>
                      <a:lnTo>
                        <a:pt x="2910" y="10609"/>
                      </a:lnTo>
                      <a:lnTo>
                        <a:pt x="3012" y="10780"/>
                      </a:lnTo>
                      <a:lnTo>
                        <a:pt x="3115" y="10951"/>
                      </a:lnTo>
                      <a:lnTo>
                        <a:pt x="3200" y="11123"/>
                      </a:lnTo>
                      <a:lnTo>
                        <a:pt x="3200" y="11123"/>
                      </a:lnTo>
                      <a:lnTo>
                        <a:pt x="3218" y="10199"/>
                      </a:lnTo>
                      <a:lnTo>
                        <a:pt x="3252" y="9275"/>
                      </a:lnTo>
                      <a:lnTo>
                        <a:pt x="3252" y="8932"/>
                      </a:lnTo>
                      <a:lnTo>
                        <a:pt x="3252" y="8932"/>
                      </a:lnTo>
                      <a:lnTo>
                        <a:pt x="2790" y="9035"/>
                      </a:lnTo>
                      <a:lnTo>
                        <a:pt x="2328" y="9155"/>
                      </a:lnTo>
                      <a:lnTo>
                        <a:pt x="2328" y="9155"/>
                      </a:lnTo>
                      <a:lnTo>
                        <a:pt x="2294" y="8898"/>
                      </a:lnTo>
                      <a:lnTo>
                        <a:pt x="2259" y="8641"/>
                      </a:lnTo>
                      <a:lnTo>
                        <a:pt x="2242" y="8385"/>
                      </a:lnTo>
                      <a:lnTo>
                        <a:pt x="2242" y="8111"/>
                      </a:lnTo>
                      <a:lnTo>
                        <a:pt x="2259" y="7854"/>
                      </a:lnTo>
                      <a:lnTo>
                        <a:pt x="2276" y="7598"/>
                      </a:lnTo>
                      <a:lnTo>
                        <a:pt x="2311" y="7341"/>
                      </a:lnTo>
                      <a:lnTo>
                        <a:pt x="2362" y="7084"/>
                      </a:lnTo>
                      <a:lnTo>
                        <a:pt x="2430" y="6828"/>
                      </a:lnTo>
                      <a:lnTo>
                        <a:pt x="2499" y="6571"/>
                      </a:lnTo>
                      <a:lnTo>
                        <a:pt x="2584" y="6314"/>
                      </a:lnTo>
                      <a:lnTo>
                        <a:pt x="2670" y="6058"/>
                      </a:lnTo>
                      <a:lnTo>
                        <a:pt x="2790" y="5818"/>
                      </a:lnTo>
                      <a:lnTo>
                        <a:pt x="2892" y="5578"/>
                      </a:lnTo>
                      <a:lnTo>
                        <a:pt x="3029" y="5339"/>
                      </a:lnTo>
                      <a:lnTo>
                        <a:pt x="3166" y="5099"/>
                      </a:lnTo>
                      <a:lnTo>
                        <a:pt x="3166" y="5099"/>
                      </a:lnTo>
                      <a:lnTo>
                        <a:pt x="3303" y="4877"/>
                      </a:lnTo>
                      <a:lnTo>
                        <a:pt x="3457" y="4654"/>
                      </a:lnTo>
                      <a:lnTo>
                        <a:pt x="3799" y="4227"/>
                      </a:lnTo>
                      <a:lnTo>
                        <a:pt x="4176" y="3816"/>
                      </a:lnTo>
                      <a:lnTo>
                        <a:pt x="4569" y="3422"/>
                      </a:lnTo>
                      <a:lnTo>
                        <a:pt x="4997" y="3063"/>
                      </a:lnTo>
                      <a:lnTo>
                        <a:pt x="5459" y="2721"/>
                      </a:lnTo>
                      <a:lnTo>
                        <a:pt x="5938" y="2396"/>
                      </a:lnTo>
                      <a:lnTo>
                        <a:pt x="6435" y="2105"/>
                      </a:lnTo>
                      <a:lnTo>
                        <a:pt x="6435" y="2105"/>
                      </a:lnTo>
                      <a:lnTo>
                        <a:pt x="6982" y="1831"/>
                      </a:lnTo>
                      <a:lnTo>
                        <a:pt x="7530" y="1574"/>
                      </a:lnTo>
                      <a:lnTo>
                        <a:pt x="8112" y="1369"/>
                      </a:lnTo>
                      <a:lnTo>
                        <a:pt x="8710" y="1181"/>
                      </a:lnTo>
                      <a:lnTo>
                        <a:pt x="9309" y="1044"/>
                      </a:lnTo>
                      <a:lnTo>
                        <a:pt x="9925" y="941"/>
                      </a:lnTo>
                      <a:lnTo>
                        <a:pt x="10233" y="890"/>
                      </a:lnTo>
                      <a:lnTo>
                        <a:pt x="10541" y="873"/>
                      </a:lnTo>
                      <a:lnTo>
                        <a:pt x="10849" y="856"/>
                      </a:lnTo>
                      <a:lnTo>
                        <a:pt x="11157" y="856"/>
                      </a:lnTo>
                      <a:lnTo>
                        <a:pt x="11157" y="856"/>
                      </a:lnTo>
                      <a:lnTo>
                        <a:pt x="11705" y="873"/>
                      </a:lnTo>
                      <a:lnTo>
                        <a:pt x="11705" y="873"/>
                      </a:lnTo>
                      <a:lnTo>
                        <a:pt x="12047" y="890"/>
                      </a:lnTo>
                      <a:lnTo>
                        <a:pt x="12389" y="941"/>
                      </a:lnTo>
                      <a:lnTo>
                        <a:pt x="12732" y="992"/>
                      </a:lnTo>
                      <a:lnTo>
                        <a:pt x="13057" y="1078"/>
                      </a:lnTo>
                      <a:lnTo>
                        <a:pt x="13399" y="1164"/>
                      </a:lnTo>
                      <a:lnTo>
                        <a:pt x="13724" y="1266"/>
                      </a:lnTo>
                      <a:lnTo>
                        <a:pt x="14049" y="1386"/>
                      </a:lnTo>
                      <a:lnTo>
                        <a:pt x="14357" y="1506"/>
                      </a:lnTo>
                      <a:lnTo>
                        <a:pt x="14665" y="1660"/>
                      </a:lnTo>
                      <a:lnTo>
                        <a:pt x="14956" y="1814"/>
                      </a:lnTo>
                      <a:lnTo>
                        <a:pt x="15247" y="1985"/>
                      </a:lnTo>
                      <a:lnTo>
                        <a:pt x="15521" y="2173"/>
                      </a:lnTo>
                      <a:lnTo>
                        <a:pt x="15778" y="2361"/>
                      </a:lnTo>
                      <a:lnTo>
                        <a:pt x="16017" y="2584"/>
                      </a:lnTo>
                      <a:lnTo>
                        <a:pt x="16257" y="2806"/>
                      </a:lnTo>
                      <a:lnTo>
                        <a:pt x="16462" y="3046"/>
                      </a:lnTo>
                      <a:lnTo>
                        <a:pt x="16462" y="3046"/>
                      </a:lnTo>
                      <a:lnTo>
                        <a:pt x="16736" y="3388"/>
                      </a:lnTo>
                      <a:lnTo>
                        <a:pt x="16975" y="3747"/>
                      </a:lnTo>
                      <a:lnTo>
                        <a:pt x="17181" y="4124"/>
                      </a:lnTo>
                      <a:lnTo>
                        <a:pt x="17352" y="4517"/>
                      </a:lnTo>
                      <a:lnTo>
                        <a:pt x="17506" y="4911"/>
                      </a:lnTo>
                      <a:lnTo>
                        <a:pt x="17608" y="5322"/>
                      </a:lnTo>
                      <a:lnTo>
                        <a:pt x="17694" y="5732"/>
                      </a:lnTo>
                      <a:lnTo>
                        <a:pt x="17745" y="6160"/>
                      </a:lnTo>
                      <a:lnTo>
                        <a:pt x="17780" y="6588"/>
                      </a:lnTo>
                      <a:lnTo>
                        <a:pt x="17780" y="7016"/>
                      </a:lnTo>
                      <a:lnTo>
                        <a:pt x="17762" y="7444"/>
                      </a:lnTo>
                      <a:lnTo>
                        <a:pt x="17711" y="7871"/>
                      </a:lnTo>
                      <a:lnTo>
                        <a:pt x="17643" y="8299"/>
                      </a:lnTo>
                      <a:lnTo>
                        <a:pt x="17557" y="8727"/>
                      </a:lnTo>
                      <a:lnTo>
                        <a:pt x="17472" y="9155"/>
                      </a:lnTo>
                      <a:lnTo>
                        <a:pt x="17352" y="9565"/>
                      </a:lnTo>
                      <a:lnTo>
                        <a:pt x="17352" y="9565"/>
                      </a:lnTo>
                      <a:lnTo>
                        <a:pt x="17129" y="9429"/>
                      </a:lnTo>
                      <a:lnTo>
                        <a:pt x="16924" y="9309"/>
                      </a:lnTo>
                      <a:lnTo>
                        <a:pt x="16702" y="9206"/>
                      </a:lnTo>
                      <a:lnTo>
                        <a:pt x="16462" y="9121"/>
                      </a:lnTo>
                      <a:lnTo>
                        <a:pt x="16462" y="9121"/>
                      </a:lnTo>
                      <a:lnTo>
                        <a:pt x="16428" y="10438"/>
                      </a:lnTo>
                      <a:lnTo>
                        <a:pt x="16428" y="10438"/>
                      </a:lnTo>
                      <a:lnTo>
                        <a:pt x="16548" y="10318"/>
                      </a:lnTo>
                      <a:lnTo>
                        <a:pt x="16684" y="10233"/>
                      </a:lnTo>
                      <a:lnTo>
                        <a:pt x="16821" y="10181"/>
                      </a:lnTo>
                      <a:lnTo>
                        <a:pt x="16958" y="10164"/>
                      </a:lnTo>
                      <a:lnTo>
                        <a:pt x="16958" y="10164"/>
                      </a:lnTo>
                      <a:lnTo>
                        <a:pt x="17061" y="10181"/>
                      </a:lnTo>
                      <a:lnTo>
                        <a:pt x="17181" y="10216"/>
                      </a:lnTo>
                      <a:lnTo>
                        <a:pt x="17300" y="10284"/>
                      </a:lnTo>
                      <a:lnTo>
                        <a:pt x="17420" y="10387"/>
                      </a:lnTo>
                      <a:lnTo>
                        <a:pt x="17420" y="10387"/>
                      </a:lnTo>
                      <a:lnTo>
                        <a:pt x="17506" y="10472"/>
                      </a:lnTo>
                      <a:lnTo>
                        <a:pt x="17574" y="10575"/>
                      </a:lnTo>
                      <a:lnTo>
                        <a:pt x="17643" y="10695"/>
                      </a:lnTo>
                      <a:lnTo>
                        <a:pt x="17677" y="10815"/>
                      </a:lnTo>
                      <a:lnTo>
                        <a:pt x="17711" y="10934"/>
                      </a:lnTo>
                      <a:lnTo>
                        <a:pt x="17745" y="11054"/>
                      </a:lnTo>
                      <a:lnTo>
                        <a:pt x="17780" y="11311"/>
                      </a:lnTo>
                      <a:lnTo>
                        <a:pt x="17780" y="11311"/>
                      </a:lnTo>
                      <a:lnTo>
                        <a:pt x="17780" y="11550"/>
                      </a:lnTo>
                      <a:lnTo>
                        <a:pt x="17762" y="11790"/>
                      </a:lnTo>
                      <a:lnTo>
                        <a:pt x="17728" y="12012"/>
                      </a:lnTo>
                      <a:lnTo>
                        <a:pt x="17660" y="12252"/>
                      </a:lnTo>
                      <a:lnTo>
                        <a:pt x="17591" y="12474"/>
                      </a:lnTo>
                      <a:lnTo>
                        <a:pt x="17489" y="12680"/>
                      </a:lnTo>
                      <a:lnTo>
                        <a:pt x="17369" y="12885"/>
                      </a:lnTo>
                      <a:lnTo>
                        <a:pt x="17215" y="13073"/>
                      </a:lnTo>
                      <a:lnTo>
                        <a:pt x="17215" y="13073"/>
                      </a:lnTo>
                      <a:lnTo>
                        <a:pt x="17129" y="13159"/>
                      </a:lnTo>
                      <a:lnTo>
                        <a:pt x="17027" y="13244"/>
                      </a:lnTo>
                      <a:lnTo>
                        <a:pt x="16924" y="13313"/>
                      </a:lnTo>
                      <a:lnTo>
                        <a:pt x="16821" y="13364"/>
                      </a:lnTo>
                      <a:lnTo>
                        <a:pt x="16821" y="13364"/>
                      </a:lnTo>
                      <a:lnTo>
                        <a:pt x="16719" y="13398"/>
                      </a:lnTo>
                      <a:lnTo>
                        <a:pt x="16616" y="13416"/>
                      </a:lnTo>
                      <a:lnTo>
                        <a:pt x="16394" y="13433"/>
                      </a:lnTo>
                      <a:lnTo>
                        <a:pt x="16394" y="13433"/>
                      </a:lnTo>
                      <a:lnTo>
                        <a:pt x="16240" y="13433"/>
                      </a:lnTo>
                      <a:lnTo>
                        <a:pt x="16240" y="13433"/>
                      </a:lnTo>
                      <a:lnTo>
                        <a:pt x="16205" y="13433"/>
                      </a:lnTo>
                      <a:lnTo>
                        <a:pt x="16205" y="13433"/>
                      </a:lnTo>
                      <a:lnTo>
                        <a:pt x="16137" y="13878"/>
                      </a:lnTo>
                      <a:lnTo>
                        <a:pt x="16068" y="14340"/>
                      </a:lnTo>
                      <a:lnTo>
                        <a:pt x="16068" y="14340"/>
                      </a:lnTo>
                      <a:lnTo>
                        <a:pt x="15966" y="14836"/>
                      </a:lnTo>
                      <a:lnTo>
                        <a:pt x="15846" y="15332"/>
                      </a:lnTo>
                      <a:lnTo>
                        <a:pt x="15692" y="15811"/>
                      </a:lnTo>
                      <a:lnTo>
                        <a:pt x="15504" y="16290"/>
                      </a:lnTo>
                      <a:lnTo>
                        <a:pt x="15401" y="16513"/>
                      </a:lnTo>
                      <a:lnTo>
                        <a:pt x="15281" y="16752"/>
                      </a:lnTo>
                      <a:lnTo>
                        <a:pt x="15162" y="16958"/>
                      </a:lnTo>
                      <a:lnTo>
                        <a:pt x="15025" y="17180"/>
                      </a:lnTo>
                      <a:lnTo>
                        <a:pt x="14888" y="17368"/>
                      </a:lnTo>
                      <a:lnTo>
                        <a:pt x="14734" y="17574"/>
                      </a:lnTo>
                      <a:lnTo>
                        <a:pt x="14563" y="17745"/>
                      </a:lnTo>
                      <a:lnTo>
                        <a:pt x="14374" y="17916"/>
                      </a:lnTo>
                      <a:lnTo>
                        <a:pt x="14374" y="17916"/>
                      </a:lnTo>
                      <a:lnTo>
                        <a:pt x="14203" y="18070"/>
                      </a:lnTo>
                      <a:lnTo>
                        <a:pt x="14015" y="18207"/>
                      </a:lnTo>
                      <a:lnTo>
                        <a:pt x="13827" y="18327"/>
                      </a:lnTo>
                      <a:lnTo>
                        <a:pt x="13639" y="18429"/>
                      </a:lnTo>
                      <a:lnTo>
                        <a:pt x="13433" y="18549"/>
                      </a:lnTo>
                      <a:lnTo>
                        <a:pt x="13228" y="18635"/>
                      </a:lnTo>
                      <a:lnTo>
                        <a:pt x="13005" y="18720"/>
                      </a:lnTo>
                      <a:lnTo>
                        <a:pt x="12783" y="18789"/>
                      </a:lnTo>
                      <a:lnTo>
                        <a:pt x="12783" y="18789"/>
                      </a:lnTo>
                      <a:lnTo>
                        <a:pt x="12578" y="18926"/>
                      </a:lnTo>
                      <a:lnTo>
                        <a:pt x="12355" y="19045"/>
                      </a:lnTo>
                      <a:lnTo>
                        <a:pt x="12133" y="19148"/>
                      </a:lnTo>
                      <a:lnTo>
                        <a:pt x="11893" y="19234"/>
                      </a:lnTo>
                      <a:lnTo>
                        <a:pt x="11893" y="19234"/>
                      </a:lnTo>
                      <a:lnTo>
                        <a:pt x="11893" y="19353"/>
                      </a:lnTo>
                      <a:lnTo>
                        <a:pt x="11893" y="19353"/>
                      </a:lnTo>
                      <a:lnTo>
                        <a:pt x="12372" y="19302"/>
                      </a:lnTo>
                      <a:lnTo>
                        <a:pt x="12851" y="19234"/>
                      </a:lnTo>
                      <a:lnTo>
                        <a:pt x="12851" y="19234"/>
                      </a:lnTo>
                      <a:lnTo>
                        <a:pt x="13331" y="19148"/>
                      </a:lnTo>
                      <a:lnTo>
                        <a:pt x="13810" y="19045"/>
                      </a:lnTo>
                      <a:lnTo>
                        <a:pt x="14272" y="18943"/>
                      </a:lnTo>
                      <a:lnTo>
                        <a:pt x="14734" y="18806"/>
                      </a:lnTo>
                      <a:lnTo>
                        <a:pt x="15196" y="18652"/>
                      </a:lnTo>
                      <a:lnTo>
                        <a:pt x="15658" y="18498"/>
                      </a:lnTo>
                      <a:lnTo>
                        <a:pt x="16103" y="18310"/>
                      </a:lnTo>
                      <a:lnTo>
                        <a:pt x="16548" y="18121"/>
                      </a:lnTo>
                      <a:lnTo>
                        <a:pt x="16975" y="17899"/>
                      </a:lnTo>
                      <a:lnTo>
                        <a:pt x="17386" y="17676"/>
                      </a:lnTo>
                      <a:lnTo>
                        <a:pt x="17797" y="17420"/>
                      </a:lnTo>
                      <a:lnTo>
                        <a:pt x="18190" y="17146"/>
                      </a:lnTo>
                      <a:lnTo>
                        <a:pt x="18567" y="16855"/>
                      </a:lnTo>
                      <a:lnTo>
                        <a:pt x="18926" y="16547"/>
                      </a:lnTo>
                      <a:lnTo>
                        <a:pt x="19285" y="16222"/>
                      </a:lnTo>
                      <a:lnTo>
                        <a:pt x="19611" y="15880"/>
                      </a:lnTo>
                      <a:lnTo>
                        <a:pt x="19611" y="15880"/>
                      </a:lnTo>
                      <a:lnTo>
                        <a:pt x="19611" y="15863"/>
                      </a:lnTo>
                      <a:lnTo>
                        <a:pt x="19611" y="15863"/>
                      </a:lnTo>
                      <a:lnTo>
                        <a:pt x="19576" y="15760"/>
                      </a:lnTo>
                      <a:lnTo>
                        <a:pt x="19508" y="15537"/>
                      </a:lnTo>
                      <a:lnTo>
                        <a:pt x="19303" y="14956"/>
                      </a:lnTo>
                      <a:lnTo>
                        <a:pt x="19097" y="14357"/>
                      </a:lnTo>
                      <a:lnTo>
                        <a:pt x="18977" y="13997"/>
                      </a:lnTo>
                      <a:lnTo>
                        <a:pt x="18977" y="13997"/>
                      </a:lnTo>
                      <a:lnTo>
                        <a:pt x="18875" y="13450"/>
                      </a:lnTo>
                      <a:lnTo>
                        <a:pt x="18789" y="12902"/>
                      </a:lnTo>
                      <a:lnTo>
                        <a:pt x="18738" y="12355"/>
                      </a:lnTo>
                      <a:lnTo>
                        <a:pt x="18687" y="11790"/>
                      </a:lnTo>
                      <a:lnTo>
                        <a:pt x="18687" y="11790"/>
                      </a:lnTo>
                      <a:lnTo>
                        <a:pt x="18669" y="11242"/>
                      </a:lnTo>
                      <a:lnTo>
                        <a:pt x="18652" y="10695"/>
                      </a:lnTo>
                      <a:lnTo>
                        <a:pt x="18618" y="9583"/>
                      </a:lnTo>
                      <a:lnTo>
                        <a:pt x="18601" y="8487"/>
                      </a:lnTo>
                      <a:lnTo>
                        <a:pt x="18567" y="7940"/>
                      </a:lnTo>
                      <a:lnTo>
                        <a:pt x="18533" y="7375"/>
                      </a:lnTo>
                      <a:lnTo>
                        <a:pt x="18533" y="7375"/>
                      </a:lnTo>
                      <a:lnTo>
                        <a:pt x="18481" y="6862"/>
                      </a:lnTo>
                      <a:lnTo>
                        <a:pt x="18430" y="6366"/>
                      </a:lnTo>
                      <a:lnTo>
                        <a:pt x="18344" y="5852"/>
                      </a:lnTo>
                      <a:lnTo>
                        <a:pt x="18242" y="5356"/>
                      </a:lnTo>
                      <a:lnTo>
                        <a:pt x="18105" y="4860"/>
                      </a:lnTo>
                      <a:lnTo>
                        <a:pt x="17968" y="4381"/>
                      </a:lnTo>
                      <a:lnTo>
                        <a:pt x="17780" y="3919"/>
                      </a:lnTo>
                      <a:lnTo>
                        <a:pt x="17574" y="3457"/>
                      </a:lnTo>
                      <a:lnTo>
                        <a:pt x="17352" y="3029"/>
                      </a:lnTo>
                      <a:lnTo>
                        <a:pt x="17078" y="2618"/>
                      </a:lnTo>
                      <a:lnTo>
                        <a:pt x="16941" y="2413"/>
                      </a:lnTo>
                      <a:lnTo>
                        <a:pt x="16787" y="2225"/>
                      </a:lnTo>
                      <a:lnTo>
                        <a:pt x="16616" y="2036"/>
                      </a:lnTo>
                      <a:lnTo>
                        <a:pt x="16445" y="1865"/>
                      </a:lnTo>
                      <a:lnTo>
                        <a:pt x="16274" y="1694"/>
                      </a:lnTo>
                      <a:lnTo>
                        <a:pt x="16086" y="1523"/>
                      </a:lnTo>
                      <a:lnTo>
                        <a:pt x="15880" y="1369"/>
                      </a:lnTo>
                      <a:lnTo>
                        <a:pt x="15675" y="1232"/>
                      </a:lnTo>
                      <a:lnTo>
                        <a:pt x="15452" y="1078"/>
                      </a:lnTo>
                      <a:lnTo>
                        <a:pt x="15230" y="958"/>
                      </a:lnTo>
                      <a:lnTo>
                        <a:pt x="14990" y="821"/>
                      </a:lnTo>
                      <a:lnTo>
                        <a:pt x="14734" y="719"/>
                      </a:lnTo>
                      <a:lnTo>
                        <a:pt x="14734" y="719"/>
                      </a:lnTo>
                      <a:lnTo>
                        <a:pt x="14426" y="582"/>
                      </a:lnTo>
                      <a:lnTo>
                        <a:pt x="14101" y="462"/>
                      </a:lnTo>
                      <a:lnTo>
                        <a:pt x="13775" y="342"/>
                      </a:lnTo>
                      <a:lnTo>
                        <a:pt x="13450" y="274"/>
                      </a:lnTo>
                      <a:lnTo>
                        <a:pt x="13450" y="274"/>
                      </a:lnTo>
                      <a:lnTo>
                        <a:pt x="13159" y="222"/>
                      </a:lnTo>
                      <a:lnTo>
                        <a:pt x="12886" y="205"/>
                      </a:lnTo>
                      <a:lnTo>
                        <a:pt x="12321" y="188"/>
                      </a:lnTo>
                      <a:lnTo>
                        <a:pt x="12321" y="188"/>
                      </a:lnTo>
                      <a:lnTo>
                        <a:pt x="11927" y="188"/>
                      </a:lnTo>
                      <a:lnTo>
                        <a:pt x="11517" y="154"/>
                      </a:lnTo>
                      <a:lnTo>
                        <a:pt x="10712" y="103"/>
                      </a:lnTo>
                      <a:lnTo>
                        <a:pt x="9908" y="34"/>
                      </a:lnTo>
                      <a:lnTo>
                        <a:pt x="9515" y="17"/>
                      </a:lnTo>
                      <a:lnTo>
                        <a:pt x="9104" y="0"/>
                      </a:lnTo>
                    </a:path>
                  </a:pathLst>
                </a:custGeom>
                <a:solidFill>
                  <a:srgbClr val="43434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" name="Google Shape;1677;p34">
                  <a:extLst>
                    <a:ext uri="{FF2B5EF4-FFF2-40B4-BE49-F238E27FC236}">
                      <a16:creationId xmlns:a16="http://schemas.microsoft.com/office/drawing/2014/main" id="{039EA7C1-A3AE-8283-84A3-CC72C5924242}"/>
                    </a:ext>
                  </a:extLst>
                </p:cNvPr>
                <p:cNvSpPr/>
                <p:nvPr/>
              </p:nvSpPr>
              <p:spPr>
                <a:xfrm>
                  <a:off x="3007696" y="2238646"/>
                  <a:ext cx="210016" cy="7579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64" h="22606" extrusionOk="0">
                      <a:moveTo>
                        <a:pt x="3594" y="1"/>
                      </a:moveTo>
                      <a:lnTo>
                        <a:pt x="1" y="514"/>
                      </a:lnTo>
                      <a:lnTo>
                        <a:pt x="1164" y="5049"/>
                      </a:lnTo>
                      <a:lnTo>
                        <a:pt x="1369" y="5887"/>
                      </a:lnTo>
                      <a:lnTo>
                        <a:pt x="1592" y="6726"/>
                      </a:lnTo>
                      <a:lnTo>
                        <a:pt x="1849" y="7564"/>
                      </a:lnTo>
                      <a:lnTo>
                        <a:pt x="2105" y="8385"/>
                      </a:lnTo>
                      <a:lnTo>
                        <a:pt x="2465" y="9429"/>
                      </a:lnTo>
                      <a:lnTo>
                        <a:pt x="2636" y="9943"/>
                      </a:lnTo>
                      <a:lnTo>
                        <a:pt x="2773" y="10473"/>
                      </a:lnTo>
                      <a:lnTo>
                        <a:pt x="2875" y="10969"/>
                      </a:lnTo>
                      <a:lnTo>
                        <a:pt x="2961" y="11448"/>
                      </a:lnTo>
                      <a:lnTo>
                        <a:pt x="3012" y="11945"/>
                      </a:lnTo>
                      <a:lnTo>
                        <a:pt x="3081" y="12441"/>
                      </a:lnTo>
                      <a:lnTo>
                        <a:pt x="4073" y="21904"/>
                      </a:lnTo>
                      <a:lnTo>
                        <a:pt x="4090" y="22058"/>
                      </a:lnTo>
                      <a:lnTo>
                        <a:pt x="4124" y="22195"/>
                      </a:lnTo>
                      <a:lnTo>
                        <a:pt x="4176" y="22331"/>
                      </a:lnTo>
                      <a:lnTo>
                        <a:pt x="4210" y="22400"/>
                      </a:lnTo>
                      <a:lnTo>
                        <a:pt x="4261" y="22451"/>
                      </a:lnTo>
                      <a:lnTo>
                        <a:pt x="4313" y="22503"/>
                      </a:lnTo>
                      <a:lnTo>
                        <a:pt x="4364" y="22537"/>
                      </a:lnTo>
                      <a:lnTo>
                        <a:pt x="4501" y="22588"/>
                      </a:lnTo>
                      <a:lnTo>
                        <a:pt x="4638" y="22605"/>
                      </a:lnTo>
                      <a:lnTo>
                        <a:pt x="4775" y="22571"/>
                      </a:lnTo>
                      <a:lnTo>
                        <a:pt x="4912" y="22537"/>
                      </a:lnTo>
                      <a:lnTo>
                        <a:pt x="5048" y="22451"/>
                      </a:lnTo>
                      <a:lnTo>
                        <a:pt x="5185" y="22366"/>
                      </a:lnTo>
                      <a:lnTo>
                        <a:pt x="5288" y="22263"/>
                      </a:lnTo>
                      <a:lnTo>
                        <a:pt x="5493" y="21989"/>
                      </a:lnTo>
                      <a:lnTo>
                        <a:pt x="5682" y="21715"/>
                      </a:lnTo>
                      <a:lnTo>
                        <a:pt x="5836" y="21442"/>
                      </a:lnTo>
                      <a:lnTo>
                        <a:pt x="5955" y="21168"/>
                      </a:lnTo>
                      <a:lnTo>
                        <a:pt x="6058" y="20894"/>
                      </a:lnTo>
                      <a:lnTo>
                        <a:pt x="6127" y="20586"/>
                      </a:lnTo>
                      <a:lnTo>
                        <a:pt x="6178" y="20261"/>
                      </a:lnTo>
                      <a:lnTo>
                        <a:pt x="6212" y="19919"/>
                      </a:lnTo>
                      <a:lnTo>
                        <a:pt x="6246" y="19097"/>
                      </a:lnTo>
                      <a:lnTo>
                        <a:pt x="6263" y="18293"/>
                      </a:lnTo>
                      <a:lnTo>
                        <a:pt x="6263" y="17489"/>
                      </a:lnTo>
                      <a:lnTo>
                        <a:pt x="6229" y="16667"/>
                      </a:lnTo>
                      <a:lnTo>
                        <a:pt x="6178" y="15880"/>
                      </a:lnTo>
                      <a:lnTo>
                        <a:pt x="6127" y="15110"/>
                      </a:lnTo>
                      <a:lnTo>
                        <a:pt x="6041" y="14323"/>
                      </a:lnTo>
                      <a:lnTo>
                        <a:pt x="5955" y="13553"/>
                      </a:lnTo>
                      <a:lnTo>
                        <a:pt x="5853" y="12766"/>
                      </a:lnTo>
                      <a:lnTo>
                        <a:pt x="5733" y="11996"/>
                      </a:lnTo>
                      <a:lnTo>
                        <a:pt x="5493" y="10439"/>
                      </a:lnTo>
                      <a:lnTo>
                        <a:pt x="5254" y="9138"/>
                      </a:lnTo>
                      <a:lnTo>
                        <a:pt x="4997" y="7838"/>
                      </a:lnTo>
                      <a:lnTo>
                        <a:pt x="4484" y="5237"/>
                      </a:lnTo>
                      <a:lnTo>
                        <a:pt x="4227" y="3919"/>
                      </a:lnTo>
                      <a:lnTo>
                        <a:pt x="3988" y="2619"/>
                      </a:lnTo>
                      <a:lnTo>
                        <a:pt x="3782" y="1301"/>
                      </a:lnTo>
                      <a:lnTo>
                        <a:pt x="3594" y="1"/>
                      </a:lnTo>
                      <a:close/>
                    </a:path>
                  </a:pathLst>
                </a:custGeom>
                <a:solidFill>
                  <a:srgbClr val="F4D8B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" name="Google Shape;1678;p34">
                  <a:extLst>
                    <a:ext uri="{FF2B5EF4-FFF2-40B4-BE49-F238E27FC236}">
                      <a16:creationId xmlns:a16="http://schemas.microsoft.com/office/drawing/2014/main" id="{5DA63B30-FACB-EA0B-1ED5-FE8C3114EA00}"/>
                    </a:ext>
                  </a:extLst>
                </p:cNvPr>
                <p:cNvSpPr/>
                <p:nvPr/>
              </p:nvSpPr>
              <p:spPr>
                <a:xfrm>
                  <a:off x="3007696" y="2238646"/>
                  <a:ext cx="210016" cy="7579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64" h="22606" fill="none" extrusionOk="0">
                      <a:moveTo>
                        <a:pt x="3594" y="1"/>
                      </a:moveTo>
                      <a:lnTo>
                        <a:pt x="3594" y="1"/>
                      </a:lnTo>
                      <a:lnTo>
                        <a:pt x="3782" y="1301"/>
                      </a:lnTo>
                      <a:lnTo>
                        <a:pt x="3988" y="2619"/>
                      </a:lnTo>
                      <a:lnTo>
                        <a:pt x="4227" y="3919"/>
                      </a:lnTo>
                      <a:lnTo>
                        <a:pt x="4484" y="5237"/>
                      </a:lnTo>
                      <a:lnTo>
                        <a:pt x="4997" y="7838"/>
                      </a:lnTo>
                      <a:lnTo>
                        <a:pt x="5254" y="9138"/>
                      </a:lnTo>
                      <a:lnTo>
                        <a:pt x="5493" y="10439"/>
                      </a:lnTo>
                      <a:lnTo>
                        <a:pt x="5493" y="10439"/>
                      </a:lnTo>
                      <a:lnTo>
                        <a:pt x="5733" y="11996"/>
                      </a:lnTo>
                      <a:lnTo>
                        <a:pt x="5853" y="12766"/>
                      </a:lnTo>
                      <a:lnTo>
                        <a:pt x="5955" y="13553"/>
                      </a:lnTo>
                      <a:lnTo>
                        <a:pt x="6041" y="14323"/>
                      </a:lnTo>
                      <a:lnTo>
                        <a:pt x="6127" y="15110"/>
                      </a:lnTo>
                      <a:lnTo>
                        <a:pt x="6178" y="15880"/>
                      </a:lnTo>
                      <a:lnTo>
                        <a:pt x="6229" y="16667"/>
                      </a:lnTo>
                      <a:lnTo>
                        <a:pt x="6229" y="16667"/>
                      </a:lnTo>
                      <a:lnTo>
                        <a:pt x="6263" y="17489"/>
                      </a:lnTo>
                      <a:lnTo>
                        <a:pt x="6263" y="18293"/>
                      </a:lnTo>
                      <a:lnTo>
                        <a:pt x="6246" y="19097"/>
                      </a:lnTo>
                      <a:lnTo>
                        <a:pt x="6212" y="19919"/>
                      </a:lnTo>
                      <a:lnTo>
                        <a:pt x="6212" y="19919"/>
                      </a:lnTo>
                      <a:lnTo>
                        <a:pt x="6178" y="20261"/>
                      </a:lnTo>
                      <a:lnTo>
                        <a:pt x="6127" y="20586"/>
                      </a:lnTo>
                      <a:lnTo>
                        <a:pt x="6058" y="20894"/>
                      </a:lnTo>
                      <a:lnTo>
                        <a:pt x="5955" y="21168"/>
                      </a:lnTo>
                      <a:lnTo>
                        <a:pt x="5836" y="21442"/>
                      </a:lnTo>
                      <a:lnTo>
                        <a:pt x="5682" y="21715"/>
                      </a:lnTo>
                      <a:lnTo>
                        <a:pt x="5493" y="21989"/>
                      </a:lnTo>
                      <a:lnTo>
                        <a:pt x="5288" y="22263"/>
                      </a:lnTo>
                      <a:lnTo>
                        <a:pt x="5288" y="22263"/>
                      </a:lnTo>
                      <a:lnTo>
                        <a:pt x="5185" y="22366"/>
                      </a:lnTo>
                      <a:lnTo>
                        <a:pt x="5048" y="22451"/>
                      </a:lnTo>
                      <a:lnTo>
                        <a:pt x="4912" y="22537"/>
                      </a:lnTo>
                      <a:lnTo>
                        <a:pt x="4775" y="22571"/>
                      </a:lnTo>
                      <a:lnTo>
                        <a:pt x="4638" y="22605"/>
                      </a:lnTo>
                      <a:lnTo>
                        <a:pt x="4501" y="22588"/>
                      </a:lnTo>
                      <a:lnTo>
                        <a:pt x="4364" y="22537"/>
                      </a:lnTo>
                      <a:lnTo>
                        <a:pt x="4313" y="22503"/>
                      </a:lnTo>
                      <a:lnTo>
                        <a:pt x="4261" y="22451"/>
                      </a:lnTo>
                      <a:lnTo>
                        <a:pt x="4261" y="22451"/>
                      </a:lnTo>
                      <a:lnTo>
                        <a:pt x="4210" y="22400"/>
                      </a:lnTo>
                      <a:lnTo>
                        <a:pt x="4176" y="22331"/>
                      </a:lnTo>
                      <a:lnTo>
                        <a:pt x="4124" y="22195"/>
                      </a:lnTo>
                      <a:lnTo>
                        <a:pt x="4090" y="22058"/>
                      </a:lnTo>
                      <a:lnTo>
                        <a:pt x="4073" y="21904"/>
                      </a:lnTo>
                      <a:lnTo>
                        <a:pt x="4073" y="21904"/>
                      </a:lnTo>
                      <a:lnTo>
                        <a:pt x="3081" y="12441"/>
                      </a:lnTo>
                      <a:lnTo>
                        <a:pt x="3081" y="12441"/>
                      </a:lnTo>
                      <a:lnTo>
                        <a:pt x="3012" y="11945"/>
                      </a:lnTo>
                      <a:lnTo>
                        <a:pt x="2961" y="11448"/>
                      </a:lnTo>
                      <a:lnTo>
                        <a:pt x="2875" y="10969"/>
                      </a:lnTo>
                      <a:lnTo>
                        <a:pt x="2773" y="10473"/>
                      </a:lnTo>
                      <a:lnTo>
                        <a:pt x="2773" y="10473"/>
                      </a:lnTo>
                      <a:lnTo>
                        <a:pt x="2636" y="9943"/>
                      </a:lnTo>
                      <a:lnTo>
                        <a:pt x="2465" y="9429"/>
                      </a:lnTo>
                      <a:lnTo>
                        <a:pt x="2105" y="8385"/>
                      </a:lnTo>
                      <a:lnTo>
                        <a:pt x="2105" y="8385"/>
                      </a:lnTo>
                      <a:lnTo>
                        <a:pt x="1849" y="7564"/>
                      </a:lnTo>
                      <a:lnTo>
                        <a:pt x="1592" y="6726"/>
                      </a:lnTo>
                      <a:lnTo>
                        <a:pt x="1369" y="5887"/>
                      </a:lnTo>
                      <a:lnTo>
                        <a:pt x="1164" y="5049"/>
                      </a:lnTo>
                      <a:lnTo>
                        <a:pt x="1164" y="5049"/>
                      </a:lnTo>
                      <a:lnTo>
                        <a:pt x="1" y="514"/>
                      </a:lnTo>
                      <a:lnTo>
                        <a:pt x="3594" y="1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" name="Google Shape;1679;p34">
                  <a:extLst>
                    <a:ext uri="{FF2B5EF4-FFF2-40B4-BE49-F238E27FC236}">
                      <a16:creationId xmlns:a16="http://schemas.microsoft.com/office/drawing/2014/main" id="{00B18D73-3AD0-6B16-B3E9-1D651DB4F1FD}"/>
                    </a:ext>
                  </a:extLst>
                </p:cNvPr>
                <p:cNvSpPr/>
                <p:nvPr/>
              </p:nvSpPr>
              <p:spPr>
                <a:xfrm>
                  <a:off x="2319236" y="3157174"/>
                  <a:ext cx="64876" cy="1480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5" h="4416" extrusionOk="0">
                      <a:moveTo>
                        <a:pt x="103" y="1"/>
                      </a:moveTo>
                      <a:lnTo>
                        <a:pt x="69" y="35"/>
                      </a:lnTo>
                      <a:lnTo>
                        <a:pt x="35" y="120"/>
                      </a:lnTo>
                      <a:lnTo>
                        <a:pt x="1" y="189"/>
                      </a:lnTo>
                      <a:lnTo>
                        <a:pt x="1" y="274"/>
                      </a:lnTo>
                      <a:lnTo>
                        <a:pt x="1" y="463"/>
                      </a:lnTo>
                      <a:lnTo>
                        <a:pt x="35" y="805"/>
                      </a:lnTo>
                      <a:lnTo>
                        <a:pt x="86" y="1164"/>
                      </a:lnTo>
                      <a:lnTo>
                        <a:pt x="155" y="1506"/>
                      </a:lnTo>
                      <a:lnTo>
                        <a:pt x="240" y="1849"/>
                      </a:lnTo>
                      <a:lnTo>
                        <a:pt x="343" y="2191"/>
                      </a:lnTo>
                      <a:lnTo>
                        <a:pt x="463" y="2516"/>
                      </a:lnTo>
                      <a:lnTo>
                        <a:pt x="599" y="2841"/>
                      </a:lnTo>
                      <a:lnTo>
                        <a:pt x="753" y="3149"/>
                      </a:lnTo>
                      <a:lnTo>
                        <a:pt x="925" y="3474"/>
                      </a:lnTo>
                      <a:lnTo>
                        <a:pt x="1113" y="3765"/>
                      </a:lnTo>
                      <a:lnTo>
                        <a:pt x="1301" y="4056"/>
                      </a:lnTo>
                      <a:lnTo>
                        <a:pt x="1369" y="4159"/>
                      </a:lnTo>
                      <a:lnTo>
                        <a:pt x="1438" y="4244"/>
                      </a:lnTo>
                      <a:lnTo>
                        <a:pt x="1523" y="4330"/>
                      </a:lnTo>
                      <a:lnTo>
                        <a:pt x="1626" y="4381"/>
                      </a:lnTo>
                      <a:lnTo>
                        <a:pt x="1677" y="4398"/>
                      </a:lnTo>
                      <a:lnTo>
                        <a:pt x="1729" y="4415"/>
                      </a:lnTo>
                      <a:lnTo>
                        <a:pt x="1780" y="4398"/>
                      </a:lnTo>
                      <a:lnTo>
                        <a:pt x="1831" y="4381"/>
                      </a:lnTo>
                      <a:lnTo>
                        <a:pt x="1866" y="4347"/>
                      </a:lnTo>
                      <a:lnTo>
                        <a:pt x="1900" y="4313"/>
                      </a:lnTo>
                      <a:lnTo>
                        <a:pt x="1900" y="4261"/>
                      </a:lnTo>
                      <a:lnTo>
                        <a:pt x="1900" y="4210"/>
                      </a:lnTo>
                      <a:lnTo>
                        <a:pt x="1883" y="4107"/>
                      </a:lnTo>
                      <a:lnTo>
                        <a:pt x="1831" y="4005"/>
                      </a:lnTo>
                      <a:lnTo>
                        <a:pt x="1609" y="3611"/>
                      </a:lnTo>
                      <a:lnTo>
                        <a:pt x="1387" y="3235"/>
                      </a:lnTo>
                      <a:lnTo>
                        <a:pt x="1455" y="3320"/>
                      </a:lnTo>
                      <a:lnTo>
                        <a:pt x="1541" y="3406"/>
                      </a:lnTo>
                      <a:lnTo>
                        <a:pt x="1643" y="3474"/>
                      </a:lnTo>
                      <a:lnTo>
                        <a:pt x="1746" y="3526"/>
                      </a:lnTo>
                      <a:lnTo>
                        <a:pt x="1849" y="3526"/>
                      </a:lnTo>
                      <a:lnTo>
                        <a:pt x="1900" y="3508"/>
                      </a:lnTo>
                      <a:lnTo>
                        <a:pt x="1917" y="3440"/>
                      </a:lnTo>
                      <a:lnTo>
                        <a:pt x="1934" y="3372"/>
                      </a:lnTo>
                      <a:lnTo>
                        <a:pt x="1917" y="3320"/>
                      </a:lnTo>
                      <a:lnTo>
                        <a:pt x="1866" y="3200"/>
                      </a:lnTo>
                      <a:lnTo>
                        <a:pt x="1797" y="3115"/>
                      </a:lnTo>
                      <a:lnTo>
                        <a:pt x="1643" y="2944"/>
                      </a:lnTo>
                      <a:lnTo>
                        <a:pt x="1455" y="2756"/>
                      </a:lnTo>
                      <a:lnTo>
                        <a:pt x="1284" y="2567"/>
                      </a:lnTo>
                      <a:lnTo>
                        <a:pt x="1147" y="2379"/>
                      </a:lnTo>
                      <a:lnTo>
                        <a:pt x="1079" y="2259"/>
                      </a:lnTo>
                      <a:lnTo>
                        <a:pt x="1027" y="2157"/>
                      </a:lnTo>
                      <a:lnTo>
                        <a:pt x="1027" y="2157"/>
                      </a:lnTo>
                      <a:lnTo>
                        <a:pt x="1164" y="2259"/>
                      </a:lnTo>
                      <a:lnTo>
                        <a:pt x="1301" y="2328"/>
                      </a:lnTo>
                      <a:lnTo>
                        <a:pt x="1472" y="2379"/>
                      </a:lnTo>
                      <a:lnTo>
                        <a:pt x="1626" y="2379"/>
                      </a:lnTo>
                      <a:lnTo>
                        <a:pt x="1643" y="2328"/>
                      </a:lnTo>
                      <a:lnTo>
                        <a:pt x="1643" y="2276"/>
                      </a:lnTo>
                      <a:lnTo>
                        <a:pt x="1626" y="2225"/>
                      </a:lnTo>
                      <a:lnTo>
                        <a:pt x="1592" y="2174"/>
                      </a:lnTo>
                      <a:lnTo>
                        <a:pt x="1506" y="2071"/>
                      </a:lnTo>
                      <a:lnTo>
                        <a:pt x="1421" y="1985"/>
                      </a:lnTo>
                      <a:lnTo>
                        <a:pt x="1267" y="1866"/>
                      </a:lnTo>
                      <a:lnTo>
                        <a:pt x="1130" y="1746"/>
                      </a:lnTo>
                      <a:lnTo>
                        <a:pt x="890" y="1472"/>
                      </a:lnTo>
                      <a:lnTo>
                        <a:pt x="668" y="1181"/>
                      </a:lnTo>
                      <a:lnTo>
                        <a:pt x="480" y="856"/>
                      </a:lnTo>
                      <a:lnTo>
                        <a:pt x="343" y="565"/>
                      </a:lnTo>
                      <a:lnTo>
                        <a:pt x="240" y="274"/>
                      </a:lnTo>
                      <a:lnTo>
                        <a:pt x="206" y="155"/>
                      </a:lnTo>
                      <a:lnTo>
                        <a:pt x="172" y="52"/>
                      </a:lnTo>
                      <a:lnTo>
                        <a:pt x="137" y="18"/>
                      </a:lnTo>
                      <a:lnTo>
                        <a:pt x="103" y="1"/>
                      </a:lnTo>
                      <a:close/>
                    </a:path>
                  </a:pathLst>
                </a:custGeom>
                <a:solidFill>
                  <a:srgbClr val="F4D8B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" name="Google Shape;1680;p34">
                  <a:extLst>
                    <a:ext uri="{FF2B5EF4-FFF2-40B4-BE49-F238E27FC236}">
                      <a16:creationId xmlns:a16="http://schemas.microsoft.com/office/drawing/2014/main" id="{5C6798DC-15D8-137F-8735-06DAE708007F}"/>
                    </a:ext>
                  </a:extLst>
                </p:cNvPr>
                <p:cNvSpPr/>
                <p:nvPr/>
              </p:nvSpPr>
              <p:spPr>
                <a:xfrm>
                  <a:off x="2319236" y="3157174"/>
                  <a:ext cx="64876" cy="1480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5" h="4416" fill="none" extrusionOk="0">
                      <a:moveTo>
                        <a:pt x="1421" y="1985"/>
                      </a:moveTo>
                      <a:lnTo>
                        <a:pt x="1421" y="1985"/>
                      </a:lnTo>
                      <a:lnTo>
                        <a:pt x="1506" y="2071"/>
                      </a:lnTo>
                      <a:lnTo>
                        <a:pt x="1592" y="2174"/>
                      </a:lnTo>
                      <a:lnTo>
                        <a:pt x="1626" y="2225"/>
                      </a:lnTo>
                      <a:lnTo>
                        <a:pt x="1643" y="2276"/>
                      </a:lnTo>
                      <a:lnTo>
                        <a:pt x="1643" y="2328"/>
                      </a:lnTo>
                      <a:lnTo>
                        <a:pt x="1626" y="2379"/>
                      </a:lnTo>
                      <a:lnTo>
                        <a:pt x="1626" y="2379"/>
                      </a:lnTo>
                      <a:lnTo>
                        <a:pt x="1472" y="2379"/>
                      </a:lnTo>
                      <a:lnTo>
                        <a:pt x="1301" y="2328"/>
                      </a:lnTo>
                      <a:lnTo>
                        <a:pt x="1164" y="2259"/>
                      </a:lnTo>
                      <a:lnTo>
                        <a:pt x="1027" y="2157"/>
                      </a:lnTo>
                      <a:lnTo>
                        <a:pt x="1027" y="2157"/>
                      </a:lnTo>
                      <a:lnTo>
                        <a:pt x="1079" y="2259"/>
                      </a:lnTo>
                      <a:lnTo>
                        <a:pt x="1147" y="2379"/>
                      </a:lnTo>
                      <a:lnTo>
                        <a:pt x="1284" y="2567"/>
                      </a:lnTo>
                      <a:lnTo>
                        <a:pt x="1455" y="2756"/>
                      </a:lnTo>
                      <a:lnTo>
                        <a:pt x="1643" y="2944"/>
                      </a:lnTo>
                      <a:lnTo>
                        <a:pt x="1643" y="2944"/>
                      </a:lnTo>
                      <a:lnTo>
                        <a:pt x="1797" y="3115"/>
                      </a:lnTo>
                      <a:lnTo>
                        <a:pt x="1866" y="3200"/>
                      </a:lnTo>
                      <a:lnTo>
                        <a:pt x="1917" y="3320"/>
                      </a:lnTo>
                      <a:lnTo>
                        <a:pt x="1917" y="3320"/>
                      </a:lnTo>
                      <a:lnTo>
                        <a:pt x="1934" y="3372"/>
                      </a:lnTo>
                      <a:lnTo>
                        <a:pt x="1917" y="3440"/>
                      </a:lnTo>
                      <a:lnTo>
                        <a:pt x="1900" y="3508"/>
                      </a:lnTo>
                      <a:lnTo>
                        <a:pt x="1849" y="3526"/>
                      </a:lnTo>
                      <a:lnTo>
                        <a:pt x="1849" y="3526"/>
                      </a:lnTo>
                      <a:lnTo>
                        <a:pt x="1797" y="3526"/>
                      </a:lnTo>
                      <a:lnTo>
                        <a:pt x="1746" y="3526"/>
                      </a:lnTo>
                      <a:lnTo>
                        <a:pt x="1746" y="3526"/>
                      </a:lnTo>
                      <a:lnTo>
                        <a:pt x="1643" y="3474"/>
                      </a:lnTo>
                      <a:lnTo>
                        <a:pt x="1541" y="3406"/>
                      </a:lnTo>
                      <a:lnTo>
                        <a:pt x="1455" y="3320"/>
                      </a:lnTo>
                      <a:lnTo>
                        <a:pt x="1387" y="3235"/>
                      </a:lnTo>
                      <a:lnTo>
                        <a:pt x="1387" y="3235"/>
                      </a:lnTo>
                      <a:lnTo>
                        <a:pt x="1609" y="3611"/>
                      </a:lnTo>
                      <a:lnTo>
                        <a:pt x="1831" y="4005"/>
                      </a:lnTo>
                      <a:lnTo>
                        <a:pt x="1831" y="4005"/>
                      </a:lnTo>
                      <a:lnTo>
                        <a:pt x="1883" y="4107"/>
                      </a:lnTo>
                      <a:lnTo>
                        <a:pt x="1900" y="4210"/>
                      </a:lnTo>
                      <a:lnTo>
                        <a:pt x="1900" y="4261"/>
                      </a:lnTo>
                      <a:lnTo>
                        <a:pt x="1900" y="4313"/>
                      </a:lnTo>
                      <a:lnTo>
                        <a:pt x="1866" y="4347"/>
                      </a:lnTo>
                      <a:lnTo>
                        <a:pt x="1831" y="4381"/>
                      </a:lnTo>
                      <a:lnTo>
                        <a:pt x="1831" y="4381"/>
                      </a:lnTo>
                      <a:lnTo>
                        <a:pt x="1780" y="4398"/>
                      </a:lnTo>
                      <a:lnTo>
                        <a:pt x="1729" y="4415"/>
                      </a:lnTo>
                      <a:lnTo>
                        <a:pt x="1677" y="4398"/>
                      </a:lnTo>
                      <a:lnTo>
                        <a:pt x="1626" y="4381"/>
                      </a:lnTo>
                      <a:lnTo>
                        <a:pt x="1626" y="4381"/>
                      </a:lnTo>
                      <a:lnTo>
                        <a:pt x="1523" y="4330"/>
                      </a:lnTo>
                      <a:lnTo>
                        <a:pt x="1438" y="4244"/>
                      </a:lnTo>
                      <a:lnTo>
                        <a:pt x="1369" y="4159"/>
                      </a:lnTo>
                      <a:lnTo>
                        <a:pt x="1301" y="4056"/>
                      </a:lnTo>
                      <a:lnTo>
                        <a:pt x="1301" y="4056"/>
                      </a:lnTo>
                      <a:lnTo>
                        <a:pt x="1113" y="3765"/>
                      </a:lnTo>
                      <a:lnTo>
                        <a:pt x="925" y="3474"/>
                      </a:lnTo>
                      <a:lnTo>
                        <a:pt x="753" y="3149"/>
                      </a:lnTo>
                      <a:lnTo>
                        <a:pt x="599" y="2841"/>
                      </a:lnTo>
                      <a:lnTo>
                        <a:pt x="463" y="2516"/>
                      </a:lnTo>
                      <a:lnTo>
                        <a:pt x="343" y="2191"/>
                      </a:lnTo>
                      <a:lnTo>
                        <a:pt x="240" y="1849"/>
                      </a:lnTo>
                      <a:lnTo>
                        <a:pt x="155" y="1506"/>
                      </a:lnTo>
                      <a:lnTo>
                        <a:pt x="155" y="1506"/>
                      </a:lnTo>
                      <a:lnTo>
                        <a:pt x="86" y="1164"/>
                      </a:lnTo>
                      <a:lnTo>
                        <a:pt x="35" y="805"/>
                      </a:lnTo>
                      <a:lnTo>
                        <a:pt x="35" y="805"/>
                      </a:lnTo>
                      <a:lnTo>
                        <a:pt x="1" y="463"/>
                      </a:lnTo>
                      <a:lnTo>
                        <a:pt x="1" y="274"/>
                      </a:lnTo>
                      <a:lnTo>
                        <a:pt x="1" y="189"/>
                      </a:lnTo>
                      <a:lnTo>
                        <a:pt x="35" y="120"/>
                      </a:lnTo>
                      <a:lnTo>
                        <a:pt x="35" y="120"/>
                      </a:lnTo>
                      <a:lnTo>
                        <a:pt x="69" y="35"/>
                      </a:lnTo>
                      <a:lnTo>
                        <a:pt x="103" y="1"/>
                      </a:lnTo>
                      <a:lnTo>
                        <a:pt x="137" y="18"/>
                      </a:lnTo>
                      <a:lnTo>
                        <a:pt x="172" y="52"/>
                      </a:lnTo>
                      <a:lnTo>
                        <a:pt x="206" y="155"/>
                      </a:lnTo>
                      <a:lnTo>
                        <a:pt x="240" y="274"/>
                      </a:lnTo>
                      <a:lnTo>
                        <a:pt x="240" y="274"/>
                      </a:lnTo>
                      <a:lnTo>
                        <a:pt x="343" y="565"/>
                      </a:lnTo>
                      <a:lnTo>
                        <a:pt x="480" y="856"/>
                      </a:lnTo>
                      <a:lnTo>
                        <a:pt x="480" y="856"/>
                      </a:lnTo>
                      <a:lnTo>
                        <a:pt x="668" y="1181"/>
                      </a:lnTo>
                      <a:lnTo>
                        <a:pt x="890" y="1472"/>
                      </a:lnTo>
                      <a:lnTo>
                        <a:pt x="1130" y="1746"/>
                      </a:lnTo>
                      <a:lnTo>
                        <a:pt x="1267" y="1866"/>
                      </a:lnTo>
                      <a:lnTo>
                        <a:pt x="1421" y="1985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" name="Google Shape;1681;p34">
                  <a:extLst>
                    <a:ext uri="{FF2B5EF4-FFF2-40B4-BE49-F238E27FC236}">
                      <a16:creationId xmlns:a16="http://schemas.microsoft.com/office/drawing/2014/main" id="{481E8B99-FC69-513E-3B3A-458EBD0E22E4}"/>
                    </a:ext>
                  </a:extLst>
                </p:cNvPr>
                <p:cNvSpPr/>
                <p:nvPr/>
              </p:nvSpPr>
              <p:spPr>
                <a:xfrm>
                  <a:off x="2276789" y="2258729"/>
                  <a:ext cx="183597" cy="10476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76" h="31247" extrusionOk="0">
                      <a:moveTo>
                        <a:pt x="2807" y="1"/>
                      </a:moveTo>
                      <a:lnTo>
                        <a:pt x="2687" y="18"/>
                      </a:lnTo>
                      <a:lnTo>
                        <a:pt x="2550" y="52"/>
                      </a:lnTo>
                      <a:lnTo>
                        <a:pt x="2430" y="86"/>
                      </a:lnTo>
                      <a:lnTo>
                        <a:pt x="2310" y="120"/>
                      </a:lnTo>
                      <a:lnTo>
                        <a:pt x="2208" y="189"/>
                      </a:lnTo>
                      <a:lnTo>
                        <a:pt x="2105" y="274"/>
                      </a:lnTo>
                      <a:lnTo>
                        <a:pt x="2037" y="343"/>
                      </a:lnTo>
                      <a:lnTo>
                        <a:pt x="1985" y="428"/>
                      </a:lnTo>
                      <a:lnTo>
                        <a:pt x="1900" y="617"/>
                      </a:lnTo>
                      <a:lnTo>
                        <a:pt x="1831" y="805"/>
                      </a:lnTo>
                      <a:lnTo>
                        <a:pt x="1797" y="1010"/>
                      </a:lnTo>
                      <a:lnTo>
                        <a:pt x="1711" y="1506"/>
                      </a:lnTo>
                      <a:lnTo>
                        <a:pt x="1660" y="2003"/>
                      </a:lnTo>
                      <a:lnTo>
                        <a:pt x="1626" y="2482"/>
                      </a:lnTo>
                      <a:lnTo>
                        <a:pt x="1626" y="2961"/>
                      </a:lnTo>
                      <a:lnTo>
                        <a:pt x="1626" y="3919"/>
                      </a:lnTo>
                      <a:lnTo>
                        <a:pt x="1626" y="4398"/>
                      </a:lnTo>
                      <a:lnTo>
                        <a:pt x="1626" y="4895"/>
                      </a:lnTo>
                      <a:lnTo>
                        <a:pt x="1609" y="5511"/>
                      </a:lnTo>
                      <a:lnTo>
                        <a:pt x="1557" y="6127"/>
                      </a:lnTo>
                      <a:lnTo>
                        <a:pt x="1506" y="6743"/>
                      </a:lnTo>
                      <a:lnTo>
                        <a:pt x="1438" y="7359"/>
                      </a:lnTo>
                      <a:lnTo>
                        <a:pt x="1301" y="8591"/>
                      </a:lnTo>
                      <a:lnTo>
                        <a:pt x="1164" y="9806"/>
                      </a:lnTo>
                      <a:lnTo>
                        <a:pt x="240" y="19474"/>
                      </a:lnTo>
                      <a:lnTo>
                        <a:pt x="137" y="20637"/>
                      </a:lnTo>
                      <a:lnTo>
                        <a:pt x="52" y="21801"/>
                      </a:lnTo>
                      <a:lnTo>
                        <a:pt x="17" y="22468"/>
                      </a:lnTo>
                      <a:lnTo>
                        <a:pt x="0" y="23119"/>
                      </a:lnTo>
                      <a:lnTo>
                        <a:pt x="0" y="23786"/>
                      </a:lnTo>
                      <a:lnTo>
                        <a:pt x="17" y="24453"/>
                      </a:lnTo>
                      <a:lnTo>
                        <a:pt x="52" y="25103"/>
                      </a:lnTo>
                      <a:lnTo>
                        <a:pt x="120" y="25754"/>
                      </a:lnTo>
                      <a:lnTo>
                        <a:pt x="206" y="26421"/>
                      </a:lnTo>
                      <a:lnTo>
                        <a:pt x="342" y="27054"/>
                      </a:lnTo>
                      <a:lnTo>
                        <a:pt x="496" y="27687"/>
                      </a:lnTo>
                      <a:lnTo>
                        <a:pt x="685" y="28303"/>
                      </a:lnTo>
                      <a:lnTo>
                        <a:pt x="804" y="28611"/>
                      </a:lnTo>
                      <a:lnTo>
                        <a:pt x="924" y="28902"/>
                      </a:lnTo>
                      <a:lnTo>
                        <a:pt x="1061" y="29210"/>
                      </a:lnTo>
                      <a:lnTo>
                        <a:pt x="1198" y="29501"/>
                      </a:lnTo>
                      <a:lnTo>
                        <a:pt x="1335" y="29724"/>
                      </a:lnTo>
                      <a:lnTo>
                        <a:pt x="1455" y="29946"/>
                      </a:lnTo>
                      <a:lnTo>
                        <a:pt x="1609" y="30134"/>
                      </a:lnTo>
                      <a:lnTo>
                        <a:pt x="1763" y="30357"/>
                      </a:lnTo>
                      <a:lnTo>
                        <a:pt x="2105" y="30836"/>
                      </a:lnTo>
                      <a:lnTo>
                        <a:pt x="2327" y="31127"/>
                      </a:lnTo>
                      <a:lnTo>
                        <a:pt x="2413" y="31212"/>
                      </a:lnTo>
                      <a:lnTo>
                        <a:pt x="2447" y="31247"/>
                      </a:lnTo>
                      <a:lnTo>
                        <a:pt x="2481" y="31161"/>
                      </a:lnTo>
                      <a:lnTo>
                        <a:pt x="2516" y="31075"/>
                      </a:lnTo>
                      <a:lnTo>
                        <a:pt x="2533" y="30990"/>
                      </a:lnTo>
                      <a:lnTo>
                        <a:pt x="2533" y="30904"/>
                      </a:lnTo>
                      <a:lnTo>
                        <a:pt x="2499" y="30716"/>
                      </a:lnTo>
                      <a:lnTo>
                        <a:pt x="2464" y="30528"/>
                      </a:lnTo>
                      <a:lnTo>
                        <a:pt x="2310" y="30032"/>
                      </a:lnTo>
                      <a:lnTo>
                        <a:pt x="2139" y="29553"/>
                      </a:lnTo>
                      <a:lnTo>
                        <a:pt x="1968" y="29056"/>
                      </a:lnTo>
                      <a:lnTo>
                        <a:pt x="1814" y="28577"/>
                      </a:lnTo>
                      <a:lnTo>
                        <a:pt x="1729" y="28286"/>
                      </a:lnTo>
                      <a:lnTo>
                        <a:pt x="1660" y="27978"/>
                      </a:lnTo>
                      <a:lnTo>
                        <a:pt x="1592" y="27653"/>
                      </a:lnTo>
                      <a:lnTo>
                        <a:pt x="1540" y="27311"/>
                      </a:lnTo>
                      <a:lnTo>
                        <a:pt x="1523" y="26986"/>
                      </a:lnTo>
                      <a:lnTo>
                        <a:pt x="1540" y="26661"/>
                      </a:lnTo>
                      <a:lnTo>
                        <a:pt x="1557" y="26507"/>
                      </a:lnTo>
                      <a:lnTo>
                        <a:pt x="1592" y="26353"/>
                      </a:lnTo>
                      <a:lnTo>
                        <a:pt x="1643" y="26216"/>
                      </a:lnTo>
                      <a:lnTo>
                        <a:pt x="1694" y="26079"/>
                      </a:lnTo>
                      <a:lnTo>
                        <a:pt x="1711" y="26079"/>
                      </a:lnTo>
                      <a:lnTo>
                        <a:pt x="1763" y="26096"/>
                      </a:lnTo>
                      <a:lnTo>
                        <a:pt x="1917" y="26199"/>
                      </a:lnTo>
                      <a:lnTo>
                        <a:pt x="2139" y="26387"/>
                      </a:lnTo>
                      <a:lnTo>
                        <a:pt x="2225" y="26507"/>
                      </a:lnTo>
                      <a:lnTo>
                        <a:pt x="2293" y="26644"/>
                      </a:lnTo>
                      <a:lnTo>
                        <a:pt x="2327" y="26780"/>
                      </a:lnTo>
                      <a:lnTo>
                        <a:pt x="2379" y="26917"/>
                      </a:lnTo>
                      <a:lnTo>
                        <a:pt x="2481" y="27294"/>
                      </a:lnTo>
                      <a:lnTo>
                        <a:pt x="2516" y="27431"/>
                      </a:lnTo>
                      <a:lnTo>
                        <a:pt x="2567" y="27585"/>
                      </a:lnTo>
                      <a:lnTo>
                        <a:pt x="2635" y="27704"/>
                      </a:lnTo>
                      <a:lnTo>
                        <a:pt x="2721" y="27824"/>
                      </a:lnTo>
                      <a:lnTo>
                        <a:pt x="2772" y="27876"/>
                      </a:lnTo>
                      <a:lnTo>
                        <a:pt x="2824" y="27927"/>
                      </a:lnTo>
                      <a:lnTo>
                        <a:pt x="2892" y="27961"/>
                      </a:lnTo>
                      <a:lnTo>
                        <a:pt x="2978" y="27978"/>
                      </a:lnTo>
                      <a:lnTo>
                        <a:pt x="3115" y="27978"/>
                      </a:lnTo>
                      <a:lnTo>
                        <a:pt x="3183" y="27961"/>
                      </a:lnTo>
                      <a:lnTo>
                        <a:pt x="3251" y="27927"/>
                      </a:lnTo>
                      <a:lnTo>
                        <a:pt x="3303" y="27893"/>
                      </a:lnTo>
                      <a:lnTo>
                        <a:pt x="3337" y="27824"/>
                      </a:lnTo>
                      <a:lnTo>
                        <a:pt x="3371" y="27773"/>
                      </a:lnTo>
                      <a:lnTo>
                        <a:pt x="3388" y="27704"/>
                      </a:lnTo>
                      <a:lnTo>
                        <a:pt x="3423" y="27568"/>
                      </a:lnTo>
                      <a:lnTo>
                        <a:pt x="3423" y="27414"/>
                      </a:lnTo>
                      <a:lnTo>
                        <a:pt x="3388" y="27037"/>
                      </a:lnTo>
                      <a:lnTo>
                        <a:pt x="3320" y="26644"/>
                      </a:lnTo>
                      <a:lnTo>
                        <a:pt x="3234" y="26250"/>
                      </a:lnTo>
                      <a:lnTo>
                        <a:pt x="3132" y="25873"/>
                      </a:lnTo>
                      <a:lnTo>
                        <a:pt x="2875" y="25103"/>
                      </a:lnTo>
                      <a:lnTo>
                        <a:pt x="2618" y="24368"/>
                      </a:lnTo>
                      <a:lnTo>
                        <a:pt x="2362" y="23598"/>
                      </a:lnTo>
                      <a:lnTo>
                        <a:pt x="2242" y="23204"/>
                      </a:lnTo>
                      <a:lnTo>
                        <a:pt x="2139" y="22811"/>
                      </a:lnTo>
                      <a:lnTo>
                        <a:pt x="2054" y="22417"/>
                      </a:lnTo>
                      <a:lnTo>
                        <a:pt x="1985" y="22006"/>
                      </a:lnTo>
                      <a:lnTo>
                        <a:pt x="1934" y="21613"/>
                      </a:lnTo>
                      <a:lnTo>
                        <a:pt x="1917" y="21202"/>
                      </a:lnTo>
                      <a:lnTo>
                        <a:pt x="1917" y="20945"/>
                      </a:lnTo>
                      <a:lnTo>
                        <a:pt x="1934" y="20689"/>
                      </a:lnTo>
                      <a:lnTo>
                        <a:pt x="1968" y="20449"/>
                      </a:lnTo>
                      <a:lnTo>
                        <a:pt x="2002" y="20192"/>
                      </a:lnTo>
                      <a:lnTo>
                        <a:pt x="2105" y="19696"/>
                      </a:lnTo>
                      <a:lnTo>
                        <a:pt x="2242" y="19200"/>
                      </a:lnTo>
                      <a:lnTo>
                        <a:pt x="2396" y="18721"/>
                      </a:lnTo>
                      <a:lnTo>
                        <a:pt x="2567" y="18242"/>
                      </a:lnTo>
                      <a:lnTo>
                        <a:pt x="2909" y="17283"/>
                      </a:lnTo>
                      <a:lnTo>
                        <a:pt x="3269" y="16274"/>
                      </a:lnTo>
                      <a:lnTo>
                        <a:pt x="3594" y="15281"/>
                      </a:lnTo>
                      <a:lnTo>
                        <a:pt x="3902" y="14255"/>
                      </a:lnTo>
                      <a:lnTo>
                        <a:pt x="4175" y="13245"/>
                      </a:lnTo>
                      <a:lnTo>
                        <a:pt x="4432" y="12218"/>
                      </a:lnTo>
                      <a:lnTo>
                        <a:pt x="4655" y="11175"/>
                      </a:lnTo>
                      <a:lnTo>
                        <a:pt x="4843" y="10148"/>
                      </a:lnTo>
                      <a:lnTo>
                        <a:pt x="5014" y="9104"/>
                      </a:lnTo>
                      <a:lnTo>
                        <a:pt x="5168" y="8043"/>
                      </a:lnTo>
                      <a:lnTo>
                        <a:pt x="5288" y="6999"/>
                      </a:lnTo>
                      <a:lnTo>
                        <a:pt x="5373" y="5938"/>
                      </a:lnTo>
                      <a:lnTo>
                        <a:pt x="5442" y="4895"/>
                      </a:lnTo>
                      <a:lnTo>
                        <a:pt x="5476" y="3834"/>
                      </a:lnTo>
                      <a:lnTo>
                        <a:pt x="5476" y="2773"/>
                      </a:lnTo>
                      <a:lnTo>
                        <a:pt x="5476" y="1712"/>
                      </a:lnTo>
                      <a:lnTo>
                        <a:pt x="5425" y="651"/>
                      </a:lnTo>
                      <a:lnTo>
                        <a:pt x="5151" y="514"/>
                      </a:lnTo>
                      <a:lnTo>
                        <a:pt x="4877" y="394"/>
                      </a:lnTo>
                      <a:lnTo>
                        <a:pt x="4586" y="274"/>
                      </a:lnTo>
                      <a:lnTo>
                        <a:pt x="4295" y="189"/>
                      </a:lnTo>
                      <a:lnTo>
                        <a:pt x="3987" y="120"/>
                      </a:lnTo>
                      <a:lnTo>
                        <a:pt x="3696" y="69"/>
                      </a:lnTo>
                      <a:lnTo>
                        <a:pt x="3388" y="18"/>
                      </a:lnTo>
                      <a:lnTo>
                        <a:pt x="3080" y="1"/>
                      </a:lnTo>
                      <a:close/>
                    </a:path>
                  </a:pathLst>
                </a:custGeom>
                <a:solidFill>
                  <a:srgbClr val="F4D8B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" name="Google Shape;1682;p34">
                  <a:extLst>
                    <a:ext uri="{FF2B5EF4-FFF2-40B4-BE49-F238E27FC236}">
                      <a16:creationId xmlns:a16="http://schemas.microsoft.com/office/drawing/2014/main" id="{B6B78F08-CD56-8D72-778A-5DD3C7754492}"/>
                    </a:ext>
                  </a:extLst>
                </p:cNvPr>
                <p:cNvSpPr/>
                <p:nvPr/>
              </p:nvSpPr>
              <p:spPr>
                <a:xfrm>
                  <a:off x="2276789" y="2258729"/>
                  <a:ext cx="183597" cy="10476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76" h="31247" fill="none" extrusionOk="0">
                      <a:moveTo>
                        <a:pt x="240" y="19474"/>
                      </a:moveTo>
                      <a:lnTo>
                        <a:pt x="240" y="19474"/>
                      </a:lnTo>
                      <a:lnTo>
                        <a:pt x="137" y="20637"/>
                      </a:lnTo>
                      <a:lnTo>
                        <a:pt x="52" y="21801"/>
                      </a:lnTo>
                      <a:lnTo>
                        <a:pt x="52" y="21801"/>
                      </a:lnTo>
                      <a:lnTo>
                        <a:pt x="17" y="22468"/>
                      </a:lnTo>
                      <a:lnTo>
                        <a:pt x="0" y="23119"/>
                      </a:lnTo>
                      <a:lnTo>
                        <a:pt x="0" y="23786"/>
                      </a:lnTo>
                      <a:lnTo>
                        <a:pt x="17" y="24453"/>
                      </a:lnTo>
                      <a:lnTo>
                        <a:pt x="52" y="25103"/>
                      </a:lnTo>
                      <a:lnTo>
                        <a:pt x="120" y="25754"/>
                      </a:lnTo>
                      <a:lnTo>
                        <a:pt x="206" y="26421"/>
                      </a:lnTo>
                      <a:lnTo>
                        <a:pt x="342" y="27054"/>
                      </a:lnTo>
                      <a:lnTo>
                        <a:pt x="342" y="27054"/>
                      </a:lnTo>
                      <a:lnTo>
                        <a:pt x="496" y="27687"/>
                      </a:lnTo>
                      <a:lnTo>
                        <a:pt x="685" y="28303"/>
                      </a:lnTo>
                      <a:lnTo>
                        <a:pt x="804" y="28611"/>
                      </a:lnTo>
                      <a:lnTo>
                        <a:pt x="924" y="28902"/>
                      </a:lnTo>
                      <a:lnTo>
                        <a:pt x="1061" y="29210"/>
                      </a:lnTo>
                      <a:lnTo>
                        <a:pt x="1198" y="29501"/>
                      </a:lnTo>
                      <a:lnTo>
                        <a:pt x="1198" y="29501"/>
                      </a:lnTo>
                      <a:lnTo>
                        <a:pt x="1335" y="29724"/>
                      </a:lnTo>
                      <a:lnTo>
                        <a:pt x="1455" y="29946"/>
                      </a:lnTo>
                      <a:lnTo>
                        <a:pt x="1609" y="30134"/>
                      </a:lnTo>
                      <a:lnTo>
                        <a:pt x="1763" y="30357"/>
                      </a:lnTo>
                      <a:lnTo>
                        <a:pt x="1763" y="30357"/>
                      </a:lnTo>
                      <a:lnTo>
                        <a:pt x="2105" y="30836"/>
                      </a:lnTo>
                      <a:lnTo>
                        <a:pt x="2327" y="31127"/>
                      </a:lnTo>
                      <a:lnTo>
                        <a:pt x="2413" y="31212"/>
                      </a:lnTo>
                      <a:lnTo>
                        <a:pt x="2447" y="31247"/>
                      </a:lnTo>
                      <a:lnTo>
                        <a:pt x="2447" y="31247"/>
                      </a:lnTo>
                      <a:lnTo>
                        <a:pt x="2481" y="31161"/>
                      </a:lnTo>
                      <a:lnTo>
                        <a:pt x="2516" y="31075"/>
                      </a:lnTo>
                      <a:lnTo>
                        <a:pt x="2533" y="30990"/>
                      </a:lnTo>
                      <a:lnTo>
                        <a:pt x="2533" y="30904"/>
                      </a:lnTo>
                      <a:lnTo>
                        <a:pt x="2499" y="30716"/>
                      </a:lnTo>
                      <a:lnTo>
                        <a:pt x="2464" y="30528"/>
                      </a:lnTo>
                      <a:lnTo>
                        <a:pt x="2464" y="30528"/>
                      </a:lnTo>
                      <a:lnTo>
                        <a:pt x="2310" y="30032"/>
                      </a:lnTo>
                      <a:lnTo>
                        <a:pt x="2139" y="29553"/>
                      </a:lnTo>
                      <a:lnTo>
                        <a:pt x="1968" y="29056"/>
                      </a:lnTo>
                      <a:lnTo>
                        <a:pt x="1814" y="28577"/>
                      </a:lnTo>
                      <a:lnTo>
                        <a:pt x="1814" y="28577"/>
                      </a:lnTo>
                      <a:lnTo>
                        <a:pt x="1729" y="28286"/>
                      </a:lnTo>
                      <a:lnTo>
                        <a:pt x="1660" y="27978"/>
                      </a:lnTo>
                      <a:lnTo>
                        <a:pt x="1592" y="27653"/>
                      </a:lnTo>
                      <a:lnTo>
                        <a:pt x="1540" y="27311"/>
                      </a:lnTo>
                      <a:lnTo>
                        <a:pt x="1523" y="26986"/>
                      </a:lnTo>
                      <a:lnTo>
                        <a:pt x="1540" y="26661"/>
                      </a:lnTo>
                      <a:lnTo>
                        <a:pt x="1557" y="26507"/>
                      </a:lnTo>
                      <a:lnTo>
                        <a:pt x="1592" y="26353"/>
                      </a:lnTo>
                      <a:lnTo>
                        <a:pt x="1643" y="26216"/>
                      </a:lnTo>
                      <a:lnTo>
                        <a:pt x="1694" y="26079"/>
                      </a:lnTo>
                      <a:lnTo>
                        <a:pt x="1694" y="26079"/>
                      </a:lnTo>
                      <a:lnTo>
                        <a:pt x="1711" y="26079"/>
                      </a:lnTo>
                      <a:lnTo>
                        <a:pt x="1763" y="26096"/>
                      </a:lnTo>
                      <a:lnTo>
                        <a:pt x="1917" y="26199"/>
                      </a:lnTo>
                      <a:lnTo>
                        <a:pt x="2139" y="26387"/>
                      </a:lnTo>
                      <a:lnTo>
                        <a:pt x="2139" y="26387"/>
                      </a:lnTo>
                      <a:lnTo>
                        <a:pt x="2225" y="26507"/>
                      </a:lnTo>
                      <a:lnTo>
                        <a:pt x="2293" y="26644"/>
                      </a:lnTo>
                      <a:lnTo>
                        <a:pt x="2327" y="26780"/>
                      </a:lnTo>
                      <a:lnTo>
                        <a:pt x="2379" y="26917"/>
                      </a:lnTo>
                      <a:lnTo>
                        <a:pt x="2379" y="26917"/>
                      </a:lnTo>
                      <a:lnTo>
                        <a:pt x="2481" y="27294"/>
                      </a:lnTo>
                      <a:lnTo>
                        <a:pt x="2481" y="27294"/>
                      </a:lnTo>
                      <a:lnTo>
                        <a:pt x="2516" y="27431"/>
                      </a:lnTo>
                      <a:lnTo>
                        <a:pt x="2567" y="27585"/>
                      </a:lnTo>
                      <a:lnTo>
                        <a:pt x="2635" y="27704"/>
                      </a:lnTo>
                      <a:lnTo>
                        <a:pt x="2721" y="27824"/>
                      </a:lnTo>
                      <a:lnTo>
                        <a:pt x="2721" y="27824"/>
                      </a:lnTo>
                      <a:lnTo>
                        <a:pt x="2772" y="27876"/>
                      </a:lnTo>
                      <a:lnTo>
                        <a:pt x="2824" y="27927"/>
                      </a:lnTo>
                      <a:lnTo>
                        <a:pt x="2892" y="27961"/>
                      </a:lnTo>
                      <a:lnTo>
                        <a:pt x="2978" y="27978"/>
                      </a:lnTo>
                      <a:lnTo>
                        <a:pt x="3046" y="27978"/>
                      </a:lnTo>
                      <a:lnTo>
                        <a:pt x="3115" y="27978"/>
                      </a:lnTo>
                      <a:lnTo>
                        <a:pt x="3183" y="27961"/>
                      </a:lnTo>
                      <a:lnTo>
                        <a:pt x="3251" y="27927"/>
                      </a:lnTo>
                      <a:lnTo>
                        <a:pt x="3251" y="27927"/>
                      </a:lnTo>
                      <a:lnTo>
                        <a:pt x="3303" y="27893"/>
                      </a:lnTo>
                      <a:lnTo>
                        <a:pt x="3337" y="27824"/>
                      </a:lnTo>
                      <a:lnTo>
                        <a:pt x="3371" y="27773"/>
                      </a:lnTo>
                      <a:lnTo>
                        <a:pt x="3388" y="27704"/>
                      </a:lnTo>
                      <a:lnTo>
                        <a:pt x="3423" y="27568"/>
                      </a:lnTo>
                      <a:lnTo>
                        <a:pt x="3423" y="27414"/>
                      </a:lnTo>
                      <a:lnTo>
                        <a:pt x="3423" y="27414"/>
                      </a:lnTo>
                      <a:lnTo>
                        <a:pt x="3388" y="27037"/>
                      </a:lnTo>
                      <a:lnTo>
                        <a:pt x="3320" y="26644"/>
                      </a:lnTo>
                      <a:lnTo>
                        <a:pt x="3234" y="26250"/>
                      </a:lnTo>
                      <a:lnTo>
                        <a:pt x="3132" y="25873"/>
                      </a:lnTo>
                      <a:lnTo>
                        <a:pt x="2875" y="25103"/>
                      </a:lnTo>
                      <a:lnTo>
                        <a:pt x="2618" y="24368"/>
                      </a:lnTo>
                      <a:lnTo>
                        <a:pt x="2618" y="24368"/>
                      </a:lnTo>
                      <a:lnTo>
                        <a:pt x="2362" y="23598"/>
                      </a:lnTo>
                      <a:lnTo>
                        <a:pt x="2242" y="23204"/>
                      </a:lnTo>
                      <a:lnTo>
                        <a:pt x="2139" y="22811"/>
                      </a:lnTo>
                      <a:lnTo>
                        <a:pt x="2054" y="22417"/>
                      </a:lnTo>
                      <a:lnTo>
                        <a:pt x="1985" y="22006"/>
                      </a:lnTo>
                      <a:lnTo>
                        <a:pt x="1934" y="21613"/>
                      </a:lnTo>
                      <a:lnTo>
                        <a:pt x="1917" y="21202"/>
                      </a:lnTo>
                      <a:lnTo>
                        <a:pt x="1917" y="21202"/>
                      </a:lnTo>
                      <a:lnTo>
                        <a:pt x="1917" y="20945"/>
                      </a:lnTo>
                      <a:lnTo>
                        <a:pt x="1934" y="20689"/>
                      </a:lnTo>
                      <a:lnTo>
                        <a:pt x="1968" y="20449"/>
                      </a:lnTo>
                      <a:lnTo>
                        <a:pt x="2002" y="20192"/>
                      </a:lnTo>
                      <a:lnTo>
                        <a:pt x="2105" y="19696"/>
                      </a:lnTo>
                      <a:lnTo>
                        <a:pt x="2242" y="19200"/>
                      </a:lnTo>
                      <a:lnTo>
                        <a:pt x="2396" y="18721"/>
                      </a:lnTo>
                      <a:lnTo>
                        <a:pt x="2567" y="18242"/>
                      </a:lnTo>
                      <a:lnTo>
                        <a:pt x="2909" y="17283"/>
                      </a:lnTo>
                      <a:lnTo>
                        <a:pt x="2909" y="17283"/>
                      </a:lnTo>
                      <a:lnTo>
                        <a:pt x="3269" y="16274"/>
                      </a:lnTo>
                      <a:lnTo>
                        <a:pt x="3594" y="15281"/>
                      </a:lnTo>
                      <a:lnTo>
                        <a:pt x="3902" y="14255"/>
                      </a:lnTo>
                      <a:lnTo>
                        <a:pt x="4175" y="13245"/>
                      </a:lnTo>
                      <a:lnTo>
                        <a:pt x="4432" y="12218"/>
                      </a:lnTo>
                      <a:lnTo>
                        <a:pt x="4655" y="11175"/>
                      </a:lnTo>
                      <a:lnTo>
                        <a:pt x="4843" y="10148"/>
                      </a:lnTo>
                      <a:lnTo>
                        <a:pt x="5014" y="9104"/>
                      </a:lnTo>
                      <a:lnTo>
                        <a:pt x="5168" y="8043"/>
                      </a:lnTo>
                      <a:lnTo>
                        <a:pt x="5288" y="6999"/>
                      </a:lnTo>
                      <a:lnTo>
                        <a:pt x="5373" y="5938"/>
                      </a:lnTo>
                      <a:lnTo>
                        <a:pt x="5442" y="4895"/>
                      </a:lnTo>
                      <a:lnTo>
                        <a:pt x="5476" y="3834"/>
                      </a:lnTo>
                      <a:lnTo>
                        <a:pt x="5476" y="2773"/>
                      </a:lnTo>
                      <a:lnTo>
                        <a:pt x="5476" y="1712"/>
                      </a:lnTo>
                      <a:lnTo>
                        <a:pt x="5425" y="651"/>
                      </a:lnTo>
                      <a:lnTo>
                        <a:pt x="5425" y="651"/>
                      </a:lnTo>
                      <a:lnTo>
                        <a:pt x="5151" y="514"/>
                      </a:lnTo>
                      <a:lnTo>
                        <a:pt x="4877" y="394"/>
                      </a:lnTo>
                      <a:lnTo>
                        <a:pt x="4586" y="274"/>
                      </a:lnTo>
                      <a:lnTo>
                        <a:pt x="4295" y="189"/>
                      </a:lnTo>
                      <a:lnTo>
                        <a:pt x="3987" y="120"/>
                      </a:lnTo>
                      <a:lnTo>
                        <a:pt x="3696" y="69"/>
                      </a:lnTo>
                      <a:lnTo>
                        <a:pt x="3388" y="18"/>
                      </a:lnTo>
                      <a:lnTo>
                        <a:pt x="3080" y="1"/>
                      </a:lnTo>
                      <a:lnTo>
                        <a:pt x="3080" y="1"/>
                      </a:lnTo>
                      <a:lnTo>
                        <a:pt x="2807" y="1"/>
                      </a:lnTo>
                      <a:lnTo>
                        <a:pt x="2687" y="18"/>
                      </a:lnTo>
                      <a:lnTo>
                        <a:pt x="2550" y="52"/>
                      </a:lnTo>
                      <a:lnTo>
                        <a:pt x="2430" y="86"/>
                      </a:lnTo>
                      <a:lnTo>
                        <a:pt x="2310" y="120"/>
                      </a:lnTo>
                      <a:lnTo>
                        <a:pt x="2208" y="189"/>
                      </a:lnTo>
                      <a:lnTo>
                        <a:pt x="2105" y="274"/>
                      </a:lnTo>
                      <a:lnTo>
                        <a:pt x="2105" y="274"/>
                      </a:lnTo>
                      <a:lnTo>
                        <a:pt x="2037" y="343"/>
                      </a:lnTo>
                      <a:lnTo>
                        <a:pt x="1985" y="428"/>
                      </a:lnTo>
                      <a:lnTo>
                        <a:pt x="1900" y="617"/>
                      </a:lnTo>
                      <a:lnTo>
                        <a:pt x="1831" y="805"/>
                      </a:lnTo>
                      <a:lnTo>
                        <a:pt x="1797" y="1010"/>
                      </a:lnTo>
                      <a:lnTo>
                        <a:pt x="1797" y="1010"/>
                      </a:lnTo>
                      <a:lnTo>
                        <a:pt x="1711" y="1506"/>
                      </a:lnTo>
                      <a:lnTo>
                        <a:pt x="1660" y="2003"/>
                      </a:lnTo>
                      <a:lnTo>
                        <a:pt x="1626" y="2482"/>
                      </a:lnTo>
                      <a:lnTo>
                        <a:pt x="1626" y="2961"/>
                      </a:lnTo>
                      <a:lnTo>
                        <a:pt x="1626" y="3919"/>
                      </a:lnTo>
                      <a:lnTo>
                        <a:pt x="1626" y="4398"/>
                      </a:lnTo>
                      <a:lnTo>
                        <a:pt x="1626" y="4895"/>
                      </a:lnTo>
                      <a:lnTo>
                        <a:pt x="1626" y="4895"/>
                      </a:lnTo>
                      <a:lnTo>
                        <a:pt x="1609" y="5511"/>
                      </a:lnTo>
                      <a:lnTo>
                        <a:pt x="1557" y="6127"/>
                      </a:lnTo>
                      <a:lnTo>
                        <a:pt x="1506" y="6743"/>
                      </a:lnTo>
                      <a:lnTo>
                        <a:pt x="1438" y="7359"/>
                      </a:lnTo>
                      <a:lnTo>
                        <a:pt x="1301" y="8591"/>
                      </a:lnTo>
                      <a:lnTo>
                        <a:pt x="1164" y="9806"/>
                      </a:lnTo>
                      <a:lnTo>
                        <a:pt x="1164" y="9806"/>
                      </a:lnTo>
                      <a:lnTo>
                        <a:pt x="240" y="19474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" name="Google Shape;1683;p34">
                  <a:extLst>
                    <a:ext uri="{FF2B5EF4-FFF2-40B4-BE49-F238E27FC236}">
                      <a16:creationId xmlns:a16="http://schemas.microsoft.com/office/drawing/2014/main" id="{773243AA-E56C-92B6-6B20-87A03EEB5040}"/>
                    </a:ext>
                  </a:extLst>
                </p:cNvPr>
                <p:cNvSpPr/>
                <p:nvPr/>
              </p:nvSpPr>
              <p:spPr>
                <a:xfrm>
                  <a:off x="2419651" y="2903033"/>
                  <a:ext cx="580026" cy="15662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00" h="46716" extrusionOk="0">
                      <a:moveTo>
                        <a:pt x="17300" y="0"/>
                      </a:moveTo>
                      <a:lnTo>
                        <a:pt x="633" y="479"/>
                      </a:lnTo>
                      <a:lnTo>
                        <a:pt x="479" y="3354"/>
                      </a:lnTo>
                      <a:lnTo>
                        <a:pt x="359" y="6212"/>
                      </a:lnTo>
                      <a:lnTo>
                        <a:pt x="240" y="9086"/>
                      </a:lnTo>
                      <a:lnTo>
                        <a:pt x="154" y="11961"/>
                      </a:lnTo>
                      <a:lnTo>
                        <a:pt x="86" y="14836"/>
                      </a:lnTo>
                      <a:lnTo>
                        <a:pt x="51" y="17711"/>
                      </a:lnTo>
                      <a:lnTo>
                        <a:pt x="17" y="20585"/>
                      </a:lnTo>
                      <a:lnTo>
                        <a:pt x="0" y="23460"/>
                      </a:lnTo>
                      <a:lnTo>
                        <a:pt x="17" y="26318"/>
                      </a:lnTo>
                      <a:lnTo>
                        <a:pt x="51" y="29193"/>
                      </a:lnTo>
                      <a:lnTo>
                        <a:pt x="103" y="32067"/>
                      </a:lnTo>
                      <a:lnTo>
                        <a:pt x="171" y="34942"/>
                      </a:lnTo>
                      <a:lnTo>
                        <a:pt x="257" y="37817"/>
                      </a:lnTo>
                      <a:lnTo>
                        <a:pt x="359" y="40692"/>
                      </a:lnTo>
                      <a:lnTo>
                        <a:pt x="479" y="43549"/>
                      </a:lnTo>
                      <a:lnTo>
                        <a:pt x="616" y="46424"/>
                      </a:lnTo>
                      <a:lnTo>
                        <a:pt x="975" y="46475"/>
                      </a:lnTo>
                      <a:lnTo>
                        <a:pt x="1335" y="46510"/>
                      </a:lnTo>
                      <a:lnTo>
                        <a:pt x="1694" y="46527"/>
                      </a:lnTo>
                      <a:lnTo>
                        <a:pt x="2053" y="46544"/>
                      </a:lnTo>
                      <a:lnTo>
                        <a:pt x="2413" y="46527"/>
                      </a:lnTo>
                      <a:lnTo>
                        <a:pt x="2772" y="46493"/>
                      </a:lnTo>
                      <a:lnTo>
                        <a:pt x="3131" y="46458"/>
                      </a:lnTo>
                      <a:lnTo>
                        <a:pt x="3491" y="46390"/>
                      </a:lnTo>
                      <a:lnTo>
                        <a:pt x="4261" y="38433"/>
                      </a:lnTo>
                      <a:lnTo>
                        <a:pt x="4672" y="34446"/>
                      </a:lnTo>
                      <a:lnTo>
                        <a:pt x="5082" y="30476"/>
                      </a:lnTo>
                      <a:lnTo>
                        <a:pt x="5493" y="26506"/>
                      </a:lnTo>
                      <a:lnTo>
                        <a:pt x="5938" y="22519"/>
                      </a:lnTo>
                      <a:lnTo>
                        <a:pt x="6383" y="18549"/>
                      </a:lnTo>
                      <a:lnTo>
                        <a:pt x="6845" y="14579"/>
                      </a:lnTo>
                      <a:lnTo>
                        <a:pt x="6982" y="13570"/>
                      </a:lnTo>
                      <a:lnTo>
                        <a:pt x="7050" y="13073"/>
                      </a:lnTo>
                      <a:lnTo>
                        <a:pt x="7153" y="12577"/>
                      </a:lnTo>
                      <a:lnTo>
                        <a:pt x="7255" y="12081"/>
                      </a:lnTo>
                      <a:lnTo>
                        <a:pt x="7392" y="11602"/>
                      </a:lnTo>
                      <a:lnTo>
                        <a:pt x="7563" y="11123"/>
                      </a:lnTo>
                      <a:lnTo>
                        <a:pt x="7752" y="10661"/>
                      </a:lnTo>
                      <a:lnTo>
                        <a:pt x="7820" y="10524"/>
                      </a:lnTo>
                      <a:lnTo>
                        <a:pt x="7889" y="10404"/>
                      </a:lnTo>
                      <a:lnTo>
                        <a:pt x="7991" y="10301"/>
                      </a:lnTo>
                      <a:lnTo>
                        <a:pt x="8094" y="10233"/>
                      </a:lnTo>
                      <a:lnTo>
                        <a:pt x="8197" y="10199"/>
                      </a:lnTo>
                      <a:lnTo>
                        <a:pt x="8282" y="10182"/>
                      </a:lnTo>
                      <a:lnTo>
                        <a:pt x="8368" y="10182"/>
                      </a:lnTo>
                      <a:lnTo>
                        <a:pt x="8453" y="10199"/>
                      </a:lnTo>
                      <a:lnTo>
                        <a:pt x="8522" y="10233"/>
                      </a:lnTo>
                      <a:lnTo>
                        <a:pt x="8607" y="10267"/>
                      </a:lnTo>
                      <a:lnTo>
                        <a:pt x="8676" y="10336"/>
                      </a:lnTo>
                      <a:lnTo>
                        <a:pt x="8744" y="10404"/>
                      </a:lnTo>
                      <a:lnTo>
                        <a:pt x="8881" y="10575"/>
                      </a:lnTo>
                      <a:lnTo>
                        <a:pt x="8984" y="10746"/>
                      </a:lnTo>
                      <a:lnTo>
                        <a:pt x="9069" y="10952"/>
                      </a:lnTo>
                      <a:lnTo>
                        <a:pt x="9138" y="11157"/>
                      </a:lnTo>
                      <a:lnTo>
                        <a:pt x="9257" y="11687"/>
                      </a:lnTo>
                      <a:lnTo>
                        <a:pt x="9377" y="12218"/>
                      </a:lnTo>
                      <a:lnTo>
                        <a:pt x="9463" y="12748"/>
                      </a:lnTo>
                      <a:lnTo>
                        <a:pt x="9565" y="13279"/>
                      </a:lnTo>
                      <a:lnTo>
                        <a:pt x="9702" y="14357"/>
                      </a:lnTo>
                      <a:lnTo>
                        <a:pt x="9839" y="15418"/>
                      </a:lnTo>
                      <a:lnTo>
                        <a:pt x="10062" y="17454"/>
                      </a:lnTo>
                      <a:lnTo>
                        <a:pt x="10250" y="19490"/>
                      </a:lnTo>
                      <a:lnTo>
                        <a:pt x="10404" y="21509"/>
                      </a:lnTo>
                      <a:lnTo>
                        <a:pt x="10541" y="23546"/>
                      </a:lnTo>
                      <a:lnTo>
                        <a:pt x="10661" y="25582"/>
                      </a:lnTo>
                      <a:lnTo>
                        <a:pt x="10763" y="27635"/>
                      </a:lnTo>
                      <a:lnTo>
                        <a:pt x="10832" y="29672"/>
                      </a:lnTo>
                      <a:lnTo>
                        <a:pt x="10900" y="31708"/>
                      </a:lnTo>
                      <a:lnTo>
                        <a:pt x="10934" y="33471"/>
                      </a:lnTo>
                      <a:lnTo>
                        <a:pt x="10952" y="35284"/>
                      </a:lnTo>
                      <a:lnTo>
                        <a:pt x="10969" y="37132"/>
                      </a:lnTo>
                      <a:lnTo>
                        <a:pt x="10969" y="38981"/>
                      </a:lnTo>
                      <a:lnTo>
                        <a:pt x="10952" y="40846"/>
                      </a:lnTo>
                      <a:lnTo>
                        <a:pt x="10917" y="42677"/>
                      </a:lnTo>
                      <a:lnTo>
                        <a:pt x="10849" y="46270"/>
                      </a:lnTo>
                      <a:lnTo>
                        <a:pt x="10849" y="46321"/>
                      </a:lnTo>
                      <a:lnTo>
                        <a:pt x="10866" y="46373"/>
                      </a:lnTo>
                      <a:lnTo>
                        <a:pt x="10917" y="46441"/>
                      </a:lnTo>
                      <a:lnTo>
                        <a:pt x="10986" y="46475"/>
                      </a:lnTo>
                      <a:lnTo>
                        <a:pt x="11123" y="46544"/>
                      </a:lnTo>
                      <a:lnTo>
                        <a:pt x="11260" y="46595"/>
                      </a:lnTo>
                      <a:lnTo>
                        <a:pt x="11414" y="46647"/>
                      </a:lnTo>
                      <a:lnTo>
                        <a:pt x="11585" y="46664"/>
                      </a:lnTo>
                      <a:lnTo>
                        <a:pt x="11927" y="46715"/>
                      </a:lnTo>
                      <a:lnTo>
                        <a:pt x="12646" y="46715"/>
                      </a:lnTo>
                      <a:lnTo>
                        <a:pt x="13005" y="46698"/>
                      </a:lnTo>
                      <a:lnTo>
                        <a:pt x="13672" y="46664"/>
                      </a:lnTo>
                      <a:lnTo>
                        <a:pt x="13775" y="46647"/>
                      </a:lnTo>
                      <a:lnTo>
                        <a:pt x="13809" y="46629"/>
                      </a:lnTo>
                      <a:lnTo>
                        <a:pt x="13843" y="46612"/>
                      </a:lnTo>
                      <a:lnTo>
                        <a:pt x="13895" y="46544"/>
                      </a:lnTo>
                      <a:lnTo>
                        <a:pt x="13912" y="46475"/>
                      </a:lnTo>
                      <a:lnTo>
                        <a:pt x="14100" y="45500"/>
                      </a:lnTo>
                      <a:lnTo>
                        <a:pt x="14271" y="44490"/>
                      </a:lnTo>
                      <a:lnTo>
                        <a:pt x="14425" y="43498"/>
                      </a:lnTo>
                      <a:lnTo>
                        <a:pt x="14579" y="42471"/>
                      </a:lnTo>
                      <a:lnTo>
                        <a:pt x="14699" y="41445"/>
                      </a:lnTo>
                      <a:lnTo>
                        <a:pt x="14819" y="40418"/>
                      </a:lnTo>
                      <a:lnTo>
                        <a:pt x="15041" y="38364"/>
                      </a:lnTo>
                      <a:lnTo>
                        <a:pt x="15212" y="36294"/>
                      </a:lnTo>
                      <a:lnTo>
                        <a:pt x="15383" y="34223"/>
                      </a:lnTo>
                      <a:lnTo>
                        <a:pt x="15555" y="32187"/>
                      </a:lnTo>
                      <a:lnTo>
                        <a:pt x="15726" y="30185"/>
                      </a:lnTo>
                      <a:lnTo>
                        <a:pt x="15897" y="28166"/>
                      </a:lnTo>
                      <a:lnTo>
                        <a:pt x="16068" y="26147"/>
                      </a:lnTo>
                      <a:lnTo>
                        <a:pt x="16222" y="24128"/>
                      </a:lnTo>
                      <a:lnTo>
                        <a:pt x="16359" y="22108"/>
                      </a:lnTo>
                      <a:lnTo>
                        <a:pt x="16479" y="20089"/>
                      </a:lnTo>
                      <a:lnTo>
                        <a:pt x="16598" y="18070"/>
                      </a:lnTo>
                      <a:lnTo>
                        <a:pt x="16804" y="14032"/>
                      </a:lnTo>
                      <a:lnTo>
                        <a:pt x="16958" y="10524"/>
                      </a:lnTo>
                      <a:lnTo>
                        <a:pt x="17078" y="7016"/>
                      </a:lnTo>
                      <a:lnTo>
                        <a:pt x="17197" y="3508"/>
                      </a:lnTo>
                      <a:lnTo>
                        <a:pt x="17300" y="0"/>
                      </a:lnTo>
                      <a:close/>
                    </a:path>
                  </a:pathLst>
                </a:custGeom>
                <a:solidFill>
                  <a:srgbClr val="74E8B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" name="Google Shape;1684;p34">
                  <a:extLst>
                    <a:ext uri="{FF2B5EF4-FFF2-40B4-BE49-F238E27FC236}">
                      <a16:creationId xmlns:a16="http://schemas.microsoft.com/office/drawing/2014/main" id="{9F46F381-5047-C1AF-75C4-0ABA42AEF18E}"/>
                    </a:ext>
                  </a:extLst>
                </p:cNvPr>
                <p:cNvSpPr/>
                <p:nvPr/>
              </p:nvSpPr>
              <p:spPr>
                <a:xfrm>
                  <a:off x="2419651" y="2903033"/>
                  <a:ext cx="580026" cy="15662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00" h="46716" fill="none" extrusionOk="0">
                      <a:moveTo>
                        <a:pt x="633" y="479"/>
                      </a:moveTo>
                      <a:lnTo>
                        <a:pt x="633" y="479"/>
                      </a:lnTo>
                      <a:lnTo>
                        <a:pt x="479" y="3354"/>
                      </a:lnTo>
                      <a:lnTo>
                        <a:pt x="359" y="6212"/>
                      </a:lnTo>
                      <a:lnTo>
                        <a:pt x="240" y="9086"/>
                      </a:lnTo>
                      <a:lnTo>
                        <a:pt x="154" y="11961"/>
                      </a:lnTo>
                      <a:lnTo>
                        <a:pt x="86" y="14836"/>
                      </a:lnTo>
                      <a:lnTo>
                        <a:pt x="51" y="17711"/>
                      </a:lnTo>
                      <a:lnTo>
                        <a:pt x="17" y="20585"/>
                      </a:lnTo>
                      <a:lnTo>
                        <a:pt x="0" y="23460"/>
                      </a:lnTo>
                      <a:lnTo>
                        <a:pt x="17" y="26318"/>
                      </a:lnTo>
                      <a:lnTo>
                        <a:pt x="51" y="29193"/>
                      </a:lnTo>
                      <a:lnTo>
                        <a:pt x="103" y="32067"/>
                      </a:lnTo>
                      <a:lnTo>
                        <a:pt x="171" y="34942"/>
                      </a:lnTo>
                      <a:lnTo>
                        <a:pt x="257" y="37817"/>
                      </a:lnTo>
                      <a:lnTo>
                        <a:pt x="359" y="40692"/>
                      </a:lnTo>
                      <a:lnTo>
                        <a:pt x="479" y="43549"/>
                      </a:lnTo>
                      <a:lnTo>
                        <a:pt x="616" y="46424"/>
                      </a:lnTo>
                      <a:lnTo>
                        <a:pt x="616" y="46424"/>
                      </a:lnTo>
                      <a:lnTo>
                        <a:pt x="975" y="46475"/>
                      </a:lnTo>
                      <a:lnTo>
                        <a:pt x="1335" y="46510"/>
                      </a:lnTo>
                      <a:lnTo>
                        <a:pt x="1694" y="46527"/>
                      </a:lnTo>
                      <a:lnTo>
                        <a:pt x="2053" y="46544"/>
                      </a:lnTo>
                      <a:lnTo>
                        <a:pt x="2413" y="46527"/>
                      </a:lnTo>
                      <a:lnTo>
                        <a:pt x="2772" y="46493"/>
                      </a:lnTo>
                      <a:lnTo>
                        <a:pt x="3131" y="46458"/>
                      </a:lnTo>
                      <a:lnTo>
                        <a:pt x="3491" y="46390"/>
                      </a:lnTo>
                      <a:lnTo>
                        <a:pt x="3491" y="46390"/>
                      </a:lnTo>
                      <a:lnTo>
                        <a:pt x="4261" y="38433"/>
                      </a:lnTo>
                      <a:lnTo>
                        <a:pt x="4672" y="34446"/>
                      </a:lnTo>
                      <a:lnTo>
                        <a:pt x="5082" y="30476"/>
                      </a:lnTo>
                      <a:lnTo>
                        <a:pt x="5493" y="26506"/>
                      </a:lnTo>
                      <a:lnTo>
                        <a:pt x="5938" y="22519"/>
                      </a:lnTo>
                      <a:lnTo>
                        <a:pt x="6383" y="18549"/>
                      </a:lnTo>
                      <a:lnTo>
                        <a:pt x="6845" y="14579"/>
                      </a:lnTo>
                      <a:lnTo>
                        <a:pt x="6845" y="14579"/>
                      </a:lnTo>
                      <a:lnTo>
                        <a:pt x="6982" y="13570"/>
                      </a:lnTo>
                      <a:lnTo>
                        <a:pt x="7050" y="13073"/>
                      </a:lnTo>
                      <a:lnTo>
                        <a:pt x="7153" y="12577"/>
                      </a:lnTo>
                      <a:lnTo>
                        <a:pt x="7255" y="12081"/>
                      </a:lnTo>
                      <a:lnTo>
                        <a:pt x="7392" y="11602"/>
                      </a:lnTo>
                      <a:lnTo>
                        <a:pt x="7563" y="11123"/>
                      </a:lnTo>
                      <a:lnTo>
                        <a:pt x="7752" y="10661"/>
                      </a:lnTo>
                      <a:lnTo>
                        <a:pt x="7752" y="10661"/>
                      </a:lnTo>
                      <a:lnTo>
                        <a:pt x="7820" y="10524"/>
                      </a:lnTo>
                      <a:lnTo>
                        <a:pt x="7889" y="10404"/>
                      </a:lnTo>
                      <a:lnTo>
                        <a:pt x="7991" y="10301"/>
                      </a:lnTo>
                      <a:lnTo>
                        <a:pt x="8094" y="10233"/>
                      </a:lnTo>
                      <a:lnTo>
                        <a:pt x="8094" y="10233"/>
                      </a:lnTo>
                      <a:lnTo>
                        <a:pt x="8197" y="10199"/>
                      </a:lnTo>
                      <a:lnTo>
                        <a:pt x="8282" y="10182"/>
                      </a:lnTo>
                      <a:lnTo>
                        <a:pt x="8368" y="10182"/>
                      </a:lnTo>
                      <a:lnTo>
                        <a:pt x="8453" y="10199"/>
                      </a:lnTo>
                      <a:lnTo>
                        <a:pt x="8522" y="10233"/>
                      </a:lnTo>
                      <a:lnTo>
                        <a:pt x="8607" y="10267"/>
                      </a:lnTo>
                      <a:lnTo>
                        <a:pt x="8676" y="10336"/>
                      </a:lnTo>
                      <a:lnTo>
                        <a:pt x="8744" y="10404"/>
                      </a:lnTo>
                      <a:lnTo>
                        <a:pt x="8881" y="10575"/>
                      </a:lnTo>
                      <a:lnTo>
                        <a:pt x="8984" y="10746"/>
                      </a:lnTo>
                      <a:lnTo>
                        <a:pt x="9069" y="10952"/>
                      </a:lnTo>
                      <a:lnTo>
                        <a:pt x="9138" y="11157"/>
                      </a:lnTo>
                      <a:lnTo>
                        <a:pt x="9138" y="11157"/>
                      </a:lnTo>
                      <a:lnTo>
                        <a:pt x="9257" y="11687"/>
                      </a:lnTo>
                      <a:lnTo>
                        <a:pt x="9377" y="12218"/>
                      </a:lnTo>
                      <a:lnTo>
                        <a:pt x="9463" y="12748"/>
                      </a:lnTo>
                      <a:lnTo>
                        <a:pt x="9565" y="13279"/>
                      </a:lnTo>
                      <a:lnTo>
                        <a:pt x="9702" y="14357"/>
                      </a:lnTo>
                      <a:lnTo>
                        <a:pt x="9839" y="15418"/>
                      </a:lnTo>
                      <a:lnTo>
                        <a:pt x="9839" y="15418"/>
                      </a:lnTo>
                      <a:lnTo>
                        <a:pt x="10062" y="17454"/>
                      </a:lnTo>
                      <a:lnTo>
                        <a:pt x="10250" y="19490"/>
                      </a:lnTo>
                      <a:lnTo>
                        <a:pt x="10404" y="21509"/>
                      </a:lnTo>
                      <a:lnTo>
                        <a:pt x="10541" y="23546"/>
                      </a:lnTo>
                      <a:lnTo>
                        <a:pt x="10661" y="25582"/>
                      </a:lnTo>
                      <a:lnTo>
                        <a:pt x="10763" y="27635"/>
                      </a:lnTo>
                      <a:lnTo>
                        <a:pt x="10832" y="29672"/>
                      </a:lnTo>
                      <a:lnTo>
                        <a:pt x="10900" y="31708"/>
                      </a:lnTo>
                      <a:lnTo>
                        <a:pt x="10900" y="31708"/>
                      </a:lnTo>
                      <a:lnTo>
                        <a:pt x="10934" y="33471"/>
                      </a:lnTo>
                      <a:lnTo>
                        <a:pt x="10952" y="35284"/>
                      </a:lnTo>
                      <a:lnTo>
                        <a:pt x="10969" y="37132"/>
                      </a:lnTo>
                      <a:lnTo>
                        <a:pt x="10969" y="38981"/>
                      </a:lnTo>
                      <a:lnTo>
                        <a:pt x="10952" y="40846"/>
                      </a:lnTo>
                      <a:lnTo>
                        <a:pt x="10917" y="42677"/>
                      </a:lnTo>
                      <a:lnTo>
                        <a:pt x="10849" y="46270"/>
                      </a:lnTo>
                      <a:lnTo>
                        <a:pt x="10849" y="46270"/>
                      </a:lnTo>
                      <a:lnTo>
                        <a:pt x="10849" y="46321"/>
                      </a:lnTo>
                      <a:lnTo>
                        <a:pt x="10866" y="46373"/>
                      </a:lnTo>
                      <a:lnTo>
                        <a:pt x="10866" y="46373"/>
                      </a:lnTo>
                      <a:lnTo>
                        <a:pt x="10917" y="46441"/>
                      </a:lnTo>
                      <a:lnTo>
                        <a:pt x="10986" y="46475"/>
                      </a:lnTo>
                      <a:lnTo>
                        <a:pt x="10986" y="46475"/>
                      </a:lnTo>
                      <a:lnTo>
                        <a:pt x="11123" y="46544"/>
                      </a:lnTo>
                      <a:lnTo>
                        <a:pt x="11260" y="46595"/>
                      </a:lnTo>
                      <a:lnTo>
                        <a:pt x="11414" y="46647"/>
                      </a:lnTo>
                      <a:lnTo>
                        <a:pt x="11585" y="46664"/>
                      </a:lnTo>
                      <a:lnTo>
                        <a:pt x="11927" y="46715"/>
                      </a:lnTo>
                      <a:lnTo>
                        <a:pt x="12286" y="46715"/>
                      </a:lnTo>
                      <a:lnTo>
                        <a:pt x="12646" y="46715"/>
                      </a:lnTo>
                      <a:lnTo>
                        <a:pt x="13005" y="46698"/>
                      </a:lnTo>
                      <a:lnTo>
                        <a:pt x="13672" y="46664"/>
                      </a:lnTo>
                      <a:lnTo>
                        <a:pt x="13672" y="46664"/>
                      </a:lnTo>
                      <a:lnTo>
                        <a:pt x="13775" y="46647"/>
                      </a:lnTo>
                      <a:lnTo>
                        <a:pt x="13809" y="46629"/>
                      </a:lnTo>
                      <a:lnTo>
                        <a:pt x="13843" y="46612"/>
                      </a:lnTo>
                      <a:lnTo>
                        <a:pt x="13843" y="46612"/>
                      </a:lnTo>
                      <a:lnTo>
                        <a:pt x="13895" y="46544"/>
                      </a:lnTo>
                      <a:lnTo>
                        <a:pt x="13912" y="46475"/>
                      </a:lnTo>
                      <a:lnTo>
                        <a:pt x="13912" y="46475"/>
                      </a:lnTo>
                      <a:lnTo>
                        <a:pt x="14100" y="45500"/>
                      </a:lnTo>
                      <a:lnTo>
                        <a:pt x="14271" y="44490"/>
                      </a:lnTo>
                      <a:lnTo>
                        <a:pt x="14425" y="43498"/>
                      </a:lnTo>
                      <a:lnTo>
                        <a:pt x="14579" y="42471"/>
                      </a:lnTo>
                      <a:lnTo>
                        <a:pt x="14699" y="41445"/>
                      </a:lnTo>
                      <a:lnTo>
                        <a:pt x="14819" y="40418"/>
                      </a:lnTo>
                      <a:lnTo>
                        <a:pt x="15041" y="38364"/>
                      </a:lnTo>
                      <a:lnTo>
                        <a:pt x="15212" y="36294"/>
                      </a:lnTo>
                      <a:lnTo>
                        <a:pt x="15383" y="34223"/>
                      </a:lnTo>
                      <a:lnTo>
                        <a:pt x="15555" y="32187"/>
                      </a:lnTo>
                      <a:lnTo>
                        <a:pt x="15726" y="30185"/>
                      </a:lnTo>
                      <a:lnTo>
                        <a:pt x="15726" y="30185"/>
                      </a:lnTo>
                      <a:lnTo>
                        <a:pt x="15897" y="28166"/>
                      </a:lnTo>
                      <a:lnTo>
                        <a:pt x="16068" y="26147"/>
                      </a:lnTo>
                      <a:lnTo>
                        <a:pt x="16222" y="24128"/>
                      </a:lnTo>
                      <a:lnTo>
                        <a:pt x="16359" y="22108"/>
                      </a:lnTo>
                      <a:lnTo>
                        <a:pt x="16479" y="20089"/>
                      </a:lnTo>
                      <a:lnTo>
                        <a:pt x="16598" y="18070"/>
                      </a:lnTo>
                      <a:lnTo>
                        <a:pt x="16804" y="14032"/>
                      </a:lnTo>
                      <a:lnTo>
                        <a:pt x="16804" y="14032"/>
                      </a:lnTo>
                      <a:lnTo>
                        <a:pt x="16958" y="10524"/>
                      </a:lnTo>
                      <a:lnTo>
                        <a:pt x="17078" y="7016"/>
                      </a:lnTo>
                      <a:lnTo>
                        <a:pt x="17197" y="3508"/>
                      </a:lnTo>
                      <a:lnTo>
                        <a:pt x="17300" y="0"/>
                      </a:lnTo>
                      <a:lnTo>
                        <a:pt x="633" y="479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" name="Google Shape;1685;p34">
                  <a:extLst>
                    <a:ext uri="{FF2B5EF4-FFF2-40B4-BE49-F238E27FC236}">
                      <a16:creationId xmlns:a16="http://schemas.microsoft.com/office/drawing/2014/main" id="{A355C772-9529-5B0C-80D0-5D81EE715A19}"/>
                    </a:ext>
                  </a:extLst>
                </p:cNvPr>
                <p:cNvSpPr/>
                <p:nvPr/>
              </p:nvSpPr>
              <p:spPr>
                <a:xfrm>
                  <a:off x="2230320" y="1876646"/>
                  <a:ext cx="960429" cy="1234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646" h="36825" extrusionOk="0">
                      <a:moveTo>
                        <a:pt x="17865" y="0"/>
                      </a:moveTo>
                      <a:lnTo>
                        <a:pt x="17471" y="17"/>
                      </a:lnTo>
                      <a:lnTo>
                        <a:pt x="12286" y="257"/>
                      </a:lnTo>
                      <a:lnTo>
                        <a:pt x="10849" y="325"/>
                      </a:lnTo>
                      <a:lnTo>
                        <a:pt x="10609" y="342"/>
                      </a:lnTo>
                      <a:lnTo>
                        <a:pt x="10490" y="360"/>
                      </a:lnTo>
                      <a:lnTo>
                        <a:pt x="10370" y="394"/>
                      </a:lnTo>
                      <a:lnTo>
                        <a:pt x="10250" y="445"/>
                      </a:lnTo>
                      <a:lnTo>
                        <a:pt x="10147" y="531"/>
                      </a:lnTo>
                      <a:lnTo>
                        <a:pt x="9942" y="685"/>
                      </a:lnTo>
                      <a:lnTo>
                        <a:pt x="9720" y="856"/>
                      </a:lnTo>
                      <a:lnTo>
                        <a:pt x="9514" y="1010"/>
                      </a:lnTo>
                      <a:lnTo>
                        <a:pt x="9052" y="1301"/>
                      </a:lnTo>
                      <a:lnTo>
                        <a:pt x="8573" y="1557"/>
                      </a:lnTo>
                      <a:lnTo>
                        <a:pt x="8077" y="1780"/>
                      </a:lnTo>
                      <a:lnTo>
                        <a:pt x="7564" y="1968"/>
                      </a:lnTo>
                      <a:lnTo>
                        <a:pt x="7050" y="2122"/>
                      </a:lnTo>
                      <a:lnTo>
                        <a:pt x="6520" y="2225"/>
                      </a:lnTo>
                      <a:lnTo>
                        <a:pt x="6246" y="2259"/>
                      </a:lnTo>
                      <a:lnTo>
                        <a:pt x="5989" y="2293"/>
                      </a:lnTo>
                      <a:lnTo>
                        <a:pt x="5561" y="2327"/>
                      </a:lnTo>
                      <a:lnTo>
                        <a:pt x="5356" y="2344"/>
                      </a:lnTo>
                      <a:lnTo>
                        <a:pt x="5151" y="2379"/>
                      </a:lnTo>
                      <a:lnTo>
                        <a:pt x="4945" y="2430"/>
                      </a:lnTo>
                      <a:lnTo>
                        <a:pt x="4757" y="2481"/>
                      </a:lnTo>
                      <a:lnTo>
                        <a:pt x="4569" y="2567"/>
                      </a:lnTo>
                      <a:lnTo>
                        <a:pt x="4398" y="2670"/>
                      </a:lnTo>
                      <a:lnTo>
                        <a:pt x="4295" y="2755"/>
                      </a:lnTo>
                      <a:lnTo>
                        <a:pt x="4210" y="2841"/>
                      </a:lnTo>
                      <a:lnTo>
                        <a:pt x="4056" y="3046"/>
                      </a:lnTo>
                      <a:lnTo>
                        <a:pt x="3919" y="3269"/>
                      </a:lnTo>
                      <a:lnTo>
                        <a:pt x="3782" y="3491"/>
                      </a:lnTo>
                      <a:lnTo>
                        <a:pt x="3251" y="4501"/>
                      </a:lnTo>
                      <a:lnTo>
                        <a:pt x="2755" y="5510"/>
                      </a:lnTo>
                      <a:lnTo>
                        <a:pt x="2276" y="6554"/>
                      </a:lnTo>
                      <a:lnTo>
                        <a:pt x="1814" y="7598"/>
                      </a:lnTo>
                      <a:lnTo>
                        <a:pt x="1403" y="8659"/>
                      </a:lnTo>
                      <a:lnTo>
                        <a:pt x="1010" y="9720"/>
                      </a:lnTo>
                      <a:lnTo>
                        <a:pt x="650" y="10798"/>
                      </a:lnTo>
                      <a:lnTo>
                        <a:pt x="308" y="11893"/>
                      </a:lnTo>
                      <a:lnTo>
                        <a:pt x="52" y="12834"/>
                      </a:lnTo>
                      <a:lnTo>
                        <a:pt x="17" y="12988"/>
                      </a:lnTo>
                      <a:lnTo>
                        <a:pt x="0" y="13056"/>
                      </a:lnTo>
                      <a:lnTo>
                        <a:pt x="17" y="13142"/>
                      </a:lnTo>
                      <a:lnTo>
                        <a:pt x="52" y="13228"/>
                      </a:lnTo>
                      <a:lnTo>
                        <a:pt x="103" y="13296"/>
                      </a:lnTo>
                      <a:lnTo>
                        <a:pt x="240" y="13433"/>
                      </a:lnTo>
                      <a:lnTo>
                        <a:pt x="462" y="13604"/>
                      </a:lnTo>
                      <a:lnTo>
                        <a:pt x="685" y="13775"/>
                      </a:lnTo>
                      <a:lnTo>
                        <a:pt x="924" y="13929"/>
                      </a:lnTo>
                      <a:lnTo>
                        <a:pt x="1164" y="14083"/>
                      </a:lnTo>
                      <a:lnTo>
                        <a:pt x="1403" y="14220"/>
                      </a:lnTo>
                      <a:lnTo>
                        <a:pt x="1643" y="14340"/>
                      </a:lnTo>
                      <a:lnTo>
                        <a:pt x="1900" y="14460"/>
                      </a:lnTo>
                      <a:lnTo>
                        <a:pt x="2156" y="14579"/>
                      </a:lnTo>
                      <a:lnTo>
                        <a:pt x="2430" y="14682"/>
                      </a:lnTo>
                      <a:lnTo>
                        <a:pt x="2687" y="14768"/>
                      </a:lnTo>
                      <a:lnTo>
                        <a:pt x="2961" y="14853"/>
                      </a:lnTo>
                      <a:lnTo>
                        <a:pt x="3234" y="14922"/>
                      </a:lnTo>
                      <a:lnTo>
                        <a:pt x="3508" y="14973"/>
                      </a:lnTo>
                      <a:lnTo>
                        <a:pt x="3782" y="15024"/>
                      </a:lnTo>
                      <a:lnTo>
                        <a:pt x="4056" y="15058"/>
                      </a:lnTo>
                      <a:lnTo>
                        <a:pt x="4329" y="15093"/>
                      </a:lnTo>
                      <a:lnTo>
                        <a:pt x="4980" y="15093"/>
                      </a:lnTo>
                      <a:lnTo>
                        <a:pt x="5236" y="15076"/>
                      </a:lnTo>
                      <a:lnTo>
                        <a:pt x="5561" y="15076"/>
                      </a:lnTo>
                      <a:lnTo>
                        <a:pt x="5476" y="17129"/>
                      </a:lnTo>
                      <a:lnTo>
                        <a:pt x="5373" y="19439"/>
                      </a:lnTo>
                      <a:lnTo>
                        <a:pt x="5185" y="24487"/>
                      </a:lnTo>
                      <a:lnTo>
                        <a:pt x="4997" y="29518"/>
                      </a:lnTo>
                      <a:lnTo>
                        <a:pt x="4911" y="31828"/>
                      </a:lnTo>
                      <a:lnTo>
                        <a:pt x="4809" y="33881"/>
                      </a:lnTo>
                      <a:lnTo>
                        <a:pt x="4791" y="34138"/>
                      </a:lnTo>
                      <a:lnTo>
                        <a:pt x="4809" y="34412"/>
                      </a:lnTo>
                      <a:lnTo>
                        <a:pt x="4826" y="34669"/>
                      </a:lnTo>
                      <a:lnTo>
                        <a:pt x="4860" y="34788"/>
                      </a:lnTo>
                      <a:lnTo>
                        <a:pt x="4894" y="34908"/>
                      </a:lnTo>
                      <a:lnTo>
                        <a:pt x="4945" y="35028"/>
                      </a:lnTo>
                      <a:lnTo>
                        <a:pt x="5014" y="35148"/>
                      </a:lnTo>
                      <a:lnTo>
                        <a:pt x="5082" y="35250"/>
                      </a:lnTo>
                      <a:lnTo>
                        <a:pt x="5168" y="35353"/>
                      </a:lnTo>
                      <a:lnTo>
                        <a:pt x="5339" y="35524"/>
                      </a:lnTo>
                      <a:lnTo>
                        <a:pt x="5544" y="35678"/>
                      </a:lnTo>
                      <a:lnTo>
                        <a:pt x="5784" y="35815"/>
                      </a:lnTo>
                      <a:lnTo>
                        <a:pt x="6024" y="35935"/>
                      </a:lnTo>
                      <a:lnTo>
                        <a:pt x="6280" y="36037"/>
                      </a:lnTo>
                      <a:lnTo>
                        <a:pt x="6520" y="36123"/>
                      </a:lnTo>
                      <a:lnTo>
                        <a:pt x="6948" y="36243"/>
                      </a:lnTo>
                      <a:lnTo>
                        <a:pt x="7358" y="36345"/>
                      </a:lnTo>
                      <a:lnTo>
                        <a:pt x="7786" y="36448"/>
                      </a:lnTo>
                      <a:lnTo>
                        <a:pt x="8197" y="36534"/>
                      </a:lnTo>
                      <a:lnTo>
                        <a:pt x="8624" y="36602"/>
                      </a:lnTo>
                      <a:lnTo>
                        <a:pt x="9052" y="36653"/>
                      </a:lnTo>
                      <a:lnTo>
                        <a:pt x="9925" y="36739"/>
                      </a:lnTo>
                      <a:lnTo>
                        <a:pt x="10781" y="36790"/>
                      </a:lnTo>
                      <a:lnTo>
                        <a:pt x="11653" y="36825"/>
                      </a:lnTo>
                      <a:lnTo>
                        <a:pt x="13399" y="36825"/>
                      </a:lnTo>
                      <a:lnTo>
                        <a:pt x="15555" y="36790"/>
                      </a:lnTo>
                      <a:lnTo>
                        <a:pt x="16633" y="36773"/>
                      </a:lnTo>
                      <a:lnTo>
                        <a:pt x="17711" y="36739"/>
                      </a:lnTo>
                      <a:lnTo>
                        <a:pt x="18789" y="36688"/>
                      </a:lnTo>
                      <a:lnTo>
                        <a:pt x="19867" y="36602"/>
                      </a:lnTo>
                      <a:lnTo>
                        <a:pt x="20945" y="36517"/>
                      </a:lnTo>
                      <a:lnTo>
                        <a:pt x="22023" y="36397"/>
                      </a:lnTo>
                      <a:lnTo>
                        <a:pt x="22263" y="36345"/>
                      </a:lnTo>
                      <a:lnTo>
                        <a:pt x="22519" y="36294"/>
                      </a:lnTo>
                      <a:lnTo>
                        <a:pt x="22776" y="36209"/>
                      </a:lnTo>
                      <a:lnTo>
                        <a:pt x="23015" y="36123"/>
                      </a:lnTo>
                      <a:lnTo>
                        <a:pt x="23238" y="35986"/>
                      </a:lnTo>
                      <a:lnTo>
                        <a:pt x="23443" y="35849"/>
                      </a:lnTo>
                      <a:lnTo>
                        <a:pt x="23529" y="35764"/>
                      </a:lnTo>
                      <a:lnTo>
                        <a:pt x="23614" y="35661"/>
                      </a:lnTo>
                      <a:lnTo>
                        <a:pt x="23683" y="35575"/>
                      </a:lnTo>
                      <a:lnTo>
                        <a:pt x="23751" y="35456"/>
                      </a:lnTo>
                      <a:lnTo>
                        <a:pt x="23837" y="35302"/>
                      </a:lnTo>
                      <a:lnTo>
                        <a:pt x="23888" y="35131"/>
                      </a:lnTo>
                      <a:lnTo>
                        <a:pt x="23939" y="34977"/>
                      </a:lnTo>
                      <a:lnTo>
                        <a:pt x="23957" y="34788"/>
                      </a:lnTo>
                      <a:lnTo>
                        <a:pt x="23991" y="34429"/>
                      </a:lnTo>
                      <a:lnTo>
                        <a:pt x="23991" y="34087"/>
                      </a:lnTo>
                      <a:lnTo>
                        <a:pt x="23939" y="31280"/>
                      </a:lnTo>
                      <a:lnTo>
                        <a:pt x="23888" y="27807"/>
                      </a:lnTo>
                      <a:lnTo>
                        <a:pt x="23803" y="24333"/>
                      </a:lnTo>
                      <a:lnTo>
                        <a:pt x="23768" y="22810"/>
                      </a:lnTo>
                      <a:lnTo>
                        <a:pt x="23717" y="21544"/>
                      </a:lnTo>
                      <a:lnTo>
                        <a:pt x="23597" y="19354"/>
                      </a:lnTo>
                      <a:lnTo>
                        <a:pt x="23460" y="17146"/>
                      </a:lnTo>
                      <a:lnTo>
                        <a:pt x="23375" y="16051"/>
                      </a:lnTo>
                      <a:lnTo>
                        <a:pt x="23323" y="15503"/>
                      </a:lnTo>
                      <a:lnTo>
                        <a:pt x="23289" y="14956"/>
                      </a:lnTo>
                      <a:lnTo>
                        <a:pt x="23289" y="14785"/>
                      </a:lnTo>
                      <a:lnTo>
                        <a:pt x="23306" y="14614"/>
                      </a:lnTo>
                      <a:lnTo>
                        <a:pt x="23323" y="14254"/>
                      </a:lnTo>
                      <a:lnTo>
                        <a:pt x="23341" y="14066"/>
                      </a:lnTo>
                      <a:lnTo>
                        <a:pt x="23323" y="13895"/>
                      </a:lnTo>
                      <a:lnTo>
                        <a:pt x="23289" y="13724"/>
                      </a:lnTo>
                      <a:lnTo>
                        <a:pt x="23221" y="13570"/>
                      </a:lnTo>
                      <a:lnTo>
                        <a:pt x="23922" y="13347"/>
                      </a:lnTo>
                      <a:lnTo>
                        <a:pt x="24607" y="13108"/>
                      </a:lnTo>
                      <a:lnTo>
                        <a:pt x="25257" y="12834"/>
                      </a:lnTo>
                      <a:lnTo>
                        <a:pt x="25907" y="12526"/>
                      </a:lnTo>
                      <a:lnTo>
                        <a:pt x="26523" y="12167"/>
                      </a:lnTo>
                      <a:lnTo>
                        <a:pt x="27122" y="11790"/>
                      </a:lnTo>
                      <a:lnTo>
                        <a:pt x="27704" y="11362"/>
                      </a:lnTo>
                      <a:lnTo>
                        <a:pt x="28286" y="10900"/>
                      </a:lnTo>
                      <a:lnTo>
                        <a:pt x="28388" y="10815"/>
                      </a:lnTo>
                      <a:lnTo>
                        <a:pt x="28491" y="10695"/>
                      </a:lnTo>
                      <a:lnTo>
                        <a:pt x="28577" y="10592"/>
                      </a:lnTo>
                      <a:lnTo>
                        <a:pt x="28628" y="10455"/>
                      </a:lnTo>
                      <a:lnTo>
                        <a:pt x="28645" y="10370"/>
                      </a:lnTo>
                      <a:lnTo>
                        <a:pt x="28645" y="10301"/>
                      </a:lnTo>
                      <a:lnTo>
                        <a:pt x="28628" y="10147"/>
                      </a:lnTo>
                      <a:lnTo>
                        <a:pt x="28577" y="9993"/>
                      </a:lnTo>
                      <a:lnTo>
                        <a:pt x="28508" y="9839"/>
                      </a:lnTo>
                      <a:lnTo>
                        <a:pt x="28217" y="9189"/>
                      </a:lnTo>
                      <a:lnTo>
                        <a:pt x="27704" y="8026"/>
                      </a:lnTo>
                      <a:lnTo>
                        <a:pt x="27139" y="6896"/>
                      </a:lnTo>
                      <a:lnTo>
                        <a:pt x="26558" y="5767"/>
                      </a:lnTo>
                      <a:lnTo>
                        <a:pt x="25959" y="4655"/>
                      </a:lnTo>
                      <a:lnTo>
                        <a:pt x="25668" y="4175"/>
                      </a:lnTo>
                      <a:lnTo>
                        <a:pt x="25360" y="3713"/>
                      </a:lnTo>
                      <a:lnTo>
                        <a:pt x="25189" y="3474"/>
                      </a:lnTo>
                      <a:lnTo>
                        <a:pt x="25017" y="3269"/>
                      </a:lnTo>
                      <a:lnTo>
                        <a:pt x="24829" y="3046"/>
                      </a:lnTo>
                      <a:lnTo>
                        <a:pt x="24641" y="2841"/>
                      </a:lnTo>
                      <a:lnTo>
                        <a:pt x="24436" y="2653"/>
                      </a:lnTo>
                      <a:lnTo>
                        <a:pt x="24230" y="2481"/>
                      </a:lnTo>
                      <a:lnTo>
                        <a:pt x="24008" y="2310"/>
                      </a:lnTo>
                      <a:lnTo>
                        <a:pt x="23768" y="2139"/>
                      </a:lnTo>
                      <a:lnTo>
                        <a:pt x="23529" y="2002"/>
                      </a:lnTo>
                      <a:lnTo>
                        <a:pt x="23289" y="1865"/>
                      </a:lnTo>
                      <a:lnTo>
                        <a:pt x="23033" y="1763"/>
                      </a:lnTo>
                      <a:lnTo>
                        <a:pt x="22759" y="1660"/>
                      </a:lnTo>
                      <a:lnTo>
                        <a:pt x="22331" y="1540"/>
                      </a:lnTo>
                      <a:lnTo>
                        <a:pt x="21886" y="1455"/>
                      </a:lnTo>
                      <a:lnTo>
                        <a:pt x="20996" y="1301"/>
                      </a:lnTo>
                      <a:lnTo>
                        <a:pt x="20568" y="1198"/>
                      </a:lnTo>
                      <a:lnTo>
                        <a:pt x="20141" y="1078"/>
                      </a:lnTo>
                      <a:lnTo>
                        <a:pt x="19935" y="1010"/>
                      </a:lnTo>
                      <a:lnTo>
                        <a:pt x="19730" y="924"/>
                      </a:lnTo>
                      <a:lnTo>
                        <a:pt x="19542" y="839"/>
                      </a:lnTo>
                      <a:lnTo>
                        <a:pt x="19354" y="719"/>
                      </a:lnTo>
                      <a:lnTo>
                        <a:pt x="19080" y="548"/>
                      </a:lnTo>
                      <a:lnTo>
                        <a:pt x="18806" y="342"/>
                      </a:lnTo>
                      <a:lnTo>
                        <a:pt x="18686" y="257"/>
                      </a:lnTo>
                      <a:lnTo>
                        <a:pt x="18532" y="188"/>
                      </a:lnTo>
                      <a:lnTo>
                        <a:pt x="18395" y="120"/>
                      </a:lnTo>
                      <a:lnTo>
                        <a:pt x="18241" y="69"/>
                      </a:lnTo>
                      <a:lnTo>
                        <a:pt x="18053" y="17"/>
                      </a:lnTo>
                      <a:lnTo>
                        <a:pt x="17865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" name="Google Shape;1686;p34">
                  <a:extLst>
                    <a:ext uri="{FF2B5EF4-FFF2-40B4-BE49-F238E27FC236}">
                      <a16:creationId xmlns:a16="http://schemas.microsoft.com/office/drawing/2014/main" id="{3637435E-091E-3957-A58D-BB0E2C30EF83}"/>
                    </a:ext>
                  </a:extLst>
                </p:cNvPr>
                <p:cNvSpPr/>
                <p:nvPr/>
              </p:nvSpPr>
              <p:spPr>
                <a:xfrm>
                  <a:off x="2230320" y="1876646"/>
                  <a:ext cx="960429" cy="1234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646" h="36825" fill="none" extrusionOk="0">
                      <a:moveTo>
                        <a:pt x="12286" y="257"/>
                      </a:moveTo>
                      <a:lnTo>
                        <a:pt x="12286" y="257"/>
                      </a:lnTo>
                      <a:lnTo>
                        <a:pt x="10849" y="325"/>
                      </a:lnTo>
                      <a:lnTo>
                        <a:pt x="10849" y="325"/>
                      </a:lnTo>
                      <a:lnTo>
                        <a:pt x="10609" y="342"/>
                      </a:lnTo>
                      <a:lnTo>
                        <a:pt x="10490" y="360"/>
                      </a:lnTo>
                      <a:lnTo>
                        <a:pt x="10370" y="394"/>
                      </a:lnTo>
                      <a:lnTo>
                        <a:pt x="10370" y="394"/>
                      </a:lnTo>
                      <a:lnTo>
                        <a:pt x="10250" y="445"/>
                      </a:lnTo>
                      <a:lnTo>
                        <a:pt x="10147" y="531"/>
                      </a:lnTo>
                      <a:lnTo>
                        <a:pt x="9942" y="685"/>
                      </a:lnTo>
                      <a:lnTo>
                        <a:pt x="9942" y="685"/>
                      </a:lnTo>
                      <a:lnTo>
                        <a:pt x="9720" y="856"/>
                      </a:lnTo>
                      <a:lnTo>
                        <a:pt x="9514" y="1010"/>
                      </a:lnTo>
                      <a:lnTo>
                        <a:pt x="9052" y="1301"/>
                      </a:lnTo>
                      <a:lnTo>
                        <a:pt x="8573" y="1557"/>
                      </a:lnTo>
                      <a:lnTo>
                        <a:pt x="8077" y="1780"/>
                      </a:lnTo>
                      <a:lnTo>
                        <a:pt x="7564" y="1968"/>
                      </a:lnTo>
                      <a:lnTo>
                        <a:pt x="7050" y="2122"/>
                      </a:lnTo>
                      <a:lnTo>
                        <a:pt x="6520" y="2225"/>
                      </a:lnTo>
                      <a:lnTo>
                        <a:pt x="6246" y="2259"/>
                      </a:lnTo>
                      <a:lnTo>
                        <a:pt x="5989" y="2293"/>
                      </a:lnTo>
                      <a:lnTo>
                        <a:pt x="5989" y="2293"/>
                      </a:lnTo>
                      <a:lnTo>
                        <a:pt x="5561" y="2327"/>
                      </a:lnTo>
                      <a:lnTo>
                        <a:pt x="5356" y="2344"/>
                      </a:lnTo>
                      <a:lnTo>
                        <a:pt x="5151" y="2379"/>
                      </a:lnTo>
                      <a:lnTo>
                        <a:pt x="4945" y="2430"/>
                      </a:lnTo>
                      <a:lnTo>
                        <a:pt x="4757" y="2481"/>
                      </a:lnTo>
                      <a:lnTo>
                        <a:pt x="4569" y="2567"/>
                      </a:lnTo>
                      <a:lnTo>
                        <a:pt x="4398" y="2670"/>
                      </a:lnTo>
                      <a:lnTo>
                        <a:pt x="4398" y="2670"/>
                      </a:lnTo>
                      <a:lnTo>
                        <a:pt x="4295" y="2755"/>
                      </a:lnTo>
                      <a:lnTo>
                        <a:pt x="4210" y="2841"/>
                      </a:lnTo>
                      <a:lnTo>
                        <a:pt x="4056" y="3046"/>
                      </a:lnTo>
                      <a:lnTo>
                        <a:pt x="3919" y="3269"/>
                      </a:lnTo>
                      <a:lnTo>
                        <a:pt x="3782" y="3491"/>
                      </a:lnTo>
                      <a:lnTo>
                        <a:pt x="3782" y="3491"/>
                      </a:lnTo>
                      <a:lnTo>
                        <a:pt x="3251" y="4501"/>
                      </a:lnTo>
                      <a:lnTo>
                        <a:pt x="2755" y="5510"/>
                      </a:lnTo>
                      <a:lnTo>
                        <a:pt x="2276" y="6554"/>
                      </a:lnTo>
                      <a:lnTo>
                        <a:pt x="1814" y="7598"/>
                      </a:lnTo>
                      <a:lnTo>
                        <a:pt x="1403" y="8659"/>
                      </a:lnTo>
                      <a:lnTo>
                        <a:pt x="1010" y="9720"/>
                      </a:lnTo>
                      <a:lnTo>
                        <a:pt x="650" y="10798"/>
                      </a:lnTo>
                      <a:lnTo>
                        <a:pt x="308" y="11893"/>
                      </a:lnTo>
                      <a:lnTo>
                        <a:pt x="308" y="11893"/>
                      </a:lnTo>
                      <a:lnTo>
                        <a:pt x="52" y="12834"/>
                      </a:lnTo>
                      <a:lnTo>
                        <a:pt x="52" y="12834"/>
                      </a:lnTo>
                      <a:lnTo>
                        <a:pt x="17" y="12988"/>
                      </a:lnTo>
                      <a:lnTo>
                        <a:pt x="0" y="13056"/>
                      </a:lnTo>
                      <a:lnTo>
                        <a:pt x="17" y="13142"/>
                      </a:lnTo>
                      <a:lnTo>
                        <a:pt x="17" y="13142"/>
                      </a:lnTo>
                      <a:lnTo>
                        <a:pt x="52" y="13228"/>
                      </a:lnTo>
                      <a:lnTo>
                        <a:pt x="103" y="13296"/>
                      </a:lnTo>
                      <a:lnTo>
                        <a:pt x="240" y="13433"/>
                      </a:lnTo>
                      <a:lnTo>
                        <a:pt x="240" y="13433"/>
                      </a:lnTo>
                      <a:lnTo>
                        <a:pt x="462" y="13604"/>
                      </a:lnTo>
                      <a:lnTo>
                        <a:pt x="685" y="13775"/>
                      </a:lnTo>
                      <a:lnTo>
                        <a:pt x="924" y="13929"/>
                      </a:lnTo>
                      <a:lnTo>
                        <a:pt x="1164" y="14083"/>
                      </a:lnTo>
                      <a:lnTo>
                        <a:pt x="1403" y="14220"/>
                      </a:lnTo>
                      <a:lnTo>
                        <a:pt x="1643" y="14340"/>
                      </a:lnTo>
                      <a:lnTo>
                        <a:pt x="1900" y="14460"/>
                      </a:lnTo>
                      <a:lnTo>
                        <a:pt x="2156" y="14579"/>
                      </a:lnTo>
                      <a:lnTo>
                        <a:pt x="2430" y="14682"/>
                      </a:lnTo>
                      <a:lnTo>
                        <a:pt x="2687" y="14768"/>
                      </a:lnTo>
                      <a:lnTo>
                        <a:pt x="2961" y="14853"/>
                      </a:lnTo>
                      <a:lnTo>
                        <a:pt x="3234" y="14922"/>
                      </a:lnTo>
                      <a:lnTo>
                        <a:pt x="3508" y="14973"/>
                      </a:lnTo>
                      <a:lnTo>
                        <a:pt x="3782" y="15024"/>
                      </a:lnTo>
                      <a:lnTo>
                        <a:pt x="4056" y="15058"/>
                      </a:lnTo>
                      <a:lnTo>
                        <a:pt x="4329" y="15093"/>
                      </a:lnTo>
                      <a:lnTo>
                        <a:pt x="4329" y="15093"/>
                      </a:lnTo>
                      <a:lnTo>
                        <a:pt x="4706" y="15093"/>
                      </a:lnTo>
                      <a:lnTo>
                        <a:pt x="4980" y="15093"/>
                      </a:lnTo>
                      <a:lnTo>
                        <a:pt x="4980" y="15093"/>
                      </a:lnTo>
                      <a:lnTo>
                        <a:pt x="5236" y="15076"/>
                      </a:lnTo>
                      <a:lnTo>
                        <a:pt x="5561" y="15076"/>
                      </a:lnTo>
                      <a:lnTo>
                        <a:pt x="5561" y="15076"/>
                      </a:lnTo>
                      <a:lnTo>
                        <a:pt x="5476" y="17129"/>
                      </a:lnTo>
                      <a:lnTo>
                        <a:pt x="5373" y="19439"/>
                      </a:lnTo>
                      <a:lnTo>
                        <a:pt x="5185" y="24487"/>
                      </a:lnTo>
                      <a:lnTo>
                        <a:pt x="4997" y="29518"/>
                      </a:lnTo>
                      <a:lnTo>
                        <a:pt x="4911" y="31828"/>
                      </a:lnTo>
                      <a:lnTo>
                        <a:pt x="4809" y="33881"/>
                      </a:lnTo>
                      <a:lnTo>
                        <a:pt x="4809" y="33881"/>
                      </a:lnTo>
                      <a:lnTo>
                        <a:pt x="4791" y="34138"/>
                      </a:lnTo>
                      <a:lnTo>
                        <a:pt x="4809" y="34412"/>
                      </a:lnTo>
                      <a:lnTo>
                        <a:pt x="4826" y="34669"/>
                      </a:lnTo>
                      <a:lnTo>
                        <a:pt x="4860" y="34788"/>
                      </a:lnTo>
                      <a:lnTo>
                        <a:pt x="4894" y="34908"/>
                      </a:lnTo>
                      <a:lnTo>
                        <a:pt x="4894" y="34908"/>
                      </a:lnTo>
                      <a:lnTo>
                        <a:pt x="4945" y="35028"/>
                      </a:lnTo>
                      <a:lnTo>
                        <a:pt x="5014" y="35148"/>
                      </a:lnTo>
                      <a:lnTo>
                        <a:pt x="5082" y="35250"/>
                      </a:lnTo>
                      <a:lnTo>
                        <a:pt x="5168" y="35353"/>
                      </a:lnTo>
                      <a:lnTo>
                        <a:pt x="5339" y="35524"/>
                      </a:lnTo>
                      <a:lnTo>
                        <a:pt x="5544" y="35678"/>
                      </a:lnTo>
                      <a:lnTo>
                        <a:pt x="5784" y="35815"/>
                      </a:lnTo>
                      <a:lnTo>
                        <a:pt x="6024" y="35935"/>
                      </a:lnTo>
                      <a:lnTo>
                        <a:pt x="6280" y="36037"/>
                      </a:lnTo>
                      <a:lnTo>
                        <a:pt x="6520" y="36123"/>
                      </a:lnTo>
                      <a:lnTo>
                        <a:pt x="6520" y="36123"/>
                      </a:lnTo>
                      <a:lnTo>
                        <a:pt x="6948" y="36243"/>
                      </a:lnTo>
                      <a:lnTo>
                        <a:pt x="7358" y="36345"/>
                      </a:lnTo>
                      <a:lnTo>
                        <a:pt x="7786" y="36448"/>
                      </a:lnTo>
                      <a:lnTo>
                        <a:pt x="8197" y="36534"/>
                      </a:lnTo>
                      <a:lnTo>
                        <a:pt x="8624" y="36602"/>
                      </a:lnTo>
                      <a:lnTo>
                        <a:pt x="9052" y="36653"/>
                      </a:lnTo>
                      <a:lnTo>
                        <a:pt x="9925" y="36739"/>
                      </a:lnTo>
                      <a:lnTo>
                        <a:pt x="10781" y="36790"/>
                      </a:lnTo>
                      <a:lnTo>
                        <a:pt x="11653" y="36825"/>
                      </a:lnTo>
                      <a:lnTo>
                        <a:pt x="12526" y="36825"/>
                      </a:lnTo>
                      <a:lnTo>
                        <a:pt x="13399" y="36825"/>
                      </a:lnTo>
                      <a:lnTo>
                        <a:pt x="13399" y="36825"/>
                      </a:lnTo>
                      <a:lnTo>
                        <a:pt x="15555" y="36790"/>
                      </a:lnTo>
                      <a:lnTo>
                        <a:pt x="16633" y="36773"/>
                      </a:lnTo>
                      <a:lnTo>
                        <a:pt x="17711" y="36739"/>
                      </a:lnTo>
                      <a:lnTo>
                        <a:pt x="18789" y="36688"/>
                      </a:lnTo>
                      <a:lnTo>
                        <a:pt x="19867" y="36602"/>
                      </a:lnTo>
                      <a:lnTo>
                        <a:pt x="20945" y="36517"/>
                      </a:lnTo>
                      <a:lnTo>
                        <a:pt x="22023" y="36397"/>
                      </a:lnTo>
                      <a:lnTo>
                        <a:pt x="22023" y="36397"/>
                      </a:lnTo>
                      <a:lnTo>
                        <a:pt x="22263" y="36345"/>
                      </a:lnTo>
                      <a:lnTo>
                        <a:pt x="22519" y="36294"/>
                      </a:lnTo>
                      <a:lnTo>
                        <a:pt x="22776" y="36209"/>
                      </a:lnTo>
                      <a:lnTo>
                        <a:pt x="23015" y="36123"/>
                      </a:lnTo>
                      <a:lnTo>
                        <a:pt x="23238" y="35986"/>
                      </a:lnTo>
                      <a:lnTo>
                        <a:pt x="23443" y="35849"/>
                      </a:lnTo>
                      <a:lnTo>
                        <a:pt x="23529" y="35764"/>
                      </a:lnTo>
                      <a:lnTo>
                        <a:pt x="23614" y="35661"/>
                      </a:lnTo>
                      <a:lnTo>
                        <a:pt x="23683" y="35575"/>
                      </a:lnTo>
                      <a:lnTo>
                        <a:pt x="23751" y="35456"/>
                      </a:lnTo>
                      <a:lnTo>
                        <a:pt x="23751" y="35456"/>
                      </a:lnTo>
                      <a:lnTo>
                        <a:pt x="23837" y="35302"/>
                      </a:lnTo>
                      <a:lnTo>
                        <a:pt x="23888" y="35131"/>
                      </a:lnTo>
                      <a:lnTo>
                        <a:pt x="23939" y="34977"/>
                      </a:lnTo>
                      <a:lnTo>
                        <a:pt x="23957" y="34788"/>
                      </a:lnTo>
                      <a:lnTo>
                        <a:pt x="23991" y="34429"/>
                      </a:lnTo>
                      <a:lnTo>
                        <a:pt x="23991" y="34087"/>
                      </a:lnTo>
                      <a:lnTo>
                        <a:pt x="23991" y="34087"/>
                      </a:lnTo>
                      <a:lnTo>
                        <a:pt x="23939" y="31280"/>
                      </a:lnTo>
                      <a:lnTo>
                        <a:pt x="23888" y="27807"/>
                      </a:lnTo>
                      <a:lnTo>
                        <a:pt x="23803" y="24333"/>
                      </a:lnTo>
                      <a:lnTo>
                        <a:pt x="23768" y="22810"/>
                      </a:lnTo>
                      <a:lnTo>
                        <a:pt x="23717" y="21544"/>
                      </a:lnTo>
                      <a:lnTo>
                        <a:pt x="23717" y="21544"/>
                      </a:lnTo>
                      <a:lnTo>
                        <a:pt x="23597" y="19354"/>
                      </a:lnTo>
                      <a:lnTo>
                        <a:pt x="23460" y="17146"/>
                      </a:lnTo>
                      <a:lnTo>
                        <a:pt x="23460" y="17146"/>
                      </a:lnTo>
                      <a:lnTo>
                        <a:pt x="23375" y="16051"/>
                      </a:lnTo>
                      <a:lnTo>
                        <a:pt x="23323" y="15503"/>
                      </a:lnTo>
                      <a:lnTo>
                        <a:pt x="23289" y="14956"/>
                      </a:lnTo>
                      <a:lnTo>
                        <a:pt x="23289" y="14956"/>
                      </a:lnTo>
                      <a:lnTo>
                        <a:pt x="23289" y="14785"/>
                      </a:lnTo>
                      <a:lnTo>
                        <a:pt x="23306" y="14614"/>
                      </a:lnTo>
                      <a:lnTo>
                        <a:pt x="23323" y="14254"/>
                      </a:lnTo>
                      <a:lnTo>
                        <a:pt x="23341" y="14066"/>
                      </a:lnTo>
                      <a:lnTo>
                        <a:pt x="23323" y="13895"/>
                      </a:lnTo>
                      <a:lnTo>
                        <a:pt x="23289" y="13724"/>
                      </a:lnTo>
                      <a:lnTo>
                        <a:pt x="23221" y="13570"/>
                      </a:lnTo>
                      <a:lnTo>
                        <a:pt x="23221" y="13570"/>
                      </a:lnTo>
                      <a:lnTo>
                        <a:pt x="23922" y="13347"/>
                      </a:lnTo>
                      <a:lnTo>
                        <a:pt x="24607" y="13108"/>
                      </a:lnTo>
                      <a:lnTo>
                        <a:pt x="25257" y="12834"/>
                      </a:lnTo>
                      <a:lnTo>
                        <a:pt x="25907" y="12526"/>
                      </a:lnTo>
                      <a:lnTo>
                        <a:pt x="26523" y="12167"/>
                      </a:lnTo>
                      <a:lnTo>
                        <a:pt x="27122" y="11790"/>
                      </a:lnTo>
                      <a:lnTo>
                        <a:pt x="27704" y="11362"/>
                      </a:lnTo>
                      <a:lnTo>
                        <a:pt x="28286" y="10900"/>
                      </a:lnTo>
                      <a:lnTo>
                        <a:pt x="28286" y="10900"/>
                      </a:lnTo>
                      <a:lnTo>
                        <a:pt x="28388" y="10815"/>
                      </a:lnTo>
                      <a:lnTo>
                        <a:pt x="28491" y="10695"/>
                      </a:lnTo>
                      <a:lnTo>
                        <a:pt x="28577" y="10592"/>
                      </a:lnTo>
                      <a:lnTo>
                        <a:pt x="28628" y="10455"/>
                      </a:lnTo>
                      <a:lnTo>
                        <a:pt x="28628" y="10455"/>
                      </a:lnTo>
                      <a:lnTo>
                        <a:pt x="28645" y="10370"/>
                      </a:lnTo>
                      <a:lnTo>
                        <a:pt x="28645" y="10301"/>
                      </a:lnTo>
                      <a:lnTo>
                        <a:pt x="28628" y="10147"/>
                      </a:lnTo>
                      <a:lnTo>
                        <a:pt x="28577" y="9993"/>
                      </a:lnTo>
                      <a:lnTo>
                        <a:pt x="28508" y="9839"/>
                      </a:lnTo>
                      <a:lnTo>
                        <a:pt x="28508" y="9839"/>
                      </a:lnTo>
                      <a:lnTo>
                        <a:pt x="28217" y="9189"/>
                      </a:lnTo>
                      <a:lnTo>
                        <a:pt x="28217" y="9189"/>
                      </a:lnTo>
                      <a:lnTo>
                        <a:pt x="27704" y="8026"/>
                      </a:lnTo>
                      <a:lnTo>
                        <a:pt x="27139" y="6896"/>
                      </a:lnTo>
                      <a:lnTo>
                        <a:pt x="26558" y="5767"/>
                      </a:lnTo>
                      <a:lnTo>
                        <a:pt x="25959" y="4655"/>
                      </a:lnTo>
                      <a:lnTo>
                        <a:pt x="25959" y="4655"/>
                      </a:lnTo>
                      <a:lnTo>
                        <a:pt x="25668" y="4175"/>
                      </a:lnTo>
                      <a:lnTo>
                        <a:pt x="25360" y="3713"/>
                      </a:lnTo>
                      <a:lnTo>
                        <a:pt x="25189" y="3474"/>
                      </a:lnTo>
                      <a:lnTo>
                        <a:pt x="25017" y="3269"/>
                      </a:lnTo>
                      <a:lnTo>
                        <a:pt x="24829" y="3046"/>
                      </a:lnTo>
                      <a:lnTo>
                        <a:pt x="24641" y="2841"/>
                      </a:lnTo>
                      <a:lnTo>
                        <a:pt x="24436" y="2653"/>
                      </a:lnTo>
                      <a:lnTo>
                        <a:pt x="24230" y="2481"/>
                      </a:lnTo>
                      <a:lnTo>
                        <a:pt x="24008" y="2310"/>
                      </a:lnTo>
                      <a:lnTo>
                        <a:pt x="23768" y="2139"/>
                      </a:lnTo>
                      <a:lnTo>
                        <a:pt x="23529" y="2002"/>
                      </a:lnTo>
                      <a:lnTo>
                        <a:pt x="23289" y="1865"/>
                      </a:lnTo>
                      <a:lnTo>
                        <a:pt x="23033" y="1763"/>
                      </a:lnTo>
                      <a:lnTo>
                        <a:pt x="22759" y="1660"/>
                      </a:lnTo>
                      <a:lnTo>
                        <a:pt x="22759" y="1660"/>
                      </a:lnTo>
                      <a:lnTo>
                        <a:pt x="22331" y="1540"/>
                      </a:lnTo>
                      <a:lnTo>
                        <a:pt x="21886" y="1455"/>
                      </a:lnTo>
                      <a:lnTo>
                        <a:pt x="20996" y="1301"/>
                      </a:lnTo>
                      <a:lnTo>
                        <a:pt x="20568" y="1198"/>
                      </a:lnTo>
                      <a:lnTo>
                        <a:pt x="20141" y="1078"/>
                      </a:lnTo>
                      <a:lnTo>
                        <a:pt x="19935" y="1010"/>
                      </a:lnTo>
                      <a:lnTo>
                        <a:pt x="19730" y="924"/>
                      </a:lnTo>
                      <a:lnTo>
                        <a:pt x="19542" y="839"/>
                      </a:lnTo>
                      <a:lnTo>
                        <a:pt x="19354" y="719"/>
                      </a:lnTo>
                      <a:lnTo>
                        <a:pt x="19354" y="719"/>
                      </a:lnTo>
                      <a:lnTo>
                        <a:pt x="19080" y="548"/>
                      </a:lnTo>
                      <a:lnTo>
                        <a:pt x="18806" y="342"/>
                      </a:lnTo>
                      <a:lnTo>
                        <a:pt x="18686" y="257"/>
                      </a:lnTo>
                      <a:lnTo>
                        <a:pt x="18532" y="188"/>
                      </a:lnTo>
                      <a:lnTo>
                        <a:pt x="18395" y="120"/>
                      </a:lnTo>
                      <a:lnTo>
                        <a:pt x="18241" y="69"/>
                      </a:lnTo>
                      <a:lnTo>
                        <a:pt x="18241" y="69"/>
                      </a:lnTo>
                      <a:lnTo>
                        <a:pt x="18053" y="17"/>
                      </a:lnTo>
                      <a:lnTo>
                        <a:pt x="17865" y="0"/>
                      </a:lnTo>
                      <a:lnTo>
                        <a:pt x="17471" y="17"/>
                      </a:lnTo>
                      <a:lnTo>
                        <a:pt x="17471" y="17"/>
                      </a:lnTo>
                      <a:lnTo>
                        <a:pt x="12286" y="257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" name="Google Shape;1687;p34">
                  <a:extLst>
                    <a:ext uri="{FF2B5EF4-FFF2-40B4-BE49-F238E27FC236}">
                      <a16:creationId xmlns:a16="http://schemas.microsoft.com/office/drawing/2014/main" id="{EB9F9444-9738-B0D9-1C8D-8622E863A730}"/>
                    </a:ext>
                  </a:extLst>
                </p:cNvPr>
                <p:cNvSpPr/>
                <p:nvPr/>
              </p:nvSpPr>
              <p:spPr>
                <a:xfrm>
                  <a:off x="3000253" y="2184733"/>
                  <a:ext cx="190503" cy="1468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82" h="4381" extrusionOk="0">
                      <a:moveTo>
                        <a:pt x="5253" y="0"/>
                      </a:moveTo>
                      <a:lnTo>
                        <a:pt x="4997" y="257"/>
                      </a:lnTo>
                      <a:lnTo>
                        <a:pt x="4706" y="514"/>
                      </a:lnTo>
                      <a:lnTo>
                        <a:pt x="4415" y="770"/>
                      </a:lnTo>
                      <a:lnTo>
                        <a:pt x="4107" y="1010"/>
                      </a:lnTo>
                      <a:lnTo>
                        <a:pt x="3799" y="1249"/>
                      </a:lnTo>
                      <a:lnTo>
                        <a:pt x="3474" y="1472"/>
                      </a:lnTo>
                      <a:lnTo>
                        <a:pt x="3149" y="1677"/>
                      </a:lnTo>
                      <a:lnTo>
                        <a:pt x="2824" y="1882"/>
                      </a:lnTo>
                      <a:lnTo>
                        <a:pt x="2481" y="2071"/>
                      </a:lnTo>
                      <a:lnTo>
                        <a:pt x="2139" y="2259"/>
                      </a:lnTo>
                      <a:lnTo>
                        <a:pt x="1780" y="2430"/>
                      </a:lnTo>
                      <a:lnTo>
                        <a:pt x="1437" y="2601"/>
                      </a:lnTo>
                      <a:lnTo>
                        <a:pt x="1078" y="2755"/>
                      </a:lnTo>
                      <a:lnTo>
                        <a:pt x="719" y="2892"/>
                      </a:lnTo>
                      <a:lnTo>
                        <a:pt x="359" y="3012"/>
                      </a:lnTo>
                      <a:lnTo>
                        <a:pt x="0" y="3132"/>
                      </a:lnTo>
                      <a:lnTo>
                        <a:pt x="257" y="4381"/>
                      </a:lnTo>
                      <a:lnTo>
                        <a:pt x="958" y="4158"/>
                      </a:lnTo>
                      <a:lnTo>
                        <a:pt x="1643" y="3919"/>
                      </a:lnTo>
                      <a:lnTo>
                        <a:pt x="2293" y="3645"/>
                      </a:lnTo>
                      <a:lnTo>
                        <a:pt x="2943" y="3337"/>
                      </a:lnTo>
                      <a:lnTo>
                        <a:pt x="3559" y="2978"/>
                      </a:lnTo>
                      <a:lnTo>
                        <a:pt x="4158" y="2601"/>
                      </a:lnTo>
                      <a:lnTo>
                        <a:pt x="4740" y="2173"/>
                      </a:lnTo>
                      <a:lnTo>
                        <a:pt x="5322" y="1711"/>
                      </a:lnTo>
                      <a:lnTo>
                        <a:pt x="5424" y="1626"/>
                      </a:lnTo>
                      <a:lnTo>
                        <a:pt x="5527" y="1506"/>
                      </a:lnTo>
                      <a:lnTo>
                        <a:pt x="5613" y="1403"/>
                      </a:lnTo>
                      <a:lnTo>
                        <a:pt x="5664" y="1266"/>
                      </a:lnTo>
                      <a:lnTo>
                        <a:pt x="5681" y="1130"/>
                      </a:lnTo>
                      <a:lnTo>
                        <a:pt x="5664" y="1010"/>
                      </a:lnTo>
                      <a:lnTo>
                        <a:pt x="5647" y="890"/>
                      </a:lnTo>
                      <a:lnTo>
                        <a:pt x="5544" y="650"/>
                      </a:lnTo>
                      <a:lnTo>
                        <a:pt x="5253" y="0"/>
                      </a:lnTo>
                      <a:close/>
                    </a:path>
                  </a:pathLst>
                </a:custGeom>
                <a:solidFill>
                  <a:srgbClr val="00D5B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" name="Google Shape;1688;p34">
                  <a:extLst>
                    <a:ext uri="{FF2B5EF4-FFF2-40B4-BE49-F238E27FC236}">
                      <a16:creationId xmlns:a16="http://schemas.microsoft.com/office/drawing/2014/main" id="{CF50BA05-5611-8443-428E-2BB42D8765F7}"/>
                    </a:ext>
                  </a:extLst>
                </p:cNvPr>
                <p:cNvSpPr/>
                <p:nvPr/>
              </p:nvSpPr>
              <p:spPr>
                <a:xfrm>
                  <a:off x="2376032" y="2382078"/>
                  <a:ext cx="40769" cy="6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16" h="18" extrusionOk="0">
                      <a:moveTo>
                        <a:pt x="120" y="18"/>
                      </a:moveTo>
                      <a:lnTo>
                        <a:pt x="120" y="18"/>
                      </a:lnTo>
                      <a:lnTo>
                        <a:pt x="137" y="18"/>
                      </a:lnTo>
                      <a:lnTo>
                        <a:pt x="137" y="18"/>
                      </a:lnTo>
                      <a:lnTo>
                        <a:pt x="120" y="18"/>
                      </a:lnTo>
                      <a:close/>
                      <a:moveTo>
                        <a:pt x="120" y="18"/>
                      </a:moveTo>
                      <a:lnTo>
                        <a:pt x="120" y="18"/>
                      </a:lnTo>
                      <a:lnTo>
                        <a:pt x="120" y="18"/>
                      </a:lnTo>
                      <a:lnTo>
                        <a:pt x="120" y="18"/>
                      </a:lnTo>
                      <a:lnTo>
                        <a:pt x="120" y="18"/>
                      </a:lnTo>
                      <a:close/>
                      <a:moveTo>
                        <a:pt x="86" y="18"/>
                      </a:moveTo>
                      <a:lnTo>
                        <a:pt x="86" y="18"/>
                      </a:lnTo>
                      <a:lnTo>
                        <a:pt x="103" y="18"/>
                      </a:lnTo>
                      <a:lnTo>
                        <a:pt x="103" y="18"/>
                      </a:lnTo>
                      <a:lnTo>
                        <a:pt x="86" y="18"/>
                      </a:lnTo>
                      <a:close/>
                      <a:moveTo>
                        <a:pt x="35" y="18"/>
                      </a:moveTo>
                      <a:lnTo>
                        <a:pt x="35" y="18"/>
                      </a:lnTo>
                      <a:lnTo>
                        <a:pt x="69" y="18"/>
                      </a:lnTo>
                      <a:lnTo>
                        <a:pt x="69" y="18"/>
                      </a:lnTo>
                      <a:lnTo>
                        <a:pt x="35" y="18"/>
                      </a:lnTo>
                      <a:close/>
                      <a:moveTo>
                        <a:pt x="35" y="18"/>
                      </a:moveTo>
                      <a:lnTo>
                        <a:pt x="35" y="18"/>
                      </a:lnTo>
                      <a:lnTo>
                        <a:pt x="35" y="18"/>
                      </a:lnTo>
                      <a:lnTo>
                        <a:pt x="35" y="18"/>
                      </a:lnTo>
                      <a:lnTo>
                        <a:pt x="35" y="18"/>
                      </a:lnTo>
                      <a:close/>
                      <a:moveTo>
                        <a:pt x="1" y="18"/>
                      </a:moveTo>
                      <a:lnTo>
                        <a:pt x="1" y="18"/>
                      </a:lnTo>
                      <a:lnTo>
                        <a:pt x="18" y="18"/>
                      </a:lnTo>
                      <a:lnTo>
                        <a:pt x="18" y="18"/>
                      </a:lnTo>
                      <a:lnTo>
                        <a:pt x="1" y="18"/>
                      </a:lnTo>
                      <a:close/>
                      <a:moveTo>
                        <a:pt x="1198" y="1"/>
                      </a:moveTo>
                      <a:lnTo>
                        <a:pt x="1198" y="1"/>
                      </a:lnTo>
                      <a:lnTo>
                        <a:pt x="1215" y="1"/>
                      </a:lnTo>
                      <a:lnTo>
                        <a:pt x="1215" y="1"/>
                      </a:lnTo>
                      <a:lnTo>
                        <a:pt x="1198" y="1"/>
                      </a:lnTo>
                      <a:close/>
                      <a:moveTo>
                        <a:pt x="1198" y="1"/>
                      </a:moveTo>
                      <a:lnTo>
                        <a:pt x="1198" y="1"/>
                      </a:lnTo>
                      <a:lnTo>
                        <a:pt x="1198" y="1"/>
                      </a:lnTo>
                      <a:lnTo>
                        <a:pt x="1198" y="1"/>
                      </a:lnTo>
                      <a:lnTo>
                        <a:pt x="1198" y="1"/>
                      </a:lnTo>
                      <a:close/>
                      <a:moveTo>
                        <a:pt x="1079" y="1"/>
                      </a:moveTo>
                      <a:lnTo>
                        <a:pt x="1079" y="1"/>
                      </a:lnTo>
                      <a:lnTo>
                        <a:pt x="1181" y="1"/>
                      </a:lnTo>
                      <a:lnTo>
                        <a:pt x="1181" y="1"/>
                      </a:lnTo>
                      <a:lnTo>
                        <a:pt x="1079" y="1"/>
                      </a:lnTo>
                      <a:close/>
                      <a:moveTo>
                        <a:pt x="1079" y="1"/>
                      </a:moveTo>
                      <a:lnTo>
                        <a:pt x="1079" y="1"/>
                      </a:lnTo>
                      <a:lnTo>
                        <a:pt x="1079" y="1"/>
                      </a:lnTo>
                      <a:lnTo>
                        <a:pt x="1079" y="1"/>
                      </a:lnTo>
                      <a:lnTo>
                        <a:pt x="1079" y="1"/>
                      </a:lnTo>
                      <a:close/>
                      <a:moveTo>
                        <a:pt x="1061" y="1"/>
                      </a:moveTo>
                      <a:lnTo>
                        <a:pt x="1061" y="1"/>
                      </a:lnTo>
                      <a:lnTo>
                        <a:pt x="1061" y="1"/>
                      </a:lnTo>
                      <a:lnTo>
                        <a:pt x="1061" y="1"/>
                      </a:lnTo>
                      <a:lnTo>
                        <a:pt x="1061" y="1"/>
                      </a:lnTo>
                      <a:close/>
                    </a:path>
                  </a:pathLst>
                </a:custGeom>
                <a:solidFill>
                  <a:srgbClr val="EEC7A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" name="Google Shape;1689;p34">
                  <a:extLst>
                    <a:ext uri="{FF2B5EF4-FFF2-40B4-BE49-F238E27FC236}">
                      <a16:creationId xmlns:a16="http://schemas.microsoft.com/office/drawing/2014/main" id="{95402C24-97CA-F5CE-CFA0-2201BD9E1327}"/>
                    </a:ext>
                  </a:extLst>
                </p:cNvPr>
                <p:cNvSpPr/>
                <p:nvPr/>
              </p:nvSpPr>
              <p:spPr>
                <a:xfrm>
                  <a:off x="2380055" y="2382648"/>
                  <a:ext cx="603" cy="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" h="1" fill="none" extrusionOk="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7" y="1"/>
                      </a:lnTo>
                      <a:lnTo>
                        <a:pt x="17" y="1"/>
                      </a:lnTo>
                      <a:lnTo>
                        <a:pt x="0" y="1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" name="Google Shape;1690;p34">
                  <a:extLst>
                    <a:ext uri="{FF2B5EF4-FFF2-40B4-BE49-F238E27FC236}">
                      <a16:creationId xmlns:a16="http://schemas.microsoft.com/office/drawing/2014/main" id="{861C33FA-0D51-889A-E00B-4BAEBCD383AB}"/>
                    </a:ext>
                  </a:extLst>
                </p:cNvPr>
                <p:cNvSpPr/>
                <p:nvPr/>
              </p:nvSpPr>
              <p:spPr>
                <a:xfrm>
                  <a:off x="2380055" y="2382648"/>
                  <a:ext cx="34" cy="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fill="none" extrusionOk="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" name="Google Shape;1691;p34">
                  <a:extLst>
                    <a:ext uri="{FF2B5EF4-FFF2-40B4-BE49-F238E27FC236}">
                      <a16:creationId xmlns:a16="http://schemas.microsoft.com/office/drawing/2014/main" id="{74C59DDC-54E9-602E-C769-77BA6986CA2F}"/>
                    </a:ext>
                  </a:extLst>
                </p:cNvPr>
                <p:cNvSpPr/>
                <p:nvPr/>
              </p:nvSpPr>
              <p:spPr>
                <a:xfrm>
                  <a:off x="2378915" y="2382648"/>
                  <a:ext cx="603" cy="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" h="1" fill="none" extrusionOk="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7" y="1"/>
                      </a:lnTo>
                      <a:lnTo>
                        <a:pt x="17" y="1"/>
                      </a:lnTo>
                      <a:lnTo>
                        <a:pt x="0" y="1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" name="Google Shape;1692;p34">
                  <a:extLst>
                    <a:ext uri="{FF2B5EF4-FFF2-40B4-BE49-F238E27FC236}">
                      <a16:creationId xmlns:a16="http://schemas.microsoft.com/office/drawing/2014/main" id="{EE1C980E-9994-9925-10F9-39F935EB853F}"/>
                    </a:ext>
                  </a:extLst>
                </p:cNvPr>
                <p:cNvSpPr/>
                <p:nvPr/>
              </p:nvSpPr>
              <p:spPr>
                <a:xfrm>
                  <a:off x="2377172" y="2382648"/>
                  <a:ext cx="1173" cy="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" h="1" fill="none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5" y="1"/>
                      </a:lnTo>
                      <a:lnTo>
                        <a:pt x="35" y="1"/>
                      </a:lnTo>
                      <a:lnTo>
                        <a:pt x="1" y="1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" name="Google Shape;1693;p34">
                  <a:extLst>
                    <a:ext uri="{FF2B5EF4-FFF2-40B4-BE49-F238E27FC236}">
                      <a16:creationId xmlns:a16="http://schemas.microsoft.com/office/drawing/2014/main" id="{A25FE481-B085-EC5E-7131-1771C22FB938}"/>
                    </a:ext>
                  </a:extLst>
                </p:cNvPr>
                <p:cNvSpPr/>
                <p:nvPr/>
              </p:nvSpPr>
              <p:spPr>
                <a:xfrm>
                  <a:off x="2377172" y="2382648"/>
                  <a:ext cx="34" cy="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fill="none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" name="Google Shape;1694;p34">
                  <a:extLst>
                    <a:ext uri="{FF2B5EF4-FFF2-40B4-BE49-F238E27FC236}">
                      <a16:creationId xmlns:a16="http://schemas.microsoft.com/office/drawing/2014/main" id="{85F66DA7-B5A5-4656-CEE0-2E01342C9280}"/>
                    </a:ext>
                  </a:extLst>
                </p:cNvPr>
                <p:cNvSpPr/>
                <p:nvPr/>
              </p:nvSpPr>
              <p:spPr>
                <a:xfrm>
                  <a:off x="2376032" y="2382648"/>
                  <a:ext cx="603" cy="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" h="1" fill="none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8" y="1"/>
                      </a:lnTo>
                      <a:lnTo>
                        <a:pt x="18" y="1"/>
                      </a:lnTo>
                      <a:lnTo>
                        <a:pt x="1" y="1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" name="Google Shape;1695;p34">
                  <a:extLst>
                    <a:ext uri="{FF2B5EF4-FFF2-40B4-BE49-F238E27FC236}">
                      <a16:creationId xmlns:a16="http://schemas.microsoft.com/office/drawing/2014/main" id="{9E1EA601-2B26-B39A-955E-9022D389E0E5}"/>
                    </a:ext>
                  </a:extLst>
                </p:cNvPr>
                <p:cNvSpPr/>
                <p:nvPr/>
              </p:nvSpPr>
              <p:spPr>
                <a:xfrm>
                  <a:off x="2416198" y="2382078"/>
                  <a:ext cx="603" cy="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" h="1" fill="none" extrusionOk="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7" y="1"/>
                      </a:lnTo>
                      <a:lnTo>
                        <a:pt x="17" y="1"/>
                      </a:lnTo>
                      <a:lnTo>
                        <a:pt x="0" y="1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" name="Google Shape;1696;p34">
                  <a:extLst>
                    <a:ext uri="{FF2B5EF4-FFF2-40B4-BE49-F238E27FC236}">
                      <a16:creationId xmlns:a16="http://schemas.microsoft.com/office/drawing/2014/main" id="{4B9F23C5-14D9-2993-48E2-AB81CA71D3A5}"/>
                    </a:ext>
                  </a:extLst>
                </p:cNvPr>
                <p:cNvSpPr/>
                <p:nvPr/>
              </p:nvSpPr>
              <p:spPr>
                <a:xfrm>
                  <a:off x="2416198" y="2382078"/>
                  <a:ext cx="34" cy="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fill="none" extrusionOk="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" name="Google Shape;1697;p34">
                  <a:extLst>
                    <a:ext uri="{FF2B5EF4-FFF2-40B4-BE49-F238E27FC236}">
                      <a16:creationId xmlns:a16="http://schemas.microsoft.com/office/drawing/2014/main" id="{1245CEA1-0E03-C856-8B61-98C4275C8BDF}"/>
                    </a:ext>
                  </a:extLst>
                </p:cNvPr>
                <p:cNvSpPr/>
                <p:nvPr/>
              </p:nvSpPr>
              <p:spPr>
                <a:xfrm>
                  <a:off x="2412175" y="2382078"/>
                  <a:ext cx="3487" cy="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" h="1" fill="none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03" y="1"/>
                      </a:lnTo>
                      <a:lnTo>
                        <a:pt x="103" y="1"/>
                      </a:lnTo>
                      <a:lnTo>
                        <a:pt x="1" y="1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" name="Google Shape;1698;p34">
                  <a:extLst>
                    <a:ext uri="{FF2B5EF4-FFF2-40B4-BE49-F238E27FC236}">
                      <a16:creationId xmlns:a16="http://schemas.microsoft.com/office/drawing/2014/main" id="{31959F6E-4E81-B7D8-E955-0C685D06E0D5}"/>
                    </a:ext>
                  </a:extLst>
                </p:cNvPr>
                <p:cNvSpPr/>
                <p:nvPr/>
              </p:nvSpPr>
              <p:spPr>
                <a:xfrm>
                  <a:off x="2412175" y="2382078"/>
                  <a:ext cx="34" cy="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fill="none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" name="Google Shape;1699;p34">
                  <a:extLst>
                    <a:ext uri="{FF2B5EF4-FFF2-40B4-BE49-F238E27FC236}">
                      <a16:creationId xmlns:a16="http://schemas.microsoft.com/office/drawing/2014/main" id="{8281B6F8-E68E-5FFC-E615-DBA74E5B258C}"/>
                    </a:ext>
                  </a:extLst>
                </p:cNvPr>
                <p:cNvSpPr/>
                <p:nvPr/>
              </p:nvSpPr>
              <p:spPr>
                <a:xfrm>
                  <a:off x="2411605" y="2382078"/>
                  <a:ext cx="34" cy="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fill="none" extrusionOk="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" name="Google Shape;1700;p34">
                  <a:extLst>
                    <a:ext uri="{FF2B5EF4-FFF2-40B4-BE49-F238E27FC236}">
                      <a16:creationId xmlns:a16="http://schemas.microsoft.com/office/drawing/2014/main" id="{ABFB4286-45D7-55B8-67D2-DB16FA8FD2EC}"/>
                    </a:ext>
                  </a:extLst>
                </p:cNvPr>
                <p:cNvSpPr/>
                <p:nvPr/>
              </p:nvSpPr>
              <p:spPr>
                <a:xfrm>
                  <a:off x="2230320" y="2275359"/>
                  <a:ext cx="195097" cy="1073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19" h="3201" extrusionOk="0">
                      <a:moveTo>
                        <a:pt x="308" y="1"/>
                      </a:moveTo>
                      <a:lnTo>
                        <a:pt x="52" y="942"/>
                      </a:lnTo>
                      <a:lnTo>
                        <a:pt x="17" y="1045"/>
                      </a:lnTo>
                      <a:lnTo>
                        <a:pt x="0" y="1164"/>
                      </a:lnTo>
                      <a:lnTo>
                        <a:pt x="17" y="1250"/>
                      </a:lnTo>
                      <a:lnTo>
                        <a:pt x="52" y="1336"/>
                      </a:lnTo>
                      <a:lnTo>
                        <a:pt x="103" y="1404"/>
                      </a:lnTo>
                      <a:lnTo>
                        <a:pt x="240" y="1541"/>
                      </a:lnTo>
                      <a:lnTo>
                        <a:pt x="462" y="1712"/>
                      </a:lnTo>
                      <a:lnTo>
                        <a:pt x="685" y="1883"/>
                      </a:lnTo>
                      <a:lnTo>
                        <a:pt x="924" y="2037"/>
                      </a:lnTo>
                      <a:lnTo>
                        <a:pt x="1164" y="2191"/>
                      </a:lnTo>
                      <a:lnTo>
                        <a:pt x="1403" y="2328"/>
                      </a:lnTo>
                      <a:lnTo>
                        <a:pt x="1643" y="2448"/>
                      </a:lnTo>
                      <a:lnTo>
                        <a:pt x="1900" y="2568"/>
                      </a:lnTo>
                      <a:lnTo>
                        <a:pt x="2156" y="2687"/>
                      </a:lnTo>
                      <a:lnTo>
                        <a:pt x="2430" y="2790"/>
                      </a:lnTo>
                      <a:lnTo>
                        <a:pt x="2687" y="2876"/>
                      </a:lnTo>
                      <a:lnTo>
                        <a:pt x="2961" y="2961"/>
                      </a:lnTo>
                      <a:lnTo>
                        <a:pt x="3234" y="3030"/>
                      </a:lnTo>
                      <a:lnTo>
                        <a:pt x="3508" y="3081"/>
                      </a:lnTo>
                      <a:lnTo>
                        <a:pt x="3782" y="3132"/>
                      </a:lnTo>
                      <a:lnTo>
                        <a:pt x="4056" y="3166"/>
                      </a:lnTo>
                      <a:lnTo>
                        <a:pt x="4329" y="3201"/>
                      </a:lnTo>
                      <a:lnTo>
                        <a:pt x="4980" y="3201"/>
                      </a:lnTo>
                      <a:lnTo>
                        <a:pt x="5339" y="3184"/>
                      </a:lnTo>
                      <a:lnTo>
                        <a:pt x="5561" y="3184"/>
                      </a:lnTo>
                      <a:lnTo>
                        <a:pt x="5818" y="1507"/>
                      </a:lnTo>
                      <a:lnTo>
                        <a:pt x="5442" y="1490"/>
                      </a:lnTo>
                      <a:lnTo>
                        <a:pt x="5082" y="1472"/>
                      </a:lnTo>
                      <a:lnTo>
                        <a:pt x="4723" y="1438"/>
                      </a:lnTo>
                      <a:lnTo>
                        <a:pt x="4364" y="1404"/>
                      </a:lnTo>
                      <a:lnTo>
                        <a:pt x="4004" y="1353"/>
                      </a:lnTo>
                      <a:lnTo>
                        <a:pt x="3645" y="1284"/>
                      </a:lnTo>
                      <a:lnTo>
                        <a:pt x="3303" y="1199"/>
                      </a:lnTo>
                      <a:lnTo>
                        <a:pt x="2961" y="1113"/>
                      </a:lnTo>
                      <a:lnTo>
                        <a:pt x="2618" y="1010"/>
                      </a:lnTo>
                      <a:lnTo>
                        <a:pt x="2293" y="908"/>
                      </a:lnTo>
                      <a:lnTo>
                        <a:pt x="1951" y="788"/>
                      </a:lnTo>
                      <a:lnTo>
                        <a:pt x="1626" y="651"/>
                      </a:lnTo>
                      <a:lnTo>
                        <a:pt x="1284" y="514"/>
                      </a:lnTo>
                      <a:lnTo>
                        <a:pt x="958" y="343"/>
                      </a:lnTo>
                      <a:lnTo>
                        <a:pt x="633" y="172"/>
                      </a:lnTo>
                      <a:lnTo>
                        <a:pt x="308" y="1"/>
                      </a:lnTo>
                      <a:close/>
                    </a:path>
                  </a:pathLst>
                </a:custGeom>
                <a:solidFill>
                  <a:srgbClr val="00D5B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" name="Google Shape;1701;p34">
                  <a:extLst>
                    <a:ext uri="{FF2B5EF4-FFF2-40B4-BE49-F238E27FC236}">
                      <a16:creationId xmlns:a16="http://schemas.microsoft.com/office/drawing/2014/main" id="{03A2CF33-4E56-9BF1-DA0A-F365A7DB333F}"/>
                    </a:ext>
                  </a:extLst>
                </p:cNvPr>
                <p:cNvSpPr/>
                <p:nvPr/>
              </p:nvSpPr>
              <p:spPr>
                <a:xfrm>
                  <a:off x="2230320" y="2275359"/>
                  <a:ext cx="195097" cy="1073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19" h="3201" fill="none" extrusionOk="0">
                      <a:moveTo>
                        <a:pt x="308" y="1"/>
                      </a:moveTo>
                      <a:lnTo>
                        <a:pt x="308" y="1"/>
                      </a:lnTo>
                      <a:lnTo>
                        <a:pt x="308" y="1"/>
                      </a:lnTo>
                      <a:lnTo>
                        <a:pt x="52" y="942"/>
                      </a:lnTo>
                      <a:lnTo>
                        <a:pt x="52" y="942"/>
                      </a:lnTo>
                      <a:lnTo>
                        <a:pt x="17" y="1045"/>
                      </a:lnTo>
                      <a:lnTo>
                        <a:pt x="0" y="1164"/>
                      </a:lnTo>
                      <a:lnTo>
                        <a:pt x="0" y="1164"/>
                      </a:lnTo>
                      <a:lnTo>
                        <a:pt x="17" y="1250"/>
                      </a:lnTo>
                      <a:lnTo>
                        <a:pt x="17" y="1250"/>
                      </a:lnTo>
                      <a:lnTo>
                        <a:pt x="52" y="1336"/>
                      </a:lnTo>
                      <a:lnTo>
                        <a:pt x="103" y="1404"/>
                      </a:lnTo>
                      <a:lnTo>
                        <a:pt x="240" y="1541"/>
                      </a:lnTo>
                      <a:lnTo>
                        <a:pt x="240" y="1541"/>
                      </a:lnTo>
                      <a:lnTo>
                        <a:pt x="462" y="1712"/>
                      </a:lnTo>
                      <a:lnTo>
                        <a:pt x="685" y="1883"/>
                      </a:lnTo>
                      <a:lnTo>
                        <a:pt x="924" y="2037"/>
                      </a:lnTo>
                      <a:lnTo>
                        <a:pt x="1164" y="2191"/>
                      </a:lnTo>
                      <a:lnTo>
                        <a:pt x="1403" y="2328"/>
                      </a:lnTo>
                      <a:lnTo>
                        <a:pt x="1643" y="2448"/>
                      </a:lnTo>
                      <a:lnTo>
                        <a:pt x="1900" y="2568"/>
                      </a:lnTo>
                      <a:lnTo>
                        <a:pt x="2156" y="2687"/>
                      </a:lnTo>
                      <a:lnTo>
                        <a:pt x="2430" y="2790"/>
                      </a:lnTo>
                      <a:lnTo>
                        <a:pt x="2687" y="2876"/>
                      </a:lnTo>
                      <a:lnTo>
                        <a:pt x="2961" y="2961"/>
                      </a:lnTo>
                      <a:lnTo>
                        <a:pt x="3234" y="3030"/>
                      </a:lnTo>
                      <a:lnTo>
                        <a:pt x="3508" y="3081"/>
                      </a:lnTo>
                      <a:lnTo>
                        <a:pt x="3782" y="3132"/>
                      </a:lnTo>
                      <a:lnTo>
                        <a:pt x="4056" y="3166"/>
                      </a:lnTo>
                      <a:lnTo>
                        <a:pt x="4329" y="3201"/>
                      </a:lnTo>
                      <a:lnTo>
                        <a:pt x="4329" y="3201"/>
                      </a:lnTo>
                      <a:lnTo>
                        <a:pt x="4347" y="3201"/>
                      </a:lnTo>
                      <a:lnTo>
                        <a:pt x="4347" y="3201"/>
                      </a:lnTo>
                      <a:lnTo>
                        <a:pt x="4364" y="3201"/>
                      </a:lnTo>
                      <a:lnTo>
                        <a:pt x="4364" y="3201"/>
                      </a:lnTo>
                      <a:lnTo>
                        <a:pt x="4381" y="3201"/>
                      </a:lnTo>
                      <a:lnTo>
                        <a:pt x="4381" y="3201"/>
                      </a:lnTo>
                      <a:lnTo>
                        <a:pt x="4381" y="3201"/>
                      </a:lnTo>
                      <a:lnTo>
                        <a:pt x="4381" y="3201"/>
                      </a:lnTo>
                      <a:lnTo>
                        <a:pt x="4381" y="3201"/>
                      </a:lnTo>
                      <a:lnTo>
                        <a:pt x="4381" y="3201"/>
                      </a:lnTo>
                      <a:lnTo>
                        <a:pt x="4415" y="3201"/>
                      </a:lnTo>
                      <a:lnTo>
                        <a:pt x="4415" y="3201"/>
                      </a:lnTo>
                      <a:lnTo>
                        <a:pt x="4432" y="3201"/>
                      </a:lnTo>
                      <a:lnTo>
                        <a:pt x="4432" y="3201"/>
                      </a:lnTo>
                      <a:lnTo>
                        <a:pt x="4449" y="3201"/>
                      </a:lnTo>
                      <a:lnTo>
                        <a:pt x="4449" y="3201"/>
                      </a:lnTo>
                      <a:lnTo>
                        <a:pt x="4466" y="3201"/>
                      </a:lnTo>
                      <a:lnTo>
                        <a:pt x="4466" y="3201"/>
                      </a:lnTo>
                      <a:lnTo>
                        <a:pt x="4466" y="3201"/>
                      </a:lnTo>
                      <a:lnTo>
                        <a:pt x="4466" y="3201"/>
                      </a:lnTo>
                      <a:lnTo>
                        <a:pt x="4466" y="3201"/>
                      </a:lnTo>
                      <a:lnTo>
                        <a:pt x="4466" y="3201"/>
                      </a:lnTo>
                      <a:lnTo>
                        <a:pt x="4483" y="3201"/>
                      </a:lnTo>
                      <a:lnTo>
                        <a:pt x="4483" y="3201"/>
                      </a:lnTo>
                      <a:lnTo>
                        <a:pt x="4655" y="3201"/>
                      </a:lnTo>
                      <a:lnTo>
                        <a:pt x="4655" y="3201"/>
                      </a:lnTo>
                      <a:lnTo>
                        <a:pt x="4980" y="3201"/>
                      </a:lnTo>
                      <a:lnTo>
                        <a:pt x="4980" y="3201"/>
                      </a:lnTo>
                      <a:lnTo>
                        <a:pt x="5339" y="3184"/>
                      </a:lnTo>
                      <a:lnTo>
                        <a:pt x="5339" y="3184"/>
                      </a:lnTo>
                      <a:lnTo>
                        <a:pt x="5407" y="3184"/>
                      </a:lnTo>
                      <a:lnTo>
                        <a:pt x="5407" y="3184"/>
                      </a:lnTo>
                      <a:lnTo>
                        <a:pt x="5407" y="3184"/>
                      </a:lnTo>
                      <a:lnTo>
                        <a:pt x="5407" y="3184"/>
                      </a:lnTo>
                      <a:lnTo>
                        <a:pt x="5425" y="3184"/>
                      </a:lnTo>
                      <a:lnTo>
                        <a:pt x="5425" y="3184"/>
                      </a:lnTo>
                      <a:lnTo>
                        <a:pt x="5425" y="3184"/>
                      </a:lnTo>
                      <a:lnTo>
                        <a:pt x="5425" y="3184"/>
                      </a:lnTo>
                      <a:lnTo>
                        <a:pt x="5425" y="3184"/>
                      </a:lnTo>
                      <a:lnTo>
                        <a:pt x="5425" y="3184"/>
                      </a:lnTo>
                      <a:lnTo>
                        <a:pt x="5527" y="3184"/>
                      </a:lnTo>
                      <a:lnTo>
                        <a:pt x="5527" y="3184"/>
                      </a:lnTo>
                      <a:lnTo>
                        <a:pt x="5544" y="3184"/>
                      </a:lnTo>
                      <a:lnTo>
                        <a:pt x="5544" y="3184"/>
                      </a:lnTo>
                      <a:lnTo>
                        <a:pt x="5544" y="3184"/>
                      </a:lnTo>
                      <a:lnTo>
                        <a:pt x="5544" y="3184"/>
                      </a:lnTo>
                      <a:lnTo>
                        <a:pt x="5544" y="3184"/>
                      </a:lnTo>
                      <a:lnTo>
                        <a:pt x="5544" y="3184"/>
                      </a:lnTo>
                      <a:lnTo>
                        <a:pt x="5561" y="3184"/>
                      </a:lnTo>
                      <a:lnTo>
                        <a:pt x="5561" y="3184"/>
                      </a:lnTo>
                      <a:lnTo>
                        <a:pt x="5561" y="3184"/>
                      </a:lnTo>
                      <a:lnTo>
                        <a:pt x="5818" y="1507"/>
                      </a:lnTo>
                      <a:lnTo>
                        <a:pt x="5818" y="1507"/>
                      </a:lnTo>
                      <a:lnTo>
                        <a:pt x="5442" y="1490"/>
                      </a:lnTo>
                      <a:lnTo>
                        <a:pt x="5082" y="1472"/>
                      </a:lnTo>
                      <a:lnTo>
                        <a:pt x="4723" y="1438"/>
                      </a:lnTo>
                      <a:lnTo>
                        <a:pt x="4364" y="1404"/>
                      </a:lnTo>
                      <a:lnTo>
                        <a:pt x="4004" y="1353"/>
                      </a:lnTo>
                      <a:lnTo>
                        <a:pt x="3645" y="1284"/>
                      </a:lnTo>
                      <a:lnTo>
                        <a:pt x="3303" y="1199"/>
                      </a:lnTo>
                      <a:lnTo>
                        <a:pt x="2961" y="1113"/>
                      </a:lnTo>
                      <a:lnTo>
                        <a:pt x="2618" y="1010"/>
                      </a:lnTo>
                      <a:lnTo>
                        <a:pt x="2293" y="908"/>
                      </a:lnTo>
                      <a:lnTo>
                        <a:pt x="1951" y="788"/>
                      </a:lnTo>
                      <a:lnTo>
                        <a:pt x="1626" y="651"/>
                      </a:lnTo>
                      <a:lnTo>
                        <a:pt x="1284" y="514"/>
                      </a:lnTo>
                      <a:lnTo>
                        <a:pt x="958" y="343"/>
                      </a:lnTo>
                      <a:lnTo>
                        <a:pt x="633" y="172"/>
                      </a:lnTo>
                      <a:lnTo>
                        <a:pt x="308" y="1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" name="Google Shape;1702;p34">
                  <a:extLst>
                    <a:ext uri="{FF2B5EF4-FFF2-40B4-BE49-F238E27FC236}">
                      <a16:creationId xmlns:a16="http://schemas.microsoft.com/office/drawing/2014/main" id="{137B208A-12D7-66EF-7206-0A7D59CC7020}"/>
                    </a:ext>
                  </a:extLst>
                </p:cNvPr>
                <p:cNvSpPr/>
                <p:nvPr/>
              </p:nvSpPr>
              <p:spPr>
                <a:xfrm>
                  <a:off x="2570527" y="1763054"/>
                  <a:ext cx="277708" cy="2782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83" h="8300" extrusionOk="0">
                      <a:moveTo>
                        <a:pt x="5955" y="0"/>
                      </a:moveTo>
                      <a:lnTo>
                        <a:pt x="1712" y="69"/>
                      </a:lnTo>
                      <a:lnTo>
                        <a:pt x="1866" y="787"/>
                      </a:lnTo>
                      <a:lnTo>
                        <a:pt x="1917" y="1147"/>
                      </a:lnTo>
                      <a:lnTo>
                        <a:pt x="1968" y="1506"/>
                      </a:lnTo>
                      <a:lnTo>
                        <a:pt x="1985" y="1865"/>
                      </a:lnTo>
                      <a:lnTo>
                        <a:pt x="1985" y="2225"/>
                      </a:lnTo>
                      <a:lnTo>
                        <a:pt x="1968" y="2584"/>
                      </a:lnTo>
                      <a:lnTo>
                        <a:pt x="1900" y="2926"/>
                      </a:lnTo>
                      <a:lnTo>
                        <a:pt x="1848" y="3114"/>
                      </a:lnTo>
                      <a:lnTo>
                        <a:pt x="1797" y="3286"/>
                      </a:lnTo>
                      <a:lnTo>
                        <a:pt x="1729" y="3457"/>
                      </a:lnTo>
                      <a:lnTo>
                        <a:pt x="1643" y="3611"/>
                      </a:lnTo>
                      <a:lnTo>
                        <a:pt x="1558" y="3782"/>
                      </a:lnTo>
                      <a:lnTo>
                        <a:pt x="1455" y="3936"/>
                      </a:lnTo>
                      <a:lnTo>
                        <a:pt x="1352" y="4073"/>
                      </a:lnTo>
                      <a:lnTo>
                        <a:pt x="1232" y="4210"/>
                      </a:lnTo>
                      <a:lnTo>
                        <a:pt x="1096" y="4346"/>
                      </a:lnTo>
                      <a:lnTo>
                        <a:pt x="959" y="4449"/>
                      </a:lnTo>
                      <a:lnTo>
                        <a:pt x="822" y="4569"/>
                      </a:lnTo>
                      <a:lnTo>
                        <a:pt x="668" y="4654"/>
                      </a:lnTo>
                      <a:lnTo>
                        <a:pt x="514" y="4723"/>
                      </a:lnTo>
                      <a:lnTo>
                        <a:pt x="343" y="4791"/>
                      </a:lnTo>
                      <a:lnTo>
                        <a:pt x="189" y="4843"/>
                      </a:lnTo>
                      <a:lnTo>
                        <a:pt x="0" y="4877"/>
                      </a:lnTo>
                      <a:lnTo>
                        <a:pt x="4484" y="8179"/>
                      </a:lnTo>
                      <a:lnTo>
                        <a:pt x="4603" y="8265"/>
                      </a:lnTo>
                      <a:lnTo>
                        <a:pt x="4672" y="8282"/>
                      </a:lnTo>
                      <a:lnTo>
                        <a:pt x="4740" y="8299"/>
                      </a:lnTo>
                      <a:lnTo>
                        <a:pt x="4843" y="8299"/>
                      </a:lnTo>
                      <a:lnTo>
                        <a:pt x="4929" y="8248"/>
                      </a:lnTo>
                      <a:lnTo>
                        <a:pt x="5014" y="8197"/>
                      </a:lnTo>
                      <a:lnTo>
                        <a:pt x="5100" y="8128"/>
                      </a:lnTo>
                      <a:lnTo>
                        <a:pt x="5545" y="7717"/>
                      </a:lnTo>
                      <a:lnTo>
                        <a:pt x="5972" y="7307"/>
                      </a:lnTo>
                      <a:lnTo>
                        <a:pt x="6383" y="6879"/>
                      </a:lnTo>
                      <a:lnTo>
                        <a:pt x="6794" y="6434"/>
                      </a:lnTo>
                      <a:lnTo>
                        <a:pt x="7187" y="5989"/>
                      </a:lnTo>
                      <a:lnTo>
                        <a:pt x="7564" y="5527"/>
                      </a:lnTo>
                      <a:lnTo>
                        <a:pt x="7923" y="5048"/>
                      </a:lnTo>
                      <a:lnTo>
                        <a:pt x="8282" y="4569"/>
                      </a:lnTo>
                      <a:lnTo>
                        <a:pt x="8026" y="4432"/>
                      </a:lnTo>
                      <a:lnTo>
                        <a:pt x="7769" y="4312"/>
                      </a:lnTo>
                      <a:lnTo>
                        <a:pt x="7239" y="4107"/>
                      </a:lnTo>
                      <a:lnTo>
                        <a:pt x="6982" y="3987"/>
                      </a:lnTo>
                      <a:lnTo>
                        <a:pt x="6742" y="3850"/>
                      </a:lnTo>
                      <a:lnTo>
                        <a:pt x="6623" y="3782"/>
                      </a:lnTo>
                      <a:lnTo>
                        <a:pt x="6520" y="3679"/>
                      </a:lnTo>
                      <a:lnTo>
                        <a:pt x="6434" y="3594"/>
                      </a:lnTo>
                      <a:lnTo>
                        <a:pt x="6349" y="3474"/>
                      </a:lnTo>
                      <a:lnTo>
                        <a:pt x="6298" y="3388"/>
                      </a:lnTo>
                      <a:lnTo>
                        <a:pt x="6246" y="3286"/>
                      </a:lnTo>
                      <a:lnTo>
                        <a:pt x="6161" y="3063"/>
                      </a:lnTo>
                      <a:lnTo>
                        <a:pt x="6109" y="2841"/>
                      </a:lnTo>
                      <a:lnTo>
                        <a:pt x="6075" y="2618"/>
                      </a:lnTo>
                      <a:lnTo>
                        <a:pt x="5990" y="1968"/>
                      </a:lnTo>
                      <a:lnTo>
                        <a:pt x="5938" y="1318"/>
                      </a:lnTo>
                      <a:lnTo>
                        <a:pt x="5921" y="667"/>
                      </a:lnTo>
                      <a:lnTo>
                        <a:pt x="5955" y="0"/>
                      </a:lnTo>
                      <a:close/>
                    </a:path>
                  </a:pathLst>
                </a:custGeom>
                <a:solidFill>
                  <a:srgbClr val="F4D8B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" name="Google Shape;1703;p34">
                  <a:extLst>
                    <a:ext uri="{FF2B5EF4-FFF2-40B4-BE49-F238E27FC236}">
                      <a16:creationId xmlns:a16="http://schemas.microsoft.com/office/drawing/2014/main" id="{97E5921D-8AC8-A669-6F4C-98B3F376DA4E}"/>
                    </a:ext>
                  </a:extLst>
                </p:cNvPr>
                <p:cNvSpPr/>
                <p:nvPr/>
              </p:nvSpPr>
              <p:spPr>
                <a:xfrm>
                  <a:off x="2570527" y="1763054"/>
                  <a:ext cx="277708" cy="2782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83" h="8300" fill="none" extrusionOk="0">
                      <a:moveTo>
                        <a:pt x="1712" y="69"/>
                      </a:moveTo>
                      <a:lnTo>
                        <a:pt x="1712" y="69"/>
                      </a:lnTo>
                      <a:lnTo>
                        <a:pt x="1866" y="787"/>
                      </a:lnTo>
                      <a:lnTo>
                        <a:pt x="1917" y="1147"/>
                      </a:lnTo>
                      <a:lnTo>
                        <a:pt x="1968" y="1506"/>
                      </a:lnTo>
                      <a:lnTo>
                        <a:pt x="1985" y="1865"/>
                      </a:lnTo>
                      <a:lnTo>
                        <a:pt x="1985" y="2225"/>
                      </a:lnTo>
                      <a:lnTo>
                        <a:pt x="1968" y="2584"/>
                      </a:lnTo>
                      <a:lnTo>
                        <a:pt x="1900" y="2926"/>
                      </a:lnTo>
                      <a:lnTo>
                        <a:pt x="1900" y="2926"/>
                      </a:lnTo>
                      <a:lnTo>
                        <a:pt x="1848" y="3114"/>
                      </a:lnTo>
                      <a:lnTo>
                        <a:pt x="1797" y="3286"/>
                      </a:lnTo>
                      <a:lnTo>
                        <a:pt x="1729" y="3457"/>
                      </a:lnTo>
                      <a:lnTo>
                        <a:pt x="1643" y="3611"/>
                      </a:lnTo>
                      <a:lnTo>
                        <a:pt x="1558" y="3782"/>
                      </a:lnTo>
                      <a:lnTo>
                        <a:pt x="1455" y="3936"/>
                      </a:lnTo>
                      <a:lnTo>
                        <a:pt x="1352" y="4073"/>
                      </a:lnTo>
                      <a:lnTo>
                        <a:pt x="1232" y="4210"/>
                      </a:lnTo>
                      <a:lnTo>
                        <a:pt x="1096" y="4346"/>
                      </a:lnTo>
                      <a:lnTo>
                        <a:pt x="959" y="4449"/>
                      </a:lnTo>
                      <a:lnTo>
                        <a:pt x="822" y="4569"/>
                      </a:lnTo>
                      <a:lnTo>
                        <a:pt x="668" y="4654"/>
                      </a:lnTo>
                      <a:lnTo>
                        <a:pt x="514" y="4723"/>
                      </a:lnTo>
                      <a:lnTo>
                        <a:pt x="343" y="4791"/>
                      </a:lnTo>
                      <a:lnTo>
                        <a:pt x="189" y="4843"/>
                      </a:lnTo>
                      <a:lnTo>
                        <a:pt x="0" y="4877"/>
                      </a:lnTo>
                      <a:lnTo>
                        <a:pt x="0" y="4877"/>
                      </a:lnTo>
                      <a:lnTo>
                        <a:pt x="4484" y="8179"/>
                      </a:lnTo>
                      <a:lnTo>
                        <a:pt x="4484" y="8179"/>
                      </a:lnTo>
                      <a:lnTo>
                        <a:pt x="4603" y="8265"/>
                      </a:lnTo>
                      <a:lnTo>
                        <a:pt x="4672" y="8282"/>
                      </a:lnTo>
                      <a:lnTo>
                        <a:pt x="4740" y="8299"/>
                      </a:lnTo>
                      <a:lnTo>
                        <a:pt x="4740" y="8299"/>
                      </a:lnTo>
                      <a:lnTo>
                        <a:pt x="4843" y="8299"/>
                      </a:lnTo>
                      <a:lnTo>
                        <a:pt x="4929" y="8248"/>
                      </a:lnTo>
                      <a:lnTo>
                        <a:pt x="5014" y="8197"/>
                      </a:lnTo>
                      <a:lnTo>
                        <a:pt x="5100" y="8128"/>
                      </a:lnTo>
                      <a:lnTo>
                        <a:pt x="5100" y="8128"/>
                      </a:lnTo>
                      <a:lnTo>
                        <a:pt x="5545" y="7717"/>
                      </a:lnTo>
                      <a:lnTo>
                        <a:pt x="5972" y="7307"/>
                      </a:lnTo>
                      <a:lnTo>
                        <a:pt x="6383" y="6879"/>
                      </a:lnTo>
                      <a:lnTo>
                        <a:pt x="6794" y="6434"/>
                      </a:lnTo>
                      <a:lnTo>
                        <a:pt x="7187" y="5989"/>
                      </a:lnTo>
                      <a:lnTo>
                        <a:pt x="7564" y="5527"/>
                      </a:lnTo>
                      <a:lnTo>
                        <a:pt x="7923" y="5048"/>
                      </a:lnTo>
                      <a:lnTo>
                        <a:pt x="8282" y="4569"/>
                      </a:lnTo>
                      <a:lnTo>
                        <a:pt x="8282" y="4569"/>
                      </a:lnTo>
                      <a:lnTo>
                        <a:pt x="8026" y="4432"/>
                      </a:lnTo>
                      <a:lnTo>
                        <a:pt x="7769" y="4312"/>
                      </a:lnTo>
                      <a:lnTo>
                        <a:pt x="7239" y="4107"/>
                      </a:lnTo>
                      <a:lnTo>
                        <a:pt x="6982" y="3987"/>
                      </a:lnTo>
                      <a:lnTo>
                        <a:pt x="6742" y="3850"/>
                      </a:lnTo>
                      <a:lnTo>
                        <a:pt x="6623" y="3782"/>
                      </a:lnTo>
                      <a:lnTo>
                        <a:pt x="6520" y="3679"/>
                      </a:lnTo>
                      <a:lnTo>
                        <a:pt x="6434" y="3594"/>
                      </a:lnTo>
                      <a:lnTo>
                        <a:pt x="6349" y="3474"/>
                      </a:lnTo>
                      <a:lnTo>
                        <a:pt x="6349" y="3474"/>
                      </a:lnTo>
                      <a:lnTo>
                        <a:pt x="6298" y="3388"/>
                      </a:lnTo>
                      <a:lnTo>
                        <a:pt x="6246" y="3286"/>
                      </a:lnTo>
                      <a:lnTo>
                        <a:pt x="6161" y="3063"/>
                      </a:lnTo>
                      <a:lnTo>
                        <a:pt x="6109" y="2841"/>
                      </a:lnTo>
                      <a:lnTo>
                        <a:pt x="6075" y="2618"/>
                      </a:lnTo>
                      <a:lnTo>
                        <a:pt x="6075" y="2618"/>
                      </a:lnTo>
                      <a:lnTo>
                        <a:pt x="5990" y="1968"/>
                      </a:lnTo>
                      <a:lnTo>
                        <a:pt x="5938" y="1318"/>
                      </a:lnTo>
                      <a:lnTo>
                        <a:pt x="5921" y="667"/>
                      </a:lnTo>
                      <a:lnTo>
                        <a:pt x="5955" y="0"/>
                      </a:lnTo>
                      <a:lnTo>
                        <a:pt x="1712" y="69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" name="Google Shape;1704;p34">
                  <a:extLst>
                    <a:ext uri="{FF2B5EF4-FFF2-40B4-BE49-F238E27FC236}">
                      <a16:creationId xmlns:a16="http://schemas.microsoft.com/office/drawing/2014/main" id="{2EBC2C3D-82C1-BCF7-E61E-2C16A804A8EE}"/>
                    </a:ext>
                  </a:extLst>
                </p:cNvPr>
                <p:cNvSpPr/>
                <p:nvPr/>
              </p:nvSpPr>
              <p:spPr>
                <a:xfrm>
                  <a:off x="2657163" y="1809524"/>
                  <a:ext cx="102728" cy="166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4" h="497" extrusionOk="0">
                      <a:moveTo>
                        <a:pt x="3063" y="0"/>
                      </a:moveTo>
                      <a:lnTo>
                        <a:pt x="2687" y="86"/>
                      </a:lnTo>
                      <a:lnTo>
                        <a:pt x="2293" y="137"/>
                      </a:lnTo>
                      <a:lnTo>
                        <a:pt x="1900" y="171"/>
                      </a:lnTo>
                      <a:lnTo>
                        <a:pt x="1130" y="171"/>
                      </a:lnTo>
                      <a:lnTo>
                        <a:pt x="753" y="154"/>
                      </a:lnTo>
                      <a:lnTo>
                        <a:pt x="377" y="103"/>
                      </a:lnTo>
                      <a:lnTo>
                        <a:pt x="0" y="51"/>
                      </a:lnTo>
                      <a:lnTo>
                        <a:pt x="0" y="51"/>
                      </a:lnTo>
                      <a:lnTo>
                        <a:pt x="171" y="154"/>
                      </a:lnTo>
                      <a:lnTo>
                        <a:pt x="343" y="240"/>
                      </a:lnTo>
                      <a:lnTo>
                        <a:pt x="531" y="308"/>
                      </a:lnTo>
                      <a:lnTo>
                        <a:pt x="719" y="377"/>
                      </a:lnTo>
                      <a:lnTo>
                        <a:pt x="907" y="411"/>
                      </a:lnTo>
                      <a:lnTo>
                        <a:pt x="1095" y="462"/>
                      </a:lnTo>
                      <a:lnTo>
                        <a:pt x="1284" y="479"/>
                      </a:lnTo>
                      <a:lnTo>
                        <a:pt x="1472" y="496"/>
                      </a:lnTo>
                      <a:lnTo>
                        <a:pt x="1883" y="496"/>
                      </a:lnTo>
                      <a:lnTo>
                        <a:pt x="2122" y="462"/>
                      </a:lnTo>
                      <a:lnTo>
                        <a:pt x="2362" y="394"/>
                      </a:lnTo>
                      <a:lnTo>
                        <a:pt x="2601" y="308"/>
                      </a:lnTo>
                      <a:lnTo>
                        <a:pt x="2721" y="257"/>
                      </a:lnTo>
                      <a:lnTo>
                        <a:pt x="2841" y="171"/>
                      </a:lnTo>
                      <a:lnTo>
                        <a:pt x="2944" y="103"/>
                      </a:lnTo>
                      <a:lnTo>
                        <a:pt x="3063" y="0"/>
                      </a:lnTo>
                      <a:close/>
                    </a:path>
                  </a:pathLst>
                </a:custGeom>
                <a:solidFill>
                  <a:srgbClr val="EEC7A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" name="Google Shape;1705;p34">
                  <a:extLst>
                    <a:ext uri="{FF2B5EF4-FFF2-40B4-BE49-F238E27FC236}">
                      <a16:creationId xmlns:a16="http://schemas.microsoft.com/office/drawing/2014/main" id="{DA63AF36-396C-536D-BDEF-06B66EAF8D1C}"/>
                    </a:ext>
                  </a:extLst>
                </p:cNvPr>
                <p:cNvSpPr/>
                <p:nvPr/>
              </p:nvSpPr>
              <p:spPr>
                <a:xfrm>
                  <a:off x="2657163" y="1809524"/>
                  <a:ext cx="102728" cy="166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4" h="497" fill="none" extrusionOk="0">
                      <a:moveTo>
                        <a:pt x="3063" y="0"/>
                      </a:moveTo>
                      <a:lnTo>
                        <a:pt x="3063" y="0"/>
                      </a:lnTo>
                      <a:lnTo>
                        <a:pt x="2687" y="86"/>
                      </a:lnTo>
                      <a:lnTo>
                        <a:pt x="2293" y="137"/>
                      </a:lnTo>
                      <a:lnTo>
                        <a:pt x="1900" y="171"/>
                      </a:lnTo>
                      <a:lnTo>
                        <a:pt x="1506" y="171"/>
                      </a:lnTo>
                      <a:lnTo>
                        <a:pt x="1506" y="171"/>
                      </a:lnTo>
                      <a:lnTo>
                        <a:pt x="1130" y="171"/>
                      </a:lnTo>
                      <a:lnTo>
                        <a:pt x="753" y="154"/>
                      </a:lnTo>
                      <a:lnTo>
                        <a:pt x="377" y="103"/>
                      </a:lnTo>
                      <a:lnTo>
                        <a:pt x="0" y="51"/>
                      </a:lnTo>
                      <a:lnTo>
                        <a:pt x="0" y="51"/>
                      </a:lnTo>
                      <a:lnTo>
                        <a:pt x="171" y="154"/>
                      </a:lnTo>
                      <a:lnTo>
                        <a:pt x="343" y="240"/>
                      </a:lnTo>
                      <a:lnTo>
                        <a:pt x="531" y="308"/>
                      </a:lnTo>
                      <a:lnTo>
                        <a:pt x="719" y="377"/>
                      </a:lnTo>
                      <a:lnTo>
                        <a:pt x="907" y="411"/>
                      </a:lnTo>
                      <a:lnTo>
                        <a:pt x="1095" y="462"/>
                      </a:lnTo>
                      <a:lnTo>
                        <a:pt x="1284" y="479"/>
                      </a:lnTo>
                      <a:lnTo>
                        <a:pt x="1472" y="496"/>
                      </a:lnTo>
                      <a:lnTo>
                        <a:pt x="1472" y="496"/>
                      </a:lnTo>
                      <a:lnTo>
                        <a:pt x="1643" y="496"/>
                      </a:lnTo>
                      <a:lnTo>
                        <a:pt x="1643" y="496"/>
                      </a:lnTo>
                      <a:lnTo>
                        <a:pt x="1883" y="496"/>
                      </a:lnTo>
                      <a:lnTo>
                        <a:pt x="2122" y="462"/>
                      </a:lnTo>
                      <a:lnTo>
                        <a:pt x="2362" y="394"/>
                      </a:lnTo>
                      <a:lnTo>
                        <a:pt x="2601" y="308"/>
                      </a:lnTo>
                      <a:lnTo>
                        <a:pt x="2601" y="308"/>
                      </a:lnTo>
                      <a:lnTo>
                        <a:pt x="2721" y="257"/>
                      </a:lnTo>
                      <a:lnTo>
                        <a:pt x="2841" y="171"/>
                      </a:lnTo>
                      <a:lnTo>
                        <a:pt x="2944" y="103"/>
                      </a:lnTo>
                      <a:lnTo>
                        <a:pt x="3063" y="0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" name="Google Shape;1706;p34">
                  <a:extLst>
                    <a:ext uri="{FF2B5EF4-FFF2-40B4-BE49-F238E27FC236}">
                      <a16:creationId xmlns:a16="http://schemas.microsoft.com/office/drawing/2014/main" id="{9862E4A5-9DF9-9CE1-5B44-FC3C1C79E607}"/>
                    </a:ext>
                  </a:extLst>
                </p:cNvPr>
                <p:cNvSpPr/>
                <p:nvPr/>
              </p:nvSpPr>
              <p:spPr>
                <a:xfrm>
                  <a:off x="2478157" y="1224329"/>
                  <a:ext cx="445245" cy="5783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80" h="17249" extrusionOk="0">
                      <a:moveTo>
                        <a:pt x="7324" y="0"/>
                      </a:moveTo>
                      <a:lnTo>
                        <a:pt x="6777" y="17"/>
                      </a:lnTo>
                      <a:lnTo>
                        <a:pt x="6229" y="69"/>
                      </a:lnTo>
                      <a:lnTo>
                        <a:pt x="5699" y="171"/>
                      </a:lnTo>
                      <a:lnTo>
                        <a:pt x="5408" y="223"/>
                      </a:lnTo>
                      <a:lnTo>
                        <a:pt x="5117" y="308"/>
                      </a:lnTo>
                      <a:lnTo>
                        <a:pt x="4826" y="394"/>
                      </a:lnTo>
                      <a:lnTo>
                        <a:pt x="4552" y="479"/>
                      </a:lnTo>
                      <a:lnTo>
                        <a:pt x="4278" y="582"/>
                      </a:lnTo>
                      <a:lnTo>
                        <a:pt x="4005" y="702"/>
                      </a:lnTo>
                      <a:lnTo>
                        <a:pt x="3731" y="822"/>
                      </a:lnTo>
                      <a:lnTo>
                        <a:pt x="3457" y="958"/>
                      </a:lnTo>
                      <a:lnTo>
                        <a:pt x="3200" y="1112"/>
                      </a:lnTo>
                      <a:lnTo>
                        <a:pt x="2961" y="1266"/>
                      </a:lnTo>
                      <a:lnTo>
                        <a:pt x="2704" y="1420"/>
                      </a:lnTo>
                      <a:lnTo>
                        <a:pt x="2465" y="1609"/>
                      </a:lnTo>
                      <a:lnTo>
                        <a:pt x="2242" y="1797"/>
                      </a:lnTo>
                      <a:lnTo>
                        <a:pt x="2020" y="1985"/>
                      </a:lnTo>
                      <a:lnTo>
                        <a:pt x="1797" y="2190"/>
                      </a:lnTo>
                      <a:lnTo>
                        <a:pt x="1592" y="2396"/>
                      </a:lnTo>
                      <a:lnTo>
                        <a:pt x="1404" y="2635"/>
                      </a:lnTo>
                      <a:lnTo>
                        <a:pt x="1215" y="2858"/>
                      </a:lnTo>
                      <a:lnTo>
                        <a:pt x="1044" y="3097"/>
                      </a:lnTo>
                      <a:lnTo>
                        <a:pt x="890" y="3354"/>
                      </a:lnTo>
                      <a:lnTo>
                        <a:pt x="736" y="3611"/>
                      </a:lnTo>
                      <a:lnTo>
                        <a:pt x="599" y="3867"/>
                      </a:lnTo>
                      <a:lnTo>
                        <a:pt x="480" y="4141"/>
                      </a:lnTo>
                      <a:lnTo>
                        <a:pt x="377" y="4415"/>
                      </a:lnTo>
                      <a:lnTo>
                        <a:pt x="274" y="4706"/>
                      </a:lnTo>
                      <a:lnTo>
                        <a:pt x="206" y="4980"/>
                      </a:lnTo>
                      <a:lnTo>
                        <a:pt x="137" y="5271"/>
                      </a:lnTo>
                      <a:lnTo>
                        <a:pt x="86" y="5561"/>
                      </a:lnTo>
                      <a:lnTo>
                        <a:pt x="52" y="5852"/>
                      </a:lnTo>
                      <a:lnTo>
                        <a:pt x="35" y="6160"/>
                      </a:lnTo>
                      <a:lnTo>
                        <a:pt x="35" y="6451"/>
                      </a:lnTo>
                      <a:lnTo>
                        <a:pt x="52" y="6742"/>
                      </a:lnTo>
                      <a:lnTo>
                        <a:pt x="52" y="7410"/>
                      </a:lnTo>
                      <a:lnTo>
                        <a:pt x="18" y="8026"/>
                      </a:lnTo>
                      <a:lnTo>
                        <a:pt x="0" y="8642"/>
                      </a:lnTo>
                      <a:lnTo>
                        <a:pt x="0" y="9258"/>
                      </a:lnTo>
                      <a:lnTo>
                        <a:pt x="18" y="9874"/>
                      </a:lnTo>
                      <a:lnTo>
                        <a:pt x="52" y="10490"/>
                      </a:lnTo>
                      <a:lnTo>
                        <a:pt x="86" y="11106"/>
                      </a:lnTo>
                      <a:lnTo>
                        <a:pt x="154" y="11722"/>
                      </a:lnTo>
                      <a:lnTo>
                        <a:pt x="240" y="12338"/>
                      </a:lnTo>
                      <a:lnTo>
                        <a:pt x="308" y="12748"/>
                      </a:lnTo>
                      <a:lnTo>
                        <a:pt x="377" y="13176"/>
                      </a:lnTo>
                      <a:lnTo>
                        <a:pt x="480" y="13587"/>
                      </a:lnTo>
                      <a:lnTo>
                        <a:pt x="599" y="13998"/>
                      </a:lnTo>
                      <a:lnTo>
                        <a:pt x="753" y="14391"/>
                      </a:lnTo>
                      <a:lnTo>
                        <a:pt x="942" y="14768"/>
                      </a:lnTo>
                      <a:lnTo>
                        <a:pt x="1044" y="14939"/>
                      </a:lnTo>
                      <a:lnTo>
                        <a:pt x="1164" y="15110"/>
                      </a:lnTo>
                      <a:lnTo>
                        <a:pt x="1284" y="15281"/>
                      </a:lnTo>
                      <a:lnTo>
                        <a:pt x="1421" y="15452"/>
                      </a:lnTo>
                      <a:lnTo>
                        <a:pt x="1592" y="15623"/>
                      </a:lnTo>
                      <a:lnTo>
                        <a:pt x="1780" y="15777"/>
                      </a:lnTo>
                      <a:lnTo>
                        <a:pt x="1968" y="15931"/>
                      </a:lnTo>
                      <a:lnTo>
                        <a:pt x="2174" y="16068"/>
                      </a:lnTo>
                      <a:lnTo>
                        <a:pt x="2379" y="16188"/>
                      </a:lnTo>
                      <a:lnTo>
                        <a:pt x="2601" y="16291"/>
                      </a:lnTo>
                      <a:lnTo>
                        <a:pt x="2824" y="16393"/>
                      </a:lnTo>
                      <a:lnTo>
                        <a:pt x="3046" y="16496"/>
                      </a:lnTo>
                      <a:lnTo>
                        <a:pt x="3508" y="16650"/>
                      </a:lnTo>
                      <a:lnTo>
                        <a:pt x="3987" y="16787"/>
                      </a:lnTo>
                      <a:lnTo>
                        <a:pt x="4467" y="16907"/>
                      </a:lnTo>
                      <a:lnTo>
                        <a:pt x="4963" y="17009"/>
                      </a:lnTo>
                      <a:lnTo>
                        <a:pt x="5339" y="17078"/>
                      </a:lnTo>
                      <a:lnTo>
                        <a:pt x="5716" y="17146"/>
                      </a:lnTo>
                      <a:lnTo>
                        <a:pt x="6126" y="17197"/>
                      </a:lnTo>
                      <a:lnTo>
                        <a:pt x="6537" y="17232"/>
                      </a:lnTo>
                      <a:lnTo>
                        <a:pt x="6948" y="17249"/>
                      </a:lnTo>
                      <a:lnTo>
                        <a:pt x="7786" y="17249"/>
                      </a:lnTo>
                      <a:lnTo>
                        <a:pt x="8214" y="17215"/>
                      </a:lnTo>
                      <a:lnTo>
                        <a:pt x="8625" y="17163"/>
                      </a:lnTo>
                      <a:lnTo>
                        <a:pt x="9035" y="17078"/>
                      </a:lnTo>
                      <a:lnTo>
                        <a:pt x="9429" y="16975"/>
                      </a:lnTo>
                      <a:lnTo>
                        <a:pt x="9805" y="16855"/>
                      </a:lnTo>
                      <a:lnTo>
                        <a:pt x="10182" y="16701"/>
                      </a:lnTo>
                      <a:lnTo>
                        <a:pt x="10541" y="16513"/>
                      </a:lnTo>
                      <a:lnTo>
                        <a:pt x="10866" y="16308"/>
                      </a:lnTo>
                      <a:lnTo>
                        <a:pt x="11020" y="16188"/>
                      </a:lnTo>
                      <a:lnTo>
                        <a:pt x="11174" y="16051"/>
                      </a:lnTo>
                      <a:lnTo>
                        <a:pt x="11363" y="15880"/>
                      </a:lnTo>
                      <a:lnTo>
                        <a:pt x="11534" y="15709"/>
                      </a:lnTo>
                      <a:lnTo>
                        <a:pt x="11688" y="15503"/>
                      </a:lnTo>
                      <a:lnTo>
                        <a:pt x="11825" y="15315"/>
                      </a:lnTo>
                      <a:lnTo>
                        <a:pt x="11962" y="15093"/>
                      </a:lnTo>
                      <a:lnTo>
                        <a:pt x="12081" y="14887"/>
                      </a:lnTo>
                      <a:lnTo>
                        <a:pt x="12201" y="14648"/>
                      </a:lnTo>
                      <a:lnTo>
                        <a:pt x="12304" y="14425"/>
                      </a:lnTo>
                      <a:lnTo>
                        <a:pt x="12492" y="13946"/>
                      </a:lnTo>
                      <a:lnTo>
                        <a:pt x="12646" y="13467"/>
                      </a:lnTo>
                      <a:lnTo>
                        <a:pt x="12766" y="12971"/>
                      </a:lnTo>
                      <a:lnTo>
                        <a:pt x="12868" y="12475"/>
                      </a:lnTo>
                      <a:lnTo>
                        <a:pt x="12971" y="11773"/>
                      </a:lnTo>
                      <a:lnTo>
                        <a:pt x="13074" y="11089"/>
                      </a:lnTo>
                      <a:lnTo>
                        <a:pt x="13125" y="10387"/>
                      </a:lnTo>
                      <a:lnTo>
                        <a:pt x="13176" y="9685"/>
                      </a:lnTo>
                      <a:lnTo>
                        <a:pt x="13211" y="8984"/>
                      </a:lnTo>
                      <a:lnTo>
                        <a:pt x="13245" y="8282"/>
                      </a:lnTo>
                      <a:lnTo>
                        <a:pt x="13279" y="6896"/>
                      </a:lnTo>
                      <a:lnTo>
                        <a:pt x="13279" y="6058"/>
                      </a:lnTo>
                      <a:lnTo>
                        <a:pt x="13279" y="5647"/>
                      </a:lnTo>
                      <a:lnTo>
                        <a:pt x="13262" y="5219"/>
                      </a:lnTo>
                      <a:lnTo>
                        <a:pt x="13228" y="4809"/>
                      </a:lnTo>
                      <a:lnTo>
                        <a:pt x="13159" y="4398"/>
                      </a:lnTo>
                      <a:lnTo>
                        <a:pt x="13074" y="4004"/>
                      </a:lnTo>
                      <a:lnTo>
                        <a:pt x="12954" y="3611"/>
                      </a:lnTo>
                      <a:lnTo>
                        <a:pt x="12851" y="3354"/>
                      </a:lnTo>
                      <a:lnTo>
                        <a:pt x="12749" y="3097"/>
                      </a:lnTo>
                      <a:lnTo>
                        <a:pt x="12612" y="2858"/>
                      </a:lnTo>
                      <a:lnTo>
                        <a:pt x="12475" y="2618"/>
                      </a:lnTo>
                      <a:lnTo>
                        <a:pt x="12321" y="2396"/>
                      </a:lnTo>
                      <a:lnTo>
                        <a:pt x="12167" y="2173"/>
                      </a:lnTo>
                      <a:lnTo>
                        <a:pt x="11979" y="1968"/>
                      </a:lnTo>
                      <a:lnTo>
                        <a:pt x="11790" y="1763"/>
                      </a:lnTo>
                      <a:lnTo>
                        <a:pt x="11602" y="1574"/>
                      </a:lnTo>
                      <a:lnTo>
                        <a:pt x="11397" y="1403"/>
                      </a:lnTo>
                      <a:lnTo>
                        <a:pt x="11174" y="1232"/>
                      </a:lnTo>
                      <a:lnTo>
                        <a:pt x="10952" y="1061"/>
                      </a:lnTo>
                      <a:lnTo>
                        <a:pt x="10729" y="924"/>
                      </a:lnTo>
                      <a:lnTo>
                        <a:pt x="10490" y="770"/>
                      </a:lnTo>
                      <a:lnTo>
                        <a:pt x="10250" y="650"/>
                      </a:lnTo>
                      <a:lnTo>
                        <a:pt x="9994" y="531"/>
                      </a:lnTo>
                      <a:lnTo>
                        <a:pt x="9737" y="428"/>
                      </a:lnTo>
                      <a:lnTo>
                        <a:pt x="9480" y="342"/>
                      </a:lnTo>
                      <a:lnTo>
                        <a:pt x="9224" y="257"/>
                      </a:lnTo>
                      <a:lnTo>
                        <a:pt x="8967" y="188"/>
                      </a:lnTo>
                      <a:lnTo>
                        <a:pt x="8693" y="137"/>
                      </a:lnTo>
                      <a:lnTo>
                        <a:pt x="8419" y="86"/>
                      </a:lnTo>
                      <a:lnTo>
                        <a:pt x="8146" y="52"/>
                      </a:lnTo>
                      <a:lnTo>
                        <a:pt x="7872" y="17"/>
                      </a:lnTo>
                      <a:lnTo>
                        <a:pt x="7324" y="0"/>
                      </a:lnTo>
                      <a:close/>
                    </a:path>
                  </a:pathLst>
                </a:custGeom>
                <a:solidFill>
                  <a:srgbClr val="F4D8B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" name="Google Shape;1707;p34">
                  <a:extLst>
                    <a:ext uri="{FF2B5EF4-FFF2-40B4-BE49-F238E27FC236}">
                      <a16:creationId xmlns:a16="http://schemas.microsoft.com/office/drawing/2014/main" id="{3853336F-8E0C-A38A-0AF1-307610253F0F}"/>
                    </a:ext>
                  </a:extLst>
                </p:cNvPr>
                <p:cNvSpPr/>
                <p:nvPr/>
              </p:nvSpPr>
              <p:spPr>
                <a:xfrm>
                  <a:off x="2478157" y="1224329"/>
                  <a:ext cx="445245" cy="5783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80" h="17249" fill="none" extrusionOk="0">
                      <a:moveTo>
                        <a:pt x="52" y="7410"/>
                      </a:moveTo>
                      <a:lnTo>
                        <a:pt x="52" y="7410"/>
                      </a:lnTo>
                      <a:lnTo>
                        <a:pt x="18" y="8026"/>
                      </a:lnTo>
                      <a:lnTo>
                        <a:pt x="0" y="8642"/>
                      </a:lnTo>
                      <a:lnTo>
                        <a:pt x="0" y="9258"/>
                      </a:lnTo>
                      <a:lnTo>
                        <a:pt x="18" y="9874"/>
                      </a:lnTo>
                      <a:lnTo>
                        <a:pt x="52" y="10490"/>
                      </a:lnTo>
                      <a:lnTo>
                        <a:pt x="86" y="11106"/>
                      </a:lnTo>
                      <a:lnTo>
                        <a:pt x="154" y="11722"/>
                      </a:lnTo>
                      <a:lnTo>
                        <a:pt x="240" y="12338"/>
                      </a:lnTo>
                      <a:lnTo>
                        <a:pt x="240" y="12338"/>
                      </a:lnTo>
                      <a:lnTo>
                        <a:pt x="308" y="12748"/>
                      </a:lnTo>
                      <a:lnTo>
                        <a:pt x="377" y="13176"/>
                      </a:lnTo>
                      <a:lnTo>
                        <a:pt x="480" y="13587"/>
                      </a:lnTo>
                      <a:lnTo>
                        <a:pt x="599" y="13998"/>
                      </a:lnTo>
                      <a:lnTo>
                        <a:pt x="753" y="14391"/>
                      </a:lnTo>
                      <a:lnTo>
                        <a:pt x="942" y="14768"/>
                      </a:lnTo>
                      <a:lnTo>
                        <a:pt x="1044" y="14939"/>
                      </a:lnTo>
                      <a:lnTo>
                        <a:pt x="1164" y="15110"/>
                      </a:lnTo>
                      <a:lnTo>
                        <a:pt x="1284" y="15281"/>
                      </a:lnTo>
                      <a:lnTo>
                        <a:pt x="1421" y="15452"/>
                      </a:lnTo>
                      <a:lnTo>
                        <a:pt x="1421" y="15452"/>
                      </a:lnTo>
                      <a:lnTo>
                        <a:pt x="1592" y="15623"/>
                      </a:lnTo>
                      <a:lnTo>
                        <a:pt x="1780" y="15777"/>
                      </a:lnTo>
                      <a:lnTo>
                        <a:pt x="1968" y="15931"/>
                      </a:lnTo>
                      <a:lnTo>
                        <a:pt x="2174" y="16068"/>
                      </a:lnTo>
                      <a:lnTo>
                        <a:pt x="2379" y="16188"/>
                      </a:lnTo>
                      <a:lnTo>
                        <a:pt x="2601" y="16291"/>
                      </a:lnTo>
                      <a:lnTo>
                        <a:pt x="2824" y="16393"/>
                      </a:lnTo>
                      <a:lnTo>
                        <a:pt x="3046" y="16496"/>
                      </a:lnTo>
                      <a:lnTo>
                        <a:pt x="3508" y="16650"/>
                      </a:lnTo>
                      <a:lnTo>
                        <a:pt x="3987" y="16787"/>
                      </a:lnTo>
                      <a:lnTo>
                        <a:pt x="4467" y="16907"/>
                      </a:lnTo>
                      <a:lnTo>
                        <a:pt x="4963" y="17009"/>
                      </a:lnTo>
                      <a:lnTo>
                        <a:pt x="4963" y="17009"/>
                      </a:lnTo>
                      <a:lnTo>
                        <a:pt x="5339" y="17078"/>
                      </a:lnTo>
                      <a:lnTo>
                        <a:pt x="5716" y="17146"/>
                      </a:lnTo>
                      <a:lnTo>
                        <a:pt x="6126" y="17197"/>
                      </a:lnTo>
                      <a:lnTo>
                        <a:pt x="6537" y="17232"/>
                      </a:lnTo>
                      <a:lnTo>
                        <a:pt x="6948" y="17249"/>
                      </a:lnTo>
                      <a:lnTo>
                        <a:pt x="7358" y="17249"/>
                      </a:lnTo>
                      <a:lnTo>
                        <a:pt x="7786" y="17249"/>
                      </a:lnTo>
                      <a:lnTo>
                        <a:pt x="8214" y="17215"/>
                      </a:lnTo>
                      <a:lnTo>
                        <a:pt x="8625" y="17163"/>
                      </a:lnTo>
                      <a:lnTo>
                        <a:pt x="9035" y="17078"/>
                      </a:lnTo>
                      <a:lnTo>
                        <a:pt x="9429" y="16975"/>
                      </a:lnTo>
                      <a:lnTo>
                        <a:pt x="9805" y="16855"/>
                      </a:lnTo>
                      <a:lnTo>
                        <a:pt x="10182" y="16701"/>
                      </a:lnTo>
                      <a:lnTo>
                        <a:pt x="10541" y="16513"/>
                      </a:lnTo>
                      <a:lnTo>
                        <a:pt x="10866" y="16308"/>
                      </a:lnTo>
                      <a:lnTo>
                        <a:pt x="11020" y="16188"/>
                      </a:lnTo>
                      <a:lnTo>
                        <a:pt x="11174" y="16051"/>
                      </a:lnTo>
                      <a:lnTo>
                        <a:pt x="11174" y="16051"/>
                      </a:lnTo>
                      <a:lnTo>
                        <a:pt x="11363" y="15880"/>
                      </a:lnTo>
                      <a:lnTo>
                        <a:pt x="11534" y="15709"/>
                      </a:lnTo>
                      <a:lnTo>
                        <a:pt x="11688" y="15503"/>
                      </a:lnTo>
                      <a:lnTo>
                        <a:pt x="11825" y="15315"/>
                      </a:lnTo>
                      <a:lnTo>
                        <a:pt x="11962" y="15093"/>
                      </a:lnTo>
                      <a:lnTo>
                        <a:pt x="12081" y="14887"/>
                      </a:lnTo>
                      <a:lnTo>
                        <a:pt x="12201" y="14648"/>
                      </a:lnTo>
                      <a:lnTo>
                        <a:pt x="12304" y="14425"/>
                      </a:lnTo>
                      <a:lnTo>
                        <a:pt x="12492" y="13946"/>
                      </a:lnTo>
                      <a:lnTo>
                        <a:pt x="12646" y="13467"/>
                      </a:lnTo>
                      <a:lnTo>
                        <a:pt x="12766" y="12971"/>
                      </a:lnTo>
                      <a:lnTo>
                        <a:pt x="12868" y="12475"/>
                      </a:lnTo>
                      <a:lnTo>
                        <a:pt x="12868" y="12475"/>
                      </a:lnTo>
                      <a:lnTo>
                        <a:pt x="12971" y="11773"/>
                      </a:lnTo>
                      <a:lnTo>
                        <a:pt x="13074" y="11089"/>
                      </a:lnTo>
                      <a:lnTo>
                        <a:pt x="13125" y="10387"/>
                      </a:lnTo>
                      <a:lnTo>
                        <a:pt x="13176" y="9685"/>
                      </a:lnTo>
                      <a:lnTo>
                        <a:pt x="13211" y="8984"/>
                      </a:lnTo>
                      <a:lnTo>
                        <a:pt x="13245" y="8282"/>
                      </a:lnTo>
                      <a:lnTo>
                        <a:pt x="13279" y="6896"/>
                      </a:lnTo>
                      <a:lnTo>
                        <a:pt x="13279" y="6896"/>
                      </a:lnTo>
                      <a:lnTo>
                        <a:pt x="13279" y="6058"/>
                      </a:lnTo>
                      <a:lnTo>
                        <a:pt x="13279" y="5647"/>
                      </a:lnTo>
                      <a:lnTo>
                        <a:pt x="13262" y="5219"/>
                      </a:lnTo>
                      <a:lnTo>
                        <a:pt x="13228" y="4809"/>
                      </a:lnTo>
                      <a:lnTo>
                        <a:pt x="13159" y="4398"/>
                      </a:lnTo>
                      <a:lnTo>
                        <a:pt x="13074" y="4004"/>
                      </a:lnTo>
                      <a:lnTo>
                        <a:pt x="12954" y="3611"/>
                      </a:lnTo>
                      <a:lnTo>
                        <a:pt x="12954" y="3611"/>
                      </a:lnTo>
                      <a:lnTo>
                        <a:pt x="12851" y="3354"/>
                      </a:lnTo>
                      <a:lnTo>
                        <a:pt x="12749" y="3097"/>
                      </a:lnTo>
                      <a:lnTo>
                        <a:pt x="12612" y="2858"/>
                      </a:lnTo>
                      <a:lnTo>
                        <a:pt x="12475" y="2618"/>
                      </a:lnTo>
                      <a:lnTo>
                        <a:pt x="12321" y="2396"/>
                      </a:lnTo>
                      <a:lnTo>
                        <a:pt x="12167" y="2173"/>
                      </a:lnTo>
                      <a:lnTo>
                        <a:pt x="11979" y="1968"/>
                      </a:lnTo>
                      <a:lnTo>
                        <a:pt x="11790" y="1763"/>
                      </a:lnTo>
                      <a:lnTo>
                        <a:pt x="11602" y="1574"/>
                      </a:lnTo>
                      <a:lnTo>
                        <a:pt x="11397" y="1403"/>
                      </a:lnTo>
                      <a:lnTo>
                        <a:pt x="11174" y="1232"/>
                      </a:lnTo>
                      <a:lnTo>
                        <a:pt x="10952" y="1061"/>
                      </a:lnTo>
                      <a:lnTo>
                        <a:pt x="10729" y="924"/>
                      </a:lnTo>
                      <a:lnTo>
                        <a:pt x="10490" y="770"/>
                      </a:lnTo>
                      <a:lnTo>
                        <a:pt x="10250" y="650"/>
                      </a:lnTo>
                      <a:lnTo>
                        <a:pt x="9994" y="531"/>
                      </a:lnTo>
                      <a:lnTo>
                        <a:pt x="9994" y="531"/>
                      </a:lnTo>
                      <a:lnTo>
                        <a:pt x="9737" y="428"/>
                      </a:lnTo>
                      <a:lnTo>
                        <a:pt x="9480" y="342"/>
                      </a:lnTo>
                      <a:lnTo>
                        <a:pt x="9224" y="257"/>
                      </a:lnTo>
                      <a:lnTo>
                        <a:pt x="8967" y="188"/>
                      </a:lnTo>
                      <a:lnTo>
                        <a:pt x="8693" y="137"/>
                      </a:lnTo>
                      <a:lnTo>
                        <a:pt x="8419" y="86"/>
                      </a:lnTo>
                      <a:lnTo>
                        <a:pt x="8146" y="52"/>
                      </a:lnTo>
                      <a:lnTo>
                        <a:pt x="7872" y="17"/>
                      </a:lnTo>
                      <a:lnTo>
                        <a:pt x="7324" y="0"/>
                      </a:lnTo>
                      <a:lnTo>
                        <a:pt x="6777" y="17"/>
                      </a:lnTo>
                      <a:lnTo>
                        <a:pt x="6229" y="69"/>
                      </a:lnTo>
                      <a:lnTo>
                        <a:pt x="5699" y="171"/>
                      </a:lnTo>
                      <a:lnTo>
                        <a:pt x="5699" y="171"/>
                      </a:lnTo>
                      <a:lnTo>
                        <a:pt x="5408" y="223"/>
                      </a:lnTo>
                      <a:lnTo>
                        <a:pt x="5117" y="308"/>
                      </a:lnTo>
                      <a:lnTo>
                        <a:pt x="4826" y="394"/>
                      </a:lnTo>
                      <a:lnTo>
                        <a:pt x="4552" y="479"/>
                      </a:lnTo>
                      <a:lnTo>
                        <a:pt x="4278" y="582"/>
                      </a:lnTo>
                      <a:lnTo>
                        <a:pt x="4005" y="702"/>
                      </a:lnTo>
                      <a:lnTo>
                        <a:pt x="3731" y="822"/>
                      </a:lnTo>
                      <a:lnTo>
                        <a:pt x="3457" y="958"/>
                      </a:lnTo>
                      <a:lnTo>
                        <a:pt x="3200" y="1112"/>
                      </a:lnTo>
                      <a:lnTo>
                        <a:pt x="2961" y="1266"/>
                      </a:lnTo>
                      <a:lnTo>
                        <a:pt x="2704" y="1420"/>
                      </a:lnTo>
                      <a:lnTo>
                        <a:pt x="2465" y="1609"/>
                      </a:lnTo>
                      <a:lnTo>
                        <a:pt x="2242" y="1797"/>
                      </a:lnTo>
                      <a:lnTo>
                        <a:pt x="2020" y="1985"/>
                      </a:lnTo>
                      <a:lnTo>
                        <a:pt x="1797" y="2190"/>
                      </a:lnTo>
                      <a:lnTo>
                        <a:pt x="1592" y="2396"/>
                      </a:lnTo>
                      <a:lnTo>
                        <a:pt x="1592" y="2396"/>
                      </a:lnTo>
                      <a:lnTo>
                        <a:pt x="1404" y="2635"/>
                      </a:lnTo>
                      <a:lnTo>
                        <a:pt x="1215" y="2858"/>
                      </a:lnTo>
                      <a:lnTo>
                        <a:pt x="1044" y="3097"/>
                      </a:lnTo>
                      <a:lnTo>
                        <a:pt x="890" y="3354"/>
                      </a:lnTo>
                      <a:lnTo>
                        <a:pt x="736" y="3611"/>
                      </a:lnTo>
                      <a:lnTo>
                        <a:pt x="599" y="3867"/>
                      </a:lnTo>
                      <a:lnTo>
                        <a:pt x="480" y="4141"/>
                      </a:lnTo>
                      <a:lnTo>
                        <a:pt x="377" y="4415"/>
                      </a:lnTo>
                      <a:lnTo>
                        <a:pt x="274" y="4706"/>
                      </a:lnTo>
                      <a:lnTo>
                        <a:pt x="206" y="4980"/>
                      </a:lnTo>
                      <a:lnTo>
                        <a:pt x="137" y="5271"/>
                      </a:lnTo>
                      <a:lnTo>
                        <a:pt x="86" y="5561"/>
                      </a:lnTo>
                      <a:lnTo>
                        <a:pt x="52" y="5852"/>
                      </a:lnTo>
                      <a:lnTo>
                        <a:pt x="35" y="6160"/>
                      </a:lnTo>
                      <a:lnTo>
                        <a:pt x="35" y="6451"/>
                      </a:lnTo>
                      <a:lnTo>
                        <a:pt x="52" y="6742"/>
                      </a:lnTo>
                      <a:lnTo>
                        <a:pt x="52" y="7410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" name="Google Shape;1708;p34">
                  <a:extLst>
                    <a:ext uri="{FF2B5EF4-FFF2-40B4-BE49-F238E27FC236}">
                      <a16:creationId xmlns:a16="http://schemas.microsoft.com/office/drawing/2014/main" id="{4AD547C0-ACC1-05DF-4CB1-E7F46D020259}"/>
                    </a:ext>
                  </a:extLst>
                </p:cNvPr>
                <p:cNvSpPr/>
                <p:nvPr/>
              </p:nvSpPr>
              <p:spPr>
                <a:xfrm>
                  <a:off x="2564223" y="1510590"/>
                  <a:ext cx="91228" cy="683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1" h="2038" extrusionOk="0">
                      <a:moveTo>
                        <a:pt x="1301" y="1"/>
                      </a:moveTo>
                      <a:lnTo>
                        <a:pt x="1147" y="18"/>
                      </a:lnTo>
                      <a:lnTo>
                        <a:pt x="976" y="52"/>
                      </a:lnTo>
                      <a:lnTo>
                        <a:pt x="822" y="121"/>
                      </a:lnTo>
                      <a:lnTo>
                        <a:pt x="685" y="189"/>
                      </a:lnTo>
                      <a:lnTo>
                        <a:pt x="548" y="292"/>
                      </a:lnTo>
                      <a:lnTo>
                        <a:pt x="445" y="394"/>
                      </a:lnTo>
                      <a:lnTo>
                        <a:pt x="342" y="497"/>
                      </a:lnTo>
                      <a:lnTo>
                        <a:pt x="257" y="617"/>
                      </a:lnTo>
                      <a:lnTo>
                        <a:pt x="188" y="737"/>
                      </a:lnTo>
                      <a:lnTo>
                        <a:pt x="137" y="857"/>
                      </a:lnTo>
                      <a:lnTo>
                        <a:pt x="86" y="976"/>
                      </a:lnTo>
                      <a:lnTo>
                        <a:pt x="34" y="1113"/>
                      </a:lnTo>
                      <a:lnTo>
                        <a:pt x="0" y="1233"/>
                      </a:lnTo>
                      <a:lnTo>
                        <a:pt x="34" y="1267"/>
                      </a:lnTo>
                      <a:lnTo>
                        <a:pt x="206" y="1079"/>
                      </a:lnTo>
                      <a:lnTo>
                        <a:pt x="360" y="908"/>
                      </a:lnTo>
                      <a:lnTo>
                        <a:pt x="548" y="737"/>
                      </a:lnTo>
                      <a:lnTo>
                        <a:pt x="736" y="600"/>
                      </a:lnTo>
                      <a:lnTo>
                        <a:pt x="839" y="531"/>
                      </a:lnTo>
                      <a:lnTo>
                        <a:pt x="958" y="497"/>
                      </a:lnTo>
                      <a:lnTo>
                        <a:pt x="1061" y="463"/>
                      </a:lnTo>
                      <a:lnTo>
                        <a:pt x="1181" y="429"/>
                      </a:lnTo>
                      <a:lnTo>
                        <a:pt x="1301" y="429"/>
                      </a:lnTo>
                      <a:lnTo>
                        <a:pt x="1420" y="446"/>
                      </a:lnTo>
                      <a:lnTo>
                        <a:pt x="1660" y="480"/>
                      </a:lnTo>
                      <a:lnTo>
                        <a:pt x="1763" y="514"/>
                      </a:lnTo>
                      <a:lnTo>
                        <a:pt x="1882" y="566"/>
                      </a:lnTo>
                      <a:lnTo>
                        <a:pt x="1985" y="634"/>
                      </a:lnTo>
                      <a:lnTo>
                        <a:pt x="2071" y="703"/>
                      </a:lnTo>
                      <a:lnTo>
                        <a:pt x="2156" y="788"/>
                      </a:lnTo>
                      <a:lnTo>
                        <a:pt x="2225" y="891"/>
                      </a:lnTo>
                      <a:lnTo>
                        <a:pt x="2293" y="993"/>
                      </a:lnTo>
                      <a:lnTo>
                        <a:pt x="2345" y="1096"/>
                      </a:lnTo>
                      <a:lnTo>
                        <a:pt x="2430" y="1319"/>
                      </a:lnTo>
                      <a:lnTo>
                        <a:pt x="2481" y="1558"/>
                      </a:lnTo>
                      <a:lnTo>
                        <a:pt x="2533" y="1798"/>
                      </a:lnTo>
                      <a:lnTo>
                        <a:pt x="2567" y="2037"/>
                      </a:lnTo>
                      <a:lnTo>
                        <a:pt x="2601" y="2037"/>
                      </a:lnTo>
                      <a:lnTo>
                        <a:pt x="2653" y="1900"/>
                      </a:lnTo>
                      <a:lnTo>
                        <a:pt x="2687" y="1781"/>
                      </a:lnTo>
                      <a:lnTo>
                        <a:pt x="2704" y="1644"/>
                      </a:lnTo>
                      <a:lnTo>
                        <a:pt x="2721" y="1507"/>
                      </a:lnTo>
                      <a:lnTo>
                        <a:pt x="2721" y="1370"/>
                      </a:lnTo>
                      <a:lnTo>
                        <a:pt x="2721" y="1233"/>
                      </a:lnTo>
                      <a:lnTo>
                        <a:pt x="2704" y="1096"/>
                      </a:lnTo>
                      <a:lnTo>
                        <a:pt x="2670" y="942"/>
                      </a:lnTo>
                      <a:lnTo>
                        <a:pt x="2618" y="805"/>
                      </a:lnTo>
                      <a:lnTo>
                        <a:pt x="2550" y="668"/>
                      </a:lnTo>
                      <a:lnTo>
                        <a:pt x="2464" y="531"/>
                      </a:lnTo>
                      <a:lnTo>
                        <a:pt x="2362" y="394"/>
                      </a:lnTo>
                      <a:lnTo>
                        <a:pt x="2242" y="275"/>
                      </a:lnTo>
                      <a:lnTo>
                        <a:pt x="2088" y="189"/>
                      </a:lnTo>
                      <a:lnTo>
                        <a:pt x="1934" y="104"/>
                      </a:lnTo>
                      <a:lnTo>
                        <a:pt x="1780" y="52"/>
                      </a:lnTo>
                      <a:lnTo>
                        <a:pt x="1626" y="18"/>
                      </a:lnTo>
                      <a:lnTo>
                        <a:pt x="1472" y="1"/>
                      </a:lnTo>
                      <a:close/>
                    </a:path>
                  </a:pathLst>
                </a:custGeom>
                <a:solidFill>
                  <a:srgbClr val="7A625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" name="Google Shape;1709;p34">
                  <a:extLst>
                    <a:ext uri="{FF2B5EF4-FFF2-40B4-BE49-F238E27FC236}">
                      <a16:creationId xmlns:a16="http://schemas.microsoft.com/office/drawing/2014/main" id="{EE99A7C2-4AD7-5D06-A410-62F5DAF8C3A4}"/>
                    </a:ext>
                  </a:extLst>
                </p:cNvPr>
                <p:cNvSpPr/>
                <p:nvPr/>
              </p:nvSpPr>
              <p:spPr>
                <a:xfrm>
                  <a:off x="2564223" y="1510590"/>
                  <a:ext cx="91228" cy="683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1" h="2038" fill="none" extrusionOk="0">
                      <a:moveTo>
                        <a:pt x="0" y="1233"/>
                      </a:moveTo>
                      <a:lnTo>
                        <a:pt x="0" y="1233"/>
                      </a:lnTo>
                      <a:lnTo>
                        <a:pt x="34" y="1113"/>
                      </a:lnTo>
                      <a:lnTo>
                        <a:pt x="34" y="1113"/>
                      </a:lnTo>
                      <a:lnTo>
                        <a:pt x="86" y="976"/>
                      </a:lnTo>
                      <a:lnTo>
                        <a:pt x="86" y="976"/>
                      </a:lnTo>
                      <a:lnTo>
                        <a:pt x="137" y="857"/>
                      </a:lnTo>
                      <a:lnTo>
                        <a:pt x="188" y="737"/>
                      </a:lnTo>
                      <a:lnTo>
                        <a:pt x="188" y="737"/>
                      </a:lnTo>
                      <a:lnTo>
                        <a:pt x="257" y="617"/>
                      </a:lnTo>
                      <a:lnTo>
                        <a:pt x="342" y="497"/>
                      </a:lnTo>
                      <a:lnTo>
                        <a:pt x="445" y="394"/>
                      </a:lnTo>
                      <a:lnTo>
                        <a:pt x="548" y="292"/>
                      </a:lnTo>
                      <a:lnTo>
                        <a:pt x="548" y="292"/>
                      </a:lnTo>
                      <a:lnTo>
                        <a:pt x="685" y="189"/>
                      </a:lnTo>
                      <a:lnTo>
                        <a:pt x="822" y="121"/>
                      </a:lnTo>
                      <a:lnTo>
                        <a:pt x="976" y="52"/>
                      </a:lnTo>
                      <a:lnTo>
                        <a:pt x="1147" y="18"/>
                      </a:lnTo>
                      <a:lnTo>
                        <a:pt x="1147" y="18"/>
                      </a:lnTo>
                      <a:lnTo>
                        <a:pt x="1301" y="1"/>
                      </a:lnTo>
                      <a:lnTo>
                        <a:pt x="1472" y="1"/>
                      </a:lnTo>
                      <a:lnTo>
                        <a:pt x="1472" y="1"/>
                      </a:lnTo>
                      <a:lnTo>
                        <a:pt x="1626" y="18"/>
                      </a:lnTo>
                      <a:lnTo>
                        <a:pt x="1780" y="52"/>
                      </a:lnTo>
                      <a:lnTo>
                        <a:pt x="1780" y="52"/>
                      </a:lnTo>
                      <a:lnTo>
                        <a:pt x="1934" y="104"/>
                      </a:lnTo>
                      <a:lnTo>
                        <a:pt x="2088" y="189"/>
                      </a:lnTo>
                      <a:lnTo>
                        <a:pt x="2088" y="189"/>
                      </a:lnTo>
                      <a:lnTo>
                        <a:pt x="2242" y="275"/>
                      </a:lnTo>
                      <a:lnTo>
                        <a:pt x="2362" y="394"/>
                      </a:lnTo>
                      <a:lnTo>
                        <a:pt x="2362" y="394"/>
                      </a:lnTo>
                      <a:lnTo>
                        <a:pt x="2464" y="531"/>
                      </a:lnTo>
                      <a:lnTo>
                        <a:pt x="2550" y="668"/>
                      </a:lnTo>
                      <a:lnTo>
                        <a:pt x="2618" y="805"/>
                      </a:lnTo>
                      <a:lnTo>
                        <a:pt x="2670" y="942"/>
                      </a:lnTo>
                      <a:lnTo>
                        <a:pt x="2670" y="942"/>
                      </a:lnTo>
                      <a:lnTo>
                        <a:pt x="2704" y="1096"/>
                      </a:lnTo>
                      <a:lnTo>
                        <a:pt x="2721" y="1233"/>
                      </a:lnTo>
                      <a:lnTo>
                        <a:pt x="2721" y="1370"/>
                      </a:lnTo>
                      <a:lnTo>
                        <a:pt x="2721" y="1507"/>
                      </a:lnTo>
                      <a:lnTo>
                        <a:pt x="2721" y="1507"/>
                      </a:lnTo>
                      <a:lnTo>
                        <a:pt x="2704" y="1644"/>
                      </a:lnTo>
                      <a:lnTo>
                        <a:pt x="2687" y="1781"/>
                      </a:lnTo>
                      <a:lnTo>
                        <a:pt x="2687" y="1781"/>
                      </a:lnTo>
                      <a:lnTo>
                        <a:pt x="2653" y="1900"/>
                      </a:lnTo>
                      <a:lnTo>
                        <a:pt x="2653" y="1900"/>
                      </a:lnTo>
                      <a:lnTo>
                        <a:pt x="2601" y="2037"/>
                      </a:lnTo>
                      <a:lnTo>
                        <a:pt x="2567" y="2037"/>
                      </a:lnTo>
                      <a:lnTo>
                        <a:pt x="2567" y="2037"/>
                      </a:lnTo>
                      <a:lnTo>
                        <a:pt x="2533" y="1798"/>
                      </a:lnTo>
                      <a:lnTo>
                        <a:pt x="2481" y="1558"/>
                      </a:lnTo>
                      <a:lnTo>
                        <a:pt x="2481" y="1558"/>
                      </a:lnTo>
                      <a:lnTo>
                        <a:pt x="2430" y="1319"/>
                      </a:lnTo>
                      <a:lnTo>
                        <a:pt x="2345" y="1096"/>
                      </a:lnTo>
                      <a:lnTo>
                        <a:pt x="2345" y="1096"/>
                      </a:lnTo>
                      <a:lnTo>
                        <a:pt x="2293" y="993"/>
                      </a:lnTo>
                      <a:lnTo>
                        <a:pt x="2225" y="891"/>
                      </a:lnTo>
                      <a:lnTo>
                        <a:pt x="2156" y="788"/>
                      </a:lnTo>
                      <a:lnTo>
                        <a:pt x="2071" y="703"/>
                      </a:lnTo>
                      <a:lnTo>
                        <a:pt x="2071" y="703"/>
                      </a:lnTo>
                      <a:lnTo>
                        <a:pt x="1985" y="634"/>
                      </a:lnTo>
                      <a:lnTo>
                        <a:pt x="1882" y="566"/>
                      </a:lnTo>
                      <a:lnTo>
                        <a:pt x="1763" y="514"/>
                      </a:lnTo>
                      <a:lnTo>
                        <a:pt x="1660" y="480"/>
                      </a:lnTo>
                      <a:lnTo>
                        <a:pt x="1660" y="480"/>
                      </a:lnTo>
                      <a:lnTo>
                        <a:pt x="1420" y="446"/>
                      </a:lnTo>
                      <a:lnTo>
                        <a:pt x="1301" y="429"/>
                      </a:lnTo>
                      <a:lnTo>
                        <a:pt x="1181" y="429"/>
                      </a:lnTo>
                      <a:lnTo>
                        <a:pt x="1181" y="429"/>
                      </a:lnTo>
                      <a:lnTo>
                        <a:pt x="1061" y="463"/>
                      </a:lnTo>
                      <a:lnTo>
                        <a:pt x="958" y="497"/>
                      </a:lnTo>
                      <a:lnTo>
                        <a:pt x="839" y="531"/>
                      </a:lnTo>
                      <a:lnTo>
                        <a:pt x="736" y="600"/>
                      </a:lnTo>
                      <a:lnTo>
                        <a:pt x="736" y="600"/>
                      </a:lnTo>
                      <a:lnTo>
                        <a:pt x="548" y="737"/>
                      </a:lnTo>
                      <a:lnTo>
                        <a:pt x="360" y="908"/>
                      </a:lnTo>
                      <a:lnTo>
                        <a:pt x="360" y="908"/>
                      </a:lnTo>
                      <a:lnTo>
                        <a:pt x="206" y="1079"/>
                      </a:lnTo>
                      <a:lnTo>
                        <a:pt x="34" y="1267"/>
                      </a:lnTo>
                      <a:lnTo>
                        <a:pt x="0" y="1233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" name="Google Shape;1710;p34">
                  <a:extLst>
                    <a:ext uri="{FF2B5EF4-FFF2-40B4-BE49-F238E27FC236}">
                      <a16:creationId xmlns:a16="http://schemas.microsoft.com/office/drawing/2014/main" id="{B242E508-4156-ACF8-06FA-5C884CED503E}"/>
                    </a:ext>
                  </a:extLst>
                </p:cNvPr>
                <p:cNvSpPr/>
                <p:nvPr/>
              </p:nvSpPr>
              <p:spPr>
                <a:xfrm>
                  <a:off x="2751242" y="1510590"/>
                  <a:ext cx="91262" cy="683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2" h="2038" extrusionOk="0">
                      <a:moveTo>
                        <a:pt x="1267" y="1"/>
                      </a:moveTo>
                      <a:lnTo>
                        <a:pt x="1113" y="18"/>
                      </a:lnTo>
                      <a:lnTo>
                        <a:pt x="959" y="52"/>
                      </a:lnTo>
                      <a:lnTo>
                        <a:pt x="805" y="104"/>
                      </a:lnTo>
                      <a:lnTo>
                        <a:pt x="634" y="189"/>
                      </a:lnTo>
                      <a:lnTo>
                        <a:pt x="497" y="275"/>
                      </a:lnTo>
                      <a:lnTo>
                        <a:pt x="377" y="394"/>
                      </a:lnTo>
                      <a:lnTo>
                        <a:pt x="257" y="531"/>
                      </a:lnTo>
                      <a:lnTo>
                        <a:pt x="172" y="668"/>
                      </a:lnTo>
                      <a:lnTo>
                        <a:pt x="120" y="805"/>
                      </a:lnTo>
                      <a:lnTo>
                        <a:pt x="69" y="942"/>
                      </a:lnTo>
                      <a:lnTo>
                        <a:pt x="35" y="1096"/>
                      </a:lnTo>
                      <a:lnTo>
                        <a:pt x="1" y="1233"/>
                      </a:lnTo>
                      <a:lnTo>
                        <a:pt x="1" y="1370"/>
                      </a:lnTo>
                      <a:lnTo>
                        <a:pt x="1" y="1507"/>
                      </a:lnTo>
                      <a:lnTo>
                        <a:pt x="18" y="1644"/>
                      </a:lnTo>
                      <a:lnTo>
                        <a:pt x="52" y="1781"/>
                      </a:lnTo>
                      <a:lnTo>
                        <a:pt x="86" y="1900"/>
                      </a:lnTo>
                      <a:lnTo>
                        <a:pt x="120" y="2037"/>
                      </a:lnTo>
                      <a:lnTo>
                        <a:pt x="172" y="2037"/>
                      </a:lnTo>
                      <a:lnTo>
                        <a:pt x="206" y="1798"/>
                      </a:lnTo>
                      <a:lnTo>
                        <a:pt x="240" y="1558"/>
                      </a:lnTo>
                      <a:lnTo>
                        <a:pt x="309" y="1319"/>
                      </a:lnTo>
                      <a:lnTo>
                        <a:pt x="394" y="1096"/>
                      </a:lnTo>
                      <a:lnTo>
                        <a:pt x="446" y="993"/>
                      </a:lnTo>
                      <a:lnTo>
                        <a:pt x="514" y="891"/>
                      </a:lnTo>
                      <a:lnTo>
                        <a:pt x="582" y="788"/>
                      </a:lnTo>
                      <a:lnTo>
                        <a:pt x="668" y="703"/>
                      </a:lnTo>
                      <a:lnTo>
                        <a:pt x="754" y="634"/>
                      </a:lnTo>
                      <a:lnTo>
                        <a:pt x="856" y="566"/>
                      </a:lnTo>
                      <a:lnTo>
                        <a:pt x="959" y="514"/>
                      </a:lnTo>
                      <a:lnTo>
                        <a:pt x="1079" y="480"/>
                      </a:lnTo>
                      <a:lnTo>
                        <a:pt x="1301" y="446"/>
                      </a:lnTo>
                      <a:lnTo>
                        <a:pt x="1421" y="429"/>
                      </a:lnTo>
                      <a:lnTo>
                        <a:pt x="1541" y="429"/>
                      </a:lnTo>
                      <a:lnTo>
                        <a:pt x="1660" y="463"/>
                      </a:lnTo>
                      <a:lnTo>
                        <a:pt x="1780" y="497"/>
                      </a:lnTo>
                      <a:lnTo>
                        <a:pt x="1883" y="531"/>
                      </a:lnTo>
                      <a:lnTo>
                        <a:pt x="1986" y="600"/>
                      </a:lnTo>
                      <a:lnTo>
                        <a:pt x="2191" y="737"/>
                      </a:lnTo>
                      <a:lnTo>
                        <a:pt x="2362" y="908"/>
                      </a:lnTo>
                      <a:lnTo>
                        <a:pt x="2533" y="1079"/>
                      </a:lnTo>
                      <a:lnTo>
                        <a:pt x="2687" y="1267"/>
                      </a:lnTo>
                      <a:lnTo>
                        <a:pt x="2721" y="1233"/>
                      </a:lnTo>
                      <a:lnTo>
                        <a:pt x="2687" y="1113"/>
                      </a:lnTo>
                      <a:lnTo>
                        <a:pt x="2653" y="976"/>
                      </a:lnTo>
                      <a:lnTo>
                        <a:pt x="2602" y="857"/>
                      </a:lnTo>
                      <a:lnTo>
                        <a:pt x="2533" y="737"/>
                      </a:lnTo>
                      <a:lnTo>
                        <a:pt x="2465" y="617"/>
                      </a:lnTo>
                      <a:lnTo>
                        <a:pt x="2379" y="497"/>
                      </a:lnTo>
                      <a:lnTo>
                        <a:pt x="2294" y="394"/>
                      </a:lnTo>
                      <a:lnTo>
                        <a:pt x="2174" y="292"/>
                      </a:lnTo>
                      <a:lnTo>
                        <a:pt x="2054" y="189"/>
                      </a:lnTo>
                      <a:lnTo>
                        <a:pt x="1917" y="121"/>
                      </a:lnTo>
                      <a:lnTo>
                        <a:pt x="1763" y="52"/>
                      </a:lnTo>
                      <a:lnTo>
                        <a:pt x="1592" y="18"/>
                      </a:lnTo>
                      <a:lnTo>
                        <a:pt x="1421" y="1"/>
                      </a:lnTo>
                      <a:close/>
                    </a:path>
                  </a:pathLst>
                </a:custGeom>
                <a:solidFill>
                  <a:srgbClr val="7A625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" name="Google Shape;1711;p34">
                  <a:extLst>
                    <a:ext uri="{FF2B5EF4-FFF2-40B4-BE49-F238E27FC236}">
                      <a16:creationId xmlns:a16="http://schemas.microsoft.com/office/drawing/2014/main" id="{E9786263-C35B-5FAF-F712-08BCCCE0E048}"/>
                    </a:ext>
                  </a:extLst>
                </p:cNvPr>
                <p:cNvSpPr/>
                <p:nvPr/>
              </p:nvSpPr>
              <p:spPr>
                <a:xfrm>
                  <a:off x="2751242" y="1510590"/>
                  <a:ext cx="91262" cy="683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2" h="2038" fill="none" extrusionOk="0">
                      <a:moveTo>
                        <a:pt x="2687" y="1267"/>
                      </a:moveTo>
                      <a:lnTo>
                        <a:pt x="2687" y="1267"/>
                      </a:lnTo>
                      <a:lnTo>
                        <a:pt x="2533" y="1079"/>
                      </a:lnTo>
                      <a:lnTo>
                        <a:pt x="2362" y="908"/>
                      </a:lnTo>
                      <a:lnTo>
                        <a:pt x="2362" y="908"/>
                      </a:lnTo>
                      <a:lnTo>
                        <a:pt x="2191" y="737"/>
                      </a:lnTo>
                      <a:lnTo>
                        <a:pt x="1986" y="600"/>
                      </a:lnTo>
                      <a:lnTo>
                        <a:pt x="1986" y="600"/>
                      </a:lnTo>
                      <a:lnTo>
                        <a:pt x="1883" y="531"/>
                      </a:lnTo>
                      <a:lnTo>
                        <a:pt x="1780" y="497"/>
                      </a:lnTo>
                      <a:lnTo>
                        <a:pt x="1660" y="463"/>
                      </a:lnTo>
                      <a:lnTo>
                        <a:pt x="1541" y="429"/>
                      </a:lnTo>
                      <a:lnTo>
                        <a:pt x="1541" y="429"/>
                      </a:lnTo>
                      <a:lnTo>
                        <a:pt x="1421" y="429"/>
                      </a:lnTo>
                      <a:lnTo>
                        <a:pt x="1301" y="446"/>
                      </a:lnTo>
                      <a:lnTo>
                        <a:pt x="1079" y="480"/>
                      </a:lnTo>
                      <a:lnTo>
                        <a:pt x="1079" y="480"/>
                      </a:lnTo>
                      <a:lnTo>
                        <a:pt x="959" y="514"/>
                      </a:lnTo>
                      <a:lnTo>
                        <a:pt x="856" y="566"/>
                      </a:lnTo>
                      <a:lnTo>
                        <a:pt x="754" y="634"/>
                      </a:lnTo>
                      <a:lnTo>
                        <a:pt x="668" y="703"/>
                      </a:lnTo>
                      <a:lnTo>
                        <a:pt x="668" y="703"/>
                      </a:lnTo>
                      <a:lnTo>
                        <a:pt x="582" y="788"/>
                      </a:lnTo>
                      <a:lnTo>
                        <a:pt x="514" y="891"/>
                      </a:lnTo>
                      <a:lnTo>
                        <a:pt x="446" y="993"/>
                      </a:lnTo>
                      <a:lnTo>
                        <a:pt x="394" y="1096"/>
                      </a:lnTo>
                      <a:lnTo>
                        <a:pt x="394" y="1096"/>
                      </a:lnTo>
                      <a:lnTo>
                        <a:pt x="309" y="1319"/>
                      </a:lnTo>
                      <a:lnTo>
                        <a:pt x="240" y="1558"/>
                      </a:lnTo>
                      <a:lnTo>
                        <a:pt x="240" y="1558"/>
                      </a:lnTo>
                      <a:lnTo>
                        <a:pt x="206" y="1798"/>
                      </a:lnTo>
                      <a:lnTo>
                        <a:pt x="172" y="2037"/>
                      </a:lnTo>
                      <a:lnTo>
                        <a:pt x="120" y="2037"/>
                      </a:lnTo>
                      <a:lnTo>
                        <a:pt x="120" y="2037"/>
                      </a:lnTo>
                      <a:lnTo>
                        <a:pt x="86" y="1900"/>
                      </a:lnTo>
                      <a:lnTo>
                        <a:pt x="86" y="1900"/>
                      </a:lnTo>
                      <a:lnTo>
                        <a:pt x="52" y="1781"/>
                      </a:lnTo>
                      <a:lnTo>
                        <a:pt x="52" y="1781"/>
                      </a:lnTo>
                      <a:lnTo>
                        <a:pt x="18" y="1644"/>
                      </a:lnTo>
                      <a:lnTo>
                        <a:pt x="1" y="1507"/>
                      </a:lnTo>
                      <a:lnTo>
                        <a:pt x="1" y="1507"/>
                      </a:lnTo>
                      <a:lnTo>
                        <a:pt x="1" y="1370"/>
                      </a:lnTo>
                      <a:lnTo>
                        <a:pt x="1" y="1233"/>
                      </a:lnTo>
                      <a:lnTo>
                        <a:pt x="35" y="1096"/>
                      </a:lnTo>
                      <a:lnTo>
                        <a:pt x="69" y="942"/>
                      </a:lnTo>
                      <a:lnTo>
                        <a:pt x="69" y="942"/>
                      </a:lnTo>
                      <a:lnTo>
                        <a:pt x="120" y="805"/>
                      </a:lnTo>
                      <a:lnTo>
                        <a:pt x="172" y="668"/>
                      </a:lnTo>
                      <a:lnTo>
                        <a:pt x="257" y="531"/>
                      </a:lnTo>
                      <a:lnTo>
                        <a:pt x="377" y="394"/>
                      </a:lnTo>
                      <a:lnTo>
                        <a:pt x="377" y="394"/>
                      </a:lnTo>
                      <a:lnTo>
                        <a:pt x="497" y="275"/>
                      </a:lnTo>
                      <a:lnTo>
                        <a:pt x="634" y="189"/>
                      </a:lnTo>
                      <a:lnTo>
                        <a:pt x="634" y="189"/>
                      </a:lnTo>
                      <a:lnTo>
                        <a:pt x="805" y="104"/>
                      </a:lnTo>
                      <a:lnTo>
                        <a:pt x="959" y="52"/>
                      </a:lnTo>
                      <a:lnTo>
                        <a:pt x="959" y="52"/>
                      </a:lnTo>
                      <a:lnTo>
                        <a:pt x="1113" y="18"/>
                      </a:lnTo>
                      <a:lnTo>
                        <a:pt x="1267" y="1"/>
                      </a:lnTo>
                      <a:lnTo>
                        <a:pt x="1267" y="1"/>
                      </a:lnTo>
                      <a:lnTo>
                        <a:pt x="1421" y="1"/>
                      </a:lnTo>
                      <a:lnTo>
                        <a:pt x="1592" y="18"/>
                      </a:lnTo>
                      <a:lnTo>
                        <a:pt x="1592" y="18"/>
                      </a:lnTo>
                      <a:lnTo>
                        <a:pt x="1763" y="52"/>
                      </a:lnTo>
                      <a:lnTo>
                        <a:pt x="1917" y="121"/>
                      </a:lnTo>
                      <a:lnTo>
                        <a:pt x="2054" y="189"/>
                      </a:lnTo>
                      <a:lnTo>
                        <a:pt x="2174" y="292"/>
                      </a:lnTo>
                      <a:lnTo>
                        <a:pt x="2174" y="292"/>
                      </a:lnTo>
                      <a:lnTo>
                        <a:pt x="2294" y="394"/>
                      </a:lnTo>
                      <a:lnTo>
                        <a:pt x="2379" y="497"/>
                      </a:lnTo>
                      <a:lnTo>
                        <a:pt x="2465" y="617"/>
                      </a:lnTo>
                      <a:lnTo>
                        <a:pt x="2533" y="737"/>
                      </a:lnTo>
                      <a:lnTo>
                        <a:pt x="2533" y="737"/>
                      </a:lnTo>
                      <a:lnTo>
                        <a:pt x="2602" y="857"/>
                      </a:lnTo>
                      <a:lnTo>
                        <a:pt x="2653" y="976"/>
                      </a:lnTo>
                      <a:lnTo>
                        <a:pt x="2653" y="976"/>
                      </a:lnTo>
                      <a:lnTo>
                        <a:pt x="2687" y="1113"/>
                      </a:lnTo>
                      <a:lnTo>
                        <a:pt x="2687" y="1113"/>
                      </a:lnTo>
                      <a:lnTo>
                        <a:pt x="2721" y="1233"/>
                      </a:lnTo>
                      <a:lnTo>
                        <a:pt x="2687" y="1267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" name="Google Shape;1712;p34">
                  <a:extLst>
                    <a:ext uri="{FF2B5EF4-FFF2-40B4-BE49-F238E27FC236}">
                      <a16:creationId xmlns:a16="http://schemas.microsoft.com/office/drawing/2014/main" id="{34A74EB9-F7EA-4527-DE67-317FA9122781}"/>
                    </a:ext>
                  </a:extLst>
                </p:cNvPr>
                <p:cNvSpPr/>
                <p:nvPr/>
              </p:nvSpPr>
              <p:spPr>
                <a:xfrm>
                  <a:off x="2681839" y="1557059"/>
                  <a:ext cx="31013" cy="516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5" h="1542" extrusionOk="0">
                      <a:moveTo>
                        <a:pt x="548" y="1"/>
                      </a:moveTo>
                      <a:lnTo>
                        <a:pt x="394" y="395"/>
                      </a:lnTo>
                      <a:lnTo>
                        <a:pt x="257" y="771"/>
                      </a:lnTo>
                      <a:lnTo>
                        <a:pt x="0" y="1541"/>
                      </a:lnTo>
                      <a:lnTo>
                        <a:pt x="0" y="1541"/>
                      </a:lnTo>
                      <a:lnTo>
                        <a:pt x="411" y="1524"/>
                      </a:lnTo>
                      <a:lnTo>
                        <a:pt x="667" y="1524"/>
                      </a:lnTo>
                      <a:lnTo>
                        <a:pt x="924" y="1541"/>
                      </a:lnTo>
                      <a:lnTo>
                        <a:pt x="907" y="1473"/>
                      </a:lnTo>
                      <a:lnTo>
                        <a:pt x="548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" name="Google Shape;1713;p34">
                  <a:extLst>
                    <a:ext uri="{FF2B5EF4-FFF2-40B4-BE49-F238E27FC236}">
                      <a16:creationId xmlns:a16="http://schemas.microsoft.com/office/drawing/2014/main" id="{138D418D-6996-5E59-34D4-B40A8382D026}"/>
                    </a:ext>
                  </a:extLst>
                </p:cNvPr>
                <p:cNvSpPr/>
                <p:nvPr/>
              </p:nvSpPr>
              <p:spPr>
                <a:xfrm>
                  <a:off x="2610123" y="1675848"/>
                  <a:ext cx="172130" cy="26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34" h="788" extrusionOk="0">
                      <a:moveTo>
                        <a:pt x="5117" y="0"/>
                      </a:moveTo>
                      <a:lnTo>
                        <a:pt x="4791" y="120"/>
                      </a:lnTo>
                      <a:lnTo>
                        <a:pt x="4483" y="205"/>
                      </a:lnTo>
                      <a:lnTo>
                        <a:pt x="4158" y="291"/>
                      </a:lnTo>
                      <a:lnTo>
                        <a:pt x="3850" y="359"/>
                      </a:lnTo>
                      <a:lnTo>
                        <a:pt x="3525" y="411"/>
                      </a:lnTo>
                      <a:lnTo>
                        <a:pt x="3217" y="445"/>
                      </a:lnTo>
                      <a:lnTo>
                        <a:pt x="2892" y="479"/>
                      </a:lnTo>
                      <a:lnTo>
                        <a:pt x="2584" y="496"/>
                      </a:lnTo>
                      <a:lnTo>
                        <a:pt x="2259" y="479"/>
                      </a:lnTo>
                      <a:lnTo>
                        <a:pt x="1934" y="462"/>
                      </a:lnTo>
                      <a:lnTo>
                        <a:pt x="1626" y="445"/>
                      </a:lnTo>
                      <a:lnTo>
                        <a:pt x="1455" y="411"/>
                      </a:lnTo>
                      <a:lnTo>
                        <a:pt x="1301" y="394"/>
                      </a:lnTo>
                      <a:lnTo>
                        <a:pt x="993" y="325"/>
                      </a:lnTo>
                      <a:lnTo>
                        <a:pt x="667" y="257"/>
                      </a:lnTo>
                      <a:lnTo>
                        <a:pt x="17" y="69"/>
                      </a:lnTo>
                      <a:lnTo>
                        <a:pt x="0" y="103"/>
                      </a:lnTo>
                      <a:lnTo>
                        <a:pt x="291" y="257"/>
                      </a:lnTo>
                      <a:lnTo>
                        <a:pt x="599" y="411"/>
                      </a:lnTo>
                      <a:lnTo>
                        <a:pt x="924" y="531"/>
                      </a:lnTo>
                      <a:lnTo>
                        <a:pt x="1249" y="616"/>
                      </a:lnTo>
                      <a:lnTo>
                        <a:pt x="1574" y="702"/>
                      </a:lnTo>
                      <a:lnTo>
                        <a:pt x="1900" y="753"/>
                      </a:lnTo>
                      <a:lnTo>
                        <a:pt x="2242" y="770"/>
                      </a:lnTo>
                      <a:lnTo>
                        <a:pt x="2584" y="787"/>
                      </a:lnTo>
                      <a:lnTo>
                        <a:pt x="2909" y="770"/>
                      </a:lnTo>
                      <a:lnTo>
                        <a:pt x="3251" y="736"/>
                      </a:lnTo>
                      <a:lnTo>
                        <a:pt x="3576" y="667"/>
                      </a:lnTo>
                      <a:lnTo>
                        <a:pt x="3919" y="582"/>
                      </a:lnTo>
                      <a:lnTo>
                        <a:pt x="4227" y="479"/>
                      </a:lnTo>
                      <a:lnTo>
                        <a:pt x="4552" y="359"/>
                      </a:lnTo>
                      <a:lnTo>
                        <a:pt x="4843" y="205"/>
                      </a:lnTo>
                      <a:lnTo>
                        <a:pt x="5134" y="34"/>
                      </a:lnTo>
                      <a:lnTo>
                        <a:pt x="5117" y="0"/>
                      </a:lnTo>
                      <a:close/>
                    </a:path>
                  </a:pathLst>
                </a:custGeom>
                <a:solidFill>
                  <a:srgbClr val="D1B39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" name="Google Shape;1714;p34">
                  <a:extLst>
                    <a:ext uri="{FF2B5EF4-FFF2-40B4-BE49-F238E27FC236}">
                      <a16:creationId xmlns:a16="http://schemas.microsoft.com/office/drawing/2014/main" id="{18DFD19C-FE51-AB86-B7BF-6142C50C935A}"/>
                    </a:ext>
                  </a:extLst>
                </p:cNvPr>
                <p:cNvSpPr/>
                <p:nvPr/>
              </p:nvSpPr>
              <p:spPr>
                <a:xfrm>
                  <a:off x="2610123" y="1675848"/>
                  <a:ext cx="172130" cy="26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34" h="788" fill="none" extrusionOk="0">
                      <a:moveTo>
                        <a:pt x="17" y="69"/>
                      </a:moveTo>
                      <a:lnTo>
                        <a:pt x="17" y="69"/>
                      </a:lnTo>
                      <a:lnTo>
                        <a:pt x="667" y="257"/>
                      </a:lnTo>
                      <a:lnTo>
                        <a:pt x="993" y="325"/>
                      </a:lnTo>
                      <a:lnTo>
                        <a:pt x="1301" y="394"/>
                      </a:lnTo>
                      <a:lnTo>
                        <a:pt x="1455" y="411"/>
                      </a:lnTo>
                      <a:lnTo>
                        <a:pt x="1626" y="445"/>
                      </a:lnTo>
                      <a:lnTo>
                        <a:pt x="1934" y="462"/>
                      </a:lnTo>
                      <a:lnTo>
                        <a:pt x="1934" y="462"/>
                      </a:lnTo>
                      <a:lnTo>
                        <a:pt x="2259" y="479"/>
                      </a:lnTo>
                      <a:lnTo>
                        <a:pt x="2584" y="496"/>
                      </a:lnTo>
                      <a:lnTo>
                        <a:pt x="2892" y="479"/>
                      </a:lnTo>
                      <a:lnTo>
                        <a:pt x="2892" y="479"/>
                      </a:lnTo>
                      <a:lnTo>
                        <a:pt x="3217" y="445"/>
                      </a:lnTo>
                      <a:lnTo>
                        <a:pt x="3525" y="411"/>
                      </a:lnTo>
                      <a:lnTo>
                        <a:pt x="3525" y="411"/>
                      </a:lnTo>
                      <a:lnTo>
                        <a:pt x="3850" y="359"/>
                      </a:lnTo>
                      <a:lnTo>
                        <a:pt x="3850" y="359"/>
                      </a:lnTo>
                      <a:lnTo>
                        <a:pt x="4158" y="291"/>
                      </a:lnTo>
                      <a:lnTo>
                        <a:pt x="4483" y="205"/>
                      </a:lnTo>
                      <a:lnTo>
                        <a:pt x="4791" y="120"/>
                      </a:lnTo>
                      <a:lnTo>
                        <a:pt x="5117" y="0"/>
                      </a:lnTo>
                      <a:lnTo>
                        <a:pt x="5134" y="34"/>
                      </a:lnTo>
                      <a:lnTo>
                        <a:pt x="4843" y="205"/>
                      </a:lnTo>
                      <a:lnTo>
                        <a:pt x="4552" y="359"/>
                      </a:lnTo>
                      <a:lnTo>
                        <a:pt x="4227" y="479"/>
                      </a:lnTo>
                      <a:lnTo>
                        <a:pt x="3919" y="582"/>
                      </a:lnTo>
                      <a:lnTo>
                        <a:pt x="3919" y="582"/>
                      </a:lnTo>
                      <a:lnTo>
                        <a:pt x="3576" y="667"/>
                      </a:lnTo>
                      <a:lnTo>
                        <a:pt x="3251" y="736"/>
                      </a:lnTo>
                      <a:lnTo>
                        <a:pt x="2909" y="770"/>
                      </a:lnTo>
                      <a:lnTo>
                        <a:pt x="2584" y="787"/>
                      </a:lnTo>
                      <a:lnTo>
                        <a:pt x="2584" y="787"/>
                      </a:lnTo>
                      <a:lnTo>
                        <a:pt x="2242" y="770"/>
                      </a:lnTo>
                      <a:lnTo>
                        <a:pt x="1900" y="753"/>
                      </a:lnTo>
                      <a:lnTo>
                        <a:pt x="1574" y="702"/>
                      </a:lnTo>
                      <a:lnTo>
                        <a:pt x="1249" y="616"/>
                      </a:lnTo>
                      <a:lnTo>
                        <a:pt x="924" y="531"/>
                      </a:lnTo>
                      <a:lnTo>
                        <a:pt x="599" y="411"/>
                      </a:lnTo>
                      <a:lnTo>
                        <a:pt x="291" y="257"/>
                      </a:lnTo>
                      <a:lnTo>
                        <a:pt x="0" y="103"/>
                      </a:lnTo>
                      <a:lnTo>
                        <a:pt x="17" y="69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" name="Google Shape;1715;p34">
                  <a:extLst>
                    <a:ext uri="{FF2B5EF4-FFF2-40B4-BE49-F238E27FC236}">
                      <a16:creationId xmlns:a16="http://schemas.microsoft.com/office/drawing/2014/main" id="{8CCE6BC4-C697-BEE9-0D03-0405AAC28331}"/>
                    </a:ext>
                  </a:extLst>
                </p:cNvPr>
                <p:cNvSpPr/>
                <p:nvPr/>
              </p:nvSpPr>
              <p:spPr>
                <a:xfrm>
                  <a:off x="2446038" y="1190466"/>
                  <a:ext cx="520950" cy="2920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38" h="8711" extrusionOk="0">
                      <a:moveTo>
                        <a:pt x="8419" y="1"/>
                      </a:moveTo>
                      <a:lnTo>
                        <a:pt x="8077" y="35"/>
                      </a:lnTo>
                      <a:lnTo>
                        <a:pt x="7735" y="69"/>
                      </a:lnTo>
                      <a:lnTo>
                        <a:pt x="7392" y="120"/>
                      </a:lnTo>
                      <a:lnTo>
                        <a:pt x="7050" y="189"/>
                      </a:lnTo>
                      <a:lnTo>
                        <a:pt x="6725" y="257"/>
                      </a:lnTo>
                      <a:lnTo>
                        <a:pt x="6383" y="343"/>
                      </a:lnTo>
                      <a:lnTo>
                        <a:pt x="6058" y="445"/>
                      </a:lnTo>
                      <a:lnTo>
                        <a:pt x="5733" y="565"/>
                      </a:lnTo>
                      <a:lnTo>
                        <a:pt x="5425" y="685"/>
                      </a:lnTo>
                      <a:lnTo>
                        <a:pt x="5099" y="805"/>
                      </a:lnTo>
                      <a:lnTo>
                        <a:pt x="4791" y="942"/>
                      </a:lnTo>
                      <a:lnTo>
                        <a:pt x="4483" y="1096"/>
                      </a:lnTo>
                      <a:lnTo>
                        <a:pt x="4193" y="1250"/>
                      </a:lnTo>
                      <a:lnTo>
                        <a:pt x="3696" y="1541"/>
                      </a:lnTo>
                      <a:lnTo>
                        <a:pt x="3217" y="1866"/>
                      </a:lnTo>
                      <a:lnTo>
                        <a:pt x="2755" y="2208"/>
                      </a:lnTo>
                      <a:lnTo>
                        <a:pt x="2327" y="2567"/>
                      </a:lnTo>
                      <a:lnTo>
                        <a:pt x="1934" y="2961"/>
                      </a:lnTo>
                      <a:lnTo>
                        <a:pt x="1557" y="3372"/>
                      </a:lnTo>
                      <a:lnTo>
                        <a:pt x="1215" y="3799"/>
                      </a:lnTo>
                      <a:lnTo>
                        <a:pt x="1061" y="4022"/>
                      </a:lnTo>
                      <a:lnTo>
                        <a:pt x="924" y="4244"/>
                      </a:lnTo>
                      <a:lnTo>
                        <a:pt x="787" y="4484"/>
                      </a:lnTo>
                      <a:lnTo>
                        <a:pt x="650" y="4723"/>
                      </a:lnTo>
                      <a:lnTo>
                        <a:pt x="548" y="4963"/>
                      </a:lnTo>
                      <a:lnTo>
                        <a:pt x="428" y="5203"/>
                      </a:lnTo>
                      <a:lnTo>
                        <a:pt x="342" y="5459"/>
                      </a:lnTo>
                      <a:lnTo>
                        <a:pt x="257" y="5716"/>
                      </a:lnTo>
                      <a:lnTo>
                        <a:pt x="188" y="5973"/>
                      </a:lnTo>
                      <a:lnTo>
                        <a:pt x="120" y="6229"/>
                      </a:lnTo>
                      <a:lnTo>
                        <a:pt x="69" y="6486"/>
                      </a:lnTo>
                      <a:lnTo>
                        <a:pt x="34" y="6743"/>
                      </a:lnTo>
                      <a:lnTo>
                        <a:pt x="17" y="6999"/>
                      </a:lnTo>
                      <a:lnTo>
                        <a:pt x="0" y="7256"/>
                      </a:lnTo>
                      <a:lnTo>
                        <a:pt x="0" y="7530"/>
                      </a:lnTo>
                      <a:lnTo>
                        <a:pt x="17" y="7786"/>
                      </a:lnTo>
                      <a:lnTo>
                        <a:pt x="52" y="8043"/>
                      </a:lnTo>
                      <a:lnTo>
                        <a:pt x="86" y="8300"/>
                      </a:lnTo>
                      <a:lnTo>
                        <a:pt x="565" y="8180"/>
                      </a:lnTo>
                      <a:lnTo>
                        <a:pt x="1044" y="8077"/>
                      </a:lnTo>
                      <a:lnTo>
                        <a:pt x="1523" y="7992"/>
                      </a:lnTo>
                      <a:lnTo>
                        <a:pt x="2019" y="7906"/>
                      </a:lnTo>
                      <a:lnTo>
                        <a:pt x="2498" y="7855"/>
                      </a:lnTo>
                      <a:lnTo>
                        <a:pt x="2995" y="7804"/>
                      </a:lnTo>
                      <a:lnTo>
                        <a:pt x="3491" y="7752"/>
                      </a:lnTo>
                      <a:lnTo>
                        <a:pt x="3987" y="7735"/>
                      </a:lnTo>
                      <a:lnTo>
                        <a:pt x="5818" y="7684"/>
                      </a:lnTo>
                      <a:lnTo>
                        <a:pt x="7632" y="7667"/>
                      </a:lnTo>
                      <a:lnTo>
                        <a:pt x="9463" y="7684"/>
                      </a:lnTo>
                      <a:lnTo>
                        <a:pt x="11277" y="7735"/>
                      </a:lnTo>
                      <a:lnTo>
                        <a:pt x="11431" y="7342"/>
                      </a:lnTo>
                      <a:lnTo>
                        <a:pt x="11585" y="6931"/>
                      </a:lnTo>
                      <a:lnTo>
                        <a:pt x="11705" y="6520"/>
                      </a:lnTo>
                      <a:lnTo>
                        <a:pt x="11807" y="6092"/>
                      </a:lnTo>
                      <a:lnTo>
                        <a:pt x="11876" y="5665"/>
                      </a:lnTo>
                      <a:lnTo>
                        <a:pt x="11944" y="5254"/>
                      </a:lnTo>
                      <a:lnTo>
                        <a:pt x="11978" y="4826"/>
                      </a:lnTo>
                      <a:lnTo>
                        <a:pt x="12013" y="4398"/>
                      </a:lnTo>
                      <a:lnTo>
                        <a:pt x="12201" y="4809"/>
                      </a:lnTo>
                      <a:lnTo>
                        <a:pt x="12372" y="5237"/>
                      </a:lnTo>
                      <a:lnTo>
                        <a:pt x="12509" y="5682"/>
                      </a:lnTo>
                      <a:lnTo>
                        <a:pt x="12612" y="6127"/>
                      </a:lnTo>
                      <a:lnTo>
                        <a:pt x="12697" y="6571"/>
                      </a:lnTo>
                      <a:lnTo>
                        <a:pt x="12731" y="7033"/>
                      </a:lnTo>
                      <a:lnTo>
                        <a:pt x="12748" y="7478"/>
                      </a:lnTo>
                      <a:lnTo>
                        <a:pt x="12748" y="7940"/>
                      </a:lnTo>
                      <a:lnTo>
                        <a:pt x="13056" y="7975"/>
                      </a:lnTo>
                      <a:lnTo>
                        <a:pt x="13382" y="8009"/>
                      </a:lnTo>
                      <a:lnTo>
                        <a:pt x="13690" y="8077"/>
                      </a:lnTo>
                      <a:lnTo>
                        <a:pt x="13980" y="8180"/>
                      </a:lnTo>
                      <a:lnTo>
                        <a:pt x="14288" y="8283"/>
                      </a:lnTo>
                      <a:lnTo>
                        <a:pt x="14562" y="8402"/>
                      </a:lnTo>
                      <a:lnTo>
                        <a:pt x="14836" y="8539"/>
                      </a:lnTo>
                      <a:lnTo>
                        <a:pt x="15110" y="8710"/>
                      </a:lnTo>
                      <a:lnTo>
                        <a:pt x="15230" y="8300"/>
                      </a:lnTo>
                      <a:lnTo>
                        <a:pt x="15315" y="7872"/>
                      </a:lnTo>
                      <a:lnTo>
                        <a:pt x="15401" y="7444"/>
                      </a:lnTo>
                      <a:lnTo>
                        <a:pt x="15469" y="7016"/>
                      </a:lnTo>
                      <a:lnTo>
                        <a:pt x="15520" y="6589"/>
                      </a:lnTo>
                      <a:lnTo>
                        <a:pt x="15538" y="6161"/>
                      </a:lnTo>
                      <a:lnTo>
                        <a:pt x="15538" y="5733"/>
                      </a:lnTo>
                      <a:lnTo>
                        <a:pt x="15503" y="5305"/>
                      </a:lnTo>
                      <a:lnTo>
                        <a:pt x="15452" y="4877"/>
                      </a:lnTo>
                      <a:lnTo>
                        <a:pt x="15366" y="4467"/>
                      </a:lnTo>
                      <a:lnTo>
                        <a:pt x="15264" y="4056"/>
                      </a:lnTo>
                      <a:lnTo>
                        <a:pt x="15110" y="3662"/>
                      </a:lnTo>
                      <a:lnTo>
                        <a:pt x="14939" y="3269"/>
                      </a:lnTo>
                      <a:lnTo>
                        <a:pt x="14733" y="2892"/>
                      </a:lnTo>
                      <a:lnTo>
                        <a:pt x="14494" y="2533"/>
                      </a:lnTo>
                      <a:lnTo>
                        <a:pt x="14220" y="2191"/>
                      </a:lnTo>
                      <a:lnTo>
                        <a:pt x="14015" y="1951"/>
                      </a:lnTo>
                      <a:lnTo>
                        <a:pt x="13775" y="1729"/>
                      </a:lnTo>
                      <a:lnTo>
                        <a:pt x="13536" y="1506"/>
                      </a:lnTo>
                      <a:lnTo>
                        <a:pt x="13279" y="1318"/>
                      </a:lnTo>
                      <a:lnTo>
                        <a:pt x="13005" y="1130"/>
                      </a:lnTo>
                      <a:lnTo>
                        <a:pt x="12714" y="959"/>
                      </a:lnTo>
                      <a:lnTo>
                        <a:pt x="12423" y="805"/>
                      </a:lnTo>
                      <a:lnTo>
                        <a:pt x="12115" y="651"/>
                      </a:lnTo>
                      <a:lnTo>
                        <a:pt x="11807" y="531"/>
                      </a:lnTo>
                      <a:lnTo>
                        <a:pt x="11482" y="411"/>
                      </a:lnTo>
                      <a:lnTo>
                        <a:pt x="11157" y="309"/>
                      </a:lnTo>
                      <a:lnTo>
                        <a:pt x="10815" y="223"/>
                      </a:lnTo>
                      <a:lnTo>
                        <a:pt x="10490" y="137"/>
                      </a:lnTo>
                      <a:lnTo>
                        <a:pt x="10147" y="86"/>
                      </a:lnTo>
                      <a:lnTo>
                        <a:pt x="9805" y="35"/>
                      </a:lnTo>
                      <a:lnTo>
                        <a:pt x="9463" y="18"/>
                      </a:lnTo>
                      <a:lnTo>
                        <a:pt x="9104" y="1"/>
                      </a:lnTo>
                      <a:close/>
                    </a:path>
                  </a:pathLst>
                </a:custGeom>
                <a:solidFill>
                  <a:srgbClr val="43434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" name="Google Shape;1716;p34">
                  <a:extLst>
                    <a:ext uri="{FF2B5EF4-FFF2-40B4-BE49-F238E27FC236}">
                      <a16:creationId xmlns:a16="http://schemas.microsoft.com/office/drawing/2014/main" id="{947D2EC1-1F6E-A5D2-DC2D-5A9459A3DBF0}"/>
                    </a:ext>
                  </a:extLst>
                </p:cNvPr>
                <p:cNvSpPr/>
                <p:nvPr/>
              </p:nvSpPr>
              <p:spPr>
                <a:xfrm>
                  <a:off x="2556177" y="1468144"/>
                  <a:ext cx="103298" cy="281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81" h="840" extrusionOk="0">
                      <a:moveTo>
                        <a:pt x="2105" y="1"/>
                      </a:moveTo>
                      <a:lnTo>
                        <a:pt x="1712" y="18"/>
                      </a:lnTo>
                      <a:lnTo>
                        <a:pt x="1318" y="52"/>
                      </a:lnTo>
                      <a:lnTo>
                        <a:pt x="1130" y="86"/>
                      </a:lnTo>
                      <a:lnTo>
                        <a:pt x="925" y="138"/>
                      </a:lnTo>
                      <a:lnTo>
                        <a:pt x="839" y="172"/>
                      </a:lnTo>
                      <a:lnTo>
                        <a:pt x="771" y="223"/>
                      </a:lnTo>
                      <a:lnTo>
                        <a:pt x="1" y="839"/>
                      </a:lnTo>
                      <a:lnTo>
                        <a:pt x="411" y="685"/>
                      </a:lnTo>
                      <a:lnTo>
                        <a:pt x="805" y="548"/>
                      </a:lnTo>
                      <a:lnTo>
                        <a:pt x="1181" y="446"/>
                      </a:lnTo>
                      <a:lnTo>
                        <a:pt x="1558" y="377"/>
                      </a:lnTo>
                      <a:lnTo>
                        <a:pt x="1934" y="343"/>
                      </a:lnTo>
                      <a:lnTo>
                        <a:pt x="2294" y="343"/>
                      </a:lnTo>
                      <a:lnTo>
                        <a:pt x="2482" y="360"/>
                      </a:lnTo>
                      <a:lnTo>
                        <a:pt x="2670" y="377"/>
                      </a:lnTo>
                      <a:lnTo>
                        <a:pt x="2858" y="428"/>
                      </a:lnTo>
                      <a:lnTo>
                        <a:pt x="3047" y="480"/>
                      </a:lnTo>
                      <a:lnTo>
                        <a:pt x="3064" y="428"/>
                      </a:lnTo>
                      <a:lnTo>
                        <a:pt x="3081" y="377"/>
                      </a:lnTo>
                      <a:lnTo>
                        <a:pt x="3081" y="326"/>
                      </a:lnTo>
                      <a:lnTo>
                        <a:pt x="3081" y="274"/>
                      </a:lnTo>
                      <a:lnTo>
                        <a:pt x="3029" y="172"/>
                      </a:lnTo>
                      <a:lnTo>
                        <a:pt x="2995" y="120"/>
                      </a:lnTo>
                      <a:lnTo>
                        <a:pt x="2944" y="86"/>
                      </a:lnTo>
                      <a:lnTo>
                        <a:pt x="2841" y="52"/>
                      </a:lnTo>
                      <a:lnTo>
                        <a:pt x="2739" y="18"/>
                      </a:lnTo>
                      <a:lnTo>
                        <a:pt x="2619" y="1"/>
                      </a:lnTo>
                      <a:close/>
                    </a:path>
                  </a:pathLst>
                </a:custGeom>
                <a:solidFill>
                  <a:srgbClr val="43434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" name="Google Shape;1717;p34">
                  <a:extLst>
                    <a:ext uri="{FF2B5EF4-FFF2-40B4-BE49-F238E27FC236}">
                      <a16:creationId xmlns:a16="http://schemas.microsoft.com/office/drawing/2014/main" id="{5F9FE0BD-C28E-7D5C-D975-2383BD7C1CA9}"/>
                    </a:ext>
                  </a:extLst>
                </p:cNvPr>
                <p:cNvSpPr/>
                <p:nvPr/>
              </p:nvSpPr>
              <p:spPr>
                <a:xfrm>
                  <a:off x="2749532" y="1468144"/>
                  <a:ext cx="103868" cy="281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98" h="840" extrusionOk="0">
                      <a:moveTo>
                        <a:pt x="462" y="1"/>
                      </a:moveTo>
                      <a:lnTo>
                        <a:pt x="360" y="18"/>
                      </a:lnTo>
                      <a:lnTo>
                        <a:pt x="257" y="52"/>
                      </a:lnTo>
                      <a:lnTo>
                        <a:pt x="154" y="86"/>
                      </a:lnTo>
                      <a:lnTo>
                        <a:pt x="103" y="120"/>
                      </a:lnTo>
                      <a:lnTo>
                        <a:pt x="69" y="172"/>
                      </a:lnTo>
                      <a:lnTo>
                        <a:pt x="17" y="274"/>
                      </a:lnTo>
                      <a:lnTo>
                        <a:pt x="0" y="326"/>
                      </a:lnTo>
                      <a:lnTo>
                        <a:pt x="0" y="377"/>
                      </a:lnTo>
                      <a:lnTo>
                        <a:pt x="17" y="428"/>
                      </a:lnTo>
                      <a:lnTo>
                        <a:pt x="52" y="480"/>
                      </a:lnTo>
                      <a:lnTo>
                        <a:pt x="240" y="428"/>
                      </a:lnTo>
                      <a:lnTo>
                        <a:pt x="428" y="377"/>
                      </a:lnTo>
                      <a:lnTo>
                        <a:pt x="616" y="360"/>
                      </a:lnTo>
                      <a:lnTo>
                        <a:pt x="787" y="343"/>
                      </a:lnTo>
                      <a:lnTo>
                        <a:pt x="1164" y="343"/>
                      </a:lnTo>
                      <a:lnTo>
                        <a:pt x="1540" y="377"/>
                      </a:lnTo>
                      <a:lnTo>
                        <a:pt x="1900" y="446"/>
                      </a:lnTo>
                      <a:lnTo>
                        <a:pt x="2293" y="548"/>
                      </a:lnTo>
                      <a:lnTo>
                        <a:pt x="2687" y="685"/>
                      </a:lnTo>
                      <a:lnTo>
                        <a:pt x="3097" y="839"/>
                      </a:lnTo>
                      <a:lnTo>
                        <a:pt x="2327" y="223"/>
                      </a:lnTo>
                      <a:lnTo>
                        <a:pt x="2242" y="172"/>
                      </a:lnTo>
                      <a:lnTo>
                        <a:pt x="2156" y="138"/>
                      </a:lnTo>
                      <a:lnTo>
                        <a:pt x="1968" y="86"/>
                      </a:lnTo>
                      <a:lnTo>
                        <a:pt x="1780" y="52"/>
                      </a:lnTo>
                      <a:lnTo>
                        <a:pt x="1386" y="18"/>
                      </a:lnTo>
                      <a:lnTo>
                        <a:pt x="976" y="1"/>
                      </a:lnTo>
                      <a:close/>
                    </a:path>
                  </a:pathLst>
                </a:custGeom>
                <a:solidFill>
                  <a:srgbClr val="43434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" name="Google Shape;1718;p34">
                  <a:extLst>
                    <a:ext uri="{FF2B5EF4-FFF2-40B4-BE49-F238E27FC236}">
                      <a16:creationId xmlns:a16="http://schemas.microsoft.com/office/drawing/2014/main" id="{8B50D88A-B207-F6F8-28C8-441CE468E6D1}"/>
                    </a:ext>
                  </a:extLst>
                </p:cNvPr>
                <p:cNvSpPr/>
                <p:nvPr/>
              </p:nvSpPr>
              <p:spPr>
                <a:xfrm>
                  <a:off x="2547560" y="1932302"/>
                  <a:ext cx="315024" cy="1715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96" h="5117" extrusionOk="0">
                      <a:moveTo>
                        <a:pt x="9395" y="0"/>
                      </a:moveTo>
                      <a:lnTo>
                        <a:pt x="8523" y="1472"/>
                      </a:lnTo>
                      <a:lnTo>
                        <a:pt x="8061" y="2190"/>
                      </a:lnTo>
                      <a:lnTo>
                        <a:pt x="7821" y="2533"/>
                      </a:lnTo>
                      <a:lnTo>
                        <a:pt x="7581" y="2875"/>
                      </a:lnTo>
                      <a:lnTo>
                        <a:pt x="7325" y="3217"/>
                      </a:lnTo>
                      <a:lnTo>
                        <a:pt x="7068" y="3559"/>
                      </a:lnTo>
                      <a:lnTo>
                        <a:pt x="6794" y="3867"/>
                      </a:lnTo>
                      <a:lnTo>
                        <a:pt x="6503" y="4175"/>
                      </a:lnTo>
                      <a:lnTo>
                        <a:pt x="6349" y="4329"/>
                      </a:lnTo>
                      <a:lnTo>
                        <a:pt x="6195" y="4449"/>
                      </a:lnTo>
                      <a:lnTo>
                        <a:pt x="6041" y="4569"/>
                      </a:lnTo>
                      <a:lnTo>
                        <a:pt x="5870" y="4672"/>
                      </a:lnTo>
                      <a:lnTo>
                        <a:pt x="5750" y="4740"/>
                      </a:lnTo>
                      <a:lnTo>
                        <a:pt x="5614" y="4774"/>
                      </a:lnTo>
                      <a:lnTo>
                        <a:pt x="5494" y="4808"/>
                      </a:lnTo>
                      <a:lnTo>
                        <a:pt x="5357" y="4826"/>
                      </a:lnTo>
                      <a:lnTo>
                        <a:pt x="5254" y="4808"/>
                      </a:lnTo>
                      <a:lnTo>
                        <a:pt x="5152" y="4791"/>
                      </a:lnTo>
                      <a:lnTo>
                        <a:pt x="5083" y="4757"/>
                      </a:lnTo>
                      <a:lnTo>
                        <a:pt x="4998" y="4723"/>
                      </a:lnTo>
                      <a:lnTo>
                        <a:pt x="4826" y="4620"/>
                      </a:lnTo>
                      <a:lnTo>
                        <a:pt x="4501" y="4346"/>
                      </a:lnTo>
                      <a:lnTo>
                        <a:pt x="3851" y="3799"/>
                      </a:lnTo>
                      <a:lnTo>
                        <a:pt x="2568" y="2687"/>
                      </a:lnTo>
                      <a:lnTo>
                        <a:pt x="1284" y="1557"/>
                      </a:lnTo>
                      <a:lnTo>
                        <a:pt x="1" y="428"/>
                      </a:lnTo>
                      <a:lnTo>
                        <a:pt x="583" y="1061"/>
                      </a:lnTo>
                      <a:lnTo>
                        <a:pt x="1182" y="1677"/>
                      </a:lnTo>
                      <a:lnTo>
                        <a:pt x="1798" y="2276"/>
                      </a:lnTo>
                      <a:lnTo>
                        <a:pt x="2414" y="2858"/>
                      </a:lnTo>
                      <a:lnTo>
                        <a:pt x="3030" y="3439"/>
                      </a:lnTo>
                      <a:lnTo>
                        <a:pt x="3680" y="4021"/>
                      </a:lnTo>
                      <a:lnTo>
                        <a:pt x="4313" y="4569"/>
                      </a:lnTo>
                      <a:lnTo>
                        <a:pt x="4655" y="4860"/>
                      </a:lnTo>
                      <a:lnTo>
                        <a:pt x="4844" y="4980"/>
                      </a:lnTo>
                      <a:lnTo>
                        <a:pt x="4963" y="5031"/>
                      </a:lnTo>
                      <a:lnTo>
                        <a:pt x="5083" y="5082"/>
                      </a:lnTo>
                      <a:lnTo>
                        <a:pt x="5220" y="5099"/>
                      </a:lnTo>
                      <a:lnTo>
                        <a:pt x="5357" y="5116"/>
                      </a:lnTo>
                      <a:lnTo>
                        <a:pt x="5562" y="5099"/>
                      </a:lnTo>
                      <a:lnTo>
                        <a:pt x="5682" y="5065"/>
                      </a:lnTo>
                      <a:lnTo>
                        <a:pt x="5802" y="5031"/>
                      </a:lnTo>
                      <a:lnTo>
                        <a:pt x="6007" y="4928"/>
                      </a:lnTo>
                      <a:lnTo>
                        <a:pt x="6195" y="4808"/>
                      </a:lnTo>
                      <a:lnTo>
                        <a:pt x="6384" y="4672"/>
                      </a:lnTo>
                      <a:lnTo>
                        <a:pt x="6555" y="4535"/>
                      </a:lnTo>
                      <a:lnTo>
                        <a:pt x="6709" y="4381"/>
                      </a:lnTo>
                      <a:lnTo>
                        <a:pt x="7000" y="4056"/>
                      </a:lnTo>
                      <a:lnTo>
                        <a:pt x="7273" y="3713"/>
                      </a:lnTo>
                      <a:lnTo>
                        <a:pt x="7530" y="3371"/>
                      </a:lnTo>
                      <a:lnTo>
                        <a:pt x="7770" y="3012"/>
                      </a:lnTo>
                      <a:lnTo>
                        <a:pt x="8009" y="2652"/>
                      </a:lnTo>
                      <a:lnTo>
                        <a:pt x="8232" y="2293"/>
                      </a:lnTo>
                      <a:lnTo>
                        <a:pt x="8437" y="1917"/>
                      </a:lnTo>
                      <a:lnTo>
                        <a:pt x="8642" y="1540"/>
                      </a:lnTo>
                      <a:lnTo>
                        <a:pt x="9019" y="770"/>
                      </a:lnTo>
                      <a:lnTo>
                        <a:pt x="9395" y="0"/>
                      </a:lnTo>
                      <a:close/>
                    </a:path>
                  </a:pathLst>
                </a:custGeom>
                <a:solidFill>
                  <a:srgbClr val="00D5B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" name="Google Shape;1719;p34">
                  <a:extLst>
                    <a:ext uri="{FF2B5EF4-FFF2-40B4-BE49-F238E27FC236}">
                      <a16:creationId xmlns:a16="http://schemas.microsoft.com/office/drawing/2014/main" id="{1C476CBE-4C23-48EE-5E2C-CA264B3D8AFD}"/>
                    </a:ext>
                  </a:extLst>
                </p:cNvPr>
                <p:cNvSpPr/>
                <p:nvPr/>
              </p:nvSpPr>
              <p:spPr>
                <a:xfrm>
                  <a:off x="2475274" y="2202503"/>
                  <a:ext cx="168710" cy="1124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32" h="3355" extrusionOk="0">
                      <a:moveTo>
                        <a:pt x="1" y="1"/>
                      </a:moveTo>
                      <a:lnTo>
                        <a:pt x="1" y="3355"/>
                      </a:lnTo>
                      <a:lnTo>
                        <a:pt x="5032" y="3355"/>
                      </a:lnTo>
                      <a:lnTo>
                        <a:pt x="5032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" name="Google Shape;1720;p34">
                  <a:extLst>
                    <a:ext uri="{FF2B5EF4-FFF2-40B4-BE49-F238E27FC236}">
                      <a16:creationId xmlns:a16="http://schemas.microsoft.com/office/drawing/2014/main" id="{539C4934-188D-8042-6C7D-EB19945CABCF}"/>
                    </a:ext>
                  </a:extLst>
                </p:cNvPr>
                <p:cNvSpPr/>
                <p:nvPr/>
              </p:nvSpPr>
              <p:spPr>
                <a:xfrm>
                  <a:off x="2538977" y="2183560"/>
                  <a:ext cx="40769" cy="419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16" h="1251" extrusionOk="0">
                      <a:moveTo>
                        <a:pt x="103" y="1"/>
                      </a:moveTo>
                      <a:lnTo>
                        <a:pt x="52" y="18"/>
                      </a:lnTo>
                      <a:lnTo>
                        <a:pt x="17" y="52"/>
                      </a:lnTo>
                      <a:lnTo>
                        <a:pt x="0" y="87"/>
                      </a:lnTo>
                      <a:lnTo>
                        <a:pt x="0" y="138"/>
                      </a:lnTo>
                      <a:lnTo>
                        <a:pt x="411" y="1182"/>
                      </a:lnTo>
                      <a:lnTo>
                        <a:pt x="445" y="1233"/>
                      </a:lnTo>
                      <a:lnTo>
                        <a:pt x="497" y="1250"/>
                      </a:lnTo>
                      <a:lnTo>
                        <a:pt x="548" y="1233"/>
                      </a:lnTo>
                      <a:lnTo>
                        <a:pt x="582" y="1199"/>
                      </a:lnTo>
                      <a:lnTo>
                        <a:pt x="1198" y="189"/>
                      </a:lnTo>
                      <a:lnTo>
                        <a:pt x="1215" y="138"/>
                      </a:lnTo>
                      <a:lnTo>
                        <a:pt x="1215" y="87"/>
                      </a:lnTo>
                      <a:lnTo>
                        <a:pt x="1181" y="52"/>
                      </a:lnTo>
                      <a:lnTo>
                        <a:pt x="1130" y="35"/>
                      </a:lnTo>
                      <a:lnTo>
                        <a:pt x="103" y="1"/>
                      </a:lnTo>
                      <a:close/>
                    </a:path>
                  </a:pathLst>
                </a:custGeom>
                <a:solidFill>
                  <a:srgbClr val="2926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" name="Google Shape;1721;p34">
                  <a:extLst>
                    <a:ext uri="{FF2B5EF4-FFF2-40B4-BE49-F238E27FC236}">
                      <a16:creationId xmlns:a16="http://schemas.microsoft.com/office/drawing/2014/main" id="{DDD62600-F401-227F-3605-24BF40481719}"/>
                    </a:ext>
                  </a:extLst>
                </p:cNvPr>
                <p:cNvSpPr/>
                <p:nvPr/>
              </p:nvSpPr>
              <p:spPr>
                <a:xfrm>
                  <a:off x="2490194" y="2241529"/>
                  <a:ext cx="77482" cy="8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11" h="240" extrusionOk="0">
                      <a:moveTo>
                        <a:pt x="1" y="0"/>
                      </a:moveTo>
                      <a:lnTo>
                        <a:pt x="1" y="240"/>
                      </a:lnTo>
                      <a:lnTo>
                        <a:pt x="2311" y="240"/>
                      </a:lnTo>
                      <a:lnTo>
                        <a:pt x="2311" y="0"/>
                      </a:lnTo>
                      <a:close/>
                    </a:path>
                  </a:pathLst>
                </a:custGeom>
                <a:solidFill>
                  <a:srgbClr val="2926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" name="Google Shape;1722;p34">
                  <a:extLst>
                    <a:ext uri="{FF2B5EF4-FFF2-40B4-BE49-F238E27FC236}">
                      <a16:creationId xmlns:a16="http://schemas.microsoft.com/office/drawing/2014/main" id="{018512F8-4D90-17DF-7914-E106A62A2E04}"/>
                    </a:ext>
                  </a:extLst>
                </p:cNvPr>
                <p:cNvSpPr/>
                <p:nvPr/>
              </p:nvSpPr>
              <p:spPr>
                <a:xfrm>
                  <a:off x="2490194" y="2262752"/>
                  <a:ext cx="127404" cy="74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00" h="223" extrusionOk="0">
                      <a:moveTo>
                        <a:pt x="1" y="0"/>
                      </a:moveTo>
                      <a:lnTo>
                        <a:pt x="1" y="223"/>
                      </a:lnTo>
                      <a:lnTo>
                        <a:pt x="3800" y="223"/>
                      </a:lnTo>
                      <a:lnTo>
                        <a:pt x="380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" name="Google Shape;1723;p34">
                  <a:extLst>
                    <a:ext uri="{FF2B5EF4-FFF2-40B4-BE49-F238E27FC236}">
                      <a16:creationId xmlns:a16="http://schemas.microsoft.com/office/drawing/2014/main" id="{C2CD8D71-A17E-80E6-109E-8294E2961390}"/>
                    </a:ext>
                  </a:extLst>
                </p:cNvPr>
                <p:cNvSpPr/>
                <p:nvPr/>
              </p:nvSpPr>
              <p:spPr>
                <a:xfrm>
                  <a:off x="2490194" y="2278242"/>
                  <a:ext cx="102158" cy="74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47" h="223" extrusionOk="0">
                      <a:moveTo>
                        <a:pt x="1" y="0"/>
                      </a:moveTo>
                      <a:lnTo>
                        <a:pt x="1" y="223"/>
                      </a:lnTo>
                      <a:lnTo>
                        <a:pt x="3047" y="223"/>
                      </a:lnTo>
                      <a:lnTo>
                        <a:pt x="3047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" name="Google Shape;1724;p34">
                  <a:extLst>
                    <a:ext uri="{FF2B5EF4-FFF2-40B4-BE49-F238E27FC236}">
                      <a16:creationId xmlns:a16="http://schemas.microsoft.com/office/drawing/2014/main" id="{C7D80222-EF4D-9BA4-2305-695B0E7A503F}"/>
                    </a:ext>
                  </a:extLst>
                </p:cNvPr>
                <p:cNvSpPr/>
                <p:nvPr/>
              </p:nvSpPr>
              <p:spPr>
                <a:xfrm>
                  <a:off x="2782221" y="2278242"/>
                  <a:ext cx="141184" cy="241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11" h="720" extrusionOk="0">
                      <a:moveTo>
                        <a:pt x="1" y="0"/>
                      </a:moveTo>
                      <a:lnTo>
                        <a:pt x="1" y="719"/>
                      </a:lnTo>
                      <a:lnTo>
                        <a:pt x="4210" y="719"/>
                      </a:lnTo>
                      <a:lnTo>
                        <a:pt x="4210" y="0"/>
                      </a:lnTo>
                      <a:close/>
                    </a:path>
                  </a:pathLst>
                </a:custGeom>
                <a:solidFill>
                  <a:srgbClr val="00D5B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" name="Google Shape;1725;p34">
                  <a:extLst>
                    <a:ext uri="{FF2B5EF4-FFF2-40B4-BE49-F238E27FC236}">
                      <a16:creationId xmlns:a16="http://schemas.microsoft.com/office/drawing/2014/main" id="{2C4AFA51-E052-B62A-AC6C-369A638775C8}"/>
                    </a:ext>
                  </a:extLst>
                </p:cNvPr>
                <p:cNvSpPr/>
                <p:nvPr/>
              </p:nvSpPr>
              <p:spPr>
                <a:xfrm>
                  <a:off x="2769615" y="1819850"/>
                  <a:ext cx="155501" cy="355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38" h="10593" extrusionOk="0">
                      <a:moveTo>
                        <a:pt x="257" y="0"/>
                      </a:moveTo>
                      <a:lnTo>
                        <a:pt x="0" y="17"/>
                      </a:lnTo>
                      <a:lnTo>
                        <a:pt x="69" y="616"/>
                      </a:lnTo>
                      <a:lnTo>
                        <a:pt x="274" y="599"/>
                      </a:lnTo>
                      <a:lnTo>
                        <a:pt x="702" y="599"/>
                      </a:lnTo>
                      <a:lnTo>
                        <a:pt x="907" y="633"/>
                      </a:lnTo>
                      <a:lnTo>
                        <a:pt x="1112" y="667"/>
                      </a:lnTo>
                      <a:lnTo>
                        <a:pt x="1301" y="719"/>
                      </a:lnTo>
                      <a:lnTo>
                        <a:pt x="1506" y="787"/>
                      </a:lnTo>
                      <a:lnTo>
                        <a:pt x="1694" y="873"/>
                      </a:lnTo>
                      <a:lnTo>
                        <a:pt x="1882" y="958"/>
                      </a:lnTo>
                      <a:lnTo>
                        <a:pt x="2054" y="1061"/>
                      </a:lnTo>
                      <a:lnTo>
                        <a:pt x="2225" y="1164"/>
                      </a:lnTo>
                      <a:lnTo>
                        <a:pt x="2396" y="1284"/>
                      </a:lnTo>
                      <a:lnTo>
                        <a:pt x="2550" y="1420"/>
                      </a:lnTo>
                      <a:lnTo>
                        <a:pt x="2704" y="1557"/>
                      </a:lnTo>
                      <a:lnTo>
                        <a:pt x="2841" y="1711"/>
                      </a:lnTo>
                      <a:lnTo>
                        <a:pt x="2961" y="1882"/>
                      </a:lnTo>
                      <a:lnTo>
                        <a:pt x="3166" y="2190"/>
                      </a:lnTo>
                      <a:lnTo>
                        <a:pt x="3354" y="2533"/>
                      </a:lnTo>
                      <a:lnTo>
                        <a:pt x="3508" y="2892"/>
                      </a:lnTo>
                      <a:lnTo>
                        <a:pt x="3662" y="3286"/>
                      </a:lnTo>
                      <a:lnTo>
                        <a:pt x="3782" y="3713"/>
                      </a:lnTo>
                      <a:lnTo>
                        <a:pt x="3867" y="4158"/>
                      </a:lnTo>
                      <a:lnTo>
                        <a:pt x="3953" y="4655"/>
                      </a:lnTo>
                      <a:lnTo>
                        <a:pt x="4004" y="5168"/>
                      </a:lnTo>
                      <a:lnTo>
                        <a:pt x="4039" y="5818"/>
                      </a:lnTo>
                      <a:lnTo>
                        <a:pt x="4039" y="6485"/>
                      </a:lnTo>
                      <a:lnTo>
                        <a:pt x="4021" y="7153"/>
                      </a:lnTo>
                      <a:lnTo>
                        <a:pt x="3970" y="7820"/>
                      </a:lnTo>
                      <a:lnTo>
                        <a:pt x="3885" y="8470"/>
                      </a:lnTo>
                      <a:lnTo>
                        <a:pt x="3765" y="9138"/>
                      </a:lnTo>
                      <a:lnTo>
                        <a:pt x="3611" y="9771"/>
                      </a:lnTo>
                      <a:lnTo>
                        <a:pt x="3440" y="10421"/>
                      </a:lnTo>
                      <a:lnTo>
                        <a:pt x="4004" y="10592"/>
                      </a:lnTo>
                      <a:lnTo>
                        <a:pt x="4193" y="9925"/>
                      </a:lnTo>
                      <a:lnTo>
                        <a:pt x="4347" y="9258"/>
                      </a:lnTo>
                      <a:lnTo>
                        <a:pt x="4466" y="8573"/>
                      </a:lnTo>
                      <a:lnTo>
                        <a:pt x="4552" y="7872"/>
                      </a:lnTo>
                      <a:lnTo>
                        <a:pt x="4620" y="7187"/>
                      </a:lnTo>
                      <a:lnTo>
                        <a:pt x="4637" y="6503"/>
                      </a:lnTo>
                      <a:lnTo>
                        <a:pt x="4637" y="5801"/>
                      </a:lnTo>
                      <a:lnTo>
                        <a:pt x="4586" y="5117"/>
                      </a:lnTo>
                      <a:lnTo>
                        <a:pt x="4535" y="4552"/>
                      </a:lnTo>
                      <a:lnTo>
                        <a:pt x="4449" y="4038"/>
                      </a:lnTo>
                      <a:lnTo>
                        <a:pt x="4347" y="3542"/>
                      </a:lnTo>
                      <a:lnTo>
                        <a:pt x="4210" y="3080"/>
                      </a:lnTo>
                      <a:lnTo>
                        <a:pt x="4056" y="2652"/>
                      </a:lnTo>
                      <a:lnTo>
                        <a:pt x="3885" y="2242"/>
                      </a:lnTo>
                      <a:lnTo>
                        <a:pt x="3679" y="1865"/>
                      </a:lnTo>
                      <a:lnTo>
                        <a:pt x="3440" y="1523"/>
                      </a:lnTo>
                      <a:lnTo>
                        <a:pt x="3286" y="1335"/>
                      </a:lnTo>
                      <a:lnTo>
                        <a:pt x="3132" y="1147"/>
                      </a:lnTo>
                      <a:lnTo>
                        <a:pt x="2943" y="975"/>
                      </a:lnTo>
                      <a:lnTo>
                        <a:pt x="2755" y="821"/>
                      </a:lnTo>
                      <a:lnTo>
                        <a:pt x="2567" y="685"/>
                      </a:lnTo>
                      <a:lnTo>
                        <a:pt x="2362" y="548"/>
                      </a:lnTo>
                      <a:lnTo>
                        <a:pt x="2156" y="428"/>
                      </a:lnTo>
                      <a:lnTo>
                        <a:pt x="1934" y="325"/>
                      </a:lnTo>
                      <a:lnTo>
                        <a:pt x="1711" y="240"/>
                      </a:lnTo>
                      <a:lnTo>
                        <a:pt x="1472" y="154"/>
                      </a:lnTo>
                      <a:lnTo>
                        <a:pt x="1232" y="86"/>
                      </a:lnTo>
                      <a:lnTo>
                        <a:pt x="993" y="51"/>
                      </a:lnTo>
                      <a:lnTo>
                        <a:pt x="753" y="17"/>
                      </a:lnTo>
                      <a:lnTo>
                        <a:pt x="514" y="0"/>
                      </a:lnTo>
                      <a:close/>
                    </a:path>
                  </a:pathLst>
                </a:custGeom>
                <a:solidFill>
                  <a:srgbClr val="2926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" name="Google Shape;1726;p34">
                  <a:extLst>
                    <a:ext uri="{FF2B5EF4-FFF2-40B4-BE49-F238E27FC236}">
                      <a16:creationId xmlns:a16="http://schemas.microsoft.com/office/drawing/2014/main" id="{51A8017C-FC5F-87DC-9D00-64DE9756478A}"/>
                    </a:ext>
                  </a:extLst>
                </p:cNvPr>
                <p:cNvSpPr/>
                <p:nvPr/>
              </p:nvSpPr>
              <p:spPr>
                <a:xfrm>
                  <a:off x="2851658" y="2134240"/>
                  <a:ext cx="75169" cy="751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2" h="2242" extrusionOk="0">
                      <a:moveTo>
                        <a:pt x="1010" y="0"/>
                      </a:moveTo>
                      <a:lnTo>
                        <a:pt x="890" y="17"/>
                      </a:lnTo>
                      <a:lnTo>
                        <a:pt x="787" y="52"/>
                      </a:lnTo>
                      <a:lnTo>
                        <a:pt x="685" y="86"/>
                      </a:lnTo>
                      <a:lnTo>
                        <a:pt x="582" y="137"/>
                      </a:lnTo>
                      <a:lnTo>
                        <a:pt x="496" y="189"/>
                      </a:lnTo>
                      <a:lnTo>
                        <a:pt x="411" y="257"/>
                      </a:lnTo>
                      <a:lnTo>
                        <a:pt x="325" y="325"/>
                      </a:lnTo>
                      <a:lnTo>
                        <a:pt x="257" y="411"/>
                      </a:lnTo>
                      <a:lnTo>
                        <a:pt x="188" y="497"/>
                      </a:lnTo>
                      <a:lnTo>
                        <a:pt x="137" y="582"/>
                      </a:lnTo>
                      <a:lnTo>
                        <a:pt x="86" y="685"/>
                      </a:lnTo>
                      <a:lnTo>
                        <a:pt x="51" y="787"/>
                      </a:lnTo>
                      <a:lnTo>
                        <a:pt x="17" y="890"/>
                      </a:lnTo>
                      <a:lnTo>
                        <a:pt x="0" y="1010"/>
                      </a:lnTo>
                      <a:lnTo>
                        <a:pt x="0" y="1130"/>
                      </a:lnTo>
                      <a:lnTo>
                        <a:pt x="0" y="1232"/>
                      </a:lnTo>
                      <a:lnTo>
                        <a:pt x="17" y="1352"/>
                      </a:lnTo>
                      <a:lnTo>
                        <a:pt x="51" y="1455"/>
                      </a:lnTo>
                      <a:lnTo>
                        <a:pt x="86" y="1558"/>
                      </a:lnTo>
                      <a:lnTo>
                        <a:pt x="137" y="1660"/>
                      </a:lnTo>
                      <a:lnTo>
                        <a:pt x="188" y="1746"/>
                      </a:lnTo>
                      <a:lnTo>
                        <a:pt x="257" y="1831"/>
                      </a:lnTo>
                      <a:lnTo>
                        <a:pt x="325" y="1917"/>
                      </a:lnTo>
                      <a:lnTo>
                        <a:pt x="411" y="1985"/>
                      </a:lnTo>
                      <a:lnTo>
                        <a:pt x="496" y="2054"/>
                      </a:lnTo>
                      <a:lnTo>
                        <a:pt x="582" y="2105"/>
                      </a:lnTo>
                      <a:lnTo>
                        <a:pt x="685" y="2156"/>
                      </a:lnTo>
                      <a:lnTo>
                        <a:pt x="787" y="2191"/>
                      </a:lnTo>
                      <a:lnTo>
                        <a:pt x="890" y="2225"/>
                      </a:lnTo>
                      <a:lnTo>
                        <a:pt x="1010" y="2242"/>
                      </a:lnTo>
                      <a:lnTo>
                        <a:pt x="1232" y="2242"/>
                      </a:lnTo>
                      <a:lnTo>
                        <a:pt x="1335" y="2225"/>
                      </a:lnTo>
                      <a:lnTo>
                        <a:pt x="1455" y="2191"/>
                      </a:lnTo>
                      <a:lnTo>
                        <a:pt x="1557" y="2156"/>
                      </a:lnTo>
                      <a:lnTo>
                        <a:pt x="1660" y="2105"/>
                      </a:lnTo>
                      <a:lnTo>
                        <a:pt x="1746" y="2054"/>
                      </a:lnTo>
                      <a:lnTo>
                        <a:pt x="1831" y="1985"/>
                      </a:lnTo>
                      <a:lnTo>
                        <a:pt x="1917" y="1917"/>
                      </a:lnTo>
                      <a:lnTo>
                        <a:pt x="1985" y="1831"/>
                      </a:lnTo>
                      <a:lnTo>
                        <a:pt x="2054" y="1746"/>
                      </a:lnTo>
                      <a:lnTo>
                        <a:pt x="2105" y="1660"/>
                      </a:lnTo>
                      <a:lnTo>
                        <a:pt x="2156" y="1558"/>
                      </a:lnTo>
                      <a:lnTo>
                        <a:pt x="2190" y="1455"/>
                      </a:lnTo>
                      <a:lnTo>
                        <a:pt x="2208" y="1352"/>
                      </a:lnTo>
                      <a:lnTo>
                        <a:pt x="2225" y="1232"/>
                      </a:lnTo>
                      <a:lnTo>
                        <a:pt x="2242" y="1130"/>
                      </a:lnTo>
                      <a:lnTo>
                        <a:pt x="2225" y="1010"/>
                      </a:lnTo>
                      <a:lnTo>
                        <a:pt x="2208" y="890"/>
                      </a:lnTo>
                      <a:lnTo>
                        <a:pt x="2190" y="787"/>
                      </a:lnTo>
                      <a:lnTo>
                        <a:pt x="2156" y="685"/>
                      </a:lnTo>
                      <a:lnTo>
                        <a:pt x="2105" y="582"/>
                      </a:lnTo>
                      <a:lnTo>
                        <a:pt x="2054" y="497"/>
                      </a:lnTo>
                      <a:lnTo>
                        <a:pt x="1985" y="411"/>
                      </a:lnTo>
                      <a:lnTo>
                        <a:pt x="1917" y="325"/>
                      </a:lnTo>
                      <a:lnTo>
                        <a:pt x="1831" y="257"/>
                      </a:lnTo>
                      <a:lnTo>
                        <a:pt x="1746" y="189"/>
                      </a:lnTo>
                      <a:lnTo>
                        <a:pt x="1660" y="137"/>
                      </a:lnTo>
                      <a:lnTo>
                        <a:pt x="1557" y="86"/>
                      </a:lnTo>
                      <a:lnTo>
                        <a:pt x="1455" y="52"/>
                      </a:lnTo>
                      <a:lnTo>
                        <a:pt x="1335" y="17"/>
                      </a:lnTo>
                      <a:lnTo>
                        <a:pt x="1232" y="0"/>
                      </a:lnTo>
                      <a:close/>
                    </a:path>
                  </a:pathLst>
                </a:custGeom>
                <a:solidFill>
                  <a:srgbClr val="2926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" name="Google Shape;1727;p34">
                  <a:extLst>
                    <a:ext uri="{FF2B5EF4-FFF2-40B4-BE49-F238E27FC236}">
                      <a16:creationId xmlns:a16="http://schemas.microsoft.com/office/drawing/2014/main" id="{D93E180E-C945-8DEA-8D46-221C261AD358}"/>
                    </a:ext>
                  </a:extLst>
                </p:cNvPr>
                <p:cNvSpPr/>
                <p:nvPr/>
              </p:nvSpPr>
              <p:spPr>
                <a:xfrm>
                  <a:off x="2862554" y="2145137"/>
                  <a:ext cx="53376" cy="533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92" h="1592" extrusionOk="0">
                      <a:moveTo>
                        <a:pt x="787" y="0"/>
                      </a:moveTo>
                      <a:lnTo>
                        <a:pt x="633" y="18"/>
                      </a:lnTo>
                      <a:lnTo>
                        <a:pt x="479" y="69"/>
                      </a:lnTo>
                      <a:lnTo>
                        <a:pt x="343" y="137"/>
                      </a:lnTo>
                      <a:lnTo>
                        <a:pt x="240" y="240"/>
                      </a:lnTo>
                      <a:lnTo>
                        <a:pt x="137" y="360"/>
                      </a:lnTo>
                      <a:lnTo>
                        <a:pt x="69" y="497"/>
                      </a:lnTo>
                      <a:lnTo>
                        <a:pt x="17" y="634"/>
                      </a:lnTo>
                      <a:lnTo>
                        <a:pt x="0" y="805"/>
                      </a:lnTo>
                      <a:lnTo>
                        <a:pt x="17" y="959"/>
                      </a:lnTo>
                      <a:lnTo>
                        <a:pt x="69" y="1113"/>
                      </a:lnTo>
                      <a:lnTo>
                        <a:pt x="137" y="1233"/>
                      </a:lnTo>
                      <a:lnTo>
                        <a:pt x="240" y="1352"/>
                      </a:lnTo>
                      <a:lnTo>
                        <a:pt x="343" y="1455"/>
                      </a:lnTo>
                      <a:lnTo>
                        <a:pt x="479" y="1523"/>
                      </a:lnTo>
                      <a:lnTo>
                        <a:pt x="633" y="1575"/>
                      </a:lnTo>
                      <a:lnTo>
                        <a:pt x="787" y="1592"/>
                      </a:lnTo>
                      <a:lnTo>
                        <a:pt x="959" y="1575"/>
                      </a:lnTo>
                      <a:lnTo>
                        <a:pt x="1095" y="1523"/>
                      </a:lnTo>
                      <a:lnTo>
                        <a:pt x="1232" y="1455"/>
                      </a:lnTo>
                      <a:lnTo>
                        <a:pt x="1352" y="1352"/>
                      </a:lnTo>
                      <a:lnTo>
                        <a:pt x="1455" y="1233"/>
                      </a:lnTo>
                      <a:lnTo>
                        <a:pt x="1523" y="1113"/>
                      </a:lnTo>
                      <a:lnTo>
                        <a:pt x="1575" y="959"/>
                      </a:lnTo>
                      <a:lnTo>
                        <a:pt x="1592" y="805"/>
                      </a:lnTo>
                      <a:lnTo>
                        <a:pt x="1575" y="634"/>
                      </a:lnTo>
                      <a:lnTo>
                        <a:pt x="1523" y="497"/>
                      </a:lnTo>
                      <a:lnTo>
                        <a:pt x="1455" y="360"/>
                      </a:lnTo>
                      <a:lnTo>
                        <a:pt x="1352" y="240"/>
                      </a:lnTo>
                      <a:lnTo>
                        <a:pt x="1232" y="137"/>
                      </a:lnTo>
                      <a:lnTo>
                        <a:pt x="1095" y="69"/>
                      </a:lnTo>
                      <a:lnTo>
                        <a:pt x="959" y="18"/>
                      </a:lnTo>
                      <a:lnTo>
                        <a:pt x="787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" name="Google Shape;1728;p34">
                  <a:extLst>
                    <a:ext uri="{FF2B5EF4-FFF2-40B4-BE49-F238E27FC236}">
                      <a16:creationId xmlns:a16="http://schemas.microsoft.com/office/drawing/2014/main" id="{235EF29C-4B10-2721-3CD9-D7BDF5A82F1E}"/>
                    </a:ext>
                  </a:extLst>
                </p:cNvPr>
                <p:cNvSpPr/>
                <p:nvPr/>
              </p:nvSpPr>
              <p:spPr>
                <a:xfrm>
                  <a:off x="2388068" y="1823270"/>
                  <a:ext cx="249612" cy="372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45" h="11124" extrusionOk="0">
                      <a:moveTo>
                        <a:pt x="7290" y="1"/>
                      </a:moveTo>
                      <a:lnTo>
                        <a:pt x="7136" y="35"/>
                      </a:lnTo>
                      <a:lnTo>
                        <a:pt x="6982" y="69"/>
                      </a:lnTo>
                      <a:lnTo>
                        <a:pt x="6846" y="121"/>
                      </a:lnTo>
                      <a:lnTo>
                        <a:pt x="6692" y="189"/>
                      </a:lnTo>
                      <a:lnTo>
                        <a:pt x="6555" y="257"/>
                      </a:lnTo>
                      <a:lnTo>
                        <a:pt x="6264" y="429"/>
                      </a:lnTo>
                      <a:lnTo>
                        <a:pt x="5973" y="634"/>
                      </a:lnTo>
                      <a:lnTo>
                        <a:pt x="5699" y="856"/>
                      </a:lnTo>
                      <a:lnTo>
                        <a:pt x="5186" y="1301"/>
                      </a:lnTo>
                      <a:lnTo>
                        <a:pt x="5134" y="1353"/>
                      </a:lnTo>
                      <a:lnTo>
                        <a:pt x="4895" y="1575"/>
                      </a:lnTo>
                      <a:lnTo>
                        <a:pt x="4672" y="1815"/>
                      </a:lnTo>
                      <a:lnTo>
                        <a:pt x="4279" y="2242"/>
                      </a:lnTo>
                      <a:lnTo>
                        <a:pt x="3834" y="2756"/>
                      </a:lnTo>
                      <a:lnTo>
                        <a:pt x="3389" y="3286"/>
                      </a:lnTo>
                      <a:lnTo>
                        <a:pt x="2995" y="3834"/>
                      </a:lnTo>
                      <a:lnTo>
                        <a:pt x="2602" y="4381"/>
                      </a:lnTo>
                      <a:lnTo>
                        <a:pt x="2260" y="4912"/>
                      </a:lnTo>
                      <a:lnTo>
                        <a:pt x="1917" y="5477"/>
                      </a:lnTo>
                      <a:lnTo>
                        <a:pt x="1609" y="6024"/>
                      </a:lnTo>
                      <a:lnTo>
                        <a:pt x="1336" y="6572"/>
                      </a:lnTo>
                      <a:lnTo>
                        <a:pt x="1079" y="7136"/>
                      </a:lnTo>
                      <a:lnTo>
                        <a:pt x="839" y="7701"/>
                      </a:lnTo>
                      <a:lnTo>
                        <a:pt x="634" y="8266"/>
                      </a:lnTo>
                      <a:lnTo>
                        <a:pt x="463" y="8813"/>
                      </a:lnTo>
                      <a:lnTo>
                        <a:pt x="309" y="9378"/>
                      </a:lnTo>
                      <a:lnTo>
                        <a:pt x="172" y="9943"/>
                      </a:lnTo>
                      <a:lnTo>
                        <a:pt x="69" y="10507"/>
                      </a:lnTo>
                      <a:lnTo>
                        <a:pt x="1" y="11072"/>
                      </a:lnTo>
                      <a:lnTo>
                        <a:pt x="446" y="11123"/>
                      </a:lnTo>
                      <a:lnTo>
                        <a:pt x="531" y="10439"/>
                      </a:lnTo>
                      <a:lnTo>
                        <a:pt x="668" y="9772"/>
                      </a:lnTo>
                      <a:lnTo>
                        <a:pt x="839" y="9121"/>
                      </a:lnTo>
                      <a:lnTo>
                        <a:pt x="1028" y="8505"/>
                      </a:lnTo>
                      <a:lnTo>
                        <a:pt x="1250" y="7889"/>
                      </a:lnTo>
                      <a:lnTo>
                        <a:pt x="1490" y="7290"/>
                      </a:lnTo>
                      <a:lnTo>
                        <a:pt x="1763" y="6726"/>
                      </a:lnTo>
                      <a:lnTo>
                        <a:pt x="2037" y="6161"/>
                      </a:lnTo>
                      <a:lnTo>
                        <a:pt x="2345" y="5631"/>
                      </a:lnTo>
                      <a:lnTo>
                        <a:pt x="2653" y="5117"/>
                      </a:lnTo>
                      <a:lnTo>
                        <a:pt x="2978" y="4621"/>
                      </a:lnTo>
                      <a:lnTo>
                        <a:pt x="3303" y="4159"/>
                      </a:lnTo>
                      <a:lnTo>
                        <a:pt x="3629" y="3714"/>
                      </a:lnTo>
                      <a:lnTo>
                        <a:pt x="3971" y="3303"/>
                      </a:lnTo>
                      <a:lnTo>
                        <a:pt x="4296" y="2893"/>
                      </a:lnTo>
                      <a:lnTo>
                        <a:pt x="4604" y="2533"/>
                      </a:lnTo>
                      <a:lnTo>
                        <a:pt x="4980" y="2123"/>
                      </a:lnTo>
                      <a:lnTo>
                        <a:pt x="5203" y="1900"/>
                      </a:lnTo>
                      <a:lnTo>
                        <a:pt x="5442" y="1678"/>
                      </a:lnTo>
                      <a:lnTo>
                        <a:pt x="5494" y="1626"/>
                      </a:lnTo>
                      <a:lnTo>
                        <a:pt x="5939" y="1233"/>
                      </a:lnTo>
                      <a:lnTo>
                        <a:pt x="6195" y="1045"/>
                      </a:lnTo>
                      <a:lnTo>
                        <a:pt x="6435" y="856"/>
                      </a:lnTo>
                      <a:lnTo>
                        <a:pt x="6692" y="685"/>
                      </a:lnTo>
                      <a:lnTo>
                        <a:pt x="6948" y="565"/>
                      </a:lnTo>
                      <a:lnTo>
                        <a:pt x="7068" y="514"/>
                      </a:lnTo>
                      <a:lnTo>
                        <a:pt x="7205" y="480"/>
                      </a:lnTo>
                      <a:lnTo>
                        <a:pt x="7325" y="446"/>
                      </a:lnTo>
                      <a:lnTo>
                        <a:pt x="7444" y="446"/>
                      </a:lnTo>
                      <a:lnTo>
                        <a:pt x="7444" y="1"/>
                      </a:lnTo>
                      <a:close/>
                    </a:path>
                  </a:pathLst>
                </a:custGeom>
                <a:solidFill>
                  <a:srgbClr val="2926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4" name="Google Shape;1729;p34">
                  <a:extLst>
                    <a:ext uri="{FF2B5EF4-FFF2-40B4-BE49-F238E27FC236}">
                      <a16:creationId xmlns:a16="http://schemas.microsoft.com/office/drawing/2014/main" id="{998DD242-9D61-9E02-7DA4-44999C5AA381}"/>
                    </a:ext>
                  </a:extLst>
                </p:cNvPr>
                <p:cNvSpPr/>
                <p:nvPr/>
              </p:nvSpPr>
              <p:spPr>
                <a:xfrm>
                  <a:off x="2381765" y="2181280"/>
                  <a:ext cx="27593" cy="275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3" h="822" extrusionOk="0">
                      <a:moveTo>
                        <a:pt x="411" y="1"/>
                      </a:moveTo>
                      <a:lnTo>
                        <a:pt x="326" y="18"/>
                      </a:lnTo>
                      <a:lnTo>
                        <a:pt x="257" y="35"/>
                      </a:lnTo>
                      <a:lnTo>
                        <a:pt x="189" y="69"/>
                      </a:lnTo>
                      <a:lnTo>
                        <a:pt x="120" y="120"/>
                      </a:lnTo>
                      <a:lnTo>
                        <a:pt x="69" y="189"/>
                      </a:lnTo>
                      <a:lnTo>
                        <a:pt x="35" y="257"/>
                      </a:lnTo>
                      <a:lnTo>
                        <a:pt x="18" y="326"/>
                      </a:lnTo>
                      <a:lnTo>
                        <a:pt x="1" y="411"/>
                      </a:lnTo>
                      <a:lnTo>
                        <a:pt x="18" y="497"/>
                      </a:lnTo>
                      <a:lnTo>
                        <a:pt x="35" y="582"/>
                      </a:lnTo>
                      <a:lnTo>
                        <a:pt x="69" y="651"/>
                      </a:lnTo>
                      <a:lnTo>
                        <a:pt x="120" y="702"/>
                      </a:lnTo>
                      <a:lnTo>
                        <a:pt x="189" y="753"/>
                      </a:lnTo>
                      <a:lnTo>
                        <a:pt x="257" y="788"/>
                      </a:lnTo>
                      <a:lnTo>
                        <a:pt x="326" y="822"/>
                      </a:lnTo>
                      <a:lnTo>
                        <a:pt x="497" y="822"/>
                      </a:lnTo>
                      <a:lnTo>
                        <a:pt x="582" y="788"/>
                      </a:lnTo>
                      <a:lnTo>
                        <a:pt x="651" y="753"/>
                      </a:lnTo>
                      <a:lnTo>
                        <a:pt x="702" y="702"/>
                      </a:lnTo>
                      <a:lnTo>
                        <a:pt x="754" y="651"/>
                      </a:lnTo>
                      <a:lnTo>
                        <a:pt x="788" y="582"/>
                      </a:lnTo>
                      <a:lnTo>
                        <a:pt x="822" y="497"/>
                      </a:lnTo>
                      <a:lnTo>
                        <a:pt x="822" y="411"/>
                      </a:lnTo>
                      <a:lnTo>
                        <a:pt x="822" y="326"/>
                      </a:lnTo>
                      <a:lnTo>
                        <a:pt x="788" y="257"/>
                      </a:lnTo>
                      <a:lnTo>
                        <a:pt x="754" y="189"/>
                      </a:lnTo>
                      <a:lnTo>
                        <a:pt x="702" y="120"/>
                      </a:lnTo>
                      <a:lnTo>
                        <a:pt x="651" y="69"/>
                      </a:lnTo>
                      <a:lnTo>
                        <a:pt x="582" y="35"/>
                      </a:lnTo>
                      <a:lnTo>
                        <a:pt x="497" y="18"/>
                      </a:lnTo>
                      <a:lnTo>
                        <a:pt x="411" y="1"/>
                      </a:lnTo>
                      <a:close/>
                    </a:path>
                  </a:pathLst>
                </a:custGeom>
                <a:solidFill>
                  <a:srgbClr val="02020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5" name="Google Shape;1730;p34">
                  <a:extLst>
                    <a:ext uri="{FF2B5EF4-FFF2-40B4-BE49-F238E27FC236}">
                      <a16:creationId xmlns:a16="http://schemas.microsoft.com/office/drawing/2014/main" id="{95E10B7E-53B5-E050-14A0-A90EAC3A7F00}"/>
                    </a:ext>
                  </a:extLst>
                </p:cNvPr>
                <p:cNvSpPr/>
                <p:nvPr/>
              </p:nvSpPr>
              <p:spPr>
                <a:xfrm>
                  <a:off x="2464948" y="1990238"/>
                  <a:ext cx="36780" cy="1772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7" h="5288" extrusionOk="0">
                      <a:moveTo>
                        <a:pt x="412" y="0"/>
                      </a:moveTo>
                      <a:lnTo>
                        <a:pt x="1" y="171"/>
                      </a:lnTo>
                      <a:lnTo>
                        <a:pt x="121" y="479"/>
                      </a:lnTo>
                      <a:lnTo>
                        <a:pt x="223" y="787"/>
                      </a:lnTo>
                      <a:lnTo>
                        <a:pt x="326" y="1095"/>
                      </a:lnTo>
                      <a:lnTo>
                        <a:pt x="394" y="1421"/>
                      </a:lnTo>
                      <a:lnTo>
                        <a:pt x="463" y="1746"/>
                      </a:lnTo>
                      <a:lnTo>
                        <a:pt x="514" y="2071"/>
                      </a:lnTo>
                      <a:lnTo>
                        <a:pt x="600" y="2721"/>
                      </a:lnTo>
                      <a:lnTo>
                        <a:pt x="634" y="3371"/>
                      </a:lnTo>
                      <a:lnTo>
                        <a:pt x="651" y="4022"/>
                      </a:lnTo>
                      <a:lnTo>
                        <a:pt x="651" y="4655"/>
                      </a:lnTo>
                      <a:lnTo>
                        <a:pt x="651" y="5288"/>
                      </a:lnTo>
                      <a:lnTo>
                        <a:pt x="1096" y="5288"/>
                      </a:lnTo>
                      <a:lnTo>
                        <a:pt x="1096" y="4655"/>
                      </a:lnTo>
                      <a:lnTo>
                        <a:pt x="1096" y="3987"/>
                      </a:lnTo>
                      <a:lnTo>
                        <a:pt x="1079" y="3320"/>
                      </a:lnTo>
                      <a:lnTo>
                        <a:pt x="1028" y="2653"/>
                      </a:lnTo>
                      <a:lnTo>
                        <a:pt x="993" y="2310"/>
                      </a:lnTo>
                      <a:lnTo>
                        <a:pt x="959" y="1968"/>
                      </a:lnTo>
                      <a:lnTo>
                        <a:pt x="891" y="1643"/>
                      </a:lnTo>
                      <a:lnTo>
                        <a:pt x="822" y="1301"/>
                      </a:lnTo>
                      <a:lnTo>
                        <a:pt x="754" y="976"/>
                      </a:lnTo>
                      <a:lnTo>
                        <a:pt x="651" y="651"/>
                      </a:lnTo>
                      <a:lnTo>
                        <a:pt x="531" y="325"/>
                      </a:lnTo>
                      <a:lnTo>
                        <a:pt x="412" y="0"/>
                      </a:lnTo>
                      <a:close/>
                    </a:path>
                  </a:pathLst>
                </a:custGeom>
                <a:solidFill>
                  <a:srgbClr val="2926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6" name="Google Shape;1731;p34">
                  <a:extLst>
                    <a:ext uri="{FF2B5EF4-FFF2-40B4-BE49-F238E27FC236}">
                      <a16:creationId xmlns:a16="http://schemas.microsoft.com/office/drawing/2014/main" id="{B65E2FA3-AACF-0A87-FBE7-B2D1717908FC}"/>
                    </a:ext>
                  </a:extLst>
                </p:cNvPr>
                <p:cNvSpPr/>
                <p:nvPr/>
              </p:nvSpPr>
              <p:spPr>
                <a:xfrm>
                  <a:off x="2480437" y="2156033"/>
                  <a:ext cx="27593" cy="275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3" h="822" extrusionOk="0">
                      <a:moveTo>
                        <a:pt x="412" y="1"/>
                      </a:moveTo>
                      <a:lnTo>
                        <a:pt x="326" y="18"/>
                      </a:lnTo>
                      <a:lnTo>
                        <a:pt x="258" y="35"/>
                      </a:lnTo>
                      <a:lnTo>
                        <a:pt x="189" y="69"/>
                      </a:lnTo>
                      <a:lnTo>
                        <a:pt x="121" y="120"/>
                      </a:lnTo>
                      <a:lnTo>
                        <a:pt x="69" y="189"/>
                      </a:lnTo>
                      <a:lnTo>
                        <a:pt x="35" y="257"/>
                      </a:lnTo>
                      <a:lnTo>
                        <a:pt x="18" y="326"/>
                      </a:lnTo>
                      <a:lnTo>
                        <a:pt x="1" y="411"/>
                      </a:lnTo>
                      <a:lnTo>
                        <a:pt x="18" y="497"/>
                      </a:lnTo>
                      <a:lnTo>
                        <a:pt x="35" y="582"/>
                      </a:lnTo>
                      <a:lnTo>
                        <a:pt x="69" y="651"/>
                      </a:lnTo>
                      <a:lnTo>
                        <a:pt x="121" y="702"/>
                      </a:lnTo>
                      <a:lnTo>
                        <a:pt x="189" y="754"/>
                      </a:lnTo>
                      <a:lnTo>
                        <a:pt x="258" y="788"/>
                      </a:lnTo>
                      <a:lnTo>
                        <a:pt x="326" y="822"/>
                      </a:lnTo>
                      <a:lnTo>
                        <a:pt x="497" y="822"/>
                      </a:lnTo>
                      <a:lnTo>
                        <a:pt x="583" y="788"/>
                      </a:lnTo>
                      <a:lnTo>
                        <a:pt x="651" y="754"/>
                      </a:lnTo>
                      <a:lnTo>
                        <a:pt x="702" y="702"/>
                      </a:lnTo>
                      <a:lnTo>
                        <a:pt x="754" y="651"/>
                      </a:lnTo>
                      <a:lnTo>
                        <a:pt x="788" y="582"/>
                      </a:lnTo>
                      <a:lnTo>
                        <a:pt x="822" y="497"/>
                      </a:lnTo>
                      <a:lnTo>
                        <a:pt x="822" y="411"/>
                      </a:lnTo>
                      <a:lnTo>
                        <a:pt x="822" y="326"/>
                      </a:lnTo>
                      <a:lnTo>
                        <a:pt x="788" y="257"/>
                      </a:lnTo>
                      <a:lnTo>
                        <a:pt x="754" y="189"/>
                      </a:lnTo>
                      <a:lnTo>
                        <a:pt x="702" y="120"/>
                      </a:lnTo>
                      <a:lnTo>
                        <a:pt x="651" y="69"/>
                      </a:lnTo>
                      <a:lnTo>
                        <a:pt x="583" y="35"/>
                      </a:lnTo>
                      <a:lnTo>
                        <a:pt x="497" y="18"/>
                      </a:lnTo>
                      <a:lnTo>
                        <a:pt x="412" y="1"/>
                      </a:lnTo>
                      <a:close/>
                    </a:path>
                  </a:pathLst>
                </a:custGeom>
                <a:solidFill>
                  <a:srgbClr val="02020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7" name="Google Shape;1732;p34">
                  <a:extLst>
                    <a:ext uri="{FF2B5EF4-FFF2-40B4-BE49-F238E27FC236}">
                      <a16:creationId xmlns:a16="http://schemas.microsoft.com/office/drawing/2014/main" id="{449FBA2A-25B2-6396-357B-ECC519897FC9}"/>
                    </a:ext>
                  </a:extLst>
                </p:cNvPr>
                <p:cNvSpPr/>
                <p:nvPr/>
              </p:nvSpPr>
              <p:spPr>
                <a:xfrm>
                  <a:off x="2488484" y="1220876"/>
                  <a:ext cx="394183" cy="1956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57" h="5836" extrusionOk="0">
                      <a:moveTo>
                        <a:pt x="6092" y="514"/>
                      </a:moveTo>
                      <a:lnTo>
                        <a:pt x="6571" y="531"/>
                      </a:lnTo>
                      <a:lnTo>
                        <a:pt x="7050" y="565"/>
                      </a:lnTo>
                      <a:lnTo>
                        <a:pt x="7701" y="634"/>
                      </a:lnTo>
                      <a:lnTo>
                        <a:pt x="8163" y="685"/>
                      </a:lnTo>
                      <a:lnTo>
                        <a:pt x="8539" y="702"/>
                      </a:lnTo>
                      <a:lnTo>
                        <a:pt x="8642" y="702"/>
                      </a:lnTo>
                      <a:lnTo>
                        <a:pt x="8693" y="668"/>
                      </a:lnTo>
                      <a:lnTo>
                        <a:pt x="7992" y="1660"/>
                      </a:lnTo>
                      <a:lnTo>
                        <a:pt x="7940" y="1729"/>
                      </a:lnTo>
                      <a:lnTo>
                        <a:pt x="7889" y="1780"/>
                      </a:lnTo>
                      <a:lnTo>
                        <a:pt x="7821" y="1814"/>
                      </a:lnTo>
                      <a:lnTo>
                        <a:pt x="7752" y="1814"/>
                      </a:lnTo>
                      <a:lnTo>
                        <a:pt x="7615" y="1797"/>
                      </a:lnTo>
                      <a:lnTo>
                        <a:pt x="7324" y="1763"/>
                      </a:lnTo>
                      <a:lnTo>
                        <a:pt x="7033" y="1729"/>
                      </a:lnTo>
                      <a:lnTo>
                        <a:pt x="6742" y="1712"/>
                      </a:lnTo>
                      <a:lnTo>
                        <a:pt x="6178" y="1712"/>
                      </a:lnTo>
                      <a:lnTo>
                        <a:pt x="5904" y="1729"/>
                      </a:lnTo>
                      <a:lnTo>
                        <a:pt x="5630" y="1746"/>
                      </a:lnTo>
                      <a:lnTo>
                        <a:pt x="5356" y="1797"/>
                      </a:lnTo>
                      <a:lnTo>
                        <a:pt x="5339" y="1609"/>
                      </a:lnTo>
                      <a:lnTo>
                        <a:pt x="4912" y="1729"/>
                      </a:lnTo>
                      <a:lnTo>
                        <a:pt x="4484" y="1849"/>
                      </a:lnTo>
                      <a:lnTo>
                        <a:pt x="4056" y="1985"/>
                      </a:lnTo>
                      <a:lnTo>
                        <a:pt x="3628" y="2139"/>
                      </a:lnTo>
                      <a:lnTo>
                        <a:pt x="3816" y="1883"/>
                      </a:lnTo>
                      <a:lnTo>
                        <a:pt x="4022" y="1626"/>
                      </a:lnTo>
                      <a:lnTo>
                        <a:pt x="4244" y="1369"/>
                      </a:lnTo>
                      <a:lnTo>
                        <a:pt x="4501" y="1130"/>
                      </a:lnTo>
                      <a:lnTo>
                        <a:pt x="4775" y="925"/>
                      </a:lnTo>
                      <a:lnTo>
                        <a:pt x="4929" y="822"/>
                      </a:lnTo>
                      <a:lnTo>
                        <a:pt x="5066" y="736"/>
                      </a:lnTo>
                      <a:lnTo>
                        <a:pt x="5220" y="668"/>
                      </a:lnTo>
                      <a:lnTo>
                        <a:pt x="5374" y="617"/>
                      </a:lnTo>
                      <a:lnTo>
                        <a:pt x="5528" y="565"/>
                      </a:lnTo>
                      <a:lnTo>
                        <a:pt x="5682" y="531"/>
                      </a:lnTo>
                      <a:lnTo>
                        <a:pt x="5870" y="514"/>
                      </a:lnTo>
                      <a:close/>
                      <a:moveTo>
                        <a:pt x="6931" y="1"/>
                      </a:moveTo>
                      <a:lnTo>
                        <a:pt x="6417" y="18"/>
                      </a:lnTo>
                      <a:lnTo>
                        <a:pt x="5921" y="52"/>
                      </a:lnTo>
                      <a:lnTo>
                        <a:pt x="5425" y="120"/>
                      </a:lnTo>
                      <a:lnTo>
                        <a:pt x="4929" y="206"/>
                      </a:lnTo>
                      <a:lnTo>
                        <a:pt x="4689" y="257"/>
                      </a:lnTo>
                      <a:lnTo>
                        <a:pt x="4449" y="326"/>
                      </a:lnTo>
                      <a:lnTo>
                        <a:pt x="4210" y="411"/>
                      </a:lnTo>
                      <a:lnTo>
                        <a:pt x="3987" y="497"/>
                      </a:lnTo>
                      <a:lnTo>
                        <a:pt x="3765" y="599"/>
                      </a:lnTo>
                      <a:lnTo>
                        <a:pt x="3543" y="719"/>
                      </a:lnTo>
                      <a:lnTo>
                        <a:pt x="3098" y="976"/>
                      </a:lnTo>
                      <a:lnTo>
                        <a:pt x="2687" y="1284"/>
                      </a:lnTo>
                      <a:lnTo>
                        <a:pt x="2293" y="1609"/>
                      </a:lnTo>
                      <a:lnTo>
                        <a:pt x="1917" y="1951"/>
                      </a:lnTo>
                      <a:lnTo>
                        <a:pt x="1575" y="2328"/>
                      </a:lnTo>
                      <a:lnTo>
                        <a:pt x="1250" y="2738"/>
                      </a:lnTo>
                      <a:lnTo>
                        <a:pt x="959" y="3166"/>
                      </a:lnTo>
                      <a:lnTo>
                        <a:pt x="702" y="3611"/>
                      </a:lnTo>
                      <a:lnTo>
                        <a:pt x="565" y="3868"/>
                      </a:lnTo>
                      <a:lnTo>
                        <a:pt x="462" y="4142"/>
                      </a:lnTo>
                      <a:lnTo>
                        <a:pt x="343" y="4415"/>
                      </a:lnTo>
                      <a:lnTo>
                        <a:pt x="257" y="4689"/>
                      </a:lnTo>
                      <a:lnTo>
                        <a:pt x="172" y="4980"/>
                      </a:lnTo>
                      <a:lnTo>
                        <a:pt x="103" y="5254"/>
                      </a:lnTo>
                      <a:lnTo>
                        <a:pt x="35" y="5545"/>
                      </a:lnTo>
                      <a:lnTo>
                        <a:pt x="0" y="5836"/>
                      </a:lnTo>
                      <a:lnTo>
                        <a:pt x="0" y="5836"/>
                      </a:lnTo>
                      <a:lnTo>
                        <a:pt x="462" y="5801"/>
                      </a:lnTo>
                      <a:lnTo>
                        <a:pt x="907" y="5801"/>
                      </a:lnTo>
                      <a:lnTo>
                        <a:pt x="1523" y="5818"/>
                      </a:lnTo>
                      <a:lnTo>
                        <a:pt x="1849" y="5818"/>
                      </a:lnTo>
                      <a:lnTo>
                        <a:pt x="2054" y="5767"/>
                      </a:lnTo>
                      <a:lnTo>
                        <a:pt x="2242" y="5716"/>
                      </a:lnTo>
                      <a:lnTo>
                        <a:pt x="2362" y="5682"/>
                      </a:lnTo>
                      <a:lnTo>
                        <a:pt x="2482" y="5682"/>
                      </a:lnTo>
                      <a:lnTo>
                        <a:pt x="2721" y="5664"/>
                      </a:lnTo>
                      <a:lnTo>
                        <a:pt x="2773" y="5664"/>
                      </a:lnTo>
                      <a:lnTo>
                        <a:pt x="3953" y="5682"/>
                      </a:lnTo>
                      <a:lnTo>
                        <a:pt x="5117" y="5699"/>
                      </a:lnTo>
                      <a:lnTo>
                        <a:pt x="6298" y="5733"/>
                      </a:lnTo>
                      <a:lnTo>
                        <a:pt x="7478" y="5784"/>
                      </a:lnTo>
                      <a:lnTo>
                        <a:pt x="8710" y="3611"/>
                      </a:lnTo>
                      <a:lnTo>
                        <a:pt x="8727" y="4142"/>
                      </a:lnTo>
                      <a:lnTo>
                        <a:pt x="8727" y="4655"/>
                      </a:lnTo>
                      <a:lnTo>
                        <a:pt x="8710" y="5185"/>
                      </a:lnTo>
                      <a:lnTo>
                        <a:pt x="8659" y="5699"/>
                      </a:lnTo>
                      <a:lnTo>
                        <a:pt x="9463" y="5699"/>
                      </a:lnTo>
                      <a:lnTo>
                        <a:pt x="9600" y="5459"/>
                      </a:lnTo>
                      <a:lnTo>
                        <a:pt x="9720" y="5220"/>
                      </a:lnTo>
                      <a:lnTo>
                        <a:pt x="9823" y="4980"/>
                      </a:lnTo>
                      <a:lnTo>
                        <a:pt x="9908" y="4723"/>
                      </a:lnTo>
                      <a:lnTo>
                        <a:pt x="9994" y="4467"/>
                      </a:lnTo>
                      <a:lnTo>
                        <a:pt x="10062" y="4210"/>
                      </a:lnTo>
                      <a:lnTo>
                        <a:pt x="10113" y="3953"/>
                      </a:lnTo>
                      <a:lnTo>
                        <a:pt x="10165" y="3680"/>
                      </a:lnTo>
                      <a:lnTo>
                        <a:pt x="10233" y="3149"/>
                      </a:lnTo>
                      <a:lnTo>
                        <a:pt x="10267" y="2601"/>
                      </a:lnTo>
                      <a:lnTo>
                        <a:pt x="10285" y="2054"/>
                      </a:lnTo>
                      <a:lnTo>
                        <a:pt x="10285" y="1523"/>
                      </a:lnTo>
                      <a:lnTo>
                        <a:pt x="10507" y="1746"/>
                      </a:lnTo>
                      <a:lnTo>
                        <a:pt x="10729" y="1985"/>
                      </a:lnTo>
                      <a:lnTo>
                        <a:pt x="10918" y="2242"/>
                      </a:lnTo>
                      <a:lnTo>
                        <a:pt x="11106" y="2499"/>
                      </a:lnTo>
                      <a:lnTo>
                        <a:pt x="11294" y="2773"/>
                      </a:lnTo>
                      <a:lnTo>
                        <a:pt x="11448" y="3046"/>
                      </a:lnTo>
                      <a:lnTo>
                        <a:pt x="11602" y="3337"/>
                      </a:lnTo>
                      <a:lnTo>
                        <a:pt x="11739" y="3628"/>
                      </a:lnTo>
                      <a:lnTo>
                        <a:pt x="11756" y="3354"/>
                      </a:lnTo>
                      <a:lnTo>
                        <a:pt x="11739" y="3098"/>
                      </a:lnTo>
                      <a:lnTo>
                        <a:pt x="11722" y="2824"/>
                      </a:lnTo>
                      <a:lnTo>
                        <a:pt x="11688" y="2567"/>
                      </a:lnTo>
                      <a:lnTo>
                        <a:pt x="11619" y="2311"/>
                      </a:lnTo>
                      <a:lnTo>
                        <a:pt x="11551" y="2054"/>
                      </a:lnTo>
                      <a:lnTo>
                        <a:pt x="11448" y="1814"/>
                      </a:lnTo>
                      <a:lnTo>
                        <a:pt x="11328" y="1575"/>
                      </a:lnTo>
                      <a:lnTo>
                        <a:pt x="11192" y="1352"/>
                      </a:lnTo>
                      <a:lnTo>
                        <a:pt x="11020" y="1147"/>
                      </a:lnTo>
                      <a:lnTo>
                        <a:pt x="10849" y="942"/>
                      </a:lnTo>
                      <a:lnTo>
                        <a:pt x="10661" y="753"/>
                      </a:lnTo>
                      <a:lnTo>
                        <a:pt x="10456" y="599"/>
                      </a:lnTo>
                      <a:lnTo>
                        <a:pt x="10233" y="445"/>
                      </a:lnTo>
                      <a:lnTo>
                        <a:pt x="9994" y="326"/>
                      </a:lnTo>
                      <a:lnTo>
                        <a:pt x="9754" y="223"/>
                      </a:lnTo>
                      <a:lnTo>
                        <a:pt x="9549" y="155"/>
                      </a:lnTo>
                      <a:lnTo>
                        <a:pt x="9326" y="103"/>
                      </a:lnTo>
                      <a:lnTo>
                        <a:pt x="9104" y="69"/>
                      </a:lnTo>
                      <a:lnTo>
                        <a:pt x="8899" y="35"/>
                      </a:lnTo>
                      <a:lnTo>
                        <a:pt x="8454" y="18"/>
                      </a:lnTo>
                      <a:lnTo>
                        <a:pt x="8009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8" name="Google Shape;1733;p34">
                  <a:extLst>
                    <a:ext uri="{FF2B5EF4-FFF2-40B4-BE49-F238E27FC236}">
                      <a16:creationId xmlns:a16="http://schemas.microsoft.com/office/drawing/2014/main" id="{6A072B51-B15E-8952-B5C5-CD55780DCC7C}"/>
                    </a:ext>
                  </a:extLst>
                </p:cNvPr>
                <p:cNvSpPr/>
                <p:nvPr/>
              </p:nvSpPr>
              <p:spPr>
                <a:xfrm>
                  <a:off x="2610123" y="1238076"/>
                  <a:ext cx="169850" cy="545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66" h="1627" fill="none" extrusionOk="0">
                      <a:moveTo>
                        <a:pt x="0" y="1626"/>
                      </a:moveTo>
                      <a:lnTo>
                        <a:pt x="0" y="1626"/>
                      </a:lnTo>
                      <a:lnTo>
                        <a:pt x="188" y="1370"/>
                      </a:lnTo>
                      <a:lnTo>
                        <a:pt x="394" y="1113"/>
                      </a:lnTo>
                      <a:lnTo>
                        <a:pt x="616" y="856"/>
                      </a:lnTo>
                      <a:lnTo>
                        <a:pt x="873" y="617"/>
                      </a:lnTo>
                      <a:lnTo>
                        <a:pt x="1147" y="412"/>
                      </a:lnTo>
                      <a:lnTo>
                        <a:pt x="1301" y="309"/>
                      </a:lnTo>
                      <a:lnTo>
                        <a:pt x="1438" y="223"/>
                      </a:lnTo>
                      <a:lnTo>
                        <a:pt x="1592" y="155"/>
                      </a:lnTo>
                      <a:lnTo>
                        <a:pt x="1746" y="104"/>
                      </a:lnTo>
                      <a:lnTo>
                        <a:pt x="1900" y="52"/>
                      </a:lnTo>
                      <a:lnTo>
                        <a:pt x="2054" y="18"/>
                      </a:lnTo>
                      <a:lnTo>
                        <a:pt x="2054" y="18"/>
                      </a:lnTo>
                      <a:lnTo>
                        <a:pt x="2242" y="1"/>
                      </a:lnTo>
                      <a:lnTo>
                        <a:pt x="2464" y="1"/>
                      </a:lnTo>
                      <a:lnTo>
                        <a:pt x="2464" y="1"/>
                      </a:lnTo>
                      <a:lnTo>
                        <a:pt x="2943" y="18"/>
                      </a:lnTo>
                      <a:lnTo>
                        <a:pt x="3422" y="52"/>
                      </a:lnTo>
                      <a:lnTo>
                        <a:pt x="3422" y="52"/>
                      </a:lnTo>
                      <a:lnTo>
                        <a:pt x="4073" y="121"/>
                      </a:lnTo>
                      <a:lnTo>
                        <a:pt x="4535" y="172"/>
                      </a:lnTo>
                      <a:lnTo>
                        <a:pt x="4911" y="189"/>
                      </a:lnTo>
                      <a:lnTo>
                        <a:pt x="4911" y="189"/>
                      </a:lnTo>
                      <a:lnTo>
                        <a:pt x="5014" y="189"/>
                      </a:lnTo>
                      <a:lnTo>
                        <a:pt x="5065" y="155"/>
                      </a:lnTo>
                      <a:lnTo>
                        <a:pt x="5065" y="155"/>
                      </a:lnTo>
                      <a:lnTo>
                        <a:pt x="4364" y="1147"/>
                      </a:lnTo>
                      <a:lnTo>
                        <a:pt x="4364" y="1147"/>
                      </a:lnTo>
                      <a:lnTo>
                        <a:pt x="4312" y="1216"/>
                      </a:lnTo>
                      <a:lnTo>
                        <a:pt x="4261" y="1267"/>
                      </a:lnTo>
                      <a:lnTo>
                        <a:pt x="4261" y="1267"/>
                      </a:lnTo>
                      <a:lnTo>
                        <a:pt x="4193" y="1301"/>
                      </a:lnTo>
                      <a:lnTo>
                        <a:pt x="4124" y="1301"/>
                      </a:lnTo>
                      <a:lnTo>
                        <a:pt x="4124" y="1301"/>
                      </a:lnTo>
                      <a:lnTo>
                        <a:pt x="3987" y="1284"/>
                      </a:lnTo>
                      <a:lnTo>
                        <a:pt x="3987" y="1284"/>
                      </a:lnTo>
                      <a:lnTo>
                        <a:pt x="3696" y="1250"/>
                      </a:lnTo>
                      <a:lnTo>
                        <a:pt x="3405" y="1216"/>
                      </a:lnTo>
                      <a:lnTo>
                        <a:pt x="3114" y="1199"/>
                      </a:lnTo>
                      <a:lnTo>
                        <a:pt x="2824" y="1199"/>
                      </a:lnTo>
                      <a:lnTo>
                        <a:pt x="2824" y="1199"/>
                      </a:lnTo>
                      <a:lnTo>
                        <a:pt x="2550" y="1199"/>
                      </a:lnTo>
                      <a:lnTo>
                        <a:pt x="2276" y="1216"/>
                      </a:lnTo>
                      <a:lnTo>
                        <a:pt x="2002" y="1233"/>
                      </a:lnTo>
                      <a:lnTo>
                        <a:pt x="1728" y="1284"/>
                      </a:lnTo>
                      <a:lnTo>
                        <a:pt x="1728" y="1284"/>
                      </a:lnTo>
                      <a:lnTo>
                        <a:pt x="1711" y="1096"/>
                      </a:lnTo>
                      <a:lnTo>
                        <a:pt x="1711" y="1096"/>
                      </a:lnTo>
                      <a:lnTo>
                        <a:pt x="1284" y="1216"/>
                      </a:lnTo>
                      <a:lnTo>
                        <a:pt x="856" y="1336"/>
                      </a:lnTo>
                      <a:lnTo>
                        <a:pt x="428" y="1472"/>
                      </a:lnTo>
                      <a:lnTo>
                        <a:pt x="0" y="1626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9" name="Google Shape;1734;p34">
                  <a:extLst>
                    <a:ext uri="{FF2B5EF4-FFF2-40B4-BE49-F238E27FC236}">
                      <a16:creationId xmlns:a16="http://schemas.microsoft.com/office/drawing/2014/main" id="{7DA2CF52-1BF2-D41C-1E6B-B754BF71F766}"/>
                    </a:ext>
                  </a:extLst>
                </p:cNvPr>
                <p:cNvSpPr/>
                <p:nvPr/>
              </p:nvSpPr>
              <p:spPr>
                <a:xfrm>
                  <a:off x="2488484" y="1220876"/>
                  <a:ext cx="394183" cy="1956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57" h="5836" fill="none" extrusionOk="0">
                      <a:moveTo>
                        <a:pt x="7427" y="1"/>
                      </a:moveTo>
                      <a:lnTo>
                        <a:pt x="7427" y="1"/>
                      </a:lnTo>
                      <a:lnTo>
                        <a:pt x="6931" y="1"/>
                      </a:lnTo>
                      <a:lnTo>
                        <a:pt x="6417" y="18"/>
                      </a:lnTo>
                      <a:lnTo>
                        <a:pt x="5921" y="52"/>
                      </a:lnTo>
                      <a:lnTo>
                        <a:pt x="5425" y="120"/>
                      </a:lnTo>
                      <a:lnTo>
                        <a:pt x="4929" y="206"/>
                      </a:lnTo>
                      <a:lnTo>
                        <a:pt x="4689" y="257"/>
                      </a:lnTo>
                      <a:lnTo>
                        <a:pt x="4449" y="326"/>
                      </a:lnTo>
                      <a:lnTo>
                        <a:pt x="4210" y="411"/>
                      </a:lnTo>
                      <a:lnTo>
                        <a:pt x="3987" y="497"/>
                      </a:lnTo>
                      <a:lnTo>
                        <a:pt x="3765" y="599"/>
                      </a:lnTo>
                      <a:lnTo>
                        <a:pt x="3543" y="719"/>
                      </a:lnTo>
                      <a:lnTo>
                        <a:pt x="3543" y="719"/>
                      </a:lnTo>
                      <a:lnTo>
                        <a:pt x="3098" y="976"/>
                      </a:lnTo>
                      <a:lnTo>
                        <a:pt x="2687" y="1284"/>
                      </a:lnTo>
                      <a:lnTo>
                        <a:pt x="2293" y="1609"/>
                      </a:lnTo>
                      <a:lnTo>
                        <a:pt x="1917" y="1951"/>
                      </a:lnTo>
                      <a:lnTo>
                        <a:pt x="1575" y="2328"/>
                      </a:lnTo>
                      <a:lnTo>
                        <a:pt x="1250" y="2738"/>
                      </a:lnTo>
                      <a:lnTo>
                        <a:pt x="959" y="3166"/>
                      </a:lnTo>
                      <a:lnTo>
                        <a:pt x="702" y="3611"/>
                      </a:lnTo>
                      <a:lnTo>
                        <a:pt x="702" y="3611"/>
                      </a:lnTo>
                      <a:lnTo>
                        <a:pt x="565" y="3868"/>
                      </a:lnTo>
                      <a:lnTo>
                        <a:pt x="462" y="4142"/>
                      </a:lnTo>
                      <a:lnTo>
                        <a:pt x="343" y="4415"/>
                      </a:lnTo>
                      <a:lnTo>
                        <a:pt x="257" y="4689"/>
                      </a:lnTo>
                      <a:lnTo>
                        <a:pt x="172" y="4980"/>
                      </a:lnTo>
                      <a:lnTo>
                        <a:pt x="103" y="5254"/>
                      </a:lnTo>
                      <a:lnTo>
                        <a:pt x="35" y="5545"/>
                      </a:lnTo>
                      <a:lnTo>
                        <a:pt x="0" y="5836"/>
                      </a:lnTo>
                      <a:lnTo>
                        <a:pt x="0" y="5836"/>
                      </a:lnTo>
                      <a:lnTo>
                        <a:pt x="462" y="5801"/>
                      </a:lnTo>
                      <a:lnTo>
                        <a:pt x="907" y="5801"/>
                      </a:lnTo>
                      <a:lnTo>
                        <a:pt x="907" y="5801"/>
                      </a:lnTo>
                      <a:lnTo>
                        <a:pt x="1523" y="5818"/>
                      </a:lnTo>
                      <a:lnTo>
                        <a:pt x="1523" y="5818"/>
                      </a:lnTo>
                      <a:lnTo>
                        <a:pt x="1712" y="5818"/>
                      </a:lnTo>
                      <a:lnTo>
                        <a:pt x="1712" y="5818"/>
                      </a:lnTo>
                      <a:lnTo>
                        <a:pt x="1849" y="5818"/>
                      </a:lnTo>
                      <a:lnTo>
                        <a:pt x="1849" y="5818"/>
                      </a:lnTo>
                      <a:lnTo>
                        <a:pt x="2054" y="5767"/>
                      </a:lnTo>
                      <a:lnTo>
                        <a:pt x="2242" y="5716"/>
                      </a:lnTo>
                      <a:lnTo>
                        <a:pt x="2242" y="5716"/>
                      </a:lnTo>
                      <a:lnTo>
                        <a:pt x="2362" y="5682"/>
                      </a:lnTo>
                      <a:lnTo>
                        <a:pt x="2482" y="5682"/>
                      </a:lnTo>
                      <a:lnTo>
                        <a:pt x="2721" y="5664"/>
                      </a:lnTo>
                      <a:lnTo>
                        <a:pt x="2721" y="5664"/>
                      </a:lnTo>
                      <a:lnTo>
                        <a:pt x="2773" y="5664"/>
                      </a:lnTo>
                      <a:lnTo>
                        <a:pt x="2773" y="5664"/>
                      </a:lnTo>
                      <a:lnTo>
                        <a:pt x="3953" y="5682"/>
                      </a:lnTo>
                      <a:lnTo>
                        <a:pt x="5117" y="5699"/>
                      </a:lnTo>
                      <a:lnTo>
                        <a:pt x="6298" y="5733"/>
                      </a:lnTo>
                      <a:lnTo>
                        <a:pt x="7478" y="5784"/>
                      </a:lnTo>
                      <a:lnTo>
                        <a:pt x="7478" y="5784"/>
                      </a:lnTo>
                      <a:lnTo>
                        <a:pt x="8710" y="3611"/>
                      </a:lnTo>
                      <a:lnTo>
                        <a:pt x="8710" y="3611"/>
                      </a:lnTo>
                      <a:lnTo>
                        <a:pt x="8727" y="4142"/>
                      </a:lnTo>
                      <a:lnTo>
                        <a:pt x="8727" y="4655"/>
                      </a:lnTo>
                      <a:lnTo>
                        <a:pt x="8710" y="5185"/>
                      </a:lnTo>
                      <a:lnTo>
                        <a:pt x="8659" y="5699"/>
                      </a:lnTo>
                      <a:lnTo>
                        <a:pt x="8659" y="5699"/>
                      </a:lnTo>
                      <a:lnTo>
                        <a:pt x="9463" y="5699"/>
                      </a:lnTo>
                      <a:lnTo>
                        <a:pt x="9463" y="5699"/>
                      </a:lnTo>
                      <a:lnTo>
                        <a:pt x="9600" y="5459"/>
                      </a:lnTo>
                      <a:lnTo>
                        <a:pt x="9720" y="5220"/>
                      </a:lnTo>
                      <a:lnTo>
                        <a:pt x="9823" y="4980"/>
                      </a:lnTo>
                      <a:lnTo>
                        <a:pt x="9908" y="4723"/>
                      </a:lnTo>
                      <a:lnTo>
                        <a:pt x="9994" y="4467"/>
                      </a:lnTo>
                      <a:lnTo>
                        <a:pt x="10062" y="4210"/>
                      </a:lnTo>
                      <a:lnTo>
                        <a:pt x="10113" y="3953"/>
                      </a:lnTo>
                      <a:lnTo>
                        <a:pt x="10165" y="3680"/>
                      </a:lnTo>
                      <a:lnTo>
                        <a:pt x="10233" y="3149"/>
                      </a:lnTo>
                      <a:lnTo>
                        <a:pt x="10267" y="2601"/>
                      </a:lnTo>
                      <a:lnTo>
                        <a:pt x="10285" y="2054"/>
                      </a:lnTo>
                      <a:lnTo>
                        <a:pt x="10285" y="1523"/>
                      </a:lnTo>
                      <a:lnTo>
                        <a:pt x="10285" y="1523"/>
                      </a:lnTo>
                      <a:lnTo>
                        <a:pt x="10507" y="1746"/>
                      </a:lnTo>
                      <a:lnTo>
                        <a:pt x="10729" y="1985"/>
                      </a:lnTo>
                      <a:lnTo>
                        <a:pt x="10918" y="2242"/>
                      </a:lnTo>
                      <a:lnTo>
                        <a:pt x="11106" y="2499"/>
                      </a:lnTo>
                      <a:lnTo>
                        <a:pt x="11294" y="2773"/>
                      </a:lnTo>
                      <a:lnTo>
                        <a:pt x="11448" y="3046"/>
                      </a:lnTo>
                      <a:lnTo>
                        <a:pt x="11602" y="3337"/>
                      </a:lnTo>
                      <a:lnTo>
                        <a:pt x="11739" y="3628"/>
                      </a:lnTo>
                      <a:lnTo>
                        <a:pt x="11739" y="3628"/>
                      </a:lnTo>
                      <a:lnTo>
                        <a:pt x="11756" y="3354"/>
                      </a:lnTo>
                      <a:lnTo>
                        <a:pt x="11739" y="3098"/>
                      </a:lnTo>
                      <a:lnTo>
                        <a:pt x="11722" y="2824"/>
                      </a:lnTo>
                      <a:lnTo>
                        <a:pt x="11688" y="2567"/>
                      </a:lnTo>
                      <a:lnTo>
                        <a:pt x="11619" y="2311"/>
                      </a:lnTo>
                      <a:lnTo>
                        <a:pt x="11551" y="2054"/>
                      </a:lnTo>
                      <a:lnTo>
                        <a:pt x="11448" y="1814"/>
                      </a:lnTo>
                      <a:lnTo>
                        <a:pt x="11328" y="1575"/>
                      </a:lnTo>
                      <a:lnTo>
                        <a:pt x="11328" y="1575"/>
                      </a:lnTo>
                      <a:lnTo>
                        <a:pt x="11192" y="1352"/>
                      </a:lnTo>
                      <a:lnTo>
                        <a:pt x="11020" y="1147"/>
                      </a:lnTo>
                      <a:lnTo>
                        <a:pt x="10849" y="942"/>
                      </a:lnTo>
                      <a:lnTo>
                        <a:pt x="10661" y="753"/>
                      </a:lnTo>
                      <a:lnTo>
                        <a:pt x="10456" y="599"/>
                      </a:lnTo>
                      <a:lnTo>
                        <a:pt x="10233" y="445"/>
                      </a:lnTo>
                      <a:lnTo>
                        <a:pt x="9994" y="326"/>
                      </a:lnTo>
                      <a:lnTo>
                        <a:pt x="9754" y="223"/>
                      </a:lnTo>
                      <a:lnTo>
                        <a:pt x="9754" y="223"/>
                      </a:lnTo>
                      <a:lnTo>
                        <a:pt x="9549" y="155"/>
                      </a:lnTo>
                      <a:lnTo>
                        <a:pt x="9326" y="103"/>
                      </a:lnTo>
                      <a:lnTo>
                        <a:pt x="9104" y="69"/>
                      </a:lnTo>
                      <a:lnTo>
                        <a:pt x="8899" y="35"/>
                      </a:lnTo>
                      <a:lnTo>
                        <a:pt x="8454" y="18"/>
                      </a:lnTo>
                      <a:lnTo>
                        <a:pt x="8009" y="1"/>
                      </a:lnTo>
                      <a:lnTo>
                        <a:pt x="8009" y="1"/>
                      </a:lnTo>
                      <a:lnTo>
                        <a:pt x="7427" y="1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0" name="Google Shape;1735;p34">
                  <a:extLst>
                    <a:ext uri="{FF2B5EF4-FFF2-40B4-BE49-F238E27FC236}">
                      <a16:creationId xmlns:a16="http://schemas.microsoft.com/office/drawing/2014/main" id="{62A35077-2CDD-7951-EE9C-839AD0928FB6}"/>
                    </a:ext>
                  </a:extLst>
                </p:cNvPr>
                <p:cNvSpPr/>
                <p:nvPr/>
              </p:nvSpPr>
              <p:spPr>
                <a:xfrm>
                  <a:off x="2610123" y="1238076"/>
                  <a:ext cx="169850" cy="545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66" h="1627" extrusionOk="0">
                      <a:moveTo>
                        <a:pt x="2242" y="1"/>
                      </a:moveTo>
                      <a:lnTo>
                        <a:pt x="2054" y="18"/>
                      </a:lnTo>
                      <a:lnTo>
                        <a:pt x="1900" y="52"/>
                      </a:lnTo>
                      <a:lnTo>
                        <a:pt x="1746" y="104"/>
                      </a:lnTo>
                      <a:lnTo>
                        <a:pt x="1592" y="155"/>
                      </a:lnTo>
                      <a:lnTo>
                        <a:pt x="1438" y="223"/>
                      </a:lnTo>
                      <a:lnTo>
                        <a:pt x="1301" y="309"/>
                      </a:lnTo>
                      <a:lnTo>
                        <a:pt x="1147" y="412"/>
                      </a:lnTo>
                      <a:lnTo>
                        <a:pt x="873" y="617"/>
                      </a:lnTo>
                      <a:lnTo>
                        <a:pt x="616" y="856"/>
                      </a:lnTo>
                      <a:lnTo>
                        <a:pt x="394" y="1113"/>
                      </a:lnTo>
                      <a:lnTo>
                        <a:pt x="188" y="1370"/>
                      </a:lnTo>
                      <a:lnTo>
                        <a:pt x="0" y="1626"/>
                      </a:lnTo>
                      <a:lnTo>
                        <a:pt x="428" y="1472"/>
                      </a:lnTo>
                      <a:lnTo>
                        <a:pt x="856" y="1336"/>
                      </a:lnTo>
                      <a:lnTo>
                        <a:pt x="1284" y="1216"/>
                      </a:lnTo>
                      <a:lnTo>
                        <a:pt x="1711" y="1096"/>
                      </a:lnTo>
                      <a:lnTo>
                        <a:pt x="1728" y="1284"/>
                      </a:lnTo>
                      <a:lnTo>
                        <a:pt x="2002" y="1233"/>
                      </a:lnTo>
                      <a:lnTo>
                        <a:pt x="2276" y="1216"/>
                      </a:lnTo>
                      <a:lnTo>
                        <a:pt x="2550" y="1199"/>
                      </a:lnTo>
                      <a:lnTo>
                        <a:pt x="3114" y="1199"/>
                      </a:lnTo>
                      <a:lnTo>
                        <a:pt x="3405" y="1216"/>
                      </a:lnTo>
                      <a:lnTo>
                        <a:pt x="3696" y="1250"/>
                      </a:lnTo>
                      <a:lnTo>
                        <a:pt x="3987" y="1284"/>
                      </a:lnTo>
                      <a:lnTo>
                        <a:pt x="4124" y="1301"/>
                      </a:lnTo>
                      <a:lnTo>
                        <a:pt x="4193" y="1301"/>
                      </a:lnTo>
                      <a:lnTo>
                        <a:pt x="4261" y="1267"/>
                      </a:lnTo>
                      <a:lnTo>
                        <a:pt x="4312" y="1216"/>
                      </a:lnTo>
                      <a:lnTo>
                        <a:pt x="4364" y="1147"/>
                      </a:lnTo>
                      <a:lnTo>
                        <a:pt x="5065" y="155"/>
                      </a:lnTo>
                      <a:lnTo>
                        <a:pt x="5014" y="189"/>
                      </a:lnTo>
                      <a:lnTo>
                        <a:pt x="4911" y="189"/>
                      </a:lnTo>
                      <a:lnTo>
                        <a:pt x="4535" y="172"/>
                      </a:lnTo>
                      <a:lnTo>
                        <a:pt x="4073" y="121"/>
                      </a:lnTo>
                      <a:lnTo>
                        <a:pt x="3422" y="52"/>
                      </a:lnTo>
                      <a:lnTo>
                        <a:pt x="2943" y="18"/>
                      </a:lnTo>
                      <a:lnTo>
                        <a:pt x="2464" y="1"/>
                      </a:lnTo>
                      <a:close/>
                    </a:path>
                  </a:pathLst>
                </a:custGeom>
                <a:solidFill>
                  <a:srgbClr val="99999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1" name="Google Shape;1736;p34">
                  <a:extLst>
                    <a:ext uri="{FF2B5EF4-FFF2-40B4-BE49-F238E27FC236}">
                      <a16:creationId xmlns:a16="http://schemas.microsoft.com/office/drawing/2014/main" id="{CA595168-111B-4854-D415-A95B4EC23834}"/>
                    </a:ext>
                  </a:extLst>
                </p:cNvPr>
                <p:cNvSpPr/>
                <p:nvPr/>
              </p:nvSpPr>
              <p:spPr>
                <a:xfrm>
                  <a:off x="2837878" y="1555349"/>
                  <a:ext cx="24710" cy="109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7" h="326" extrusionOk="0">
                      <a:moveTo>
                        <a:pt x="377" y="1"/>
                      </a:moveTo>
                      <a:lnTo>
                        <a:pt x="308" y="18"/>
                      </a:lnTo>
                      <a:lnTo>
                        <a:pt x="206" y="52"/>
                      </a:lnTo>
                      <a:lnTo>
                        <a:pt x="120" y="120"/>
                      </a:lnTo>
                      <a:lnTo>
                        <a:pt x="52" y="206"/>
                      </a:lnTo>
                      <a:lnTo>
                        <a:pt x="18" y="274"/>
                      </a:lnTo>
                      <a:lnTo>
                        <a:pt x="0" y="326"/>
                      </a:lnTo>
                      <a:lnTo>
                        <a:pt x="35" y="326"/>
                      </a:lnTo>
                      <a:lnTo>
                        <a:pt x="223" y="309"/>
                      </a:lnTo>
                      <a:lnTo>
                        <a:pt x="394" y="274"/>
                      </a:lnTo>
                      <a:lnTo>
                        <a:pt x="548" y="223"/>
                      </a:lnTo>
                      <a:lnTo>
                        <a:pt x="634" y="172"/>
                      </a:lnTo>
                      <a:lnTo>
                        <a:pt x="736" y="103"/>
                      </a:lnTo>
                      <a:lnTo>
                        <a:pt x="685" y="69"/>
                      </a:lnTo>
                      <a:lnTo>
                        <a:pt x="634" y="35"/>
                      </a:lnTo>
                      <a:lnTo>
                        <a:pt x="531" y="1"/>
                      </a:lnTo>
                      <a:close/>
                    </a:path>
                  </a:pathLst>
                </a:custGeom>
                <a:solidFill>
                  <a:srgbClr val="E9B68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2" name="Google Shape;1737;p34">
                  <a:extLst>
                    <a:ext uri="{FF2B5EF4-FFF2-40B4-BE49-F238E27FC236}">
                      <a16:creationId xmlns:a16="http://schemas.microsoft.com/office/drawing/2014/main" id="{D6DB8E85-D5B2-C5BF-FDC2-F3B899750E93}"/>
                    </a:ext>
                  </a:extLst>
                </p:cNvPr>
                <p:cNvSpPr/>
                <p:nvPr/>
              </p:nvSpPr>
              <p:spPr>
                <a:xfrm>
                  <a:off x="2837878" y="1555349"/>
                  <a:ext cx="24710" cy="109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7" h="326" fill="none" extrusionOk="0">
                      <a:moveTo>
                        <a:pt x="445" y="1"/>
                      </a:moveTo>
                      <a:lnTo>
                        <a:pt x="445" y="1"/>
                      </a:lnTo>
                      <a:lnTo>
                        <a:pt x="377" y="1"/>
                      </a:lnTo>
                      <a:lnTo>
                        <a:pt x="308" y="18"/>
                      </a:lnTo>
                      <a:lnTo>
                        <a:pt x="308" y="18"/>
                      </a:lnTo>
                      <a:lnTo>
                        <a:pt x="206" y="52"/>
                      </a:lnTo>
                      <a:lnTo>
                        <a:pt x="120" y="120"/>
                      </a:lnTo>
                      <a:lnTo>
                        <a:pt x="120" y="120"/>
                      </a:lnTo>
                      <a:lnTo>
                        <a:pt x="52" y="206"/>
                      </a:lnTo>
                      <a:lnTo>
                        <a:pt x="18" y="274"/>
                      </a:lnTo>
                      <a:lnTo>
                        <a:pt x="0" y="326"/>
                      </a:lnTo>
                      <a:lnTo>
                        <a:pt x="0" y="326"/>
                      </a:lnTo>
                      <a:lnTo>
                        <a:pt x="35" y="326"/>
                      </a:lnTo>
                      <a:lnTo>
                        <a:pt x="35" y="326"/>
                      </a:lnTo>
                      <a:lnTo>
                        <a:pt x="223" y="309"/>
                      </a:lnTo>
                      <a:lnTo>
                        <a:pt x="223" y="309"/>
                      </a:lnTo>
                      <a:lnTo>
                        <a:pt x="394" y="274"/>
                      </a:lnTo>
                      <a:lnTo>
                        <a:pt x="394" y="274"/>
                      </a:lnTo>
                      <a:lnTo>
                        <a:pt x="548" y="223"/>
                      </a:lnTo>
                      <a:lnTo>
                        <a:pt x="548" y="223"/>
                      </a:lnTo>
                      <a:lnTo>
                        <a:pt x="634" y="172"/>
                      </a:lnTo>
                      <a:lnTo>
                        <a:pt x="736" y="103"/>
                      </a:lnTo>
                      <a:lnTo>
                        <a:pt x="736" y="103"/>
                      </a:lnTo>
                      <a:lnTo>
                        <a:pt x="685" y="69"/>
                      </a:lnTo>
                      <a:lnTo>
                        <a:pt x="634" y="35"/>
                      </a:lnTo>
                      <a:lnTo>
                        <a:pt x="531" y="1"/>
                      </a:lnTo>
                      <a:lnTo>
                        <a:pt x="531" y="1"/>
                      </a:lnTo>
                      <a:lnTo>
                        <a:pt x="445" y="1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3" name="Google Shape;1738;p34">
                  <a:extLst>
                    <a:ext uri="{FF2B5EF4-FFF2-40B4-BE49-F238E27FC236}">
                      <a16:creationId xmlns:a16="http://schemas.microsoft.com/office/drawing/2014/main" id="{813517B9-7F7F-1789-D82D-1DF84B962A3F}"/>
                    </a:ext>
                  </a:extLst>
                </p:cNvPr>
                <p:cNvSpPr/>
                <p:nvPr/>
              </p:nvSpPr>
              <p:spPr>
                <a:xfrm>
                  <a:off x="2860241" y="1563966"/>
                  <a:ext cx="20686" cy="92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7" h="275" extrusionOk="0">
                      <a:moveTo>
                        <a:pt x="275" y="0"/>
                      </a:moveTo>
                      <a:lnTo>
                        <a:pt x="189" y="17"/>
                      </a:lnTo>
                      <a:lnTo>
                        <a:pt x="121" y="69"/>
                      </a:lnTo>
                      <a:lnTo>
                        <a:pt x="52" y="120"/>
                      </a:lnTo>
                      <a:lnTo>
                        <a:pt x="1" y="223"/>
                      </a:lnTo>
                      <a:lnTo>
                        <a:pt x="86" y="257"/>
                      </a:lnTo>
                      <a:lnTo>
                        <a:pt x="172" y="274"/>
                      </a:lnTo>
                      <a:lnTo>
                        <a:pt x="326" y="274"/>
                      </a:lnTo>
                      <a:lnTo>
                        <a:pt x="394" y="257"/>
                      </a:lnTo>
                      <a:lnTo>
                        <a:pt x="463" y="223"/>
                      </a:lnTo>
                      <a:lnTo>
                        <a:pt x="548" y="189"/>
                      </a:lnTo>
                      <a:lnTo>
                        <a:pt x="617" y="120"/>
                      </a:lnTo>
                      <a:lnTo>
                        <a:pt x="548" y="52"/>
                      </a:lnTo>
                      <a:lnTo>
                        <a:pt x="463" y="17"/>
                      </a:lnTo>
                      <a:lnTo>
                        <a:pt x="343" y="0"/>
                      </a:lnTo>
                      <a:close/>
                    </a:path>
                  </a:pathLst>
                </a:custGeom>
                <a:solidFill>
                  <a:srgbClr val="E9B68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4" name="Google Shape;1739;p34">
                  <a:extLst>
                    <a:ext uri="{FF2B5EF4-FFF2-40B4-BE49-F238E27FC236}">
                      <a16:creationId xmlns:a16="http://schemas.microsoft.com/office/drawing/2014/main" id="{143E3F59-EEAB-FBD4-3A11-519EF079803A}"/>
                    </a:ext>
                  </a:extLst>
                </p:cNvPr>
                <p:cNvSpPr/>
                <p:nvPr/>
              </p:nvSpPr>
              <p:spPr>
                <a:xfrm>
                  <a:off x="2860241" y="1563966"/>
                  <a:ext cx="20686" cy="92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7" h="275" fill="none" extrusionOk="0">
                      <a:moveTo>
                        <a:pt x="343" y="0"/>
                      </a:moveTo>
                      <a:lnTo>
                        <a:pt x="343" y="0"/>
                      </a:lnTo>
                      <a:lnTo>
                        <a:pt x="275" y="0"/>
                      </a:lnTo>
                      <a:lnTo>
                        <a:pt x="275" y="0"/>
                      </a:lnTo>
                      <a:lnTo>
                        <a:pt x="189" y="17"/>
                      </a:lnTo>
                      <a:lnTo>
                        <a:pt x="121" y="69"/>
                      </a:lnTo>
                      <a:lnTo>
                        <a:pt x="121" y="69"/>
                      </a:lnTo>
                      <a:lnTo>
                        <a:pt x="52" y="120"/>
                      </a:lnTo>
                      <a:lnTo>
                        <a:pt x="1" y="223"/>
                      </a:lnTo>
                      <a:lnTo>
                        <a:pt x="1" y="223"/>
                      </a:lnTo>
                      <a:lnTo>
                        <a:pt x="86" y="257"/>
                      </a:lnTo>
                      <a:lnTo>
                        <a:pt x="172" y="274"/>
                      </a:lnTo>
                      <a:lnTo>
                        <a:pt x="172" y="274"/>
                      </a:lnTo>
                      <a:lnTo>
                        <a:pt x="240" y="274"/>
                      </a:lnTo>
                      <a:lnTo>
                        <a:pt x="240" y="274"/>
                      </a:lnTo>
                      <a:lnTo>
                        <a:pt x="326" y="274"/>
                      </a:lnTo>
                      <a:lnTo>
                        <a:pt x="326" y="274"/>
                      </a:lnTo>
                      <a:lnTo>
                        <a:pt x="394" y="257"/>
                      </a:lnTo>
                      <a:lnTo>
                        <a:pt x="463" y="223"/>
                      </a:lnTo>
                      <a:lnTo>
                        <a:pt x="463" y="223"/>
                      </a:lnTo>
                      <a:lnTo>
                        <a:pt x="548" y="189"/>
                      </a:lnTo>
                      <a:lnTo>
                        <a:pt x="617" y="120"/>
                      </a:lnTo>
                      <a:lnTo>
                        <a:pt x="617" y="120"/>
                      </a:lnTo>
                      <a:lnTo>
                        <a:pt x="548" y="52"/>
                      </a:lnTo>
                      <a:lnTo>
                        <a:pt x="463" y="17"/>
                      </a:lnTo>
                      <a:lnTo>
                        <a:pt x="463" y="17"/>
                      </a:lnTo>
                      <a:lnTo>
                        <a:pt x="343" y="0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5" name="Google Shape;1740;p34">
                  <a:extLst>
                    <a:ext uri="{FF2B5EF4-FFF2-40B4-BE49-F238E27FC236}">
                      <a16:creationId xmlns:a16="http://schemas.microsoft.com/office/drawing/2014/main" id="{D2FDB32B-0B60-787C-ECA8-7DFFCCC0724D}"/>
                    </a:ext>
                  </a:extLst>
                </p:cNvPr>
                <p:cNvSpPr/>
                <p:nvPr/>
              </p:nvSpPr>
              <p:spPr>
                <a:xfrm>
                  <a:off x="2545850" y="1555919"/>
                  <a:ext cx="20686" cy="126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7" h="378" extrusionOk="0">
                      <a:moveTo>
                        <a:pt x="189" y="1"/>
                      </a:moveTo>
                      <a:lnTo>
                        <a:pt x="86" y="18"/>
                      </a:lnTo>
                      <a:lnTo>
                        <a:pt x="35" y="52"/>
                      </a:lnTo>
                      <a:lnTo>
                        <a:pt x="1" y="86"/>
                      </a:lnTo>
                      <a:lnTo>
                        <a:pt x="155" y="206"/>
                      </a:lnTo>
                      <a:lnTo>
                        <a:pt x="274" y="275"/>
                      </a:lnTo>
                      <a:lnTo>
                        <a:pt x="428" y="326"/>
                      </a:lnTo>
                      <a:lnTo>
                        <a:pt x="617" y="377"/>
                      </a:lnTo>
                      <a:lnTo>
                        <a:pt x="617" y="326"/>
                      </a:lnTo>
                      <a:lnTo>
                        <a:pt x="600" y="275"/>
                      </a:lnTo>
                      <a:lnTo>
                        <a:pt x="565" y="172"/>
                      </a:lnTo>
                      <a:lnTo>
                        <a:pt x="497" y="86"/>
                      </a:lnTo>
                      <a:lnTo>
                        <a:pt x="394" y="35"/>
                      </a:lnTo>
                      <a:lnTo>
                        <a:pt x="326" y="1"/>
                      </a:lnTo>
                      <a:close/>
                    </a:path>
                  </a:pathLst>
                </a:custGeom>
                <a:solidFill>
                  <a:srgbClr val="E9B68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6" name="Google Shape;1741;p34">
                  <a:extLst>
                    <a:ext uri="{FF2B5EF4-FFF2-40B4-BE49-F238E27FC236}">
                      <a16:creationId xmlns:a16="http://schemas.microsoft.com/office/drawing/2014/main" id="{EB36F9E2-B2D0-174D-BBDD-22F8FC91AE4A}"/>
                    </a:ext>
                  </a:extLst>
                </p:cNvPr>
                <p:cNvSpPr/>
                <p:nvPr/>
              </p:nvSpPr>
              <p:spPr>
                <a:xfrm>
                  <a:off x="2545850" y="1555919"/>
                  <a:ext cx="20686" cy="126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7" h="378" fill="none" extrusionOk="0">
                      <a:moveTo>
                        <a:pt x="223" y="1"/>
                      </a:moveTo>
                      <a:lnTo>
                        <a:pt x="223" y="1"/>
                      </a:lnTo>
                      <a:lnTo>
                        <a:pt x="189" y="1"/>
                      </a:lnTo>
                      <a:lnTo>
                        <a:pt x="189" y="1"/>
                      </a:lnTo>
                      <a:lnTo>
                        <a:pt x="86" y="18"/>
                      </a:lnTo>
                      <a:lnTo>
                        <a:pt x="35" y="52"/>
                      </a:lnTo>
                      <a:lnTo>
                        <a:pt x="1" y="86"/>
                      </a:lnTo>
                      <a:lnTo>
                        <a:pt x="1" y="86"/>
                      </a:lnTo>
                      <a:lnTo>
                        <a:pt x="155" y="206"/>
                      </a:lnTo>
                      <a:lnTo>
                        <a:pt x="155" y="206"/>
                      </a:lnTo>
                      <a:lnTo>
                        <a:pt x="274" y="275"/>
                      </a:lnTo>
                      <a:lnTo>
                        <a:pt x="274" y="275"/>
                      </a:lnTo>
                      <a:lnTo>
                        <a:pt x="428" y="326"/>
                      </a:lnTo>
                      <a:lnTo>
                        <a:pt x="428" y="326"/>
                      </a:lnTo>
                      <a:lnTo>
                        <a:pt x="617" y="377"/>
                      </a:lnTo>
                      <a:lnTo>
                        <a:pt x="617" y="377"/>
                      </a:lnTo>
                      <a:lnTo>
                        <a:pt x="617" y="326"/>
                      </a:lnTo>
                      <a:lnTo>
                        <a:pt x="600" y="275"/>
                      </a:lnTo>
                      <a:lnTo>
                        <a:pt x="565" y="172"/>
                      </a:lnTo>
                      <a:lnTo>
                        <a:pt x="565" y="172"/>
                      </a:lnTo>
                      <a:lnTo>
                        <a:pt x="497" y="86"/>
                      </a:lnTo>
                      <a:lnTo>
                        <a:pt x="394" y="35"/>
                      </a:lnTo>
                      <a:lnTo>
                        <a:pt x="394" y="35"/>
                      </a:lnTo>
                      <a:lnTo>
                        <a:pt x="326" y="1"/>
                      </a:lnTo>
                      <a:lnTo>
                        <a:pt x="223" y="1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7" name="Google Shape;1742;p34">
                  <a:extLst>
                    <a:ext uri="{FF2B5EF4-FFF2-40B4-BE49-F238E27FC236}">
                      <a16:creationId xmlns:a16="http://schemas.microsoft.com/office/drawing/2014/main" id="{17C39ED7-E0BD-3B0C-ECA9-C04843601A87}"/>
                    </a:ext>
                  </a:extLst>
                </p:cNvPr>
                <p:cNvSpPr/>
                <p:nvPr/>
              </p:nvSpPr>
              <p:spPr>
                <a:xfrm>
                  <a:off x="2526907" y="1563396"/>
                  <a:ext cx="20117" cy="103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0" h="309" extrusionOk="0">
                      <a:moveTo>
                        <a:pt x="241" y="0"/>
                      </a:moveTo>
                      <a:lnTo>
                        <a:pt x="172" y="17"/>
                      </a:lnTo>
                      <a:lnTo>
                        <a:pt x="86" y="34"/>
                      </a:lnTo>
                      <a:lnTo>
                        <a:pt x="1" y="103"/>
                      </a:lnTo>
                      <a:lnTo>
                        <a:pt x="86" y="171"/>
                      </a:lnTo>
                      <a:lnTo>
                        <a:pt x="138" y="223"/>
                      </a:lnTo>
                      <a:lnTo>
                        <a:pt x="275" y="291"/>
                      </a:lnTo>
                      <a:lnTo>
                        <a:pt x="412" y="308"/>
                      </a:lnTo>
                      <a:lnTo>
                        <a:pt x="600" y="308"/>
                      </a:lnTo>
                      <a:lnTo>
                        <a:pt x="566" y="206"/>
                      </a:lnTo>
                      <a:lnTo>
                        <a:pt x="514" y="120"/>
                      </a:lnTo>
                      <a:lnTo>
                        <a:pt x="446" y="69"/>
                      </a:lnTo>
                      <a:lnTo>
                        <a:pt x="360" y="17"/>
                      </a:lnTo>
                      <a:lnTo>
                        <a:pt x="241" y="0"/>
                      </a:lnTo>
                      <a:close/>
                    </a:path>
                  </a:pathLst>
                </a:custGeom>
                <a:solidFill>
                  <a:srgbClr val="E9B68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8" name="Google Shape;1743;p34">
                  <a:extLst>
                    <a:ext uri="{FF2B5EF4-FFF2-40B4-BE49-F238E27FC236}">
                      <a16:creationId xmlns:a16="http://schemas.microsoft.com/office/drawing/2014/main" id="{18F8656D-AF46-0E36-3BA2-1F56E7C765A2}"/>
                    </a:ext>
                  </a:extLst>
                </p:cNvPr>
                <p:cNvSpPr/>
                <p:nvPr/>
              </p:nvSpPr>
              <p:spPr>
                <a:xfrm>
                  <a:off x="2526907" y="1563396"/>
                  <a:ext cx="20117" cy="103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0" h="309" fill="none" extrusionOk="0">
                      <a:moveTo>
                        <a:pt x="241" y="0"/>
                      </a:moveTo>
                      <a:lnTo>
                        <a:pt x="241" y="0"/>
                      </a:lnTo>
                      <a:lnTo>
                        <a:pt x="172" y="17"/>
                      </a:lnTo>
                      <a:lnTo>
                        <a:pt x="172" y="17"/>
                      </a:lnTo>
                      <a:lnTo>
                        <a:pt x="86" y="34"/>
                      </a:lnTo>
                      <a:lnTo>
                        <a:pt x="1" y="103"/>
                      </a:lnTo>
                      <a:lnTo>
                        <a:pt x="1" y="103"/>
                      </a:lnTo>
                      <a:lnTo>
                        <a:pt x="86" y="171"/>
                      </a:lnTo>
                      <a:lnTo>
                        <a:pt x="138" y="223"/>
                      </a:lnTo>
                      <a:lnTo>
                        <a:pt x="138" y="223"/>
                      </a:lnTo>
                      <a:lnTo>
                        <a:pt x="275" y="291"/>
                      </a:lnTo>
                      <a:lnTo>
                        <a:pt x="275" y="291"/>
                      </a:lnTo>
                      <a:lnTo>
                        <a:pt x="412" y="308"/>
                      </a:lnTo>
                      <a:lnTo>
                        <a:pt x="412" y="308"/>
                      </a:lnTo>
                      <a:lnTo>
                        <a:pt x="463" y="308"/>
                      </a:lnTo>
                      <a:lnTo>
                        <a:pt x="463" y="308"/>
                      </a:lnTo>
                      <a:lnTo>
                        <a:pt x="600" y="308"/>
                      </a:lnTo>
                      <a:lnTo>
                        <a:pt x="600" y="308"/>
                      </a:lnTo>
                      <a:lnTo>
                        <a:pt x="566" y="206"/>
                      </a:lnTo>
                      <a:lnTo>
                        <a:pt x="514" y="120"/>
                      </a:lnTo>
                      <a:lnTo>
                        <a:pt x="514" y="120"/>
                      </a:lnTo>
                      <a:lnTo>
                        <a:pt x="446" y="69"/>
                      </a:lnTo>
                      <a:lnTo>
                        <a:pt x="360" y="17"/>
                      </a:lnTo>
                      <a:lnTo>
                        <a:pt x="360" y="17"/>
                      </a:lnTo>
                      <a:lnTo>
                        <a:pt x="241" y="0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9" name="Google Shape;1744;p34">
                  <a:extLst>
                    <a:ext uri="{FF2B5EF4-FFF2-40B4-BE49-F238E27FC236}">
                      <a16:creationId xmlns:a16="http://schemas.microsoft.com/office/drawing/2014/main" id="{B9585448-7695-A321-D59B-8B4E2D6079F7}"/>
                    </a:ext>
                  </a:extLst>
                </p:cNvPr>
                <p:cNvSpPr/>
                <p:nvPr/>
              </p:nvSpPr>
              <p:spPr>
                <a:xfrm>
                  <a:off x="2553327" y="1608122"/>
                  <a:ext cx="282872" cy="2071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37" h="6179" extrusionOk="0">
                      <a:moveTo>
                        <a:pt x="3936" y="1"/>
                      </a:moveTo>
                      <a:lnTo>
                        <a:pt x="3611" y="35"/>
                      </a:lnTo>
                      <a:lnTo>
                        <a:pt x="3286" y="86"/>
                      </a:lnTo>
                      <a:lnTo>
                        <a:pt x="2978" y="155"/>
                      </a:lnTo>
                      <a:lnTo>
                        <a:pt x="2670" y="240"/>
                      </a:lnTo>
                      <a:lnTo>
                        <a:pt x="2361" y="343"/>
                      </a:lnTo>
                      <a:lnTo>
                        <a:pt x="2053" y="446"/>
                      </a:lnTo>
                      <a:lnTo>
                        <a:pt x="1745" y="566"/>
                      </a:lnTo>
                      <a:lnTo>
                        <a:pt x="1249" y="771"/>
                      </a:lnTo>
                      <a:lnTo>
                        <a:pt x="993" y="874"/>
                      </a:lnTo>
                      <a:lnTo>
                        <a:pt x="736" y="1011"/>
                      </a:lnTo>
                      <a:lnTo>
                        <a:pt x="496" y="1147"/>
                      </a:lnTo>
                      <a:lnTo>
                        <a:pt x="394" y="1233"/>
                      </a:lnTo>
                      <a:lnTo>
                        <a:pt x="308" y="1336"/>
                      </a:lnTo>
                      <a:lnTo>
                        <a:pt x="223" y="1438"/>
                      </a:lnTo>
                      <a:lnTo>
                        <a:pt x="137" y="1541"/>
                      </a:lnTo>
                      <a:lnTo>
                        <a:pt x="86" y="1661"/>
                      </a:lnTo>
                      <a:lnTo>
                        <a:pt x="34" y="1798"/>
                      </a:lnTo>
                      <a:lnTo>
                        <a:pt x="17" y="1935"/>
                      </a:lnTo>
                      <a:lnTo>
                        <a:pt x="0" y="2071"/>
                      </a:lnTo>
                      <a:lnTo>
                        <a:pt x="0" y="2362"/>
                      </a:lnTo>
                      <a:lnTo>
                        <a:pt x="34" y="3013"/>
                      </a:lnTo>
                      <a:lnTo>
                        <a:pt x="103" y="3663"/>
                      </a:lnTo>
                      <a:lnTo>
                        <a:pt x="137" y="4022"/>
                      </a:lnTo>
                      <a:lnTo>
                        <a:pt x="205" y="4364"/>
                      </a:lnTo>
                      <a:lnTo>
                        <a:pt x="257" y="4536"/>
                      </a:lnTo>
                      <a:lnTo>
                        <a:pt x="325" y="4690"/>
                      </a:lnTo>
                      <a:lnTo>
                        <a:pt x="394" y="4844"/>
                      </a:lnTo>
                      <a:lnTo>
                        <a:pt x="479" y="4998"/>
                      </a:lnTo>
                      <a:lnTo>
                        <a:pt x="633" y="5186"/>
                      </a:lnTo>
                      <a:lnTo>
                        <a:pt x="821" y="5340"/>
                      </a:lnTo>
                      <a:lnTo>
                        <a:pt x="1010" y="5477"/>
                      </a:lnTo>
                      <a:lnTo>
                        <a:pt x="1232" y="5596"/>
                      </a:lnTo>
                      <a:lnTo>
                        <a:pt x="1455" y="5699"/>
                      </a:lnTo>
                      <a:lnTo>
                        <a:pt x="1694" y="5768"/>
                      </a:lnTo>
                      <a:lnTo>
                        <a:pt x="1934" y="5836"/>
                      </a:lnTo>
                      <a:lnTo>
                        <a:pt x="2173" y="5887"/>
                      </a:lnTo>
                      <a:lnTo>
                        <a:pt x="2670" y="5990"/>
                      </a:lnTo>
                      <a:lnTo>
                        <a:pt x="3183" y="6076"/>
                      </a:lnTo>
                      <a:lnTo>
                        <a:pt x="3696" y="6144"/>
                      </a:lnTo>
                      <a:lnTo>
                        <a:pt x="4227" y="6178"/>
                      </a:lnTo>
                      <a:lnTo>
                        <a:pt x="4757" y="6178"/>
                      </a:lnTo>
                      <a:lnTo>
                        <a:pt x="5270" y="6161"/>
                      </a:lnTo>
                      <a:lnTo>
                        <a:pt x="5527" y="6127"/>
                      </a:lnTo>
                      <a:lnTo>
                        <a:pt x="5784" y="6093"/>
                      </a:lnTo>
                      <a:lnTo>
                        <a:pt x="6041" y="6041"/>
                      </a:lnTo>
                      <a:lnTo>
                        <a:pt x="6280" y="5973"/>
                      </a:lnTo>
                      <a:lnTo>
                        <a:pt x="6520" y="5904"/>
                      </a:lnTo>
                      <a:lnTo>
                        <a:pt x="6759" y="5819"/>
                      </a:lnTo>
                      <a:lnTo>
                        <a:pt x="6982" y="5699"/>
                      </a:lnTo>
                      <a:lnTo>
                        <a:pt x="7187" y="5579"/>
                      </a:lnTo>
                      <a:lnTo>
                        <a:pt x="7392" y="5442"/>
                      </a:lnTo>
                      <a:lnTo>
                        <a:pt x="7598" y="5288"/>
                      </a:lnTo>
                      <a:lnTo>
                        <a:pt x="7769" y="5117"/>
                      </a:lnTo>
                      <a:lnTo>
                        <a:pt x="7923" y="4912"/>
                      </a:lnTo>
                      <a:lnTo>
                        <a:pt x="8025" y="4741"/>
                      </a:lnTo>
                      <a:lnTo>
                        <a:pt x="8128" y="4570"/>
                      </a:lnTo>
                      <a:lnTo>
                        <a:pt x="8214" y="4382"/>
                      </a:lnTo>
                      <a:lnTo>
                        <a:pt x="8282" y="4176"/>
                      </a:lnTo>
                      <a:lnTo>
                        <a:pt x="8333" y="3988"/>
                      </a:lnTo>
                      <a:lnTo>
                        <a:pt x="8368" y="3783"/>
                      </a:lnTo>
                      <a:lnTo>
                        <a:pt x="8402" y="3577"/>
                      </a:lnTo>
                      <a:lnTo>
                        <a:pt x="8419" y="3355"/>
                      </a:lnTo>
                      <a:lnTo>
                        <a:pt x="8436" y="2927"/>
                      </a:lnTo>
                      <a:lnTo>
                        <a:pt x="8402" y="2499"/>
                      </a:lnTo>
                      <a:lnTo>
                        <a:pt x="8368" y="2071"/>
                      </a:lnTo>
                      <a:lnTo>
                        <a:pt x="8316" y="1644"/>
                      </a:lnTo>
                      <a:lnTo>
                        <a:pt x="8299" y="1490"/>
                      </a:lnTo>
                      <a:lnTo>
                        <a:pt x="8282" y="1421"/>
                      </a:lnTo>
                      <a:lnTo>
                        <a:pt x="8248" y="1353"/>
                      </a:lnTo>
                      <a:lnTo>
                        <a:pt x="8179" y="1267"/>
                      </a:lnTo>
                      <a:lnTo>
                        <a:pt x="8111" y="1199"/>
                      </a:lnTo>
                      <a:lnTo>
                        <a:pt x="7923" y="1096"/>
                      </a:lnTo>
                      <a:lnTo>
                        <a:pt x="7495" y="874"/>
                      </a:lnTo>
                      <a:lnTo>
                        <a:pt x="7067" y="651"/>
                      </a:lnTo>
                      <a:lnTo>
                        <a:pt x="6605" y="480"/>
                      </a:lnTo>
                      <a:lnTo>
                        <a:pt x="6143" y="309"/>
                      </a:lnTo>
                      <a:lnTo>
                        <a:pt x="5681" y="172"/>
                      </a:lnTo>
                      <a:lnTo>
                        <a:pt x="5219" y="86"/>
                      </a:lnTo>
                      <a:lnTo>
                        <a:pt x="4740" y="18"/>
                      </a:lnTo>
                      <a:lnTo>
                        <a:pt x="4500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0" name="Google Shape;1745;p34">
                  <a:extLst>
                    <a:ext uri="{FF2B5EF4-FFF2-40B4-BE49-F238E27FC236}">
                      <a16:creationId xmlns:a16="http://schemas.microsoft.com/office/drawing/2014/main" id="{6C868D2B-BD98-1067-F67E-113EC50A9480}"/>
                    </a:ext>
                  </a:extLst>
                </p:cNvPr>
                <p:cNvSpPr/>
                <p:nvPr/>
              </p:nvSpPr>
              <p:spPr>
                <a:xfrm>
                  <a:off x="2619276" y="1628205"/>
                  <a:ext cx="151511" cy="252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19" h="754" extrusionOk="0">
                      <a:moveTo>
                        <a:pt x="1986" y="1"/>
                      </a:moveTo>
                      <a:lnTo>
                        <a:pt x="1695" y="35"/>
                      </a:lnTo>
                      <a:lnTo>
                        <a:pt x="1404" y="69"/>
                      </a:lnTo>
                      <a:lnTo>
                        <a:pt x="1130" y="138"/>
                      </a:lnTo>
                      <a:lnTo>
                        <a:pt x="566" y="275"/>
                      </a:lnTo>
                      <a:lnTo>
                        <a:pt x="1" y="429"/>
                      </a:lnTo>
                      <a:lnTo>
                        <a:pt x="104" y="754"/>
                      </a:lnTo>
                      <a:lnTo>
                        <a:pt x="634" y="600"/>
                      </a:lnTo>
                      <a:lnTo>
                        <a:pt x="1182" y="463"/>
                      </a:lnTo>
                      <a:lnTo>
                        <a:pt x="1455" y="412"/>
                      </a:lnTo>
                      <a:lnTo>
                        <a:pt x="1729" y="360"/>
                      </a:lnTo>
                      <a:lnTo>
                        <a:pt x="2003" y="343"/>
                      </a:lnTo>
                      <a:lnTo>
                        <a:pt x="2294" y="326"/>
                      </a:lnTo>
                      <a:lnTo>
                        <a:pt x="2328" y="326"/>
                      </a:lnTo>
                      <a:lnTo>
                        <a:pt x="2585" y="343"/>
                      </a:lnTo>
                      <a:lnTo>
                        <a:pt x="2859" y="377"/>
                      </a:lnTo>
                      <a:lnTo>
                        <a:pt x="3115" y="412"/>
                      </a:lnTo>
                      <a:lnTo>
                        <a:pt x="3389" y="463"/>
                      </a:lnTo>
                      <a:lnTo>
                        <a:pt x="3902" y="600"/>
                      </a:lnTo>
                      <a:lnTo>
                        <a:pt x="4416" y="754"/>
                      </a:lnTo>
                      <a:lnTo>
                        <a:pt x="4518" y="429"/>
                      </a:lnTo>
                      <a:lnTo>
                        <a:pt x="3988" y="275"/>
                      </a:lnTo>
                      <a:lnTo>
                        <a:pt x="3440" y="138"/>
                      </a:lnTo>
                      <a:lnTo>
                        <a:pt x="3167" y="69"/>
                      </a:lnTo>
                      <a:lnTo>
                        <a:pt x="2893" y="35"/>
                      </a:lnTo>
                      <a:lnTo>
                        <a:pt x="2602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1" name="Google Shape;1746;p34">
                  <a:extLst>
                    <a:ext uri="{FF2B5EF4-FFF2-40B4-BE49-F238E27FC236}">
                      <a16:creationId xmlns:a16="http://schemas.microsoft.com/office/drawing/2014/main" id="{E3EF3C2F-C8B2-15E5-BE2C-A1B0AF493B3C}"/>
                    </a:ext>
                  </a:extLst>
                </p:cNvPr>
                <p:cNvSpPr/>
                <p:nvPr/>
              </p:nvSpPr>
              <p:spPr>
                <a:xfrm>
                  <a:off x="2603216" y="1685571"/>
                  <a:ext cx="178467" cy="115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23" h="344" extrusionOk="0">
                      <a:moveTo>
                        <a:pt x="3543" y="1"/>
                      </a:moveTo>
                      <a:lnTo>
                        <a:pt x="2653" y="18"/>
                      </a:lnTo>
                      <a:lnTo>
                        <a:pt x="1336" y="35"/>
                      </a:lnTo>
                      <a:lnTo>
                        <a:pt x="668" y="52"/>
                      </a:lnTo>
                      <a:lnTo>
                        <a:pt x="1" y="104"/>
                      </a:lnTo>
                      <a:lnTo>
                        <a:pt x="326" y="172"/>
                      </a:lnTo>
                      <a:lnTo>
                        <a:pt x="668" y="223"/>
                      </a:lnTo>
                      <a:lnTo>
                        <a:pt x="1318" y="292"/>
                      </a:lnTo>
                      <a:lnTo>
                        <a:pt x="1934" y="343"/>
                      </a:lnTo>
                      <a:lnTo>
                        <a:pt x="2670" y="343"/>
                      </a:lnTo>
                      <a:lnTo>
                        <a:pt x="3338" y="326"/>
                      </a:lnTo>
                      <a:lnTo>
                        <a:pt x="4005" y="275"/>
                      </a:lnTo>
                      <a:lnTo>
                        <a:pt x="4655" y="189"/>
                      </a:lnTo>
                      <a:lnTo>
                        <a:pt x="4997" y="121"/>
                      </a:lnTo>
                      <a:lnTo>
                        <a:pt x="5323" y="52"/>
                      </a:lnTo>
                      <a:lnTo>
                        <a:pt x="4655" y="18"/>
                      </a:lnTo>
                      <a:lnTo>
                        <a:pt x="3988" y="1"/>
                      </a:lnTo>
                      <a:close/>
                    </a:path>
                  </a:pathLst>
                </a:custGeom>
                <a:solidFill>
                  <a:srgbClr val="009CC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2" name="Google Shape;1747;p34">
                  <a:extLst>
                    <a:ext uri="{FF2B5EF4-FFF2-40B4-BE49-F238E27FC236}">
                      <a16:creationId xmlns:a16="http://schemas.microsoft.com/office/drawing/2014/main" id="{CA945574-A2E0-865D-B624-F00A88F70906}"/>
                    </a:ext>
                  </a:extLst>
                </p:cNvPr>
                <p:cNvSpPr/>
                <p:nvPr/>
              </p:nvSpPr>
              <p:spPr>
                <a:xfrm>
                  <a:off x="2599226" y="1719434"/>
                  <a:ext cx="196806" cy="223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70" h="668" extrusionOk="0">
                      <a:moveTo>
                        <a:pt x="5869" y="1"/>
                      </a:moveTo>
                      <a:lnTo>
                        <a:pt x="5134" y="120"/>
                      </a:lnTo>
                      <a:lnTo>
                        <a:pt x="4398" y="223"/>
                      </a:lnTo>
                      <a:lnTo>
                        <a:pt x="3679" y="291"/>
                      </a:lnTo>
                      <a:lnTo>
                        <a:pt x="2943" y="326"/>
                      </a:lnTo>
                      <a:lnTo>
                        <a:pt x="2293" y="343"/>
                      </a:lnTo>
                      <a:lnTo>
                        <a:pt x="1472" y="326"/>
                      </a:lnTo>
                      <a:lnTo>
                        <a:pt x="736" y="274"/>
                      </a:lnTo>
                      <a:lnTo>
                        <a:pt x="0" y="223"/>
                      </a:lnTo>
                      <a:lnTo>
                        <a:pt x="359" y="343"/>
                      </a:lnTo>
                      <a:lnTo>
                        <a:pt x="719" y="445"/>
                      </a:lnTo>
                      <a:lnTo>
                        <a:pt x="1078" y="531"/>
                      </a:lnTo>
                      <a:lnTo>
                        <a:pt x="1455" y="582"/>
                      </a:lnTo>
                      <a:lnTo>
                        <a:pt x="1745" y="617"/>
                      </a:lnTo>
                      <a:lnTo>
                        <a:pt x="2053" y="651"/>
                      </a:lnTo>
                      <a:lnTo>
                        <a:pt x="2344" y="668"/>
                      </a:lnTo>
                      <a:lnTo>
                        <a:pt x="2960" y="668"/>
                      </a:lnTo>
                      <a:lnTo>
                        <a:pt x="3337" y="651"/>
                      </a:lnTo>
                      <a:lnTo>
                        <a:pt x="3713" y="599"/>
                      </a:lnTo>
                      <a:lnTo>
                        <a:pt x="4073" y="548"/>
                      </a:lnTo>
                      <a:lnTo>
                        <a:pt x="4449" y="480"/>
                      </a:lnTo>
                      <a:lnTo>
                        <a:pt x="4808" y="394"/>
                      </a:lnTo>
                      <a:lnTo>
                        <a:pt x="5168" y="291"/>
                      </a:lnTo>
                      <a:lnTo>
                        <a:pt x="5527" y="155"/>
                      </a:lnTo>
                      <a:lnTo>
                        <a:pt x="5869" y="1"/>
                      </a:lnTo>
                      <a:close/>
                    </a:path>
                  </a:pathLst>
                </a:custGeom>
                <a:solidFill>
                  <a:srgbClr val="009CC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3" name="Google Shape;1748;p34">
                  <a:extLst>
                    <a:ext uri="{FF2B5EF4-FFF2-40B4-BE49-F238E27FC236}">
                      <a16:creationId xmlns:a16="http://schemas.microsoft.com/office/drawing/2014/main" id="{AA1FE14E-59F5-D250-2D1D-AF9744DB1594}"/>
                    </a:ext>
                  </a:extLst>
                </p:cNvPr>
                <p:cNvSpPr/>
                <p:nvPr/>
              </p:nvSpPr>
              <p:spPr>
                <a:xfrm>
                  <a:off x="2637079" y="1761311"/>
                  <a:ext cx="130254" cy="178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5" h="532" extrusionOk="0">
                      <a:moveTo>
                        <a:pt x="3885" y="1"/>
                      </a:moveTo>
                      <a:lnTo>
                        <a:pt x="2909" y="103"/>
                      </a:lnTo>
                      <a:lnTo>
                        <a:pt x="1951" y="172"/>
                      </a:lnTo>
                      <a:lnTo>
                        <a:pt x="976" y="223"/>
                      </a:lnTo>
                      <a:lnTo>
                        <a:pt x="0" y="240"/>
                      </a:lnTo>
                      <a:lnTo>
                        <a:pt x="240" y="326"/>
                      </a:lnTo>
                      <a:lnTo>
                        <a:pt x="480" y="394"/>
                      </a:lnTo>
                      <a:lnTo>
                        <a:pt x="719" y="446"/>
                      </a:lnTo>
                      <a:lnTo>
                        <a:pt x="959" y="480"/>
                      </a:lnTo>
                      <a:lnTo>
                        <a:pt x="1301" y="514"/>
                      </a:lnTo>
                      <a:lnTo>
                        <a:pt x="1626" y="531"/>
                      </a:lnTo>
                      <a:lnTo>
                        <a:pt x="1968" y="514"/>
                      </a:lnTo>
                      <a:lnTo>
                        <a:pt x="2225" y="497"/>
                      </a:lnTo>
                      <a:lnTo>
                        <a:pt x="2464" y="463"/>
                      </a:lnTo>
                      <a:lnTo>
                        <a:pt x="2704" y="411"/>
                      </a:lnTo>
                      <a:lnTo>
                        <a:pt x="2961" y="360"/>
                      </a:lnTo>
                      <a:lnTo>
                        <a:pt x="3200" y="292"/>
                      </a:lnTo>
                      <a:lnTo>
                        <a:pt x="3423" y="206"/>
                      </a:lnTo>
                      <a:lnTo>
                        <a:pt x="3662" y="103"/>
                      </a:lnTo>
                      <a:lnTo>
                        <a:pt x="3885" y="1"/>
                      </a:lnTo>
                      <a:close/>
                    </a:path>
                  </a:pathLst>
                </a:custGeom>
                <a:solidFill>
                  <a:srgbClr val="009CC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4" name="Google Shape;1749;p34">
                  <a:extLst>
                    <a:ext uri="{FF2B5EF4-FFF2-40B4-BE49-F238E27FC236}">
                      <a16:creationId xmlns:a16="http://schemas.microsoft.com/office/drawing/2014/main" id="{426A2C4D-B54B-93C4-53C6-827911EF4083}"/>
                    </a:ext>
                  </a:extLst>
                </p:cNvPr>
                <p:cNvSpPr/>
                <p:nvPr/>
              </p:nvSpPr>
              <p:spPr>
                <a:xfrm>
                  <a:off x="2811491" y="1495703"/>
                  <a:ext cx="115905" cy="1658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57" h="4946" extrusionOk="0">
                      <a:moveTo>
                        <a:pt x="3269" y="0"/>
                      </a:moveTo>
                      <a:lnTo>
                        <a:pt x="3200" y="34"/>
                      </a:lnTo>
                      <a:lnTo>
                        <a:pt x="3149" y="86"/>
                      </a:lnTo>
                      <a:lnTo>
                        <a:pt x="2892" y="479"/>
                      </a:lnTo>
                      <a:lnTo>
                        <a:pt x="2653" y="890"/>
                      </a:lnTo>
                      <a:lnTo>
                        <a:pt x="2174" y="1745"/>
                      </a:lnTo>
                      <a:lnTo>
                        <a:pt x="1729" y="2550"/>
                      </a:lnTo>
                      <a:lnTo>
                        <a:pt x="1489" y="2943"/>
                      </a:lnTo>
                      <a:lnTo>
                        <a:pt x="1249" y="3337"/>
                      </a:lnTo>
                      <a:lnTo>
                        <a:pt x="993" y="3696"/>
                      </a:lnTo>
                      <a:lnTo>
                        <a:pt x="702" y="4038"/>
                      </a:lnTo>
                      <a:lnTo>
                        <a:pt x="411" y="4346"/>
                      </a:lnTo>
                      <a:lnTo>
                        <a:pt x="240" y="4500"/>
                      </a:lnTo>
                      <a:lnTo>
                        <a:pt x="69" y="4637"/>
                      </a:lnTo>
                      <a:lnTo>
                        <a:pt x="17" y="4689"/>
                      </a:lnTo>
                      <a:lnTo>
                        <a:pt x="0" y="4757"/>
                      </a:lnTo>
                      <a:lnTo>
                        <a:pt x="17" y="4826"/>
                      </a:lnTo>
                      <a:lnTo>
                        <a:pt x="35" y="4877"/>
                      </a:lnTo>
                      <a:lnTo>
                        <a:pt x="103" y="4928"/>
                      </a:lnTo>
                      <a:lnTo>
                        <a:pt x="171" y="4945"/>
                      </a:lnTo>
                      <a:lnTo>
                        <a:pt x="223" y="4945"/>
                      </a:lnTo>
                      <a:lnTo>
                        <a:pt x="274" y="4911"/>
                      </a:lnTo>
                      <a:lnTo>
                        <a:pt x="462" y="4757"/>
                      </a:lnTo>
                      <a:lnTo>
                        <a:pt x="633" y="4603"/>
                      </a:lnTo>
                      <a:lnTo>
                        <a:pt x="959" y="4261"/>
                      </a:lnTo>
                      <a:lnTo>
                        <a:pt x="1249" y="3901"/>
                      </a:lnTo>
                      <a:lnTo>
                        <a:pt x="1523" y="3525"/>
                      </a:lnTo>
                      <a:lnTo>
                        <a:pt x="1780" y="3131"/>
                      </a:lnTo>
                      <a:lnTo>
                        <a:pt x="2020" y="2721"/>
                      </a:lnTo>
                      <a:lnTo>
                        <a:pt x="2482" y="1899"/>
                      </a:lnTo>
                      <a:lnTo>
                        <a:pt x="2944" y="1078"/>
                      </a:lnTo>
                      <a:lnTo>
                        <a:pt x="3183" y="667"/>
                      </a:lnTo>
                      <a:lnTo>
                        <a:pt x="3440" y="274"/>
                      </a:lnTo>
                      <a:lnTo>
                        <a:pt x="3457" y="205"/>
                      </a:lnTo>
                      <a:lnTo>
                        <a:pt x="3457" y="137"/>
                      </a:lnTo>
                      <a:lnTo>
                        <a:pt x="3440" y="86"/>
                      </a:lnTo>
                      <a:lnTo>
                        <a:pt x="3388" y="34"/>
                      </a:lnTo>
                      <a:lnTo>
                        <a:pt x="3337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5" name="Google Shape;1750;p34">
                  <a:extLst>
                    <a:ext uri="{FF2B5EF4-FFF2-40B4-BE49-F238E27FC236}">
                      <a16:creationId xmlns:a16="http://schemas.microsoft.com/office/drawing/2014/main" id="{E5BCB7D0-CA4F-B30F-F864-E790FE90DAE0}"/>
                    </a:ext>
                  </a:extLst>
                </p:cNvPr>
                <p:cNvSpPr/>
                <p:nvPr/>
              </p:nvSpPr>
              <p:spPr>
                <a:xfrm>
                  <a:off x="2821248" y="1600109"/>
                  <a:ext cx="108461" cy="1468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35" h="4381" extrusionOk="0">
                      <a:moveTo>
                        <a:pt x="3029" y="0"/>
                      </a:moveTo>
                      <a:lnTo>
                        <a:pt x="2978" y="35"/>
                      </a:lnTo>
                      <a:lnTo>
                        <a:pt x="2926" y="69"/>
                      </a:lnTo>
                      <a:lnTo>
                        <a:pt x="2909" y="137"/>
                      </a:lnTo>
                      <a:lnTo>
                        <a:pt x="2824" y="445"/>
                      </a:lnTo>
                      <a:lnTo>
                        <a:pt x="2738" y="753"/>
                      </a:lnTo>
                      <a:lnTo>
                        <a:pt x="2618" y="1044"/>
                      </a:lnTo>
                      <a:lnTo>
                        <a:pt x="2481" y="1335"/>
                      </a:lnTo>
                      <a:lnTo>
                        <a:pt x="2327" y="1609"/>
                      </a:lnTo>
                      <a:lnTo>
                        <a:pt x="2156" y="1883"/>
                      </a:lnTo>
                      <a:lnTo>
                        <a:pt x="1985" y="2139"/>
                      </a:lnTo>
                      <a:lnTo>
                        <a:pt x="1780" y="2379"/>
                      </a:lnTo>
                      <a:lnTo>
                        <a:pt x="1592" y="2618"/>
                      </a:lnTo>
                      <a:lnTo>
                        <a:pt x="1369" y="2841"/>
                      </a:lnTo>
                      <a:lnTo>
                        <a:pt x="941" y="3286"/>
                      </a:lnTo>
                      <a:lnTo>
                        <a:pt x="496" y="3696"/>
                      </a:lnTo>
                      <a:lnTo>
                        <a:pt x="69" y="4090"/>
                      </a:lnTo>
                      <a:lnTo>
                        <a:pt x="17" y="4141"/>
                      </a:lnTo>
                      <a:lnTo>
                        <a:pt x="0" y="4193"/>
                      </a:lnTo>
                      <a:lnTo>
                        <a:pt x="17" y="4261"/>
                      </a:lnTo>
                      <a:lnTo>
                        <a:pt x="52" y="4330"/>
                      </a:lnTo>
                      <a:lnTo>
                        <a:pt x="103" y="4364"/>
                      </a:lnTo>
                      <a:lnTo>
                        <a:pt x="171" y="4381"/>
                      </a:lnTo>
                      <a:lnTo>
                        <a:pt x="240" y="4364"/>
                      </a:lnTo>
                      <a:lnTo>
                        <a:pt x="291" y="4330"/>
                      </a:lnTo>
                      <a:lnTo>
                        <a:pt x="736" y="3936"/>
                      </a:lnTo>
                      <a:lnTo>
                        <a:pt x="1198" y="3508"/>
                      </a:lnTo>
                      <a:lnTo>
                        <a:pt x="1643" y="3063"/>
                      </a:lnTo>
                      <a:lnTo>
                        <a:pt x="1865" y="2807"/>
                      </a:lnTo>
                      <a:lnTo>
                        <a:pt x="2071" y="2567"/>
                      </a:lnTo>
                      <a:lnTo>
                        <a:pt x="2276" y="2310"/>
                      </a:lnTo>
                      <a:lnTo>
                        <a:pt x="2464" y="2037"/>
                      </a:lnTo>
                      <a:lnTo>
                        <a:pt x="2635" y="1763"/>
                      </a:lnTo>
                      <a:lnTo>
                        <a:pt x="2807" y="1472"/>
                      </a:lnTo>
                      <a:lnTo>
                        <a:pt x="2943" y="1164"/>
                      </a:lnTo>
                      <a:lnTo>
                        <a:pt x="3063" y="856"/>
                      </a:lnTo>
                      <a:lnTo>
                        <a:pt x="3166" y="531"/>
                      </a:lnTo>
                      <a:lnTo>
                        <a:pt x="3234" y="206"/>
                      </a:lnTo>
                      <a:lnTo>
                        <a:pt x="3234" y="137"/>
                      </a:lnTo>
                      <a:lnTo>
                        <a:pt x="3200" y="69"/>
                      </a:lnTo>
                      <a:lnTo>
                        <a:pt x="3166" y="17"/>
                      </a:lnTo>
                      <a:lnTo>
                        <a:pt x="3097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6" name="Google Shape;1751;p34">
                  <a:extLst>
                    <a:ext uri="{FF2B5EF4-FFF2-40B4-BE49-F238E27FC236}">
                      <a16:creationId xmlns:a16="http://schemas.microsoft.com/office/drawing/2014/main" id="{442B161B-F2FD-83A4-9311-5F4DFAC3DB0B}"/>
                    </a:ext>
                  </a:extLst>
                </p:cNvPr>
                <p:cNvSpPr/>
                <p:nvPr/>
              </p:nvSpPr>
              <p:spPr>
                <a:xfrm>
                  <a:off x="2469541" y="1512903"/>
                  <a:ext cx="99308" cy="1606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2" h="4792" extrusionOk="0">
                      <a:moveTo>
                        <a:pt x="155" y="0"/>
                      </a:moveTo>
                      <a:lnTo>
                        <a:pt x="103" y="17"/>
                      </a:lnTo>
                      <a:lnTo>
                        <a:pt x="35" y="52"/>
                      </a:lnTo>
                      <a:lnTo>
                        <a:pt x="1" y="103"/>
                      </a:lnTo>
                      <a:lnTo>
                        <a:pt x="1" y="171"/>
                      </a:lnTo>
                      <a:lnTo>
                        <a:pt x="1" y="223"/>
                      </a:lnTo>
                      <a:lnTo>
                        <a:pt x="257" y="805"/>
                      </a:lnTo>
                      <a:lnTo>
                        <a:pt x="514" y="1404"/>
                      </a:lnTo>
                      <a:lnTo>
                        <a:pt x="805" y="2002"/>
                      </a:lnTo>
                      <a:lnTo>
                        <a:pt x="1113" y="2584"/>
                      </a:lnTo>
                      <a:lnTo>
                        <a:pt x="1438" y="3166"/>
                      </a:lnTo>
                      <a:lnTo>
                        <a:pt x="1626" y="3440"/>
                      </a:lnTo>
                      <a:lnTo>
                        <a:pt x="1815" y="3714"/>
                      </a:lnTo>
                      <a:lnTo>
                        <a:pt x="2003" y="3987"/>
                      </a:lnTo>
                      <a:lnTo>
                        <a:pt x="2225" y="4244"/>
                      </a:lnTo>
                      <a:lnTo>
                        <a:pt x="2448" y="4501"/>
                      </a:lnTo>
                      <a:lnTo>
                        <a:pt x="2670" y="4740"/>
                      </a:lnTo>
                      <a:lnTo>
                        <a:pt x="2739" y="4775"/>
                      </a:lnTo>
                      <a:lnTo>
                        <a:pt x="2790" y="4792"/>
                      </a:lnTo>
                      <a:lnTo>
                        <a:pt x="2858" y="4775"/>
                      </a:lnTo>
                      <a:lnTo>
                        <a:pt x="2910" y="4740"/>
                      </a:lnTo>
                      <a:lnTo>
                        <a:pt x="2944" y="4689"/>
                      </a:lnTo>
                      <a:lnTo>
                        <a:pt x="2961" y="4621"/>
                      </a:lnTo>
                      <a:lnTo>
                        <a:pt x="2944" y="4552"/>
                      </a:lnTo>
                      <a:lnTo>
                        <a:pt x="2910" y="4501"/>
                      </a:lnTo>
                      <a:lnTo>
                        <a:pt x="2687" y="4278"/>
                      </a:lnTo>
                      <a:lnTo>
                        <a:pt x="2482" y="4022"/>
                      </a:lnTo>
                      <a:lnTo>
                        <a:pt x="2277" y="3782"/>
                      </a:lnTo>
                      <a:lnTo>
                        <a:pt x="2071" y="3508"/>
                      </a:lnTo>
                      <a:lnTo>
                        <a:pt x="1900" y="3252"/>
                      </a:lnTo>
                      <a:lnTo>
                        <a:pt x="1712" y="2978"/>
                      </a:lnTo>
                      <a:lnTo>
                        <a:pt x="1387" y="2413"/>
                      </a:lnTo>
                      <a:lnTo>
                        <a:pt x="1096" y="1831"/>
                      </a:lnTo>
                      <a:lnTo>
                        <a:pt x="822" y="1250"/>
                      </a:lnTo>
                      <a:lnTo>
                        <a:pt x="326" y="103"/>
                      </a:lnTo>
                      <a:lnTo>
                        <a:pt x="275" y="35"/>
                      </a:lnTo>
                      <a:lnTo>
                        <a:pt x="223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7" name="Google Shape;1752;p34">
                  <a:extLst>
                    <a:ext uri="{FF2B5EF4-FFF2-40B4-BE49-F238E27FC236}">
                      <a16:creationId xmlns:a16="http://schemas.microsoft.com/office/drawing/2014/main" id="{F75EFE2E-31CE-2D87-68FA-AF9558356608}"/>
                    </a:ext>
                  </a:extLst>
                </p:cNvPr>
                <p:cNvSpPr/>
                <p:nvPr/>
              </p:nvSpPr>
              <p:spPr>
                <a:xfrm>
                  <a:off x="2459784" y="1598969"/>
                  <a:ext cx="122811" cy="1818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63" h="5425" extrusionOk="0">
                      <a:moveTo>
                        <a:pt x="121" y="0"/>
                      </a:moveTo>
                      <a:lnTo>
                        <a:pt x="52" y="34"/>
                      </a:lnTo>
                      <a:lnTo>
                        <a:pt x="18" y="86"/>
                      </a:lnTo>
                      <a:lnTo>
                        <a:pt x="1" y="137"/>
                      </a:lnTo>
                      <a:lnTo>
                        <a:pt x="1" y="205"/>
                      </a:lnTo>
                      <a:lnTo>
                        <a:pt x="121" y="582"/>
                      </a:lnTo>
                      <a:lnTo>
                        <a:pt x="240" y="958"/>
                      </a:lnTo>
                      <a:lnTo>
                        <a:pt x="377" y="1318"/>
                      </a:lnTo>
                      <a:lnTo>
                        <a:pt x="531" y="1694"/>
                      </a:lnTo>
                      <a:lnTo>
                        <a:pt x="702" y="2036"/>
                      </a:lnTo>
                      <a:lnTo>
                        <a:pt x="891" y="2396"/>
                      </a:lnTo>
                      <a:lnTo>
                        <a:pt x="1079" y="2721"/>
                      </a:lnTo>
                      <a:lnTo>
                        <a:pt x="1284" y="3063"/>
                      </a:lnTo>
                      <a:lnTo>
                        <a:pt x="1507" y="3388"/>
                      </a:lnTo>
                      <a:lnTo>
                        <a:pt x="1746" y="3696"/>
                      </a:lnTo>
                      <a:lnTo>
                        <a:pt x="1986" y="4004"/>
                      </a:lnTo>
                      <a:lnTo>
                        <a:pt x="2243" y="4312"/>
                      </a:lnTo>
                      <a:lnTo>
                        <a:pt x="2516" y="4586"/>
                      </a:lnTo>
                      <a:lnTo>
                        <a:pt x="2790" y="4877"/>
                      </a:lnTo>
                      <a:lnTo>
                        <a:pt x="3081" y="5134"/>
                      </a:lnTo>
                      <a:lnTo>
                        <a:pt x="3372" y="5390"/>
                      </a:lnTo>
                      <a:lnTo>
                        <a:pt x="3423" y="5425"/>
                      </a:lnTo>
                      <a:lnTo>
                        <a:pt x="3492" y="5425"/>
                      </a:lnTo>
                      <a:lnTo>
                        <a:pt x="3560" y="5407"/>
                      </a:lnTo>
                      <a:lnTo>
                        <a:pt x="3611" y="5356"/>
                      </a:lnTo>
                      <a:lnTo>
                        <a:pt x="3646" y="5305"/>
                      </a:lnTo>
                      <a:lnTo>
                        <a:pt x="3663" y="5236"/>
                      </a:lnTo>
                      <a:lnTo>
                        <a:pt x="3629" y="5185"/>
                      </a:lnTo>
                      <a:lnTo>
                        <a:pt x="3594" y="5134"/>
                      </a:lnTo>
                      <a:lnTo>
                        <a:pt x="3303" y="4877"/>
                      </a:lnTo>
                      <a:lnTo>
                        <a:pt x="3030" y="4620"/>
                      </a:lnTo>
                      <a:lnTo>
                        <a:pt x="2756" y="4364"/>
                      </a:lnTo>
                      <a:lnTo>
                        <a:pt x="2499" y="4073"/>
                      </a:lnTo>
                      <a:lnTo>
                        <a:pt x="2243" y="3799"/>
                      </a:lnTo>
                      <a:lnTo>
                        <a:pt x="2020" y="3491"/>
                      </a:lnTo>
                      <a:lnTo>
                        <a:pt x="1780" y="3183"/>
                      </a:lnTo>
                      <a:lnTo>
                        <a:pt x="1575" y="2875"/>
                      </a:lnTo>
                      <a:lnTo>
                        <a:pt x="1370" y="2550"/>
                      </a:lnTo>
                      <a:lnTo>
                        <a:pt x="1182" y="2225"/>
                      </a:lnTo>
                      <a:lnTo>
                        <a:pt x="1010" y="1882"/>
                      </a:lnTo>
                      <a:lnTo>
                        <a:pt x="839" y="1540"/>
                      </a:lnTo>
                      <a:lnTo>
                        <a:pt x="702" y="1198"/>
                      </a:lnTo>
                      <a:lnTo>
                        <a:pt x="566" y="839"/>
                      </a:lnTo>
                      <a:lnTo>
                        <a:pt x="429" y="479"/>
                      </a:lnTo>
                      <a:lnTo>
                        <a:pt x="326" y="120"/>
                      </a:lnTo>
                      <a:lnTo>
                        <a:pt x="292" y="69"/>
                      </a:lnTo>
                      <a:lnTo>
                        <a:pt x="240" y="17"/>
                      </a:lnTo>
                      <a:lnTo>
                        <a:pt x="189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8" name="Google Shape;1753;p34">
                  <a:extLst>
                    <a:ext uri="{FF2B5EF4-FFF2-40B4-BE49-F238E27FC236}">
                      <a16:creationId xmlns:a16="http://schemas.microsoft.com/office/drawing/2014/main" id="{D0861B95-AA4C-98F1-C28B-DFC99FABA45C}"/>
                    </a:ext>
                  </a:extLst>
                </p:cNvPr>
                <p:cNvSpPr/>
                <p:nvPr/>
              </p:nvSpPr>
              <p:spPr>
                <a:xfrm>
                  <a:off x="2895814" y="1502577"/>
                  <a:ext cx="71179" cy="1096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" h="3269" extrusionOk="0">
                      <a:moveTo>
                        <a:pt x="1318" y="0"/>
                      </a:moveTo>
                      <a:lnTo>
                        <a:pt x="1181" y="17"/>
                      </a:lnTo>
                      <a:lnTo>
                        <a:pt x="1045" y="69"/>
                      </a:lnTo>
                      <a:lnTo>
                        <a:pt x="925" y="137"/>
                      </a:lnTo>
                      <a:lnTo>
                        <a:pt x="805" y="257"/>
                      </a:lnTo>
                      <a:lnTo>
                        <a:pt x="685" y="377"/>
                      </a:lnTo>
                      <a:lnTo>
                        <a:pt x="583" y="531"/>
                      </a:lnTo>
                      <a:lnTo>
                        <a:pt x="497" y="685"/>
                      </a:lnTo>
                      <a:lnTo>
                        <a:pt x="326" y="1010"/>
                      </a:lnTo>
                      <a:lnTo>
                        <a:pt x="206" y="1335"/>
                      </a:lnTo>
                      <a:lnTo>
                        <a:pt x="138" y="1609"/>
                      </a:lnTo>
                      <a:lnTo>
                        <a:pt x="52" y="2002"/>
                      </a:lnTo>
                      <a:lnTo>
                        <a:pt x="18" y="2413"/>
                      </a:lnTo>
                      <a:lnTo>
                        <a:pt x="1" y="2824"/>
                      </a:lnTo>
                      <a:lnTo>
                        <a:pt x="1" y="3234"/>
                      </a:lnTo>
                      <a:lnTo>
                        <a:pt x="360" y="3269"/>
                      </a:lnTo>
                      <a:lnTo>
                        <a:pt x="737" y="3269"/>
                      </a:lnTo>
                      <a:lnTo>
                        <a:pt x="959" y="3252"/>
                      </a:lnTo>
                      <a:lnTo>
                        <a:pt x="1062" y="3234"/>
                      </a:lnTo>
                      <a:lnTo>
                        <a:pt x="1164" y="3200"/>
                      </a:lnTo>
                      <a:lnTo>
                        <a:pt x="1267" y="3149"/>
                      </a:lnTo>
                      <a:lnTo>
                        <a:pt x="1370" y="3080"/>
                      </a:lnTo>
                      <a:lnTo>
                        <a:pt x="1472" y="2995"/>
                      </a:lnTo>
                      <a:lnTo>
                        <a:pt x="1558" y="2909"/>
                      </a:lnTo>
                      <a:lnTo>
                        <a:pt x="1712" y="2721"/>
                      </a:lnTo>
                      <a:lnTo>
                        <a:pt x="1832" y="2516"/>
                      </a:lnTo>
                      <a:lnTo>
                        <a:pt x="1934" y="2310"/>
                      </a:lnTo>
                      <a:lnTo>
                        <a:pt x="2003" y="2088"/>
                      </a:lnTo>
                      <a:lnTo>
                        <a:pt x="2071" y="1848"/>
                      </a:lnTo>
                      <a:lnTo>
                        <a:pt x="2105" y="1626"/>
                      </a:lnTo>
                      <a:lnTo>
                        <a:pt x="2123" y="1386"/>
                      </a:lnTo>
                      <a:lnTo>
                        <a:pt x="2123" y="1147"/>
                      </a:lnTo>
                      <a:lnTo>
                        <a:pt x="2088" y="890"/>
                      </a:lnTo>
                      <a:lnTo>
                        <a:pt x="2054" y="770"/>
                      </a:lnTo>
                      <a:lnTo>
                        <a:pt x="2020" y="651"/>
                      </a:lnTo>
                      <a:lnTo>
                        <a:pt x="1986" y="531"/>
                      </a:lnTo>
                      <a:lnTo>
                        <a:pt x="1917" y="411"/>
                      </a:lnTo>
                      <a:lnTo>
                        <a:pt x="1849" y="308"/>
                      </a:lnTo>
                      <a:lnTo>
                        <a:pt x="1763" y="223"/>
                      </a:lnTo>
                      <a:lnTo>
                        <a:pt x="1609" y="103"/>
                      </a:lnTo>
                      <a:lnTo>
                        <a:pt x="1541" y="52"/>
                      </a:lnTo>
                      <a:lnTo>
                        <a:pt x="1472" y="17"/>
                      </a:lnTo>
                      <a:lnTo>
                        <a:pt x="1387" y="0"/>
                      </a:lnTo>
                      <a:close/>
                    </a:path>
                  </a:pathLst>
                </a:custGeom>
                <a:solidFill>
                  <a:srgbClr val="F4D8B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9" name="Google Shape;1754;p34">
                  <a:extLst>
                    <a:ext uri="{FF2B5EF4-FFF2-40B4-BE49-F238E27FC236}">
                      <a16:creationId xmlns:a16="http://schemas.microsoft.com/office/drawing/2014/main" id="{FAC33EAB-DD6D-74DF-473E-F5D96E9B0687}"/>
                    </a:ext>
                  </a:extLst>
                </p:cNvPr>
                <p:cNvSpPr/>
                <p:nvPr/>
              </p:nvSpPr>
              <p:spPr>
                <a:xfrm>
                  <a:off x="2895814" y="1502577"/>
                  <a:ext cx="71179" cy="1096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" h="3269" fill="none" extrusionOk="0">
                      <a:moveTo>
                        <a:pt x="1763" y="223"/>
                      </a:moveTo>
                      <a:lnTo>
                        <a:pt x="1763" y="223"/>
                      </a:lnTo>
                      <a:lnTo>
                        <a:pt x="1849" y="308"/>
                      </a:lnTo>
                      <a:lnTo>
                        <a:pt x="1917" y="411"/>
                      </a:lnTo>
                      <a:lnTo>
                        <a:pt x="1986" y="531"/>
                      </a:lnTo>
                      <a:lnTo>
                        <a:pt x="2020" y="651"/>
                      </a:lnTo>
                      <a:lnTo>
                        <a:pt x="2054" y="770"/>
                      </a:lnTo>
                      <a:lnTo>
                        <a:pt x="2088" y="890"/>
                      </a:lnTo>
                      <a:lnTo>
                        <a:pt x="2123" y="1147"/>
                      </a:lnTo>
                      <a:lnTo>
                        <a:pt x="2123" y="1147"/>
                      </a:lnTo>
                      <a:lnTo>
                        <a:pt x="2123" y="1386"/>
                      </a:lnTo>
                      <a:lnTo>
                        <a:pt x="2105" y="1626"/>
                      </a:lnTo>
                      <a:lnTo>
                        <a:pt x="2071" y="1848"/>
                      </a:lnTo>
                      <a:lnTo>
                        <a:pt x="2003" y="2088"/>
                      </a:lnTo>
                      <a:lnTo>
                        <a:pt x="1934" y="2310"/>
                      </a:lnTo>
                      <a:lnTo>
                        <a:pt x="1832" y="2516"/>
                      </a:lnTo>
                      <a:lnTo>
                        <a:pt x="1712" y="2721"/>
                      </a:lnTo>
                      <a:lnTo>
                        <a:pt x="1558" y="2909"/>
                      </a:lnTo>
                      <a:lnTo>
                        <a:pt x="1558" y="2909"/>
                      </a:lnTo>
                      <a:lnTo>
                        <a:pt x="1472" y="2995"/>
                      </a:lnTo>
                      <a:lnTo>
                        <a:pt x="1370" y="3080"/>
                      </a:lnTo>
                      <a:lnTo>
                        <a:pt x="1267" y="3149"/>
                      </a:lnTo>
                      <a:lnTo>
                        <a:pt x="1164" y="3200"/>
                      </a:lnTo>
                      <a:lnTo>
                        <a:pt x="1164" y="3200"/>
                      </a:lnTo>
                      <a:lnTo>
                        <a:pt x="1062" y="3234"/>
                      </a:lnTo>
                      <a:lnTo>
                        <a:pt x="959" y="3252"/>
                      </a:lnTo>
                      <a:lnTo>
                        <a:pt x="737" y="3269"/>
                      </a:lnTo>
                      <a:lnTo>
                        <a:pt x="737" y="3269"/>
                      </a:lnTo>
                      <a:lnTo>
                        <a:pt x="360" y="3269"/>
                      </a:lnTo>
                      <a:lnTo>
                        <a:pt x="1" y="3234"/>
                      </a:lnTo>
                      <a:lnTo>
                        <a:pt x="1" y="3234"/>
                      </a:lnTo>
                      <a:lnTo>
                        <a:pt x="1" y="2824"/>
                      </a:lnTo>
                      <a:lnTo>
                        <a:pt x="18" y="2413"/>
                      </a:lnTo>
                      <a:lnTo>
                        <a:pt x="52" y="2002"/>
                      </a:lnTo>
                      <a:lnTo>
                        <a:pt x="138" y="1609"/>
                      </a:lnTo>
                      <a:lnTo>
                        <a:pt x="138" y="1609"/>
                      </a:lnTo>
                      <a:lnTo>
                        <a:pt x="206" y="1335"/>
                      </a:lnTo>
                      <a:lnTo>
                        <a:pt x="326" y="1010"/>
                      </a:lnTo>
                      <a:lnTo>
                        <a:pt x="497" y="685"/>
                      </a:lnTo>
                      <a:lnTo>
                        <a:pt x="583" y="531"/>
                      </a:lnTo>
                      <a:lnTo>
                        <a:pt x="685" y="377"/>
                      </a:lnTo>
                      <a:lnTo>
                        <a:pt x="805" y="257"/>
                      </a:lnTo>
                      <a:lnTo>
                        <a:pt x="925" y="137"/>
                      </a:lnTo>
                      <a:lnTo>
                        <a:pt x="1045" y="69"/>
                      </a:lnTo>
                      <a:lnTo>
                        <a:pt x="1181" y="17"/>
                      </a:lnTo>
                      <a:lnTo>
                        <a:pt x="1318" y="0"/>
                      </a:lnTo>
                      <a:lnTo>
                        <a:pt x="1387" y="0"/>
                      </a:lnTo>
                      <a:lnTo>
                        <a:pt x="1472" y="17"/>
                      </a:lnTo>
                      <a:lnTo>
                        <a:pt x="1541" y="52"/>
                      </a:lnTo>
                      <a:lnTo>
                        <a:pt x="1609" y="103"/>
                      </a:lnTo>
                      <a:lnTo>
                        <a:pt x="1763" y="223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0" name="Google Shape;1755;p34">
                  <a:extLst>
                    <a:ext uri="{FF2B5EF4-FFF2-40B4-BE49-F238E27FC236}">
                      <a16:creationId xmlns:a16="http://schemas.microsoft.com/office/drawing/2014/main" id="{1372CAA9-AD1D-E81C-816B-F7319214D239}"/>
                    </a:ext>
                  </a:extLst>
                </p:cNvPr>
                <p:cNvSpPr/>
                <p:nvPr/>
              </p:nvSpPr>
              <p:spPr>
                <a:xfrm>
                  <a:off x="2919350" y="1547906"/>
                  <a:ext cx="22966" cy="310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5" h="925" extrusionOk="0">
                      <a:moveTo>
                        <a:pt x="394" y="0"/>
                      </a:moveTo>
                      <a:lnTo>
                        <a:pt x="325" y="17"/>
                      </a:lnTo>
                      <a:lnTo>
                        <a:pt x="274" y="34"/>
                      </a:lnTo>
                      <a:lnTo>
                        <a:pt x="223" y="69"/>
                      </a:lnTo>
                      <a:lnTo>
                        <a:pt x="171" y="120"/>
                      </a:lnTo>
                      <a:lnTo>
                        <a:pt x="120" y="171"/>
                      </a:lnTo>
                      <a:lnTo>
                        <a:pt x="86" y="240"/>
                      </a:lnTo>
                      <a:lnTo>
                        <a:pt x="52" y="308"/>
                      </a:lnTo>
                      <a:lnTo>
                        <a:pt x="17" y="394"/>
                      </a:lnTo>
                      <a:lnTo>
                        <a:pt x="0" y="479"/>
                      </a:lnTo>
                      <a:lnTo>
                        <a:pt x="0" y="565"/>
                      </a:lnTo>
                      <a:lnTo>
                        <a:pt x="17" y="650"/>
                      </a:lnTo>
                      <a:lnTo>
                        <a:pt x="35" y="736"/>
                      </a:lnTo>
                      <a:lnTo>
                        <a:pt x="69" y="804"/>
                      </a:lnTo>
                      <a:lnTo>
                        <a:pt x="120" y="856"/>
                      </a:lnTo>
                      <a:lnTo>
                        <a:pt x="171" y="890"/>
                      </a:lnTo>
                      <a:lnTo>
                        <a:pt x="240" y="907"/>
                      </a:lnTo>
                      <a:lnTo>
                        <a:pt x="291" y="924"/>
                      </a:lnTo>
                      <a:lnTo>
                        <a:pt x="343" y="907"/>
                      </a:lnTo>
                      <a:lnTo>
                        <a:pt x="411" y="890"/>
                      </a:lnTo>
                      <a:lnTo>
                        <a:pt x="462" y="856"/>
                      </a:lnTo>
                      <a:lnTo>
                        <a:pt x="514" y="822"/>
                      </a:lnTo>
                      <a:lnTo>
                        <a:pt x="565" y="753"/>
                      </a:lnTo>
                      <a:lnTo>
                        <a:pt x="599" y="702"/>
                      </a:lnTo>
                      <a:lnTo>
                        <a:pt x="633" y="616"/>
                      </a:lnTo>
                      <a:lnTo>
                        <a:pt x="668" y="548"/>
                      </a:lnTo>
                      <a:lnTo>
                        <a:pt x="668" y="445"/>
                      </a:lnTo>
                      <a:lnTo>
                        <a:pt x="685" y="360"/>
                      </a:lnTo>
                      <a:lnTo>
                        <a:pt x="668" y="274"/>
                      </a:lnTo>
                      <a:lnTo>
                        <a:pt x="633" y="206"/>
                      </a:lnTo>
                      <a:lnTo>
                        <a:pt x="599" y="137"/>
                      </a:lnTo>
                      <a:lnTo>
                        <a:pt x="565" y="86"/>
                      </a:lnTo>
                      <a:lnTo>
                        <a:pt x="514" y="34"/>
                      </a:lnTo>
                      <a:lnTo>
                        <a:pt x="445" y="17"/>
                      </a:lnTo>
                      <a:lnTo>
                        <a:pt x="394" y="0"/>
                      </a:lnTo>
                      <a:close/>
                    </a:path>
                  </a:pathLst>
                </a:custGeom>
                <a:solidFill>
                  <a:srgbClr val="EEC7A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1" name="Google Shape;1756;p34">
                  <a:extLst>
                    <a:ext uri="{FF2B5EF4-FFF2-40B4-BE49-F238E27FC236}">
                      <a16:creationId xmlns:a16="http://schemas.microsoft.com/office/drawing/2014/main" id="{C785F49E-A2E5-CCDA-4701-67F4B750A49F}"/>
                    </a:ext>
                  </a:extLst>
                </p:cNvPr>
                <p:cNvSpPr/>
                <p:nvPr/>
              </p:nvSpPr>
              <p:spPr>
                <a:xfrm>
                  <a:off x="2919350" y="1547906"/>
                  <a:ext cx="22966" cy="310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5" h="925" fill="none" extrusionOk="0">
                      <a:moveTo>
                        <a:pt x="394" y="0"/>
                      </a:moveTo>
                      <a:lnTo>
                        <a:pt x="394" y="0"/>
                      </a:lnTo>
                      <a:lnTo>
                        <a:pt x="325" y="17"/>
                      </a:lnTo>
                      <a:lnTo>
                        <a:pt x="274" y="34"/>
                      </a:lnTo>
                      <a:lnTo>
                        <a:pt x="223" y="69"/>
                      </a:lnTo>
                      <a:lnTo>
                        <a:pt x="171" y="120"/>
                      </a:lnTo>
                      <a:lnTo>
                        <a:pt x="120" y="171"/>
                      </a:lnTo>
                      <a:lnTo>
                        <a:pt x="86" y="240"/>
                      </a:lnTo>
                      <a:lnTo>
                        <a:pt x="52" y="308"/>
                      </a:lnTo>
                      <a:lnTo>
                        <a:pt x="17" y="394"/>
                      </a:lnTo>
                      <a:lnTo>
                        <a:pt x="17" y="394"/>
                      </a:lnTo>
                      <a:lnTo>
                        <a:pt x="0" y="479"/>
                      </a:lnTo>
                      <a:lnTo>
                        <a:pt x="0" y="565"/>
                      </a:lnTo>
                      <a:lnTo>
                        <a:pt x="17" y="650"/>
                      </a:lnTo>
                      <a:lnTo>
                        <a:pt x="35" y="736"/>
                      </a:lnTo>
                      <a:lnTo>
                        <a:pt x="69" y="804"/>
                      </a:lnTo>
                      <a:lnTo>
                        <a:pt x="120" y="856"/>
                      </a:lnTo>
                      <a:lnTo>
                        <a:pt x="171" y="890"/>
                      </a:lnTo>
                      <a:lnTo>
                        <a:pt x="240" y="907"/>
                      </a:lnTo>
                      <a:lnTo>
                        <a:pt x="240" y="907"/>
                      </a:lnTo>
                      <a:lnTo>
                        <a:pt x="291" y="924"/>
                      </a:lnTo>
                      <a:lnTo>
                        <a:pt x="291" y="924"/>
                      </a:lnTo>
                      <a:lnTo>
                        <a:pt x="343" y="907"/>
                      </a:lnTo>
                      <a:lnTo>
                        <a:pt x="411" y="890"/>
                      </a:lnTo>
                      <a:lnTo>
                        <a:pt x="462" y="856"/>
                      </a:lnTo>
                      <a:lnTo>
                        <a:pt x="514" y="822"/>
                      </a:lnTo>
                      <a:lnTo>
                        <a:pt x="565" y="753"/>
                      </a:lnTo>
                      <a:lnTo>
                        <a:pt x="599" y="702"/>
                      </a:lnTo>
                      <a:lnTo>
                        <a:pt x="633" y="616"/>
                      </a:lnTo>
                      <a:lnTo>
                        <a:pt x="668" y="548"/>
                      </a:lnTo>
                      <a:lnTo>
                        <a:pt x="668" y="548"/>
                      </a:lnTo>
                      <a:lnTo>
                        <a:pt x="668" y="445"/>
                      </a:lnTo>
                      <a:lnTo>
                        <a:pt x="685" y="360"/>
                      </a:lnTo>
                      <a:lnTo>
                        <a:pt x="668" y="274"/>
                      </a:lnTo>
                      <a:lnTo>
                        <a:pt x="633" y="206"/>
                      </a:lnTo>
                      <a:lnTo>
                        <a:pt x="599" y="137"/>
                      </a:lnTo>
                      <a:lnTo>
                        <a:pt x="565" y="86"/>
                      </a:lnTo>
                      <a:lnTo>
                        <a:pt x="514" y="34"/>
                      </a:lnTo>
                      <a:lnTo>
                        <a:pt x="445" y="17"/>
                      </a:lnTo>
                      <a:lnTo>
                        <a:pt x="445" y="17"/>
                      </a:lnTo>
                      <a:lnTo>
                        <a:pt x="394" y="0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2" name="Google Shape;1757;p34">
                  <a:extLst>
                    <a:ext uri="{FF2B5EF4-FFF2-40B4-BE49-F238E27FC236}">
                      <a16:creationId xmlns:a16="http://schemas.microsoft.com/office/drawing/2014/main" id="{3683829E-F0C7-BC37-6279-6CA751ECC7D2}"/>
                    </a:ext>
                  </a:extLst>
                </p:cNvPr>
                <p:cNvSpPr/>
                <p:nvPr/>
              </p:nvSpPr>
              <p:spPr>
                <a:xfrm>
                  <a:off x="2419048" y="1502577"/>
                  <a:ext cx="70609" cy="1096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6" h="3269" extrusionOk="0">
                      <a:moveTo>
                        <a:pt x="720" y="0"/>
                      </a:moveTo>
                      <a:lnTo>
                        <a:pt x="651" y="17"/>
                      </a:lnTo>
                      <a:lnTo>
                        <a:pt x="583" y="52"/>
                      </a:lnTo>
                      <a:lnTo>
                        <a:pt x="497" y="103"/>
                      </a:lnTo>
                      <a:lnTo>
                        <a:pt x="343" y="223"/>
                      </a:lnTo>
                      <a:lnTo>
                        <a:pt x="258" y="308"/>
                      </a:lnTo>
                      <a:lnTo>
                        <a:pt x="189" y="411"/>
                      </a:lnTo>
                      <a:lnTo>
                        <a:pt x="138" y="531"/>
                      </a:lnTo>
                      <a:lnTo>
                        <a:pt x="87" y="651"/>
                      </a:lnTo>
                      <a:lnTo>
                        <a:pt x="52" y="770"/>
                      </a:lnTo>
                      <a:lnTo>
                        <a:pt x="18" y="890"/>
                      </a:lnTo>
                      <a:lnTo>
                        <a:pt x="1" y="1147"/>
                      </a:lnTo>
                      <a:lnTo>
                        <a:pt x="1" y="1386"/>
                      </a:lnTo>
                      <a:lnTo>
                        <a:pt x="18" y="1626"/>
                      </a:lnTo>
                      <a:lnTo>
                        <a:pt x="52" y="1848"/>
                      </a:lnTo>
                      <a:lnTo>
                        <a:pt x="104" y="2088"/>
                      </a:lnTo>
                      <a:lnTo>
                        <a:pt x="189" y="2310"/>
                      </a:lnTo>
                      <a:lnTo>
                        <a:pt x="292" y="2516"/>
                      </a:lnTo>
                      <a:lnTo>
                        <a:pt x="412" y="2721"/>
                      </a:lnTo>
                      <a:lnTo>
                        <a:pt x="549" y="2909"/>
                      </a:lnTo>
                      <a:lnTo>
                        <a:pt x="634" y="2995"/>
                      </a:lnTo>
                      <a:lnTo>
                        <a:pt x="737" y="3080"/>
                      </a:lnTo>
                      <a:lnTo>
                        <a:pt x="839" y="3149"/>
                      </a:lnTo>
                      <a:lnTo>
                        <a:pt x="959" y="3200"/>
                      </a:lnTo>
                      <a:lnTo>
                        <a:pt x="1062" y="3234"/>
                      </a:lnTo>
                      <a:lnTo>
                        <a:pt x="1165" y="3252"/>
                      </a:lnTo>
                      <a:lnTo>
                        <a:pt x="1370" y="3269"/>
                      </a:lnTo>
                      <a:lnTo>
                        <a:pt x="1746" y="3269"/>
                      </a:lnTo>
                      <a:lnTo>
                        <a:pt x="2106" y="3234"/>
                      </a:lnTo>
                      <a:lnTo>
                        <a:pt x="2106" y="2824"/>
                      </a:lnTo>
                      <a:lnTo>
                        <a:pt x="2089" y="2413"/>
                      </a:lnTo>
                      <a:lnTo>
                        <a:pt x="2054" y="2002"/>
                      </a:lnTo>
                      <a:lnTo>
                        <a:pt x="1986" y="1609"/>
                      </a:lnTo>
                      <a:lnTo>
                        <a:pt x="1900" y="1335"/>
                      </a:lnTo>
                      <a:lnTo>
                        <a:pt x="1781" y="1010"/>
                      </a:lnTo>
                      <a:lnTo>
                        <a:pt x="1627" y="685"/>
                      </a:lnTo>
                      <a:lnTo>
                        <a:pt x="1524" y="531"/>
                      </a:lnTo>
                      <a:lnTo>
                        <a:pt x="1421" y="377"/>
                      </a:lnTo>
                      <a:lnTo>
                        <a:pt x="1319" y="257"/>
                      </a:lnTo>
                      <a:lnTo>
                        <a:pt x="1199" y="137"/>
                      </a:lnTo>
                      <a:lnTo>
                        <a:pt x="1062" y="69"/>
                      </a:lnTo>
                      <a:lnTo>
                        <a:pt x="925" y="17"/>
                      </a:lnTo>
                      <a:lnTo>
                        <a:pt x="788" y="0"/>
                      </a:lnTo>
                      <a:close/>
                    </a:path>
                  </a:pathLst>
                </a:custGeom>
                <a:solidFill>
                  <a:srgbClr val="F4D8B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3" name="Google Shape;1758;p34">
                  <a:extLst>
                    <a:ext uri="{FF2B5EF4-FFF2-40B4-BE49-F238E27FC236}">
                      <a16:creationId xmlns:a16="http://schemas.microsoft.com/office/drawing/2014/main" id="{6F48D94B-4B9C-1831-0EB5-0B06697B0468}"/>
                    </a:ext>
                  </a:extLst>
                </p:cNvPr>
                <p:cNvSpPr/>
                <p:nvPr/>
              </p:nvSpPr>
              <p:spPr>
                <a:xfrm>
                  <a:off x="2419048" y="1502577"/>
                  <a:ext cx="70609" cy="1096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6" h="3269" fill="none" extrusionOk="0">
                      <a:moveTo>
                        <a:pt x="343" y="223"/>
                      </a:moveTo>
                      <a:lnTo>
                        <a:pt x="343" y="223"/>
                      </a:lnTo>
                      <a:lnTo>
                        <a:pt x="258" y="308"/>
                      </a:lnTo>
                      <a:lnTo>
                        <a:pt x="189" y="411"/>
                      </a:lnTo>
                      <a:lnTo>
                        <a:pt x="138" y="531"/>
                      </a:lnTo>
                      <a:lnTo>
                        <a:pt x="87" y="651"/>
                      </a:lnTo>
                      <a:lnTo>
                        <a:pt x="52" y="770"/>
                      </a:lnTo>
                      <a:lnTo>
                        <a:pt x="18" y="890"/>
                      </a:lnTo>
                      <a:lnTo>
                        <a:pt x="1" y="1147"/>
                      </a:lnTo>
                      <a:lnTo>
                        <a:pt x="1" y="1147"/>
                      </a:lnTo>
                      <a:lnTo>
                        <a:pt x="1" y="1386"/>
                      </a:lnTo>
                      <a:lnTo>
                        <a:pt x="18" y="1626"/>
                      </a:lnTo>
                      <a:lnTo>
                        <a:pt x="52" y="1848"/>
                      </a:lnTo>
                      <a:lnTo>
                        <a:pt x="104" y="2088"/>
                      </a:lnTo>
                      <a:lnTo>
                        <a:pt x="189" y="2310"/>
                      </a:lnTo>
                      <a:lnTo>
                        <a:pt x="292" y="2516"/>
                      </a:lnTo>
                      <a:lnTo>
                        <a:pt x="412" y="2721"/>
                      </a:lnTo>
                      <a:lnTo>
                        <a:pt x="549" y="2909"/>
                      </a:lnTo>
                      <a:lnTo>
                        <a:pt x="549" y="2909"/>
                      </a:lnTo>
                      <a:lnTo>
                        <a:pt x="634" y="2995"/>
                      </a:lnTo>
                      <a:lnTo>
                        <a:pt x="737" y="3080"/>
                      </a:lnTo>
                      <a:lnTo>
                        <a:pt x="839" y="3149"/>
                      </a:lnTo>
                      <a:lnTo>
                        <a:pt x="959" y="3200"/>
                      </a:lnTo>
                      <a:lnTo>
                        <a:pt x="959" y="3200"/>
                      </a:lnTo>
                      <a:lnTo>
                        <a:pt x="1062" y="3234"/>
                      </a:lnTo>
                      <a:lnTo>
                        <a:pt x="1165" y="3252"/>
                      </a:lnTo>
                      <a:lnTo>
                        <a:pt x="1370" y="3269"/>
                      </a:lnTo>
                      <a:lnTo>
                        <a:pt x="1370" y="3269"/>
                      </a:lnTo>
                      <a:lnTo>
                        <a:pt x="1746" y="3269"/>
                      </a:lnTo>
                      <a:lnTo>
                        <a:pt x="2106" y="3234"/>
                      </a:lnTo>
                      <a:lnTo>
                        <a:pt x="2106" y="3234"/>
                      </a:lnTo>
                      <a:lnTo>
                        <a:pt x="2106" y="2824"/>
                      </a:lnTo>
                      <a:lnTo>
                        <a:pt x="2089" y="2413"/>
                      </a:lnTo>
                      <a:lnTo>
                        <a:pt x="2054" y="2002"/>
                      </a:lnTo>
                      <a:lnTo>
                        <a:pt x="1986" y="1609"/>
                      </a:lnTo>
                      <a:lnTo>
                        <a:pt x="1986" y="1609"/>
                      </a:lnTo>
                      <a:lnTo>
                        <a:pt x="1900" y="1335"/>
                      </a:lnTo>
                      <a:lnTo>
                        <a:pt x="1781" y="1010"/>
                      </a:lnTo>
                      <a:lnTo>
                        <a:pt x="1627" y="685"/>
                      </a:lnTo>
                      <a:lnTo>
                        <a:pt x="1524" y="531"/>
                      </a:lnTo>
                      <a:lnTo>
                        <a:pt x="1421" y="377"/>
                      </a:lnTo>
                      <a:lnTo>
                        <a:pt x="1319" y="257"/>
                      </a:lnTo>
                      <a:lnTo>
                        <a:pt x="1199" y="137"/>
                      </a:lnTo>
                      <a:lnTo>
                        <a:pt x="1062" y="69"/>
                      </a:lnTo>
                      <a:lnTo>
                        <a:pt x="925" y="17"/>
                      </a:lnTo>
                      <a:lnTo>
                        <a:pt x="788" y="0"/>
                      </a:lnTo>
                      <a:lnTo>
                        <a:pt x="720" y="0"/>
                      </a:lnTo>
                      <a:lnTo>
                        <a:pt x="651" y="17"/>
                      </a:lnTo>
                      <a:lnTo>
                        <a:pt x="583" y="52"/>
                      </a:lnTo>
                      <a:lnTo>
                        <a:pt x="497" y="103"/>
                      </a:lnTo>
                      <a:lnTo>
                        <a:pt x="343" y="223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4" name="Google Shape;1759;p34">
                  <a:extLst>
                    <a:ext uri="{FF2B5EF4-FFF2-40B4-BE49-F238E27FC236}">
                      <a16:creationId xmlns:a16="http://schemas.microsoft.com/office/drawing/2014/main" id="{5FE69E52-6C1D-4559-D700-116948FD5B1C}"/>
                    </a:ext>
                  </a:extLst>
                </p:cNvPr>
                <p:cNvSpPr/>
                <p:nvPr/>
              </p:nvSpPr>
              <p:spPr>
                <a:xfrm>
                  <a:off x="2443724" y="1547906"/>
                  <a:ext cx="22430" cy="310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9" h="925" extrusionOk="0">
                      <a:moveTo>
                        <a:pt x="275" y="0"/>
                      </a:moveTo>
                      <a:lnTo>
                        <a:pt x="223" y="17"/>
                      </a:lnTo>
                      <a:lnTo>
                        <a:pt x="172" y="34"/>
                      </a:lnTo>
                      <a:lnTo>
                        <a:pt x="121" y="86"/>
                      </a:lnTo>
                      <a:lnTo>
                        <a:pt x="69" y="137"/>
                      </a:lnTo>
                      <a:lnTo>
                        <a:pt x="35" y="206"/>
                      </a:lnTo>
                      <a:lnTo>
                        <a:pt x="18" y="274"/>
                      </a:lnTo>
                      <a:lnTo>
                        <a:pt x="1" y="360"/>
                      </a:lnTo>
                      <a:lnTo>
                        <a:pt x="1" y="445"/>
                      </a:lnTo>
                      <a:lnTo>
                        <a:pt x="18" y="548"/>
                      </a:lnTo>
                      <a:lnTo>
                        <a:pt x="35" y="616"/>
                      </a:lnTo>
                      <a:lnTo>
                        <a:pt x="69" y="702"/>
                      </a:lnTo>
                      <a:lnTo>
                        <a:pt x="103" y="753"/>
                      </a:lnTo>
                      <a:lnTo>
                        <a:pt x="155" y="822"/>
                      </a:lnTo>
                      <a:lnTo>
                        <a:pt x="206" y="856"/>
                      </a:lnTo>
                      <a:lnTo>
                        <a:pt x="275" y="890"/>
                      </a:lnTo>
                      <a:lnTo>
                        <a:pt x="326" y="907"/>
                      </a:lnTo>
                      <a:lnTo>
                        <a:pt x="377" y="924"/>
                      </a:lnTo>
                      <a:lnTo>
                        <a:pt x="446" y="907"/>
                      </a:lnTo>
                      <a:lnTo>
                        <a:pt x="497" y="890"/>
                      </a:lnTo>
                      <a:lnTo>
                        <a:pt x="548" y="856"/>
                      </a:lnTo>
                      <a:lnTo>
                        <a:pt x="600" y="804"/>
                      </a:lnTo>
                      <a:lnTo>
                        <a:pt x="634" y="736"/>
                      </a:lnTo>
                      <a:lnTo>
                        <a:pt x="651" y="650"/>
                      </a:lnTo>
                      <a:lnTo>
                        <a:pt x="668" y="565"/>
                      </a:lnTo>
                      <a:lnTo>
                        <a:pt x="668" y="479"/>
                      </a:lnTo>
                      <a:lnTo>
                        <a:pt x="651" y="394"/>
                      </a:lnTo>
                      <a:lnTo>
                        <a:pt x="634" y="308"/>
                      </a:lnTo>
                      <a:lnTo>
                        <a:pt x="600" y="240"/>
                      </a:lnTo>
                      <a:lnTo>
                        <a:pt x="548" y="171"/>
                      </a:lnTo>
                      <a:lnTo>
                        <a:pt x="514" y="120"/>
                      </a:lnTo>
                      <a:lnTo>
                        <a:pt x="463" y="69"/>
                      </a:lnTo>
                      <a:lnTo>
                        <a:pt x="394" y="34"/>
                      </a:lnTo>
                      <a:lnTo>
                        <a:pt x="343" y="17"/>
                      </a:lnTo>
                      <a:lnTo>
                        <a:pt x="275" y="0"/>
                      </a:lnTo>
                      <a:close/>
                    </a:path>
                  </a:pathLst>
                </a:custGeom>
                <a:solidFill>
                  <a:srgbClr val="EEC7A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5" name="Google Shape;1760;p34">
                  <a:extLst>
                    <a:ext uri="{FF2B5EF4-FFF2-40B4-BE49-F238E27FC236}">
                      <a16:creationId xmlns:a16="http://schemas.microsoft.com/office/drawing/2014/main" id="{C4CAF431-80F8-529D-337B-5E667FFA0045}"/>
                    </a:ext>
                  </a:extLst>
                </p:cNvPr>
                <p:cNvSpPr/>
                <p:nvPr/>
              </p:nvSpPr>
              <p:spPr>
                <a:xfrm>
                  <a:off x="2443724" y="1547906"/>
                  <a:ext cx="22430" cy="310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9" h="925" fill="none" extrusionOk="0">
                      <a:moveTo>
                        <a:pt x="275" y="0"/>
                      </a:moveTo>
                      <a:lnTo>
                        <a:pt x="275" y="0"/>
                      </a:lnTo>
                      <a:lnTo>
                        <a:pt x="223" y="17"/>
                      </a:lnTo>
                      <a:lnTo>
                        <a:pt x="223" y="17"/>
                      </a:lnTo>
                      <a:lnTo>
                        <a:pt x="172" y="34"/>
                      </a:lnTo>
                      <a:lnTo>
                        <a:pt x="121" y="86"/>
                      </a:lnTo>
                      <a:lnTo>
                        <a:pt x="69" y="137"/>
                      </a:lnTo>
                      <a:lnTo>
                        <a:pt x="35" y="206"/>
                      </a:lnTo>
                      <a:lnTo>
                        <a:pt x="18" y="274"/>
                      </a:lnTo>
                      <a:lnTo>
                        <a:pt x="1" y="360"/>
                      </a:lnTo>
                      <a:lnTo>
                        <a:pt x="1" y="445"/>
                      </a:lnTo>
                      <a:lnTo>
                        <a:pt x="18" y="548"/>
                      </a:lnTo>
                      <a:lnTo>
                        <a:pt x="18" y="548"/>
                      </a:lnTo>
                      <a:lnTo>
                        <a:pt x="35" y="616"/>
                      </a:lnTo>
                      <a:lnTo>
                        <a:pt x="69" y="702"/>
                      </a:lnTo>
                      <a:lnTo>
                        <a:pt x="103" y="753"/>
                      </a:lnTo>
                      <a:lnTo>
                        <a:pt x="155" y="822"/>
                      </a:lnTo>
                      <a:lnTo>
                        <a:pt x="206" y="856"/>
                      </a:lnTo>
                      <a:lnTo>
                        <a:pt x="275" y="890"/>
                      </a:lnTo>
                      <a:lnTo>
                        <a:pt x="326" y="907"/>
                      </a:lnTo>
                      <a:lnTo>
                        <a:pt x="377" y="924"/>
                      </a:lnTo>
                      <a:lnTo>
                        <a:pt x="377" y="924"/>
                      </a:lnTo>
                      <a:lnTo>
                        <a:pt x="446" y="907"/>
                      </a:lnTo>
                      <a:lnTo>
                        <a:pt x="446" y="907"/>
                      </a:lnTo>
                      <a:lnTo>
                        <a:pt x="497" y="890"/>
                      </a:lnTo>
                      <a:lnTo>
                        <a:pt x="548" y="856"/>
                      </a:lnTo>
                      <a:lnTo>
                        <a:pt x="600" y="804"/>
                      </a:lnTo>
                      <a:lnTo>
                        <a:pt x="634" y="736"/>
                      </a:lnTo>
                      <a:lnTo>
                        <a:pt x="651" y="650"/>
                      </a:lnTo>
                      <a:lnTo>
                        <a:pt x="668" y="565"/>
                      </a:lnTo>
                      <a:lnTo>
                        <a:pt x="668" y="479"/>
                      </a:lnTo>
                      <a:lnTo>
                        <a:pt x="651" y="394"/>
                      </a:lnTo>
                      <a:lnTo>
                        <a:pt x="651" y="394"/>
                      </a:lnTo>
                      <a:lnTo>
                        <a:pt x="634" y="308"/>
                      </a:lnTo>
                      <a:lnTo>
                        <a:pt x="600" y="240"/>
                      </a:lnTo>
                      <a:lnTo>
                        <a:pt x="548" y="171"/>
                      </a:lnTo>
                      <a:lnTo>
                        <a:pt x="514" y="120"/>
                      </a:lnTo>
                      <a:lnTo>
                        <a:pt x="463" y="69"/>
                      </a:lnTo>
                      <a:lnTo>
                        <a:pt x="394" y="34"/>
                      </a:lnTo>
                      <a:lnTo>
                        <a:pt x="343" y="17"/>
                      </a:lnTo>
                      <a:lnTo>
                        <a:pt x="275" y="0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6" name="Google Shape;1761;p34">
                  <a:extLst>
                    <a:ext uri="{FF2B5EF4-FFF2-40B4-BE49-F238E27FC236}">
                      <a16:creationId xmlns:a16="http://schemas.microsoft.com/office/drawing/2014/main" id="{90326F3B-02AB-A5CC-007F-B0445EE054AB}"/>
                    </a:ext>
                  </a:extLst>
                </p:cNvPr>
                <p:cNvSpPr/>
                <p:nvPr/>
              </p:nvSpPr>
              <p:spPr>
                <a:xfrm>
                  <a:off x="629064" y="2560513"/>
                  <a:ext cx="3872594" cy="21715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505" h="64769" extrusionOk="0">
                      <a:moveTo>
                        <a:pt x="0" y="0"/>
                      </a:moveTo>
                      <a:lnTo>
                        <a:pt x="0" y="64768"/>
                      </a:lnTo>
                      <a:lnTo>
                        <a:pt x="115504" y="64768"/>
                      </a:lnTo>
                      <a:lnTo>
                        <a:pt x="115504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7" name="Google Shape;1762;p34">
                  <a:extLst>
                    <a:ext uri="{FF2B5EF4-FFF2-40B4-BE49-F238E27FC236}">
                      <a16:creationId xmlns:a16="http://schemas.microsoft.com/office/drawing/2014/main" id="{616DCF40-01B2-E9C8-C600-379CA56B549E}"/>
                    </a:ext>
                  </a:extLst>
                </p:cNvPr>
                <p:cNvSpPr/>
                <p:nvPr/>
              </p:nvSpPr>
              <p:spPr>
                <a:xfrm>
                  <a:off x="629064" y="2560513"/>
                  <a:ext cx="3872594" cy="2616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505" h="7804" extrusionOk="0">
                      <a:moveTo>
                        <a:pt x="0" y="0"/>
                      </a:moveTo>
                      <a:lnTo>
                        <a:pt x="0" y="7803"/>
                      </a:lnTo>
                      <a:lnTo>
                        <a:pt x="115504" y="7803"/>
                      </a:lnTo>
                      <a:lnTo>
                        <a:pt x="115504" y="0"/>
                      </a:lnTo>
                      <a:close/>
                    </a:path>
                  </a:pathLst>
                </a:custGeom>
                <a:solidFill>
                  <a:srgbClr val="009CC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8" name="Google Shape;1763;p34">
                  <a:extLst>
                    <a:ext uri="{FF2B5EF4-FFF2-40B4-BE49-F238E27FC236}">
                      <a16:creationId xmlns:a16="http://schemas.microsoft.com/office/drawing/2014/main" id="{30C0B588-4113-F7F0-39B2-D9ADCB86FEEF}"/>
                    </a:ext>
                  </a:extLst>
                </p:cNvPr>
                <p:cNvSpPr/>
                <p:nvPr/>
              </p:nvSpPr>
              <p:spPr>
                <a:xfrm>
                  <a:off x="457200" y="2512300"/>
                  <a:ext cx="4216248" cy="218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387" h="6521" extrusionOk="0">
                      <a:moveTo>
                        <a:pt x="1" y="1"/>
                      </a:moveTo>
                      <a:lnTo>
                        <a:pt x="1" y="6521"/>
                      </a:lnTo>
                      <a:lnTo>
                        <a:pt x="117387" y="6521"/>
                      </a:lnTo>
                      <a:lnTo>
                        <a:pt x="117387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9" name="Google Shape;1764;p34">
                  <a:extLst>
                    <a:ext uri="{FF2B5EF4-FFF2-40B4-BE49-F238E27FC236}">
                      <a16:creationId xmlns:a16="http://schemas.microsoft.com/office/drawing/2014/main" id="{FF551E5B-7427-1ACD-CBB5-AF5F39B975C0}"/>
                    </a:ext>
                  </a:extLst>
                </p:cNvPr>
                <p:cNvSpPr/>
                <p:nvPr/>
              </p:nvSpPr>
              <p:spPr>
                <a:xfrm>
                  <a:off x="1241785" y="1807210"/>
                  <a:ext cx="973069" cy="577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023" h="17233" extrusionOk="0">
                      <a:moveTo>
                        <a:pt x="565" y="1"/>
                      </a:moveTo>
                      <a:lnTo>
                        <a:pt x="446" y="18"/>
                      </a:lnTo>
                      <a:lnTo>
                        <a:pt x="343" y="52"/>
                      </a:lnTo>
                      <a:lnTo>
                        <a:pt x="257" y="103"/>
                      </a:lnTo>
                      <a:lnTo>
                        <a:pt x="172" y="172"/>
                      </a:lnTo>
                      <a:lnTo>
                        <a:pt x="103" y="240"/>
                      </a:lnTo>
                      <a:lnTo>
                        <a:pt x="52" y="343"/>
                      </a:lnTo>
                      <a:lnTo>
                        <a:pt x="18" y="446"/>
                      </a:lnTo>
                      <a:lnTo>
                        <a:pt x="1" y="565"/>
                      </a:lnTo>
                      <a:lnTo>
                        <a:pt x="1" y="16685"/>
                      </a:lnTo>
                      <a:lnTo>
                        <a:pt x="18" y="16787"/>
                      </a:lnTo>
                      <a:lnTo>
                        <a:pt x="52" y="16890"/>
                      </a:lnTo>
                      <a:lnTo>
                        <a:pt x="103" y="16993"/>
                      </a:lnTo>
                      <a:lnTo>
                        <a:pt x="172" y="17078"/>
                      </a:lnTo>
                      <a:lnTo>
                        <a:pt x="257" y="17147"/>
                      </a:lnTo>
                      <a:lnTo>
                        <a:pt x="343" y="17198"/>
                      </a:lnTo>
                      <a:lnTo>
                        <a:pt x="446" y="17232"/>
                      </a:lnTo>
                      <a:lnTo>
                        <a:pt x="28577" y="17232"/>
                      </a:lnTo>
                      <a:lnTo>
                        <a:pt x="28680" y="17198"/>
                      </a:lnTo>
                      <a:lnTo>
                        <a:pt x="28783" y="17147"/>
                      </a:lnTo>
                      <a:lnTo>
                        <a:pt x="28868" y="17078"/>
                      </a:lnTo>
                      <a:lnTo>
                        <a:pt x="28937" y="16993"/>
                      </a:lnTo>
                      <a:lnTo>
                        <a:pt x="28988" y="16890"/>
                      </a:lnTo>
                      <a:lnTo>
                        <a:pt x="29022" y="16787"/>
                      </a:lnTo>
                      <a:lnTo>
                        <a:pt x="29022" y="16685"/>
                      </a:lnTo>
                      <a:lnTo>
                        <a:pt x="29022" y="565"/>
                      </a:lnTo>
                      <a:lnTo>
                        <a:pt x="29022" y="446"/>
                      </a:lnTo>
                      <a:lnTo>
                        <a:pt x="28988" y="343"/>
                      </a:lnTo>
                      <a:lnTo>
                        <a:pt x="28937" y="240"/>
                      </a:lnTo>
                      <a:lnTo>
                        <a:pt x="28868" y="172"/>
                      </a:lnTo>
                      <a:lnTo>
                        <a:pt x="28783" y="103"/>
                      </a:lnTo>
                      <a:lnTo>
                        <a:pt x="28680" y="52"/>
                      </a:lnTo>
                      <a:lnTo>
                        <a:pt x="28577" y="18"/>
                      </a:lnTo>
                      <a:lnTo>
                        <a:pt x="28475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0" name="Google Shape;1765;p34">
                  <a:extLst>
                    <a:ext uri="{FF2B5EF4-FFF2-40B4-BE49-F238E27FC236}">
                      <a16:creationId xmlns:a16="http://schemas.microsoft.com/office/drawing/2014/main" id="{51111D4A-DB8B-6A0B-4E37-AE3C9A154C53}"/>
                    </a:ext>
                  </a:extLst>
                </p:cNvPr>
                <p:cNvSpPr/>
                <p:nvPr/>
              </p:nvSpPr>
              <p:spPr>
                <a:xfrm>
                  <a:off x="1623902" y="2199653"/>
                  <a:ext cx="209413" cy="3098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46" h="9241" extrusionOk="0">
                      <a:moveTo>
                        <a:pt x="1626" y="0"/>
                      </a:moveTo>
                      <a:lnTo>
                        <a:pt x="1438" y="17"/>
                      </a:lnTo>
                      <a:lnTo>
                        <a:pt x="1266" y="69"/>
                      </a:lnTo>
                      <a:lnTo>
                        <a:pt x="1095" y="154"/>
                      </a:lnTo>
                      <a:lnTo>
                        <a:pt x="958" y="274"/>
                      </a:lnTo>
                      <a:lnTo>
                        <a:pt x="839" y="394"/>
                      </a:lnTo>
                      <a:lnTo>
                        <a:pt x="736" y="548"/>
                      </a:lnTo>
                      <a:lnTo>
                        <a:pt x="685" y="719"/>
                      </a:lnTo>
                      <a:lnTo>
                        <a:pt x="650" y="907"/>
                      </a:lnTo>
                      <a:lnTo>
                        <a:pt x="0" y="9240"/>
                      </a:lnTo>
                      <a:lnTo>
                        <a:pt x="6246" y="9240"/>
                      </a:lnTo>
                      <a:lnTo>
                        <a:pt x="5596" y="907"/>
                      </a:lnTo>
                      <a:lnTo>
                        <a:pt x="5561" y="719"/>
                      </a:lnTo>
                      <a:lnTo>
                        <a:pt x="5493" y="548"/>
                      </a:lnTo>
                      <a:lnTo>
                        <a:pt x="5407" y="394"/>
                      </a:lnTo>
                      <a:lnTo>
                        <a:pt x="5288" y="274"/>
                      </a:lnTo>
                      <a:lnTo>
                        <a:pt x="5134" y="154"/>
                      </a:lnTo>
                      <a:lnTo>
                        <a:pt x="4980" y="69"/>
                      </a:lnTo>
                      <a:lnTo>
                        <a:pt x="4809" y="17"/>
                      </a:lnTo>
                      <a:lnTo>
                        <a:pt x="4620" y="0"/>
                      </a:lnTo>
                      <a:close/>
                    </a:path>
                  </a:pathLst>
                </a:custGeom>
                <a:solidFill>
                  <a:srgbClr val="43434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1" name="Google Shape;1766;p34">
                  <a:extLst>
                    <a:ext uri="{FF2B5EF4-FFF2-40B4-BE49-F238E27FC236}">
                      <a16:creationId xmlns:a16="http://schemas.microsoft.com/office/drawing/2014/main" id="{807EBF1B-243A-E616-A5B3-647900890991}"/>
                    </a:ext>
                  </a:extLst>
                </p:cNvPr>
                <p:cNvSpPr/>
                <p:nvPr/>
              </p:nvSpPr>
              <p:spPr>
                <a:xfrm>
                  <a:off x="3190725" y="2429117"/>
                  <a:ext cx="697640" cy="803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808" h="2397" extrusionOk="0">
                      <a:moveTo>
                        <a:pt x="0" y="1"/>
                      </a:moveTo>
                      <a:lnTo>
                        <a:pt x="0" y="2396"/>
                      </a:lnTo>
                      <a:lnTo>
                        <a:pt x="20808" y="2396"/>
                      </a:lnTo>
                      <a:lnTo>
                        <a:pt x="20808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2" name="Google Shape;1767;p34">
                  <a:extLst>
                    <a:ext uri="{FF2B5EF4-FFF2-40B4-BE49-F238E27FC236}">
                      <a16:creationId xmlns:a16="http://schemas.microsoft.com/office/drawing/2014/main" id="{F75F19F2-25DF-E71E-AE79-FFB522EFCEB5}"/>
                    </a:ext>
                  </a:extLst>
                </p:cNvPr>
                <p:cNvSpPr/>
                <p:nvPr/>
              </p:nvSpPr>
              <p:spPr>
                <a:xfrm>
                  <a:off x="3190725" y="2264462"/>
                  <a:ext cx="697640" cy="803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808" h="2397" extrusionOk="0">
                      <a:moveTo>
                        <a:pt x="0" y="1"/>
                      </a:moveTo>
                      <a:lnTo>
                        <a:pt x="0" y="2396"/>
                      </a:lnTo>
                      <a:lnTo>
                        <a:pt x="20808" y="2396"/>
                      </a:lnTo>
                      <a:lnTo>
                        <a:pt x="20808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3" name="Google Shape;1768;p34">
                  <a:extLst>
                    <a:ext uri="{FF2B5EF4-FFF2-40B4-BE49-F238E27FC236}">
                      <a16:creationId xmlns:a16="http://schemas.microsoft.com/office/drawing/2014/main" id="{40654CDD-76D0-8613-5AAF-5F2879AE737F}"/>
                    </a:ext>
                  </a:extLst>
                </p:cNvPr>
                <p:cNvSpPr/>
                <p:nvPr/>
              </p:nvSpPr>
              <p:spPr>
                <a:xfrm>
                  <a:off x="3190725" y="2099807"/>
                  <a:ext cx="697640" cy="803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808" h="2397" extrusionOk="0">
                      <a:moveTo>
                        <a:pt x="0" y="1"/>
                      </a:moveTo>
                      <a:lnTo>
                        <a:pt x="0" y="2396"/>
                      </a:lnTo>
                      <a:lnTo>
                        <a:pt x="20808" y="2396"/>
                      </a:lnTo>
                      <a:lnTo>
                        <a:pt x="20808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4" name="Google Shape;1769;p34">
                  <a:extLst>
                    <a:ext uri="{FF2B5EF4-FFF2-40B4-BE49-F238E27FC236}">
                      <a16:creationId xmlns:a16="http://schemas.microsoft.com/office/drawing/2014/main" id="{3400FF7D-0D9C-C5BF-061D-CEE62371DBAD}"/>
                    </a:ext>
                  </a:extLst>
                </p:cNvPr>
                <p:cNvSpPr/>
                <p:nvPr/>
              </p:nvSpPr>
              <p:spPr>
                <a:xfrm>
                  <a:off x="3190725" y="2019508"/>
                  <a:ext cx="16093" cy="4899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" h="14614" extrusionOk="0">
                      <a:moveTo>
                        <a:pt x="0" y="0"/>
                      </a:moveTo>
                      <a:lnTo>
                        <a:pt x="0" y="14613"/>
                      </a:lnTo>
                      <a:lnTo>
                        <a:pt x="479" y="14613"/>
                      </a:lnTo>
                      <a:lnTo>
                        <a:pt x="479" y="0"/>
                      </a:lnTo>
                      <a:close/>
                    </a:path>
                  </a:pathLst>
                </a:custGeom>
                <a:solidFill>
                  <a:srgbClr val="02263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5" name="Google Shape;1770;p34">
                  <a:extLst>
                    <a:ext uri="{FF2B5EF4-FFF2-40B4-BE49-F238E27FC236}">
                      <a16:creationId xmlns:a16="http://schemas.microsoft.com/office/drawing/2014/main" id="{2152CBD7-A94A-7758-359B-5FB7D28EA60F}"/>
                    </a:ext>
                  </a:extLst>
                </p:cNvPr>
                <p:cNvSpPr/>
                <p:nvPr/>
              </p:nvSpPr>
              <p:spPr>
                <a:xfrm>
                  <a:off x="3389779" y="2122204"/>
                  <a:ext cx="276568" cy="390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49" h="1164" extrusionOk="0">
                      <a:moveTo>
                        <a:pt x="1" y="0"/>
                      </a:moveTo>
                      <a:lnTo>
                        <a:pt x="1" y="1164"/>
                      </a:lnTo>
                      <a:lnTo>
                        <a:pt x="8249" y="1164"/>
                      </a:lnTo>
                      <a:lnTo>
                        <a:pt x="8249" y="0"/>
                      </a:lnTo>
                      <a:close/>
                    </a:path>
                  </a:pathLst>
                </a:custGeom>
                <a:solidFill>
                  <a:srgbClr val="F6F9F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6" name="Google Shape;1771;p34">
                  <a:extLst>
                    <a:ext uri="{FF2B5EF4-FFF2-40B4-BE49-F238E27FC236}">
                      <a16:creationId xmlns:a16="http://schemas.microsoft.com/office/drawing/2014/main" id="{5CF4568C-FAF9-3E6A-D809-61FA91ED31B1}"/>
                    </a:ext>
                  </a:extLst>
                </p:cNvPr>
                <p:cNvSpPr/>
                <p:nvPr/>
              </p:nvSpPr>
              <p:spPr>
                <a:xfrm>
                  <a:off x="3389779" y="2285115"/>
                  <a:ext cx="276568" cy="39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49" h="1165" extrusionOk="0">
                      <a:moveTo>
                        <a:pt x="1" y="1"/>
                      </a:moveTo>
                      <a:lnTo>
                        <a:pt x="1" y="1164"/>
                      </a:lnTo>
                      <a:lnTo>
                        <a:pt x="8249" y="1164"/>
                      </a:lnTo>
                      <a:lnTo>
                        <a:pt x="8249" y="1"/>
                      </a:lnTo>
                      <a:close/>
                    </a:path>
                  </a:pathLst>
                </a:custGeom>
                <a:solidFill>
                  <a:srgbClr val="F6F9F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7" name="Google Shape;1772;p34">
                  <a:extLst>
                    <a:ext uri="{FF2B5EF4-FFF2-40B4-BE49-F238E27FC236}">
                      <a16:creationId xmlns:a16="http://schemas.microsoft.com/office/drawing/2014/main" id="{F0CB6978-B556-BD60-65FC-521EBA44DFB1}"/>
                    </a:ext>
                  </a:extLst>
                </p:cNvPr>
                <p:cNvSpPr/>
                <p:nvPr/>
              </p:nvSpPr>
              <p:spPr>
                <a:xfrm>
                  <a:off x="3389779" y="2448061"/>
                  <a:ext cx="276568" cy="39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49" h="1165" extrusionOk="0">
                      <a:moveTo>
                        <a:pt x="1" y="0"/>
                      </a:moveTo>
                      <a:lnTo>
                        <a:pt x="1" y="1164"/>
                      </a:lnTo>
                      <a:lnTo>
                        <a:pt x="8249" y="1164"/>
                      </a:lnTo>
                      <a:lnTo>
                        <a:pt x="8249" y="0"/>
                      </a:lnTo>
                      <a:close/>
                    </a:path>
                  </a:pathLst>
                </a:custGeom>
                <a:solidFill>
                  <a:srgbClr val="F6F9F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8" name="Google Shape;1773;p34">
                  <a:extLst>
                    <a:ext uri="{FF2B5EF4-FFF2-40B4-BE49-F238E27FC236}">
                      <a16:creationId xmlns:a16="http://schemas.microsoft.com/office/drawing/2014/main" id="{FBBB79DF-1645-2611-3775-E35315250E22}"/>
                    </a:ext>
                  </a:extLst>
                </p:cNvPr>
                <p:cNvSpPr/>
                <p:nvPr/>
              </p:nvSpPr>
              <p:spPr>
                <a:xfrm>
                  <a:off x="821123" y="2933379"/>
                  <a:ext cx="641415" cy="6414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31" h="19132" extrusionOk="0">
                      <a:moveTo>
                        <a:pt x="0" y="1"/>
                      </a:moveTo>
                      <a:lnTo>
                        <a:pt x="0" y="19131"/>
                      </a:lnTo>
                      <a:lnTo>
                        <a:pt x="19131" y="19131"/>
                      </a:lnTo>
                      <a:lnTo>
                        <a:pt x="19131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9" name="Google Shape;1774;p34">
                  <a:extLst>
                    <a:ext uri="{FF2B5EF4-FFF2-40B4-BE49-F238E27FC236}">
                      <a16:creationId xmlns:a16="http://schemas.microsoft.com/office/drawing/2014/main" id="{134FECC3-5F32-8F1B-F0A4-9D0B9EBB608A}"/>
                    </a:ext>
                  </a:extLst>
                </p:cNvPr>
                <p:cNvSpPr/>
                <p:nvPr/>
              </p:nvSpPr>
              <p:spPr>
                <a:xfrm>
                  <a:off x="1086160" y="3030912"/>
                  <a:ext cx="111345" cy="4463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21" h="13314" extrusionOk="0">
                      <a:moveTo>
                        <a:pt x="1" y="0"/>
                      </a:moveTo>
                      <a:lnTo>
                        <a:pt x="1" y="13313"/>
                      </a:lnTo>
                      <a:lnTo>
                        <a:pt x="3320" y="13313"/>
                      </a:lnTo>
                      <a:lnTo>
                        <a:pt x="332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0" name="Google Shape;1775;p34">
                  <a:extLst>
                    <a:ext uri="{FF2B5EF4-FFF2-40B4-BE49-F238E27FC236}">
                      <a16:creationId xmlns:a16="http://schemas.microsoft.com/office/drawing/2014/main" id="{623FE0C5-00A7-B0EC-4AE3-92FB196640DE}"/>
                    </a:ext>
                  </a:extLst>
                </p:cNvPr>
                <p:cNvSpPr/>
                <p:nvPr/>
              </p:nvSpPr>
              <p:spPr>
                <a:xfrm>
                  <a:off x="918622" y="3198450"/>
                  <a:ext cx="446385" cy="1113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14" h="3320" extrusionOk="0">
                      <a:moveTo>
                        <a:pt x="1" y="0"/>
                      </a:moveTo>
                      <a:lnTo>
                        <a:pt x="1" y="3320"/>
                      </a:lnTo>
                      <a:lnTo>
                        <a:pt x="13314" y="3320"/>
                      </a:lnTo>
                      <a:lnTo>
                        <a:pt x="13314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cxnSp>
            <p:nvCxnSpPr>
              <p:cNvPr id="7" name="Google Shape;1776;p34">
                <a:extLst>
                  <a:ext uri="{FF2B5EF4-FFF2-40B4-BE49-F238E27FC236}">
                    <a16:creationId xmlns:a16="http://schemas.microsoft.com/office/drawing/2014/main" id="{E60EEE55-D732-CBC0-EADC-73ED2BDF78A9}"/>
                  </a:ext>
                </a:extLst>
              </p:cNvPr>
              <p:cNvCxnSpPr/>
              <p:nvPr/>
            </p:nvCxnSpPr>
            <p:spPr>
              <a:xfrm>
                <a:off x="450313" y="4737425"/>
                <a:ext cx="4230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5" name="Google Shape;1664;p34">
              <a:extLst>
                <a:ext uri="{FF2B5EF4-FFF2-40B4-BE49-F238E27FC236}">
                  <a16:creationId xmlns:a16="http://schemas.microsoft.com/office/drawing/2014/main" id="{B6C6E3A0-E6D5-C22D-EDCC-9BC8BA7AB579}"/>
                </a:ext>
              </a:extLst>
            </p:cNvPr>
            <p:cNvSpPr/>
            <p:nvPr/>
          </p:nvSpPr>
          <p:spPr>
            <a:xfrm>
              <a:off x="4308825" y="2783850"/>
              <a:ext cx="174300" cy="1743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53" name="Google Shape;138;p16">
            <a:extLst>
              <a:ext uri="{FF2B5EF4-FFF2-40B4-BE49-F238E27FC236}">
                <a16:creationId xmlns:a16="http://schemas.microsoft.com/office/drawing/2014/main" id="{E7A55D36-1580-F22A-B762-AFDBEBC17195}"/>
              </a:ext>
            </a:extLst>
          </p:cNvPr>
          <p:cNvSpPr txBox="1">
            <a:spLocks/>
          </p:cNvSpPr>
          <p:nvPr/>
        </p:nvSpPr>
        <p:spPr>
          <a:xfrm>
            <a:off x="603537" y="437625"/>
            <a:ext cx="7138827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"/>
              <a:buNone/>
              <a:defRPr sz="50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"/>
              <a:buNone/>
              <a:defRPr sz="52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"/>
              <a:buNone/>
              <a:defRPr sz="52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"/>
              <a:buNone/>
              <a:defRPr sz="52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"/>
              <a:buNone/>
              <a:defRPr sz="52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"/>
              <a:buNone/>
              <a:defRPr sz="52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"/>
              <a:buNone/>
              <a:defRPr sz="52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"/>
              <a:buNone/>
              <a:defRPr sz="52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"/>
              <a:buNone/>
              <a:defRPr sz="52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pPr algn="ctr"/>
            <a:r>
              <a:rPr lang="es-ES" sz="4400" dirty="0"/>
              <a:t>Roles y Permisos: Recepcionista</a:t>
            </a:r>
            <a:endParaRPr lang="es-PE" sz="4400" dirty="0"/>
          </a:p>
        </p:txBody>
      </p:sp>
    </p:spTree>
    <p:extLst>
      <p:ext uri="{BB962C8B-B14F-4D97-AF65-F5344CB8AC3E}">
        <p14:creationId xmlns:p14="http://schemas.microsoft.com/office/powerpoint/2010/main" val="14436238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p24"/>
          <p:cNvSpPr/>
          <p:nvPr/>
        </p:nvSpPr>
        <p:spPr>
          <a:xfrm>
            <a:off x="5043525" y="3389126"/>
            <a:ext cx="2028900" cy="1409700"/>
          </a:xfrm>
          <a:prstGeom prst="roundRect">
            <a:avLst>
              <a:gd name="adj" fmla="val 16667"/>
            </a:avLst>
          </a:prstGeom>
          <a:solidFill>
            <a:srgbClr val="FE7670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9" name="Google Shape;759;p24"/>
          <p:cNvSpPr/>
          <p:nvPr/>
        </p:nvSpPr>
        <p:spPr>
          <a:xfrm>
            <a:off x="6657900" y="1504950"/>
            <a:ext cx="2028900" cy="1409700"/>
          </a:xfrm>
          <a:prstGeom prst="roundRect">
            <a:avLst>
              <a:gd name="adj" fmla="val 16667"/>
            </a:avLst>
          </a:prstGeom>
          <a:solidFill>
            <a:srgbClr val="C09BD9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0" name="Google Shape;760;p24"/>
          <p:cNvSpPr/>
          <p:nvPr/>
        </p:nvSpPr>
        <p:spPr>
          <a:xfrm>
            <a:off x="4029075" y="1504950"/>
            <a:ext cx="2028900" cy="1409700"/>
          </a:xfrm>
          <a:prstGeom prst="roundRect">
            <a:avLst>
              <a:gd name="adj" fmla="val 16667"/>
            </a:avLst>
          </a:prstGeom>
          <a:solidFill>
            <a:srgbClr val="00E4C9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62" name="Google Shape;762;p24"/>
          <p:cNvGrpSpPr/>
          <p:nvPr/>
        </p:nvGrpSpPr>
        <p:grpSpPr>
          <a:xfrm>
            <a:off x="5221884" y="3062413"/>
            <a:ext cx="1850466" cy="1595625"/>
            <a:chOff x="456813" y="2457450"/>
            <a:chExt cx="1850466" cy="1595625"/>
          </a:xfrm>
        </p:grpSpPr>
        <p:grpSp>
          <p:nvGrpSpPr>
            <p:cNvPr id="763" name="Google Shape;763;p24"/>
            <p:cNvGrpSpPr/>
            <p:nvPr/>
          </p:nvGrpSpPr>
          <p:grpSpPr>
            <a:xfrm>
              <a:off x="456813" y="3228475"/>
              <a:ext cx="1850466" cy="824600"/>
              <a:chOff x="533388" y="3907475"/>
              <a:chExt cx="1850466" cy="824600"/>
            </a:xfrm>
          </p:grpSpPr>
          <p:sp>
            <p:nvSpPr>
              <p:cNvPr id="764" name="Google Shape;764;p24"/>
              <p:cNvSpPr txBox="1"/>
              <p:nvPr/>
            </p:nvSpPr>
            <p:spPr>
              <a:xfrm>
                <a:off x="533388" y="3907475"/>
                <a:ext cx="165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b="1" dirty="0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Historial</a:t>
                </a:r>
                <a:endParaRPr sz="1800" b="1" dirty="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765" name="Google Shape;765;p24"/>
              <p:cNvSpPr txBox="1"/>
              <p:nvPr/>
            </p:nvSpPr>
            <p:spPr>
              <a:xfrm>
                <a:off x="533400" y="4249075"/>
                <a:ext cx="1850454" cy="483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dirty="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Ve diagnostico en el historial</a:t>
                </a:r>
                <a:endParaRPr dirty="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766" name="Google Shape;766;p24"/>
            <p:cNvSpPr/>
            <p:nvPr/>
          </p:nvSpPr>
          <p:spPr>
            <a:xfrm>
              <a:off x="948975" y="2457450"/>
              <a:ext cx="666900" cy="666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03</a:t>
              </a:r>
              <a:endParaRPr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767" name="Google Shape;767;p24"/>
          <p:cNvGrpSpPr/>
          <p:nvPr/>
        </p:nvGrpSpPr>
        <p:grpSpPr>
          <a:xfrm>
            <a:off x="4207445" y="1175600"/>
            <a:ext cx="1773025" cy="1567700"/>
            <a:chOff x="2663141" y="888375"/>
            <a:chExt cx="1773025" cy="1567700"/>
          </a:xfrm>
        </p:grpSpPr>
        <p:grpSp>
          <p:nvGrpSpPr>
            <p:cNvPr id="768" name="Google Shape;768;p24"/>
            <p:cNvGrpSpPr/>
            <p:nvPr/>
          </p:nvGrpSpPr>
          <p:grpSpPr>
            <a:xfrm>
              <a:off x="2663141" y="1555275"/>
              <a:ext cx="1773025" cy="900800"/>
              <a:chOff x="533399" y="1770800"/>
              <a:chExt cx="1773025" cy="900800"/>
            </a:xfrm>
          </p:grpSpPr>
          <p:sp>
            <p:nvSpPr>
              <p:cNvPr id="769" name="Google Shape;769;p24"/>
              <p:cNvSpPr txBox="1"/>
              <p:nvPr/>
            </p:nvSpPr>
            <p:spPr>
              <a:xfrm>
                <a:off x="540981" y="1770800"/>
                <a:ext cx="165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b="1" dirty="0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Pacientes</a:t>
                </a:r>
                <a:endParaRPr sz="1800" b="1" dirty="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770" name="Google Shape;770;p24"/>
              <p:cNvSpPr txBox="1"/>
              <p:nvPr/>
            </p:nvSpPr>
            <p:spPr>
              <a:xfrm>
                <a:off x="533399" y="2188600"/>
                <a:ext cx="1773025" cy="483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dirty="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Registrar y editar  paciente.</a:t>
                </a:r>
                <a:endParaRPr dirty="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771" name="Google Shape;771;p24"/>
            <p:cNvSpPr/>
            <p:nvPr/>
          </p:nvSpPr>
          <p:spPr>
            <a:xfrm>
              <a:off x="3155288" y="888375"/>
              <a:ext cx="666900" cy="6669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01</a:t>
              </a:r>
              <a:endParaRPr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772" name="Google Shape;772;p24"/>
          <p:cNvGrpSpPr/>
          <p:nvPr/>
        </p:nvGrpSpPr>
        <p:grpSpPr>
          <a:xfrm>
            <a:off x="6846747" y="1175600"/>
            <a:ext cx="1651210" cy="1567700"/>
            <a:chOff x="4843022" y="888375"/>
            <a:chExt cx="1651210" cy="1567700"/>
          </a:xfrm>
        </p:grpSpPr>
        <p:grpSp>
          <p:nvGrpSpPr>
            <p:cNvPr id="773" name="Google Shape;773;p24"/>
            <p:cNvGrpSpPr/>
            <p:nvPr/>
          </p:nvGrpSpPr>
          <p:grpSpPr>
            <a:xfrm>
              <a:off x="4843022" y="1631475"/>
              <a:ext cx="1651210" cy="824600"/>
              <a:chOff x="6959413" y="1847000"/>
              <a:chExt cx="1651210" cy="824600"/>
            </a:xfrm>
          </p:grpSpPr>
          <p:sp>
            <p:nvSpPr>
              <p:cNvPr id="774" name="Google Shape;774;p24"/>
              <p:cNvSpPr txBox="1"/>
              <p:nvPr/>
            </p:nvSpPr>
            <p:spPr>
              <a:xfrm>
                <a:off x="6959413" y="1847000"/>
                <a:ext cx="165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b="1" dirty="0">
                    <a:solidFill>
                      <a:srgbClr val="000000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Calendario</a:t>
                </a:r>
                <a:endParaRPr sz="1800" b="1" dirty="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775" name="Google Shape;775;p24"/>
              <p:cNvSpPr txBox="1"/>
              <p:nvPr/>
            </p:nvSpPr>
            <p:spPr>
              <a:xfrm>
                <a:off x="6959423" y="2188600"/>
                <a:ext cx="1651200" cy="483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dirty="0">
                    <a:latin typeface="Roboto"/>
                    <a:ea typeface="Roboto"/>
                    <a:cs typeface="Roboto"/>
                    <a:sym typeface="Roboto"/>
                  </a:rPr>
                  <a:t>Calendario de citas medicas</a:t>
                </a:r>
                <a:endParaRPr dirty="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776" name="Google Shape;776;p24"/>
            <p:cNvSpPr/>
            <p:nvPr/>
          </p:nvSpPr>
          <p:spPr>
            <a:xfrm>
              <a:off x="5348188" y="888375"/>
              <a:ext cx="666900" cy="6669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02</a:t>
              </a:r>
              <a:endParaRPr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cxnSp>
        <p:nvCxnSpPr>
          <p:cNvPr id="783" name="Google Shape;783;p24"/>
          <p:cNvCxnSpPr>
            <a:stCxn id="760" idx="3"/>
            <a:endCxn id="759" idx="1"/>
          </p:cNvCxnSpPr>
          <p:nvPr/>
        </p:nvCxnSpPr>
        <p:spPr>
          <a:xfrm>
            <a:off x="6057975" y="2209800"/>
            <a:ext cx="600000" cy="600"/>
          </a:xfrm>
          <a:prstGeom prst="bentConnector3">
            <a:avLst>
              <a:gd name="adj1" fmla="val 49994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12" name="Google Shape;812;p24"/>
          <p:cNvCxnSpPr>
            <a:cxnSpLocks/>
            <a:endCxn id="760" idx="1"/>
          </p:cNvCxnSpPr>
          <p:nvPr/>
        </p:nvCxnSpPr>
        <p:spPr>
          <a:xfrm>
            <a:off x="2691725" y="2209800"/>
            <a:ext cx="1337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" name="Google Shape;138;p16">
            <a:extLst>
              <a:ext uri="{FF2B5EF4-FFF2-40B4-BE49-F238E27FC236}">
                <a16:creationId xmlns:a16="http://schemas.microsoft.com/office/drawing/2014/main" id="{84F4DC39-0411-CECE-46E1-3B29AC06E73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b="1" dirty="0">
                <a:latin typeface="Fira Sans Extra Condensed" panose="020B0503050000020004" pitchFamily="34" charset="0"/>
              </a:rPr>
              <a:t>Roles y Permisos : Asistente</a:t>
            </a:r>
            <a:endParaRPr sz="4400" b="1" dirty="0">
              <a:latin typeface="Fira Sans Extra Condensed" panose="020B0503050000020004" pitchFamily="34" charset="0"/>
            </a:endParaRPr>
          </a:p>
        </p:txBody>
      </p:sp>
      <p:grpSp>
        <p:nvGrpSpPr>
          <p:cNvPr id="2" name="Google Shape;901;p26">
            <a:extLst>
              <a:ext uri="{FF2B5EF4-FFF2-40B4-BE49-F238E27FC236}">
                <a16:creationId xmlns:a16="http://schemas.microsoft.com/office/drawing/2014/main" id="{A5E29271-26B1-ED27-0427-6614C1ED6A8F}"/>
              </a:ext>
            </a:extLst>
          </p:cNvPr>
          <p:cNvGrpSpPr/>
          <p:nvPr/>
        </p:nvGrpSpPr>
        <p:grpSpPr>
          <a:xfrm>
            <a:off x="367796" y="1629697"/>
            <a:ext cx="2839977" cy="3340509"/>
            <a:chOff x="6092298" y="1071200"/>
            <a:chExt cx="2594502" cy="3300778"/>
          </a:xfrm>
        </p:grpSpPr>
        <p:sp>
          <p:nvSpPr>
            <p:cNvPr id="3" name="Google Shape;902;p26">
              <a:extLst>
                <a:ext uri="{FF2B5EF4-FFF2-40B4-BE49-F238E27FC236}">
                  <a16:creationId xmlns:a16="http://schemas.microsoft.com/office/drawing/2014/main" id="{D5A9CC69-9D71-ACDE-D7CB-A62745843C86}"/>
                </a:ext>
              </a:extLst>
            </p:cNvPr>
            <p:cNvSpPr/>
            <p:nvPr/>
          </p:nvSpPr>
          <p:spPr>
            <a:xfrm>
              <a:off x="8305229" y="2798125"/>
              <a:ext cx="381571" cy="1573842"/>
            </a:xfrm>
            <a:custGeom>
              <a:avLst/>
              <a:gdLst/>
              <a:ahLst/>
              <a:cxnLst/>
              <a:rect l="l" t="t" r="r" b="b"/>
              <a:pathLst>
                <a:path w="10695" h="44113" extrusionOk="0">
                  <a:moveTo>
                    <a:pt x="3473" y="1"/>
                  </a:moveTo>
                  <a:lnTo>
                    <a:pt x="2671" y="936"/>
                  </a:lnTo>
                  <a:lnTo>
                    <a:pt x="0" y="44112"/>
                  </a:lnTo>
                  <a:lnTo>
                    <a:pt x="10694" y="44112"/>
                  </a:lnTo>
                  <a:lnTo>
                    <a:pt x="10643" y="43609"/>
                  </a:lnTo>
                  <a:lnTo>
                    <a:pt x="10571" y="43023"/>
                  </a:lnTo>
                  <a:lnTo>
                    <a:pt x="10479" y="42263"/>
                  </a:lnTo>
                  <a:lnTo>
                    <a:pt x="10345" y="41349"/>
                  </a:lnTo>
                  <a:lnTo>
                    <a:pt x="10181" y="40332"/>
                  </a:lnTo>
                  <a:lnTo>
                    <a:pt x="10088" y="39798"/>
                  </a:lnTo>
                  <a:lnTo>
                    <a:pt x="9986" y="39243"/>
                  </a:lnTo>
                  <a:lnTo>
                    <a:pt x="9873" y="38678"/>
                  </a:lnTo>
                  <a:lnTo>
                    <a:pt x="9760" y="38103"/>
                  </a:lnTo>
                  <a:lnTo>
                    <a:pt x="9626" y="37445"/>
                  </a:lnTo>
                  <a:lnTo>
                    <a:pt x="9493" y="36665"/>
                  </a:lnTo>
                  <a:lnTo>
                    <a:pt x="9349" y="35761"/>
                  </a:lnTo>
                  <a:lnTo>
                    <a:pt x="9205" y="34764"/>
                  </a:lnTo>
                  <a:lnTo>
                    <a:pt x="9051" y="33685"/>
                  </a:lnTo>
                  <a:lnTo>
                    <a:pt x="8907" y="32545"/>
                  </a:lnTo>
                  <a:lnTo>
                    <a:pt x="8763" y="31354"/>
                  </a:lnTo>
                  <a:lnTo>
                    <a:pt x="8619" y="30141"/>
                  </a:lnTo>
                  <a:lnTo>
                    <a:pt x="8486" y="28929"/>
                  </a:lnTo>
                  <a:lnTo>
                    <a:pt x="8363" y="27727"/>
                  </a:lnTo>
                  <a:lnTo>
                    <a:pt x="8239" y="26556"/>
                  </a:lnTo>
                  <a:lnTo>
                    <a:pt x="8136" y="25426"/>
                  </a:lnTo>
                  <a:lnTo>
                    <a:pt x="8054" y="24378"/>
                  </a:lnTo>
                  <a:lnTo>
                    <a:pt x="7972" y="23402"/>
                  </a:lnTo>
                  <a:lnTo>
                    <a:pt x="7921" y="22539"/>
                  </a:lnTo>
                  <a:lnTo>
                    <a:pt x="7880" y="21790"/>
                  </a:lnTo>
                  <a:lnTo>
                    <a:pt x="7869" y="21420"/>
                  </a:lnTo>
                  <a:lnTo>
                    <a:pt x="7839" y="20988"/>
                  </a:lnTo>
                  <a:lnTo>
                    <a:pt x="7746" y="19961"/>
                  </a:lnTo>
                  <a:lnTo>
                    <a:pt x="7623" y="18749"/>
                  </a:lnTo>
                  <a:lnTo>
                    <a:pt x="7469" y="17382"/>
                  </a:lnTo>
                  <a:lnTo>
                    <a:pt x="7284" y="15903"/>
                  </a:lnTo>
                  <a:lnTo>
                    <a:pt x="7078" y="14331"/>
                  </a:lnTo>
                  <a:lnTo>
                    <a:pt x="6863" y="12719"/>
                  </a:lnTo>
                  <a:lnTo>
                    <a:pt x="6637" y="11096"/>
                  </a:lnTo>
                  <a:lnTo>
                    <a:pt x="6400" y="9503"/>
                  </a:lnTo>
                  <a:lnTo>
                    <a:pt x="6164" y="7962"/>
                  </a:lnTo>
                  <a:lnTo>
                    <a:pt x="5938" y="6524"/>
                  </a:lnTo>
                  <a:lnTo>
                    <a:pt x="5722" y="5209"/>
                  </a:lnTo>
                  <a:lnTo>
                    <a:pt x="5527" y="4069"/>
                  </a:lnTo>
                  <a:lnTo>
                    <a:pt x="5342" y="3134"/>
                  </a:lnTo>
                  <a:lnTo>
                    <a:pt x="5270" y="2754"/>
                  </a:lnTo>
                  <a:lnTo>
                    <a:pt x="5198" y="2436"/>
                  </a:lnTo>
                  <a:lnTo>
                    <a:pt x="5137" y="2189"/>
                  </a:lnTo>
                  <a:lnTo>
                    <a:pt x="5075" y="2004"/>
                  </a:lnTo>
                  <a:lnTo>
                    <a:pt x="4972" y="1747"/>
                  </a:lnTo>
                  <a:lnTo>
                    <a:pt x="4859" y="1501"/>
                  </a:lnTo>
                  <a:lnTo>
                    <a:pt x="4736" y="1275"/>
                  </a:lnTo>
                  <a:lnTo>
                    <a:pt x="4603" y="1079"/>
                  </a:lnTo>
                  <a:lnTo>
                    <a:pt x="4469" y="895"/>
                  </a:lnTo>
                  <a:lnTo>
                    <a:pt x="4336" y="730"/>
                  </a:lnTo>
                  <a:lnTo>
                    <a:pt x="4202" y="586"/>
                  </a:lnTo>
                  <a:lnTo>
                    <a:pt x="4079" y="453"/>
                  </a:lnTo>
                  <a:lnTo>
                    <a:pt x="3955" y="340"/>
                  </a:lnTo>
                  <a:lnTo>
                    <a:pt x="3842" y="247"/>
                  </a:lnTo>
                  <a:lnTo>
                    <a:pt x="3647" y="114"/>
                  </a:lnTo>
                  <a:lnTo>
                    <a:pt x="3524" y="32"/>
                  </a:lnTo>
                  <a:lnTo>
                    <a:pt x="3473" y="1"/>
                  </a:lnTo>
                  <a:close/>
                </a:path>
              </a:pathLst>
            </a:custGeom>
            <a:solidFill>
              <a:srgbClr val="00B3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903;p26">
              <a:extLst>
                <a:ext uri="{FF2B5EF4-FFF2-40B4-BE49-F238E27FC236}">
                  <a16:creationId xmlns:a16="http://schemas.microsoft.com/office/drawing/2014/main" id="{A83CA7C6-AAC2-1403-2F83-FE429F725520}"/>
                </a:ext>
              </a:extLst>
            </p:cNvPr>
            <p:cNvSpPr/>
            <p:nvPr/>
          </p:nvSpPr>
          <p:spPr>
            <a:xfrm>
              <a:off x="6092298" y="2760023"/>
              <a:ext cx="424455" cy="1611945"/>
            </a:xfrm>
            <a:custGeom>
              <a:avLst/>
              <a:gdLst/>
              <a:ahLst/>
              <a:cxnLst/>
              <a:rect l="l" t="t" r="r" b="b"/>
              <a:pathLst>
                <a:path w="11897" h="45181" extrusionOk="0">
                  <a:moveTo>
                    <a:pt x="8558" y="0"/>
                  </a:moveTo>
                  <a:lnTo>
                    <a:pt x="8044" y="370"/>
                  </a:lnTo>
                  <a:lnTo>
                    <a:pt x="7603" y="678"/>
                  </a:lnTo>
                  <a:lnTo>
                    <a:pt x="7223" y="935"/>
                  </a:lnTo>
                  <a:lnTo>
                    <a:pt x="7202" y="956"/>
                  </a:lnTo>
                  <a:lnTo>
                    <a:pt x="7171" y="997"/>
                  </a:lnTo>
                  <a:lnTo>
                    <a:pt x="7110" y="1110"/>
                  </a:lnTo>
                  <a:lnTo>
                    <a:pt x="7027" y="1295"/>
                  </a:lnTo>
                  <a:lnTo>
                    <a:pt x="6935" y="1531"/>
                  </a:lnTo>
                  <a:lnTo>
                    <a:pt x="6709" y="2158"/>
                  </a:lnTo>
                  <a:lnTo>
                    <a:pt x="6432" y="2969"/>
                  </a:lnTo>
                  <a:lnTo>
                    <a:pt x="6113" y="3945"/>
                  </a:lnTo>
                  <a:lnTo>
                    <a:pt x="5774" y="5065"/>
                  </a:lnTo>
                  <a:lnTo>
                    <a:pt x="5404" y="6298"/>
                  </a:lnTo>
                  <a:lnTo>
                    <a:pt x="5024" y="7623"/>
                  </a:lnTo>
                  <a:lnTo>
                    <a:pt x="4644" y="9020"/>
                  </a:lnTo>
                  <a:lnTo>
                    <a:pt x="4264" y="10448"/>
                  </a:lnTo>
                  <a:lnTo>
                    <a:pt x="3894" y="11896"/>
                  </a:lnTo>
                  <a:lnTo>
                    <a:pt x="3555" y="13335"/>
                  </a:lnTo>
                  <a:lnTo>
                    <a:pt x="3391" y="14054"/>
                  </a:lnTo>
                  <a:lnTo>
                    <a:pt x="3247" y="14752"/>
                  </a:lnTo>
                  <a:lnTo>
                    <a:pt x="3103" y="15441"/>
                  </a:lnTo>
                  <a:lnTo>
                    <a:pt x="2970" y="16108"/>
                  </a:lnTo>
                  <a:lnTo>
                    <a:pt x="2857" y="16755"/>
                  </a:lnTo>
                  <a:lnTo>
                    <a:pt x="2744" y="17382"/>
                  </a:lnTo>
                  <a:lnTo>
                    <a:pt x="2651" y="17978"/>
                  </a:lnTo>
                  <a:lnTo>
                    <a:pt x="2579" y="18553"/>
                  </a:lnTo>
                  <a:lnTo>
                    <a:pt x="2446" y="19622"/>
                  </a:lnTo>
                  <a:lnTo>
                    <a:pt x="2312" y="20854"/>
                  </a:lnTo>
                  <a:lnTo>
                    <a:pt x="2004" y="23731"/>
                  </a:lnTo>
                  <a:lnTo>
                    <a:pt x="1675" y="26956"/>
                  </a:lnTo>
                  <a:lnTo>
                    <a:pt x="1347" y="30305"/>
                  </a:lnTo>
                  <a:lnTo>
                    <a:pt x="761" y="36448"/>
                  </a:lnTo>
                  <a:lnTo>
                    <a:pt x="401" y="40373"/>
                  </a:lnTo>
                  <a:lnTo>
                    <a:pt x="227" y="42366"/>
                  </a:lnTo>
                  <a:lnTo>
                    <a:pt x="104" y="43876"/>
                  </a:lnTo>
                  <a:lnTo>
                    <a:pt x="1" y="45180"/>
                  </a:lnTo>
                  <a:lnTo>
                    <a:pt x="11897" y="45180"/>
                  </a:lnTo>
                  <a:lnTo>
                    <a:pt x="10161" y="2671"/>
                  </a:lnTo>
                  <a:lnTo>
                    <a:pt x="8558" y="0"/>
                  </a:lnTo>
                  <a:close/>
                </a:path>
              </a:pathLst>
            </a:custGeom>
            <a:solidFill>
              <a:srgbClr val="00B3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904;p26">
              <a:extLst>
                <a:ext uri="{FF2B5EF4-FFF2-40B4-BE49-F238E27FC236}">
                  <a16:creationId xmlns:a16="http://schemas.microsoft.com/office/drawing/2014/main" id="{E08CEEC5-8BD9-69F5-3447-EB18055945F2}"/>
                </a:ext>
              </a:extLst>
            </p:cNvPr>
            <p:cNvSpPr/>
            <p:nvPr/>
          </p:nvSpPr>
          <p:spPr>
            <a:xfrm>
              <a:off x="6397616" y="2377391"/>
              <a:ext cx="2031584" cy="1994586"/>
            </a:xfrm>
            <a:custGeom>
              <a:avLst/>
              <a:gdLst/>
              <a:ahLst/>
              <a:cxnLst/>
              <a:rect l="l" t="t" r="r" b="b"/>
              <a:pathLst>
                <a:path w="56943" h="55906" extrusionOk="0">
                  <a:moveTo>
                    <a:pt x="29904" y="1"/>
                  </a:moveTo>
                  <a:lnTo>
                    <a:pt x="29524" y="11"/>
                  </a:lnTo>
                  <a:lnTo>
                    <a:pt x="29144" y="31"/>
                  </a:lnTo>
                  <a:lnTo>
                    <a:pt x="27973" y="103"/>
                  </a:lnTo>
                  <a:lnTo>
                    <a:pt x="26966" y="155"/>
                  </a:lnTo>
                  <a:lnTo>
                    <a:pt x="26093" y="186"/>
                  </a:lnTo>
                  <a:lnTo>
                    <a:pt x="25323" y="216"/>
                  </a:lnTo>
                  <a:lnTo>
                    <a:pt x="24059" y="257"/>
                  </a:lnTo>
                  <a:lnTo>
                    <a:pt x="23515" y="278"/>
                  </a:lnTo>
                  <a:lnTo>
                    <a:pt x="22991" y="319"/>
                  </a:lnTo>
                  <a:lnTo>
                    <a:pt x="22487" y="370"/>
                  </a:lnTo>
                  <a:lnTo>
                    <a:pt x="21964" y="442"/>
                  </a:lnTo>
                  <a:lnTo>
                    <a:pt x="21409" y="545"/>
                  </a:lnTo>
                  <a:lnTo>
                    <a:pt x="20792" y="679"/>
                  </a:lnTo>
                  <a:lnTo>
                    <a:pt x="20104" y="843"/>
                  </a:lnTo>
                  <a:lnTo>
                    <a:pt x="19323" y="1059"/>
                  </a:lnTo>
                  <a:lnTo>
                    <a:pt x="18419" y="1326"/>
                  </a:lnTo>
                  <a:lnTo>
                    <a:pt x="17382" y="1634"/>
                  </a:lnTo>
                  <a:lnTo>
                    <a:pt x="16745" y="1839"/>
                  </a:lnTo>
                  <a:lnTo>
                    <a:pt x="16139" y="2055"/>
                  </a:lnTo>
                  <a:lnTo>
                    <a:pt x="15574" y="2271"/>
                  </a:lnTo>
                  <a:lnTo>
                    <a:pt x="15019" y="2497"/>
                  </a:lnTo>
                  <a:lnTo>
                    <a:pt x="14485" y="2733"/>
                  </a:lnTo>
                  <a:lnTo>
                    <a:pt x="13961" y="2980"/>
                  </a:lnTo>
                  <a:lnTo>
                    <a:pt x="13447" y="3237"/>
                  </a:lnTo>
                  <a:lnTo>
                    <a:pt x="12934" y="3514"/>
                  </a:lnTo>
                  <a:lnTo>
                    <a:pt x="12420" y="3791"/>
                  </a:lnTo>
                  <a:lnTo>
                    <a:pt x="11896" y="4089"/>
                  </a:lnTo>
                  <a:lnTo>
                    <a:pt x="10797" y="4716"/>
                  </a:lnTo>
                  <a:lnTo>
                    <a:pt x="9605" y="5414"/>
                  </a:lnTo>
                  <a:lnTo>
                    <a:pt x="8290" y="6185"/>
                  </a:lnTo>
                  <a:lnTo>
                    <a:pt x="6677" y="7089"/>
                  </a:lnTo>
                  <a:lnTo>
                    <a:pt x="5157" y="7942"/>
                  </a:lnTo>
                  <a:lnTo>
                    <a:pt x="3750" y="8712"/>
                  </a:lnTo>
                  <a:lnTo>
                    <a:pt x="2507" y="9390"/>
                  </a:lnTo>
                  <a:lnTo>
                    <a:pt x="678" y="10366"/>
                  </a:lnTo>
                  <a:lnTo>
                    <a:pt x="0" y="10725"/>
                  </a:lnTo>
                  <a:lnTo>
                    <a:pt x="82" y="11506"/>
                  </a:lnTo>
                  <a:lnTo>
                    <a:pt x="319" y="13602"/>
                  </a:lnTo>
                  <a:lnTo>
                    <a:pt x="637" y="16673"/>
                  </a:lnTo>
                  <a:lnTo>
                    <a:pt x="1007" y="20382"/>
                  </a:lnTo>
                  <a:lnTo>
                    <a:pt x="1192" y="22365"/>
                  </a:lnTo>
                  <a:lnTo>
                    <a:pt x="1366" y="24378"/>
                  </a:lnTo>
                  <a:lnTo>
                    <a:pt x="1541" y="26381"/>
                  </a:lnTo>
                  <a:lnTo>
                    <a:pt x="1695" y="28323"/>
                  </a:lnTo>
                  <a:lnTo>
                    <a:pt x="1818" y="30162"/>
                  </a:lnTo>
                  <a:lnTo>
                    <a:pt x="1921" y="31857"/>
                  </a:lnTo>
                  <a:lnTo>
                    <a:pt x="1952" y="32637"/>
                  </a:lnTo>
                  <a:lnTo>
                    <a:pt x="1983" y="33377"/>
                  </a:lnTo>
                  <a:lnTo>
                    <a:pt x="2003" y="34045"/>
                  </a:lnTo>
                  <a:lnTo>
                    <a:pt x="2003" y="34651"/>
                  </a:lnTo>
                  <a:lnTo>
                    <a:pt x="2003" y="37332"/>
                  </a:lnTo>
                  <a:lnTo>
                    <a:pt x="1983" y="40568"/>
                  </a:lnTo>
                  <a:lnTo>
                    <a:pt x="1942" y="47584"/>
                  </a:lnTo>
                  <a:lnTo>
                    <a:pt x="1870" y="55905"/>
                  </a:lnTo>
                  <a:lnTo>
                    <a:pt x="54272" y="55905"/>
                  </a:lnTo>
                  <a:lnTo>
                    <a:pt x="54344" y="55176"/>
                  </a:lnTo>
                  <a:lnTo>
                    <a:pt x="54518" y="53183"/>
                  </a:lnTo>
                  <a:lnTo>
                    <a:pt x="54765" y="50255"/>
                  </a:lnTo>
                  <a:lnTo>
                    <a:pt x="54898" y="48540"/>
                  </a:lnTo>
                  <a:lnTo>
                    <a:pt x="55042" y="46721"/>
                  </a:lnTo>
                  <a:lnTo>
                    <a:pt x="55176" y="44821"/>
                  </a:lnTo>
                  <a:lnTo>
                    <a:pt x="55299" y="42890"/>
                  </a:lnTo>
                  <a:lnTo>
                    <a:pt x="55412" y="40969"/>
                  </a:lnTo>
                  <a:lnTo>
                    <a:pt x="55515" y="39099"/>
                  </a:lnTo>
                  <a:lnTo>
                    <a:pt x="55587" y="37322"/>
                  </a:lnTo>
                  <a:lnTo>
                    <a:pt x="55607" y="36479"/>
                  </a:lnTo>
                  <a:lnTo>
                    <a:pt x="55628" y="35668"/>
                  </a:lnTo>
                  <a:lnTo>
                    <a:pt x="55638" y="34908"/>
                  </a:lnTo>
                  <a:lnTo>
                    <a:pt x="55638" y="34189"/>
                  </a:lnTo>
                  <a:lnTo>
                    <a:pt x="55628" y="33521"/>
                  </a:lnTo>
                  <a:lnTo>
                    <a:pt x="55607" y="32915"/>
                  </a:lnTo>
                  <a:lnTo>
                    <a:pt x="55587" y="32319"/>
                  </a:lnTo>
                  <a:lnTo>
                    <a:pt x="55576" y="31662"/>
                  </a:lnTo>
                  <a:lnTo>
                    <a:pt x="55576" y="30973"/>
                  </a:lnTo>
                  <a:lnTo>
                    <a:pt x="55587" y="30244"/>
                  </a:lnTo>
                  <a:lnTo>
                    <a:pt x="55607" y="29484"/>
                  </a:lnTo>
                  <a:lnTo>
                    <a:pt x="55628" y="28682"/>
                  </a:lnTo>
                  <a:lnTo>
                    <a:pt x="55700" y="27018"/>
                  </a:lnTo>
                  <a:lnTo>
                    <a:pt x="55802" y="25292"/>
                  </a:lnTo>
                  <a:lnTo>
                    <a:pt x="55915" y="23536"/>
                  </a:lnTo>
                  <a:lnTo>
                    <a:pt x="56039" y="21769"/>
                  </a:lnTo>
                  <a:lnTo>
                    <a:pt x="56172" y="20053"/>
                  </a:lnTo>
                  <a:lnTo>
                    <a:pt x="56316" y="18399"/>
                  </a:lnTo>
                  <a:lnTo>
                    <a:pt x="56450" y="16858"/>
                  </a:lnTo>
                  <a:lnTo>
                    <a:pt x="56696" y="14229"/>
                  </a:lnTo>
                  <a:lnTo>
                    <a:pt x="56871" y="12451"/>
                  </a:lnTo>
                  <a:lnTo>
                    <a:pt x="56943" y="11794"/>
                  </a:lnTo>
                  <a:lnTo>
                    <a:pt x="55977" y="11167"/>
                  </a:lnTo>
                  <a:lnTo>
                    <a:pt x="54878" y="10448"/>
                  </a:lnTo>
                  <a:lnTo>
                    <a:pt x="53440" y="9544"/>
                  </a:lnTo>
                  <a:lnTo>
                    <a:pt x="52618" y="9041"/>
                  </a:lnTo>
                  <a:lnTo>
                    <a:pt x="51745" y="8507"/>
                  </a:lnTo>
                  <a:lnTo>
                    <a:pt x="50810" y="7952"/>
                  </a:lnTo>
                  <a:lnTo>
                    <a:pt x="49844" y="7387"/>
                  </a:lnTo>
                  <a:lnTo>
                    <a:pt x="48837" y="6812"/>
                  </a:lnTo>
                  <a:lnTo>
                    <a:pt x="47810" y="6236"/>
                  </a:lnTo>
                  <a:lnTo>
                    <a:pt x="46772" y="5671"/>
                  </a:lnTo>
                  <a:lnTo>
                    <a:pt x="45714" y="5117"/>
                  </a:lnTo>
                  <a:lnTo>
                    <a:pt x="45047" y="4767"/>
                  </a:lnTo>
                  <a:lnTo>
                    <a:pt x="44379" y="4439"/>
                  </a:lnTo>
                  <a:lnTo>
                    <a:pt x="43732" y="4120"/>
                  </a:lnTo>
                  <a:lnTo>
                    <a:pt x="43095" y="3812"/>
                  </a:lnTo>
                  <a:lnTo>
                    <a:pt x="42468" y="3514"/>
                  </a:lnTo>
                  <a:lnTo>
                    <a:pt x="41852" y="3237"/>
                  </a:lnTo>
                  <a:lnTo>
                    <a:pt x="41246" y="2959"/>
                  </a:lnTo>
                  <a:lnTo>
                    <a:pt x="40640" y="2702"/>
                  </a:lnTo>
                  <a:lnTo>
                    <a:pt x="40054" y="2456"/>
                  </a:lnTo>
                  <a:lnTo>
                    <a:pt x="39479" y="2220"/>
                  </a:lnTo>
                  <a:lnTo>
                    <a:pt x="38914" y="2004"/>
                  </a:lnTo>
                  <a:lnTo>
                    <a:pt x="38359" y="1788"/>
                  </a:lnTo>
                  <a:lnTo>
                    <a:pt x="37804" y="1593"/>
                  </a:lnTo>
                  <a:lnTo>
                    <a:pt x="37270" y="1408"/>
                  </a:lnTo>
                  <a:lnTo>
                    <a:pt x="36746" y="1233"/>
                  </a:lnTo>
                  <a:lnTo>
                    <a:pt x="36222" y="1069"/>
                  </a:lnTo>
                  <a:lnTo>
                    <a:pt x="35719" y="915"/>
                  </a:lnTo>
                  <a:lnTo>
                    <a:pt x="35216" y="781"/>
                  </a:lnTo>
                  <a:lnTo>
                    <a:pt x="34722" y="648"/>
                  </a:lnTo>
                  <a:lnTo>
                    <a:pt x="34240" y="535"/>
                  </a:lnTo>
                  <a:lnTo>
                    <a:pt x="33767" y="432"/>
                  </a:lnTo>
                  <a:lnTo>
                    <a:pt x="33305" y="340"/>
                  </a:lnTo>
                  <a:lnTo>
                    <a:pt x="32853" y="257"/>
                  </a:lnTo>
                  <a:lnTo>
                    <a:pt x="32411" y="186"/>
                  </a:lnTo>
                  <a:lnTo>
                    <a:pt x="31969" y="134"/>
                  </a:lnTo>
                  <a:lnTo>
                    <a:pt x="31538" y="83"/>
                  </a:lnTo>
                  <a:lnTo>
                    <a:pt x="31117" y="42"/>
                  </a:lnTo>
                  <a:lnTo>
                    <a:pt x="30706" y="21"/>
                  </a:lnTo>
                  <a:lnTo>
                    <a:pt x="30305" y="11"/>
                  </a:lnTo>
                  <a:lnTo>
                    <a:pt x="2990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905;p26">
              <a:extLst>
                <a:ext uri="{FF2B5EF4-FFF2-40B4-BE49-F238E27FC236}">
                  <a16:creationId xmlns:a16="http://schemas.microsoft.com/office/drawing/2014/main" id="{DB04C953-CDF3-84FE-9E52-1C2CA3C56AEF}"/>
                </a:ext>
              </a:extLst>
            </p:cNvPr>
            <p:cNvSpPr/>
            <p:nvPr/>
          </p:nvSpPr>
          <p:spPr>
            <a:xfrm>
              <a:off x="6879924" y="1183724"/>
              <a:ext cx="996187" cy="1853089"/>
            </a:xfrm>
            <a:custGeom>
              <a:avLst/>
              <a:gdLst/>
              <a:ahLst/>
              <a:cxnLst/>
              <a:rect l="l" t="t" r="r" b="b"/>
              <a:pathLst>
                <a:path w="27922" h="51940" extrusionOk="0">
                  <a:moveTo>
                    <a:pt x="14434" y="0"/>
                  </a:moveTo>
                  <a:lnTo>
                    <a:pt x="13982" y="10"/>
                  </a:lnTo>
                  <a:lnTo>
                    <a:pt x="13735" y="31"/>
                  </a:lnTo>
                  <a:lnTo>
                    <a:pt x="13468" y="51"/>
                  </a:lnTo>
                  <a:lnTo>
                    <a:pt x="13180" y="82"/>
                  </a:lnTo>
                  <a:lnTo>
                    <a:pt x="12882" y="123"/>
                  </a:lnTo>
                  <a:lnTo>
                    <a:pt x="12564" y="175"/>
                  </a:lnTo>
                  <a:lnTo>
                    <a:pt x="12225" y="236"/>
                  </a:lnTo>
                  <a:lnTo>
                    <a:pt x="11876" y="318"/>
                  </a:lnTo>
                  <a:lnTo>
                    <a:pt x="11516" y="411"/>
                  </a:lnTo>
                  <a:lnTo>
                    <a:pt x="11136" y="514"/>
                  </a:lnTo>
                  <a:lnTo>
                    <a:pt x="10735" y="627"/>
                  </a:lnTo>
                  <a:lnTo>
                    <a:pt x="10324" y="770"/>
                  </a:lnTo>
                  <a:lnTo>
                    <a:pt x="9903" y="925"/>
                  </a:lnTo>
                  <a:lnTo>
                    <a:pt x="9472" y="1089"/>
                  </a:lnTo>
                  <a:lnTo>
                    <a:pt x="9020" y="1284"/>
                  </a:lnTo>
                  <a:lnTo>
                    <a:pt x="8558" y="1490"/>
                  </a:lnTo>
                  <a:lnTo>
                    <a:pt x="8085" y="1726"/>
                  </a:lnTo>
                  <a:lnTo>
                    <a:pt x="7592" y="1983"/>
                  </a:lnTo>
                  <a:lnTo>
                    <a:pt x="7099" y="2260"/>
                  </a:lnTo>
                  <a:lnTo>
                    <a:pt x="6585" y="2558"/>
                  </a:lnTo>
                  <a:lnTo>
                    <a:pt x="6061" y="2876"/>
                  </a:lnTo>
                  <a:lnTo>
                    <a:pt x="5804" y="3051"/>
                  </a:lnTo>
                  <a:lnTo>
                    <a:pt x="5558" y="3236"/>
                  </a:lnTo>
                  <a:lnTo>
                    <a:pt x="5332" y="3431"/>
                  </a:lnTo>
                  <a:lnTo>
                    <a:pt x="5106" y="3637"/>
                  </a:lnTo>
                  <a:lnTo>
                    <a:pt x="4890" y="3842"/>
                  </a:lnTo>
                  <a:lnTo>
                    <a:pt x="4695" y="4068"/>
                  </a:lnTo>
                  <a:lnTo>
                    <a:pt x="4500" y="4294"/>
                  </a:lnTo>
                  <a:lnTo>
                    <a:pt x="4325" y="4520"/>
                  </a:lnTo>
                  <a:lnTo>
                    <a:pt x="4150" y="4767"/>
                  </a:lnTo>
                  <a:lnTo>
                    <a:pt x="3996" y="5013"/>
                  </a:lnTo>
                  <a:lnTo>
                    <a:pt x="3842" y="5270"/>
                  </a:lnTo>
                  <a:lnTo>
                    <a:pt x="3698" y="5527"/>
                  </a:lnTo>
                  <a:lnTo>
                    <a:pt x="3565" y="5794"/>
                  </a:lnTo>
                  <a:lnTo>
                    <a:pt x="3442" y="6061"/>
                  </a:lnTo>
                  <a:lnTo>
                    <a:pt x="3329" y="6338"/>
                  </a:lnTo>
                  <a:lnTo>
                    <a:pt x="3226" y="6616"/>
                  </a:lnTo>
                  <a:lnTo>
                    <a:pt x="3123" y="6893"/>
                  </a:lnTo>
                  <a:lnTo>
                    <a:pt x="3041" y="7181"/>
                  </a:lnTo>
                  <a:lnTo>
                    <a:pt x="2959" y="7468"/>
                  </a:lnTo>
                  <a:lnTo>
                    <a:pt x="2877" y="7756"/>
                  </a:lnTo>
                  <a:lnTo>
                    <a:pt x="2815" y="8054"/>
                  </a:lnTo>
                  <a:lnTo>
                    <a:pt x="2753" y="8352"/>
                  </a:lnTo>
                  <a:lnTo>
                    <a:pt x="2692" y="8639"/>
                  </a:lnTo>
                  <a:lnTo>
                    <a:pt x="2640" y="8937"/>
                  </a:lnTo>
                  <a:lnTo>
                    <a:pt x="2568" y="9533"/>
                  </a:lnTo>
                  <a:lnTo>
                    <a:pt x="2507" y="10129"/>
                  </a:lnTo>
                  <a:lnTo>
                    <a:pt x="2476" y="10725"/>
                  </a:lnTo>
                  <a:lnTo>
                    <a:pt x="2455" y="11300"/>
                  </a:lnTo>
                  <a:lnTo>
                    <a:pt x="2455" y="11875"/>
                  </a:lnTo>
                  <a:lnTo>
                    <a:pt x="2466" y="12430"/>
                  </a:lnTo>
                  <a:lnTo>
                    <a:pt x="2497" y="12975"/>
                  </a:lnTo>
                  <a:lnTo>
                    <a:pt x="2527" y="13499"/>
                  </a:lnTo>
                  <a:lnTo>
                    <a:pt x="2568" y="13992"/>
                  </a:lnTo>
                  <a:lnTo>
                    <a:pt x="2620" y="14464"/>
                  </a:lnTo>
                  <a:lnTo>
                    <a:pt x="2681" y="14906"/>
                  </a:lnTo>
                  <a:lnTo>
                    <a:pt x="2733" y="15317"/>
                  </a:lnTo>
                  <a:lnTo>
                    <a:pt x="2856" y="16026"/>
                  </a:lnTo>
                  <a:lnTo>
                    <a:pt x="2959" y="16560"/>
                  </a:lnTo>
                  <a:lnTo>
                    <a:pt x="3031" y="16899"/>
                  </a:lnTo>
                  <a:lnTo>
                    <a:pt x="3051" y="17022"/>
                  </a:lnTo>
                  <a:lnTo>
                    <a:pt x="3051" y="17022"/>
                  </a:lnTo>
                  <a:lnTo>
                    <a:pt x="3020" y="16981"/>
                  </a:lnTo>
                  <a:lnTo>
                    <a:pt x="2918" y="16878"/>
                  </a:lnTo>
                  <a:lnTo>
                    <a:pt x="2753" y="16734"/>
                  </a:lnTo>
                  <a:lnTo>
                    <a:pt x="2651" y="16663"/>
                  </a:lnTo>
                  <a:lnTo>
                    <a:pt x="2527" y="16580"/>
                  </a:lnTo>
                  <a:lnTo>
                    <a:pt x="2404" y="16508"/>
                  </a:lnTo>
                  <a:lnTo>
                    <a:pt x="2260" y="16437"/>
                  </a:lnTo>
                  <a:lnTo>
                    <a:pt x="2116" y="16375"/>
                  </a:lnTo>
                  <a:lnTo>
                    <a:pt x="1952" y="16324"/>
                  </a:lnTo>
                  <a:lnTo>
                    <a:pt x="1788" y="16282"/>
                  </a:lnTo>
                  <a:lnTo>
                    <a:pt x="1613" y="16252"/>
                  </a:lnTo>
                  <a:lnTo>
                    <a:pt x="1438" y="16252"/>
                  </a:lnTo>
                  <a:lnTo>
                    <a:pt x="1254" y="16262"/>
                  </a:lnTo>
                  <a:lnTo>
                    <a:pt x="1161" y="16282"/>
                  </a:lnTo>
                  <a:lnTo>
                    <a:pt x="1069" y="16324"/>
                  </a:lnTo>
                  <a:lnTo>
                    <a:pt x="976" y="16375"/>
                  </a:lnTo>
                  <a:lnTo>
                    <a:pt x="894" y="16447"/>
                  </a:lnTo>
                  <a:lnTo>
                    <a:pt x="812" y="16529"/>
                  </a:lnTo>
                  <a:lnTo>
                    <a:pt x="730" y="16621"/>
                  </a:lnTo>
                  <a:lnTo>
                    <a:pt x="647" y="16724"/>
                  </a:lnTo>
                  <a:lnTo>
                    <a:pt x="575" y="16837"/>
                  </a:lnTo>
                  <a:lnTo>
                    <a:pt x="504" y="16971"/>
                  </a:lnTo>
                  <a:lnTo>
                    <a:pt x="442" y="17104"/>
                  </a:lnTo>
                  <a:lnTo>
                    <a:pt x="370" y="17248"/>
                  </a:lnTo>
                  <a:lnTo>
                    <a:pt x="319" y="17402"/>
                  </a:lnTo>
                  <a:lnTo>
                    <a:pt x="257" y="17567"/>
                  </a:lnTo>
                  <a:lnTo>
                    <a:pt x="206" y="17741"/>
                  </a:lnTo>
                  <a:lnTo>
                    <a:pt x="165" y="17916"/>
                  </a:lnTo>
                  <a:lnTo>
                    <a:pt x="123" y="18101"/>
                  </a:lnTo>
                  <a:lnTo>
                    <a:pt x="82" y="18286"/>
                  </a:lnTo>
                  <a:lnTo>
                    <a:pt x="62" y="18481"/>
                  </a:lnTo>
                  <a:lnTo>
                    <a:pt x="31" y="18676"/>
                  </a:lnTo>
                  <a:lnTo>
                    <a:pt x="10" y="18871"/>
                  </a:lnTo>
                  <a:lnTo>
                    <a:pt x="0" y="19077"/>
                  </a:lnTo>
                  <a:lnTo>
                    <a:pt x="0" y="19272"/>
                  </a:lnTo>
                  <a:lnTo>
                    <a:pt x="0" y="19477"/>
                  </a:lnTo>
                  <a:lnTo>
                    <a:pt x="10" y="19683"/>
                  </a:lnTo>
                  <a:lnTo>
                    <a:pt x="21" y="19888"/>
                  </a:lnTo>
                  <a:lnTo>
                    <a:pt x="41" y="20083"/>
                  </a:lnTo>
                  <a:lnTo>
                    <a:pt x="72" y="20289"/>
                  </a:lnTo>
                  <a:lnTo>
                    <a:pt x="113" y="20484"/>
                  </a:lnTo>
                  <a:lnTo>
                    <a:pt x="154" y="20679"/>
                  </a:lnTo>
                  <a:lnTo>
                    <a:pt x="216" y="20864"/>
                  </a:lnTo>
                  <a:lnTo>
                    <a:pt x="278" y="21049"/>
                  </a:lnTo>
                  <a:lnTo>
                    <a:pt x="349" y="21224"/>
                  </a:lnTo>
                  <a:lnTo>
                    <a:pt x="514" y="21583"/>
                  </a:lnTo>
                  <a:lnTo>
                    <a:pt x="668" y="21912"/>
                  </a:lnTo>
                  <a:lnTo>
                    <a:pt x="832" y="22210"/>
                  </a:lnTo>
                  <a:lnTo>
                    <a:pt x="997" y="22487"/>
                  </a:lnTo>
                  <a:lnTo>
                    <a:pt x="1151" y="22744"/>
                  </a:lnTo>
                  <a:lnTo>
                    <a:pt x="1315" y="22980"/>
                  </a:lnTo>
                  <a:lnTo>
                    <a:pt x="1480" y="23196"/>
                  </a:lnTo>
                  <a:lnTo>
                    <a:pt x="1634" y="23391"/>
                  </a:lnTo>
                  <a:lnTo>
                    <a:pt x="1788" y="23556"/>
                  </a:lnTo>
                  <a:lnTo>
                    <a:pt x="1942" y="23720"/>
                  </a:lnTo>
                  <a:lnTo>
                    <a:pt x="2096" y="23854"/>
                  </a:lnTo>
                  <a:lnTo>
                    <a:pt x="2240" y="23977"/>
                  </a:lnTo>
                  <a:lnTo>
                    <a:pt x="2384" y="24080"/>
                  </a:lnTo>
                  <a:lnTo>
                    <a:pt x="2527" y="24172"/>
                  </a:lnTo>
                  <a:lnTo>
                    <a:pt x="2661" y="24254"/>
                  </a:lnTo>
                  <a:lnTo>
                    <a:pt x="2794" y="24326"/>
                  </a:lnTo>
                  <a:lnTo>
                    <a:pt x="2918" y="24377"/>
                  </a:lnTo>
                  <a:lnTo>
                    <a:pt x="3041" y="24419"/>
                  </a:lnTo>
                  <a:lnTo>
                    <a:pt x="3154" y="24460"/>
                  </a:lnTo>
                  <a:lnTo>
                    <a:pt x="3267" y="24490"/>
                  </a:lnTo>
                  <a:lnTo>
                    <a:pt x="3462" y="24521"/>
                  </a:lnTo>
                  <a:lnTo>
                    <a:pt x="3637" y="24532"/>
                  </a:lnTo>
                  <a:lnTo>
                    <a:pt x="3770" y="24521"/>
                  </a:lnTo>
                  <a:lnTo>
                    <a:pt x="3873" y="24511"/>
                  </a:lnTo>
                  <a:lnTo>
                    <a:pt x="3955" y="24490"/>
                  </a:lnTo>
                  <a:lnTo>
                    <a:pt x="3955" y="24501"/>
                  </a:lnTo>
                  <a:lnTo>
                    <a:pt x="3945" y="24552"/>
                  </a:lnTo>
                  <a:lnTo>
                    <a:pt x="3945" y="24675"/>
                  </a:lnTo>
                  <a:lnTo>
                    <a:pt x="3966" y="24891"/>
                  </a:lnTo>
                  <a:lnTo>
                    <a:pt x="4017" y="25240"/>
                  </a:lnTo>
                  <a:lnTo>
                    <a:pt x="4109" y="25733"/>
                  </a:lnTo>
                  <a:lnTo>
                    <a:pt x="4253" y="26411"/>
                  </a:lnTo>
                  <a:lnTo>
                    <a:pt x="4459" y="27295"/>
                  </a:lnTo>
                  <a:lnTo>
                    <a:pt x="4613" y="27901"/>
                  </a:lnTo>
                  <a:lnTo>
                    <a:pt x="4787" y="28466"/>
                  </a:lnTo>
                  <a:lnTo>
                    <a:pt x="4962" y="29011"/>
                  </a:lnTo>
                  <a:lnTo>
                    <a:pt x="5147" y="29504"/>
                  </a:lnTo>
                  <a:lnTo>
                    <a:pt x="5332" y="29976"/>
                  </a:lnTo>
                  <a:lnTo>
                    <a:pt x="5517" y="30408"/>
                  </a:lnTo>
                  <a:lnTo>
                    <a:pt x="5702" y="30798"/>
                  </a:lnTo>
                  <a:lnTo>
                    <a:pt x="5887" y="31158"/>
                  </a:lnTo>
                  <a:lnTo>
                    <a:pt x="6061" y="31486"/>
                  </a:lnTo>
                  <a:lnTo>
                    <a:pt x="6226" y="31784"/>
                  </a:lnTo>
                  <a:lnTo>
                    <a:pt x="6390" y="32041"/>
                  </a:lnTo>
                  <a:lnTo>
                    <a:pt x="6534" y="32277"/>
                  </a:lnTo>
                  <a:lnTo>
                    <a:pt x="6770" y="32627"/>
                  </a:lnTo>
                  <a:lnTo>
                    <a:pt x="6914" y="32853"/>
                  </a:lnTo>
                  <a:lnTo>
                    <a:pt x="7171" y="33284"/>
                  </a:lnTo>
                  <a:lnTo>
                    <a:pt x="7232" y="33397"/>
                  </a:lnTo>
                  <a:lnTo>
                    <a:pt x="7273" y="33469"/>
                  </a:lnTo>
                  <a:lnTo>
                    <a:pt x="7284" y="33500"/>
                  </a:lnTo>
                  <a:lnTo>
                    <a:pt x="7284" y="33510"/>
                  </a:lnTo>
                  <a:lnTo>
                    <a:pt x="7263" y="33510"/>
                  </a:lnTo>
                  <a:lnTo>
                    <a:pt x="7294" y="33541"/>
                  </a:lnTo>
                  <a:lnTo>
                    <a:pt x="7366" y="33633"/>
                  </a:lnTo>
                  <a:lnTo>
                    <a:pt x="7417" y="33695"/>
                  </a:lnTo>
                  <a:lnTo>
                    <a:pt x="7458" y="33777"/>
                  </a:lnTo>
                  <a:lnTo>
                    <a:pt x="7499" y="33859"/>
                  </a:lnTo>
                  <a:lnTo>
                    <a:pt x="7530" y="33952"/>
                  </a:lnTo>
                  <a:lnTo>
                    <a:pt x="7551" y="34065"/>
                  </a:lnTo>
                  <a:lnTo>
                    <a:pt x="7561" y="34167"/>
                  </a:lnTo>
                  <a:lnTo>
                    <a:pt x="7561" y="34280"/>
                  </a:lnTo>
                  <a:lnTo>
                    <a:pt x="7530" y="34404"/>
                  </a:lnTo>
                  <a:lnTo>
                    <a:pt x="7479" y="34527"/>
                  </a:lnTo>
                  <a:lnTo>
                    <a:pt x="7438" y="34589"/>
                  </a:lnTo>
                  <a:lnTo>
                    <a:pt x="7397" y="34650"/>
                  </a:lnTo>
                  <a:lnTo>
                    <a:pt x="7345" y="34712"/>
                  </a:lnTo>
                  <a:lnTo>
                    <a:pt x="7284" y="34774"/>
                  </a:lnTo>
                  <a:lnTo>
                    <a:pt x="7212" y="34835"/>
                  </a:lnTo>
                  <a:lnTo>
                    <a:pt x="7130" y="34897"/>
                  </a:lnTo>
                  <a:lnTo>
                    <a:pt x="6914" y="35041"/>
                  </a:lnTo>
                  <a:lnTo>
                    <a:pt x="6657" y="35195"/>
                  </a:lnTo>
                  <a:lnTo>
                    <a:pt x="6369" y="35339"/>
                  </a:lnTo>
                  <a:lnTo>
                    <a:pt x="6061" y="35493"/>
                  </a:lnTo>
                  <a:lnTo>
                    <a:pt x="5732" y="35636"/>
                  </a:lnTo>
                  <a:lnTo>
                    <a:pt x="5383" y="35780"/>
                  </a:lnTo>
                  <a:lnTo>
                    <a:pt x="4705" y="36047"/>
                  </a:lnTo>
                  <a:lnTo>
                    <a:pt x="4068" y="36284"/>
                  </a:lnTo>
                  <a:lnTo>
                    <a:pt x="3544" y="36469"/>
                  </a:lnTo>
                  <a:lnTo>
                    <a:pt x="3051" y="36633"/>
                  </a:lnTo>
                  <a:lnTo>
                    <a:pt x="3082" y="36777"/>
                  </a:lnTo>
                  <a:lnTo>
                    <a:pt x="3164" y="37208"/>
                  </a:lnTo>
                  <a:lnTo>
                    <a:pt x="3236" y="37506"/>
                  </a:lnTo>
                  <a:lnTo>
                    <a:pt x="3318" y="37866"/>
                  </a:lnTo>
                  <a:lnTo>
                    <a:pt x="3431" y="38277"/>
                  </a:lnTo>
                  <a:lnTo>
                    <a:pt x="3565" y="38739"/>
                  </a:lnTo>
                  <a:lnTo>
                    <a:pt x="3729" y="39242"/>
                  </a:lnTo>
                  <a:lnTo>
                    <a:pt x="3914" y="39787"/>
                  </a:lnTo>
                  <a:lnTo>
                    <a:pt x="4130" y="40362"/>
                  </a:lnTo>
                  <a:lnTo>
                    <a:pt x="4376" y="40978"/>
                  </a:lnTo>
                  <a:lnTo>
                    <a:pt x="4664" y="41615"/>
                  </a:lnTo>
                  <a:lnTo>
                    <a:pt x="4983" y="42273"/>
                  </a:lnTo>
                  <a:lnTo>
                    <a:pt x="5157" y="42612"/>
                  </a:lnTo>
                  <a:lnTo>
                    <a:pt x="5332" y="42951"/>
                  </a:lnTo>
                  <a:lnTo>
                    <a:pt x="5527" y="43300"/>
                  </a:lnTo>
                  <a:lnTo>
                    <a:pt x="5732" y="43649"/>
                  </a:lnTo>
                  <a:lnTo>
                    <a:pt x="5907" y="43927"/>
                  </a:lnTo>
                  <a:lnTo>
                    <a:pt x="6123" y="44214"/>
                  </a:lnTo>
                  <a:lnTo>
                    <a:pt x="6369" y="44522"/>
                  </a:lnTo>
                  <a:lnTo>
                    <a:pt x="6647" y="44831"/>
                  </a:lnTo>
                  <a:lnTo>
                    <a:pt x="6945" y="45159"/>
                  </a:lnTo>
                  <a:lnTo>
                    <a:pt x="7273" y="45488"/>
                  </a:lnTo>
                  <a:lnTo>
                    <a:pt x="7623" y="45827"/>
                  </a:lnTo>
                  <a:lnTo>
                    <a:pt x="7993" y="46166"/>
                  </a:lnTo>
                  <a:lnTo>
                    <a:pt x="8383" y="46505"/>
                  </a:lnTo>
                  <a:lnTo>
                    <a:pt x="8773" y="46854"/>
                  </a:lnTo>
                  <a:lnTo>
                    <a:pt x="9184" y="47193"/>
                  </a:lnTo>
                  <a:lnTo>
                    <a:pt x="9605" y="47543"/>
                  </a:lnTo>
                  <a:lnTo>
                    <a:pt x="10458" y="48221"/>
                  </a:lnTo>
                  <a:lnTo>
                    <a:pt x="11311" y="48878"/>
                  </a:lnTo>
                  <a:lnTo>
                    <a:pt x="12143" y="49495"/>
                  </a:lnTo>
                  <a:lnTo>
                    <a:pt x="12944" y="50080"/>
                  </a:lnTo>
                  <a:lnTo>
                    <a:pt x="13673" y="50594"/>
                  </a:lnTo>
                  <a:lnTo>
                    <a:pt x="14310" y="51046"/>
                  </a:lnTo>
                  <a:lnTo>
                    <a:pt x="15266" y="51703"/>
                  </a:lnTo>
                  <a:lnTo>
                    <a:pt x="15625" y="51939"/>
                  </a:lnTo>
                  <a:lnTo>
                    <a:pt x="15800" y="51868"/>
                  </a:lnTo>
                  <a:lnTo>
                    <a:pt x="16016" y="51775"/>
                  </a:lnTo>
                  <a:lnTo>
                    <a:pt x="16314" y="51631"/>
                  </a:lnTo>
                  <a:lnTo>
                    <a:pt x="16683" y="51436"/>
                  </a:lnTo>
                  <a:lnTo>
                    <a:pt x="17115" y="51190"/>
                  </a:lnTo>
                  <a:lnTo>
                    <a:pt x="17608" y="50881"/>
                  </a:lnTo>
                  <a:lnTo>
                    <a:pt x="17875" y="50696"/>
                  </a:lnTo>
                  <a:lnTo>
                    <a:pt x="18163" y="50501"/>
                  </a:lnTo>
                  <a:lnTo>
                    <a:pt x="18450" y="50286"/>
                  </a:lnTo>
                  <a:lnTo>
                    <a:pt x="18758" y="50049"/>
                  </a:lnTo>
                  <a:lnTo>
                    <a:pt x="19077" y="49792"/>
                  </a:lnTo>
                  <a:lnTo>
                    <a:pt x="19406" y="49525"/>
                  </a:lnTo>
                  <a:lnTo>
                    <a:pt x="19745" y="49227"/>
                  </a:lnTo>
                  <a:lnTo>
                    <a:pt x="20094" y="48909"/>
                  </a:lnTo>
                  <a:lnTo>
                    <a:pt x="20443" y="48580"/>
                  </a:lnTo>
                  <a:lnTo>
                    <a:pt x="20813" y="48221"/>
                  </a:lnTo>
                  <a:lnTo>
                    <a:pt x="21183" y="47830"/>
                  </a:lnTo>
                  <a:lnTo>
                    <a:pt x="21553" y="47430"/>
                  </a:lnTo>
                  <a:lnTo>
                    <a:pt x="21933" y="46998"/>
                  </a:lnTo>
                  <a:lnTo>
                    <a:pt x="22323" y="46536"/>
                  </a:lnTo>
                  <a:lnTo>
                    <a:pt x="22714" y="46053"/>
                  </a:lnTo>
                  <a:lnTo>
                    <a:pt x="23114" y="45550"/>
                  </a:lnTo>
                  <a:lnTo>
                    <a:pt x="23505" y="45016"/>
                  </a:lnTo>
                  <a:lnTo>
                    <a:pt x="23905" y="44451"/>
                  </a:lnTo>
                  <a:lnTo>
                    <a:pt x="24111" y="44153"/>
                  </a:lnTo>
                  <a:lnTo>
                    <a:pt x="24347" y="43773"/>
                  </a:lnTo>
                  <a:lnTo>
                    <a:pt x="24922" y="42817"/>
                  </a:lnTo>
                  <a:lnTo>
                    <a:pt x="25580" y="41687"/>
                  </a:lnTo>
                  <a:lnTo>
                    <a:pt x="26258" y="40516"/>
                  </a:lnTo>
                  <a:lnTo>
                    <a:pt x="27418" y="38462"/>
                  </a:lnTo>
                  <a:lnTo>
                    <a:pt x="27922" y="37568"/>
                  </a:lnTo>
                  <a:lnTo>
                    <a:pt x="27264" y="37239"/>
                  </a:lnTo>
                  <a:lnTo>
                    <a:pt x="26556" y="36879"/>
                  </a:lnTo>
                  <a:lnTo>
                    <a:pt x="25662" y="36448"/>
                  </a:lnTo>
                  <a:lnTo>
                    <a:pt x="24665" y="35986"/>
                  </a:lnTo>
                  <a:lnTo>
                    <a:pt x="24152" y="35760"/>
                  </a:lnTo>
                  <a:lnTo>
                    <a:pt x="23638" y="35534"/>
                  </a:lnTo>
                  <a:lnTo>
                    <a:pt x="23124" y="35328"/>
                  </a:lnTo>
                  <a:lnTo>
                    <a:pt x="22621" y="35133"/>
                  </a:lnTo>
                  <a:lnTo>
                    <a:pt x="22149" y="34969"/>
                  </a:lnTo>
                  <a:lnTo>
                    <a:pt x="21707" y="34825"/>
                  </a:lnTo>
                  <a:lnTo>
                    <a:pt x="21655" y="34815"/>
                  </a:lnTo>
                  <a:lnTo>
                    <a:pt x="21625" y="34784"/>
                  </a:lnTo>
                  <a:lnTo>
                    <a:pt x="21584" y="34753"/>
                  </a:lnTo>
                  <a:lnTo>
                    <a:pt x="21553" y="34712"/>
                  </a:lnTo>
                  <a:lnTo>
                    <a:pt x="21501" y="34619"/>
                  </a:lnTo>
                  <a:lnTo>
                    <a:pt x="21471" y="34506"/>
                  </a:lnTo>
                  <a:lnTo>
                    <a:pt x="21440" y="34373"/>
                  </a:lnTo>
                  <a:lnTo>
                    <a:pt x="21429" y="34239"/>
                  </a:lnTo>
                  <a:lnTo>
                    <a:pt x="21419" y="34085"/>
                  </a:lnTo>
                  <a:lnTo>
                    <a:pt x="21419" y="33941"/>
                  </a:lnTo>
                  <a:lnTo>
                    <a:pt x="21440" y="33644"/>
                  </a:lnTo>
                  <a:lnTo>
                    <a:pt x="21471" y="33397"/>
                  </a:lnTo>
                  <a:lnTo>
                    <a:pt x="21501" y="33161"/>
                  </a:lnTo>
                  <a:lnTo>
                    <a:pt x="21563" y="32955"/>
                  </a:lnTo>
                  <a:lnTo>
                    <a:pt x="21717" y="32493"/>
                  </a:lnTo>
                  <a:lnTo>
                    <a:pt x="21820" y="32236"/>
                  </a:lnTo>
                  <a:lnTo>
                    <a:pt x="21923" y="31990"/>
                  </a:lnTo>
                  <a:lnTo>
                    <a:pt x="22015" y="31784"/>
                  </a:lnTo>
                  <a:lnTo>
                    <a:pt x="22066" y="31712"/>
                  </a:lnTo>
                  <a:lnTo>
                    <a:pt x="22107" y="31651"/>
                  </a:lnTo>
                  <a:lnTo>
                    <a:pt x="22282" y="31455"/>
                  </a:lnTo>
                  <a:lnTo>
                    <a:pt x="22446" y="31250"/>
                  </a:lnTo>
                  <a:lnTo>
                    <a:pt x="22601" y="31045"/>
                  </a:lnTo>
                  <a:lnTo>
                    <a:pt x="22755" y="30819"/>
                  </a:lnTo>
                  <a:lnTo>
                    <a:pt x="22919" y="30572"/>
                  </a:lnTo>
                  <a:lnTo>
                    <a:pt x="23094" y="30284"/>
                  </a:lnTo>
                  <a:lnTo>
                    <a:pt x="23505" y="29545"/>
                  </a:lnTo>
                  <a:lnTo>
                    <a:pt x="23638" y="29308"/>
                  </a:lnTo>
                  <a:lnTo>
                    <a:pt x="23751" y="29072"/>
                  </a:lnTo>
                  <a:lnTo>
                    <a:pt x="23854" y="28826"/>
                  </a:lnTo>
                  <a:lnTo>
                    <a:pt x="23946" y="28589"/>
                  </a:lnTo>
                  <a:lnTo>
                    <a:pt x="24028" y="28343"/>
                  </a:lnTo>
                  <a:lnTo>
                    <a:pt x="24111" y="28096"/>
                  </a:lnTo>
                  <a:lnTo>
                    <a:pt x="24172" y="27860"/>
                  </a:lnTo>
                  <a:lnTo>
                    <a:pt x="24234" y="27624"/>
                  </a:lnTo>
                  <a:lnTo>
                    <a:pt x="24285" y="27387"/>
                  </a:lnTo>
                  <a:lnTo>
                    <a:pt x="24326" y="27151"/>
                  </a:lnTo>
                  <a:lnTo>
                    <a:pt x="24398" y="26699"/>
                  </a:lnTo>
                  <a:lnTo>
                    <a:pt x="24439" y="26268"/>
                  </a:lnTo>
                  <a:lnTo>
                    <a:pt x="24460" y="25867"/>
                  </a:lnTo>
                  <a:lnTo>
                    <a:pt x="24470" y="25487"/>
                  </a:lnTo>
                  <a:lnTo>
                    <a:pt x="24460" y="25148"/>
                  </a:lnTo>
                  <a:lnTo>
                    <a:pt x="24450" y="24840"/>
                  </a:lnTo>
                  <a:lnTo>
                    <a:pt x="24429" y="24583"/>
                  </a:lnTo>
                  <a:lnTo>
                    <a:pt x="24378" y="24213"/>
                  </a:lnTo>
                  <a:lnTo>
                    <a:pt x="24357" y="24090"/>
                  </a:lnTo>
                  <a:lnTo>
                    <a:pt x="24409" y="24121"/>
                  </a:lnTo>
                  <a:lnTo>
                    <a:pt x="24470" y="24162"/>
                  </a:lnTo>
                  <a:lnTo>
                    <a:pt x="24552" y="24213"/>
                  </a:lnTo>
                  <a:lnTo>
                    <a:pt x="24655" y="24254"/>
                  </a:lnTo>
                  <a:lnTo>
                    <a:pt x="24789" y="24285"/>
                  </a:lnTo>
                  <a:lnTo>
                    <a:pt x="24932" y="24295"/>
                  </a:lnTo>
                  <a:lnTo>
                    <a:pt x="25025" y="24295"/>
                  </a:lnTo>
                  <a:lnTo>
                    <a:pt x="25107" y="24285"/>
                  </a:lnTo>
                  <a:lnTo>
                    <a:pt x="25251" y="24264"/>
                  </a:lnTo>
                  <a:lnTo>
                    <a:pt x="25384" y="24223"/>
                  </a:lnTo>
                  <a:lnTo>
                    <a:pt x="25518" y="24182"/>
                  </a:lnTo>
                  <a:lnTo>
                    <a:pt x="25641" y="24121"/>
                  </a:lnTo>
                  <a:lnTo>
                    <a:pt x="25775" y="24059"/>
                  </a:lnTo>
                  <a:lnTo>
                    <a:pt x="25898" y="23967"/>
                  </a:lnTo>
                  <a:lnTo>
                    <a:pt x="26021" y="23864"/>
                  </a:lnTo>
                  <a:lnTo>
                    <a:pt x="26145" y="23751"/>
                  </a:lnTo>
                  <a:lnTo>
                    <a:pt x="26268" y="23617"/>
                  </a:lnTo>
                  <a:lnTo>
                    <a:pt x="26401" y="23473"/>
                  </a:lnTo>
                  <a:lnTo>
                    <a:pt x="26525" y="23299"/>
                  </a:lnTo>
                  <a:lnTo>
                    <a:pt x="26658" y="23104"/>
                  </a:lnTo>
                  <a:lnTo>
                    <a:pt x="26792" y="22898"/>
                  </a:lnTo>
                  <a:lnTo>
                    <a:pt x="26925" y="22662"/>
                  </a:lnTo>
                  <a:lnTo>
                    <a:pt x="27069" y="22405"/>
                  </a:lnTo>
                  <a:lnTo>
                    <a:pt x="27213" y="22128"/>
                  </a:lnTo>
                  <a:lnTo>
                    <a:pt x="27285" y="21994"/>
                  </a:lnTo>
                  <a:lnTo>
                    <a:pt x="27347" y="21850"/>
                  </a:lnTo>
                  <a:lnTo>
                    <a:pt x="27398" y="21686"/>
                  </a:lnTo>
                  <a:lnTo>
                    <a:pt x="27449" y="21522"/>
                  </a:lnTo>
                  <a:lnTo>
                    <a:pt x="27490" y="21347"/>
                  </a:lnTo>
                  <a:lnTo>
                    <a:pt x="27531" y="21172"/>
                  </a:lnTo>
                  <a:lnTo>
                    <a:pt x="27603" y="20792"/>
                  </a:lnTo>
                  <a:lnTo>
                    <a:pt x="27655" y="20392"/>
                  </a:lnTo>
                  <a:lnTo>
                    <a:pt x="27696" y="19981"/>
                  </a:lnTo>
                  <a:lnTo>
                    <a:pt x="27716" y="19570"/>
                  </a:lnTo>
                  <a:lnTo>
                    <a:pt x="27716" y="19149"/>
                  </a:lnTo>
                  <a:lnTo>
                    <a:pt x="27706" y="18748"/>
                  </a:lnTo>
                  <a:lnTo>
                    <a:pt x="27686" y="18358"/>
                  </a:lnTo>
                  <a:lnTo>
                    <a:pt x="27644" y="17998"/>
                  </a:lnTo>
                  <a:lnTo>
                    <a:pt x="27593" y="17659"/>
                  </a:lnTo>
                  <a:lnTo>
                    <a:pt x="27531" y="17361"/>
                  </a:lnTo>
                  <a:lnTo>
                    <a:pt x="27490" y="17238"/>
                  </a:lnTo>
                  <a:lnTo>
                    <a:pt x="27449" y="17115"/>
                  </a:lnTo>
                  <a:lnTo>
                    <a:pt x="27408" y="17002"/>
                  </a:lnTo>
                  <a:lnTo>
                    <a:pt x="27367" y="16909"/>
                  </a:lnTo>
                  <a:lnTo>
                    <a:pt x="27316" y="16827"/>
                  </a:lnTo>
                  <a:lnTo>
                    <a:pt x="27264" y="16765"/>
                  </a:lnTo>
                  <a:lnTo>
                    <a:pt x="27151" y="16652"/>
                  </a:lnTo>
                  <a:lnTo>
                    <a:pt x="27038" y="16550"/>
                  </a:lnTo>
                  <a:lnTo>
                    <a:pt x="26936" y="16467"/>
                  </a:lnTo>
                  <a:lnTo>
                    <a:pt x="26823" y="16406"/>
                  </a:lnTo>
                  <a:lnTo>
                    <a:pt x="26720" y="16354"/>
                  </a:lnTo>
                  <a:lnTo>
                    <a:pt x="26607" y="16313"/>
                  </a:lnTo>
                  <a:lnTo>
                    <a:pt x="26504" y="16293"/>
                  </a:lnTo>
                  <a:lnTo>
                    <a:pt x="26401" y="16282"/>
                  </a:lnTo>
                  <a:lnTo>
                    <a:pt x="26309" y="16272"/>
                  </a:lnTo>
                  <a:lnTo>
                    <a:pt x="26206" y="16282"/>
                  </a:lnTo>
                  <a:lnTo>
                    <a:pt x="26114" y="16303"/>
                  </a:lnTo>
                  <a:lnTo>
                    <a:pt x="26021" y="16324"/>
                  </a:lnTo>
                  <a:lnTo>
                    <a:pt x="25929" y="16365"/>
                  </a:lnTo>
                  <a:lnTo>
                    <a:pt x="25847" y="16406"/>
                  </a:lnTo>
                  <a:lnTo>
                    <a:pt x="25682" y="16498"/>
                  </a:lnTo>
                  <a:lnTo>
                    <a:pt x="25539" y="16611"/>
                  </a:lnTo>
                  <a:lnTo>
                    <a:pt x="25405" y="16724"/>
                  </a:lnTo>
                  <a:lnTo>
                    <a:pt x="25292" y="16847"/>
                  </a:lnTo>
                  <a:lnTo>
                    <a:pt x="25189" y="16960"/>
                  </a:lnTo>
                  <a:lnTo>
                    <a:pt x="25056" y="17145"/>
                  </a:lnTo>
                  <a:lnTo>
                    <a:pt x="25015" y="17217"/>
                  </a:lnTo>
                  <a:lnTo>
                    <a:pt x="25138" y="16683"/>
                  </a:lnTo>
                  <a:lnTo>
                    <a:pt x="25261" y="16098"/>
                  </a:lnTo>
                  <a:lnTo>
                    <a:pt x="25415" y="15358"/>
                  </a:lnTo>
                  <a:lnTo>
                    <a:pt x="25559" y="14536"/>
                  </a:lnTo>
                  <a:lnTo>
                    <a:pt x="25631" y="14105"/>
                  </a:lnTo>
                  <a:lnTo>
                    <a:pt x="25693" y="13663"/>
                  </a:lnTo>
                  <a:lnTo>
                    <a:pt x="25744" y="13231"/>
                  </a:lnTo>
                  <a:lnTo>
                    <a:pt x="25775" y="12800"/>
                  </a:lnTo>
                  <a:lnTo>
                    <a:pt x="25806" y="12389"/>
                  </a:lnTo>
                  <a:lnTo>
                    <a:pt x="25816" y="12009"/>
                  </a:lnTo>
                  <a:lnTo>
                    <a:pt x="25806" y="11619"/>
                  </a:lnTo>
                  <a:lnTo>
                    <a:pt x="25775" y="11228"/>
                  </a:lnTo>
                  <a:lnTo>
                    <a:pt x="25734" y="10817"/>
                  </a:lnTo>
                  <a:lnTo>
                    <a:pt x="25672" y="10396"/>
                  </a:lnTo>
                  <a:lnTo>
                    <a:pt x="25590" y="9954"/>
                  </a:lnTo>
                  <a:lnTo>
                    <a:pt x="25487" y="9492"/>
                  </a:lnTo>
                  <a:lnTo>
                    <a:pt x="25364" y="9020"/>
                  </a:lnTo>
                  <a:lnTo>
                    <a:pt x="25210" y="8516"/>
                  </a:lnTo>
                  <a:lnTo>
                    <a:pt x="25045" y="8003"/>
                  </a:lnTo>
                  <a:lnTo>
                    <a:pt x="24840" y="7458"/>
                  </a:lnTo>
                  <a:lnTo>
                    <a:pt x="24624" y="6893"/>
                  </a:lnTo>
                  <a:lnTo>
                    <a:pt x="24378" y="6308"/>
                  </a:lnTo>
                  <a:lnTo>
                    <a:pt x="24100" y="5691"/>
                  </a:lnTo>
                  <a:lnTo>
                    <a:pt x="23802" y="5054"/>
                  </a:lnTo>
                  <a:lnTo>
                    <a:pt x="23463" y="4387"/>
                  </a:lnTo>
                  <a:lnTo>
                    <a:pt x="23104" y="3688"/>
                  </a:lnTo>
                  <a:lnTo>
                    <a:pt x="23011" y="3503"/>
                  </a:lnTo>
                  <a:lnTo>
                    <a:pt x="22909" y="3339"/>
                  </a:lnTo>
                  <a:lnTo>
                    <a:pt x="22806" y="3174"/>
                  </a:lnTo>
                  <a:lnTo>
                    <a:pt x="22693" y="3020"/>
                  </a:lnTo>
                  <a:lnTo>
                    <a:pt x="22580" y="2866"/>
                  </a:lnTo>
                  <a:lnTo>
                    <a:pt x="22457" y="2712"/>
                  </a:lnTo>
                  <a:lnTo>
                    <a:pt x="22333" y="2568"/>
                  </a:lnTo>
                  <a:lnTo>
                    <a:pt x="22200" y="2435"/>
                  </a:lnTo>
                  <a:lnTo>
                    <a:pt x="21933" y="2178"/>
                  </a:lnTo>
                  <a:lnTo>
                    <a:pt x="21655" y="1931"/>
                  </a:lnTo>
                  <a:lnTo>
                    <a:pt x="21368" y="1716"/>
                  </a:lnTo>
                  <a:lnTo>
                    <a:pt x="21070" y="1510"/>
                  </a:lnTo>
                  <a:lnTo>
                    <a:pt x="20762" y="1325"/>
                  </a:lnTo>
                  <a:lnTo>
                    <a:pt x="20453" y="1161"/>
                  </a:lnTo>
                  <a:lnTo>
                    <a:pt x="20135" y="1007"/>
                  </a:lnTo>
                  <a:lnTo>
                    <a:pt x="19817" y="863"/>
                  </a:lnTo>
                  <a:lnTo>
                    <a:pt x="19498" y="740"/>
                  </a:lnTo>
                  <a:lnTo>
                    <a:pt x="19180" y="637"/>
                  </a:lnTo>
                  <a:lnTo>
                    <a:pt x="18861" y="534"/>
                  </a:lnTo>
                  <a:lnTo>
                    <a:pt x="18543" y="452"/>
                  </a:lnTo>
                  <a:lnTo>
                    <a:pt x="18235" y="380"/>
                  </a:lnTo>
                  <a:lnTo>
                    <a:pt x="17937" y="308"/>
                  </a:lnTo>
                  <a:lnTo>
                    <a:pt x="17649" y="257"/>
                  </a:lnTo>
                  <a:lnTo>
                    <a:pt x="17372" y="216"/>
                  </a:lnTo>
                  <a:lnTo>
                    <a:pt x="16848" y="144"/>
                  </a:lnTo>
                  <a:lnTo>
                    <a:pt x="16396" y="103"/>
                  </a:lnTo>
                  <a:lnTo>
                    <a:pt x="16016" y="82"/>
                  </a:lnTo>
                  <a:lnTo>
                    <a:pt x="15728" y="72"/>
                  </a:lnTo>
                  <a:lnTo>
                    <a:pt x="15492" y="72"/>
                  </a:lnTo>
                  <a:lnTo>
                    <a:pt x="15317" y="51"/>
                  </a:lnTo>
                  <a:lnTo>
                    <a:pt x="15101" y="21"/>
                  </a:lnTo>
                  <a:lnTo>
                    <a:pt x="14803" y="10"/>
                  </a:lnTo>
                  <a:lnTo>
                    <a:pt x="14434" y="0"/>
                  </a:lnTo>
                  <a:close/>
                </a:path>
              </a:pathLst>
            </a:custGeom>
            <a:solidFill>
              <a:srgbClr val="FBC6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906;p26">
              <a:extLst>
                <a:ext uri="{FF2B5EF4-FFF2-40B4-BE49-F238E27FC236}">
                  <a16:creationId xmlns:a16="http://schemas.microsoft.com/office/drawing/2014/main" id="{EDB16B1A-F959-BAB2-9463-86300977DE4B}"/>
                </a:ext>
              </a:extLst>
            </p:cNvPr>
            <p:cNvSpPr/>
            <p:nvPr/>
          </p:nvSpPr>
          <p:spPr>
            <a:xfrm>
              <a:off x="6912889" y="1099028"/>
              <a:ext cx="928792" cy="776307"/>
            </a:xfrm>
            <a:custGeom>
              <a:avLst/>
              <a:gdLst/>
              <a:ahLst/>
              <a:cxnLst/>
              <a:rect l="l" t="t" r="r" b="b"/>
              <a:pathLst>
                <a:path w="26033" h="21759" extrusionOk="0">
                  <a:moveTo>
                    <a:pt x="12195" y="1"/>
                  </a:moveTo>
                  <a:lnTo>
                    <a:pt x="12030" y="11"/>
                  </a:lnTo>
                  <a:lnTo>
                    <a:pt x="11856" y="32"/>
                  </a:lnTo>
                  <a:lnTo>
                    <a:pt x="11691" y="52"/>
                  </a:lnTo>
                  <a:lnTo>
                    <a:pt x="11537" y="83"/>
                  </a:lnTo>
                  <a:lnTo>
                    <a:pt x="11373" y="124"/>
                  </a:lnTo>
                  <a:lnTo>
                    <a:pt x="11054" y="217"/>
                  </a:lnTo>
                  <a:lnTo>
                    <a:pt x="10428" y="412"/>
                  </a:lnTo>
                  <a:lnTo>
                    <a:pt x="10099" y="504"/>
                  </a:lnTo>
                  <a:lnTo>
                    <a:pt x="9924" y="545"/>
                  </a:lnTo>
                  <a:lnTo>
                    <a:pt x="9750" y="576"/>
                  </a:lnTo>
                  <a:lnTo>
                    <a:pt x="9400" y="638"/>
                  </a:lnTo>
                  <a:lnTo>
                    <a:pt x="9072" y="710"/>
                  </a:lnTo>
                  <a:lnTo>
                    <a:pt x="8733" y="782"/>
                  </a:lnTo>
                  <a:lnTo>
                    <a:pt x="8414" y="864"/>
                  </a:lnTo>
                  <a:lnTo>
                    <a:pt x="8096" y="956"/>
                  </a:lnTo>
                  <a:lnTo>
                    <a:pt x="7777" y="1049"/>
                  </a:lnTo>
                  <a:lnTo>
                    <a:pt x="7479" y="1152"/>
                  </a:lnTo>
                  <a:lnTo>
                    <a:pt x="7182" y="1265"/>
                  </a:lnTo>
                  <a:lnTo>
                    <a:pt x="6884" y="1378"/>
                  </a:lnTo>
                  <a:lnTo>
                    <a:pt x="6596" y="1501"/>
                  </a:lnTo>
                  <a:lnTo>
                    <a:pt x="6308" y="1624"/>
                  </a:lnTo>
                  <a:lnTo>
                    <a:pt x="6031" y="1768"/>
                  </a:lnTo>
                  <a:lnTo>
                    <a:pt x="5754" y="1912"/>
                  </a:lnTo>
                  <a:lnTo>
                    <a:pt x="5486" y="2056"/>
                  </a:lnTo>
                  <a:lnTo>
                    <a:pt x="5219" y="2220"/>
                  </a:lnTo>
                  <a:lnTo>
                    <a:pt x="4963" y="2384"/>
                  </a:lnTo>
                  <a:lnTo>
                    <a:pt x="4706" y="2549"/>
                  </a:lnTo>
                  <a:lnTo>
                    <a:pt x="4449" y="2723"/>
                  </a:lnTo>
                  <a:lnTo>
                    <a:pt x="4192" y="2908"/>
                  </a:lnTo>
                  <a:lnTo>
                    <a:pt x="3946" y="3103"/>
                  </a:lnTo>
                  <a:lnTo>
                    <a:pt x="3699" y="3299"/>
                  </a:lnTo>
                  <a:lnTo>
                    <a:pt x="3452" y="3504"/>
                  </a:lnTo>
                  <a:lnTo>
                    <a:pt x="3206" y="3720"/>
                  </a:lnTo>
                  <a:lnTo>
                    <a:pt x="2970" y="3935"/>
                  </a:lnTo>
                  <a:lnTo>
                    <a:pt x="2487" y="4387"/>
                  </a:lnTo>
                  <a:lnTo>
                    <a:pt x="2014" y="4870"/>
                  </a:lnTo>
                  <a:lnTo>
                    <a:pt x="1542" y="5384"/>
                  </a:lnTo>
                  <a:lnTo>
                    <a:pt x="1059" y="5928"/>
                  </a:lnTo>
                  <a:lnTo>
                    <a:pt x="1008" y="6000"/>
                  </a:lnTo>
                  <a:lnTo>
                    <a:pt x="956" y="6083"/>
                  </a:lnTo>
                  <a:lnTo>
                    <a:pt x="905" y="6165"/>
                  </a:lnTo>
                  <a:lnTo>
                    <a:pt x="853" y="6267"/>
                  </a:lnTo>
                  <a:lnTo>
                    <a:pt x="761" y="6483"/>
                  </a:lnTo>
                  <a:lnTo>
                    <a:pt x="679" y="6730"/>
                  </a:lnTo>
                  <a:lnTo>
                    <a:pt x="607" y="6997"/>
                  </a:lnTo>
                  <a:lnTo>
                    <a:pt x="545" y="7284"/>
                  </a:lnTo>
                  <a:lnTo>
                    <a:pt x="484" y="7572"/>
                  </a:lnTo>
                  <a:lnTo>
                    <a:pt x="432" y="7880"/>
                  </a:lnTo>
                  <a:lnTo>
                    <a:pt x="340" y="8486"/>
                  </a:lnTo>
                  <a:lnTo>
                    <a:pt x="268" y="9062"/>
                  </a:lnTo>
                  <a:lnTo>
                    <a:pt x="186" y="9575"/>
                  </a:lnTo>
                  <a:lnTo>
                    <a:pt x="155" y="9791"/>
                  </a:lnTo>
                  <a:lnTo>
                    <a:pt x="114" y="9986"/>
                  </a:lnTo>
                  <a:lnTo>
                    <a:pt x="62" y="10253"/>
                  </a:lnTo>
                  <a:lnTo>
                    <a:pt x="32" y="10531"/>
                  </a:lnTo>
                  <a:lnTo>
                    <a:pt x="11" y="10808"/>
                  </a:lnTo>
                  <a:lnTo>
                    <a:pt x="1" y="11075"/>
                  </a:lnTo>
                  <a:lnTo>
                    <a:pt x="1" y="11352"/>
                  </a:lnTo>
                  <a:lnTo>
                    <a:pt x="11" y="11630"/>
                  </a:lnTo>
                  <a:lnTo>
                    <a:pt x="42" y="12185"/>
                  </a:lnTo>
                  <a:lnTo>
                    <a:pt x="104" y="12863"/>
                  </a:lnTo>
                  <a:lnTo>
                    <a:pt x="175" y="13551"/>
                  </a:lnTo>
                  <a:lnTo>
                    <a:pt x="258" y="14239"/>
                  </a:lnTo>
                  <a:lnTo>
                    <a:pt x="309" y="14578"/>
                  </a:lnTo>
                  <a:lnTo>
                    <a:pt x="371" y="14917"/>
                  </a:lnTo>
                  <a:lnTo>
                    <a:pt x="432" y="15256"/>
                  </a:lnTo>
                  <a:lnTo>
                    <a:pt x="504" y="15585"/>
                  </a:lnTo>
                  <a:lnTo>
                    <a:pt x="586" y="15924"/>
                  </a:lnTo>
                  <a:lnTo>
                    <a:pt x="679" y="16253"/>
                  </a:lnTo>
                  <a:lnTo>
                    <a:pt x="771" y="16571"/>
                  </a:lnTo>
                  <a:lnTo>
                    <a:pt x="884" y="16900"/>
                  </a:lnTo>
                  <a:lnTo>
                    <a:pt x="1008" y="17218"/>
                  </a:lnTo>
                  <a:lnTo>
                    <a:pt x="1141" y="17526"/>
                  </a:lnTo>
                  <a:lnTo>
                    <a:pt x="1192" y="17639"/>
                  </a:lnTo>
                  <a:lnTo>
                    <a:pt x="1264" y="17752"/>
                  </a:lnTo>
                  <a:lnTo>
                    <a:pt x="1429" y="18009"/>
                  </a:lnTo>
                  <a:lnTo>
                    <a:pt x="1593" y="18276"/>
                  </a:lnTo>
                  <a:lnTo>
                    <a:pt x="1665" y="18389"/>
                  </a:lnTo>
                  <a:lnTo>
                    <a:pt x="1716" y="18492"/>
                  </a:lnTo>
                  <a:lnTo>
                    <a:pt x="2076" y="19293"/>
                  </a:lnTo>
                  <a:lnTo>
                    <a:pt x="2271" y="19684"/>
                  </a:lnTo>
                  <a:lnTo>
                    <a:pt x="2466" y="20074"/>
                  </a:lnTo>
                  <a:lnTo>
                    <a:pt x="2682" y="20454"/>
                  </a:lnTo>
                  <a:lnTo>
                    <a:pt x="2908" y="20824"/>
                  </a:lnTo>
                  <a:lnTo>
                    <a:pt x="3021" y="21009"/>
                  </a:lnTo>
                  <a:lnTo>
                    <a:pt x="3155" y="21184"/>
                  </a:lnTo>
                  <a:lnTo>
                    <a:pt x="3278" y="21358"/>
                  </a:lnTo>
                  <a:lnTo>
                    <a:pt x="3422" y="21533"/>
                  </a:lnTo>
                  <a:lnTo>
                    <a:pt x="3494" y="14650"/>
                  </a:lnTo>
                  <a:lnTo>
                    <a:pt x="3504" y="14178"/>
                  </a:lnTo>
                  <a:lnTo>
                    <a:pt x="3514" y="13705"/>
                  </a:lnTo>
                  <a:lnTo>
                    <a:pt x="3555" y="13232"/>
                  </a:lnTo>
                  <a:lnTo>
                    <a:pt x="3576" y="12996"/>
                  </a:lnTo>
                  <a:lnTo>
                    <a:pt x="3617" y="12770"/>
                  </a:lnTo>
                  <a:lnTo>
                    <a:pt x="3658" y="12544"/>
                  </a:lnTo>
                  <a:lnTo>
                    <a:pt x="3709" y="12318"/>
                  </a:lnTo>
                  <a:lnTo>
                    <a:pt x="3771" y="12092"/>
                  </a:lnTo>
                  <a:lnTo>
                    <a:pt x="3843" y="11876"/>
                  </a:lnTo>
                  <a:lnTo>
                    <a:pt x="3935" y="11661"/>
                  </a:lnTo>
                  <a:lnTo>
                    <a:pt x="4028" y="11455"/>
                  </a:lnTo>
                  <a:lnTo>
                    <a:pt x="4141" y="11250"/>
                  </a:lnTo>
                  <a:lnTo>
                    <a:pt x="4274" y="11055"/>
                  </a:lnTo>
                  <a:lnTo>
                    <a:pt x="4356" y="10952"/>
                  </a:lnTo>
                  <a:lnTo>
                    <a:pt x="4439" y="10839"/>
                  </a:lnTo>
                  <a:lnTo>
                    <a:pt x="4634" y="10644"/>
                  </a:lnTo>
                  <a:lnTo>
                    <a:pt x="4839" y="10459"/>
                  </a:lnTo>
                  <a:lnTo>
                    <a:pt x="5055" y="10294"/>
                  </a:lnTo>
                  <a:lnTo>
                    <a:pt x="5281" y="10151"/>
                  </a:lnTo>
                  <a:lnTo>
                    <a:pt x="5528" y="10017"/>
                  </a:lnTo>
                  <a:lnTo>
                    <a:pt x="5774" y="9904"/>
                  </a:lnTo>
                  <a:lnTo>
                    <a:pt x="6041" y="9801"/>
                  </a:lnTo>
                  <a:lnTo>
                    <a:pt x="6308" y="9719"/>
                  </a:lnTo>
                  <a:lnTo>
                    <a:pt x="6575" y="9647"/>
                  </a:lnTo>
                  <a:lnTo>
                    <a:pt x="6853" y="9596"/>
                  </a:lnTo>
                  <a:lnTo>
                    <a:pt x="7140" y="9555"/>
                  </a:lnTo>
                  <a:lnTo>
                    <a:pt x="7418" y="9524"/>
                  </a:lnTo>
                  <a:lnTo>
                    <a:pt x="7705" y="9514"/>
                  </a:lnTo>
                  <a:lnTo>
                    <a:pt x="7983" y="9514"/>
                  </a:lnTo>
                  <a:lnTo>
                    <a:pt x="8270" y="9524"/>
                  </a:lnTo>
                  <a:lnTo>
                    <a:pt x="8548" y="9555"/>
                  </a:lnTo>
                  <a:lnTo>
                    <a:pt x="8825" y="9586"/>
                  </a:lnTo>
                  <a:lnTo>
                    <a:pt x="9103" y="9627"/>
                  </a:lnTo>
                  <a:lnTo>
                    <a:pt x="9370" y="9678"/>
                  </a:lnTo>
                  <a:lnTo>
                    <a:pt x="9924" y="9791"/>
                  </a:lnTo>
                  <a:lnTo>
                    <a:pt x="10469" y="9914"/>
                  </a:lnTo>
                  <a:lnTo>
                    <a:pt x="11547" y="10192"/>
                  </a:lnTo>
                  <a:lnTo>
                    <a:pt x="12092" y="10325"/>
                  </a:lnTo>
                  <a:lnTo>
                    <a:pt x="12636" y="10448"/>
                  </a:lnTo>
                  <a:lnTo>
                    <a:pt x="12955" y="10510"/>
                  </a:lnTo>
                  <a:lnTo>
                    <a:pt x="13273" y="10561"/>
                  </a:lnTo>
                  <a:lnTo>
                    <a:pt x="13592" y="10603"/>
                  </a:lnTo>
                  <a:lnTo>
                    <a:pt x="13910" y="10644"/>
                  </a:lnTo>
                  <a:lnTo>
                    <a:pt x="14229" y="10674"/>
                  </a:lnTo>
                  <a:lnTo>
                    <a:pt x="14547" y="10695"/>
                  </a:lnTo>
                  <a:lnTo>
                    <a:pt x="14866" y="10716"/>
                  </a:lnTo>
                  <a:lnTo>
                    <a:pt x="15184" y="10726"/>
                  </a:lnTo>
                  <a:lnTo>
                    <a:pt x="15831" y="10726"/>
                  </a:lnTo>
                  <a:lnTo>
                    <a:pt x="16150" y="10716"/>
                  </a:lnTo>
                  <a:lnTo>
                    <a:pt x="16468" y="10695"/>
                  </a:lnTo>
                  <a:lnTo>
                    <a:pt x="16787" y="10664"/>
                  </a:lnTo>
                  <a:lnTo>
                    <a:pt x="17105" y="10633"/>
                  </a:lnTo>
                  <a:lnTo>
                    <a:pt x="17424" y="10592"/>
                  </a:lnTo>
                  <a:lnTo>
                    <a:pt x="17742" y="10551"/>
                  </a:lnTo>
                  <a:lnTo>
                    <a:pt x="18143" y="10479"/>
                  </a:lnTo>
                  <a:lnTo>
                    <a:pt x="18564" y="10428"/>
                  </a:lnTo>
                  <a:lnTo>
                    <a:pt x="18769" y="10407"/>
                  </a:lnTo>
                  <a:lnTo>
                    <a:pt x="18985" y="10397"/>
                  </a:lnTo>
                  <a:lnTo>
                    <a:pt x="19396" y="10397"/>
                  </a:lnTo>
                  <a:lnTo>
                    <a:pt x="19591" y="10418"/>
                  </a:lnTo>
                  <a:lnTo>
                    <a:pt x="19786" y="10448"/>
                  </a:lnTo>
                  <a:lnTo>
                    <a:pt x="19971" y="10500"/>
                  </a:lnTo>
                  <a:lnTo>
                    <a:pt x="20146" y="10561"/>
                  </a:lnTo>
                  <a:lnTo>
                    <a:pt x="20321" y="10644"/>
                  </a:lnTo>
                  <a:lnTo>
                    <a:pt x="20475" y="10746"/>
                  </a:lnTo>
                  <a:lnTo>
                    <a:pt x="20547" y="10808"/>
                  </a:lnTo>
                  <a:lnTo>
                    <a:pt x="20618" y="10870"/>
                  </a:lnTo>
                  <a:lnTo>
                    <a:pt x="20680" y="10942"/>
                  </a:lnTo>
                  <a:lnTo>
                    <a:pt x="20752" y="11013"/>
                  </a:lnTo>
                  <a:lnTo>
                    <a:pt x="20824" y="11116"/>
                  </a:lnTo>
                  <a:lnTo>
                    <a:pt x="20896" y="11229"/>
                  </a:lnTo>
                  <a:lnTo>
                    <a:pt x="20947" y="11352"/>
                  </a:lnTo>
                  <a:lnTo>
                    <a:pt x="20999" y="11465"/>
                  </a:lnTo>
                  <a:lnTo>
                    <a:pt x="21081" y="11722"/>
                  </a:lnTo>
                  <a:lnTo>
                    <a:pt x="21153" y="11979"/>
                  </a:lnTo>
                  <a:lnTo>
                    <a:pt x="21307" y="12575"/>
                  </a:lnTo>
                  <a:lnTo>
                    <a:pt x="21440" y="13171"/>
                  </a:lnTo>
                  <a:lnTo>
                    <a:pt x="21564" y="13777"/>
                  </a:lnTo>
                  <a:lnTo>
                    <a:pt x="21666" y="14383"/>
                  </a:lnTo>
                  <a:lnTo>
                    <a:pt x="21769" y="14999"/>
                  </a:lnTo>
                  <a:lnTo>
                    <a:pt x="21841" y="15605"/>
                  </a:lnTo>
                  <a:lnTo>
                    <a:pt x="21903" y="16222"/>
                  </a:lnTo>
                  <a:lnTo>
                    <a:pt x="21954" y="16838"/>
                  </a:lnTo>
                  <a:lnTo>
                    <a:pt x="21985" y="17455"/>
                  </a:lnTo>
                  <a:lnTo>
                    <a:pt x="22005" y="18071"/>
                  </a:lnTo>
                  <a:lnTo>
                    <a:pt x="22016" y="18687"/>
                  </a:lnTo>
                  <a:lnTo>
                    <a:pt x="22005" y="19304"/>
                  </a:lnTo>
                  <a:lnTo>
                    <a:pt x="21985" y="19920"/>
                  </a:lnTo>
                  <a:lnTo>
                    <a:pt x="21944" y="20536"/>
                  </a:lnTo>
                  <a:lnTo>
                    <a:pt x="21882" y="21142"/>
                  </a:lnTo>
                  <a:lnTo>
                    <a:pt x="21820" y="21759"/>
                  </a:lnTo>
                  <a:lnTo>
                    <a:pt x="22098" y="21451"/>
                  </a:lnTo>
                  <a:lnTo>
                    <a:pt x="22375" y="21122"/>
                  </a:lnTo>
                  <a:lnTo>
                    <a:pt x="22930" y="20454"/>
                  </a:lnTo>
                  <a:lnTo>
                    <a:pt x="23207" y="20115"/>
                  </a:lnTo>
                  <a:lnTo>
                    <a:pt x="23485" y="19776"/>
                  </a:lnTo>
                  <a:lnTo>
                    <a:pt x="23762" y="19458"/>
                  </a:lnTo>
                  <a:lnTo>
                    <a:pt x="24050" y="19160"/>
                  </a:lnTo>
                  <a:lnTo>
                    <a:pt x="24296" y="18913"/>
                  </a:lnTo>
                  <a:lnTo>
                    <a:pt x="24512" y="18687"/>
                  </a:lnTo>
                  <a:lnTo>
                    <a:pt x="24697" y="18472"/>
                  </a:lnTo>
                  <a:lnTo>
                    <a:pt x="24871" y="18256"/>
                  </a:lnTo>
                  <a:lnTo>
                    <a:pt x="25025" y="18061"/>
                  </a:lnTo>
                  <a:lnTo>
                    <a:pt x="25159" y="17855"/>
                  </a:lnTo>
                  <a:lnTo>
                    <a:pt x="25282" y="17660"/>
                  </a:lnTo>
                  <a:lnTo>
                    <a:pt x="25395" y="17465"/>
                  </a:lnTo>
                  <a:lnTo>
                    <a:pt x="25488" y="17259"/>
                  </a:lnTo>
                  <a:lnTo>
                    <a:pt x="25570" y="17054"/>
                  </a:lnTo>
                  <a:lnTo>
                    <a:pt x="25642" y="16838"/>
                  </a:lnTo>
                  <a:lnTo>
                    <a:pt x="25714" y="16612"/>
                  </a:lnTo>
                  <a:lnTo>
                    <a:pt x="25765" y="16376"/>
                  </a:lnTo>
                  <a:lnTo>
                    <a:pt x="25827" y="16119"/>
                  </a:lnTo>
                  <a:lnTo>
                    <a:pt x="25929" y="15544"/>
                  </a:lnTo>
                  <a:lnTo>
                    <a:pt x="25971" y="15225"/>
                  </a:lnTo>
                  <a:lnTo>
                    <a:pt x="26001" y="14866"/>
                  </a:lnTo>
                  <a:lnTo>
                    <a:pt x="26022" y="14475"/>
                  </a:lnTo>
                  <a:lnTo>
                    <a:pt x="26032" y="14065"/>
                  </a:lnTo>
                  <a:lnTo>
                    <a:pt x="26022" y="13633"/>
                  </a:lnTo>
                  <a:lnTo>
                    <a:pt x="26012" y="13181"/>
                  </a:lnTo>
                  <a:lnTo>
                    <a:pt x="25991" y="12729"/>
                  </a:lnTo>
                  <a:lnTo>
                    <a:pt x="25960" y="12267"/>
                  </a:lnTo>
                  <a:lnTo>
                    <a:pt x="25929" y="11804"/>
                  </a:lnTo>
                  <a:lnTo>
                    <a:pt x="25888" y="11352"/>
                  </a:lnTo>
                  <a:lnTo>
                    <a:pt x="25837" y="10900"/>
                  </a:lnTo>
                  <a:lnTo>
                    <a:pt x="25786" y="10469"/>
                  </a:lnTo>
                  <a:lnTo>
                    <a:pt x="25724" y="10058"/>
                  </a:lnTo>
                  <a:lnTo>
                    <a:pt x="25662" y="9678"/>
                  </a:lnTo>
                  <a:lnTo>
                    <a:pt x="25590" y="9318"/>
                  </a:lnTo>
                  <a:lnTo>
                    <a:pt x="25529" y="9000"/>
                  </a:lnTo>
                  <a:lnTo>
                    <a:pt x="25426" y="8599"/>
                  </a:lnTo>
                  <a:lnTo>
                    <a:pt x="25303" y="8209"/>
                  </a:lnTo>
                  <a:lnTo>
                    <a:pt x="25180" y="7819"/>
                  </a:lnTo>
                  <a:lnTo>
                    <a:pt x="25025" y="7439"/>
                  </a:lnTo>
                  <a:lnTo>
                    <a:pt x="24871" y="7069"/>
                  </a:lnTo>
                  <a:lnTo>
                    <a:pt x="24697" y="6709"/>
                  </a:lnTo>
                  <a:lnTo>
                    <a:pt x="24502" y="6350"/>
                  </a:lnTo>
                  <a:lnTo>
                    <a:pt x="24306" y="6000"/>
                  </a:lnTo>
                  <a:lnTo>
                    <a:pt x="24091" y="5661"/>
                  </a:lnTo>
                  <a:lnTo>
                    <a:pt x="23865" y="5333"/>
                  </a:lnTo>
                  <a:lnTo>
                    <a:pt x="23628" y="5004"/>
                  </a:lnTo>
                  <a:lnTo>
                    <a:pt x="23372" y="4685"/>
                  </a:lnTo>
                  <a:lnTo>
                    <a:pt x="23115" y="4387"/>
                  </a:lnTo>
                  <a:lnTo>
                    <a:pt x="22848" y="4090"/>
                  </a:lnTo>
                  <a:lnTo>
                    <a:pt x="22560" y="3802"/>
                  </a:lnTo>
                  <a:lnTo>
                    <a:pt x="22272" y="3525"/>
                  </a:lnTo>
                  <a:lnTo>
                    <a:pt x="21964" y="3257"/>
                  </a:lnTo>
                  <a:lnTo>
                    <a:pt x="21656" y="2990"/>
                  </a:lnTo>
                  <a:lnTo>
                    <a:pt x="21338" y="2744"/>
                  </a:lnTo>
                  <a:lnTo>
                    <a:pt x="21009" y="2508"/>
                  </a:lnTo>
                  <a:lnTo>
                    <a:pt x="20670" y="2282"/>
                  </a:lnTo>
                  <a:lnTo>
                    <a:pt x="20321" y="2056"/>
                  </a:lnTo>
                  <a:lnTo>
                    <a:pt x="19971" y="1850"/>
                  </a:lnTo>
                  <a:lnTo>
                    <a:pt x="19612" y="1655"/>
                  </a:lnTo>
                  <a:lnTo>
                    <a:pt x="19252" y="1470"/>
                  </a:lnTo>
                  <a:lnTo>
                    <a:pt x="18872" y="1295"/>
                  </a:lnTo>
                  <a:lnTo>
                    <a:pt x="18502" y="1131"/>
                  </a:lnTo>
                  <a:lnTo>
                    <a:pt x="18122" y="977"/>
                  </a:lnTo>
                  <a:lnTo>
                    <a:pt x="17732" y="833"/>
                  </a:lnTo>
                  <a:lnTo>
                    <a:pt x="17341" y="710"/>
                  </a:lnTo>
                  <a:lnTo>
                    <a:pt x="16941" y="597"/>
                  </a:lnTo>
                  <a:lnTo>
                    <a:pt x="16540" y="494"/>
                  </a:lnTo>
                  <a:lnTo>
                    <a:pt x="16026" y="381"/>
                  </a:lnTo>
                  <a:lnTo>
                    <a:pt x="15513" y="289"/>
                  </a:lnTo>
                  <a:lnTo>
                    <a:pt x="14989" y="206"/>
                  </a:lnTo>
                  <a:lnTo>
                    <a:pt x="14475" y="155"/>
                  </a:lnTo>
                  <a:lnTo>
                    <a:pt x="13951" y="104"/>
                  </a:lnTo>
                  <a:lnTo>
                    <a:pt x="13427" y="63"/>
                  </a:lnTo>
                  <a:lnTo>
                    <a:pt x="12380" y="11"/>
                  </a:lnTo>
                  <a:lnTo>
                    <a:pt x="1219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907;p26">
              <a:extLst>
                <a:ext uri="{FF2B5EF4-FFF2-40B4-BE49-F238E27FC236}">
                  <a16:creationId xmlns:a16="http://schemas.microsoft.com/office/drawing/2014/main" id="{C8255A29-D41A-189D-AE0A-6DC9AA03902F}"/>
                </a:ext>
              </a:extLst>
            </p:cNvPr>
            <p:cNvSpPr/>
            <p:nvPr/>
          </p:nvSpPr>
          <p:spPr>
            <a:xfrm>
              <a:off x="6911783" y="1071200"/>
              <a:ext cx="946381" cy="535127"/>
            </a:xfrm>
            <a:custGeom>
              <a:avLst/>
              <a:gdLst/>
              <a:ahLst/>
              <a:cxnLst/>
              <a:rect l="l" t="t" r="r" b="b"/>
              <a:pathLst>
                <a:path w="26526" h="14999" extrusionOk="0">
                  <a:moveTo>
                    <a:pt x="11794" y="0"/>
                  </a:moveTo>
                  <a:lnTo>
                    <a:pt x="11250" y="21"/>
                  </a:lnTo>
                  <a:lnTo>
                    <a:pt x="10716" y="52"/>
                  </a:lnTo>
                  <a:lnTo>
                    <a:pt x="10192" y="103"/>
                  </a:lnTo>
                  <a:lnTo>
                    <a:pt x="9668" y="165"/>
                  </a:lnTo>
                  <a:lnTo>
                    <a:pt x="9144" y="247"/>
                  </a:lnTo>
                  <a:lnTo>
                    <a:pt x="8640" y="339"/>
                  </a:lnTo>
                  <a:lnTo>
                    <a:pt x="8137" y="452"/>
                  </a:lnTo>
                  <a:lnTo>
                    <a:pt x="7644" y="576"/>
                  </a:lnTo>
                  <a:lnTo>
                    <a:pt x="7151" y="719"/>
                  </a:lnTo>
                  <a:lnTo>
                    <a:pt x="6668" y="884"/>
                  </a:lnTo>
                  <a:lnTo>
                    <a:pt x="6195" y="1058"/>
                  </a:lnTo>
                  <a:lnTo>
                    <a:pt x="5723" y="1243"/>
                  </a:lnTo>
                  <a:lnTo>
                    <a:pt x="5271" y="1449"/>
                  </a:lnTo>
                  <a:lnTo>
                    <a:pt x="4809" y="1675"/>
                  </a:lnTo>
                  <a:lnTo>
                    <a:pt x="4367" y="1911"/>
                  </a:lnTo>
                  <a:lnTo>
                    <a:pt x="3925" y="2158"/>
                  </a:lnTo>
                  <a:lnTo>
                    <a:pt x="3504" y="2425"/>
                  </a:lnTo>
                  <a:lnTo>
                    <a:pt x="3288" y="2568"/>
                  </a:lnTo>
                  <a:lnTo>
                    <a:pt x="3093" y="2712"/>
                  </a:lnTo>
                  <a:lnTo>
                    <a:pt x="2898" y="2856"/>
                  </a:lnTo>
                  <a:lnTo>
                    <a:pt x="2713" y="3000"/>
                  </a:lnTo>
                  <a:lnTo>
                    <a:pt x="2538" y="3154"/>
                  </a:lnTo>
                  <a:lnTo>
                    <a:pt x="2364" y="3308"/>
                  </a:lnTo>
                  <a:lnTo>
                    <a:pt x="2210" y="3472"/>
                  </a:lnTo>
                  <a:lnTo>
                    <a:pt x="2056" y="3627"/>
                  </a:lnTo>
                  <a:lnTo>
                    <a:pt x="1901" y="3791"/>
                  </a:lnTo>
                  <a:lnTo>
                    <a:pt x="1768" y="3955"/>
                  </a:lnTo>
                  <a:lnTo>
                    <a:pt x="1634" y="4120"/>
                  </a:lnTo>
                  <a:lnTo>
                    <a:pt x="1501" y="4284"/>
                  </a:lnTo>
                  <a:lnTo>
                    <a:pt x="1265" y="4623"/>
                  </a:lnTo>
                  <a:lnTo>
                    <a:pt x="1059" y="4972"/>
                  </a:lnTo>
                  <a:lnTo>
                    <a:pt x="874" y="5311"/>
                  </a:lnTo>
                  <a:lnTo>
                    <a:pt x="710" y="5661"/>
                  </a:lnTo>
                  <a:lnTo>
                    <a:pt x="566" y="6010"/>
                  </a:lnTo>
                  <a:lnTo>
                    <a:pt x="443" y="6359"/>
                  </a:lnTo>
                  <a:lnTo>
                    <a:pt x="340" y="6698"/>
                  </a:lnTo>
                  <a:lnTo>
                    <a:pt x="248" y="7037"/>
                  </a:lnTo>
                  <a:lnTo>
                    <a:pt x="176" y="7376"/>
                  </a:lnTo>
                  <a:lnTo>
                    <a:pt x="114" y="7695"/>
                  </a:lnTo>
                  <a:lnTo>
                    <a:pt x="73" y="8013"/>
                  </a:lnTo>
                  <a:lnTo>
                    <a:pt x="42" y="8321"/>
                  </a:lnTo>
                  <a:lnTo>
                    <a:pt x="22" y="8619"/>
                  </a:lnTo>
                  <a:lnTo>
                    <a:pt x="11" y="8907"/>
                  </a:lnTo>
                  <a:lnTo>
                    <a:pt x="1" y="9174"/>
                  </a:lnTo>
                  <a:lnTo>
                    <a:pt x="11" y="9420"/>
                  </a:lnTo>
                  <a:lnTo>
                    <a:pt x="32" y="9883"/>
                  </a:lnTo>
                  <a:lnTo>
                    <a:pt x="63" y="10253"/>
                  </a:lnTo>
                  <a:lnTo>
                    <a:pt x="104" y="10530"/>
                  </a:lnTo>
                  <a:lnTo>
                    <a:pt x="145" y="10766"/>
                  </a:lnTo>
                  <a:lnTo>
                    <a:pt x="391" y="10961"/>
                  </a:lnTo>
                  <a:lnTo>
                    <a:pt x="700" y="11177"/>
                  </a:lnTo>
                  <a:lnTo>
                    <a:pt x="1110" y="11465"/>
                  </a:lnTo>
                  <a:lnTo>
                    <a:pt x="1624" y="11804"/>
                  </a:lnTo>
                  <a:lnTo>
                    <a:pt x="2240" y="12174"/>
                  </a:lnTo>
                  <a:lnTo>
                    <a:pt x="2579" y="12369"/>
                  </a:lnTo>
                  <a:lnTo>
                    <a:pt x="2939" y="12574"/>
                  </a:lnTo>
                  <a:lnTo>
                    <a:pt x="3319" y="12780"/>
                  </a:lnTo>
                  <a:lnTo>
                    <a:pt x="3730" y="12975"/>
                  </a:lnTo>
                  <a:lnTo>
                    <a:pt x="4151" y="13180"/>
                  </a:lnTo>
                  <a:lnTo>
                    <a:pt x="4593" y="13386"/>
                  </a:lnTo>
                  <a:lnTo>
                    <a:pt x="5055" y="13581"/>
                  </a:lnTo>
                  <a:lnTo>
                    <a:pt x="5528" y="13776"/>
                  </a:lnTo>
                  <a:lnTo>
                    <a:pt x="6031" y="13951"/>
                  </a:lnTo>
                  <a:lnTo>
                    <a:pt x="6534" y="14125"/>
                  </a:lnTo>
                  <a:lnTo>
                    <a:pt x="7058" y="14290"/>
                  </a:lnTo>
                  <a:lnTo>
                    <a:pt x="7603" y="14444"/>
                  </a:lnTo>
                  <a:lnTo>
                    <a:pt x="8147" y="14577"/>
                  </a:lnTo>
                  <a:lnTo>
                    <a:pt x="8712" y="14701"/>
                  </a:lnTo>
                  <a:lnTo>
                    <a:pt x="9298" y="14803"/>
                  </a:lnTo>
                  <a:lnTo>
                    <a:pt x="9883" y="14886"/>
                  </a:lnTo>
                  <a:lnTo>
                    <a:pt x="10479" y="14947"/>
                  </a:lnTo>
                  <a:lnTo>
                    <a:pt x="11085" y="14988"/>
                  </a:lnTo>
                  <a:lnTo>
                    <a:pt x="11394" y="14999"/>
                  </a:lnTo>
                  <a:lnTo>
                    <a:pt x="12010" y="14999"/>
                  </a:lnTo>
                  <a:lnTo>
                    <a:pt x="12318" y="14988"/>
                  </a:lnTo>
                  <a:lnTo>
                    <a:pt x="16335" y="14834"/>
                  </a:lnTo>
                  <a:lnTo>
                    <a:pt x="18030" y="14762"/>
                  </a:lnTo>
                  <a:lnTo>
                    <a:pt x="18811" y="14721"/>
                  </a:lnTo>
                  <a:lnTo>
                    <a:pt x="19540" y="14670"/>
                  </a:lnTo>
                  <a:lnTo>
                    <a:pt x="20218" y="14619"/>
                  </a:lnTo>
                  <a:lnTo>
                    <a:pt x="20845" y="14547"/>
                  </a:lnTo>
                  <a:lnTo>
                    <a:pt x="21420" y="14475"/>
                  </a:lnTo>
                  <a:lnTo>
                    <a:pt x="21944" y="14393"/>
                  </a:lnTo>
                  <a:lnTo>
                    <a:pt x="22427" y="14300"/>
                  </a:lnTo>
                  <a:lnTo>
                    <a:pt x="22642" y="14249"/>
                  </a:lnTo>
                  <a:lnTo>
                    <a:pt x="22848" y="14187"/>
                  </a:lnTo>
                  <a:lnTo>
                    <a:pt x="23043" y="14125"/>
                  </a:lnTo>
                  <a:lnTo>
                    <a:pt x="23228" y="14064"/>
                  </a:lnTo>
                  <a:lnTo>
                    <a:pt x="23392" y="13992"/>
                  </a:lnTo>
                  <a:lnTo>
                    <a:pt x="23546" y="13920"/>
                  </a:lnTo>
                  <a:lnTo>
                    <a:pt x="23844" y="13766"/>
                  </a:lnTo>
                  <a:lnTo>
                    <a:pt x="24142" y="13601"/>
                  </a:lnTo>
                  <a:lnTo>
                    <a:pt x="24420" y="13427"/>
                  </a:lnTo>
                  <a:lnTo>
                    <a:pt x="24687" y="13252"/>
                  </a:lnTo>
                  <a:lnTo>
                    <a:pt x="24943" y="13067"/>
                  </a:lnTo>
                  <a:lnTo>
                    <a:pt x="25190" y="12893"/>
                  </a:lnTo>
                  <a:lnTo>
                    <a:pt x="25621" y="12554"/>
                  </a:lnTo>
                  <a:lnTo>
                    <a:pt x="25981" y="12245"/>
                  </a:lnTo>
                  <a:lnTo>
                    <a:pt x="26258" y="12009"/>
                  </a:lnTo>
                  <a:lnTo>
                    <a:pt x="26495" y="11783"/>
                  </a:lnTo>
                  <a:lnTo>
                    <a:pt x="26495" y="11691"/>
                  </a:lnTo>
                  <a:lnTo>
                    <a:pt x="26515" y="11444"/>
                  </a:lnTo>
                  <a:lnTo>
                    <a:pt x="26525" y="11054"/>
                  </a:lnTo>
                  <a:lnTo>
                    <a:pt x="26515" y="10530"/>
                  </a:lnTo>
                  <a:lnTo>
                    <a:pt x="26495" y="10232"/>
                  </a:lnTo>
                  <a:lnTo>
                    <a:pt x="26474" y="9914"/>
                  </a:lnTo>
                  <a:lnTo>
                    <a:pt x="26443" y="9564"/>
                  </a:lnTo>
                  <a:lnTo>
                    <a:pt x="26392" y="9205"/>
                  </a:lnTo>
                  <a:lnTo>
                    <a:pt x="26330" y="8825"/>
                  </a:lnTo>
                  <a:lnTo>
                    <a:pt x="26258" y="8424"/>
                  </a:lnTo>
                  <a:lnTo>
                    <a:pt x="26166" y="8023"/>
                  </a:lnTo>
                  <a:lnTo>
                    <a:pt x="26053" y="7602"/>
                  </a:lnTo>
                  <a:lnTo>
                    <a:pt x="25930" y="7181"/>
                  </a:lnTo>
                  <a:lnTo>
                    <a:pt x="25776" y="6760"/>
                  </a:lnTo>
                  <a:lnTo>
                    <a:pt x="25601" y="6328"/>
                  </a:lnTo>
                  <a:lnTo>
                    <a:pt x="25406" y="5897"/>
                  </a:lnTo>
                  <a:lnTo>
                    <a:pt x="25303" y="5681"/>
                  </a:lnTo>
                  <a:lnTo>
                    <a:pt x="25190" y="5465"/>
                  </a:lnTo>
                  <a:lnTo>
                    <a:pt x="25067" y="5260"/>
                  </a:lnTo>
                  <a:lnTo>
                    <a:pt x="24933" y="5044"/>
                  </a:lnTo>
                  <a:lnTo>
                    <a:pt x="24800" y="4839"/>
                  </a:lnTo>
                  <a:lnTo>
                    <a:pt x="24656" y="4633"/>
                  </a:lnTo>
                  <a:lnTo>
                    <a:pt x="24502" y="4428"/>
                  </a:lnTo>
                  <a:lnTo>
                    <a:pt x="24348" y="4222"/>
                  </a:lnTo>
                  <a:lnTo>
                    <a:pt x="24183" y="4027"/>
                  </a:lnTo>
                  <a:lnTo>
                    <a:pt x="24009" y="3832"/>
                  </a:lnTo>
                  <a:lnTo>
                    <a:pt x="23824" y="3647"/>
                  </a:lnTo>
                  <a:lnTo>
                    <a:pt x="23639" y="3452"/>
                  </a:lnTo>
                  <a:lnTo>
                    <a:pt x="23433" y="3277"/>
                  </a:lnTo>
                  <a:lnTo>
                    <a:pt x="23228" y="3092"/>
                  </a:lnTo>
                  <a:lnTo>
                    <a:pt x="23012" y="2918"/>
                  </a:lnTo>
                  <a:lnTo>
                    <a:pt x="22786" y="2753"/>
                  </a:lnTo>
                  <a:lnTo>
                    <a:pt x="22550" y="2589"/>
                  </a:lnTo>
                  <a:lnTo>
                    <a:pt x="22303" y="2435"/>
                  </a:lnTo>
                  <a:lnTo>
                    <a:pt x="22047" y="2281"/>
                  </a:lnTo>
                  <a:lnTo>
                    <a:pt x="21779" y="2137"/>
                  </a:lnTo>
                  <a:lnTo>
                    <a:pt x="21502" y="1993"/>
                  </a:lnTo>
                  <a:lnTo>
                    <a:pt x="21214" y="1870"/>
                  </a:lnTo>
                  <a:lnTo>
                    <a:pt x="20917" y="1736"/>
                  </a:lnTo>
                  <a:lnTo>
                    <a:pt x="20608" y="1623"/>
                  </a:lnTo>
                  <a:lnTo>
                    <a:pt x="19982" y="1408"/>
                  </a:lnTo>
                  <a:lnTo>
                    <a:pt x="19365" y="1202"/>
                  </a:lnTo>
                  <a:lnTo>
                    <a:pt x="18749" y="1017"/>
                  </a:lnTo>
                  <a:lnTo>
                    <a:pt x="18143" y="843"/>
                  </a:lnTo>
                  <a:lnTo>
                    <a:pt x="17537" y="689"/>
                  </a:lnTo>
                  <a:lnTo>
                    <a:pt x="16941" y="555"/>
                  </a:lnTo>
                  <a:lnTo>
                    <a:pt x="16345" y="432"/>
                  </a:lnTo>
                  <a:lnTo>
                    <a:pt x="15760" y="319"/>
                  </a:lnTo>
                  <a:lnTo>
                    <a:pt x="15174" y="226"/>
                  </a:lnTo>
                  <a:lnTo>
                    <a:pt x="14599" y="154"/>
                  </a:lnTo>
                  <a:lnTo>
                    <a:pt x="14023" y="93"/>
                  </a:lnTo>
                  <a:lnTo>
                    <a:pt x="13458" y="41"/>
                  </a:lnTo>
                  <a:lnTo>
                    <a:pt x="12893" y="21"/>
                  </a:lnTo>
                  <a:lnTo>
                    <a:pt x="123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908;p26">
              <a:extLst>
                <a:ext uri="{FF2B5EF4-FFF2-40B4-BE49-F238E27FC236}">
                  <a16:creationId xmlns:a16="http://schemas.microsoft.com/office/drawing/2014/main" id="{C3C95155-C5D3-7CD6-3FC4-632080EF7EAC}"/>
                </a:ext>
              </a:extLst>
            </p:cNvPr>
            <p:cNvSpPr/>
            <p:nvPr/>
          </p:nvSpPr>
          <p:spPr>
            <a:xfrm>
              <a:off x="6913638" y="2423949"/>
              <a:ext cx="638128" cy="746231"/>
            </a:xfrm>
            <a:custGeom>
              <a:avLst/>
              <a:gdLst/>
              <a:ahLst/>
              <a:cxnLst/>
              <a:rect l="l" t="t" r="r" b="b"/>
              <a:pathLst>
                <a:path w="17886" h="20916" extrusionOk="0">
                  <a:moveTo>
                    <a:pt x="4007" y="0"/>
                  </a:moveTo>
                  <a:lnTo>
                    <a:pt x="2918" y="329"/>
                  </a:lnTo>
                  <a:lnTo>
                    <a:pt x="2507" y="463"/>
                  </a:lnTo>
                  <a:lnTo>
                    <a:pt x="2117" y="586"/>
                  </a:lnTo>
                  <a:lnTo>
                    <a:pt x="1747" y="719"/>
                  </a:lnTo>
                  <a:lnTo>
                    <a:pt x="1377" y="863"/>
                  </a:lnTo>
                  <a:lnTo>
                    <a:pt x="1017" y="997"/>
                  </a:lnTo>
                  <a:lnTo>
                    <a:pt x="668" y="1141"/>
                  </a:lnTo>
                  <a:lnTo>
                    <a:pt x="0" y="1438"/>
                  </a:lnTo>
                  <a:lnTo>
                    <a:pt x="267" y="2445"/>
                  </a:lnTo>
                  <a:lnTo>
                    <a:pt x="422" y="2990"/>
                  </a:lnTo>
                  <a:lnTo>
                    <a:pt x="586" y="3555"/>
                  </a:lnTo>
                  <a:lnTo>
                    <a:pt x="771" y="4140"/>
                  </a:lnTo>
                  <a:lnTo>
                    <a:pt x="966" y="4736"/>
                  </a:lnTo>
                  <a:lnTo>
                    <a:pt x="1171" y="5342"/>
                  </a:lnTo>
                  <a:lnTo>
                    <a:pt x="1397" y="5969"/>
                  </a:lnTo>
                  <a:lnTo>
                    <a:pt x="1644" y="6585"/>
                  </a:lnTo>
                  <a:lnTo>
                    <a:pt x="1891" y="7212"/>
                  </a:lnTo>
                  <a:lnTo>
                    <a:pt x="2158" y="7828"/>
                  </a:lnTo>
                  <a:lnTo>
                    <a:pt x="2445" y="8445"/>
                  </a:lnTo>
                  <a:lnTo>
                    <a:pt x="2733" y="9051"/>
                  </a:lnTo>
                  <a:lnTo>
                    <a:pt x="3051" y="9636"/>
                  </a:lnTo>
                  <a:lnTo>
                    <a:pt x="3370" y="10211"/>
                  </a:lnTo>
                  <a:lnTo>
                    <a:pt x="3544" y="10489"/>
                  </a:lnTo>
                  <a:lnTo>
                    <a:pt x="3719" y="10756"/>
                  </a:lnTo>
                  <a:lnTo>
                    <a:pt x="4007" y="11187"/>
                  </a:lnTo>
                  <a:lnTo>
                    <a:pt x="4325" y="11619"/>
                  </a:lnTo>
                  <a:lnTo>
                    <a:pt x="4664" y="12061"/>
                  </a:lnTo>
                  <a:lnTo>
                    <a:pt x="5034" y="12502"/>
                  </a:lnTo>
                  <a:lnTo>
                    <a:pt x="5414" y="12944"/>
                  </a:lnTo>
                  <a:lnTo>
                    <a:pt x="5815" y="13386"/>
                  </a:lnTo>
                  <a:lnTo>
                    <a:pt x="6236" y="13828"/>
                  </a:lnTo>
                  <a:lnTo>
                    <a:pt x="6667" y="14259"/>
                  </a:lnTo>
                  <a:lnTo>
                    <a:pt x="7109" y="14701"/>
                  </a:lnTo>
                  <a:lnTo>
                    <a:pt x="7561" y="15132"/>
                  </a:lnTo>
                  <a:lnTo>
                    <a:pt x="8013" y="15553"/>
                  </a:lnTo>
                  <a:lnTo>
                    <a:pt x="8475" y="15975"/>
                  </a:lnTo>
                  <a:lnTo>
                    <a:pt x="8938" y="16375"/>
                  </a:lnTo>
                  <a:lnTo>
                    <a:pt x="9390" y="16776"/>
                  </a:lnTo>
                  <a:lnTo>
                    <a:pt x="10294" y="17546"/>
                  </a:lnTo>
                  <a:lnTo>
                    <a:pt x="11167" y="18255"/>
                  </a:lnTo>
                  <a:lnTo>
                    <a:pt x="11978" y="18902"/>
                  </a:lnTo>
                  <a:lnTo>
                    <a:pt x="12728" y="19478"/>
                  </a:lnTo>
                  <a:lnTo>
                    <a:pt x="13376" y="19971"/>
                  </a:lnTo>
                  <a:lnTo>
                    <a:pt x="13920" y="20371"/>
                  </a:lnTo>
                  <a:lnTo>
                    <a:pt x="14331" y="20669"/>
                  </a:lnTo>
                  <a:lnTo>
                    <a:pt x="14680" y="20916"/>
                  </a:lnTo>
                  <a:lnTo>
                    <a:pt x="17885" y="17176"/>
                  </a:lnTo>
                  <a:lnTo>
                    <a:pt x="17485" y="16868"/>
                  </a:lnTo>
                  <a:lnTo>
                    <a:pt x="16427" y="16036"/>
                  </a:lnTo>
                  <a:lnTo>
                    <a:pt x="15708" y="15461"/>
                  </a:lnTo>
                  <a:lnTo>
                    <a:pt x="14896" y="14803"/>
                  </a:lnTo>
                  <a:lnTo>
                    <a:pt x="14013" y="14084"/>
                  </a:lnTo>
                  <a:lnTo>
                    <a:pt x="13067" y="13304"/>
                  </a:lnTo>
                  <a:lnTo>
                    <a:pt x="12112" y="12482"/>
                  </a:lnTo>
                  <a:lnTo>
                    <a:pt x="11146" y="11639"/>
                  </a:lnTo>
                  <a:lnTo>
                    <a:pt x="10212" y="10797"/>
                  </a:lnTo>
                  <a:lnTo>
                    <a:pt x="9749" y="10376"/>
                  </a:lnTo>
                  <a:lnTo>
                    <a:pt x="9318" y="9955"/>
                  </a:lnTo>
                  <a:lnTo>
                    <a:pt x="8886" y="9544"/>
                  </a:lnTo>
                  <a:lnTo>
                    <a:pt x="8486" y="9143"/>
                  </a:lnTo>
                  <a:lnTo>
                    <a:pt x="8106" y="8753"/>
                  </a:lnTo>
                  <a:lnTo>
                    <a:pt x="7756" y="8373"/>
                  </a:lnTo>
                  <a:lnTo>
                    <a:pt x="7428" y="8013"/>
                  </a:lnTo>
                  <a:lnTo>
                    <a:pt x="7130" y="7664"/>
                  </a:lnTo>
                  <a:lnTo>
                    <a:pt x="6873" y="7325"/>
                  </a:lnTo>
                  <a:lnTo>
                    <a:pt x="6657" y="7017"/>
                  </a:lnTo>
                  <a:lnTo>
                    <a:pt x="6400" y="6606"/>
                  </a:lnTo>
                  <a:lnTo>
                    <a:pt x="6154" y="6185"/>
                  </a:lnTo>
                  <a:lnTo>
                    <a:pt x="5917" y="5733"/>
                  </a:lnTo>
                  <a:lnTo>
                    <a:pt x="5702" y="5281"/>
                  </a:lnTo>
                  <a:lnTo>
                    <a:pt x="5496" y="4818"/>
                  </a:lnTo>
                  <a:lnTo>
                    <a:pt x="5301" y="4346"/>
                  </a:lnTo>
                  <a:lnTo>
                    <a:pt x="5116" y="3873"/>
                  </a:lnTo>
                  <a:lnTo>
                    <a:pt x="4952" y="3401"/>
                  </a:lnTo>
                  <a:lnTo>
                    <a:pt x="4798" y="2928"/>
                  </a:lnTo>
                  <a:lnTo>
                    <a:pt x="4654" y="2466"/>
                  </a:lnTo>
                  <a:lnTo>
                    <a:pt x="4510" y="2014"/>
                  </a:lnTo>
                  <a:lnTo>
                    <a:pt x="4397" y="1572"/>
                  </a:lnTo>
                  <a:lnTo>
                    <a:pt x="4181" y="740"/>
                  </a:lnTo>
                  <a:lnTo>
                    <a:pt x="4007" y="0"/>
                  </a:lnTo>
                  <a:close/>
                </a:path>
              </a:pathLst>
            </a:custGeom>
            <a:solidFill>
              <a:srgbClr val="00B3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909;p26">
              <a:extLst>
                <a:ext uri="{FF2B5EF4-FFF2-40B4-BE49-F238E27FC236}">
                  <a16:creationId xmlns:a16="http://schemas.microsoft.com/office/drawing/2014/main" id="{AA8B1D93-5F75-9560-2A50-0BE54AC052B6}"/>
                </a:ext>
              </a:extLst>
            </p:cNvPr>
            <p:cNvSpPr/>
            <p:nvPr/>
          </p:nvSpPr>
          <p:spPr>
            <a:xfrm>
              <a:off x="7313106" y="2462409"/>
              <a:ext cx="642552" cy="707770"/>
            </a:xfrm>
            <a:custGeom>
              <a:avLst/>
              <a:gdLst/>
              <a:ahLst/>
              <a:cxnLst/>
              <a:rect l="l" t="t" r="r" b="b"/>
              <a:pathLst>
                <a:path w="18010" h="19838" extrusionOk="0">
                  <a:moveTo>
                    <a:pt x="14208" y="1"/>
                  </a:moveTo>
                  <a:lnTo>
                    <a:pt x="14157" y="206"/>
                  </a:lnTo>
                  <a:lnTo>
                    <a:pt x="14095" y="422"/>
                  </a:lnTo>
                  <a:lnTo>
                    <a:pt x="14013" y="669"/>
                  </a:lnTo>
                  <a:lnTo>
                    <a:pt x="13900" y="936"/>
                  </a:lnTo>
                  <a:lnTo>
                    <a:pt x="13766" y="1234"/>
                  </a:lnTo>
                  <a:lnTo>
                    <a:pt x="13612" y="1552"/>
                  </a:lnTo>
                  <a:lnTo>
                    <a:pt x="13427" y="1891"/>
                  </a:lnTo>
                  <a:lnTo>
                    <a:pt x="13212" y="2261"/>
                  </a:lnTo>
                  <a:lnTo>
                    <a:pt x="12965" y="2651"/>
                  </a:lnTo>
                  <a:lnTo>
                    <a:pt x="12688" y="3073"/>
                  </a:lnTo>
                  <a:lnTo>
                    <a:pt x="12369" y="3525"/>
                  </a:lnTo>
                  <a:lnTo>
                    <a:pt x="12010" y="3997"/>
                  </a:lnTo>
                  <a:lnTo>
                    <a:pt x="11619" y="4500"/>
                  </a:lnTo>
                  <a:lnTo>
                    <a:pt x="11178" y="5045"/>
                  </a:lnTo>
                  <a:lnTo>
                    <a:pt x="10695" y="5610"/>
                  </a:lnTo>
                  <a:lnTo>
                    <a:pt x="10161" y="6206"/>
                  </a:lnTo>
                  <a:lnTo>
                    <a:pt x="8404" y="8137"/>
                  </a:lnTo>
                  <a:lnTo>
                    <a:pt x="6637" y="10058"/>
                  </a:lnTo>
                  <a:lnTo>
                    <a:pt x="4932" y="11907"/>
                  </a:lnTo>
                  <a:lnTo>
                    <a:pt x="3360" y="13592"/>
                  </a:lnTo>
                  <a:lnTo>
                    <a:pt x="946" y="16170"/>
                  </a:lnTo>
                  <a:lnTo>
                    <a:pt x="1" y="17167"/>
                  </a:lnTo>
                  <a:lnTo>
                    <a:pt x="3483" y="19838"/>
                  </a:lnTo>
                  <a:lnTo>
                    <a:pt x="3822" y="19509"/>
                  </a:lnTo>
                  <a:lnTo>
                    <a:pt x="4747" y="18595"/>
                  </a:lnTo>
                  <a:lnTo>
                    <a:pt x="6134" y="17208"/>
                  </a:lnTo>
                  <a:lnTo>
                    <a:pt x="6945" y="16366"/>
                  </a:lnTo>
                  <a:lnTo>
                    <a:pt x="7829" y="15462"/>
                  </a:lnTo>
                  <a:lnTo>
                    <a:pt x="8743" y="14496"/>
                  </a:lnTo>
                  <a:lnTo>
                    <a:pt x="9688" y="13479"/>
                  </a:lnTo>
                  <a:lnTo>
                    <a:pt x="10654" y="12441"/>
                  </a:lnTo>
                  <a:lnTo>
                    <a:pt x="11599" y="11383"/>
                  </a:lnTo>
                  <a:lnTo>
                    <a:pt x="12523" y="10325"/>
                  </a:lnTo>
                  <a:lnTo>
                    <a:pt x="12975" y="9791"/>
                  </a:lnTo>
                  <a:lnTo>
                    <a:pt x="13407" y="9277"/>
                  </a:lnTo>
                  <a:lnTo>
                    <a:pt x="13828" y="8764"/>
                  </a:lnTo>
                  <a:lnTo>
                    <a:pt x="14229" y="8250"/>
                  </a:lnTo>
                  <a:lnTo>
                    <a:pt x="14609" y="7757"/>
                  </a:lnTo>
                  <a:lnTo>
                    <a:pt x="14979" y="7274"/>
                  </a:lnTo>
                  <a:lnTo>
                    <a:pt x="15318" y="6802"/>
                  </a:lnTo>
                  <a:lnTo>
                    <a:pt x="15626" y="6339"/>
                  </a:lnTo>
                  <a:lnTo>
                    <a:pt x="15924" y="5898"/>
                  </a:lnTo>
                  <a:lnTo>
                    <a:pt x="16191" y="5466"/>
                  </a:lnTo>
                  <a:lnTo>
                    <a:pt x="16448" y="5045"/>
                  </a:lnTo>
                  <a:lnTo>
                    <a:pt x="16674" y="4644"/>
                  </a:lnTo>
                  <a:lnTo>
                    <a:pt x="16879" y="4264"/>
                  </a:lnTo>
                  <a:lnTo>
                    <a:pt x="17074" y="3894"/>
                  </a:lnTo>
                  <a:lnTo>
                    <a:pt x="17249" y="3545"/>
                  </a:lnTo>
                  <a:lnTo>
                    <a:pt x="17403" y="3216"/>
                  </a:lnTo>
                  <a:lnTo>
                    <a:pt x="17537" y="2908"/>
                  </a:lnTo>
                  <a:lnTo>
                    <a:pt x="17660" y="2621"/>
                  </a:lnTo>
                  <a:lnTo>
                    <a:pt x="17865" y="2117"/>
                  </a:lnTo>
                  <a:lnTo>
                    <a:pt x="18009" y="1706"/>
                  </a:lnTo>
                  <a:lnTo>
                    <a:pt x="17023" y="1234"/>
                  </a:lnTo>
                  <a:lnTo>
                    <a:pt x="16057" y="792"/>
                  </a:lnTo>
                  <a:lnTo>
                    <a:pt x="15122" y="381"/>
                  </a:lnTo>
                  <a:lnTo>
                    <a:pt x="14208" y="1"/>
                  </a:lnTo>
                  <a:close/>
                </a:path>
              </a:pathLst>
            </a:custGeom>
            <a:solidFill>
              <a:srgbClr val="00A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910;p26">
              <a:extLst>
                <a:ext uri="{FF2B5EF4-FFF2-40B4-BE49-F238E27FC236}">
                  <a16:creationId xmlns:a16="http://schemas.microsoft.com/office/drawing/2014/main" id="{62EBE724-05B7-CC72-9DCE-9CD4B9627C9D}"/>
                </a:ext>
              </a:extLst>
            </p:cNvPr>
            <p:cNvSpPr/>
            <p:nvPr/>
          </p:nvSpPr>
          <p:spPr>
            <a:xfrm>
              <a:off x="6977035" y="1775242"/>
              <a:ext cx="803422" cy="574729"/>
            </a:xfrm>
            <a:custGeom>
              <a:avLst/>
              <a:gdLst/>
              <a:ahLst/>
              <a:cxnLst/>
              <a:rect l="l" t="t" r="r" b="b"/>
              <a:pathLst>
                <a:path w="22519" h="16109" extrusionOk="0">
                  <a:moveTo>
                    <a:pt x="175" y="0"/>
                  </a:moveTo>
                  <a:lnTo>
                    <a:pt x="134" y="11"/>
                  </a:lnTo>
                  <a:lnTo>
                    <a:pt x="93" y="31"/>
                  </a:lnTo>
                  <a:lnTo>
                    <a:pt x="62" y="52"/>
                  </a:lnTo>
                  <a:lnTo>
                    <a:pt x="42" y="83"/>
                  </a:lnTo>
                  <a:lnTo>
                    <a:pt x="21" y="124"/>
                  </a:lnTo>
                  <a:lnTo>
                    <a:pt x="1" y="154"/>
                  </a:lnTo>
                  <a:lnTo>
                    <a:pt x="1" y="196"/>
                  </a:lnTo>
                  <a:lnTo>
                    <a:pt x="1" y="237"/>
                  </a:lnTo>
                  <a:lnTo>
                    <a:pt x="11" y="267"/>
                  </a:lnTo>
                  <a:lnTo>
                    <a:pt x="31" y="309"/>
                  </a:lnTo>
                  <a:lnTo>
                    <a:pt x="227" y="617"/>
                  </a:lnTo>
                  <a:lnTo>
                    <a:pt x="432" y="935"/>
                  </a:lnTo>
                  <a:lnTo>
                    <a:pt x="699" y="1326"/>
                  </a:lnTo>
                  <a:lnTo>
                    <a:pt x="1007" y="1757"/>
                  </a:lnTo>
                  <a:lnTo>
                    <a:pt x="1357" y="2230"/>
                  </a:lnTo>
                  <a:lnTo>
                    <a:pt x="1737" y="2692"/>
                  </a:lnTo>
                  <a:lnTo>
                    <a:pt x="1932" y="2928"/>
                  </a:lnTo>
                  <a:lnTo>
                    <a:pt x="2127" y="3144"/>
                  </a:lnTo>
                  <a:lnTo>
                    <a:pt x="2230" y="3257"/>
                  </a:lnTo>
                  <a:lnTo>
                    <a:pt x="2343" y="3370"/>
                  </a:lnTo>
                  <a:lnTo>
                    <a:pt x="2600" y="3586"/>
                  </a:lnTo>
                  <a:lnTo>
                    <a:pt x="2867" y="3791"/>
                  </a:lnTo>
                  <a:lnTo>
                    <a:pt x="3154" y="3986"/>
                  </a:lnTo>
                  <a:lnTo>
                    <a:pt x="3072" y="4171"/>
                  </a:lnTo>
                  <a:lnTo>
                    <a:pt x="2980" y="4407"/>
                  </a:lnTo>
                  <a:lnTo>
                    <a:pt x="2867" y="4716"/>
                  </a:lnTo>
                  <a:lnTo>
                    <a:pt x="2754" y="5085"/>
                  </a:lnTo>
                  <a:lnTo>
                    <a:pt x="2620" y="5517"/>
                  </a:lnTo>
                  <a:lnTo>
                    <a:pt x="2487" y="6031"/>
                  </a:lnTo>
                  <a:lnTo>
                    <a:pt x="2343" y="6616"/>
                  </a:lnTo>
                  <a:lnTo>
                    <a:pt x="2209" y="7284"/>
                  </a:lnTo>
                  <a:lnTo>
                    <a:pt x="2158" y="7541"/>
                  </a:lnTo>
                  <a:lnTo>
                    <a:pt x="2127" y="7797"/>
                  </a:lnTo>
                  <a:lnTo>
                    <a:pt x="2096" y="8065"/>
                  </a:lnTo>
                  <a:lnTo>
                    <a:pt x="2076" y="8332"/>
                  </a:lnTo>
                  <a:lnTo>
                    <a:pt x="2065" y="8599"/>
                  </a:lnTo>
                  <a:lnTo>
                    <a:pt x="2055" y="8876"/>
                  </a:lnTo>
                  <a:lnTo>
                    <a:pt x="2065" y="9421"/>
                  </a:lnTo>
                  <a:lnTo>
                    <a:pt x="2096" y="9965"/>
                  </a:lnTo>
                  <a:lnTo>
                    <a:pt x="2137" y="10489"/>
                  </a:lnTo>
                  <a:lnTo>
                    <a:pt x="2199" y="11003"/>
                  </a:lnTo>
                  <a:lnTo>
                    <a:pt x="2271" y="11496"/>
                  </a:lnTo>
                  <a:lnTo>
                    <a:pt x="2353" y="11958"/>
                  </a:lnTo>
                  <a:lnTo>
                    <a:pt x="2435" y="12379"/>
                  </a:lnTo>
                  <a:lnTo>
                    <a:pt x="2507" y="12749"/>
                  </a:lnTo>
                  <a:lnTo>
                    <a:pt x="2579" y="13078"/>
                  </a:lnTo>
                  <a:lnTo>
                    <a:pt x="2692" y="13540"/>
                  </a:lnTo>
                  <a:lnTo>
                    <a:pt x="2743" y="13704"/>
                  </a:lnTo>
                  <a:lnTo>
                    <a:pt x="2836" y="13807"/>
                  </a:lnTo>
                  <a:lnTo>
                    <a:pt x="2959" y="13930"/>
                  </a:lnTo>
                  <a:lnTo>
                    <a:pt x="3134" y="14084"/>
                  </a:lnTo>
                  <a:lnTo>
                    <a:pt x="3370" y="14259"/>
                  </a:lnTo>
                  <a:lnTo>
                    <a:pt x="3668" y="14465"/>
                  </a:lnTo>
                  <a:lnTo>
                    <a:pt x="3843" y="14567"/>
                  </a:lnTo>
                  <a:lnTo>
                    <a:pt x="4038" y="14680"/>
                  </a:lnTo>
                  <a:lnTo>
                    <a:pt x="4253" y="14793"/>
                  </a:lnTo>
                  <a:lnTo>
                    <a:pt x="4479" y="14906"/>
                  </a:lnTo>
                  <a:lnTo>
                    <a:pt x="4726" y="15019"/>
                  </a:lnTo>
                  <a:lnTo>
                    <a:pt x="4993" y="15132"/>
                  </a:lnTo>
                  <a:lnTo>
                    <a:pt x="5281" y="15245"/>
                  </a:lnTo>
                  <a:lnTo>
                    <a:pt x="5589" y="15348"/>
                  </a:lnTo>
                  <a:lnTo>
                    <a:pt x="5918" y="15451"/>
                  </a:lnTo>
                  <a:lnTo>
                    <a:pt x="6267" y="15553"/>
                  </a:lnTo>
                  <a:lnTo>
                    <a:pt x="6637" y="15646"/>
                  </a:lnTo>
                  <a:lnTo>
                    <a:pt x="7027" y="15738"/>
                  </a:lnTo>
                  <a:lnTo>
                    <a:pt x="7438" y="15810"/>
                  </a:lnTo>
                  <a:lnTo>
                    <a:pt x="7880" y="15892"/>
                  </a:lnTo>
                  <a:lnTo>
                    <a:pt x="8342" y="15954"/>
                  </a:lnTo>
                  <a:lnTo>
                    <a:pt x="8825" y="16005"/>
                  </a:lnTo>
                  <a:lnTo>
                    <a:pt x="9339" y="16047"/>
                  </a:lnTo>
                  <a:lnTo>
                    <a:pt x="9873" y="16088"/>
                  </a:lnTo>
                  <a:lnTo>
                    <a:pt x="10438" y="16098"/>
                  </a:lnTo>
                  <a:lnTo>
                    <a:pt x="11023" y="16108"/>
                  </a:lnTo>
                  <a:lnTo>
                    <a:pt x="11619" y="16108"/>
                  </a:lnTo>
                  <a:lnTo>
                    <a:pt x="12184" y="16088"/>
                  </a:lnTo>
                  <a:lnTo>
                    <a:pt x="12729" y="16067"/>
                  </a:lnTo>
                  <a:lnTo>
                    <a:pt x="13253" y="16036"/>
                  </a:lnTo>
                  <a:lnTo>
                    <a:pt x="13746" y="16005"/>
                  </a:lnTo>
                  <a:lnTo>
                    <a:pt x="14228" y="15964"/>
                  </a:lnTo>
                  <a:lnTo>
                    <a:pt x="14680" y="15913"/>
                  </a:lnTo>
                  <a:lnTo>
                    <a:pt x="15112" y="15862"/>
                  </a:lnTo>
                  <a:lnTo>
                    <a:pt x="15523" y="15800"/>
                  </a:lnTo>
                  <a:lnTo>
                    <a:pt x="15913" y="15738"/>
                  </a:lnTo>
                  <a:lnTo>
                    <a:pt x="16293" y="15666"/>
                  </a:lnTo>
                  <a:lnTo>
                    <a:pt x="16643" y="15605"/>
                  </a:lnTo>
                  <a:lnTo>
                    <a:pt x="16971" y="15533"/>
                  </a:lnTo>
                  <a:lnTo>
                    <a:pt x="17279" y="15461"/>
                  </a:lnTo>
                  <a:lnTo>
                    <a:pt x="17844" y="15307"/>
                  </a:lnTo>
                  <a:lnTo>
                    <a:pt x="18338" y="15163"/>
                  </a:lnTo>
                  <a:lnTo>
                    <a:pt x="18749" y="15009"/>
                  </a:lnTo>
                  <a:lnTo>
                    <a:pt x="19098" y="14875"/>
                  </a:lnTo>
                  <a:lnTo>
                    <a:pt x="19375" y="14752"/>
                  </a:lnTo>
                  <a:lnTo>
                    <a:pt x="19591" y="14649"/>
                  </a:lnTo>
                  <a:lnTo>
                    <a:pt x="19735" y="14578"/>
                  </a:lnTo>
                  <a:lnTo>
                    <a:pt x="19848" y="14506"/>
                  </a:lnTo>
                  <a:lnTo>
                    <a:pt x="19899" y="14341"/>
                  </a:lnTo>
                  <a:lnTo>
                    <a:pt x="20033" y="13879"/>
                  </a:lnTo>
                  <a:lnTo>
                    <a:pt x="20218" y="13180"/>
                  </a:lnTo>
                  <a:lnTo>
                    <a:pt x="20320" y="12770"/>
                  </a:lnTo>
                  <a:lnTo>
                    <a:pt x="20413" y="12317"/>
                  </a:lnTo>
                  <a:lnTo>
                    <a:pt x="20505" y="11845"/>
                  </a:lnTo>
                  <a:lnTo>
                    <a:pt x="20587" y="11342"/>
                  </a:lnTo>
                  <a:lnTo>
                    <a:pt x="20659" y="10828"/>
                  </a:lnTo>
                  <a:lnTo>
                    <a:pt x="20711" y="10314"/>
                  </a:lnTo>
                  <a:lnTo>
                    <a:pt x="20741" y="9801"/>
                  </a:lnTo>
                  <a:lnTo>
                    <a:pt x="20741" y="9554"/>
                  </a:lnTo>
                  <a:lnTo>
                    <a:pt x="20741" y="9297"/>
                  </a:lnTo>
                  <a:lnTo>
                    <a:pt x="20731" y="9051"/>
                  </a:lnTo>
                  <a:lnTo>
                    <a:pt x="20711" y="8814"/>
                  </a:lnTo>
                  <a:lnTo>
                    <a:pt x="20690" y="8578"/>
                  </a:lnTo>
                  <a:lnTo>
                    <a:pt x="20649" y="8352"/>
                  </a:lnTo>
                  <a:lnTo>
                    <a:pt x="20577" y="7993"/>
                  </a:lnTo>
                  <a:lnTo>
                    <a:pt x="20495" y="7633"/>
                  </a:lnTo>
                  <a:lnTo>
                    <a:pt x="20413" y="7294"/>
                  </a:lnTo>
                  <a:lnTo>
                    <a:pt x="20320" y="6976"/>
                  </a:lnTo>
                  <a:lnTo>
                    <a:pt x="20228" y="6667"/>
                  </a:lnTo>
                  <a:lnTo>
                    <a:pt x="20125" y="6370"/>
                  </a:lnTo>
                  <a:lnTo>
                    <a:pt x="20022" y="6092"/>
                  </a:lnTo>
                  <a:lnTo>
                    <a:pt x="19909" y="5835"/>
                  </a:lnTo>
                  <a:lnTo>
                    <a:pt x="19807" y="5589"/>
                  </a:lnTo>
                  <a:lnTo>
                    <a:pt x="19704" y="5353"/>
                  </a:lnTo>
                  <a:lnTo>
                    <a:pt x="19488" y="4931"/>
                  </a:lnTo>
                  <a:lnTo>
                    <a:pt x="19293" y="4582"/>
                  </a:lnTo>
                  <a:lnTo>
                    <a:pt x="19118" y="4294"/>
                  </a:lnTo>
                  <a:lnTo>
                    <a:pt x="19488" y="3925"/>
                  </a:lnTo>
                  <a:lnTo>
                    <a:pt x="19899" y="3493"/>
                  </a:lnTo>
                  <a:lnTo>
                    <a:pt x="20341" y="3031"/>
                  </a:lnTo>
                  <a:lnTo>
                    <a:pt x="20793" y="2527"/>
                  </a:lnTo>
                  <a:lnTo>
                    <a:pt x="21255" y="2004"/>
                  </a:lnTo>
                  <a:lnTo>
                    <a:pt x="21697" y="1480"/>
                  </a:lnTo>
                  <a:lnTo>
                    <a:pt x="22108" y="956"/>
                  </a:lnTo>
                  <a:lnTo>
                    <a:pt x="22303" y="699"/>
                  </a:lnTo>
                  <a:lnTo>
                    <a:pt x="22488" y="452"/>
                  </a:lnTo>
                  <a:lnTo>
                    <a:pt x="22508" y="422"/>
                  </a:lnTo>
                  <a:lnTo>
                    <a:pt x="22519" y="380"/>
                  </a:lnTo>
                  <a:lnTo>
                    <a:pt x="22519" y="339"/>
                  </a:lnTo>
                  <a:lnTo>
                    <a:pt x="22519" y="298"/>
                  </a:lnTo>
                  <a:lnTo>
                    <a:pt x="22508" y="267"/>
                  </a:lnTo>
                  <a:lnTo>
                    <a:pt x="22498" y="226"/>
                  </a:lnTo>
                  <a:lnTo>
                    <a:pt x="22467" y="196"/>
                  </a:lnTo>
                  <a:lnTo>
                    <a:pt x="22436" y="175"/>
                  </a:lnTo>
                  <a:lnTo>
                    <a:pt x="22406" y="154"/>
                  </a:lnTo>
                  <a:lnTo>
                    <a:pt x="22365" y="144"/>
                  </a:lnTo>
                  <a:lnTo>
                    <a:pt x="22323" y="134"/>
                  </a:lnTo>
                  <a:lnTo>
                    <a:pt x="22293" y="144"/>
                  </a:lnTo>
                  <a:lnTo>
                    <a:pt x="22252" y="144"/>
                  </a:lnTo>
                  <a:lnTo>
                    <a:pt x="22221" y="165"/>
                  </a:lnTo>
                  <a:lnTo>
                    <a:pt x="22190" y="196"/>
                  </a:lnTo>
                  <a:lnTo>
                    <a:pt x="22159" y="226"/>
                  </a:lnTo>
                  <a:lnTo>
                    <a:pt x="21984" y="463"/>
                  </a:lnTo>
                  <a:lnTo>
                    <a:pt x="21800" y="709"/>
                  </a:lnTo>
                  <a:lnTo>
                    <a:pt x="21399" y="1213"/>
                  </a:lnTo>
                  <a:lnTo>
                    <a:pt x="20967" y="1726"/>
                  </a:lnTo>
                  <a:lnTo>
                    <a:pt x="20526" y="2230"/>
                  </a:lnTo>
                  <a:lnTo>
                    <a:pt x="20084" y="2712"/>
                  </a:lnTo>
                  <a:lnTo>
                    <a:pt x="19653" y="3164"/>
                  </a:lnTo>
                  <a:lnTo>
                    <a:pt x="18892" y="3955"/>
                  </a:lnTo>
                  <a:lnTo>
                    <a:pt x="18779" y="3812"/>
                  </a:lnTo>
                  <a:lnTo>
                    <a:pt x="18656" y="3842"/>
                  </a:lnTo>
                  <a:lnTo>
                    <a:pt x="18296" y="3935"/>
                  </a:lnTo>
                  <a:lnTo>
                    <a:pt x="17690" y="4068"/>
                  </a:lnTo>
                  <a:lnTo>
                    <a:pt x="17310" y="4140"/>
                  </a:lnTo>
                  <a:lnTo>
                    <a:pt x="16879" y="4212"/>
                  </a:lnTo>
                  <a:lnTo>
                    <a:pt x="16386" y="4284"/>
                  </a:lnTo>
                  <a:lnTo>
                    <a:pt x="15841" y="4356"/>
                  </a:lnTo>
                  <a:lnTo>
                    <a:pt x="15245" y="4428"/>
                  </a:lnTo>
                  <a:lnTo>
                    <a:pt x="14609" y="4490"/>
                  </a:lnTo>
                  <a:lnTo>
                    <a:pt x="13920" y="4541"/>
                  </a:lnTo>
                  <a:lnTo>
                    <a:pt x="13181" y="4582"/>
                  </a:lnTo>
                  <a:lnTo>
                    <a:pt x="12390" y="4603"/>
                  </a:lnTo>
                  <a:lnTo>
                    <a:pt x="11557" y="4613"/>
                  </a:lnTo>
                  <a:lnTo>
                    <a:pt x="10869" y="4603"/>
                  </a:lnTo>
                  <a:lnTo>
                    <a:pt x="10191" y="4592"/>
                  </a:lnTo>
                  <a:lnTo>
                    <a:pt x="9534" y="4562"/>
                  </a:lnTo>
                  <a:lnTo>
                    <a:pt x="8897" y="4520"/>
                  </a:lnTo>
                  <a:lnTo>
                    <a:pt x="8280" y="4469"/>
                  </a:lnTo>
                  <a:lnTo>
                    <a:pt x="7685" y="4418"/>
                  </a:lnTo>
                  <a:lnTo>
                    <a:pt x="7120" y="4356"/>
                  </a:lnTo>
                  <a:lnTo>
                    <a:pt x="6585" y="4294"/>
                  </a:lnTo>
                  <a:lnTo>
                    <a:pt x="5610" y="4161"/>
                  </a:lnTo>
                  <a:lnTo>
                    <a:pt x="4777" y="4038"/>
                  </a:lnTo>
                  <a:lnTo>
                    <a:pt x="4110" y="3914"/>
                  </a:lnTo>
                  <a:lnTo>
                    <a:pt x="3627" y="3822"/>
                  </a:lnTo>
                  <a:lnTo>
                    <a:pt x="3298" y="3606"/>
                  </a:lnTo>
                  <a:lnTo>
                    <a:pt x="2980" y="3370"/>
                  </a:lnTo>
                  <a:lnTo>
                    <a:pt x="2826" y="3247"/>
                  </a:lnTo>
                  <a:lnTo>
                    <a:pt x="2682" y="3123"/>
                  </a:lnTo>
                  <a:lnTo>
                    <a:pt x="2538" y="3000"/>
                  </a:lnTo>
                  <a:lnTo>
                    <a:pt x="2425" y="2877"/>
                  </a:lnTo>
                  <a:lnTo>
                    <a:pt x="2230" y="2661"/>
                  </a:lnTo>
                  <a:lnTo>
                    <a:pt x="2035" y="2435"/>
                  </a:lnTo>
                  <a:lnTo>
                    <a:pt x="1665" y="1973"/>
                  </a:lnTo>
                  <a:lnTo>
                    <a:pt x="1326" y="1510"/>
                  </a:lnTo>
                  <a:lnTo>
                    <a:pt x="1018" y="1069"/>
                  </a:lnTo>
                  <a:lnTo>
                    <a:pt x="750" y="689"/>
                  </a:lnTo>
                  <a:lnTo>
                    <a:pt x="555" y="380"/>
                  </a:lnTo>
                  <a:lnTo>
                    <a:pt x="370" y="103"/>
                  </a:lnTo>
                  <a:lnTo>
                    <a:pt x="350" y="62"/>
                  </a:lnTo>
                  <a:lnTo>
                    <a:pt x="319" y="41"/>
                  </a:lnTo>
                  <a:lnTo>
                    <a:pt x="288" y="21"/>
                  </a:lnTo>
                  <a:lnTo>
                    <a:pt x="247" y="11"/>
                  </a:lnTo>
                  <a:lnTo>
                    <a:pt x="20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911;p26">
              <a:extLst>
                <a:ext uri="{FF2B5EF4-FFF2-40B4-BE49-F238E27FC236}">
                  <a16:creationId xmlns:a16="http://schemas.microsoft.com/office/drawing/2014/main" id="{21264DFE-2B18-9A33-AF73-335DDCE6431C}"/>
                </a:ext>
              </a:extLst>
            </p:cNvPr>
            <p:cNvSpPr/>
            <p:nvPr/>
          </p:nvSpPr>
          <p:spPr>
            <a:xfrm>
              <a:off x="7729806" y="3286324"/>
              <a:ext cx="422636" cy="418212"/>
            </a:xfrm>
            <a:custGeom>
              <a:avLst/>
              <a:gdLst/>
              <a:ahLst/>
              <a:cxnLst/>
              <a:rect l="l" t="t" r="r" b="b"/>
              <a:pathLst>
                <a:path w="11846" h="11722" extrusionOk="0">
                  <a:moveTo>
                    <a:pt x="4634" y="0"/>
                  </a:moveTo>
                  <a:lnTo>
                    <a:pt x="3586" y="11"/>
                  </a:lnTo>
                  <a:lnTo>
                    <a:pt x="2610" y="41"/>
                  </a:lnTo>
                  <a:lnTo>
                    <a:pt x="1758" y="72"/>
                  </a:lnTo>
                  <a:lnTo>
                    <a:pt x="1028" y="113"/>
                  </a:lnTo>
                  <a:lnTo>
                    <a:pt x="474" y="144"/>
                  </a:lnTo>
                  <a:lnTo>
                    <a:pt x="1" y="175"/>
                  </a:lnTo>
                  <a:lnTo>
                    <a:pt x="42" y="2774"/>
                  </a:lnTo>
                  <a:lnTo>
                    <a:pt x="73" y="5065"/>
                  </a:lnTo>
                  <a:lnTo>
                    <a:pt x="83" y="7171"/>
                  </a:lnTo>
                  <a:lnTo>
                    <a:pt x="93" y="7397"/>
                  </a:lnTo>
                  <a:lnTo>
                    <a:pt x="124" y="7623"/>
                  </a:lnTo>
                  <a:lnTo>
                    <a:pt x="165" y="7838"/>
                  </a:lnTo>
                  <a:lnTo>
                    <a:pt x="217" y="8054"/>
                  </a:lnTo>
                  <a:lnTo>
                    <a:pt x="289" y="8270"/>
                  </a:lnTo>
                  <a:lnTo>
                    <a:pt x="371" y="8486"/>
                  </a:lnTo>
                  <a:lnTo>
                    <a:pt x="474" y="8691"/>
                  </a:lnTo>
                  <a:lnTo>
                    <a:pt x="587" y="8897"/>
                  </a:lnTo>
                  <a:lnTo>
                    <a:pt x="710" y="9102"/>
                  </a:lnTo>
                  <a:lnTo>
                    <a:pt x="854" y="9297"/>
                  </a:lnTo>
                  <a:lnTo>
                    <a:pt x="997" y="9482"/>
                  </a:lnTo>
                  <a:lnTo>
                    <a:pt x="1162" y="9667"/>
                  </a:lnTo>
                  <a:lnTo>
                    <a:pt x="1326" y="9842"/>
                  </a:lnTo>
                  <a:lnTo>
                    <a:pt x="1511" y="10016"/>
                  </a:lnTo>
                  <a:lnTo>
                    <a:pt x="1696" y="10191"/>
                  </a:lnTo>
                  <a:lnTo>
                    <a:pt x="1891" y="10345"/>
                  </a:lnTo>
                  <a:lnTo>
                    <a:pt x="2097" y="10499"/>
                  </a:lnTo>
                  <a:lnTo>
                    <a:pt x="2302" y="10643"/>
                  </a:lnTo>
                  <a:lnTo>
                    <a:pt x="2528" y="10787"/>
                  </a:lnTo>
                  <a:lnTo>
                    <a:pt x="2754" y="10910"/>
                  </a:lnTo>
                  <a:lnTo>
                    <a:pt x="2980" y="11033"/>
                  </a:lnTo>
                  <a:lnTo>
                    <a:pt x="3216" y="11146"/>
                  </a:lnTo>
                  <a:lnTo>
                    <a:pt x="3453" y="11249"/>
                  </a:lnTo>
                  <a:lnTo>
                    <a:pt x="3699" y="11341"/>
                  </a:lnTo>
                  <a:lnTo>
                    <a:pt x="3946" y="11434"/>
                  </a:lnTo>
                  <a:lnTo>
                    <a:pt x="4192" y="11506"/>
                  </a:lnTo>
                  <a:lnTo>
                    <a:pt x="4439" y="11567"/>
                  </a:lnTo>
                  <a:lnTo>
                    <a:pt x="4696" y="11619"/>
                  </a:lnTo>
                  <a:lnTo>
                    <a:pt x="4942" y="11660"/>
                  </a:lnTo>
                  <a:lnTo>
                    <a:pt x="5199" y="11691"/>
                  </a:lnTo>
                  <a:lnTo>
                    <a:pt x="5446" y="11711"/>
                  </a:lnTo>
                  <a:lnTo>
                    <a:pt x="5702" y="11722"/>
                  </a:lnTo>
                  <a:lnTo>
                    <a:pt x="5949" y="11711"/>
                  </a:lnTo>
                  <a:lnTo>
                    <a:pt x="6206" y="11691"/>
                  </a:lnTo>
                  <a:lnTo>
                    <a:pt x="6452" y="11660"/>
                  </a:lnTo>
                  <a:lnTo>
                    <a:pt x="6709" y="11619"/>
                  </a:lnTo>
                  <a:lnTo>
                    <a:pt x="6966" y="11567"/>
                  </a:lnTo>
                  <a:lnTo>
                    <a:pt x="7213" y="11506"/>
                  </a:lnTo>
                  <a:lnTo>
                    <a:pt x="7459" y="11434"/>
                  </a:lnTo>
                  <a:lnTo>
                    <a:pt x="7706" y="11352"/>
                  </a:lnTo>
                  <a:lnTo>
                    <a:pt x="7952" y="11259"/>
                  </a:lnTo>
                  <a:lnTo>
                    <a:pt x="8188" y="11167"/>
                  </a:lnTo>
                  <a:lnTo>
                    <a:pt x="8425" y="11054"/>
                  </a:lnTo>
                  <a:lnTo>
                    <a:pt x="8651" y="10941"/>
                  </a:lnTo>
                  <a:lnTo>
                    <a:pt x="8877" y="10818"/>
                  </a:lnTo>
                  <a:lnTo>
                    <a:pt x="9092" y="10694"/>
                  </a:lnTo>
                  <a:lnTo>
                    <a:pt x="9308" y="10550"/>
                  </a:lnTo>
                  <a:lnTo>
                    <a:pt x="9514" y="10417"/>
                  </a:lnTo>
                  <a:lnTo>
                    <a:pt x="9709" y="10263"/>
                  </a:lnTo>
                  <a:lnTo>
                    <a:pt x="9894" y="10119"/>
                  </a:lnTo>
                  <a:lnTo>
                    <a:pt x="10079" y="9955"/>
                  </a:lnTo>
                  <a:lnTo>
                    <a:pt x="10243" y="9801"/>
                  </a:lnTo>
                  <a:lnTo>
                    <a:pt x="10407" y="9636"/>
                  </a:lnTo>
                  <a:lnTo>
                    <a:pt x="10551" y="9462"/>
                  </a:lnTo>
                  <a:lnTo>
                    <a:pt x="10685" y="9297"/>
                  </a:lnTo>
                  <a:lnTo>
                    <a:pt x="10818" y="9123"/>
                  </a:lnTo>
                  <a:lnTo>
                    <a:pt x="10931" y="8948"/>
                  </a:lnTo>
                  <a:lnTo>
                    <a:pt x="11024" y="8773"/>
                  </a:lnTo>
                  <a:lnTo>
                    <a:pt x="11116" y="8599"/>
                  </a:lnTo>
                  <a:lnTo>
                    <a:pt x="11188" y="8414"/>
                  </a:lnTo>
                  <a:lnTo>
                    <a:pt x="11240" y="8239"/>
                  </a:lnTo>
                  <a:lnTo>
                    <a:pt x="11281" y="8064"/>
                  </a:lnTo>
                  <a:lnTo>
                    <a:pt x="11311" y="7880"/>
                  </a:lnTo>
                  <a:lnTo>
                    <a:pt x="11311" y="7705"/>
                  </a:lnTo>
                  <a:lnTo>
                    <a:pt x="11322" y="7315"/>
                  </a:lnTo>
                  <a:lnTo>
                    <a:pt x="11342" y="6863"/>
                  </a:lnTo>
                  <a:lnTo>
                    <a:pt x="11394" y="5794"/>
                  </a:lnTo>
                  <a:lnTo>
                    <a:pt x="11486" y="4602"/>
                  </a:lnTo>
                  <a:lnTo>
                    <a:pt x="11579" y="3401"/>
                  </a:lnTo>
                  <a:lnTo>
                    <a:pt x="11763" y="1356"/>
                  </a:lnTo>
                  <a:lnTo>
                    <a:pt x="11846" y="493"/>
                  </a:lnTo>
                  <a:lnTo>
                    <a:pt x="11394" y="421"/>
                  </a:lnTo>
                  <a:lnTo>
                    <a:pt x="10839" y="350"/>
                  </a:lnTo>
                  <a:lnTo>
                    <a:pt x="10109" y="267"/>
                  </a:lnTo>
                  <a:lnTo>
                    <a:pt x="9216" y="175"/>
                  </a:lnTo>
                  <a:lnTo>
                    <a:pt x="8168" y="103"/>
                  </a:lnTo>
                  <a:lnTo>
                    <a:pt x="7603" y="62"/>
                  </a:lnTo>
                  <a:lnTo>
                    <a:pt x="6997" y="41"/>
                  </a:lnTo>
                  <a:lnTo>
                    <a:pt x="6370" y="21"/>
                  </a:lnTo>
                  <a:lnTo>
                    <a:pt x="5723" y="0"/>
                  </a:lnTo>
                  <a:close/>
                </a:path>
              </a:pathLst>
            </a:custGeom>
            <a:solidFill>
              <a:srgbClr val="00B3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4" name="Google Shape;784;p24">
            <a:extLst>
              <a:ext uri="{FF2B5EF4-FFF2-40B4-BE49-F238E27FC236}">
                <a16:creationId xmlns:a16="http://schemas.microsoft.com/office/drawing/2014/main" id="{40BD0B1A-A76C-6597-FA05-FE19C36A6273}"/>
              </a:ext>
            </a:extLst>
          </p:cNvPr>
          <p:cNvCxnSpPr>
            <a:cxnSpLocks/>
            <a:endCxn id="766" idx="7"/>
          </p:cNvCxnSpPr>
          <p:nvPr/>
        </p:nvCxnSpPr>
        <p:spPr>
          <a:xfrm flipH="1">
            <a:off x="6283281" y="2209800"/>
            <a:ext cx="374619" cy="950278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67773255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11737</TotalTime>
  <Words>788</Words>
  <Application>Microsoft Office PowerPoint</Application>
  <PresentationFormat>Presentación en pantalla (16:9)</PresentationFormat>
  <Paragraphs>338</Paragraphs>
  <Slides>23</Slides>
  <Notes>20</Notes>
  <HiddenSlides>0</HiddenSlides>
  <MMClips>0</MMClips>
  <ScaleCrop>false</ScaleCrop>
  <HeadingPairs>
    <vt:vector size="6" baseType="variant">
      <vt:variant>
        <vt:lpstr>Fuentes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23</vt:i4>
      </vt:variant>
    </vt:vector>
  </HeadingPairs>
  <TitlesOfParts>
    <vt:vector size="33" baseType="lpstr">
      <vt:lpstr>Cooper Black</vt:lpstr>
      <vt:lpstr>SFMono-Regular</vt:lpstr>
      <vt:lpstr>Arial</vt:lpstr>
      <vt:lpstr>Tahoma</vt:lpstr>
      <vt:lpstr>Calibri</vt:lpstr>
      <vt:lpstr>Roboto</vt:lpstr>
      <vt:lpstr>Gantari</vt:lpstr>
      <vt:lpstr>Fira Sans Extra Condensed</vt:lpstr>
      <vt:lpstr>Calibri Light</vt:lpstr>
      <vt:lpstr>Tema de Office</vt:lpstr>
      <vt:lpstr>SISTEMA DE VETERINARIA CON LARAVEL 11 Y VUE 3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Roles y Permisos : Asistente</vt:lpstr>
      <vt:lpstr>Roles y Permisos : Veterinario</vt:lpstr>
      <vt:lpstr>¿Que es un permiso?</vt:lpstr>
      <vt:lpstr>Staffs</vt:lpstr>
      <vt:lpstr>Veterinario</vt:lpstr>
      <vt:lpstr>Veterinario</vt:lpstr>
      <vt:lpstr>Pacientes(Mascotitas)</vt:lpstr>
      <vt:lpstr>Citas</vt:lpstr>
      <vt:lpstr>Citas</vt:lpstr>
      <vt:lpstr>Vacunas</vt:lpstr>
      <vt:lpstr>Procedimientos Quirúrgicos</vt:lpstr>
      <vt:lpstr>Pagos</vt:lpstr>
      <vt:lpstr>Historial Medico</vt:lpstr>
      <vt:lpstr>Dashboard estadistico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SISTEMA DE CITAS MEDICAS CON LARAVEL Y ANGULAR</dc:title>
  <dc:creator>user</dc:creator>
  <cp:lastModifiedBy>PC</cp:lastModifiedBy>
  <cp:revision>82</cp:revision>
  <dcterms:modified xsi:type="dcterms:W3CDTF">2024-12-14T23:05:09Z</dcterms:modified>
</cp:coreProperties>
</file>